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8" r:id="rId2"/>
    <p:sldId id="264" r:id="rId3"/>
    <p:sldId id="265" r:id="rId4"/>
    <p:sldId id="259" r:id="rId5"/>
    <p:sldId id="266" r:id="rId6"/>
    <p:sldId id="263" r:id="rId7"/>
    <p:sldId id="262" r:id="rId8"/>
    <p:sldId id="268" r:id="rId9"/>
    <p:sldId id="269" r:id="rId10"/>
    <p:sldId id="271" r:id="rId11"/>
    <p:sldId id="270" r:id="rId12"/>
    <p:sldId id="267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4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0AD47"/>
    <a:srgbClr val="E2583D"/>
    <a:srgbClr val="78D2D2"/>
    <a:srgbClr val="6C0074"/>
    <a:srgbClr val="BEB4AB"/>
    <a:srgbClr val="D63E20"/>
    <a:srgbClr val="AFABAB"/>
    <a:srgbClr val="E7E6E6"/>
    <a:srgbClr val="4CC7C4"/>
    <a:srgbClr val="3B393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7694" autoAdjust="0"/>
    <p:restoredTop sz="94660"/>
  </p:normalViewPr>
  <p:slideViewPr>
    <p:cSldViewPr snapToGrid="0" showGuides="1">
      <p:cViewPr varScale="1">
        <p:scale>
          <a:sx n="80" d="100"/>
          <a:sy n="80" d="100"/>
        </p:scale>
        <p:origin x="1123" y="36"/>
      </p:cViewPr>
      <p:guideLst>
        <p:guide orient="horz" pos="2184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bg1">
                <a:lumMod val="75000"/>
              </a:schemeClr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c:spPr>
          <c:invertIfNegative val="0"/>
          <c:dPt>
            <c:idx val="0"/>
            <c:invertIfNegative val="0"/>
            <c:bubble3D val="0"/>
            <c:spPr>
              <a:solidFill>
                <a:srgbClr val="E2583D"/>
              </a:solidFill>
              <a:ln>
                <a:noFill/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1F01-4A44-BF02-33B3830054D2}"/>
              </c:ext>
            </c:extLst>
          </c:dPt>
          <c:dPt>
            <c:idx val="1"/>
            <c:invertIfNegative val="0"/>
            <c:bubble3D val="0"/>
            <c:spPr>
              <a:solidFill>
                <a:srgbClr val="AFABAB"/>
              </a:solidFill>
              <a:ln>
                <a:noFill/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1F01-4A44-BF02-33B3830054D2}"/>
              </c:ext>
            </c:extLst>
          </c:dPt>
          <c:dPt>
            <c:idx val="2"/>
            <c:invertIfNegative val="0"/>
            <c:bubble3D val="0"/>
            <c:spPr>
              <a:solidFill>
                <a:srgbClr val="78D2D2"/>
              </a:solidFill>
              <a:ln>
                <a:noFill/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1F01-4A44-BF02-33B3830054D2}"/>
              </c:ext>
            </c:extLst>
          </c:dPt>
          <c:dPt>
            <c:idx val="3"/>
            <c:invertIfNegative val="0"/>
            <c:bubble3D val="0"/>
            <c:spPr>
              <a:solidFill>
                <a:srgbClr val="70AD47"/>
              </a:solidFill>
              <a:ln>
                <a:noFill/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1F01-4A44-BF02-33B3830054D2}"/>
              </c:ext>
            </c:extLst>
          </c:dPt>
          <c:dPt>
            <c:idx val="4"/>
            <c:invertIfNegative val="0"/>
            <c:bubble3D val="0"/>
            <c:spPr>
              <a:solidFill>
                <a:srgbClr val="E2583D"/>
              </a:solidFill>
              <a:ln>
                <a:noFill/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9-1F01-4A44-BF02-33B3830054D2}"/>
              </c:ext>
            </c:extLst>
          </c:dPt>
          <c:dPt>
            <c:idx val="5"/>
            <c:invertIfNegative val="0"/>
            <c:bubble3D val="0"/>
            <c:spPr>
              <a:solidFill>
                <a:srgbClr val="AFABAB"/>
              </a:solidFill>
              <a:ln>
                <a:noFill/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B-1F01-4A44-BF02-33B3830054D2}"/>
              </c:ext>
            </c:extLst>
          </c:dPt>
          <c:dPt>
            <c:idx val="6"/>
            <c:invertIfNegative val="0"/>
            <c:bubble3D val="0"/>
            <c:spPr>
              <a:solidFill>
                <a:srgbClr val="78D2D2"/>
              </a:solidFill>
              <a:ln>
                <a:noFill/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D-1F01-4A44-BF02-33B3830054D2}"/>
              </c:ext>
            </c:extLst>
          </c:dPt>
          <c:dPt>
            <c:idx val="7"/>
            <c:invertIfNegative val="0"/>
            <c:bubble3D val="0"/>
            <c:spPr>
              <a:solidFill>
                <a:srgbClr val="70AD47"/>
              </a:solidFill>
              <a:ln>
                <a:noFill/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F-1F01-4A44-BF02-33B3830054D2}"/>
              </c:ext>
            </c:extLst>
          </c:dPt>
          <c:dPt>
            <c:idx val="8"/>
            <c:invertIfNegative val="0"/>
            <c:bubble3D val="0"/>
            <c:spPr>
              <a:solidFill>
                <a:srgbClr val="E2583D"/>
              </a:solidFill>
              <a:ln>
                <a:noFill/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11-1F01-4A44-BF02-33B3830054D2}"/>
              </c:ext>
            </c:extLst>
          </c:dPt>
          <c:cat>
            <c:numRef>
              <c:f>Sheet1!$A$2:$A$10</c:f>
              <c:numCache>
                <c:formatCode>h:mm\ AM/PM</c:formatCode>
                <c:ptCount val="9"/>
                <c:pt idx="0">
                  <c:v>0.375</c:v>
                </c:pt>
                <c:pt idx="1">
                  <c:v>0.41666666666666669</c:v>
                </c:pt>
                <c:pt idx="2">
                  <c:v>0.45833333333333331</c:v>
                </c:pt>
                <c:pt idx="3">
                  <c:v>0</c:v>
                </c:pt>
                <c:pt idx="4">
                  <c:v>0.54166666666666663</c:v>
                </c:pt>
                <c:pt idx="5">
                  <c:v>0.58333333333333337</c:v>
                </c:pt>
                <c:pt idx="6">
                  <c:v>0.625</c:v>
                </c:pt>
                <c:pt idx="7">
                  <c:v>0.66666666666666663</c:v>
                </c:pt>
                <c:pt idx="8">
                  <c:v>0.70833333333333337</c:v>
                </c:pt>
              </c:numCache>
            </c:numRef>
          </c:cat>
          <c:val>
            <c:numRef>
              <c:f>Sheet1!$B$2:$B$10</c:f>
              <c:numCache>
                <c:formatCode>General</c:formatCode>
                <c:ptCount val="9"/>
                <c:pt idx="0">
                  <c:v>20</c:v>
                </c:pt>
                <c:pt idx="1">
                  <c:v>30</c:v>
                </c:pt>
                <c:pt idx="2">
                  <c:v>40</c:v>
                </c:pt>
                <c:pt idx="3">
                  <c:v>15</c:v>
                </c:pt>
                <c:pt idx="4">
                  <c:v>20</c:v>
                </c:pt>
                <c:pt idx="5">
                  <c:v>40</c:v>
                </c:pt>
                <c:pt idx="6">
                  <c:v>50</c:v>
                </c:pt>
                <c:pt idx="7">
                  <c:v>45</c:v>
                </c:pt>
                <c:pt idx="8">
                  <c:v>30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2-1F01-4A44-BF02-33B3830054D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95"/>
        <c:overlap val="-3"/>
        <c:axId val="302773736"/>
        <c:axId val="302779224"/>
      </c:barChart>
      <c:catAx>
        <c:axId val="302773736"/>
        <c:scaling>
          <c:orientation val="minMax"/>
        </c:scaling>
        <c:delete val="1"/>
        <c:axPos val="b"/>
        <c:numFmt formatCode="h:mm\ AM/PM" sourceLinked="1"/>
        <c:majorTickMark val="none"/>
        <c:minorTickMark val="none"/>
        <c:tickLblPos val="nextTo"/>
        <c:crossAx val="302779224"/>
        <c:crosses val="autoZero"/>
        <c:auto val="1"/>
        <c:lblAlgn val="ctr"/>
        <c:lblOffset val="100"/>
        <c:noMultiLvlLbl val="0"/>
      </c:catAx>
      <c:valAx>
        <c:axId val="30277922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0277373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ln>
              <a:noFill/>
            </a:ln>
          </c:spPr>
          <c:dPt>
            <c:idx val="0"/>
            <c:bubble3D val="0"/>
            <c:spPr>
              <a:solidFill>
                <a:srgbClr val="78D2D2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31D8-4978-A219-A5B8698F3EA0}"/>
              </c:ext>
            </c:extLst>
          </c:dPt>
          <c:dPt>
            <c:idx val="1"/>
            <c:bubble3D val="0"/>
            <c:spPr>
              <a:solidFill>
                <a:srgbClr val="70AD47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31D8-4978-A219-A5B8698F3EA0}"/>
              </c:ext>
            </c:extLst>
          </c:dPt>
          <c:dPt>
            <c:idx val="2"/>
            <c:bubble3D val="0"/>
            <c:spPr>
              <a:solidFill>
                <a:srgbClr val="E2583D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31D8-4978-A219-A5B8698F3EA0}"/>
              </c:ext>
            </c:extLst>
          </c:dPt>
          <c:dPt>
            <c:idx val="3"/>
            <c:bubble3D val="0"/>
            <c:spPr>
              <a:solidFill>
                <a:srgbClr val="AFABAB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31D8-4978-A219-A5B8698F3EA0}"/>
              </c:ext>
            </c:extLst>
          </c:dPt>
          <c:cat>
            <c:strRef>
              <c:f>Sheet1!$A$2:$A$5</c:f>
              <c:strCache>
                <c:ptCount val="4"/>
                <c:pt idx="0">
                  <c:v>Lorem</c:v>
                </c:pt>
                <c:pt idx="1">
                  <c:v>Ipsum</c:v>
                </c:pt>
                <c:pt idx="2">
                  <c:v>Lorem</c:v>
                </c:pt>
                <c:pt idx="3">
                  <c:v>4th Qtr</c:v>
                </c:pt>
              </c:strCache>
            </c:strRef>
          </c:cat>
          <c:val>
            <c:numRef>
              <c:f>Sheet1!$B$2:$B$5</c:f>
              <c:numCache>
                <c:formatCode>0%</c:formatCode>
                <c:ptCount val="4"/>
                <c:pt idx="0">
                  <c:v>0.5</c:v>
                </c:pt>
                <c:pt idx="1">
                  <c:v>0.25</c:v>
                </c:pt>
                <c:pt idx="2">
                  <c:v>0.2</c:v>
                </c:pt>
                <c:pt idx="3">
                  <c:v>0.05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31D8-4978-A219-A5B8698F3EA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7852120571657516"/>
          <c:y val="0.32976544069893227"/>
          <c:w val="0.15101085913474083"/>
          <c:h val="0.34046879109225525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ln w="28575" cap="rnd">
              <a:solidFill>
                <a:schemeClr val="tx1">
                  <a:lumMod val="50000"/>
                  <a:lumOff val="50000"/>
                  <a:alpha val="60000"/>
                </a:schemeClr>
              </a:solidFill>
              <a:round/>
            </a:ln>
            <a:effectLst/>
          </c:spPr>
          <c:marker>
            <c:symbol val="none"/>
          </c:marker>
          <c:dPt>
            <c:idx val="2"/>
            <c:marker>
              <c:symbol val="circle"/>
              <c:size val="10"/>
              <c:spPr>
                <a:solidFill>
                  <a:srgbClr val="E2583D"/>
                </a:solidFill>
                <a:ln w="9525">
                  <a:noFill/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0-6A8A-4AAC-8FCB-73C53B7AFD98}"/>
              </c:ext>
            </c:extLst>
          </c:dPt>
          <c:dPt>
            <c:idx val="4"/>
            <c:marker>
              <c:symbol val="circle"/>
              <c:size val="10"/>
              <c:spPr>
                <a:solidFill>
                  <a:srgbClr val="AFABAB"/>
                </a:solidFill>
                <a:ln w="9525">
                  <a:noFill/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1-6A8A-4AAC-8FCB-73C53B7AFD98}"/>
              </c:ext>
            </c:extLst>
          </c:dPt>
          <c:dPt>
            <c:idx val="6"/>
            <c:marker>
              <c:symbol val="none"/>
            </c:marker>
            <c:bubble3D val="0"/>
            <c:extLst>
              <c:ext xmlns:c16="http://schemas.microsoft.com/office/drawing/2014/chart" uri="{C3380CC4-5D6E-409C-BE32-E72D297353CC}">
                <c16:uniqueId val="{00000002-6A8A-4AAC-8FCB-73C53B7AFD98}"/>
              </c:ext>
            </c:extLst>
          </c:dPt>
          <c:dPt>
            <c:idx val="8"/>
            <c:marker>
              <c:symbol val="circle"/>
              <c:size val="10"/>
              <c:spPr>
                <a:solidFill>
                  <a:srgbClr val="78D2D2"/>
                </a:solidFill>
                <a:ln w="9525">
                  <a:noFill/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3-6A8A-4AAC-8FCB-73C53B7AFD98}"/>
              </c:ext>
            </c:extLst>
          </c:dPt>
          <c:dPt>
            <c:idx val="9"/>
            <c:marker>
              <c:symbol val="circle"/>
              <c:size val="10"/>
              <c:spPr>
                <a:solidFill>
                  <a:srgbClr val="70AD47"/>
                </a:solidFill>
                <a:ln w="9525">
                  <a:noFill/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4-6A8A-4AAC-8FCB-73C53B7AFD98}"/>
              </c:ext>
            </c:extLst>
          </c:dPt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6A8A-4AAC-8FCB-73C53B7AFD98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6A8A-4AAC-8FCB-73C53B7AFD98}"/>
                </c:ext>
              </c:extLst>
            </c:dLbl>
            <c:dLbl>
              <c:idx val="2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0-6A8A-4AAC-8FCB-73C53B7AFD98}"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6A8A-4AAC-8FCB-73C53B7AFD98}"/>
                </c:ext>
              </c:extLst>
            </c:dLbl>
            <c:dLbl>
              <c:idx val="4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6A8A-4AAC-8FCB-73C53B7AFD98}"/>
                </c:ext>
              </c:extLst>
            </c:dLbl>
            <c:dLbl>
              <c:idx val="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6A8A-4AAC-8FCB-73C53B7AFD98}"/>
                </c:ext>
              </c:extLst>
            </c:dLbl>
            <c:dLbl>
              <c:idx val="6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6A8A-4AAC-8FCB-73C53B7AFD98}"/>
                </c:ext>
              </c:extLst>
            </c:dLbl>
            <c:dLbl>
              <c:idx val="7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6A8A-4AAC-8FCB-73C53B7AFD98}"/>
                </c:ext>
              </c:extLst>
            </c:dLbl>
            <c:dLbl>
              <c:idx val="8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3-6A8A-4AAC-8FCB-73C53B7AFD98}"/>
                </c:ext>
              </c:extLst>
            </c:dLbl>
            <c:dLbl>
              <c:idx val="9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6A8A-4AAC-8FCB-73C53B7AFD9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Sheet1!$A$2:$A$11</c:f>
              <c:numCache>
                <c:formatCode>General</c:formatCode>
                <c:ptCount val="10"/>
                <c:pt idx="0">
                  <c:v>2007</c:v>
                </c:pt>
                <c:pt idx="1">
                  <c:v>2008</c:v>
                </c:pt>
                <c:pt idx="2">
                  <c:v>2009</c:v>
                </c:pt>
                <c:pt idx="3">
                  <c:v>2010</c:v>
                </c:pt>
                <c:pt idx="4">
                  <c:v>2011</c:v>
                </c:pt>
                <c:pt idx="5">
                  <c:v>2012</c:v>
                </c:pt>
                <c:pt idx="6">
                  <c:v>2013</c:v>
                </c:pt>
                <c:pt idx="7">
                  <c:v>2014</c:v>
                </c:pt>
                <c:pt idx="8">
                  <c:v>2015</c:v>
                </c:pt>
                <c:pt idx="9">
                  <c:v>2016</c:v>
                </c:pt>
              </c:numCache>
            </c:numRef>
          </c:cat>
          <c:val>
            <c:numRef>
              <c:f>Sheet1!$B$2:$B$11</c:f>
              <c:numCache>
                <c:formatCode>General</c:formatCode>
                <c:ptCount val="10"/>
                <c:pt idx="0">
                  <c:v>0</c:v>
                </c:pt>
                <c:pt idx="1">
                  <c:v>5</c:v>
                </c:pt>
                <c:pt idx="2">
                  <c:v>20</c:v>
                </c:pt>
                <c:pt idx="3">
                  <c:v>12</c:v>
                </c:pt>
                <c:pt idx="4">
                  <c:v>15</c:v>
                </c:pt>
                <c:pt idx="5">
                  <c:v>7.6</c:v>
                </c:pt>
                <c:pt idx="6">
                  <c:v>8</c:v>
                </c:pt>
                <c:pt idx="7">
                  <c:v>7</c:v>
                </c:pt>
                <c:pt idx="8">
                  <c:v>17</c:v>
                </c:pt>
                <c:pt idx="9">
                  <c:v>15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A-6A8A-4AAC-8FCB-73C53B7AFD9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388198120"/>
        <c:axId val="388200472"/>
      </c:lineChart>
      <c:catAx>
        <c:axId val="38819812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88200472"/>
        <c:crosses val="autoZero"/>
        <c:auto val="1"/>
        <c:lblAlgn val="ctr"/>
        <c:lblOffset val="100"/>
        <c:noMultiLvlLbl val="0"/>
      </c:catAx>
      <c:valAx>
        <c:axId val="38820047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8819812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F448435-AB90-403D-BA16-051B234E3934}" type="datetimeFigureOut">
              <a:rPr lang="en-US" smtClean="0"/>
              <a:t>06-Jun-19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D86CDBC-8E74-4D41-8FD1-7E7D44F4E0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97327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86CDBC-8E74-4D41-8FD1-7E7D44F4E0DA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503478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86CDBC-8E74-4D41-8FD1-7E7D44F4E0DA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441613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86CDBC-8E74-4D41-8FD1-7E7D44F4E0DA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774758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86CDBC-8E74-4D41-8FD1-7E7D44F4E0DA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809557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86CDBC-8E74-4D41-8FD1-7E7D44F4E0DA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570416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86CDBC-8E74-4D41-8FD1-7E7D44F4E0DA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72181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B05B9518-798E-42BE-9DD1-22CE5228FC0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66800"/>
            <a:ext cx="12192000" cy="5257800"/>
          </a:xfrm>
          <a:prstGeom prst="rect">
            <a:avLst/>
          </a:prstGeom>
        </p:spPr>
      </p:pic>
      <p:sp>
        <p:nvSpPr>
          <p:cNvPr id="14" name="Text Placeholder 13"/>
          <p:cNvSpPr>
            <a:spLocks noGrp="1"/>
          </p:cNvSpPr>
          <p:nvPr>
            <p:ph type="body" sz="quarter" idx="14" hasCustomPrompt="1"/>
          </p:nvPr>
        </p:nvSpPr>
        <p:spPr>
          <a:xfrm>
            <a:off x="1857375" y="1014880"/>
            <a:ext cx="8380505" cy="400110"/>
          </a:xfrm>
        </p:spPr>
        <p:txBody>
          <a:bodyPr>
            <a:spAutoFit/>
          </a:bodyPr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1000" b="0" i="0" u="none" strike="noStrike" kern="1200" cap="none" spc="0" normalizeH="0" baseline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Lorem </a:t>
            </a:r>
            <a:r>
              <a:rPr lang="en-US" dirty="0" err="1"/>
              <a:t>Ipsum</a:t>
            </a:r>
            <a:r>
              <a:rPr lang="en-US" dirty="0"/>
              <a:t> is simply dummy text of the printing and typesetting industry. Lorem </a:t>
            </a:r>
            <a:r>
              <a:rPr lang="en-US" dirty="0" err="1"/>
              <a:t>Ipsum</a:t>
            </a:r>
            <a:r>
              <a:rPr lang="en-US" dirty="0"/>
              <a:t> has been the industry's standard dummy text ever since the 1500s, when an unknown printer took a galley of type and scrambled it to make a type specimen book. 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3" hasCustomPrompt="1"/>
          </p:nvPr>
        </p:nvSpPr>
        <p:spPr>
          <a:xfrm>
            <a:off x="2794000" y="360971"/>
            <a:ext cx="6604000" cy="535531"/>
          </a:xfrm>
        </p:spPr>
        <p:txBody>
          <a:bodyPr wrap="square" anchor="t">
            <a:spAutoFit/>
          </a:bodyPr>
          <a:lstStyle>
            <a:lvl1pPr marL="0" indent="0" algn="ctr">
              <a:buNone/>
              <a:defRPr sz="3200" normalizeH="0" baseline="0">
                <a:solidFill>
                  <a:schemeClr val="tx1"/>
                </a:solidFill>
                <a:latin typeface="+mj-lt"/>
              </a:defRPr>
            </a:lvl1pPr>
            <a:lvl2pPr>
              <a:defRPr>
                <a:solidFill>
                  <a:schemeClr val="tx1"/>
                </a:solidFill>
                <a:latin typeface="+mj-lt"/>
              </a:defRPr>
            </a:lvl2pPr>
            <a:lvl3pPr>
              <a:defRPr>
                <a:solidFill>
                  <a:schemeClr val="tx1"/>
                </a:solidFill>
                <a:latin typeface="+mj-lt"/>
              </a:defRPr>
            </a:lvl3pPr>
            <a:lvl4pPr>
              <a:defRPr>
                <a:solidFill>
                  <a:schemeClr val="tx1"/>
                </a:solidFill>
                <a:latin typeface="+mj-lt"/>
              </a:defRPr>
            </a:lvl4pPr>
            <a:lvl5pPr>
              <a:defRPr>
                <a:solidFill>
                  <a:schemeClr val="tx1"/>
                </a:solidFill>
                <a:latin typeface="+mj-lt"/>
              </a:defRPr>
            </a:lvl5pPr>
          </a:lstStyle>
          <a:p>
            <a:pPr lvl="0"/>
            <a:r>
              <a:rPr lang="en-US" dirty="0"/>
              <a:t>- Click to edit Master text styles -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03206E70-9524-410D-AE9B-78D656EAA14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Rectangle 7"/>
          <p:cNvSpPr/>
          <p:nvPr userDrawn="1"/>
        </p:nvSpPr>
        <p:spPr>
          <a:xfrm>
            <a:off x="1285875" y="0"/>
            <a:ext cx="571500" cy="55562"/>
          </a:xfrm>
          <a:prstGeom prst="rect">
            <a:avLst/>
          </a:prstGeom>
          <a:solidFill>
            <a:srgbClr val="E258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 userDrawn="1"/>
        </p:nvSpPr>
        <p:spPr>
          <a:xfrm>
            <a:off x="642938" y="0"/>
            <a:ext cx="571500" cy="55562"/>
          </a:xfrm>
          <a:prstGeom prst="rect">
            <a:avLst/>
          </a:prstGeom>
          <a:solidFill>
            <a:srgbClr val="78D2D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 userDrawn="1"/>
        </p:nvSpPr>
        <p:spPr>
          <a:xfrm>
            <a:off x="0" y="0"/>
            <a:ext cx="571500" cy="55562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40383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4"/>
          <p:cNvSpPr>
            <a:spLocks/>
          </p:cNvSpPr>
          <p:nvPr userDrawn="1"/>
        </p:nvSpPr>
        <p:spPr bwMode="auto">
          <a:xfrm>
            <a:off x="0" y="-639708"/>
            <a:ext cx="12192001" cy="8099370"/>
          </a:xfrm>
          <a:custGeom>
            <a:avLst/>
            <a:gdLst>
              <a:gd name="T0" fmla="*/ 471 w 542"/>
              <a:gd name="T1" fmla="*/ 110 h 359"/>
              <a:gd name="T2" fmla="*/ 494 w 542"/>
              <a:gd name="T3" fmla="*/ 124 h 359"/>
              <a:gd name="T4" fmla="*/ 473 w 542"/>
              <a:gd name="T5" fmla="*/ 118 h 359"/>
              <a:gd name="T6" fmla="*/ 352 w 542"/>
              <a:gd name="T7" fmla="*/ 60 h 359"/>
              <a:gd name="T8" fmla="*/ 361 w 542"/>
              <a:gd name="T9" fmla="*/ 68 h 359"/>
              <a:gd name="T10" fmla="*/ 315 w 542"/>
              <a:gd name="T11" fmla="*/ 52 h 359"/>
              <a:gd name="T12" fmla="*/ 341 w 542"/>
              <a:gd name="T13" fmla="*/ 68 h 359"/>
              <a:gd name="T14" fmla="*/ 369 w 542"/>
              <a:gd name="T15" fmla="*/ 86 h 359"/>
              <a:gd name="T16" fmla="*/ 325 w 542"/>
              <a:gd name="T17" fmla="*/ 66 h 359"/>
              <a:gd name="T18" fmla="*/ 304 w 542"/>
              <a:gd name="T19" fmla="*/ 63 h 359"/>
              <a:gd name="T20" fmla="*/ 254 w 542"/>
              <a:gd name="T21" fmla="*/ 49 h 359"/>
              <a:gd name="T22" fmla="*/ 302 w 542"/>
              <a:gd name="T23" fmla="*/ 75 h 359"/>
              <a:gd name="T24" fmla="*/ 245 w 542"/>
              <a:gd name="T25" fmla="*/ 49 h 359"/>
              <a:gd name="T26" fmla="*/ 240 w 542"/>
              <a:gd name="T27" fmla="*/ 54 h 359"/>
              <a:gd name="T28" fmla="*/ 217 w 542"/>
              <a:gd name="T29" fmla="*/ 54 h 359"/>
              <a:gd name="T30" fmla="*/ 215 w 542"/>
              <a:gd name="T31" fmla="*/ 65 h 359"/>
              <a:gd name="T32" fmla="*/ 211 w 542"/>
              <a:gd name="T33" fmla="*/ 69 h 359"/>
              <a:gd name="T34" fmla="*/ 270 w 542"/>
              <a:gd name="T35" fmla="*/ 101 h 359"/>
              <a:gd name="T36" fmla="*/ 242 w 542"/>
              <a:gd name="T37" fmla="*/ 92 h 359"/>
              <a:gd name="T38" fmla="*/ 149 w 542"/>
              <a:gd name="T39" fmla="*/ 52 h 359"/>
              <a:gd name="T40" fmla="*/ 101 w 542"/>
              <a:gd name="T41" fmla="*/ 27 h 359"/>
              <a:gd name="T42" fmla="*/ 123 w 542"/>
              <a:gd name="T43" fmla="*/ 42 h 359"/>
              <a:gd name="T44" fmla="*/ 159 w 542"/>
              <a:gd name="T45" fmla="*/ 62 h 359"/>
              <a:gd name="T46" fmla="*/ 118 w 542"/>
              <a:gd name="T47" fmla="*/ 46 h 359"/>
              <a:gd name="T48" fmla="*/ 108 w 542"/>
              <a:gd name="T49" fmla="*/ 52 h 359"/>
              <a:gd name="T50" fmla="*/ 14 w 542"/>
              <a:gd name="T51" fmla="*/ 2 h 359"/>
              <a:gd name="T52" fmla="*/ 36 w 542"/>
              <a:gd name="T53" fmla="*/ 19 h 359"/>
              <a:gd name="T54" fmla="*/ 35 w 542"/>
              <a:gd name="T55" fmla="*/ 27 h 359"/>
              <a:gd name="T56" fmla="*/ 21 w 542"/>
              <a:gd name="T57" fmla="*/ 35 h 359"/>
              <a:gd name="T58" fmla="*/ 0 w 542"/>
              <a:gd name="T59" fmla="*/ 108 h 359"/>
              <a:gd name="T60" fmla="*/ 3 w 542"/>
              <a:gd name="T61" fmla="*/ 221 h 359"/>
              <a:gd name="T62" fmla="*/ 75 w 542"/>
              <a:gd name="T63" fmla="*/ 257 h 359"/>
              <a:gd name="T64" fmla="*/ 99 w 542"/>
              <a:gd name="T65" fmla="*/ 264 h 359"/>
              <a:gd name="T66" fmla="*/ 28 w 542"/>
              <a:gd name="T67" fmla="*/ 229 h 359"/>
              <a:gd name="T68" fmla="*/ 169 w 542"/>
              <a:gd name="T69" fmla="*/ 290 h 359"/>
              <a:gd name="T70" fmla="*/ 204 w 542"/>
              <a:gd name="T71" fmla="*/ 306 h 359"/>
              <a:gd name="T72" fmla="*/ 218 w 542"/>
              <a:gd name="T73" fmla="*/ 308 h 359"/>
              <a:gd name="T74" fmla="*/ 208 w 542"/>
              <a:gd name="T75" fmla="*/ 294 h 359"/>
              <a:gd name="T76" fmla="*/ 150 w 542"/>
              <a:gd name="T77" fmla="*/ 267 h 359"/>
              <a:gd name="T78" fmla="*/ 226 w 542"/>
              <a:gd name="T79" fmla="*/ 299 h 359"/>
              <a:gd name="T80" fmla="*/ 250 w 542"/>
              <a:gd name="T81" fmla="*/ 305 h 359"/>
              <a:gd name="T82" fmla="*/ 275 w 542"/>
              <a:gd name="T83" fmla="*/ 305 h 359"/>
              <a:gd name="T84" fmla="*/ 242 w 542"/>
              <a:gd name="T85" fmla="*/ 287 h 359"/>
              <a:gd name="T86" fmla="*/ 263 w 542"/>
              <a:gd name="T87" fmla="*/ 294 h 359"/>
              <a:gd name="T88" fmla="*/ 307 w 542"/>
              <a:gd name="T89" fmla="*/ 304 h 359"/>
              <a:gd name="T90" fmla="*/ 317 w 542"/>
              <a:gd name="T91" fmla="*/ 302 h 359"/>
              <a:gd name="T92" fmla="*/ 328 w 542"/>
              <a:gd name="T93" fmla="*/ 298 h 359"/>
              <a:gd name="T94" fmla="*/ 344 w 542"/>
              <a:gd name="T95" fmla="*/ 299 h 359"/>
              <a:gd name="T96" fmla="*/ 277 w 542"/>
              <a:gd name="T97" fmla="*/ 263 h 359"/>
              <a:gd name="T98" fmla="*/ 293 w 542"/>
              <a:gd name="T99" fmla="*/ 267 h 359"/>
              <a:gd name="T100" fmla="*/ 380 w 542"/>
              <a:gd name="T101" fmla="*/ 302 h 359"/>
              <a:gd name="T102" fmla="*/ 448 w 542"/>
              <a:gd name="T103" fmla="*/ 334 h 359"/>
              <a:gd name="T104" fmla="*/ 414 w 542"/>
              <a:gd name="T105" fmla="*/ 314 h 359"/>
              <a:gd name="T106" fmla="*/ 385 w 542"/>
              <a:gd name="T107" fmla="*/ 303 h 359"/>
              <a:gd name="T108" fmla="*/ 396 w 542"/>
              <a:gd name="T109" fmla="*/ 300 h 359"/>
              <a:gd name="T110" fmla="*/ 460 w 542"/>
              <a:gd name="T111" fmla="*/ 320 h 359"/>
              <a:gd name="T112" fmla="*/ 519 w 542"/>
              <a:gd name="T113" fmla="*/ 351 h 359"/>
              <a:gd name="T114" fmla="*/ 509 w 542"/>
              <a:gd name="T115" fmla="*/ 341 h 359"/>
              <a:gd name="T116" fmla="*/ 503 w 542"/>
              <a:gd name="T117" fmla="*/ 328 h 359"/>
              <a:gd name="T118" fmla="*/ 504 w 542"/>
              <a:gd name="T119" fmla="*/ 317 h 359"/>
              <a:gd name="T120" fmla="*/ 541 w 542"/>
              <a:gd name="T121" fmla="*/ 254 h 359"/>
              <a:gd name="T122" fmla="*/ 542 w 542"/>
              <a:gd name="T123" fmla="*/ 147 h 3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542" h="359">
                <a:moveTo>
                  <a:pt x="542" y="144"/>
                </a:moveTo>
                <a:cubicBezTo>
                  <a:pt x="542" y="139"/>
                  <a:pt x="542" y="139"/>
                  <a:pt x="542" y="139"/>
                </a:cubicBezTo>
                <a:cubicBezTo>
                  <a:pt x="537" y="139"/>
                  <a:pt x="537" y="139"/>
                  <a:pt x="537" y="139"/>
                </a:cubicBezTo>
                <a:cubicBezTo>
                  <a:pt x="529" y="135"/>
                  <a:pt x="522" y="131"/>
                  <a:pt x="514" y="127"/>
                </a:cubicBezTo>
                <a:cubicBezTo>
                  <a:pt x="500" y="120"/>
                  <a:pt x="485" y="114"/>
                  <a:pt x="472" y="106"/>
                </a:cubicBezTo>
                <a:cubicBezTo>
                  <a:pt x="472" y="106"/>
                  <a:pt x="472" y="106"/>
                  <a:pt x="472" y="106"/>
                </a:cubicBezTo>
                <a:cubicBezTo>
                  <a:pt x="470" y="105"/>
                  <a:pt x="469" y="104"/>
                  <a:pt x="466" y="104"/>
                </a:cubicBezTo>
                <a:cubicBezTo>
                  <a:pt x="464" y="103"/>
                  <a:pt x="463" y="102"/>
                  <a:pt x="461" y="101"/>
                </a:cubicBezTo>
                <a:cubicBezTo>
                  <a:pt x="462" y="102"/>
                  <a:pt x="465" y="104"/>
                  <a:pt x="465" y="104"/>
                </a:cubicBezTo>
                <a:cubicBezTo>
                  <a:pt x="466" y="105"/>
                  <a:pt x="467" y="105"/>
                  <a:pt x="467" y="105"/>
                </a:cubicBezTo>
                <a:cubicBezTo>
                  <a:pt x="468" y="106"/>
                  <a:pt x="470" y="107"/>
                  <a:pt x="470" y="107"/>
                </a:cubicBezTo>
                <a:cubicBezTo>
                  <a:pt x="468" y="107"/>
                  <a:pt x="472" y="108"/>
                  <a:pt x="471" y="109"/>
                </a:cubicBezTo>
                <a:cubicBezTo>
                  <a:pt x="470" y="109"/>
                  <a:pt x="469" y="108"/>
                  <a:pt x="469" y="108"/>
                </a:cubicBezTo>
                <a:cubicBezTo>
                  <a:pt x="469" y="109"/>
                  <a:pt x="471" y="109"/>
                  <a:pt x="472" y="110"/>
                </a:cubicBezTo>
                <a:cubicBezTo>
                  <a:pt x="473" y="110"/>
                  <a:pt x="475" y="111"/>
                  <a:pt x="475" y="112"/>
                </a:cubicBezTo>
                <a:cubicBezTo>
                  <a:pt x="474" y="111"/>
                  <a:pt x="472" y="110"/>
                  <a:pt x="471" y="110"/>
                </a:cubicBezTo>
                <a:cubicBezTo>
                  <a:pt x="471" y="110"/>
                  <a:pt x="470" y="110"/>
                  <a:pt x="470" y="110"/>
                </a:cubicBezTo>
                <a:cubicBezTo>
                  <a:pt x="472" y="111"/>
                  <a:pt x="473" y="111"/>
                  <a:pt x="475" y="112"/>
                </a:cubicBezTo>
                <a:cubicBezTo>
                  <a:pt x="476" y="113"/>
                  <a:pt x="477" y="113"/>
                  <a:pt x="479" y="114"/>
                </a:cubicBezTo>
                <a:cubicBezTo>
                  <a:pt x="479" y="114"/>
                  <a:pt x="479" y="115"/>
                  <a:pt x="478" y="115"/>
                </a:cubicBezTo>
                <a:cubicBezTo>
                  <a:pt x="476" y="114"/>
                  <a:pt x="474" y="112"/>
                  <a:pt x="472" y="111"/>
                </a:cubicBezTo>
                <a:cubicBezTo>
                  <a:pt x="468" y="109"/>
                  <a:pt x="463" y="107"/>
                  <a:pt x="458" y="105"/>
                </a:cubicBezTo>
                <a:cubicBezTo>
                  <a:pt x="458" y="105"/>
                  <a:pt x="457" y="105"/>
                  <a:pt x="457" y="104"/>
                </a:cubicBezTo>
                <a:cubicBezTo>
                  <a:pt x="456" y="104"/>
                  <a:pt x="454" y="103"/>
                  <a:pt x="453" y="102"/>
                </a:cubicBezTo>
                <a:cubicBezTo>
                  <a:pt x="452" y="102"/>
                  <a:pt x="451" y="101"/>
                  <a:pt x="449" y="101"/>
                </a:cubicBezTo>
                <a:cubicBezTo>
                  <a:pt x="447" y="100"/>
                  <a:pt x="446" y="99"/>
                  <a:pt x="443" y="98"/>
                </a:cubicBezTo>
                <a:cubicBezTo>
                  <a:pt x="443" y="99"/>
                  <a:pt x="445" y="100"/>
                  <a:pt x="448" y="101"/>
                </a:cubicBezTo>
                <a:cubicBezTo>
                  <a:pt x="452" y="104"/>
                  <a:pt x="456" y="106"/>
                  <a:pt x="460" y="106"/>
                </a:cubicBezTo>
                <a:cubicBezTo>
                  <a:pt x="465" y="109"/>
                  <a:pt x="469" y="111"/>
                  <a:pt x="474" y="113"/>
                </a:cubicBezTo>
                <a:cubicBezTo>
                  <a:pt x="477" y="115"/>
                  <a:pt x="481" y="116"/>
                  <a:pt x="484" y="118"/>
                </a:cubicBezTo>
                <a:cubicBezTo>
                  <a:pt x="486" y="119"/>
                  <a:pt x="488" y="120"/>
                  <a:pt x="490" y="121"/>
                </a:cubicBezTo>
                <a:cubicBezTo>
                  <a:pt x="491" y="122"/>
                  <a:pt x="493" y="123"/>
                  <a:pt x="494" y="124"/>
                </a:cubicBezTo>
                <a:cubicBezTo>
                  <a:pt x="492" y="123"/>
                  <a:pt x="491" y="122"/>
                  <a:pt x="489" y="121"/>
                </a:cubicBezTo>
                <a:cubicBezTo>
                  <a:pt x="489" y="121"/>
                  <a:pt x="488" y="121"/>
                  <a:pt x="487" y="121"/>
                </a:cubicBezTo>
                <a:cubicBezTo>
                  <a:pt x="487" y="121"/>
                  <a:pt x="487" y="121"/>
                  <a:pt x="487" y="121"/>
                </a:cubicBezTo>
                <a:cubicBezTo>
                  <a:pt x="487" y="121"/>
                  <a:pt x="489" y="122"/>
                  <a:pt x="491" y="123"/>
                </a:cubicBezTo>
                <a:cubicBezTo>
                  <a:pt x="491" y="123"/>
                  <a:pt x="492" y="124"/>
                  <a:pt x="492" y="124"/>
                </a:cubicBezTo>
                <a:cubicBezTo>
                  <a:pt x="494" y="125"/>
                  <a:pt x="495" y="125"/>
                  <a:pt x="496" y="126"/>
                </a:cubicBezTo>
                <a:cubicBezTo>
                  <a:pt x="498" y="126"/>
                  <a:pt x="499" y="127"/>
                  <a:pt x="501" y="127"/>
                </a:cubicBezTo>
                <a:cubicBezTo>
                  <a:pt x="501" y="127"/>
                  <a:pt x="501" y="128"/>
                  <a:pt x="501" y="128"/>
                </a:cubicBezTo>
                <a:cubicBezTo>
                  <a:pt x="503" y="130"/>
                  <a:pt x="504" y="131"/>
                  <a:pt x="507" y="131"/>
                </a:cubicBezTo>
                <a:cubicBezTo>
                  <a:pt x="510" y="132"/>
                  <a:pt x="511" y="133"/>
                  <a:pt x="514" y="134"/>
                </a:cubicBezTo>
                <a:cubicBezTo>
                  <a:pt x="514" y="135"/>
                  <a:pt x="513" y="135"/>
                  <a:pt x="510" y="135"/>
                </a:cubicBezTo>
                <a:cubicBezTo>
                  <a:pt x="512" y="136"/>
                  <a:pt x="514" y="136"/>
                  <a:pt x="515" y="137"/>
                </a:cubicBezTo>
                <a:cubicBezTo>
                  <a:pt x="515" y="137"/>
                  <a:pt x="515" y="137"/>
                  <a:pt x="515" y="137"/>
                </a:cubicBezTo>
                <a:cubicBezTo>
                  <a:pt x="505" y="133"/>
                  <a:pt x="494" y="128"/>
                  <a:pt x="485" y="123"/>
                </a:cubicBezTo>
                <a:cubicBezTo>
                  <a:pt x="484" y="123"/>
                  <a:pt x="483" y="123"/>
                  <a:pt x="482" y="122"/>
                </a:cubicBezTo>
                <a:cubicBezTo>
                  <a:pt x="479" y="121"/>
                  <a:pt x="476" y="119"/>
                  <a:pt x="473" y="118"/>
                </a:cubicBezTo>
                <a:cubicBezTo>
                  <a:pt x="472" y="117"/>
                  <a:pt x="471" y="117"/>
                  <a:pt x="471" y="117"/>
                </a:cubicBezTo>
                <a:cubicBezTo>
                  <a:pt x="470" y="117"/>
                  <a:pt x="469" y="117"/>
                  <a:pt x="468" y="117"/>
                </a:cubicBezTo>
                <a:cubicBezTo>
                  <a:pt x="455" y="110"/>
                  <a:pt x="444" y="104"/>
                  <a:pt x="430" y="97"/>
                </a:cubicBezTo>
                <a:cubicBezTo>
                  <a:pt x="430" y="96"/>
                  <a:pt x="428" y="95"/>
                  <a:pt x="426" y="94"/>
                </a:cubicBezTo>
                <a:cubicBezTo>
                  <a:pt x="425" y="94"/>
                  <a:pt x="425" y="93"/>
                  <a:pt x="421" y="92"/>
                </a:cubicBezTo>
                <a:cubicBezTo>
                  <a:pt x="421" y="92"/>
                  <a:pt x="418" y="92"/>
                  <a:pt x="417" y="91"/>
                </a:cubicBezTo>
                <a:cubicBezTo>
                  <a:pt x="412" y="89"/>
                  <a:pt x="409" y="87"/>
                  <a:pt x="403" y="84"/>
                </a:cubicBezTo>
                <a:cubicBezTo>
                  <a:pt x="405" y="86"/>
                  <a:pt x="409" y="87"/>
                  <a:pt x="409" y="89"/>
                </a:cubicBezTo>
                <a:cubicBezTo>
                  <a:pt x="399" y="84"/>
                  <a:pt x="390" y="80"/>
                  <a:pt x="382" y="76"/>
                </a:cubicBezTo>
                <a:cubicBezTo>
                  <a:pt x="380" y="74"/>
                  <a:pt x="378" y="73"/>
                  <a:pt x="374" y="72"/>
                </a:cubicBezTo>
                <a:cubicBezTo>
                  <a:pt x="374" y="72"/>
                  <a:pt x="373" y="71"/>
                  <a:pt x="373" y="71"/>
                </a:cubicBezTo>
                <a:cubicBezTo>
                  <a:pt x="371" y="69"/>
                  <a:pt x="366" y="68"/>
                  <a:pt x="364" y="66"/>
                </a:cubicBezTo>
                <a:cubicBezTo>
                  <a:pt x="363" y="66"/>
                  <a:pt x="363" y="66"/>
                  <a:pt x="363" y="66"/>
                </a:cubicBezTo>
                <a:cubicBezTo>
                  <a:pt x="363" y="66"/>
                  <a:pt x="363" y="66"/>
                  <a:pt x="363" y="66"/>
                </a:cubicBezTo>
                <a:cubicBezTo>
                  <a:pt x="363" y="66"/>
                  <a:pt x="363" y="66"/>
                  <a:pt x="364" y="66"/>
                </a:cubicBezTo>
                <a:cubicBezTo>
                  <a:pt x="361" y="64"/>
                  <a:pt x="356" y="62"/>
                  <a:pt x="352" y="60"/>
                </a:cubicBezTo>
                <a:cubicBezTo>
                  <a:pt x="347" y="57"/>
                  <a:pt x="342" y="54"/>
                  <a:pt x="340" y="52"/>
                </a:cubicBezTo>
                <a:cubicBezTo>
                  <a:pt x="339" y="52"/>
                  <a:pt x="338" y="51"/>
                  <a:pt x="338" y="51"/>
                </a:cubicBezTo>
                <a:cubicBezTo>
                  <a:pt x="334" y="49"/>
                  <a:pt x="328" y="46"/>
                  <a:pt x="324" y="44"/>
                </a:cubicBezTo>
                <a:cubicBezTo>
                  <a:pt x="323" y="43"/>
                  <a:pt x="321" y="42"/>
                  <a:pt x="318" y="42"/>
                </a:cubicBezTo>
                <a:cubicBezTo>
                  <a:pt x="317" y="41"/>
                  <a:pt x="316" y="41"/>
                  <a:pt x="314" y="40"/>
                </a:cubicBezTo>
                <a:cubicBezTo>
                  <a:pt x="314" y="40"/>
                  <a:pt x="313" y="40"/>
                  <a:pt x="313" y="40"/>
                </a:cubicBezTo>
                <a:cubicBezTo>
                  <a:pt x="313" y="40"/>
                  <a:pt x="313" y="40"/>
                  <a:pt x="313" y="40"/>
                </a:cubicBezTo>
                <a:cubicBezTo>
                  <a:pt x="316" y="42"/>
                  <a:pt x="321" y="45"/>
                  <a:pt x="326" y="47"/>
                </a:cubicBezTo>
                <a:cubicBezTo>
                  <a:pt x="328" y="48"/>
                  <a:pt x="331" y="49"/>
                  <a:pt x="331" y="50"/>
                </a:cubicBezTo>
                <a:cubicBezTo>
                  <a:pt x="338" y="52"/>
                  <a:pt x="333" y="53"/>
                  <a:pt x="338" y="54"/>
                </a:cubicBezTo>
                <a:cubicBezTo>
                  <a:pt x="338" y="54"/>
                  <a:pt x="338" y="54"/>
                  <a:pt x="338" y="54"/>
                </a:cubicBezTo>
                <a:cubicBezTo>
                  <a:pt x="339" y="55"/>
                  <a:pt x="339" y="56"/>
                  <a:pt x="342" y="57"/>
                </a:cubicBezTo>
                <a:cubicBezTo>
                  <a:pt x="345" y="59"/>
                  <a:pt x="349" y="60"/>
                  <a:pt x="351" y="62"/>
                </a:cubicBezTo>
                <a:cubicBezTo>
                  <a:pt x="353" y="63"/>
                  <a:pt x="354" y="63"/>
                  <a:pt x="356" y="63"/>
                </a:cubicBezTo>
                <a:cubicBezTo>
                  <a:pt x="356" y="64"/>
                  <a:pt x="354" y="64"/>
                  <a:pt x="357" y="65"/>
                </a:cubicBezTo>
                <a:cubicBezTo>
                  <a:pt x="357" y="66"/>
                  <a:pt x="361" y="67"/>
                  <a:pt x="361" y="68"/>
                </a:cubicBezTo>
                <a:cubicBezTo>
                  <a:pt x="361" y="68"/>
                  <a:pt x="360" y="68"/>
                  <a:pt x="360" y="68"/>
                </a:cubicBezTo>
                <a:cubicBezTo>
                  <a:pt x="358" y="67"/>
                  <a:pt x="359" y="68"/>
                  <a:pt x="359" y="69"/>
                </a:cubicBezTo>
                <a:cubicBezTo>
                  <a:pt x="355" y="68"/>
                  <a:pt x="352" y="66"/>
                  <a:pt x="352" y="66"/>
                </a:cubicBezTo>
                <a:cubicBezTo>
                  <a:pt x="352" y="64"/>
                  <a:pt x="350" y="63"/>
                  <a:pt x="346" y="62"/>
                </a:cubicBezTo>
                <a:cubicBezTo>
                  <a:pt x="344" y="62"/>
                  <a:pt x="342" y="61"/>
                  <a:pt x="341" y="60"/>
                </a:cubicBezTo>
                <a:cubicBezTo>
                  <a:pt x="340" y="59"/>
                  <a:pt x="338" y="58"/>
                  <a:pt x="336" y="58"/>
                </a:cubicBezTo>
                <a:cubicBezTo>
                  <a:pt x="336" y="58"/>
                  <a:pt x="336" y="58"/>
                  <a:pt x="335" y="58"/>
                </a:cubicBezTo>
                <a:cubicBezTo>
                  <a:pt x="332" y="56"/>
                  <a:pt x="328" y="54"/>
                  <a:pt x="324" y="53"/>
                </a:cubicBezTo>
                <a:cubicBezTo>
                  <a:pt x="324" y="53"/>
                  <a:pt x="324" y="53"/>
                  <a:pt x="324" y="53"/>
                </a:cubicBezTo>
                <a:cubicBezTo>
                  <a:pt x="324" y="53"/>
                  <a:pt x="324" y="53"/>
                  <a:pt x="324" y="53"/>
                </a:cubicBezTo>
                <a:cubicBezTo>
                  <a:pt x="324" y="53"/>
                  <a:pt x="324" y="53"/>
                  <a:pt x="324" y="53"/>
                </a:cubicBezTo>
                <a:cubicBezTo>
                  <a:pt x="322" y="51"/>
                  <a:pt x="319" y="50"/>
                  <a:pt x="317" y="49"/>
                </a:cubicBezTo>
                <a:cubicBezTo>
                  <a:pt x="313" y="48"/>
                  <a:pt x="310" y="46"/>
                  <a:pt x="306" y="44"/>
                </a:cubicBezTo>
                <a:cubicBezTo>
                  <a:pt x="307" y="46"/>
                  <a:pt x="317" y="49"/>
                  <a:pt x="315" y="51"/>
                </a:cubicBezTo>
                <a:cubicBezTo>
                  <a:pt x="314" y="50"/>
                  <a:pt x="314" y="51"/>
                  <a:pt x="314" y="52"/>
                </a:cubicBezTo>
                <a:cubicBezTo>
                  <a:pt x="314" y="52"/>
                  <a:pt x="314" y="52"/>
                  <a:pt x="315" y="52"/>
                </a:cubicBezTo>
                <a:cubicBezTo>
                  <a:pt x="317" y="53"/>
                  <a:pt x="319" y="53"/>
                  <a:pt x="322" y="54"/>
                </a:cubicBezTo>
                <a:cubicBezTo>
                  <a:pt x="322" y="55"/>
                  <a:pt x="323" y="55"/>
                  <a:pt x="324" y="55"/>
                </a:cubicBezTo>
                <a:cubicBezTo>
                  <a:pt x="325" y="56"/>
                  <a:pt x="326" y="56"/>
                  <a:pt x="326" y="57"/>
                </a:cubicBezTo>
                <a:cubicBezTo>
                  <a:pt x="332" y="59"/>
                  <a:pt x="336" y="62"/>
                  <a:pt x="340" y="65"/>
                </a:cubicBezTo>
                <a:cubicBezTo>
                  <a:pt x="338" y="65"/>
                  <a:pt x="336" y="63"/>
                  <a:pt x="334" y="63"/>
                </a:cubicBezTo>
                <a:cubicBezTo>
                  <a:pt x="334" y="64"/>
                  <a:pt x="338" y="65"/>
                  <a:pt x="339" y="66"/>
                </a:cubicBezTo>
                <a:cubicBezTo>
                  <a:pt x="339" y="66"/>
                  <a:pt x="339" y="66"/>
                  <a:pt x="338" y="66"/>
                </a:cubicBezTo>
                <a:cubicBezTo>
                  <a:pt x="338" y="66"/>
                  <a:pt x="338" y="66"/>
                  <a:pt x="338" y="66"/>
                </a:cubicBezTo>
                <a:cubicBezTo>
                  <a:pt x="338" y="66"/>
                  <a:pt x="338" y="67"/>
                  <a:pt x="337" y="66"/>
                </a:cubicBezTo>
                <a:cubicBezTo>
                  <a:pt x="334" y="65"/>
                  <a:pt x="333" y="65"/>
                  <a:pt x="332" y="65"/>
                </a:cubicBezTo>
                <a:cubicBezTo>
                  <a:pt x="331" y="65"/>
                  <a:pt x="333" y="66"/>
                  <a:pt x="334" y="67"/>
                </a:cubicBezTo>
                <a:cubicBezTo>
                  <a:pt x="337" y="68"/>
                  <a:pt x="340" y="69"/>
                  <a:pt x="341" y="70"/>
                </a:cubicBezTo>
                <a:cubicBezTo>
                  <a:pt x="343" y="72"/>
                  <a:pt x="345" y="72"/>
                  <a:pt x="347" y="72"/>
                </a:cubicBezTo>
                <a:cubicBezTo>
                  <a:pt x="349" y="73"/>
                  <a:pt x="351" y="74"/>
                  <a:pt x="355" y="76"/>
                </a:cubicBezTo>
                <a:cubicBezTo>
                  <a:pt x="353" y="74"/>
                  <a:pt x="351" y="73"/>
                  <a:pt x="347" y="72"/>
                </a:cubicBezTo>
                <a:cubicBezTo>
                  <a:pt x="345" y="71"/>
                  <a:pt x="343" y="70"/>
                  <a:pt x="341" y="68"/>
                </a:cubicBezTo>
                <a:cubicBezTo>
                  <a:pt x="339" y="68"/>
                  <a:pt x="339" y="67"/>
                  <a:pt x="341" y="67"/>
                </a:cubicBezTo>
                <a:cubicBezTo>
                  <a:pt x="343" y="68"/>
                  <a:pt x="346" y="69"/>
                  <a:pt x="347" y="68"/>
                </a:cubicBezTo>
                <a:cubicBezTo>
                  <a:pt x="347" y="69"/>
                  <a:pt x="348" y="69"/>
                  <a:pt x="349" y="69"/>
                </a:cubicBezTo>
                <a:cubicBezTo>
                  <a:pt x="349" y="70"/>
                  <a:pt x="351" y="71"/>
                  <a:pt x="353" y="72"/>
                </a:cubicBezTo>
                <a:cubicBezTo>
                  <a:pt x="359" y="75"/>
                  <a:pt x="364" y="78"/>
                  <a:pt x="370" y="81"/>
                </a:cubicBezTo>
                <a:cubicBezTo>
                  <a:pt x="373" y="83"/>
                  <a:pt x="375" y="84"/>
                  <a:pt x="380" y="86"/>
                </a:cubicBezTo>
                <a:cubicBezTo>
                  <a:pt x="382" y="88"/>
                  <a:pt x="388" y="90"/>
                  <a:pt x="390" y="92"/>
                </a:cubicBezTo>
                <a:cubicBezTo>
                  <a:pt x="391" y="93"/>
                  <a:pt x="393" y="94"/>
                  <a:pt x="394" y="95"/>
                </a:cubicBezTo>
                <a:cubicBezTo>
                  <a:pt x="395" y="96"/>
                  <a:pt x="396" y="96"/>
                  <a:pt x="396" y="97"/>
                </a:cubicBezTo>
                <a:cubicBezTo>
                  <a:pt x="397" y="97"/>
                  <a:pt x="397" y="98"/>
                  <a:pt x="398" y="98"/>
                </a:cubicBezTo>
                <a:cubicBezTo>
                  <a:pt x="396" y="97"/>
                  <a:pt x="394" y="96"/>
                  <a:pt x="392" y="95"/>
                </a:cubicBezTo>
                <a:cubicBezTo>
                  <a:pt x="390" y="95"/>
                  <a:pt x="390" y="94"/>
                  <a:pt x="388" y="94"/>
                </a:cubicBezTo>
                <a:cubicBezTo>
                  <a:pt x="387" y="93"/>
                  <a:pt x="385" y="92"/>
                  <a:pt x="384" y="92"/>
                </a:cubicBezTo>
                <a:cubicBezTo>
                  <a:pt x="384" y="92"/>
                  <a:pt x="384" y="93"/>
                  <a:pt x="383" y="93"/>
                </a:cubicBezTo>
                <a:cubicBezTo>
                  <a:pt x="380" y="91"/>
                  <a:pt x="378" y="90"/>
                  <a:pt x="374" y="88"/>
                </a:cubicBezTo>
                <a:cubicBezTo>
                  <a:pt x="372" y="87"/>
                  <a:pt x="370" y="87"/>
                  <a:pt x="369" y="86"/>
                </a:cubicBezTo>
                <a:cubicBezTo>
                  <a:pt x="369" y="86"/>
                  <a:pt x="370" y="85"/>
                  <a:pt x="369" y="85"/>
                </a:cubicBezTo>
                <a:cubicBezTo>
                  <a:pt x="367" y="84"/>
                  <a:pt x="367" y="85"/>
                  <a:pt x="367" y="85"/>
                </a:cubicBezTo>
                <a:cubicBezTo>
                  <a:pt x="365" y="84"/>
                  <a:pt x="364" y="83"/>
                  <a:pt x="362" y="83"/>
                </a:cubicBezTo>
                <a:cubicBezTo>
                  <a:pt x="362" y="83"/>
                  <a:pt x="362" y="83"/>
                  <a:pt x="362" y="83"/>
                </a:cubicBezTo>
                <a:cubicBezTo>
                  <a:pt x="356" y="78"/>
                  <a:pt x="346" y="74"/>
                  <a:pt x="338" y="70"/>
                </a:cubicBezTo>
                <a:cubicBezTo>
                  <a:pt x="334" y="67"/>
                  <a:pt x="330" y="65"/>
                  <a:pt x="326" y="63"/>
                </a:cubicBezTo>
                <a:cubicBezTo>
                  <a:pt x="324" y="61"/>
                  <a:pt x="321" y="60"/>
                  <a:pt x="318" y="59"/>
                </a:cubicBezTo>
                <a:cubicBezTo>
                  <a:pt x="317" y="58"/>
                  <a:pt x="317" y="57"/>
                  <a:pt x="314" y="57"/>
                </a:cubicBezTo>
                <a:cubicBezTo>
                  <a:pt x="309" y="56"/>
                  <a:pt x="312" y="57"/>
                  <a:pt x="312" y="58"/>
                </a:cubicBezTo>
                <a:cubicBezTo>
                  <a:pt x="311" y="57"/>
                  <a:pt x="310" y="57"/>
                  <a:pt x="308" y="56"/>
                </a:cubicBezTo>
                <a:cubicBezTo>
                  <a:pt x="310" y="58"/>
                  <a:pt x="313" y="60"/>
                  <a:pt x="316" y="61"/>
                </a:cubicBezTo>
                <a:cubicBezTo>
                  <a:pt x="315" y="61"/>
                  <a:pt x="314" y="62"/>
                  <a:pt x="316" y="62"/>
                </a:cubicBezTo>
                <a:cubicBezTo>
                  <a:pt x="319" y="64"/>
                  <a:pt x="321" y="65"/>
                  <a:pt x="325" y="66"/>
                </a:cubicBezTo>
                <a:cubicBezTo>
                  <a:pt x="325" y="66"/>
                  <a:pt x="325" y="66"/>
                  <a:pt x="325" y="67"/>
                </a:cubicBezTo>
                <a:cubicBezTo>
                  <a:pt x="325" y="67"/>
                  <a:pt x="325" y="67"/>
                  <a:pt x="325" y="67"/>
                </a:cubicBezTo>
                <a:cubicBezTo>
                  <a:pt x="325" y="67"/>
                  <a:pt x="325" y="66"/>
                  <a:pt x="325" y="66"/>
                </a:cubicBezTo>
                <a:cubicBezTo>
                  <a:pt x="325" y="67"/>
                  <a:pt x="322" y="67"/>
                  <a:pt x="327" y="68"/>
                </a:cubicBezTo>
                <a:cubicBezTo>
                  <a:pt x="328" y="69"/>
                  <a:pt x="330" y="70"/>
                  <a:pt x="328" y="70"/>
                </a:cubicBezTo>
                <a:cubicBezTo>
                  <a:pt x="328" y="70"/>
                  <a:pt x="328" y="70"/>
                  <a:pt x="328" y="70"/>
                </a:cubicBezTo>
                <a:cubicBezTo>
                  <a:pt x="328" y="70"/>
                  <a:pt x="328" y="70"/>
                  <a:pt x="328" y="70"/>
                </a:cubicBezTo>
                <a:cubicBezTo>
                  <a:pt x="328" y="70"/>
                  <a:pt x="328" y="70"/>
                  <a:pt x="328" y="70"/>
                </a:cubicBezTo>
                <a:cubicBezTo>
                  <a:pt x="323" y="67"/>
                  <a:pt x="319" y="65"/>
                  <a:pt x="312" y="62"/>
                </a:cubicBezTo>
                <a:cubicBezTo>
                  <a:pt x="311" y="62"/>
                  <a:pt x="310" y="61"/>
                  <a:pt x="309" y="60"/>
                </a:cubicBezTo>
                <a:cubicBezTo>
                  <a:pt x="306" y="60"/>
                  <a:pt x="310" y="62"/>
                  <a:pt x="310" y="62"/>
                </a:cubicBezTo>
                <a:cubicBezTo>
                  <a:pt x="309" y="62"/>
                  <a:pt x="308" y="62"/>
                  <a:pt x="307" y="62"/>
                </a:cubicBezTo>
                <a:cubicBezTo>
                  <a:pt x="303" y="61"/>
                  <a:pt x="301" y="59"/>
                  <a:pt x="298" y="58"/>
                </a:cubicBezTo>
                <a:cubicBezTo>
                  <a:pt x="296" y="57"/>
                  <a:pt x="294" y="55"/>
                  <a:pt x="292" y="55"/>
                </a:cubicBezTo>
                <a:cubicBezTo>
                  <a:pt x="289" y="55"/>
                  <a:pt x="295" y="57"/>
                  <a:pt x="296" y="58"/>
                </a:cubicBezTo>
                <a:cubicBezTo>
                  <a:pt x="296" y="58"/>
                  <a:pt x="296" y="58"/>
                  <a:pt x="296" y="58"/>
                </a:cubicBezTo>
                <a:cubicBezTo>
                  <a:pt x="296" y="58"/>
                  <a:pt x="296" y="58"/>
                  <a:pt x="296" y="58"/>
                </a:cubicBezTo>
                <a:cubicBezTo>
                  <a:pt x="295" y="58"/>
                  <a:pt x="295" y="58"/>
                  <a:pt x="294" y="58"/>
                </a:cubicBezTo>
                <a:cubicBezTo>
                  <a:pt x="297" y="60"/>
                  <a:pt x="302" y="61"/>
                  <a:pt x="304" y="63"/>
                </a:cubicBezTo>
                <a:cubicBezTo>
                  <a:pt x="305" y="63"/>
                  <a:pt x="305" y="64"/>
                  <a:pt x="306" y="64"/>
                </a:cubicBezTo>
                <a:cubicBezTo>
                  <a:pt x="306" y="64"/>
                  <a:pt x="305" y="64"/>
                  <a:pt x="304" y="64"/>
                </a:cubicBezTo>
                <a:cubicBezTo>
                  <a:pt x="304" y="65"/>
                  <a:pt x="304" y="65"/>
                  <a:pt x="305" y="66"/>
                </a:cubicBezTo>
                <a:cubicBezTo>
                  <a:pt x="311" y="69"/>
                  <a:pt x="311" y="69"/>
                  <a:pt x="305" y="69"/>
                </a:cubicBezTo>
                <a:cubicBezTo>
                  <a:pt x="305" y="69"/>
                  <a:pt x="305" y="69"/>
                  <a:pt x="305" y="69"/>
                </a:cubicBezTo>
                <a:cubicBezTo>
                  <a:pt x="305" y="69"/>
                  <a:pt x="305" y="69"/>
                  <a:pt x="305" y="69"/>
                </a:cubicBezTo>
                <a:cubicBezTo>
                  <a:pt x="305" y="69"/>
                  <a:pt x="305" y="69"/>
                  <a:pt x="305" y="69"/>
                </a:cubicBezTo>
                <a:cubicBezTo>
                  <a:pt x="303" y="69"/>
                  <a:pt x="303" y="67"/>
                  <a:pt x="300" y="67"/>
                </a:cubicBezTo>
                <a:cubicBezTo>
                  <a:pt x="298" y="68"/>
                  <a:pt x="301" y="69"/>
                  <a:pt x="302" y="69"/>
                </a:cubicBezTo>
                <a:cubicBezTo>
                  <a:pt x="303" y="70"/>
                  <a:pt x="303" y="71"/>
                  <a:pt x="301" y="70"/>
                </a:cubicBezTo>
                <a:cubicBezTo>
                  <a:pt x="295" y="68"/>
                  <a:pt x="289" y="67"/>
                  <a:pt x="284" y="64"/>
                </a:cubicBezTo>
                <a:cubicBezTo>
                  <a:pt x="284" y="64"/>
                  <a:pt x="283" y="63"/>
                  <a:pt x="284" y="63"/>
                </a:cubicBezTo>
                <a:cubicBezTo>
                  <a:pt x="284" y="63"/>
                  <a:pt x="286" y="64"/>
                  <a:pt x="287" y="64"/>
                </a:cubicBezTo>
                <a:cubicBezTo>
                  <a:pt x="282" y="61"/>
                  <a:pt x="272" y="58"/>
                  <a:pt x="267" y="55"/>
                </a:cubicBezTo>
                <a:cubicBezTo>
                  <a:pt x="265" y="54"/>
                  <a:pt x="262" y="52"/>
                  <a:pt x="258" y="50"/>
                </a:cubicBezTo>
                <a:cubicBezTo>
                  <a:pt x="257" y="50"/>
                  <a:pt x="256" y="49"/>
                  <a:pt x="254" y="49"/>
                </a:cubicBezTo>
                <a:cubicBezTo>
                  <a:pt x="252" y="49"/>
                  <a:pt x="253" y="50"/>
                  <a:pt x="255" y="50"/>
                </a:cubicBezTo>
                <a:cubicBezTo>
                  <a:pt x="259" y="52"/>
                  <a:pt x="255" y="52"/>
                  <a:pt x="255" y="52"/>
                </a:cubicBezTo>
                <a:cubicBezTo>
                  <a:pt x="254" y="52"/>
                  <a:pt x="253" y="52"/>
                  <a:pt x="253" y="52"/>
                </a:cubicBezTo>
                <a:cubicBezTo>
                  <a:pt x="255" y="53"/>
                  <a:pt x="255" y="54"/>
                  <a:pt x="260" y="55"/>
                </a:cubicBezTo>
                <a:cubicBezTo>
                  <a:pt x="261" y="54"/>
                  <a:pt x="259" y="53"/>
                  <a:pt x="259" y="53"/>
                </a:cubicBezTo>
                <a:cubicBezTo>
                  <a:pt x="262" y="54"/>
                  <a:pt x="262" y="55"/>
                  <a:pt x="264" y="55"/>
                </a:cubicBezTo>
                <a:cubicBezTo>
                  <a:pt x="269" y="57"/>
                  <a:pt x="269" y="59"/>
                  <a:pt x="274" y="61"/>
                </a:cubicBezTo>
                <a:cubicBezTo>
                  <a:pt x="276" y="62"/>
                  <a:pt x="278" y="63"/>
                  <a:pt x="280" y="64"/>
                </a:cubicBezTo>
                <a:cubicBezTo>
                  <a:pt x="280" y="64"/>
                  <a:pt x="279" y="65"/>
                  <a:pt x="280" y="66"/>
                </a:cubicBezTo>
                <a:cubicBezTo>
                  <a:pt x="282" y="67"/>
                  <a:pt x="284" y="68"/>
                  <a:pt x="286" y="69"/>
                </a:cubicBezTo>
                <a:cubicBezTo>
                  <a:pt x="286" y="69"/>
                  <a:pt x="287" y="69"/>
                  <a:pt x="287" y="69"/>
                </a:cubicBezTo>
                <a:cubicBezTo>
                  <a:pt x="285" y="68"/>
                  <a:pt x="283" y="67"/>
                  <a:pt x="281" y="66"/>
                </a:cubicBezTo>
                <a:cubicBezTo>
                  <a:pt x="286" y="66"/>
                  <a:pt x="287" y="68"/>
                  <a:pt x="290" y="69"/>
                </a:cubicBezTo>
                <a:cubicBezTo>
                  <a:pt x="291" y="71"/>
                  <a:pt x="297" y="73"/>
                  <a:pt x="300" y="74"/>
                </a:cubicBezTo>
                <a:cubicBezTo>
                  <a:pt x="300" y="75"/>
                  <a:pt x="301" y="75"/>
                  <a:pt x="302" y="75"/>
                </a:cubicBezTo>
                <a:cubicBezTo>
                  <a:pt x="302" y="75"/>
                  <a:pt x="302" y="75"/>
                  <a:pt x="302" y="75"/>
                </a:cubicBezTo>
                <a:cubicBezTo>
                  <a:pt x="302" y="75"/>
                  <a:pt x="302" y="75"/>
                  <a:pt x="302" y="75"/>
                </a:cubicBezTo>
                <a:cubicBezTo>
                  <a:pt x="302" y="75"/>
                  <a:pt x="302" y="75"/>
                  <a:pt x="302" y="75"/>
                </a:cubicBezTo>
                <a:cubicBezTo>
                  <a:pt x="306" y="77"/>
                  <a:pt x="308" y="79"/>
                  <a:pt x="313" y="80"/>
                </a:cubicBezTo>
                <a:cubicBezTo>
                  <a:pt x="313" y="80"/>
                  <a:pt x="313" y="80"/>
                  <a:pt x="313" y="80"/>
                </a:cubicBezTo>
                <a:cubicBezTo>
                  <a:pt x="313" y="80"/>
                  <a:pt x="313" y="80"/>
                  <a:pt x="313" y="80"/>
                </a:cubicBezTo>
                <a:cubicBezTo>
                  <a:pt x="314" y="81"/>
                  <a:pt x="316" y="82"/>
                  <a:pt x="318" y="83"/>
                </a:cubicBezTo>
                <a:cubicBezTo>
                  <a:pt x="319" y="84"/>
                  <a:pt x="322" y="85"/>
                  <a:pt x="325" y="86"/>
                </a:cubicBezTo>
                <a:cubicBezTo>
                  <a:pt x="327" y="87"/>
                  <a:pt x="328" y="88"/>
                  <a:pt x="330" y="89"/>
                </a:cubicBezTo>
                <a:cubicBezTo>
                  <a:pt x="330" y="89"/>
                  <a:pt x="330" y="90"/>
                  <a:pt x="330" y="90"/>
                </a:cubicBezTo>
                <a:cubicBezTo>
                  <a:pt x="332" y="91"/>
                  <a:pt x="335" y="92"/>
                  <a:pt x="334" y="93"/>
                </a:cubicBezTo>
                <a:cubicBezTo>
                  <a:pt x="328" y="90"/>
                  <a:pt x="324" y="88"/>
                  <a:pt x="317" y="85"/>
                </a:cubicBezTo>
                <a:cubicBezTo>
                  <a:pt x="306" y="80"/>
                  <a:pt x="296" y="74"/>
                  <a:pt x="285" y="69"/>
                </a:cubicBezTo>
                <a:cubicBezTo>
                  <a:pt x="284" y="68"/>
                  <a:pt x="282" y="68"/>
                  <a:pt x="281" y="67"/>
                </a:cubicBezTo>
                <a:cubicBezTo>
                  <a:pt x="280" y="67"/>
                  <a:pt x="280" y="67"/>
                  <a:pt x="279" y="66"/>
                </a:cubicBezTo>
                <a:cubicBezTo>
                  <a:pt x="273" y="64"/>
                  <a:pt x="268" y="61"/>
                  <a:pt x="262" y="58"/>
                </a:cubicBezTo>
                <a:cubicBezTo>
                  <a:pt x="256" y="55"/>
                  <a:pt x="249" y="52"/>
                  <a:pt x="245" y="49"/>
                </a:cubicBezTo>
                <a:cubicBezTo>
                  <a:pt x="244" y="48"/>
                  <a:pt x="241" y="47"/>
                  <a:pt x="239" y="45"/>
                </a:cubicBezTo>
                <a:cubicBezTo>
                  <a:pt x="240" y="46"/>
                  <a:pt x="241" y="46"/>
                  <a:pt x="242" y="46"/>
                </a:cubicBezTo>
                <a:cubicBezTo>
                  <a:pt x="242" y="45"/>
                  <a:pt x="240" y="45"/>
                  <a:pt x="238" y="44"/>
                </a:cubicBezTo>
                <a:cubicBezTo>
                  <a:pt x="237" y="44"/>
                  <a:pt x="238" y="45"/>
                  <a:pt x="238" y="45"/>
                </a:cubicBezTo>
                <a:cubicBezTo>
                  <a:pt x="237" y="45"/>
                  <a:pt x="236" y="44"/>
                  <a:pt x="233" y="44"/>
                </a:cubicBezTo>
                <a:cubicBezTo>
                  <a:pt x="238" y="46"/>
                  <a:pt x="239" y="47"/>
                  <a:pt x="243" y="49"/>
                </a:cubicBezTo>
                <a:cubicBezTo>
                  <a:pt x="245" y="50"/>
                  <a:pt x="246" y="51"/>
                  <a:pt x="248" y="52"/>
                </a:cubicBezTo>
                <a:cubicBezTo>
                  <a:pt x="252" y="55"/>
                  <a:pt x="258" y="58"/>
                  <a:pt x="262" y="60"/>
                </a:cubicBezTo>
                <a:cubicBezTo>
                  <a:pt x="261" y="60"/>
                  <a:pt x="262" y="61"/>
                  <a:pt x="262" y="61"/>
                </a:cubicBezTo>
                <a:cubicBezTo>
                  <a:pt x="263" y="62"/>
                  <a:pt x="263" y="63"/>
                  <a:pt x="262" y="63"/>
                </a:cubicBezTo>
                <a:cubicBezTo>
                  <a:pt x="260" y="63"/>
                  <a:pt x="258" y="62"/>
                  <a:pt x="257" y="61"/>
                </a:cubicBezTo>
                <a:cubicBezTo>
                  <a:pt x="254" y="60"/>
                  <a:pt x="250" y="59"/>
                  <a:pt x="246" y="57"/>
                </a:cubicBezTo>
                <a:cubicBezTo>
                  <a:pt x="242" y="56"/>
                  <a:pt x="240" y="56"/>
                  <a:pt x="238" y="57"/>
                </a:cubicBezTo>
                <a:cubicBezTo>
                  <a:pt x="238" y="57"/>
                  <a:pt x="236" y="57"/>
                  <a:pt x="235" y="56"/>
                </a:cubicBezTo>
                <a:cubicBezTo>
                  <a:pt x="234" y="55"/>
                  <a:pt x="234" y="55"/>
                  <a:pt x="236" y="55"/>
                </a:cubicBezTo>
                <a:cubicBezTo>
                  <a:pt x="239" y="56"/>
                  <a:pt x="238" y="54"/>
                  <a:pt x="240" y="54"/>
                </a:cubicBezTo>
                <a:cubicBezTo>
                  <a:pt x="236" y="53"/>
                  <a:pt x="232" y="52"/>
                  <a:pt x="228" y="50"/>
                </a:cubicBezTo>
                <a:cubicBezTo>
                  <a:pt x="229" y="52"/>
                  <a:pt x="230" y="52"/>
                  <a:pt x="230" y="53"/>
                </a:cubicBezTo>
                <a:cubicBezTo>
                  <a:pt x="228" y="53"/>
                  <a:pt x="223" y="51"/>
                  <a:pt x="224" y="53"/>
                </a:cubicBezTo>
                <a:cubicBezTo>
                  <a:pt x="225" y="55"/>
                  <a:pt x="225" y="55"/>
                  <a:pt x="221" y="55"/>
                </a:cubicBezTo>
                <a:cubicBezTo>
                  <a:pt x="225" y="57"/>
                  <a:pt x="228" y="58"/>
                  <a:pt x="232" y="59"/>
                </a:cubicBezTo>
                <a:cubicBezTo>
                  <a:pt x="232" y="59"/>
                  <a:pt x="233" y="59"/>
                  <a:pt x="233" y="59"/>
                </a:cubicBezTo>
                <a:cubicBezTo>
                  <a:pt x="233" y="59"/>
                  <a:pt x="233" y="60"/>
                  <a:pt x="232" y="60"/>
                </a:cubicBezTo>
                <a:cubicBezTo>
                  <a:pt x="230" y="60"/>
                  <a:pt x="232" y="60"/>
                  <a:pt x="233" y="61"/>
                </a:cubicBezTo>
                <a:cubicBezTo>
                  <a:pt x="234" y="61"/>
                  <a:pt x="234" y="61"/>
                  <a:pt x="234" y="61"/>
                </a:cubicBezTo>
                <a:cubicBezTo>
                  <a:pt x="234" y="61"/>
                  <a:pt x="234" y="62"/>
                  <a:pt x="236" y="62"/>
                </a:cubicBezTo>
                <a:cubicBezTo>
                  <a:pt x="238" y="63"/>
                  <a:pt x="238" y="64"/>
                  <a:pt x="236" y="64"/>
                </a:cubicBezTo>
                <a:cubicBezTo>
                  <a:pt x="235" y="64"/>
                  <a:pt x="238" y="65"/>
                  <a:pt x="238" y="65"/>
                </a:cubicBezTo>
                <a:cubicBezTo>
                  <a:pt x="236" y="65"/>
                  <a:pt x="235" y="64"/>
                  <a:pt x="234" y="63"/>
                </a:cubicBezTo>
                <a:cubicBezTo>
                  <a:pt x="232" y="62"/>
                  <a:pt x="228" y="60"/>
                  <a:pt x="225" y="58"/>
                </a:cubicBezTo>
                <a:cubicBezTo>
                  <a:pt x="224" y="58"/>
                  <a:pt x="222" y="57"/>
                  <a:pt x="220" y="56"/>
                </a:cubicBezTo>
                <a:cubicBezTo>
                  <a:pt x="219" y="55"/>
                  <a:pt x="218" y="55"/>
                  <a:pt x="217" y="54"/>
                </a:cubicBezTo>
                <a:cubicBezTo>
                  <a:pt x="216" y="54"/>
                  <a:pt x="215" y="53"/>
                  <a:pt x="215" y="53"/>
                </a:cubicBezTo>
                <a:cubicBezTo>
                  <a:pt x="215" y="53"/>
                  <a:pt x="214" y="52"/>
                  <a:pt x="213" y="52"/>
                </a:cubicBezTo>
                <a:cubicBezTo>
                  <a:pt x="212" y="53"/>
                  <a:pt x="211" y="52"/>
                  <a:pt x="210" y="52"/>
                </a:cubicBezTo>
                <a:cubicBezTo>
                  <a:pt x="210" y="52"/>
                  <a:pt x="211" y="52"/>
                  <a:pt x="212" y="53"/>
                </a:cubicBezTo>
                <a:cubicBezTo>
                  <a:pt x="213" y="53"/>
                  <a:pt x="214" y="54"/>
                  <a:pt x="216" y="54"/>
                </a:cubicBezTo>
                <a:cubicBezTo>
                  <a:pt x="221" y="57"/>
                  <a:pt x="225" y="60"/>
                  <a:pt x="233" y="63"/>
                </a:cubicBezTo>
                <a:cubicBezTo>
                  <a:pt x="237" y="67"/>
                  <a:pt x="244" y="70"/>
                  <a:pt x="250" y="73"/>
                </a:cubicBezTo>
                <a:cubicBezTo>
                  <a:pt x="253" y="74"/>
                  <a:pt x="255" y="76"/>
                  <a:pt x="258" y="77"/>
                </a:cubicBezTo>
                <a:cubicBezTo>
                  <a:pt x="259" y="79"/>
                  <a:pt x="263" y="80"/>
                  <a:pt x="266" y="82"/>
                </a:cubicBezTo>
                <a:cubicBezTo>
                  <a:pt x="262" y="81"/>
                  <a:pt x="258" y="81"/>
                  <a:pt x="253" y="79"/>
                </a:cubicBezTo>
                <a:cubicBezTo>
                  <a:pt x="248" y="77"/>
                  <a:pt x="243" y="75"/>
                  <a:pt x="239" y="73"/>
                </a:cubicBezTo>
                <a:cubicBezTo>
                  <a:pt x="233" y="69"/>
                  <a:pt x="228" y="66"/>
                  <a:pt x="220" y="63"/>
                </a:cubicBezTo>
                <a:cubicBezTo>
                  <a:pt x="217" y="61"/>
                  <a:pt x="212" y="60"/>
                  <a:pt x="208" y="59"/>
                </a:cubicBezTo>
                <a:cubicBezTo>
                  <a:pt x="207" y="60"/>
                  <a:pt x="211" y="62"/>
                  <a:pt x="214" y="63"/>
                </a:cubicBezTo>
                <a:cubicBezTo>
                  <a:pt x="216" y="63"/>
                  <a:pt x="219" y="64"/>
                  <a:pt x="219" y="65"/>
                </a:cubicBezTo>
                <a:cubicBezTo>
                  <a:pt x="219" y="65"/>
                  <a:pt x="217" y="65"/>
                  <a:pt x="215" y="65"/>
                </a:cubicBezTo>
                <a:cubicBezTo>
                  <a:pt x="214" y="65"/>
                  <a:pt x="212" y="64"/>
                  <a:pt x="211" y="65"/>
                </a:cubicBezTo>
                <a:cubicBezTo>
                  <a:pt x="211" y="64"/>
                  <a:pt x="210" y="64"/>
                  <a:pt x="209" y="63"/>
                </a:cubicBezTo>
                <a:cubicBezTo>
                  <a:pt x="209" y="63"/>
                  <a:pt x="209" y="63"/>
                  <a:pt x="209" y="62"/>
                </a:cubicBezTo>
                <a:cubicBezTo>
                  <a:pt x="209" y="62"/>
                  <a:pt x="209" y="62"/>
                  <a:pt x="209" y="62"/>
                </a:cubicBezTo>
                <a:cubicBezTo>
                  <a:pt x="210" y="63"/>
                  <a:pt x="212" y="64"/>
                  <a:pt x="212" y="63"/>
                </a:cubicBezTo>
                <a:cubicBezTo>
                  <a:pt x="212" y="63"/>
                  <a:pt x="212" y="62"/>
                  <a:pt x="208" y="61"/>
                </a:cubicBezTo>
                <a:cubicBezTo>
                  <a:pt x="208" y="61"/>
                  <a:pt x="207" y="61"/>
                  <a:pt x="207" y="61"/>
                </a:cubicBezTo>
                <a:cubicBezTo>
                  <a:pt x="205" y="60"/>
                  <a:pt x="203" y="59"/>
                  <a:pt x="201" y="58"/>
                </a:cubicBezTo>
                <a:cubicBezTo>
                  <a:pt x="201" y="58"/>
                  <a:pt x="200" y="58"/>
                  <a:pt x="200" y="58"/>
                </a:cubicBezTo>
                <a:cubicBezTo>
                  <a:pt x="202" y="59"/>
                  <a:pt x="204" y="60"/>
                  <a:pt x="206" y="61"/>
                </a:cubicBezTo>
                <a:cubicBezTo>
                  <a:pt x="207" y="62"/>
                  <a:pt x="207" y="62"/>
                  <a:pt x="205" y="62"/>
                </a:cubicBezTo>
                <a:cubicBezTo>
                  <a:pt x="203" y="62"/>
                  <a:pt x="202" y="62"/>
                  <a:pt x="201" y="62"/>
                </a:cubicBezTo>
                <a:cubicBezTo>
                  <a:pt x="200" y="61"/>
                  <a:pt x="199" y="60"/>
                  <a:pt x="195" y="59"/>
                </a:cubicBezTo>
                <a:cubicBezTo>
                  <a:pt x="196" y="60"/>
                  <a:pt x="197" y="61"/>
                  <a:pt x="198" y="62"/>
                </a:cubicBezTo>
                <a:cubicBezTo>
                  <a:pt x="199" y="64"/>
                  <a:pt x="203" y="65"/>
                  <a:pt x="207" y="67"/>
                </a:cubicBezTo>
                <a:cubicBezTo>
                  <a:pt x="208" y="68"/>
                  <a:pt x="209" y="68"/>
                  <a:pt x="211" y="69"/>
                </a:cubicBezTo>
                <a:cubicBezTo>
                  <a:pt x="211" y="69"/>
                  <a:pt x="211" y="69"/>
                  <a:pt x="212" y="70"/>
                </a:cubicBezTo>
                <a:cubicBezTo>
                  <a:pt x="212" y="70"/>
                  <a:pt x="213" y="71"/>
                  <a:pt x="215" y="71"/>
                </a:cubicBezTo>
                <a:cubicBezTo>
                  <a:pt x="216" y="72"/>
                  <a:pt x="217" y="72"/>
                  <a:pt x="217" y="72"/>
                </a:cubicBezTo>
                <a:cubicBezTo>
                  <a:pt x="215" y="73"/>
                  <a:pt x="219" y="74"/>
                  <a:pt x="218" y="75"/>
                </a:cubicBezTo>
                <a:cubicBezTo>
                  <a:pt x="217" y="74"/>
                  <a:pt x="213" y="73"/>
                  <a:pt x="213" y="74"/>
                </a:cubicBezTo>
                <a:cubicBezTo>
                  <a:pt x="212" y="74"/>
                  <a:pt x="214" y="75"/>
                  <a:pt x="216" y="76"/>
                </a:cubicBezTo>
                <a:cubicBezTo>
                  <a:pt x="218" y="77"/>
                  <a:pt x="219" y="77"/>
                  <a:pt x="220" y="78"/>
                </a:cubicBezTo>
                <a:cubicBezTo>
                  <a:pt x="221" y="80"/>
                  <a:pt x="224" y="82"/>
                  <a:pt x="231" y="83"/>
                </a:cubicBezTo>
                <a:cubicBezTo>
                  <a:pt x="232" y="85"/>
                  <a:pt x="238" y="87"/>
                  <a:pt x="241" y="88"/>
                </a:cubicBezTo>
                <a:cubicBezTo>
                  <a:pt x="246" y="91"/>
                  <a:pt x="252" y="94"/>
                  <a:pt x="258" y="97"/>
                </a:cubicBezTo>
                <a:cubicBezTo>
                  <a:pt x="259" y="98"/>
                  <a:pt x="261" y="99"/>
                  <a:pt x="266" y="101"/>
                </a:cubicBezTo>
                <a:cubicBezTo>
                  <a:pt x="264" y="99"/>
                  <a:pt x="261" y="98"/>
                  <a:pt x="259" y="97"/>
                </a:cubicBezTo>
                <a:cubicBezTo>
                  <a:pt x="257" y="96"/>
                  <a:pt x="256" y="95"/>
                  <a:pt x="254" y="94"/>
                </a:cubicBezTo>
                <a:cubicBezTo>
                  <a:pt x="260" y="96"/>
                  <a:pt x="261" y="98"/>
                  <a:pt x="265" y="99"/>
                </a:cubicBezTo>
                <a:cubicBezTo>
                  <a:pt x="267" y="100"/>
                  <a:pt x="269" y="101"/>
                  <a:pt x="270" y="101"/>
                </a:cubicBezTo>
                <a:cubicBezTo>
                  <a:pt x="270" y="101"/>
                  <a:pt x="270" y="101"/>
                  <a:pt x="270" y="101"/>
                </a:cubicBezTo>
                <a:cubicBezTo>
                  <a:pt x="270" y="102"/>
                  <a:pt x="270" y="102"/>
                  <a:pt x="272" y="103"/>
                </a:cubicBezTo>
                <a:cubicBezTo>
                  <a:pt x="274" y="104"/>
                  <a:pt x="274" y="103"/>
                  <a:pt x="274" y="103"/>
                </a:cubicBezTo>
                <a:cubicBezTo>
                  <a:pt x="277" y="104"/>
                  <a:pt x="280" y="105"/>
                  <a:pt x="282" y="107"/>
                </a:cubicBezTo>
                <a:cubicBezTo>
                  <a:pt x="282" y="107"/>
                  <a:pt x="281" y="107"/>
                  <a:pt x="280" y="106"/>
                </a:cubicBezTo>
                <a:cubicBezTo>
                  <a:pt x="279" y="106"/>
                  <a:pt x="278" y="105"/>
                  <a:pt x="277" y="106"/>
                </a:cubicBezTo>
                <a:cubicBezTo>
                  <a:pt x="273" y="105"/>
                  <a:pt x="270" y="104"/>
                  <a:pt x="269" y="102"/>
                </a:cubicBezTo>
                <a:cubicBezTo>
                  <a:pt x="268" y="102"/>
                  <a:pt x="267" y="101"/>
                  <a:pt x="266" y="101"/>
                </a:cubicBezTo>
                <a:cubicBezTo>
                  <a:pt x="265" y="101"/>
                  <a:pt x="266" y="102"/>
                  <a:pt x="267" y="102"/>
                </a:cubicBezTo>
                <a:cubicBezTo>
                  <a:pt x="266" y="102"/>
                  <a:pt x="265" y="102"/>
                  <a:pt x="265" y="102"/>
                </a:cubicBezTo>
                <a:cubicBezTo>
                  <a:pt x="264" y="102"/>
                  <a:pt x="263" y="101"/>
                  <a:pt x="262" y="101"/>
                </a:cubicBezTo>
                <a:cubicBezTo>
                  <a:pt x="257" y="99"/>
                  <a:pt x="253" y="96"/>
                  <a:pt x="248" y="94"/>
                </a:cubicBezTo>
                <a:cubicBezTo>
                  <a:pt x="248" y="94"/>
                  <a:pt x="248" y="94"/>
                  <a:pt x="248" y="95"/>
                </a:cubicBezTo>
                <a:cubicBezTo>
                  <a:pt x="248" y="95"/>
                  <a:pt x="249" y="95"/>
                  <a:pt x="249" y="95"/>
                </a:cubicBezTo>
                <a:cubicBezTo>
                  <a:pt x="249" y="95"/>
                  <a:pt x="249" y="95"/>
                  <a:pt x="249" y="95"/>
                </a:cubicBezTo>
                <a:cubicBezTo>
                  <a:pt x="249" y="95"/>
                  <a:pt x="249" y="95"/>
                  <a:pt x="249" y="95"/>
                </a:cubicBezTo>
                <a:cubicBezTo>
                  <a:pt x="246" y="95"/>
                  <a:pt x="243" y="94"/>
                  <a:pt x="242" y="92"/>
                </a:cubicBezTo>
                <a:cubicBezTo>
                  <a:pt x="241" y="92"/>
                  <a:pt x="239" y="90"/>
                  <a:pt x="236" y="90"/>
                </a:cubicBezTo>
                <a:cubicBezTo>
                  <a:pt x="235" y="90"/>
                  <a:pt x="234" y="90"/>
                  <a:pt x="234" y="90"/>
                </a:cubicBezTo>
                <a:cubicBezTo>
                  <a:pt x="232" y="91"/>
                  <a:pt x="235" y="92"/>
                  <a:pt x="237" y="92"/>
                </a:cubicBezTo>
                <a:cubicBezTo>
                  <a:pt x="244" y="96"/>
                  <a:pt x="253" y="100"/>
                  <a:pt x="260" y="103"/>
                </a:cubicBezTo>
                <a:cubicBezTo>
                  <a:pt x="260" y="103"/>
                  <a:pt x="260" y="103"/>
                  <a:pt x="260" y="103"/>
                </a:cubicBezTo>
                <a:cubicBezTo>
                  <a:pt x="263" y="105"/>
                  <a:pt x="270" y="107"/>
                  <a:pt x="271" y="109"/>
                </a:cubicBezTo>
                <a:cubicBezTo>
                  <a:pt x="261" y="105"/>
                  <a:pt x="252" y="101"/>
                  <a:pt x="243" y="96"/>
                </a:cubicBezTo>
                <a:cubicBezTo>
                  <a:pt x="234" y="91"/>
                  <a:pt x="224" y="87"/>
                  <a:pt x="212" y="82"/>
                </a:cubicBezTo>
                <a:cubicBezTo>
                  <a:pt x="210" y="81"/>
                  <a:pt x="208" y="80"/>
                  <a:pt x="206" y="79"/>
                </a:cubicBezTo>
                <a:cubicBezTo>
                  <a:pt x="202" y="76"/>
                  <a:pt x="195" y="73"/>
                  <a:pt x="190" y="70"/>
                </a:cubicBezTo>
                <a:cubicBezTo>
                  <a:pt x="189" y="70"/>
                  <a:pt x="193" y="71"/>
                  <a:pt x="193" y="72"/>
                </a:cubicBezTo>
                <a:cubicBezTo>
                  <a:pt x="188" y="71"/>
                  <a:pt x="184" y="69"/>
                  <a:pt x="181" y="67"/>
                </a:cubicBezTo>
                <a:cubicBezTo>
                  <a:pt x="179" y="65"/>
                  <a:pt x="177" y="64"/>
                  <a:pt x="171" y="63"/>
                </a:cubicBezTo>
                <a:cubicBezTo>
                  <a:pt x="166" y="62"/>
                  <a:pt x="165" y="60"/>
                  <a:pt x="162" y="59"/>
                </a:cubicBezTo>
                <a:cubicBezTo>
                  <a:pt x="162" y="59"/>
                  <a:pt x="162" y="59"/>
                  <a:pt x="162" y="59"/>
                </a:cubicBezTo>
                <a:cubicBezTo>
                  <a:pt x="157" y="57"/>
                  <a:pt x="153" y="54"/>
                  <a:pt x="149" y="52"/>
                </a:cubicBezTo>
                <a:cubicBezTo>
                  <a:pt x="152" y="53"/>
                  <a:pt x="153" y="54"/>
                  <a:pt x="155" y="55"/>
                </a:cubicBezTo>
                <a:cubicBezTo>
                  <a:pt x="156" y="55"/>
                  <a:pt x="158" y="56"/>
                  <a:pt x="161" y="57"/>
                </a:cubicBezTo>
                <a:cubicBezTo>
                  <a:pt x="160" y="56"/>
                  <a:pt x="159" y="55"/>
                  <a:pt x="156" y="55"/>
                </a:cubicBezTo>
                <a:cubicBezTo>
                  <a:pt x="153" y="53"/>
                  <a:pt x="151" y="52"/>
                  <a:pt x="148" y="50"/>
                </a:cubicBezTo>
                <a:cubicBezTo>
                  <a:pt x="146" y="49"/>
                  <a:pt x="145" y="49"/>
                  <a:pt x="143" y="48"/>
                </a:cubicBezTo>
                <a:cubicBezTo>
                  <a:pt x="143" y="48"/>
                  <a:pt x="142" y="48"/>
                  <a:pt x="142" y="48"/>
                </a:cubicBezTo>
                <a:cubicBezTo>
                  <a:pt x="144" y="49"/>
                  <a:pt x="145" y="49"/>
                  <a:pt x="146" y="50"/>
                </a:cubicBezTo>
                <a:cubicBezTo>
                  <a:pt x="146" y="50"/>
                  <a:pt x="145" y="50"/>
                  <a:pt x="145" y="50"/>
                </a:cubicBezTo>
                <a:cubicBezTo>
                  <a:pt x="140" y="47"/>
                  <a:pt x="132" y="44"/>
                  <a:pt x="129" y="41"/>
                </a:cubicBezTo>
                <a:cubicBezTo>
                  <a:pt x="126" y="40"/>
                  <a:pt x="124" y="39"/>
                  <a:pt x="121" y="38"/>
                </a:cubicBezTo>
                <a:cubicBezTo>
                  <a:pt x="121" y="37"/>
                  <a:pt x="120" y="36"/>
                  <a:pt x="116" y="34"/>
                </a:cubicBezTo>
                <a:cubicBezTo>
                  <a:pt x="113" y="32"/>
                  <a:pt x="106" y="30"/>
                  <a:pt x="100" y="28"/>
                </a:cubicBezTo>
                <a:cubicBezTo>
                  <a:pt x="100" y="28"/>
                  <a:pt x="100" y="28"/>
                  <a:pt x="99" y="28"/>
                </a:cubicBezTo>
                <a:cubicBezTo>
                  <a:pt x="98" y="27"/>
                  <a:pt x="96" y="26"/>
                  <a:pt x="94" y="25"/>
                </a:cubicBezTo>
                <a:cubicBezTo>
                  <a:pt x="92" y="24"/>
                  <a:pt x="94" y="24"/>
                  <a:pt x="96" y="25"/>
                </a:cubicBezTo>
                <a:cubicBezTo>
                  <a:pt x="97" y="25"/>
                  <a:pt x="98" y="26"/>
                  <a:pt x="101" y="27"/>
                </a:cubicBezTo>
                <a:cubicBezTo>
                  <a:pt x="100" y="26"/>
                  <a:pt x="98" y="25"/>
                  <a:pt x="97" y="25"/>
                </a:cubicBezTo>
                <a:cubicBezTo>
                  <a:pt x="96" y="24"/>
                  <a:pt x="95" y="24"/>
                  <a:pt x="94" y="24"/>
                </a:cubicBezTo>
                <a:cubicBezTo>
                  <a:pt x="90" y="21"/>
                  <a:pt x="83" y="17"/>
                  <a:pt x="77" y="14"/>
                </a:cubicBezTo>
                <a:cubicBezTo>
                  <a:pt x="75" y="13"/>
                  <a:pt x="74" y="12"/>
                  <a:pt x="69" y="11"/>
                </a:cubicBezTo>
                <a:cubicBezTo>
                  <a:pt x="70" y="12"/>
                  <a:pt x="73" y="13"/>
                  <a:pt x="76" y="14"/>
                </a:cubicBezTo>
                <a:cubicBezTo>
                  <a:pt x="79" y="16"/>
                  <a:pt x="83" y="18"/>
                  <a:pt x="87" y="20"/>
                </a:cubicBezTo>
                <a:cubicBezTo>
                  <a:pt x="85" y="21"/>
                  <a:pt x="90" y="24"/>
                  <a:pt x="92" y="25"/>
                </a:cubicBezTo>
                <a:cubicBezTo>
                  <a:pt x="93" y="27"/>
                  <a:pt x="96" y="28"/>
                  <a:pt x="98" y="29"/>
                </a:cubicBezTo>
                <a:cubicBezTo>
                  <a:pt x="98" y="30"/>
                  <a:pt x="101" y="31"/>
                  <a:pt x="103" y="31"/>
                </a:cubicBezTo>
                <a:cubicBezTo>
                  <a:pt x="108" y="33"/>
                  <a:pt x="113" y="35"/>
                  <a:pt x="110" y="36"/>
                </a:cubicBezTo>
                <a:cubicBezTo>
                  <a:pt x="109" y="37"/>
                  <a:pt x="111" y="38"/>
                  <a:pt x="115" y="39"/>
                </a:cubicBezTo>
                <a:cubicBezTo>
                  <a:pt x="117" y="40"/>
                  <a:pt x="119" y="41"/>
                  <a:pt x="121" y="42"/>
                </a:cubicBezTo>
                <a:cubicBezTo>
                  <a:pt x="122" y="42"/>
                  <a:pt x="124" y="43"/>
                  <a:pt x="125" y="44"/>
                </a:cubicBezTo>
                <a:cubicBezTo>
                  <a:pt x="125" y="44"/>
                  <a:pt x="126" y="45"/>
                  <a:pt x="128" y="46"/>
                </a:cubicBezTo>
                <a:cubicBezTo>
                  <a:pt x="129" y="46"/>
                  <a:pt x="128" y="45"/>
                  <a:pt x="127" y="44"/>
                </a:cubicBezTo>
                <a:cubicBezTo>
                  <a:pt x="126" y="43"/>
                  <a:pt x="125" y="42"/>
                  <a:pt x="123" y="42"/>
                </a:cubicBezTo>
                <a:cubicBezTo>
                  <a:pt x="121" y="40"/>
                  <a:pt x="121" y="40"/>
                  <a:pt x="123" y="40"/>
                </a:cubicBezTo>
                <a:cubicBezTo>
                  <a:pt x="125" y="40"/>
                  <a:pt x="125" y="41"/>
                  <a:pt x="126" y="41"/>
                </a:cubicBezTo>
                <a:cubicBezTo>
                  <a:pt x="134" y="46"/>
                  <a:pt x="143" y="50"/>
                  <a:pt x="151" y="55"/>
                </a:cubicBezTo>
                <a:cubicBezTo>
                  <a:pt x="149" y="54"/>
                  <a:pt x="146" y="53"/>
                  <a:pt x="145" y="53"/>
                </a:cubicBezTo>
                <a:cubicBezTo>
                  <a:pt x="140" y="50"/>
                  <a:pt x="135" y="49"/>
                  <a:pt x="129" y="49"/>
                </a:cubicBezTo>
                <a:cubicBezTo>
                  <a:pt x="129" y="49"/>
                  <a:pt x="130" y="48"/>
                  <a:pt x="129" y="48"/>
                </a:cubicBezTo>
                <a:cubicBezTo>
                  <a:pt x="129" y="48"/>
                  <a:pt x="128" y="47"/>
                  <a:pt x="127" y="47"/>
                </a:cubicBezTo>
                <a:cubicBezTo>
                  <a:pt x="127" y="48"/>
                  <a:pt x="126" y="48"/>
                  <a:pt x="128" y="49"/>
                </a:cubicBezTo>
                <a:cubicBezTo>
                  <a:pt x="129" y="50"/>
                  <a:pt x="122" y="48"/>
                  <a:pt x="126" y="50"/>
                </a:cubicBezTo>
                <a:cubicBezTo>
                  <a:pt x="128" y="51"/>
                  <a:pt x="132" y="52"/>
                  <a:pt x="132" y="51"/>
                </a:cubicBezTo>
                <a:cubicBezTo>
                  <a:pt x="136" y="49"/>
                  <a:pt x="139" y="52"/>
                  <a:pt x="143" y="53"/>
                </a:cubicBezTo>
                <a:cubicBezTo>
                  <a:pt x="144" y="54"/>
                  <a:pt x="146" y="55"/>
                  <a:pt x="147" y="56"/>
                </a:cubicBezTo>
                <a:cubicBezTo>
                  <a:pt x="151" y="58"/>
                  <a:pt x="154" y="57"/>
                  <a:pt x="157" y="58"/>
                </a:cubicBezTo>
                <a:cubicBezTo>
                  <a:pt x="157" y="58"/>
                  <a:pt x="157" y="58"/>
                  <a:pt x="157" y="58"/>
                </a:cubicBezTo>
                <a:cubicBezTo>
                  <a:pt x="158" y="58"/>
                  <a:pt x="158" y="58"/>
                  <a:pt x="158" y="58"/>
                </a:cubicBezTo>
                <a:cubicBezTo>
                  <a:pt x="161" y="60"/>
                  <a:pt x="157" y="60"/>
                  <a:pt x="159" y="62"/>
                </a:cubicBezTo>
                <a:cubicBezTo>
                  <a:pt x="162" y="64"/>
                  <a:pt x="169" y="67"/>
                  <a:pt x="173" y="70"/>
                </a:cubicBezTo>
                <a:cubicBezTo>
                  <a:pt x="175" y="70"/>
                  <a:pt x="176" y="71"/>
                  <a:pt x="177" y="72"/>
                </a:cubicBezTo>
                <a:cubicBezTo>
                  <a:pt x="183" y="74"/>
                  <a:pt x="185" y="76"/>
                  <a:pt x="188" y="78"/>
                </a:cubicBezTo>
                <a:cubicBezTo>
                  <a:pt x="194" y="80"/>
                  <a:pt x="196" y="82"/>
                  <a:pt x="202" y="85"/>
                </a:cubicBezTo>
                <a:cubicBezTo>
                  <a:pt x="204" y="86"/>
                  <a:pt x="207" y="87"/>
                  <a:pt x="209" y="89"/>
                </a:cubicBezTo>
                <a:cubicBezTo>
                  <a:pt x="215" y="92"/>
                  <a:pt x="222" y="95"/>
                  <a:pt x="228" y="98"/>
                </a:cubicBezTo>
                <a:cubicBezTo>
                  <a:pt x="229" y="99"/>
                  <a:pt x="231" y="100"/>
                  <a:pt x="232" y="100"/>
                </a:cubicBezTo>
                <a:cubicBezTo>
                  <a:pt x="231" y="100"/>
                  <a:pt x="230" y="100"/>
                  <a:pt x="229" y="100"/>
                </a:cubicBezTo>
                <a:cubicBezTo>
                  <a:pt x="224" y="97"/>
                  <a:pt x="219" y="95"/>
                  <a:pt x="213" y="93"/>
                </a:cubicBezTo>
                <a:cubicBezTo>
                  <a:pt x="214" y="93"/>
                  <a:pt x="214" y="93"/>
                  <a:pt x="214" y="94"/>
                </a:cubicBezTo>
                <a:cubicBezTo>
                  <a:pt x="214" y="93"/>
                  <a:pt x="213" y="93"/>
                  <a:pt x="213" y="93"/>
                </a:cubicBezTo>
                <a:cubicBezTo>
                  <a:pt x="207" y="89"/>
                  <a:pt x="200" y="86"/>
                  <a:pt x="194" y="83"/>
                </a:cubicBezTo>
                <a:cubicBezTo>
                  <a:pt x="188" y="80"/>
                  <a:pt x="181" y="77"/>
                  <a:pt x="175" y="74"/>
                </a:cubicBezTo>
                <a:cubicBezTo>
                  <a:pt x="165" y="70"/>
                  <a:pt x="155" y="65"/>
                  <a:pt x="146" y="60"/>
                </a:cubicBezTo>
                <a:cubicBezTo>
                  <a:pt x="144" y="59"/>
                  <a:pt x="141" y="58"/>
                  <a:pt x="138" y="57"/>
                </a:cubicBezTo>
                <a:cubicBezTo>
                  <a:pt x="133" y="53"/>
                  <a:pt x="124" y="50"/>
                  <a:pt x="118" y="46"/>
                </a:cubicBezTo>
                <a:cubicBezTo>
                  <a:pt x="118" y="45"/>
                  <a:pt x="113" y="44"/>
                  <a:pt x="110" y="42"/>
                </a:cubicBezTo>
                <a:cubicBezTo>
                  <a:pt x="109" y="43"/>
                  <a:pt x="114" y="45"/>
                  <a:pt x="116" y="46"/>
                </a:cubicBezTo>
                <a:cubicBezTo>
                  <a:pt x="116" y="46"/>
                  <a:pt x="116" y="46"/>
                  <a:pt x="116" y="46"/>
                </a:cubicBezTo>
                <a:cubicBezTo>
                  <a:pt x="115" y="47"/>
                  <a:pt x="113" y="47"/>
                  <a:pt x="106" y="45"/>
                </a:cubicBezTo>
                <a:cubicBezTo>
                  <a:pt x="108" y="46"/>
                  <a:pt x="108" y="48"/>
                  <a:pt x="112" y="49"/>
                </a:cubicBezTo>
                <a:cubicBezTo>
                  <a:pt x="114" y="49"/>
                  <a:pt x="111" y="47"/>
                  <a:pt x="116" y="49"/>
                </a:cubicBezTo>
                <a:cubicBezTo>
                  <a:pt x="120" y="50"/>
                  <a:pt x="119" y="51"/>
                  <a:pt x="122" y="52"/>
                </a:cubicBezTo>
                <a:cubicBezTo>
                  <a:pt x="122" y="54"/>
                  <a:pt x="117" y="53"/>
                  <a:pt x="117" y="53"/>
                </a:cubicBezTo>
                <a:cubicBezTo>
                  <a:pt x="108" y="51"/>
                  <a:pt x="117" y="54"/>
                  <a:pt x="116" y="54"/>
                </a:cubicBezTo>
                <a:cubicBezTo>
                  <a:pt x="117" y="54"/>
                  <a:pt x="116" y="54"/>
                  <a:pt x="115" y="55"/>
                </a:cubicBezTo>
                <a:cubicBezTo>
                  <a:pt x="115" y="55"/>
                  <a:pt x="114" y="55"/>
                  <a:pt x="113" y="55"/>
                </a:cubicBezTo>
                <a:cubicBezTo>
                  <a:pt x="112" y="54"/>
                  <a:pt x="110" y="53"/>
                  <a:pt x="108" y="52"/>
                </a:cubicBezTo>
                <a:cubicBezTo>
                  <a:pt x="106" y="51"/>
                  <a:pt x="104" y="50"/>
                  <a:pt x="102" y="49"/>
                </a:cubicBezTo>
                <a:cubicBezTo>
                  <a:pt x="98" y="46"/>
                  <a:pt x="90" y="43"/>
                  <a:pt x="82" y="39"/>
                </a:cubicBezTo>
                <a:cubicBezTo>
                  <a:pt x="89" y="43"/>
                  <a:pt x="93" y="46"/>
                  <a:pt x="101" y="49"/>
                </a:cubicBezTo>
                <a:cubicBezTo>
                  <a:pt x="103" y="50"/>
                  <a:pt x="105" y="51"/>
                  <a:pt x="108" y="52"/>
                </a:cubicBezTo>
                <a:cubicBezTo>
                  <a:pt x="109" y="54"/>
                  <a:pt x="111" y="55"/>
                  <a:pt x="113" y="56"/>
                </a:cubicBezTo>
                <a:cubicBezTo>
                  <a:pt x="111" y="56"/>
                  <a:pt x="113" y="57"/>
                  <a:pt x="112" y="57"/>
                </a:cubicBezTo>
                <a:cubicBezTo>
                  <a:pt x="108" y="57"/>
                  <a:pt x="106" y="56"/>
                  <a:pt x="104" y="55"/>
                </a:cubicBezTo>
                <a:cubicBezTo>
                  <a:pt x="93" y="49"/>
                  <a:pt x="82" y="42"/>
                  <a:pt x="71" y="36"/>
                </a:cubicBezTo>
                <a:cubicBezTo>
                  <a:pt x="70" y="36"/>
                  <a:pt x="69" y="35"/>
                  <a:pt x="67" y="35"/>
                </a:cubicBezTo>
                <a:cubicBezTo>
                  <a:pt x="66" y="33"/>
                  <a:pt x="63" y="32"/>
                  <a:pt x="60" y="31"/>
                </a:cubicBezTo>
                <a:cubicBezTo>
                  <a:pt x="60" y="30"/>
                  <a:pt x="60" y="30"/>
                  <a:pt x="60" y="30"/>
                </a:cubicBezTo>
                <a:cubicBezTo>
                  <a:pt x="60" y="30"/>
                  <a:pt x="59" y="30"/>
                  <a:pt x="59" y="29"/>
                </a:cubicBezTo>
                <a:cubicBezTo>
                  <a:pt x="57" y="28"/>
                  <a:pt x="55" y="27"/>
                  <a:pt x="52" y="25"/>
                </a:cubicBezTo>
                <a:cubicBezTo>
                  <a:pt x="51" y="24"/>
                  <a:pt x="51" y="23"/>
                  <a:pt x="44" y="20"/>
                </a:cubicBezTo>
                <a:cubicBezTo>
                  <a:pt x="37" y="18"/>
                  <a:pt x="34" y="15"/>
                  <a:pt x="35" y="13"/>
                </a:cubicBezTo>
                <a:cubicBezTo>
                  <a:pt x="35" y="12"/>
                  <a:pt x="37" y="12"/>
                  <a:pt x="36" y="11"/>
                </a:cubicBezTo>
                <a:cubicBezTo>
                  <a:pt x="33" y="11"/>
                  <a:pt x="30" y="10"/>
                  <a:pt x="27" y="10"/>
                </a:cubicBezTo>
                <a:cubicBezTo>
                  <a:pt x="25" y="9"/>
                  <a:pt x="24" y="8"/>
                  <a:pt x="23" y="8"/>
                </a:cubicBezTo>
                <a:cubicBezTo>
                  <a:pt x="23" y="7"/>
                  <a:pt x="22" y="7"/>
                  <a:pt x="22" y="7"/>
                </a:cubicBezTo>
                <a:cubicBezTo>
                  <a:pt x="19" y="5"/>
                  <a:pt x="17" y="4"/>
                  <a:pt x="14" y="2"/>
                </a:cubicBezTo>
                <a:cubicBezTo>
                  <a:pt x="13" y="2"/>
                  <a:pt x="12" y="1"/>
                  <a:pt x="9" y="0"/>
                </a:cubicBezTo>
                <a:cubicBezTo>
                  <a:pt x="9" y="1"/>
                  <a:pt x="11" y="2"/>
                  <a:pt x="13" y="2"/>
                </a:cubicBezTo>
                <a:cubicBezTo>
                  <a:pt x="13" y="3"/>
                  <a:pt x="13" y="3"/>
                  <a:pt x="13" y="3"/>
                </a:cubicBezTo>
                <a:cubicBezTo>
                  <a:pt x="13" y="3"/>
                  <a:pt x="12" y="3"/>
                  <a:pt x="12" y="3"/>
                </a:cubicBezTo>
                <a:cubicBezTo>
                  <a:pt x="11" y="3"/>
                  <a:pt x="11" y="3"/>
                  <a:pt x="11" y="3"/>
                </a:cubicBezTo>
                <a:cubicBezTo>
                  <a:pt x="9" y="2"/>
                  <a:pt x="9" y="1"/>
                  <a:pt x="5" y="0"/>
                </a:cubicBezTo>
                <a:cubicBezTo>
                  <a:pt x="5" y="0"/>
                  <a:pt x="7" y="1"/>
                  <a:pt x="10" y="3"/>
                </a:cubicBezTo>
                <a:cubicBezTo>
                  <a:pt x="11" y="3"/>
                  <a:pt x="12" y="4"/>
                  <a:pt x="14" y="5"/>
                </a:cubicBezTo>
                <a:cubicBezTo>
                  <a:pt x="13" y="5"/>
                  <a:pt x="16" y="6"/>
                  <a:pt x="17" y="7"/>
                </a:cubicBezTo>
                <a:cubicBezTo>
                  <a:pt x="17" y="7"/>
                  <a:pt x="17" y="8"/>
                  <a:pt x="18" y="8"/>
                </a:cubicBezTo>
                <a:cubicBezTo>
                  <a:pt x="21" y="9"/>
                  <a:pt x="22" y="11"/>
                  <a:pt x="25" y="12"/>
                </a:cubicBezTo>
                <a:cubicBezTo>
                  <a:pt x="25" y="13"/>
                  <a:pt x="28" y="14"/>
                  <a:pt x="30" y="15"/>
                </a:cubicBezTo>
                <a:cubicBezTo>
                  <a:pt x="31" y="16"/>
                  <a:pt x="33" y="17"/>
                  <a:pt x="33" y="18"/>
                </a:cubicBezTo>
                <a:cubicBezTo>
                  <a:pt x="33" y="18"/>
                  <a:pt x="33" y="18"/>
                  <a:pt x="33" y="18"/>
                </a:cubicBezTo>
                <a:cubicBezTo>
                  <a:pt x="32" y="18"/>
                  <a:pt x="31" y="18"/>
                  <a:pt x="32" y="18"/>
                </a:cubicBezTo>
                <a:cubicBezTo>
                  <a:pt x="33" y="19"/>
                  <a:pt x="35" y="19"/>
                  <a:pt x="36" y="19"/>
                </a:cubicBezTo>
                <a:cubicBezTo>
                  <a:pt x="42" y="22"/>
                  <a:pt x="41" y="23"/>
                  <a:pt x="46" y="26"/>
                </a:cubicBezTo>
                <a:cubicBezTo>
                  <a:pt x="47" y="27"/>
                  <a:pt x="51" y="28"/>
                  <a:pt x="51" y="29"/>
                </a:cubicBezTo>
                <a:cubicBezTo>
                  <a:pt x="42" y="25"/>
                  <a:pt x="34" y="21"/>
                  <a:pt x="28" y="18"/>
                </a:cubicBezTo>
                <a:cubicBezTo>
                  <a:pt x="28" y="17"/>
                  <a:pt x="28" y="17"/>
                  <a:pt x="26" y="16"/>
                </a:cubicBezTo>
                <a:cubicBezTo>
                  <a:pt x="24" y="15"/>
                  <a:pt x="22" y="14"/>
                  <a:pt x="19" y="13"/>
                </a:cubicBezTo>
                <a:cubicBezTo>
                  <a:pt x="20" y="14"/>
                  <a:pt x="21" y="15"/>
                  <a:pt x="23" y="16"/>
                </a:cubicBezTo>
                <a:cubicBezTo>
                  <a:pt x="24" y="16"/>
                  <a:pt x="25" y="17"/>
                  <a:pt x="26" y="17"/>
                </a:cubicBezTo>
                <a:cubicBezTo>
                  <a:pt x="26" y="18"/>
                  <a:pt x="29" y="19"/>
                  <a:pt x="29" y="20"/>
                </a:cubicBezTo>
                <a:cubicBezTo>
                  <a:pt x="28" y="19"/>
                  <a:pt x="27" y="19"/>
                  <a:pt x="25" y="18"/>
                </a:cubicBezTo>
                <a:cubicBezTo>
                  <a:pt x="23" y="18"/>
                  <a:pt x="25" y="19"/>
                  <a:pt x="26" y="20"/>
                </a:cubicBezTo>
                <a:cubicBezTo>
                  <a:pt x="28" y="21"/>
                  <a:pt x="31" y="22"/>
                  <a:pt x="35" y="23"/>
                </a:cubicBezTo>
                <a:cubicBezTo>
                  <a:pt x="37" y="25"/>
                  <a:pt x="41" y="28"/>
                  <a:pt x="46" y="30"/>
                </a:cubicBezTo>
                <a:cubicBezTo>
                  <a:pt x="50" y="32"/>
                  <a:pt x="43" y="31"/>
                  <a:pt x="43" y="33"/>
                </a:cubicBezTo>
                <a:cubicBezTo>
                  <a:pt x="42" y="33"/>
                  <a:pt x="41" y="33"/>
                  <a:pt x="39" y="32"/>
                </a:cubicBezTo>
                <a:cubicBezTo>
                  <a:pt x="35" y="30"/>
                  <a:pt x="31" y="28"/>
                  <a:pt x="29" y="26"/>
                </a:cubicBezTo>
                <a:cubicBezTo>
                  <a:pt x="31" y="25"/>
                  <a:pt x="33" y="27"/>
                  <a:pt x="35" y="27"/>
                </a:cubicBezTo>
                <a:cubicBezTo>
                  <a:pt x="33" y="26"/>
                  <a:pt x="32" y="24"/>
                  <a:pt x="28" y="24"/>
                </a:cubicBezTo>
                <a:cubicBezTo>
                  <a:pt x="25" y="23"/>
                  <a:pt x="28" y="25"/>
                  <a:pt x="27" y="25"/>
                </a:cubicBezTo>
                <a:cubicBezTo>
                  <a:pt x="22" y="24"/>
                  <a:pt x="22" y="25"/>
                  <a:pt x="24" y="26"/>
                </a:cubicBezTo>
                <a:cubicBezTo>
                  <a:pt x="28" y="28"/>
                  <a:pt x="32" y="30"/>
                  <a:pt x="36" y="32"/>
                </a:cubicBezTo>
                <a:cubicBezTo>
                  <a:pt x="37" y="33"/>
                  <a:pt x="41" y="34"/>
                  <a:pt x="40" y="35"/>
                </a:cubicBezTo>
                <a:cubicBezTo>
                  <a:pt x="36" y="34"/>
                  <a:pt x="40" y="36"/>
                  <a:pt x="39" y="36"/>
                </a:cubicBezTo>
                <a:cubicBezTo>
                  <a:pt x="36" y="36"/>
                  <a:pt x="35" y="35"/>
                  <a:pt x="33" y="35"/>
                </a:cubicBezTo>
                <a:cubicBezTo>
                  <a:pt x="27" y="33"/>
                  <a:pt x="26" y="31"/>
                  <a:pt x="19" y="29"/>
                </a:cubicBezTo>
                <a:cubicBezTo>
                  <a:pt x="20" y="30"/>
                  <a:pt x="25" y="31"/>
                  <a:pt x="25" y="32"/>
                </a:cubicBezTo>
                <a:cubicBezTo>
                  <a:pt x="25" y="34"/>
                  <a:pt x="35" y="37"/>
                  <a:pt x="32" y="38"/>
                </a:cubicBezTo>
                <a:cubicBezTo>
                  <a:pt x="31" y="38"/>
                  <a:pt x="30" y="37"/>
                  <a:pt x="29" y="37"/>
                </a:cubicBezTo>
                <a:cubicBezTo>
                  <a:pt x="29" y="35"/>
                  <a:pt x="21" y="33"/>
                  <a:pt x="18" y="31"/>
                </a:cubicBezTo>
                <a:cubicBezTo>
                  <a:pt x="19" y="33"/>
                  <a:pt x="21" y="34"/>
                  <a:pt x="25" y="36"/>
                </a:cubicBezTo>
                <a:cubicBezTo>
                  <a:pt x="29" y="38"/>
                  <a:pt x="34" y="40"/>
                  <a:pt x="38" y="43"/>
                </a:cubicBezTo>
                <a:cubicBezTo>
                  <a:pt x="33" y="41"/>
                  <a:pt x="29" y="40"/>
                  <a:pt x="24" y="38"/>
                </a:cubicBezTo>
                <a:cubicBezTo>
                  <a:pt x="24" y="37"/>
                  <a:pt x="23" y="36"/>
                  <a:pt x="21" y="35"/>
                </a:cubicBezTo>
                <a:cubicBezTo>
                  <a:pt x="19" y="35"/>
                  <a:pt x="19" y="36"/>
                  <a:pt x="21" y="37"/>
                </a:cubicBezTo>
                <a:cubicBezTo>
                  <a:pt x="22" y="38"/>
                  <a:pt x="22" y="38"/>
                  <a:pt x="22" y="38"/>
                </a:cubicBezTo>
                <a:cubicBezTo>
                  <a:pt x="28" y="44"/>
                  <a:pt x="35" y="49"/>
                  <a:pt x="44" y="55"/>
                </a:cubicBezTo>
                <a:cubicBezTo>
                  <a:pt x="43" y="55"/>
                  <a:pt x="43" y="55"/>
                  <a:pt x="42" y="54"/>
                </a:cubicBezTo>
                <a:cubicBezTo>
                  <a:pt x="34" y="50"/>
                  <a:pt x="25" y="45"/>
                  <a:pt x="17" y="40"/>
                </a:cubicBezTo>
                <a:cubicBezTo>
                  <a:pt x="12" y="37"/>
                  <a:pt x="6" y="34"/>
                  <a:pt x="0" y="31"/>
                </a:cubicBezTo>
                <a:cubicBezTo>
                  <a:pt x="0" y="84"/>
                  <a:pt x="0" y="84"/>
                  <a:pt x="0" y="84"/>
                </a:cubicBezTo>
                <a:cubicBezTo>
                  <a:pt x="0" y="84"/>
                  <a:pt x="1" y="85"/>
                  <a:pt x="1" y="85"/>
                </a:cubicBezTo>
                <a:cubicBezTo>
                  <a:pt x="2" y="86"/>
                  <a:pt x="3" y="86"/>
                  <a:pt x="4" y="87"/>
                </a:cubicBezTo>
                <a:cubicBezTo>
                  <a:pt x="4" y="87"/>
                  <a:pt x="5" y="88"/>
                  <a:pt x="6" y="88"/>
                </a:cubicBezTo>
                <a:cubicBezTo>
                  <a:pt x="4" y="88"/>
                  <a:pt x="2" y="88"/>
                  <a:pt x="0" y="88"/>
                </a:cubicBezTo>
                <a:cubicBezTo>
                  <a:pt x="0" y="107"/>
                  <a:pt x="0" y="107"/>
                  <a:pt x="0" y="107"/>
                </a:cubicBezTo>
                <a:cubicBezTo>
                  <a:pt x="0" y="107"/>
                  <a:pt x="0" y="107"/>
                  <a:pt x="1" y="107"/>
                </a:cubicBezTo>
                <a:cubicBezTo>
                  <a:pt x="1" y="108"/>
                  <a:pt x="1" y="108"/>
                  <a:pt x="2" y="109"/>
                </a:cubicBezTo>
                <a:cubicBezTo>
                  <a:pt x="1" y="109"/>
                  <a:pt x="1" y="109"/>
                  <a:pt x="0" y="109"/>
                </a:cubicBezTo>
                <a:cubicBezTo>
                  <a:pt x="0" y="109"/>
                  <a:pt x="0" y="109"/>
                  <a:pt x="0" y="108"/>
                </a:cubicBezTo>
                <a:cubicBezTo>
                  <a:pt x="0" y="126"/>
                  <a:pt x="0" y="126"/>
                  <a:pt x="0" y="126"/>
                </a:cubicBezTo>
                <a:cubicBezTo>
                  <a:pt x="0" y="127"/>
                  <a:pt x="0" y="127"/>
                  <a:pt x="0" y="127"/>
                </a:cubicBezTo>
                <a:cubicBezTo>
                  <a:pt x="0" y="127"/>
                  <a:pt x="0" y="127"/>
                  <a:pt x="0" y="127"/>
                </a:cubicBezTo>
                <a:cubicBezTo>
                  <a:pt x="0" y="158"/>
                  <a:pt x="0" y="158"/>
                  <a:pt x="0" y="158"/>
                </a:cubicBezTo>
                <a:cubicBezTo>
                  <a:pt x="0" y="158"/>
                  <a:pt x="0" y="158"/>
                  <a:pt x="0" y="158"/>
                </a:cubicBezTo>
                <a:cubicBezTo>
                  <a:pt x="0" y="159"/>
                  <a:pt x="0" y="159"/>
                  <a:pt x="0" y="159"/>
                </a:cubicBezTo>
                <a:cubicBezTo>
                  <a:pt x="0" y="159"/>
                  <a:pt x="0" y="159"/>
                  <a:pt x="0" y="159"/>
                </a:cubicBezTo>
                <a:cubicBezTo>
                  <a:pt x="0" y="173"/>
                  <a:pt x="0" y="173"/>
                  <a:pt x="0" y="173"/>
                </a:cubicBezTo>
                <a:cubicBezTo>
                  <a:pt x="0" y="173"/>
                  <a:pt x="0" y="173"/>
                  <a:pt x="0" y="173"/>
                </a:cubicBezTo>
                <a:cubicBezTo>
                  <a:pt x="0" y="173"/>
                  <a:pt x="0" y="173"/>
                  <a:pt x="0" y="173"/>
                </a:cubicBezTo>
                <a:cubicBezTo>
                  <a:pt x="0" y="173"/>
                  <a:pt x="0" y="173"/>
                  <a:pt x="0" y="173"/>
                </a:cubicBezTo>
                <a:cubicBezTo>
                  <a:pt x="0" y="220"/>
                  <a:pt x="0" y="220"/>
                  <a:pt x="0" y="220"/>
                </a:cubicBezTo>
                <a:cubicBezTo>
                  <a:pt x="1" y="220"/>
                  <a:pt x="2" y="220"/>
                  <a:pt x="3" y="221"/>
                </a:cubicBezTo>
                <a:cubicBezTo>
                  <a:pt x="3" y="221"/>
                  <a:pt x="3" y="221"/>
                  <a:pt x="3" y="221"/>
                </a:cubicBezTo>
                <a:cubicBezTo>
                  <a:pt x="3" y="221"/>
                  <a:pt x="3" y="221"/>
                  <a:pt x="3" y="221"/>
                </a:cubicBezTo>
                <a:cubicBezTo>
                  <a:pt x="3" y="221"/>
                  <a:pt x="3" y="221"/>
                  <a:pt x="3" y="221"/>
                </a:cubicBezTo>
                <a:cubicBezTo>
                  <a:pt x="2" y="221"/>
                  <a:pt x="1" y="220"/>
                  <a:pt x="0" y="220"/>
                </a:cubicBezTo>
                <a:cubicBezTo>
                  <a:pt x="0" y="220"/>
                  <a:pt x="0" y="220"/>
                  <a:pt x="0" y="220"/>
                </a:cubicBezTo>
                <a:cubicBezTo>
                  <a:pt x="0" y="220"/>
                  <a:pt x="0" y="220"/>
                  <a:pt x="0" y="220"/>
                </a:cubicBezTo>
                <a:cubicBezTo>
                  <a:pt x="0" y="223"/>
                  <a:pt x="0" y="223"/>
                  <a:pt x="0" y="223"/>
                </a:cubicBezTo>
                <a:cubicBezTo>
                  <a:pt x="0" y="223"/>
                  <a:pt x="0" y="223"/>
                  <a:pt x="0" y="223"/>
                </a:cubicBezTo>
                <a:cubicBezTo>
                  <a:pt x="0" y="223"/>
                  <a:pt x="0" y="223"/>
                  <a:pt x="0" y="223"/>
                </a:cubicBezTo>
                <a:cubicBezTo>
                  <a:pt x="0" y="223"/>
                  <a:pt x="0" y="223"/>
                  <a:pt x="0" y="223"/>
                </a:cubicBezTo>
                <a:cubicBezTo>
                  <a:pt x="0" y="229"/>
                  <a:pt x="0" y="229"/>
                  <a:pt x="0" y="229"/>
                </a:cubicBezTo>
                <a:cubicBezTo>
                  <a:pt x="13" y="229"/>
                  <a:pt x="13" y="229"/>
                  <a:pt x="13" y="229"/>
                </a:cubicBezTo>
                <a:cubicBezTo>
                  <a:pt x="18" y="231"/>
                  <a:pt x="23" y="234"/>
                  <a:pt x="28" y="236"/>
                </a:cubicBezTo>
                <a:cubicBezTo>
                  <a:pt x="42" y="243"/>
                  <a:pt x="57" y="249"/>
                  <a:pt x="70" y="256"/>
                </a:cubicBezTo>
                <a:cubicBezTo>
                  <a:pt x="70" y="256"/>
                  <a:pt x="70" y="256"/>
                  <a:pt x="70" y="256"/>
                </a:cubicBezTo>
                <a:cubicBezTo>
                  <a:pt x="72" y="257"/>
                  <a:pt x="73" y="258"/>
                  <a:pt x="76" y="258"/>
                </a:cubicBezTo>
                <a:cubicBezTo>
                  <a:pt x="78" y="259"/>
                  <a:pt x="79" y="260"/>
                  <a:pt x="81" y="261"/>
                </a:cubicBezTo>
                <a:cubicBezTo>
                  <a:pt x="80" y="260"/>
                  <a:pt x="77" y="259"/>
                  <a:pt x="77" y="258"/>
                </a:cubicBezTo>
                <a:cubicBezTo>
                  <a:pt x="76" y="258"/>
                  <a:pt x="75" y="257"/>
                  <a:pt x="75" y="257"/>
                </a:cubicBezTo>
                <a:cubicBezTo>
                  <a:pt x="74" y="256"/>
                  <a:pt x="72" y="256"/>
                  <a:pt x="72" y="255"/>
                </a:cubicBezTo>
                <a:cubicBezTo>
                  <a:pt x="74" y="255"/>
                  <a:pt x="70" y="254"/>
                  <a:pt x="71" y="254"/>
                </a:cubicBezTo>
                <a:cubicBezTo>
                  <a:pt x="72" y="254"/>
                  <a:pt x="73" y="254"/>
                  <a:pt x="73" y="254"/>
                </a:cubicBezTo>
                <a:cubicBezTo>
                  <a:pt x="73" y="254"/>
                  <a:pt x="71" y="253"/>
                  <a:pt x="70" y="253"/>
                </a:cubicBezTo>
                <a:cubicBezTo>
                  <a:pt x="69" y="252"/>
                  <a:pt x="67" y="252"/>
                  <a:pt x="67" y="251"/>
                </a:cubicBezTo>
                <a:cubicBezTo>
                  <a:pt x="68" y="252"/>
                  <a:pt x="70" y="252"/>
                  <a:pt x="71" y="253"/>
                </a:cubicBezTo>
                <a:cubicBezTo>
                  <a:pt x="72" y="253"/>
                  <a:pt x="72" y="253"/>
                  <a:pt x="72" y="253"/>
                </a:cubicBezTo>
                <a:cubicBezTo>
                  <a:pt x="70" y="252"/>
                  <a:pt x="69" y="251"/>
                  <a:pt x="67" y="251"/>
                </a:cubicBezTo>
                <a:cubicBezTo>
                  <a:pt x="66" y="250"/>
                  <a:pt x="65" y="249"/>
                  <a:pt x="63" y="249"/>
                </a:cubicBezTo>
                <a:cubicBezTo>
                  <a:pt x="63" y="248"/>
                  <a:pt x="64" y="248"/>
                  <a:pt x="64" y="248"/>
                </a:cubicBezTo>
                <a:cubicBezTo>
                  <a:pt x="66" y="249"/>
                  <a:pt x="68" y="250"/>
                  <a:pt x="70" y="251"/>
                </a:cubicBezTo>
                <a:cubicBezTo>
                  <a:pt x="74" y="253"/>
                  <a:pt x="79" y="255"/>
                  <a:pt x="84" y="258"/>
                </a:cubicBezTo>
                <a:cubicBezTo>
                  <a:pt x="84" y="258"/>
                  <a:pt x="85" y="258"/>
                  <a:pt x="85" y="258"/>
                </a:cubicBezTo>
                <a:cubicBezTo>
                  <a:pt x="86" y="259"/>
                  <a:pt x="88" y="259"/>
                  <a:pt x="89" y="260"/>
                </a:cubicBezTo>
                <a:cubicBezTo>
                  <a:pt x="90" y="260"/>
                  <a:pt x="91" y="261"/>
                  <a:pt x="93" y="261"/>
                </a:cubicBezTo>
                <a:cubicBezTo>
                  <a:pt x="95" y="262"/>
                  <a:pt x="96" y="263"/>
                  <a:pt x="99" y="264"/>
                </a:cubicBezTo>
                <a:cubicBezTo>
                  <a:pt x="99" y="263"/>
                  <a:pt x="97" y="262"/>
                  <a:pt x="94" y="261"/>
                </a:cubicBezTo>
                <a:cubicBezTo>
                  <a:pt x="90" y="258"/>
                  <a:pt x="86" y="257"/>
                  <a:pt x="82" y="256"/>
                </a:cubicBezTo>
                <a:cubicBezTo>
                  <a:pt x="77" y="254"/>
                  <a:pt x="73" y="252"/>
                  <a:pt x="68" y="250"/>
                </a:cubicBezTo>
                <a:cubicBezTo>
                  <a:pt x="65" y="248"/>
                  <a:pt x="61" y="247"/>
                  <a:pt x="58" y="245"/>
                </a:cubicBezTo>
                <a:cubicBezTo>
                  <a:pt x="56" y="244"/>
                  <a:pt x="54" y="243"/>
                  <a:pt x="52" y="242"/>
                </a:cubicBezTo>
                <a:cubicBezTo>
                  <a:pt x="51" y="241"/>
                  <a:pt x="49" y="240"/>
                  <a:pt x="48" y="240"/>
                </a:cubicBezTo>
                <a:cubicBezTo>
                  <a:pt x="50" y="240"/>
                  <a:pt x="51" y="241"/>
                  <a:pt x="53" y="242"/>
                </a:cubicBezTo>
                <a:cubicBezTo>
                  <a:pt x="53" y="242"/>
                  <a:pt x="54" y="242"/>
                  <a:pt x="55" y="242"/>
                </a:cubicBezTo>
                <a:cubicBezTo>
                  <a:pt x="55" y="242"/>
                  <a:pt x="55" y="242"/>
                  <a:pt x="55" y="242"/>
                </a:cubicBezTo>
                <a:cubicBezTo>
                  <a:pt x="55" y="242"/>
                  <a:pt x="53" y="241"/>
                  <a:pt x="51" y="240"/>
                </a:cubicBezTo>
                <a:cubicBezTo>
                  <a:pt x="51" y="240"/>
                  <a:pt x="50" y="240"/>
                  <a:pt x="50" y="239"/>
                </a:cubicBezTo>
                <a:cubicBezTo>
                  <a:pt x="48" y="239"/>
                  <a:pt x="47" y="238"/>
                  <a:pt x="46" y="237"/>
                </a:cubicBezTo>
                <a:cubicBezTo>
                  <a:pt x="44" y="237"/>
                  <a:pt x="43" y="237"/>
                  <a:pt x="41" y="236"/>
                </a:cubicBezTo>
                <a:cubicBezTo>
                  <a:pt x="41" y="236"/>
                  <a:pt x="41" y="235"/>
                  <a:pt x="41" y="235"/>
                </a:cubicBezTo>
                <a:cubicBezTo>
                  <a:pt x="39" y="234"/>
                  <a:pt x="38" y="233"/>
                  <a:pt x="35" y="233"/>
                </a:cubicBezTo>
                <a:cubicBezTo>
                  <a:pt x="33" y="232"/>
                  <a:pt x="31" y="230"/>
                  <a:pt x="28" y="229"/>
                </a:cubicBezTo>
                <a:cubicBezTo>
                  <a:pt x="28" y="229"/>
                  <a:pt x="28" y="229"/>
                  <a:pt x="28" y="229"/>
                </a:cubicBezTo>
                <a:cubicBezTo>
                  <a:pt x="33" y="229"/>
                  <a:pt x="33" y="229"/>
                  <a:pt x="33" y="229"/>
                </a:cubicBezTo>
                <a:cubicBezTo>
                  <a:pt x="41" y="233"/>
                  <a:pt x="49" y="236"/>
                  <a:pt x="57" y="240"/>
                </a:cubicBezTo>
                <a:cubicBezTo>
                  <a:pt x="58" y="240"/>
                  <a:pt x="59" y="240"/>
                  <a:pt x="60" y="241"/>
                </a:cubicBezTo>
                <a:cubicBezTo>
                  <a:pt x="63" y="242"/>
                  <a:pt x="66" y="244"/>
                  <a:pt x="69" y="245"/>
                </a:cubicBezTo>
                <a:cubicBezTo>
                  <a:pt x="70" y="246"/>
                  <a:pt x="71" y="246"/>
                  <a:pt x="71" y="246"/>
                </a:cubicBezTo>
                <a:cubicBezTo>
                  <a:pt x="72" y="246"/>
                  <a:pt x="73" y="246"/>
                  <a:pt x="74" y="246"/>
                </a:cubicBezTo>
                <a:cubicBezTo>
                  <a:pt x="87" y="252"/>
                  <a:pt x="98" y="259"/>
                  <a:pt x="112" y="265"/>
                </a:cubicBezTo>
                <a:cubicBezTo>
                  <a:pt x="112" y="266"/>
                  <a:pt x="114" y="267"/>
                  <a:pt x="116" y="268"/>
                </a:cubicBezTo>
                <a:cubicBezTo>
                  <a:pt x="117" y="268"/>
                  <a:pt x="117" y="269"/>
                  <a:pt x="121" y="269"/>
                </a:cubicBezTo>
                <a:cubicBezTo>
                  <a:pt x="122" y="269"/>
                  <a:pt x="124" y="270"/>
                  <a:pt x="125" y="271"/>
                </a:cubicBezTo>
                <a:cubicBezTo>
                  <a:pt x="130" y="273"/>
                  <a:pt x="133" y="275"/>
                  <a:pt x="139" y="277"/>
                </a:cubicBezTo>
                <a:cubicBezTo>
                  <a:pt x="137" y="276"/>
                  <a:pt x="133" y="274"/>
                  <a:pt x="133" y="273"/>
                </a:cubicBezTo>
                <a:cubicBezTo>
                  <a:pt x="143" y="277"/>
                  <a:pt x="152" y="281"/>
                  <a:pt x="160" y="286"/>
                </a:cubicBezTo>
                <a:cubicBezTo>
                  <a:pt x="162" y="287"/>
                  <a:pt x="164" y="288"/>
                  <a:pt x="168" y="289"/>
                </a:cubicBezTo>
                <a:cubicBezTo>
                  <a:pt x="168" y="289"/>
                  <a:pt x="169" y="290"/>
                  <a:pt x="169" y="290"/>
                </a:cubicBezTo>
                <a:cubicBezTo>
                  <a:pt x="171" y="291"/>
                  <a:pt x="176" y="293"/>
                  <a:pt x="178" y="295"/>
                </a:cubicBezTo>
                <a:cubicBezTo>
                  <a:pt x="179" y="295"/>
                  <a:pt x="179" y="295"/>
                  <a:pt x="179" y="295"/>
                </a:cubicBezTo>
                <a:cubicBezTo>
                  <a:pt x="179" y="295"/>
                  <a:pt x="179" y="295"/>
                  <a:pt x="179" y="295"/>
                </a:cubicBezTo>
                <a:cubicBezTo>
                  <a:pt x="179" y="295"/>
                  <a:pt x="179" y="295"/>
                  <a:pt x="178" y="295"/>
                </a:cubicBezTo>
                <a:cubicBezTo>
                  <a:pt x="181" y="297"/>
                  <a:pt x="186" y="299"/>
                  <a:pt x="190" y="301"/>
                </a:cubicBezTo>
                <a:cubicBezTo>
                  <a:pt x="195" y="303"/>
                  <a:pt x="200" y="306"/>
                  <a:pt x="202" y="308"/>
                </a:cubicBezTo>
                <a:cubicBezTo>
                  <a:pt x="203" y="309"/>
                  <a:pt x="204" y="309"/>
                  <a:pt x="204" y="309"/>
                </a:cubicBezTo>
                <a:cubicBezTo>
                  <a:pt x="208" y="311"/>
                  <a:pt x="214" y="314"/>
                  <a:pt x="218" y="316"/>
                </a:cubicBezTo>
                <a:cubicBezTo>
                  <a:pt x="219" y="317"/>
                  <a:pt x="221" y="318"/>
                  <a:pt x="224" y="318"/>
                </a:cubicBezTo>
                <a:cubicBezTo>
                  <a:pt x="225" y="318"/>
                  <a:pt x="226" y="319"/>
                  <a:pt x="228" y="320"/>
                </a:cubicBezTo>
                <a:cubicBezTo>
                  <a:pt x="228" y="320"/>
                  <a:pt x="229" y="320"/>
                  <a:pt x="229" y="320"/>
                </a:cubicBezTo>
                <a:cubicBezTo>
                  <a:pt x="229" y="320"/>
                  <a:pt x="229" y="320"/>
                  <a:pt x="229" y="320"/>
                </a:cubicBezTo>
                <a:cubicBezTo>
                  <a:pt x="226" y="317"/>
                  <a:pt x="221" y="315"/>
                  <a:pt x="216" y="313"/>
                </a:cubicBezTo>
                <a:cubicBezTo>
                  <a:pt x="214" y="312"/>
                  <a:pt x="211" y="311"/>
                  <a:pt x="211" y="310"/>
                </a:cubicBezTo>
                <a:cubicBezTo>
                  <a:pt x="204" y="309"/>
                  <a:pt x="209" y="308"/>
                  <a:pt x="204" y="306"/>
                </a:cubicBezTo>
                <a:cubicBezTo>
                  <a:pt x="204" y="306"/>
                  <a:pt x="204" y="306"/>
                  <a:pt x="204" y="306"/>
                </a:cubicBezTo>
                <a:cubicBezTo>
                  <a:pt x="203" y="305"/>
                  <a:pt x="203" y="304"/>
                  <a:pt x="200" y="303"/>
                </a:cubicBezTo>
                <a:cubicBezTo>
                  <a:pt x="197" y="302"/>
                  <a:pt x="193" y="300"/>
                  <a:pt x="191" y="299"/>
                </a:cubicBezTo>
                <a:cubicBezTo>
                  <a:pt x="189" y="297"/>
                  <a:pt x="188" y="298"/>
                  <a:pt x="186" y="298"/>
                </a:cubicBezTo>
                <a:cubicBezTo>
                  <a:pt x="186" y="297"/>
                  <a:pt x="188" y="297"/>
                  <a:pt x="185" y="296"/>
                </a:cubicBezTo>
                <a:cubicBezTo>
                  <a:pt x="185" y="295"/>
                  <a:pt x="181" y="294"/>
                  <a:pt x="181" y="293"/>
                </a:cubicBezTo>
                <a:cubicBezTo>
                  <a:pt x="181" y="293"/>
                  <a:pt x="182" y="293"/>
                  <a:pt x="182" y="293"/>
                </a:cubicBezTo>
                <a:cubicBezTo>
                  <a:pt x="184" y="293"/>
                  <a:pt x="183" y="293"/>
                  <a:pt x="183" y="292"/>
                </a:cubicBezTo>
                <a:cubicBezTo>
                  <a:pt x="187" y="293"/>
                  <a:pt x="190" y="295"/>
                  <a:pt x="190" y="295"/>
                </a:cubicBezTo>
                <a:cubicBezTo>
                  <a:pt x="190" y="297"/>
                  <a:pt x="192" y="297"/>
                  <a:pt x="196" y="298"/>
                </a:cubicBezTo>
                <a:cubicBezTo>
                  <a:pt x="198" y="299"/>
                  <a:pt x="200" y="300"/>
                  <a:pt x="201" y="301"/>
                </a:cubicBezTo>
                <a:cubicBezTo>
                  <a:pt x="202" y="301"/>
                  <a:pt x="204" y="302"/>
                  <a:pt x="206" y="302"/>
                </a:cubicBezTo>
                <a:cubicBezTo>
                  <a:pt x="206" y="303"/>
                  <a:pt x="206" y="303"/>
                  <a:pt x="207" y="303"/>
                </a:cubicBezTo>
                <a:cubicBezTo>
                  <a:pt x="210" y="304"/>
                  <a:pt x="214" y="306"/>
                  <a:pt x="218" y="308"/>
                </a:cubicBezTo>
                <a:cubicBezTo>
                  <a:pt x="218" y="308"/>
                  <a:pt x="218" y="308"/>
                  <a:pt x="218" y="308"/>
                </a:cubicBezTo>
                <a:cubicBezTo>
                  <a:pt x="218" y="308"/>
                  <a:pt x="218" y="308"/>
                  <a:pt x="218" y="308"/>
                </a:cubicBezTo>
                <a:cubicBezTo>
                  <a:pt x="218" y="308"/>
                  <a:pt x="218" y="308"/>
                  <a:pt x="218" y="308"/>
                </a:cubicBezTo>
                <a:cubicBezTo>
                  <a:pt x="220" y="309"/>
                  <a:pt x="223" y="310"/>
                  <a:pt x="225" y="311"/>
                </a:cubicBezTo>
                <a:cubicBezTo>
                  <a:pt x="229" y="312"/>
                  <a:pt x="232" y="314"/>
                  <a:pt x="236" y="316"/>
                </a:cubicBezTo>
                <a:cubicBezTo>
                  <a:pt x="235" y="314"/>
                  <a:pt x="225" y="311"/>
                  <a:pt x="227" y="310"/>
                </a:cubicBezTo>
                <a:cubicBezTo>
                  <a:pt x="228" y="310"/>
                  <a:pt x="228" y="309"/>
                  <a:pt x="228" y="309"/>
                </a:cubicBezTo>
                <a:cubicBezTo>
                  <a:pt x="228" y="309"/>
                  <a:pt x="228" y="308"/>
                  <a:pt x="227" y="308"/>
                </a:cubicBezTo>
                <a:cubicBezTo>
                  <a:pt x="225" y="308"/>
                  <a:pt x="223" y="307"/>
                  <a:pt x="220" y="306"/>
                </a:cubicBezTo>
                <a:cubicBezTo>
                  <a:pt x="220" y="306"/>
                  <a:pt x="219" y="305"/>
                  <a:pt x="218" y="305"/>
                </a:cubicBezTo>
                <a:cubicBezTo>
                  <a:pt x="217" y="305"/>
                  <a:pt x="216" y="304"/>
                  <a:pt x="216" y="304"/>
                </a:cubicBezTo>
                <a:cubicBezTo>
                  <a:pt x="210" y="301"/>
                  <a:pt x="206" y="298"/>
                  <a:pt x="202" y="296"/>
                </a:cubicBezTo>
                <a:cubicBezTo>
                  <a:pt x="204" y="296"/>
                  <a:pt x="206" y="297"/>
                  <a:pt x="208" y="298"/>
                </a:cubicBezTo>
                <a:cubicBezTo>
                  <a:pt x="208" y="297"/>
                  <a:pt x="204" y="296"/>
                  <a:pt x="203" y="295"/>
                </a:cubicBezTo>
                <a:cubicBezTo>
                  <a:pt x="203" y="295"/>
                  <a:pt x="203" y="295"/>
                  <a:pt x="204" y="295"/>
                </a:cubicBezTo>
                <a:cubicBezTo>
                  <a:pt x="204" y="295"/>
                  <a:pt x="204" y="295"/>
                  <a:pt x="204" y="295"/>
                </a:cubicBezTo>
                <a:cubicBezTo>
                  <a:pt x="204" y="295"/>
                  <a:pt x="204" y="294"/>
                  <a:pt x="205" y="295"/>
                </a:cubicBezTo>
                <a:cubicBezTo>
                  <a:pt x="208" y="296"/>
                  <a:pt x="209" y="296"/>
                  <a:pt x="210" y="296"/>
                </a:cubicBezTo>
                <a:cubicBezTo>
                  <a:pt x="211" y="295"/>
                  <a:pt x="209" y="295"/>
                  <a:pt x="208" y="294"/>
                </a:cubicBezTo>
                <a:cubicBezTo>
                  <a:pt x="205" y="293"/>
                  <a:pt x="202" y="292"/>
                  <a:pt x="201" y="291"/>
                </a:cubicBezTo>
                <a:cubicBezTo>
                  <a:pt x="199" y="289"/>
                  <a:pt x="197" y="289"/>
                  <a:pt x="195" y="289"/>
                </a:cubicBezTo>
                <a:cubicBezTo>
                  <a:pt x="193" y="288"/>
                  <a:pt x="191" y="287"/>
                  <a:pt x="187" y="285"/>
                </a:cubicBezTo>
                <a:cubicBezTo>
                  <a:pt x="189" y="287"/>
                  <a:pt x="191" y="288"/>
                  <a:pt x="195" y="289"/>
                </a:cubicBezTo>
                <a:cubicBezTo>
                  <a:pt x="197" y="290"/>
                  <a:pt x="199" y="291"/>
                  <a:pt x="201" y="292"/>
                </a:cubicBezTo>
                <a:cubicBezTo>
                  <a:pt x="203" y="293"/>
                  <a:pt x="203" y="294"/>
                  <a:pt x="201" y="294"/>
                </a:cubicBezTo>
                <a:cubicBezTo>
                  <a:pt x="199" y="293"/>
                  <a:pt x="196" y="291"/>
                  <a:pt x="195" y="293"/>
                </a:cubicBezTo>
                <a:cubicBezTo>
                  <a:pt x="195" y="292"/>
                  <a:pt x="194" y="292"/>
                  <a:pt x="193" y="292"/>
                </a:cubicBezTo>
                <a:cubicBezTo>
                  <a:pt x="193" y="291"/>
                  <a:pt x="191" y="290"/>
                  <a:pt x="189" y="290"/>
                </a:cubicBezTo>
                <a:cubicBezTo>
                  <a:pt x="184" y="287"/>
                  <a:pt x="178" y="284"/>
                  <a:pt x="172" y="281"/>
                </a:cubicBezTo>
                <a:cubicBezTo>
                  <a:pt x="169" y="279"/>
                  <a:pt x="167" y="277"/>
                  <a:pt x="162" y="275"/>
                </a:cubicBezTo>
                <a:cubicBezTo>
                  <a:pt x="160" y="273"/>
                  <a:pt x="154" y="271"/>
                  <a:pt x="152" y="269"/>
                </a:cubicBezTo>
                <a:cubicBezTo>
                  <a:pt x="151" y="269"/>
                  <a:pt x="149" y="268"/>
                  <a:pt x="148" y="267"/>
                </a:cubicBezTo>
                <a:cubicBezTo>
                  <a:pt x="147" y="266"/>
                  <a:pt x="146" y="266"/>
                  <a:pt x="146" y="265"/>
                </a:cubicBezTo>
                <a:cubicBezTo>
                  <a:pt x="145" y="265"/>
                  <a:pt x="145" y="264"/>
                  <a:pt x="144" y="264"/>
                </a:cubicBezTo>
                <a:cubicBezTo>
                  <a:pt x="146" y="265"/>
                  <a:pt x="148" y="266"/>
                  <a:pt x="150" y="267"/>
                </a:cubicBezTo>
                <a:cubicBezTo>
                  <a:pt x="152" y="267"/>
                  <a:pt x="152" y="268"/>
                  <a:pt x="154" y="268"/>
                </a:cubicBezTo>
                <a:cubicBezTo>
                  <a:pt x="155" y="269"/>
                  <a:pt x="157" y="269"/>
                  <a:pt x="158" y="270"/>
                </a:cubicBezTo>
                <a:cubicBezTo>
                  <a:pt x="158" y="269"/>
                  <a:pt x="158" y="269"/>
                  <a:pt x="159" y="269"/>
                </a:cubicBezTo>
                <a:cubicBezTo>
                  <a:pt x="162" y="270"/>
                  <a:pt x="164" y="272"/>
                  <a:pt x="168" y="273"/>
                </a:cubicBezTo>
                <a:cubicBezTo>
                  <a:pt x="170" y="274"/>
                  <a:pt x="172" y="275"/>
                  <a:pt x="173" y="276"/>
                </a:cubicBezTo>
                <a:cubicBezTo>
                  <a:pt x="173" y="276"/>
                  <a:pt x="172" y="276"/>
                  <a:pt x="173" y="277"/>
                </a:cubicBezTo>
                <a:cubicBezTo>
                  <a:pt x="175" y="277"/>
                  <a:pt x="175" y="277"/>
                  <a:pt x="176" y="277"/>
                </a:cubicBezTo>
                <a:cubicBezTo>
                  <a:pt x="177" y="277"/>
                  <a:pt x="178" y="278"/>
                  <a:pt x="180" y="279"/>
                </a:cubicBezTo>
                <a:cubicBezTo>
                  <a:pt x="180" y="279"/>
                  <a:pt x="180" y="279"/>
                  <a:pt x="180" y="279"/>
                </a:cubicBezTo>
                <a:cubicBezTo>
                  <a:pt x="186" y="283"/>
                  <a:pt x="196" y="287"/>
                  <a:pt x="204" y="291"/>
                </a:cubicBezTo>
                <a:cubicBezTo>
                  <a:pt x="208" y="293"/>
                  <a:pt x="212" y="296"/>
                  <a:pt x="216" y="298"/>
                </a:cubicBezTo>
                <a:cubicBezTo>
                  <a:pt x="218" y="299"/>
                  <a:pt x="221" y="301"/>
                  <a:pt x="224" y="302"/>
                </a:cubicBezTo>
                <a:cubicBezTo>
                  <a:pt x="225" y="303"/>
                  <a:pt x="225" y="304"/>
                  <a:pt x="228" y="304"/>
                </a:cubicBezTo>
                <a:cubicBezTo>
                  <a:pt x="233" y="305"/>
                  <a:pt x="230" y="303"/>
                  <a:pt x="230" y="303"/>
                </a:cubicBezTo>
                <a:cubicBezTo>
                  <a:pt x="231" y="303"/>
                  <a:pt x="232" y="304"/>
                  <a:pt x="234" y="304"/>
                </a:cubicBezTo>
                <a:cubicBezTo>
                  <a:pt x="232" y="303"/>
                  <a:pt x="229" y="301"/>
                  <a:pt x="226" y="299"/>
                </a:cubicBezTo>
                <a:cubicBezTo>
                  <a:pt x="227" y="299"/>
                  <a:pt x="228" y="299"/>
                  <a:pt x="226" y="298"/>
                </a:cubicBezTo>
                <a:cubicBezTo>
                  <a:pt x="223" y="297"/>
                  <a:pt x="221" y="296"/>
                  <a:pt x="217" y="294"/>
                </a:cubicBezTo>
                <a:cubicBezTo>
                  <a:pt x="217" y="294"/>
                  <a:pt x="217" y="294"/>
                  <a:pt x="217" y="294"/>
                </a:cubicBezTo>
                <a:cubicBezTo>
                  <a:pt x="217" y="294"/>
                  <a:pt x="217" y="294"/>
                  <a:pt x="217" y="294"/>
                </a:cubicBezTo>
                <a:cubicBezTo>
                  <a:pt x="217" y="294"/>
                  <a:pt x="217" y="294"/>
                  <a:pt x="217" y="294"/>
                </a:cubicBezTo>
                <a:cubicBezTo>
                  <a:pt x="217" y="294"/>
                  <a:pt x="220" y="294"/>
                  <a:pt x="215" y="293"/>
                </a:cubicBezTo>
                <a:cubicBezTo>
                  <a:pt x="214" y="292"/>
                  <a:pt x="212" y="291"/>
                  <a:pt x="214" y="291"/>
                </a:cubicBezTo>
                <a:cubicBezTo>
                  <a:pt x="214" y="291"/>
                  <a:pt x="214" y="291"/>
                  <a:pt x="214" y="291"/>
                </a:cubicBezTo>
                <a:cubicBezTo>
                  <a:pt x="214" y="291"/>
                  <a:pt x="214" y="291"/>
                  <a:pt x="214" y="291"/>
                </a:cubicBezTo>
                <a:cubicBezTo>
                  <a:pt x="214" y="291"/>
                  <a:pt x="214" y="291"/>
                  <a:pt x="214" y="291"/>
                </a:cubicBezTo>
                <a:cubicBezTo>
                  <a:pt x="219" y="293"/>
                  <a:pt x="223" y="296"/>
                  <a:pt x="230" y="298"/>
                </a:cubicBezTo>
                <a:cubicBezTo>
                  <a:pt x="231" y="299"/>
                  <a:pt x="232" y="299"/>
                  <a:pt x="233" y="300"/>
                </a:cubicBezTo>
                <a:cubicBezTo>
                  <a:pt x="236" y="300"/>
                  <a:pt x="232" y="299"/>
                  <a:pt x="232" y="299"/>
                </a:cubicBezTo>
                <a:cubicBezTo>
                  <a:pt x="233" y="299"/>
                  <a:pt x="234" y="298"/>
                  <a:pt x="235" y="298"/>
                </a:cubicBezTo>
                <a:cubicBezTo>
                  <a:pt x="239" y="300"/>
                  <a:pt x="241" y="301"/>
                  <a:pt x="244" y="303"/>
                </a:cubicBezTo>
                <a:cubicBezTo>
                  <a:pt x="246" y="304"/>
                  <a:pt x="248" y="305"/>
                  <a:pt x="250" y="305"/>
                </a:cubicBezTo>
                <a:cubicBezTo>
                  <a:pt x="253" y="306"/>
                  <a:pt x="247" y="304"/>
                  <a:pt x="246" y="303"/>
                </a:cubicBezTo>
                <a:cubicBezTo>
                  <a:pt x="246" y="303"/>
                  <a:pt x="246" y="303"/>
                  <a:pt x="246" y="302"/>
                </a:cubicBezTo>
                <a:cubicBezTo>
                  <a:pt x="246" y="302"/>
                  <a:pt x="246" y="302"/>
                  <a:pt x="246" y="302"/>
                </a:cubicBezTo>
                <a:cubicBezTo>
                  <a:pt x="247" y="302"/>
                  <a:pt x="247" y="302"/>
                  <a:pt x="248" y="302"/>
                </a:cubicBezTo>
                <a:cubicBezTo>
                  <a:pt x="245" y="301"/>
                  <a:pt x="240" y="299"/>
                  <a:pt x="238" y="298"/>
                </a:cubicBezTo>
                <a:cubicBezTo>
                  <a:pt x="237" y="297"/>
                  <a:pt x="237" y="297"/>
                  <a:pt x="236" y="296"/>
                </a:cubicBezTo>
                <a:cubicBezTo>
                  <a:pt x="236" y="296"/>
                  <a:pt x="237" y="296"/>
                  <a:pt x="238" y="296"/>
                </a:cubicBezTo>
                <a:cubicBezTo>
                  <a:pt x="238" y="296"/>
                  <a:pt x="238" y="296"/>
                  <a:pt x="237" y="295"/>
                </a:cubicBezTo>
                <a:cubicBezTo>
                  <a:pt x="231" y="292"/>
                  <a:pt x="231" y="292"/>
                  <a:pt x="237" y="292"/>
                </a:cubicBezTo>
                <a:cubicBezTo>
                  <a:pt x="239" y="292"/>
                  <a:pt x="239" y="293"/>
                  <a:pt x="242" y="293"/>
                </a:cubicBezTo>
                <a:cubicBezTo>
                  <a:pt x="244" y="293"/>
                  <a:pt x="241" y="292"/>
                  <a:pt x="240" y="292"/>
                </a:cubicBezTo>
                <a:cubicBezTo>
                  <a:pt x="239" y="291"/>
                  <a:pt x="239" y="290"/>
                  <a:pt x="241" y="291"/>
                </a:cubicBezTo>
                <a:cubicBezTo>
                  <a:pt x="247" y="293"/>
                  <a:pt x="253" y="294"/>
                  <a:pt x="258" y="297"/>
                </a:cubicBezTo>
                <a:cubicBezTo>
                  <a:pt x="258" y="297"/>
                  <a:pt x="259" y="297"/>
                  <a:pt x="258" y="297"/>
                </a:cubicBezTo>
                <a:cubicBezTo>
                  <a:pt x="258" y="297"/>
                  <a:pt x="256" y="296"/>
                  <a:pt x="255" y="297"/>
                </a:cubicBezTo>
                <a:cubicBezTo>
                  <a:pt x="260" y="300"/>
                  <a:pt x="270" y="302"/>
                  <a:pt x="275" y="305"/>
                </a:cubicBezTo>
                <a:cubicBezTo>
                  <a:pt x="277" y="307"/>
                  <a:pt x="280" y="308"/>
                  <a:pt x="284" y="310"/>
                </a:cubicBezTo>
                <a:cubicBezTo>
                  <a:pt x="285" y="311"/>
                  <a:pt x="286" y="311"/>
                  <a:pt x="288" y="311"/>
                </a:cubicBezTo>
                <a:cubicBezTo>
                  <a:pt x="290" y="311"/>
                  <a:pt x="289" y="310"/>
                  <a:pt x="287" y="310"/>
                </a:cubicBezTo>
                <a:cubicBezTo>
                  <a:pt x="283" y="308"/>
                  <a:pt x="287" y="309"/>
                  <a:pt x="287" y="308"/>
                </a:cubicBezTo>
                <a:cubicBezTo>
                  <a:pt x="288" y="308"/>
                  <a:pt x="289" y="308"/>
                  <a:pt x="289" y="309"/>
                </a:cubicBezTo>
                <a:cubicBezTo>
                  <a:pt x="287" y="308"/>
                  <a:pt x="287" y="306"/>
                  <a:pt x="282" y="306"/>
                </a:cubicBezTo>
                <a:cubicBezTo>
                  <a:pt x="281" y="306"/>
                  <a:pt x="283" y="307"/>
                  <a:pt x="283" y="307"/>
                </a:cubicBezTo>
                <a:cubicBezTo>
                  <a:pt x="280" y="307"/>
                  <a:pt x="280" y="306"/>
                  <a:pt x="278" y="305"/>
                </a:cubicBezTo>
                <a:cubicBezTo>
                  <a:pt x="273" y="303"/>
                  <a:pt x="273" y="302"/>
                  <a:pt x="268" y="300"/>
                </a:cubicBezTo>
                <a:cubicBezTo>
                  <a:pt x="266" y="299"/>
                  <a:pt x="264" y="298"/>
                  <a:pt x="262" y="297"/>
                </a:cubicBezTo>
                <a:cubicBezTo>
                  <a:pt x="262" y="296"/>
                  <a:pt x="263" y="296"/>
                  <a:pt x="262" y="295"/>
                </a:cubicBezTo>
                <a:cubicBezTo>
                  <a:pt x="260" y="294"/>
                  <a:pt x="258" y="293"/>
                  <a:pt x="256" y="292"/>
                </a:cubicBezTo>
                <a:cubicBezTo>
                  <a:pt x="256" y="292"/>
                  <a:pt x="255" y="292"/>
                  <a:pt x="255" y="292"/>
                </a:cubicBezTo>
                <a:cubicBezTo>
                  <a:pt x="257" y="293"/>
                  <a:pt x="259" y="294"/>
                  <a:pt x="261" y="295"/>
                </a:cubicBezTo>
                <a:cubicBezTo>
                  <a:pt x="256" y="294"/>
                  <a:pt x="255" y="293"/>
                  <a:pt x="252" y="292"/>
                </a:cubicBezTo>
                <a:cubicBezTo>
                  <a:pt x="251" y="290"/>
                  <a:pt x="245" y="288"/>
                  <a:pt x="242" y="287"/>
                </a:cubicBezTo>
                <a:cubicBezTo>
                  <a:pt x="242" y="286"/>
                  <a:pt x="241" y="286"/>
                  <a:pt x="240" y="286"/>
                </a:cubicBezTo>
                <a:cubicBezTo>
                  <a:pt x="240" y="286"/>
                  <a:pt x="240" y="286"/>
                  <a:pt x="240" y="286"/>
                </a:cubicBezTo>
                <a:cubicBezTo>
                  <a:pt x="240" y="286"/>
                  <a:pt x="240" y="286"/>
                  <a:pt x="240" y="286"/>
                </a:cubicBezTo>
                <a:cubicBezTo>
                  <a:pt x="240" y="286"/>
                  <a:pt x="240" y="286"/>
                  <a:pt x="240" y="286"/>
                </a:cubicBezTo>
                <a:cubicBezTo>
                  <a:pt x="236" y="285"/>
                  <a:pt x="234" y="283"/>
                  <a:pt x="229" y="281"/>
                </a:cubicBezTo>
                <a:cubicBezTo>
                  <a:pt x="229" y="281"/>
                  <a:pt x="229" y="281"/>
                  <a:pt x="229" y="281"/>
                </a:cubicBezTo>
                <a:cubicBezTo>
                  <a:pt x="229" y="281"/>
                  <a:pt x="229" y="281"/>
                  <a:pt x="229" y="281"/>
                </a:cubicBezTo>
                <a:cubicBezTo>
                  <a:pt x="228" y="280"/>
                  <a:pt x="226" y="279"/>
                  <a:pt x="224" y="279"/>
                </a:cubicBezTo>
                <a:cubicBezTo>
                  <a:pt x="223" y="277"/>
                  <a:pt x="220" y="276"/>
                  <a:pt x="217" y="275"/>
                </a:cubicBezTo>
                <a:cubicBezTo>
                  <a:pt x="215" y="274"/>
                  <a:pt x="214" y="273"/>
                  <a:pt x="212" y="273"/>
                </a:cubicBezTo>
                <a:cubicBezTo>
                  <a:pt x="212" y="272"/>
                  <a:pt x="212" y="272"/>
                  <a:pt x="212" y="272"/>
                </a:cubicBezTo>
                <a:cubicBezTo>
                  <a:pt x="210" y="271"/>
                  <a:pt x="207" y="270"/>
                  <a:pt x="208" y="269"/>
                </a:cubicBezTo>
                <a:cubicBezTo>
                  <a:pt x="214" y="271"/>
                  <a:pt x="218" y="274"/>
                  <a:pt x="225" y="276"/>
                </a:cubicBezTo>
                <a:cubicBezTo>
                  <a:pt x="236" y="282"/>
                  <a:pt x="246" y="287"/>
                  <a:pt x="257" y="292"/>
                </a:cubicBezTo>
                <a:cubicBezTo>
                  <a:pt x="258" y="292"/>
                  <a:pt x="260" y="293"/>
                  <a:pt x="261" y="293"/>
                </a:cubicBezTo>
                <a:cubicBezTo>
                  <a:pt x="262" y="294"/>
                  <a:pt x="262" y="294"/>
                  <a:pt x="263" y="294"/>
                </a:cubicBezTo>
                <a:cubicBezTo>
                  <a:pt x="269" y="297"/>
                  <a:pt x="274" y="300"/>
                  <a:pt x="280" y="302"/>
                </a:cubicBezTo>
                <a:cubicBezTo>
                  <a:pt x="286" y="305"/>
                  <a:pt x="293" y="308"/>
                  <a:pt x="297" y="311"/>
                </a:cubicBezTo>
                <a:cubicBezTo>
                  <a:pt x="298" y="312"/>
                  <a:pt x="301" y="313"/>
                  <a:pt x="303" y="315"/>
                </a:cubicBezTo>
                <a:cubicBezTo>
                  <a:pt x="302" y="314"/>
                  <a:pt x="301" y="314"/>
                  <a:pt x="300" y="314"/>
                </a:cubicBezTo>
                <a:cubicBezTo>
                  <a:pt x="301" y="315"/>
                  <a:pt x="302" y="315"/>
                  <a:pt x="304" y="316"/>
                </a:cubicBezTo>
                <a:cubicBezTo>
                  <a:pt x="305" y="316"/>
                  <a:pt x="304" y="315"/>
                  <a:pt x="304" y="315"/>
                </a:cubicBezTo>
                <a:cubicBezTo>
                  <a:pt x="305" y="315"/>
                  <a:pt x="306" y="316"/>
                  <a:pt x="309" y="316"/>
                </a:cubicBezTo>
                <a:cubicBezTo>
                  <a:pt x="304" y="314"/>
                  <a:pt x="303" y="313"/>
                  <a:pt x="299" y="311"/>
                </a:cubicBezTo>
                <a:cubicBezTo>
                  <a:pt x="297" y="310"/>
                  <a:pt x="296" y="309"/>
                  <a:pt x="294" y="308"/>
                </a:cubicBezTo>
                <a:cubicBezTo>
                  <a:pt x="290" y="306"/>
                  <a:pt x="284" y="303"/>
                  <a:pt x="280" y="300"/>
                </a:cubicBezTo>
                <a:cubicBezTo>
                  <a:pt x="281" y="300"/>
                  <a:pt x="280" y="300"/>
                  <a:pt x="280" y="299"/>
                </a:cubicBezTo>
                <a:cubicBezTo>
                  <a:pt x="279" y="299"/>
                  <a:pt x="279" y="298"/>
                  <a:pt x="280" y="298"/>
                </a:cubicBezTo>
                <a:cubicBezTo>
                  <a:pt x="282" y="298"/>
                  <a:pt x="284" y="299"/>
                  <a:pt x="285" y="300"/>
                </a:cubicBezTo>
                <a:cubicBezTo>
                  <a:pt x="288" y="301"/>
                  <a:pt x="292" y="302"/>
                  <a:pt x="296" y="303"/>
                </a:cubicBezTo>
                <a:cubicBezTo>
                  <a:pt x="300" y="305"/>
                  <a:pt x="302" y="304"/>
                  <a:pt x="304" y="304"/>
                </a:cubicBezTo>
                <a:cubicBezTo>
                  <a:pt x="304" y="304"/>
                  <a:pt x="306" y="304"/>
                  <a:pt x="307" y="304"/>
                </a:cubicBezTo>
                <a:cubicBezTo>
                  <a:pt x="308" y="305"/>
                  <a:pt x="308" y="305"/>
                  <a:pt x="306" y="305"/>
                </a:cubicBezTo>
                <a:cubicBezTo>
                  <a:pt x="303" y="305"/>
                  <a:pt x="304" y="306"/>
                  <a:pt x="302" y="306"/>
                </a:cubicBezTo>
                <a:cubicBezTo>
                  <a:pt x="306" y="307"/>
                  <a:pt x="310" y="308"/>
                  <a:pt x="314" y="310"/>
                </a:cubicBezTo>
                <a:cubicBezTo>
                  <a:pt x="313" y="309"/>
                  <a:pt x="312" y="308"/>
                  <a:pt x="312" y="307"/>
                </a:cubicBezTo>
                <a:cubicBezTo>
                  <a:pt x="314" y="308"/>
                  <a:pt x="319" y="309"/>
                  <a:pt x="318" y="307"/>
                </a:cubicBezTo>
                <a:cubicBezTo>
                  <a:pt x="317" y="305"/>
                  <a:pt x="317" y="305"/>
                  <a:pt x="321" y="305"/>
                </a:cubicBezTo>
                <a:cubicBezTo>
                  <a:pt x="317" y="304"/>
                  <a:pt x="314" y="302"/>
                  <a:pt x="310" y="302"/>
                </a:cubicBezTo>
                <a:cubicBezTo>
                  <a:pt x="310" y="302"/>
                  <a:pt x="309" y="302"/>
                  <a:pt x="309" y="302"/>
                </a:cubicBezTo>
                <a:cubicBezTo>
                  <a:pt x="309" y="301"/>
                  <a:pt x="309" y="301"/>
                  <a:pt x="310" y="301"/>
                </a:cubicBezTo>
                <a:cubicBezTo>
                  <a:pt x="312" y="301"/>
                  <a:pt x="310" y="300"/>
                  <a:pt x="309" y="300"/>
                </a:cubicBezTo>
                <a:cubicBezTo>
                  <a:pt x="308" y="300"/>
                  <a:pt x="308" y="300"/>
                  <a:pt x="308" y="299"/>
                </a:cubicBezTo>
                <a:cubicBezTo>
                  <a:pt x="308" y="299"/>
                  <a:pt x="308" y="299"/>
                  <a:pt x="306" y="298"/>
                </a:cubicBezTo>
                <a:cubicBezTo>
                  <a:pt x="304" y="297"/>
                  <a:pt x="304" y="297"/>
                  <a:pt x="306" y="297"/>
                </a:cubicBezTo>
                <a:cubicBezTo>
                  <a:pt x="307" y="297"/>
                  <a:pt x="304" y="296"/>
                  <a:pt x="305" y="295"/>
                </a:cubicBezTo>
                <a:cubicBezTo>
                  <a:pt x="306" y="296"/>
                  <a:pt x="307" y="297"/>
                  <a:pt x="308" y="297"/>
                </a:cubicBezTo>
                <a:cubicBezTo>
                  <a:pt x="310" y="299"/>
                  <a:pt x="314" y="300"/>
                  <a:pt x="317" y="302"/>
                </a:cubicBezTo>
                <a:cubicBezTo>
                  <a:pt x="318" y="303"/>
                  <a:pt x="320" y="304"/>
                  <a:pt x="322" y="305"/>
                </a:cubicBezTo>
                <a:cubicBezTo>
                  <a:pt x="323" y="305"/>
                  <a:pt x="324" y="306"/>
                  <a:pt x="325" y="306"/>
                </a:cubicBezTo>
                <a:cubicBezTo>
                  <a:pt x="326" y="306"/>
                  <a:pt x="327" y="307"/>
                  <a:pt x="327" y="307"/>
                </a:cubicBezTo>
                <a:cubicBezTo>
                  <a:pt x="327" y="307"/>
                  <a:pt x="328" y="308"/>
                  <a:pt x="329" y="308"/>
                </a:cubicBezTo>
                <a:cubicBezTo>
                  <a:pt x="330" y="308"/>
                  <a:pt x="331" y="309"/>
                  <a:pt x="332" y="309"/>
                </a:cubicBezTo>
                <a:cubicBezTo>
                  <a:pt x="332" y="308"/>
                  <a:pt x="331" y="308"/>
                  <a:pt x="330" y="308"/>
                </a:cubicBezTo>
                <a:cubicBezTo>
                  <a:pt x="329" y="307"/>
                  <a:pt x="328" y="306"/>
                  <a:pt x="326" y="306"/>
                </a:cubicBezTo>
                <a:cubicBezTo>
                  <a:pt x="321" y="303"/>
                  <a:pt x="317" y="300"/>
                  <a:pt x="309" y="297"/>
                </a:cubicBezTo>
                <a:cubicBezTo>
                  <a:pt x="305" y="294"/>
                  <a:pt x="298" y="291"/>
                  <a:pt x="292" y="288"/>
                </a:cubicBezTo>
                <a:cubicBezTo>
                  <a:pt x="289" y="287"/>
                  <a:pt x="287" y="285"/>
                  <a:pt x="284" y="284"/>
                </a:cubicBezTo>
                <a:cubicBezTo>
                  <a:pt x="283" y="283"/>
                  <a:pt x="279" y="281"/>
                  <a:pt x="276" y="280"/>
                </a:cubicBezTo>
                <a:cubicBezTo>
                  <a:pt x="280" y="281"/>
                  <a:pt x="284" y="280"/>
                  <a:pt x="289" y="282"/>
                </a:cubicBezTo>
                <a:cubicBezTo>
                  <a:pt x="294" y="284"/>
                  <a:pt x="299" y="286"/>
                  <a:pt x="303" y="288"/>
                </a:cubicBezTo>
                <a:cubicBezTo>
                  <a:pt x="309" y="291"/>
                  <a:pt x="314" y="295"/>
                  <a:pt x="322" y="298"/>
                </a:cubicBezTo>
                <a:cubicBezTo>
                  <a:pt x="325" y="299"/>
                  <a:pt x="330" y="300"/>
                  <a:pt x="334" y="302"/>
                </a:cubicBezTo>
                <a:cubicBezTo>
                  <a:pt x="335" y="300"/>
                  <a:pt x="331" y="299"/>
                  <a:pt x="328" y="298"/>
                </a:cubicBezTo>
                <a:cubicBezTo>
                  <a:pt x="326" y="297"/>
                  <a:pt x="323" y="297"/>
                  <a:pt x="323" y="296"/>
                </a:cubicBezTo>
                <a:cubicBezTo>
                  <a:pt x="323" y="295"/>
                  <a:pt x="325" y="296"/>
                  <a:pt x="327" y="296"/>
                </a:cubicBezTo>
                <a:cubicBezTo>
                  <a:pt x="328" y="296"/>
                  <a:pt x="330" y="296"/>
                  <a:pt x="331" y="296"/>
                </a:cubicBezTo>
                <a:cubicBezTo>
                  <a:pt x="331" y="297"/>
                  <a:pt x="332" y="297"/>
                  <a:pt x="333" y="298"/>
                </a:cubicBezTo>
                <a:cubicBezTo>
                  <a:pt x="333" y="298"/>
                  <a:pt x="333" y="298"/>
                  <a:pt x="333" y="298"/>
                </a:cubicBezTo>
                <a:cubicBezTo>
                  <a:pt x="333" y="298"/>
                  <a:pt x="333" y="298"/>
                  <a:pt x="333" y="298"/>
                </a:cubicBezTo>
                <a:cubicBezTo>
                  <a:pt x="332" y="298"/>
                  <a:pt x="330" y="297"/>
                  <a:pt x="330" y="297"/>
                </a:cubicBezTo>
                <a:cubicBezTo>
                  <a:pt x="330" y="298"/>
                  <a:pt x="331" y="299"/>
                  <a:pt x="334" y="299"/>
                </a:cubicBezTo>
                <a:cubicBezTo>
                  <a:pt x="334" y="299"/>
                  <a:pt x="335" y="300"/>
                  <a:pt x="335" y="300"/>
                </a:cubicBezTo>
                <a:cubicBezTo>
                  <a:pt x="337" y="301"/>
                  <a:pt x="339" y="302"/>
                  <a:pt x="341" y="303"/>
                </a:cubicBezTo>
                <a:cubicBezTo>
                  <a:pt x="341" y="303"/>
                  <a:pt x="342" y="303"/>
                  <a:pt x="342" y="303"/>
                </a:cubicBezTo>
                <a:cubicBezTo>
                  <a:pt x="340" y="302"/>
                  <a:pt x="338" y="301"/>
                  <a:pt x="336" y="300"/>
                </a:cubicBezTo>
                <a:cubicBezTo>
                  <a:pt x="335" y="299"/>
                  <a:pt x="335" y="299"/>
                  <a:pt x="337" y="298"/>
                </a:cubicBezTo>
                <a:cubicBezTo>
                  <a:pt x="339" y="299"/>
                  <a:pt x="340" y="299"/>
                  <a:pt x="341" y="299"/>
                </a:cubicBezTo>
                <a:cubicBezTo>
                  <a:pt x="342" y="300"/>
                  <a:pt x="344" y="301"/>
                  <a:pt x="347" y="301"/>
                </a:cubicBezTo>
                <a:cubicBezTo>
                  <a:pt x="346" y="300"/>
                  <a:pt x="345" y="299"/>
                  <a:pt x="344" y="299"/>
                </a:cubicBezTo>
                <a:cubicBezTo>
                  <a:pt x="343" y="297"/>
                  <a:pt x="339" y="295"/>
                  <a:pt x="335" y="294"/>
                </a:cubicBezTo>
                <a:cubicBezTo>
                  <a:pt x="334" y="293"/>
                  <a:pt x="333" y="293"/>
                  <a:pt x="331" y="292"/>
                </a:cubicBezTo>
                <a:cubicBezTo>
                  <a:pt x="331" y="292"/>
                  <a:pt x="331" y="292"/>
                  <a:pt x="330" y="291"/>
                </a:cubicBezTo>
                <a:cubicBezTo>
                  <a:pt x="330" y="291"/>
                  <a:pt x="329" y="290"/>
                  <a:pt x="327" y="290"/>
                </a:cubicBezTo>
                <a:cubicBezTo>
                  <a:pt x="326" y="289"/>
                  <a:pt x="325" y="289"/>
                  <a:pt x="325" y="289"/>
                </a:cubicBezTo>
                <a:cubicBezTo>
                  <a:pt x="327" y="288"/>
                  <a:pt x="323" y="287"/>
                  <a:pt x="324" y="287"/>
                </a:cubicBezTo>
                <a:cubicBezTo>
                  <a:pt x="325" y="287"/>
                  <a:pt x="329" y="288"/>
                  <a:pt x="329" y="287"/>
                </a:cubicBezTo>
                <a:cubicBezTo>
                  <a:pt x="330" y="287"/>
                  <a:pt x="328" y="286"/>
                  <a:pt x="326" y="285"/>
                </a:cubicBezTo>
                <a:cubicBezTo>
                  <a:pt x="324" y="284"/>
                  <a:pt x="323" y="284"/>
                  <a:pt x="322" y="283"/>
                </a:cubicBezTo>
                <a:cubicBezTo>
                  <a:pt x="320" y="281"/>
                  <a:pt x="318" y="280"/>
                  <a:pt x="311" y="278"/>
                </a:cubicBezTo>
                <a:cubicBezTo>
                  <a:pt x="310" y="277"/>
                  <a:pt x="304" y="275"/>
                  <a:pt x="301" y="273"/>
                </a:cubicBezTo>
                <a:cubicBezTo>
                  <a:pt x="296" y="271"/>
                  <a:pt x="290" y="268"/>
                  <a:pt x="284" y="265"/>
                </a:cubicBezTo>
                <a:cubicBezTo>
                  <a:pt x="283" y="264"/>
                  <a:pt x="281" y="263"/>
                  <a:pt x="276" y="262"/>
                </a:cubicBezTo>
                <a:cubicBezTo>
                  <a:pt x="278" y="263"/>
                  <a:pt x="281" y="264"/>
                  <a:pt x="283" y="265"/>
                </a:cubicBezTo>
                <a:cubicBezTo>
                  <a:pt x="285" y="266"/>
                  <a:pt x="286" y="267"/>
                  <a:pt x="288" y="268"/>
                </a:cubicBezTo>
                <a:cubicBezTo>
                  <a:pt x="282" y="266"/>
                  <a:pt x="281" y="264"/>
                  <a:pt x="277" y="263"/>
                </a:cubicBezTo>
                <a:cubicBezTo>
                  <a:pt x="275" y="262"/>
                  <a:pt x="273" y="262"/>
                  <a:pt x="272" y="261"/>
                </a:cubicBezTo>
                <a:cubicBezTo>
                  <a:pt x="272" y="261"/>
                  <a:pt x="272" y="261"/>
                  <a:pt x="272" y="261"/>
                </a:cubicBezTo>
                <a:cubicBezTo>
                  <a:pt x="272" y="261"/>
                  <a:pt x="272" y="260"/>
                  <a:pt x="270" y="259"/>
                </a:cubicBezTo>
                <a:cubicBezTo>
                  <a:pt x="268" y="259"/>
                  <a:pt x="268" y="259"/>
                  <a:pt x="268" y="260"/>
                </a:cubicBezTo>
                <a:cubicBezTo>
                  <a:pt x="265" y="258"/>
                  <a:pt x="262" y="257"/>
                  <a:pt x="260" y="256"/>
                </a:cubicBezTo>
                <a:cubicBezTo>
                  <a:pt x="260" y="256"/>
                  <a:pt x="261" y="256"/>
                  <a:pt x="262" y="256"/>
                </a:cubicBezTo>
                <a:cubicBezTo>
                  <a:pt x="263" y="256"/>
                  <a:pt x="264" y="257"/>
                  <a:pt x="265" y="257"/>
                </a:cubicBezTo>
                <a:cubicBezTo>
                  <a:pt x="269" y="258"/>
                  <a:pt x="272" y="259"/>
                  <a:pt x="273" y="260"/>
                </a:cubicBezTo>
                <a:cubicBezTo>
                  <a:pt x="274" y="260"/>
                  <a:pt x="275" y="261"/>
                  <a:pt x="276" y="261"/>
                </a:cubicBezTo>
                <a:cubicBezTo>
                  <a:pt x="277" y="261"/>
                  <a:pt x="276" y="260"/>
                  <a:pt x="275" y="260"/>
                </a:cubicBezTo>
                <a:cubicBezTo>
                  <a:pt x="276" y="260"/>
                  <a:pt x="277" y="260"/>
                  <a:pt x="277" y="260"/>
                </a:cubicBezTo>
                <a:cubicBezTo>
                  <a:pt x="278" y="260"/>
                  <a:pt x="279" y="261"/>
                  <a:pt x="280" y="261"/>
                </a:cubicBezTo>
                <a:cubicBezTo>
                  <a:pt x="285" y="263"/>
                  <a:pt x="289" y="266"/>
                  <a:pt x="294" y="268"/>
                </a:cubicBezTo>
                <a:cubicBezTo>
                  <a:pt x="294" y="268"/>
                  <a:pt x="294" y="268"/>
                  <a:pt x="294" y="267"/>
                </a:cubicBezTo>
                <a:cubicBezTo>
                  <a:pt x="294" y="267"/>
                  <a:pt x="293" y="267"/>
                  <a:pt x="293" y="267"/>
                </a:cubicBezTo>
                <a:cubicBezTo>
                  <a:pt x="293" y="267"/>
                  <a:pt x="293" y="267"/>
                  <a:pt x="293" y="267"/>
                </a:cubicBezTo>
                <a:cubicBezTo>
                  <a:pt x="293" y="267"/>
                  <a:pt x="293" y="267"/>
                  <a:pt x="293" y="267"/>
                </a:cubicBezTo>
                <a:cubicBezTo>
                  <a:pt x="296" y="267"/>
                  <a:pt x="299" y="268"/>
                  <a:pt x="300" y="270"/>
                </a:cubicBezTo>
                <a:cubicBezTo>
                  <a:pt x="301" y="270"/>
                  <a:pt x="303" y="271"/>
                  <a:pt x="306" y="272"/>
                </a:cubicBezTo>
                <a:cubicBezTo>
                  <a:pt x="307" y="272"/>
                  <a:pt x="308" y="272"/>
                  <a:pt x="308" y="272"/>
                </a:cubicBezTo>
                <a:cubicBezTo>
                  <a:pt x="310" y="271"/>
                  <a:pt x="307" y="270"/>
                  <a:pt x="305" y="270"/>
                </a:cubicBezTo>
                <a:cubicBezTo>
                  <a:pt x="298" y="266"/>
                  <a:pt x="289" y="262"/>
                  <a:pt x="282" y="259"/>
                </a:cubicBezTo>
                <a:cubicBezTo>
                  <a:pt x="282" y="259"/>
                  <a:pt x="282" y="259"/>
                  <a:pt x="282" y="259"/>
                </a:cubicBezTo>
                <a:cubicBezTo>
                  <a:pt x="279" y="257"/>
                  <a:pt x="272" y="255"/>
                  <a:pt x="271" y="253"/>
                </a:cubicBezTo>
                <a:cubicBezTo>
                  <a:pt x="281" y="257"/>
                  <a:pt x="290" y="262"/>
                  <a:pt x="299" y="266"/>
                </a:cubicBezTo>
                <a:cubicBezTo>
                  <a:pt x="308" y="270"/>
                  <a:pt x="318" y="275"/>
                  <a:pt x="330" y="280"/>
                </a:cubicBezTo>
                <a:cubicBezTo>
                  <a:pt x="332" y="281"/>
                  <a:pt x="334" y="281"/>
                  <a:pt x="336" y="282"/>
                </a:cubicBezTo>
                <a:cubicBezTo>
                  <a:pt x="340" y="285"/>
                  <a:pt x="347" y="288"/>
                  <a:pt x="352" y="291"/>
                </a:cubicBezTo>
                <a:cubicBezTo>
                  <a:pt x="353" y="291"/>
                  <a:pt x="349" y="290"/>
                  <a:pt x="349" y="289"/>
                </a:cubicBezTo>
                <a:cubicBezTo>
                  <a:pt x="355" y="290"/>
                  <a:pt x="358" y="292"/>
                  <a:pt x="361" y="294"/>
                </a:cubicBezTo>
                <a:cubicBezTo>
                  <a:pt x="363" y="295"/>
                  <a:pt x="365" y="297"/>
                  <a:pt x="371" y="298"/>
                </a:cubicBezTo>
                <a:cubicBezTo>
                  <a:pt x="376" y="299"/>
                  <a:pt x="377" y="300"/>
                  <a:pt x="380" y="302"/>
                </a:cubicBezTo>
                <a:cubicBezTo>
                  <a:pt x="380" y="302"/>
                  <a:pt x="380" y="302"/>
                  <a:pt x="380" y="302"/>
                </a:cubicBezTo>
                <a:cubicBezTo>
                  <a:pt x="385" y="304"/>
                  <a:pt x="389" y="306"/>
                  <a:pt x="393" y="308"/>
                </a:cubicBezTo>
                <a:cubicBezTo>
                  <a:pt x="390" y="307"/>
                  <a:pt x="389" y="306"/>
                  <a:pt x="387" y="306"/>
                </a:cubicBezTo>
                <a:cubicBezTo>
                  <a:pt x="386" y="305"/>
                  <a:pt x="385" y="304"/>
                  <a:pt x="381" y="303"/>
                </a:cubicBezTo>
                <a:cubicBezTo>
                  <a:pt x="382" y="304"/>
                  <a:pt x="383" y="305"/>
                  <a:pt x="386" y="306"/>
                </a:cubicBezTo>
                <a:cubicBezTo>
                  <a:pt x="389" y="307"/>
                  <a:pt x="391" y="308"/>
                  <a:pt x="394" y="310"/>
                </a:cubicBezTo>
                <a:cubicBezTo>
                  <a:pt x="396" y="311"/>
                  <a:pt x="398" y="311"/>
                  <a:pt x="399" y="312"/>
                </a:cubicBezTo>
                <a:cubicBezTo>
                  <a:pt x="399" y="312"/>
                  <a:pt x="400" y="312"/>
                  <a:pt x="400" y="312"/>
                </a:cubicBezTo>
                <a:cubicBezTo>
                  <a:pt x="398" y="311"/>
                  <a:pt x="397" y="311"/>
                  <a:pt x="396" y="310"/>
                </a:cubicBezTo>
                <a:cubicBezTo>
                  <a:pt x="396" y="310"/>
                  <a:pt x="397" y="310"/>
                  <a:pt x="397" y="310"/>
                </a:cubicBezTo>
                <a:cubicBezTo>
                  <a:pt x="402" y="313"/>
                  <a:pt x="410" y="316"/>
                  <a:pt x="413" y="319"/>
                </a:cubicBezTo>
                <a:cubicBezTo>
                  <a:pt x="416" y="320"/>
                  <a:pt x="418" y="321"/>
                  <a:pt x="421" y="322"/>
                </a:cubicBezTo>
                <a:cubicBezTo>
                  <a:pt x="421" y="323"/>
                  <a:pt x="422" y="324"/>
                  <a:pt x="426" y="325"/>
                </a:cubicBezTo>
                <a:cubicBezTo>
                  <a:pt x="429" y="328"/>
                  <a:pt x="436" y="329"/>
                  <a:pt x="442" y="331"/>
                </a:cubicBezTo>
                <a:cubicBezTo>
                  <a:pt x="442" y="331"/>
                  <a:pt x="442" y="331"/>
                  <a:pt x="443" y="331"/>
                </a:cubicBezTo>
                <a:cubicBezTo>
                  <a:pt x="444" y="332"/>
                  <a:pt x="446" y="333"/>
                  <a:pt x="448" y="334"/>
                </a:cubicBezTo>
                <a:cubicBezTo>
                  <a:pt x="450" y="335"/>
                  <a:pt x="448" y="335"/>
                  <a:pt x="446" y="334"/>
                </a:cubicBezTo>
                <a:cubicBezTo>
                  <a:pt x="445" y="334"/>
                  <a:pt x="444" y="333"/>
                  <a:pt x="441" y="333"/>
                </a:cubicBezTo>
                <a:cubicBezTo>
                  <a:pt x="442" y="333"/>
                  <a:pt x="444" y="334"/>
                  <a:pt x="445" y="334"/>
                </a:cubicBezTo>
                <a:cubicBezTo>
                  <a:pt x="446" y="335"/>
                  <a:pt x="447" y="335"/>
                  <a:pt x="448" y="336"/>
                </a:cubicBezTo>
                <a:cubicBezTo>
                  <a:pt x="452" y="338"/>
                  <a:pt x="459" y="341"/>
                  <a:pt x="465" y="344"/>
                </a:cubicBezTo>
                <a:cubicBezTo>
                  <a:pt x="467" y="345"/>
                  <a:pt x="468" y="347"/>
                  <a:pt x="473" y="348"/>
                </a:cubicBezTo>
                <a:cubicBezTo>
                  <a:pt x="472" y="347"/>
                  <a:pt x="469" y="345"/>
                  <a:pt x="466" y="344"/>
                </a:cubicBezTo>
                <a:cubicBezTo>
                  <a:pt x="463" y="342"/>
                  <a:pt x="459" y="340"/>
                  <a:pt x="455" y="339"/>
                </a:cubicBezTo>
                <a:cubicBezTo>
                  <a:pt x="457" y="338"/>
                  <a:pt x="452" y="335"/>
                  <a:pt x="450" y="334"/>
                </a:cubicBezTo>
                <a:cubicBezTo>
                  <a:pt x="449" y="333"/>
                  <a:pt x="446" y="331"/>
                  <a:pt x="444" y="330"/>
                </a:cubicBezTo>
                <a:cubicBezTo>
                  <a:pt x="444" y="329"/>
                  <a:pt x="441" y="329"/>
                  <a:pt x="439" y="328"/>
                </a:cubicBezTo>
                <a:cubicBezTo>
                  <a:pt x="435" y="326"/>
                  <a:pt x="429" y="324"/>
                  <a:pt x="432" y="323"/>
                </a:cubicBezTo>
                <a:cubicBezTo>
                  <a:pt x="433" y="323"/>
                  <a:pt x="431" y="321"/>
                  <a:pt x="427" y="321"/>
                </a:cubicBezTo>
                <a:cubicBezTo>
                  <a:pt x="425" y="320"/>
                  <a:pt x="423" y="319"/>
                  <a:pt x="421" y="318"/>
                </a:cubicBezTo>
                <a:cubicBezTo>
                  <a:pt x="420" y="317"/>
                  <a:pt x="418" y="317"/>
                  <a:pt x="417" y="316"/>
                </a:cubicBezTo>
                <a:cubicBezTo>
                  <a:pt x="417" y="315"/>
                  <a:pt x="416" y="315"/>
                  <a:pt x="414" y="314"/>
                </a:cubicBezTo>
                <a:cubicBezTo>
                  <a:pt x="413" y="314"/>
                  <a:pt x="414" y="315"/>
                  <a:pt x="415" y="316"/>
                </a:cubicBezTo>
                <a:cubicBezTo>
                  <a:pt x="416" y="317"/>
                  <a:pt x="417" y="317"/>
                  <a:pt x="419" y="318"/>
                </a:cubicBezTo>
                <a:cubicBezTo>
                  <a:pt x="421" y="319"/>
                  <a:pt x="421" y="320"/>
                  <a:pt x="419" y="320"/>
                </a:cubicBezTo>
                <a:cubicBezTo>
                  <a:pt x="417" y="320"/>
                  <a:pt x="417" y="319"/>
                  <a:pt x="416" y="319"/>
                </a:cubicBezTo>
                <a:cubicBezTo>
                  <a:pt x="408" y="314"/>
                  <a:pt x="399" y="310"/>
                  <a:pt x="391" y="306"/>
                </a:cubicBezTo>
                <a:cubicBezTo>
                  <a:pt x="393" y="306"/>
                  <a:pt x="396" y="307"/>
                  <a:pt x="397" y="308"/>
                </a:cubicBezTo>
                <a:cubicBezTo>
                  <a:pt x="402" y="311"/>
                  <a:pt x="407" y="311"/>
                  <a:pt x="413" y="311"/>
                </a:cubicBezTo>
                <a:cubicBezTo>
                  <a:pt x="413" y="312"/>
                  <a:pt x="412" y="312"/>
                  <a:pt x="413" y="312"/>
                </a:cubicBezTo>
                <a:cubicBezTo>
                  <a:pt x="413" y="313"/>
                  <a:pt x="414" y="313"/>
                  <a:pt x="415" y="313"/>
                </a:cubicBezTo>
                <a:cubicBezTo>
                  <a:pt x="415" y="312"/>
                  <a:pt x="416" y="312"/>
                  <a:pt x="414" y="311"/>
                </a:cubicBezTo>
                <a:cubicBezTo>
                  <a:pt x="413" y="311"/>
                  <a:pt x="420" y="312"/>
                  <a:pt x="416" y="310"/>
                </a:cubicBezTo>
                <a:cubicBezTo>
                  <a:pt x="414" y="309"/>
                  <a:pt x="410" y="309"/>
                  <a:pt x="410" y="309"/>
                </a:cubicBezTo>
                <a:cubicBezTo>
                  <a:pt x="406" y="311"/>
                  <a:pt x="403" y="308"/>
                  <a:pt x="399" y="307"/>
                </a:cubicBezTo>
                <a:cubicBezTo>
                  <a:pt x="398" y="306"/>
                  <a:pt x="396" y="305"/>
                  <a:pt x="395" y="305"/>
                </a:cubicBezTo>
                <a:cubicBezTo>
                  <a:pt x="391" y="302"/>
                  <a:pt x="388" y="303"/>
                  <a:pt x="385" y="303"/>
                </a:cubicBezTo>
                <a:cubicBezTo>
                  <a:pt x="385" y="303"/>
                  <a:pt x="385" y="303"/>
                  <a:pt x="385" y="303"/>
                </a:cubicBezTo>
                <a:cubicBezTo>
                  <a:pt x="384" y="302"/>
                  <a:pt x="384" y="302"/>
                  <a:pt x="384" y="302"/>
                </a:cubicBezTo>
                <a:cubicBezTo>
                  <a:pt x="382" y="301"/>
                  <a:pt x="385" y="301"/>
                  <a:pt x="384" y="299"/>
                </a:cubicBezTo>
                <a:cubicBezTo>
                  <a:pt x="380" y="296"/>
                  <a:pt x="373" y="294"/>
                  <a:pt x="369" y="291"/>
                </a:cubicBezTo>
                <a:cubicBezTo>
                  <a:pt x="367" y="291"/>
                  <a:pt x="366" y="290"/>
                  <a:pt x="365" y="289"/>
                </a:cubicBezTo>
                <a:cubicBezTo>
                  <a:pt x="359" y="288"/>
                  <a:pt x="358" y="286"/>
                  <a:pt x="354" y="284"/>
                </a:cubicBezTo>
                <a:cubicBezTo>
                  <a:pt x="348" y="282"/>
                  <a:pt x="346" y="279"/>
                  <a:pt x="341" y="277"/>
                </a:cubicBezTo>
                <a:cubicBezTo>
                  <a:pt x="338" y="276"/>
                  <a:pt x="335" y="274"/>
                  <a:pt x="333" y="273"/>
                </a:cubicBezTo>
                <a:cubicBezTo>
                  <a:pt x="327" y="270"/>
                  <a:pt x="320" y="267"/>
                  <a:pt x="314" y="264"/>
                </a:cubicBezTo>
                <a:cubicBezTo>
                  <a:pt x="313" y="263"/>
                  <a:pt x="311" y="263"/>
                  <a:pt x="310" y="262"/>
                </a:cubicBezTo>
                <a:cubicBezTo>
                  <a:pt x="311" y="262"/>
                  <a:pt x="312" y="262"/>
                  <a:pt x="313" y="262"/>
                </a:cubicBezTo>
                <a:cubicBezTo>
                  <a:pt x="318" y="265"/>
                  <a:pt x="323" y="267"/>
                  <a:pt x="329" y="269"/>
                </a:cubicBezTo>
                <a:cubicBezTo>
                  <a:pt x="328" y="269"/>
                  <a:pt x="328" y="269"/>
                  <a:pt x="328" y="268"/>
                </a:cubicBezTo>
                <a:cubicBezTo>
                  <a:pt x="328" y="269"/>
                  <a:pt x="329" y="269"/>
                  <a:pt x="329" y="269"/>
                </a:cubicBezTo>
                <a:cubicBezTo>
                  <a:pt x="335" y="272"/>
                  <a:pt x="342" y="275"/>
                  <a:pt x="348" y="279"/>
                </a:cubicBezTo>
                <a:cubicBezTo>
                  <a:pt x="354" y="281"/>
                  <a:pt x="361" y="284"/>
                  <a:pt x="367" y="287"/>
                </a:cubicBezTo>
                <a:cubicBezTo>
                  <a:pt x="377" y="291"/>
                  <a:pt x="387" y="296"/>
                  <a:pt x="396" y="300"/>
                </a:cubicBezTo>
                <a:cubicBezTo>
                  <a:pt x="398" y="301"/>
                  <a:pt x="401" y="303"/>
                  <a:pt x="404" y="304"/>
                </a:cubicBezTo>
                <a:cubicBezTo>
                  <a:pt x="409" y="307"/>
                  <a:pt x="418" y="310"/>
                  <a:pt x="424" y="314"/>
                </a:cubicBezTo>
                <a:cubicBezTo>
                  <a:pt x="425" y="315"/>
                  <a:pt x="429" y="316"/>
                  <a:pt x="432" y="318"/>
                </a:cubicBezTo>
                <a:cubicBezTo>
                  <a:pt x="433" y="317"/>
                  <a:pt x="428" y="315"/>
                  <a:pt x="426" y="314"/>
                </a:cubicBezTo>
                <a:cubicBezTo>
                  <a:pt x="426" y="314"/>
                  <a:pt x="426" y="314"/>
                  <a:pt x="426" y="314"/>
                </a:cubicBezTo>
                <a:cubicBezTo>
                  <a:pt x="428" y="313"/>
                  <a:pt x="429" y="313"/>
                  <a:pt x="436" y="315"/>
                </a:cubicBezTo>
                <a:cubicBezTo>
                  <a:pt x="434" y="314"/>
                  <a:pt x="434" y="312"/>
                  <a:pt x="430" y="311"/>
                </a:cubicBezTo>
                <a:cubicBezTo>
                  <a:pt x="428" y="311"/>
                  <a:pt x="431" y="313"/>
                  <a:pt x="426" y="311"/>
                </a:cubicBezTo>
                <a:cubicBezTo>
                  <a:pt x="422" y="310"/>
                  <a:pt x="423" y="309"/>
                  <a:pt x="420" y="308"/>
                </a:cubicBezTo>
                <a:cubicBezTo>
                  <a:pt x="420" y="307"/>
                  <a:pt x="425" y="307"/>
                  <a:pt x="425" y="307"/>
                </a:cubicBezTo>
                <a:cubicBezTo>
                  <a:pt x="434" y="309"/>
                  <a:pt x="425" y="307"/>
                  <a:pt x="426" y="306"/>
                </a:cubicBezTo>
                <a:cubicBezTo>
                  <a:pt x="425" y="306"/>
                  <a:pt x="426" y="306"/>
                  <a:pt x="427" y="306"/>
                </a:cubicBezTo>
                <a:cubicBezTo>
                  <a:pt x="427" y="306"/>
                  <a:pt x="428" y="306"/>
                  <a:pt x="429" y="306"/>
                </a:cubicBezTo>
                <a:cubicBezTo>
                  <a:pt x="430" y="306"/>
                  <a:pt x="432" y="307"/>
                  <a:pt x="434" y="308"/>
                </a:cubicBezTo>
                <a:cubicBezTo>
                  <a:pt x="436" y="309"/>
                  <a:pt x="438" y="310"/>
                  <a:pt x="440" y="311"/>
                </a:cubicBezTo>
                <a:cubicBezTo>
                  <a:pt x="444" y="314"/>
                  <a:pt x="452" y="317"/>
                  <a:pt x="460" y="320"/>
                </a:cubicBezTo>
                <a:cubicBezTo>
                  <a:pt x="453" y="317"/>
                  <a:pt x="449" y="314"/>
                  <a:pt x="441" y="311"/>
                </a:cubicBezTo>
                <a:cubicBezTo>
                  <a:pt x="439" y="310"/>
                  <a:pt x="437" y="309"/>
                  <a:pt x="434" y="308"/>
                </a:cubicBezTo>
                <a:cubicBezTo>
                  <a:pt x="433" y="307"/>
                  <a:pt x="431" y="306"/>
                  <a:pt x="429" y="305"/>
                </a:cubicBezTo>
                <a:cubicBezTo>
                  <a:pt x="431" y="305"/>
                  <a:pt x="429" y="304"/>
                  <a:pt x="430" y="303"/>
                </a:cubicBezTo>
                <a:cubicBezTo>
                  <a:pt x="434" y="303"/>
                  <a:pt x="436" y="305"/>
                  <a:pt x="438" y="306"/>
                </a:cubicBezTo>
                <a:cubicBezTo>
                  <a:pt x="449" y="312"/>
                  <a:pt x="460" y="317"/>
                  <a:pt x="471" y="323"/>
                </a:cubicBezTo>
                <a:cubicBezTo>
                  <a:pt x="472" y="324"/>
                  <a:pt x="473" y="325"/>
                  <a:pt x="475" y="325"/>
                </a:cubicBezTo>
                <a:cubicBezTo>
                  <a:pt x="476" y="326"/>
                  <a:pt x="479" y="328"/>
                  <a:pt x="482" y="329"/>
                </a:cubicBezTo>
                <a:cubicBezTo>
                  <a:pt x="482" y="329"/>
                  <a:pt x="482" y="329"/>
                  <a:pt x="482" y="329"/>
                </a:cubicBezTo>
                <a:cubicBezTo>
                  <a:pt x="482" y="329"/>
                  <a:pt x="483" y="329"/>
                  <a:pt x="483" y="330"/>
                </a:cubicBezTo>
                <a:cubicBezTo>
                  <a:pt x="485" y="331"/>
                  <a:pt x="487" y="332"/>
                  <a:pt x="490" y="334"/>
                </a:cubicBezTo>
                <a:cubicBezTo>
                  <a:pt x="491" y="335"/>
                  <a:pt x="491" y="336"/>
                  <a:pt x="498" y="339"/>
                </a:cubicBezTo>
                <a:cubicBezTo>
                  <a:pt x="505" y="341"/>
                  <a:pt x="509" y="344"/>
                  <a:pt x="507" y="346"/>
                </a:cubicBezTo>
                <a:cubicBezTo>
                  <a:pt x="507" y="346"/>
                  <a:pt x="505" y="346"/>
                  <a:pt x="506" y="347"/>
                </a:cubicBezTo>
                <a:cubicBezTo>
                  <a:pt x="509" y="348"/>
                  <a:pt x="512" y="348"/>
                  <a:pt x="515" y="349"/>
                </a:cubicBezTo>
                <a:cubicBezTo>
                  <a:pt x="517" y="349"/>
                  <a:pt x="518" y="350"/>
                  <a:pt x="519" y="351"/>
                </a:cubicBezTo>
                <a:cubicBezTo>
                  <a:pt x="519" y="351"/>
                  <a:pt x="520" y="351"/>
                  <a:pt x="520" y="351"/>
                </a:cubicBezTo>
                <a:cubicBezTo>
                  <a:pt x="523" y="353"/>
                  <a:pt x="525" y="354"/>
                  <a:pt x="528" y="356"/>
                </a:cubicBezTo>
                <a:cubicBezTo>
                  <a:pt x="529" y="357"/>
                  <a:pt x="530" y="357"/>
                  <a:pt x="533" y="358"/>
                </a:cubicBezTo>
                <a:cubicBezTo>
                  <a:pt x="533" y="357"/>
                  <a:pt x="531" y="357"/>
                  <a:pt x="529" y="356"/>
                </a:cubicBezTo>
                <a:cubicBezTo>
                  <a:pt x="529" y="356"/>
                  <a:pt x="529" y="355"/>
                  <a:pt x="529" y="355"/>
                </a:cubicBezTo>
                <a:cubicBezTo>
                  <a:pt x="529" y="355"/>
                  <a:pt x="530" y="355"/>
                  <a:pt x="530" y="355"/>
                </a:cubicBezTo>
                <a:cubicBezTo>
                  <a:pt x="531" y="355"/>
                  <a:pt x="531" y="355"/>
                  <a:pt x="531" y="356"/>
                </a:cubicBezTo>
                <a:cubicBezTo>
                  <a:pt x="533" y="357"/>
                  <a:pt x="533" y="357"/>
                  <a:pt x="537" y="359"/>
                </a:cubicBezTo>
                <a:cubicBezTo>
                  <a:pt x="537" y="358"/>
                  <a:pt x="535" y="357"/>
                  <a:pt x="532" y="356"/>
                </a:cubicBezTo>
                <a:cubicBezTo>
                  <a:pt x="531" y="355"/>
                  <a:pt x="530" y="354"/>
                  <a:pt x="528" y="354"/>
                </a:cubicBezTo>
                <a:cubicBezTo>
                  <a:pt x="529" y="353"/>
                  <a:pt x="526" y="352"/>
                  <a:pt x="525" y="351"/>
                </a:cubicBezTo>
                <a:cubicBezTo>
                  <a:pt x="525" y="351"/>
                  <a:pt x="525" y="351"/>
                  <a:pt x="524" y="350"/>
                </a:cubicBezTo>
                <a:cubicBezTo>
                  <a:pt x="521" y="349"/>
                  <a:pt x="520" y="348"/>
                  <a:pt x="517" y="347"/>
                </a:cubicBezTo>
                <a:cubicBezTo>
                  <a:pt x="517" y="346"/>
                  <a:pt x="514" y="345"/>
                  <a:pt x="512" y="344"/>
                </a:cubicBezTo>
                <a:cubicBezTo>
                  <a:pt x="511" y="343"/>
                  <a:pt x="509" y="342"/>
                  <a:pt x="509" y="341"/>
                </a:cubicBezTo>
                <a:cubicBezTo>
                  <a:pt x="509" y="341"/>
                  <a:pt x="509" y="341"/>
                  <a:pt x="509" y="341"/>
                </a:cubicBezTo>
                <a:cubicBezTo>
                  <a:pt x="510" y="341"/>
                  <a:pt x="511" y="341"/>
                  <a:pt x="510" y="341"/>
                </a:cubicBezTo>
                <a:cubicBezTo>
                  <a:pt x="509" y="340"/>
                  <a:pt x="507" y="340"/>
                  <a:pt x="506" y="340"/>
                </a:cubicBezTo>
                <a:cubicBezTo>
                  <a:pt x="500" y="337"/>
                  <a:pt x="501" y="336"/>
                  <a:pt x="496" y="334"/>
                </a:cubicBezTo>
                <a:cubicBezTo>
                  <a:pt x="495" y="333"/>
                  <a:pt x="491" y="331"/>
                  <a:pt x="491" y="330"/>
                </a:cubicBezTo>
                <a:cubicBezTo>
                  <a:pt x="500" y="334"/>
                  <a:pt x="508" y="338"/>
                  <a:pt x="514" y="341"/>
                </a:cubicBezTo>
                <a:cubicBezTo>
                  <a:pt x="514" y="342"/>
                  <a:pt x="514" y="342"/>
                  <a:pt x="516" y="343"/>
                </a:cubicBezTo>
                <a:cubicBezTo>
                  <a:pt x="518" y="344"/>
                  <a:pt x="520" y="345"/>
                  <a:pt x="523" y="346"/>
                </a:cubicBezTo>
                <a:cubicBezTo>
                  <a:pt x="522" y="345"/>
                  <a:pt x="521" y="344"/>
                  <a:pt x="519" y="343"/>
                </a:cubicBezTo>
                <a:cubicBezTo>
                  <a:pt x="518" y="342"/>
                  <a:pt x="517" y="342"/>
                  <a:pt x="516" y="342"/>
                </a:cubicBezTo>
                <a:cubicBezTo>
                  <a:pt x="516" y="341"/>
                  <a:pt x="513" y="340"/>
                  <a:pt x="513" y="339"/>
                </a:cubicBezTo>
                <a:cubicBezTo>
                  <a:pt x="514" y="339"/>
                  <a:pt x="515" y="340"/>
                  <a:pt x="517" y="340"/>
                </a:cubicBezTo>
                <a:cubicBezTo>
                  <a:pt x="519" y="341"/>
                  <a:pt x="517" y="340"/>
                  <a:pt x="517" y="339"/>
                </a:cubicBezTo>
                <a:cubicBezTo>
                  <a:pt x="514" y="338"/>
                  <a:pt x="511" y="337"/>
                  <a:pt x="507" y="336"/>
                </a:cubicBezTo>
                <a:cubicBezTo>
                  <a:pt x="505" y="334"/>
                  <a:pt x="501" y="332"/>
                  <a:pt x="496" y="330"/>
                </a:cubicBezTo>
                <a:cubicBezTo>
                  <a:pt x="492" y="328"/>
                  <a:pt x="499" y="328"/>
                  <a:pt x="499" y="327"/>
                </a:cubicBezTo>
                <a:cubicBezTo>
                  <a:pt x="500" y="327"/>
                  <a:pt x="501" y="327"/>
                  <a:pt x="503" y="328"/>
                </a:cubicBezTo>
                <a:cubicBezTo>
                  <a:pt x="507" y="330"/>
                  <a:pt x="511" y="332"/>
                  <a:pt x="513" y="333"/>
                </a:cubicBezTo>
                <a:cubicBezTo>
                  <a:pt x="511" y="334"/>
                  <a:pt x="509" y="333"/>
                  <a:pt x="507" y="332"/>
                </a:cubicBezTo>
                <a:cubicBezTo>
                  <a:pt x="509" y="333"/>
                  <a:pt x="510" y="335"/>
                  <a:pt x="514" y="335"/>
                </a:cubicBezTo>
                <a:cubicBezTo>
                  <a:pt x="517" y="336"/>
                  <a:pt x="514" y="334"/>
                  <a:pt x="515" y="334"/>
                </a:cubicBezTo>
                <a:cubicBezTo>
                  <a:pt x="520" y="335"/>
                  <a:pt x="520" y="335"/>
                  <a:pt x="518" y="333"/>
                </a:cubicBezTo>
                <a:cubicBezTo>
                  <a:pt x="514" y="331"/>
                  <a:pt x="510" y="329"/>
                  <a:pt x="506" y="327"/>
                </a:cubicBezTo>
                <a:cubicBezTo>
                  <a:pt x="505" y="326"/>
                  <a:pt x="501" y="325"/>
                  <a:pt x="502" y="325"/>
                </a:cubicBezTo>
                <a:cubicBezTo>
                  <a:pt x="506" y="325"/>
                  <a:pt x="502" y="324"/>
                  <a:pt x="503" y="323"/>
                </a:cubicBezTo>
                <a:cubicBezTo>
                  <a:pt x="506" y="324"/>
                  <a:pt x="507" y="325"/>
                  <a:pt x="509" y="325"/>
                </a:cubicBezTo>
                <a:cubicBezTo>
                  <a:pt x="515" y="326"/>
                  <a:pt x="516" y="328"/>
                  <a:pt x="523" y="330"/>
                </a:cubicBezTo>
                <a:cubicBezTo>
                  <a:pt x="522" y="329"/>
                  <a:pt x="517" y="328"/>
                  <a:pt x="517" y="327"/>
                </a:cubicBezTo>
                <a:cubicBezTo>
                  <a:pt x="517" y="325"/>
                  <a:pt x="507" y="323"/>
                  <a:pt x="510" y="321"/>
                </a:cubicBezTo>
                <a:cubicBezTo>
                  <a:pt x="511" y="322"/>
                  <a:pt x="512" y="322"/>
                  <a:pt x="513" y="323"/>
                </a:cubicBezTo>
                <a:cubicBezTo>
                  <a:pt x="513" y="324"/>
                  <a:pt x="521" y="326"/>
                  <a:pt x="524" y="328"/>
                </a:cubicBezTo>
                <a:cubicBezTo>
                  <a:pt x="523" y="327"/>
                  <a:pt x="521" y="325"/>
                  <a:pt x="517" y="324"/>
                </a:cubicBezTo>
                <a:cubicBezTo>
                  <a:pt x="513" y="322"/>
                  <a:pt x="509" y="319"/>
                  <a:pt x="504" y="317"/>
                </a:cubicBezTo>
                <a:cubicBezTo>
                  <a:pt x="509" y="319"/>
                  <a:pt x="513" y="320"/>
                  <a:pt x="518" y="322"/>
                </a:cubicBezTo>
                <a:cubicBezTo>
                  <a:pt x="518" y="323"/>
                  <a:pt x="519" y="323"/>
                  <a:pt x="521" y="325"/>
                </a:cubicBezTo>
                <a:cubicBezTo>
                  <a:pt x="523" y="324"/>
                  <a:pt x="523" y="324"/>
                  <a:pt x="521" y="322"/>
                </a:cubicBezTo>
                <a:cubicBezTo>
                  <a:pt x="521" y="322"/>
                  <a:pt x="520" y="322"/>
                  <a:pt x="520" y="321"/>
                </a:cubicBezTo>
                <a:cubicBezTo>
                  <a:pt x="514" y="316"/>
                  <a:pt x="507" y="311"/>
                  <a:pt x="498" y="305"/>
                </a:cubicBezTo>
                <a:cubicBezTo>
                  <a:pt x="499" y="306"/>
                  <a:pt x="500" y="306"/>
                  <a:pt x="500" y="306"/>
                </a:cubicBezTo>
                <a:cubicBezTo>
                  <a:pt x="508" y="311"/>
                  <a:pt x="517" y="315"/>
                  <a:pt x="525" y="320"/>
                </a:cubicBezTo>
                <a:cubicBezTo>
                  <a:pt x="530" y="323"/>
                  <a:pt x="536" y="326"/>
                  <a:pt x="542" y="329"/>
                </a:cubicBezTo>
                <a:cubicBezTo>
                  <a:pt x="542" y="278"/>
                  <a:pt x="542" y="278"/>
                  <a:pt x="542" y="278"/>
                </a:cubicBezTo>
                <a:cubicBezTo>
                  <a:pt x="542" y="277"/>
                  <a:pt x="541" y="277"/>
                  <a:pt x="541" y="277"/>
                </a:cubicBezTo>
                <a:cubicBezTo>
                  <a:pt x="540" y="276"/>
                  <a:pt x="539" y="275"/>
                  <a:pt x="538" y="275"/>
                </a:cubicBezTo>
                <a:cubicBezTo>
                  <a:pt x="538" y="274"/>
                  <a:pt x="537" y="274"/>
                  <a:pt x="536" y="274"/>
                </a:cubicBezTo>
                <a:cubicBezTo>
                  <a:pt x="538" y="273"/>
                  <a:pt x="540" y="273"/>
                  <a:pt x="542" y="274"/>
                </a:cubicBezTo>
                <a:cubicBezTo>
                  <a:pt x="542" y="256"/>
                  <a:pt x="542" y="256"/>
                  <a:pt x="542" y="256"/>
                </a:cubicBezTo>
                <a:cubicBezTo>
                  <a:pt x="542" y="256"/>
                  <a:pt x="542" y="256"/>
                  <a:pt x="542" y="255"/>
                </a:cubicBezTo>
                <a:cubicBezTo>
                  <a:pt x="541" y="255"/>
                  <a:pt x="541" y="254"/>
                  <a:pt x="541" y="254"/>
                </a:cubicBezTo>
                <a:cubicBezTo>
                  <a:pt x="541" y="254"/>
                  <a:pt x="541" y="254"/>
                  <a:pt x="542" y="254"/>
                </a:cubicBezTo>
                <a:cubicBezTo>
                  <a:pt x="542" y="254"/>
                  <a:pt x="542" y="254"/>
                  <a:pt x="542" y="254"/>
                </a:cubicBezTo>
                <a:cubicBezTo>
                  <a:pt x="542" y="237"/>
                  <a:pt x="542" y="237"/>
                  <a:pt x="542" y="237"/>
                </a:cubicBezTo>
                <a:cubicBezTo>
                  <a:pt x="542" y="237"/>
                  <a:pt x="542" y="237"/>
                  <a:pt x="542" y="236"/>
                </a:cubicBezTo>
                <a:cubicBezTo>
                  <a:pt x="542" y="236"/>
                  <a:pt x="542" y="236"/>
                  <a:pt x="542" y="236"/>
                </a:cubicBezTo>
                <a:cubicBezTo>
                  <a:pt x="542" y="207"/>
                  <a:pt x="542" y="207"/>
                  <a:pt x="542" y="207"/>
                </a:cubicBezTo>
                <a:cubicBezTo>
                  <a:pt x="542" y="207"/>
                  <a:pt x="542" y="207"/>
                  <a:pt x="542" y="207"/>
                </a:cubicBezTo>
                <a:cubicBezTo>
                  <a:pt x="542" y="206"/>
                  <a:pt x="542" y="206"/>
                  <a:pt x="542" y="206"/>
                </a:cubicBezTo>
                <a:cubicBezTo>
                  <a:pt x="542" y="206"/>
                  <a:pt x="542" y="206"/>
                  <a:pt x="542" y="206"/>
                </a:cubicBezTo>
                <a:cubicBezTo>
                  <a:pt x="542" y="193"/>
                  <a:pt x="542" y="193"/>
                  <a:pt x="542" y="193"/>
                </a:cubicBezTo>
                <a:cubicBezTo>
                  <a:pt x="542" y="193"/>
                  <a:pt x="542" y="193"/>
                  <a:pt x="542" y="193"/>
                </a:cubicBezTo>
                <a:cubicBezTo>
                  <a:pt x="542" y="192"/>
                  <a:pt x="542" y="192"/>
                  <a:pt x="542" y="192"/>
                </a:cubicBezTo>
                <a:cubicBezTo>
                  <a:pt x="542" y="192"/>
                  <a:pt x="542" y="192"/>
                  <a:pt x="542" y="192"/>
                </a:cubicBezTo>
                <a:cubicBezTo>
                  <a:pt x="542" y="148"/>
                  <a:pt x="542" y="148"/>
                  <a:pt x="542" y="148"/>
                </a:cubicBezTo>
                <a:cubicBezTo>
                  <a:pt x="540" y="147"/>
                  <a:pt x="538" y="146"/>
                  <a:pt x="537" y="145"/>
                </a:cubicBezTo>
                <a:cubicBezTo>
                  <a:pt x="539" y="146"/>
                  <a:pt x="541" y="146"/>
                  <a:pt x="542" y="147"/>
                </a:cubicBezTo>
                <a:cubicBezTo>
                  <a:pt x="542" y="144"/>
                  <a:pt x="542" y="144"/>
                  <a:pt x="542" y="144"/>
                </a:cubicBezTo>
                <a:cubicBezTo>
                  <a:pt x="542" y="144"/>
                  <a:pt x="542" y="144"/>
                  <a:pt x="542" y="144"/>
                </a:cubicBezTo>
                <a:cubicBezTo>
                  <a:pt x="542" y="144"/>
                  <a:pt x="542" y="144"/>
                  <a:pt x="542" y="144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8" name="Freeform 17"/>
          <p:cNvSpPr>
            <a:spLocks noGrp="1"/>
          </p:cNvSpPr>
          <p:nvPr>
            <p:ph type="pic" sz="quarter" idx="16"/>
          </p:nvPr>
        </p:nvSpPr>
        <p:spPr>
          <a:xfrm>
            <a:off x="3789544" y="1808163"/>
            <a:ext cx="2237315" cy="2782495"/>
          </a:xfrm>
          <a:custGeom>
            <a:avLst/>
            <a:gdLst>
              <a:gd name="connsiteX0" fmla="*/ 386048 w 2237315"/>
              <a:gd name="connsiteY0" fmla="*/ 0 h 2782495"/>
              <a:gd name="connsiteX1" fmla="*/ 2237315 w 2237315"/>
              <a:gd name="connsiteY1" fmla="*/ 0 h 2782495"/>
              <a:gd name="connsiteX2" fmla="*/ 1851266 w 2237315"/>
              <a:gd name="connsiteY2" fmla="*/ 2782495 h 2782495"/>
              <a:gd name="connsiteX3" fmla="*/ 0 w 2237315"/>
              <a:gd name="connsiteY3" fmla="*/ 2782495 h 2782495"/>
              <a:gd name="connsiteX4" fmla="*/ 0 w 2237315"/>
              <a:gd name="connsiteY4" fmla="*/ 2782488 h 27824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37315" h="2782495">
                <a:moveTo>
                  <a:pt x="386048" y="0"/>
                </a:moveTo>
                <a:lnTo>
                  <a:pt x="2237315" y="0"/>
                </a:lnTo>
                <a:lnTo>
                  <a:pt x="1851266" y="2782495"/>
                </a:lnTo>
                <a:lnTo>
                  <a:pt x="0" y="2782495"/>
                </a:lnTo>
                <a:lnTo>
                  <a:pt x="0" y="2782488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 sz="1200"/>
            </a:lvl1pPr>
          </a:lstStyle>
          <a:p>
            <a:endParaRPr lang="en-US"/>
          </a:p>
        </p:txBody>
      </p:sp>
      <p:sp>
        <p:nvSpPr>
          <p:cNvPr id="19" name="Freeform 18"/>
          <p:cNvSpPr>
            <a:spLocks noGrp="1"/>
          </p:cNvSpPr>
          <p:nvPr>
            <p:ph type="pic" sz="quarter" idx="17"/>
          </p:nvPr>
        </p:nvSpPr>
        <p:spPr>
          <a:xfrm>
            <a:off x="6165143" y="1808163"/>
            <a:ext cx="2237315" cy="2782495"/>
          </a:xfrm>
          <a:custGeom>
            <a:avLst/>
            <a:gdLst>
              <a:gd name="connsiteX0" fmla="*/ 386048 w 2237315"/>
              <a:gd name="connsiteY0" fmla="*/ 0 h 2782495"/>
              <a:gd name="connsiteX1" fmla="*/ 2237315 w 2237315"/>
              <a:gd name="connsiteY1" fmla="*/ 0 h 2782495"/>
              <a:gd name="connsiteX2" fmla="*/ 1851266 w 2237315"/>
              <a:gd name="connsiteY2" fmla="*/ 2782495 h 2782495"/>
              <a:gd name="connsiteX3" fmla="*/ 0 w 2237315"/>
              <a:gd name="connsiteY3" fmla="*/ 2782495 h 2782495"/>
              <a:gd name="connsiteX4" fmla="*/ 0 w 2237315"/>
              <a:gd name="connsiteY4" fmla="*/ 2782488 h 27824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37315" h="2782495">
                <a:moveTo>
                  <a:pt x="386048" y="0"/>
                </a:moveTo>
                <a:lnTo>
                  <a:pt x="2237315" y="0"/>
                </a:lnTo>
                <a:lnTo>
                  <a:pt x="1851266" y="2782495"/>
                </a:lnTo>
                <a:lnTo>
                  <a:pt x="0" y="2782495"/>
                </a:lnTo>
                <a:lnTo>
                  <a:pt x="0" y="2782488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 sz="1200"/>
            </a:lvl1pPr>
          </a:lstStyle>
          <a:p>
            <a:endParaRPr lang="en-US"/>
          </a:p>
        </p:txBody>
      </p:sp>
      <p:sp>
        <p:nvSpPr>
          <p:cNvPr id="20" name="Freeform 19"/>
          <p:cNvSpPr>
            <a:spLocks noGrp="1"/>
          </p:cNvSpPr>
          <p:nvPr>
            <p:ph type="pic" sz="quarter" idx="18"/>
          </p:nvPr>
        </p:nvSpPr>
        <p:spPr>
          <a:xfrm>
            <a:off x="8540741" y="1808163"/>
            <a:ext cx="2237315" cy="2782495"/>
          </a:xfrm>
          <a:custGeom>
            <a:avLst/>
            <a:gdLst>
              <a:gd name="connsiteX0" fmla="*/ 386048 w 2237315"/>
              <a:gd name="connsiteY0" fmla="*/ 0 h 2782495"/>
              <a:gd name="connsiteX1" fmla="*/ 2237315 w 2237315"/>
              <a:gd name="connsiteY1" fmla="*/ 0 h 2782495"/>
              <a:gd name="connsiteX2" fmla="*/ 1851266 w 2237315"/>
              <a:gd name="connsiteY2" fmla="*/ 2782495 h 2782495"/>
              <a:gd name="connsiteX3" fmla="*/ 0 w 2237315"/>
              <a:gd name="connsiteY3" fmla="*/ 2782495 h 2782495"/>
              <a:gd name="connsiteX4" fmla="*/ 0 w 2237315"/>
              <a:gd name="connsiteY4" fmla="*/ 2782488 h 27824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37315" h="2782495">
                <a:moveTo>
                  <a:pt x="386048" y="0"/>
                </a:moveTo>
                <a:lnTo>
                  <a:pt x="2237315" y="0"/>
                </a:lnTo>
                <a:lnTo>
                  <a:pt x="1851266" y="2782495"/>
                </a:lnTo>
                <a:lnTo>
                  <a:pt x="0" y="2782495"/>
                </a:lnTo>
                <a:lnTo>
                  <a:pt x="0" y="2782488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 sz="1200"/>
            </a:lvl1pPr>
          </a:lstStyle>
          <a:p>
            <a:endParaRPr lang="en-US" dirty="0"/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4" hasCustomPrompt="1"/>
          </p:nvPr>
        </p:nvSpPr>
        <p:spPr>
          <a:xfrm>
            <a:off x="1857375" y="1014880"/>
            <a:ext cx="8380505" cy="400110"/>
          </a:xfrm>
        </p:spPr>
        <p:txBody>
          <a:bodyPr>
            <a:spAutoFit/>
          </a:bodyPr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1000" b="0" i="0" u="none" strike="noStrike" kern="1200" cap="none" spc="0" normalizeH="0" baseline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Lorem </a:t>
            </a:r>
            <a:r>
              <a:rPr lang="en-US" dirty="0" err="1"/>
              <a:t>Ipsum</a:t>
            </a:r>
            <a:r>
              <a:rPr lang="en-US" dirty="0"/>
              <a:t> is simply dummy text of the printing and typesetting industry. Lorem </a:t>
            </a:r>
            <a:r>
              <a:rPr lang="en-US" dirty="0" err="1"/>
              <a:t>Ipsum</a:t>
            </a:r>
            <a:r>
              <a:rPr lang="en-US" dirty="0"/>
              <a:t> has been the industry's standard dummy text ever since the 1500s, when an unknown printer took a galley of type and scrambled it to make a type specimen book. 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3" hasCustomPrompt="1"/>
          </p:nvPr>
        </p:nvSpPr>
        <p:spPr>
          <a:xfrm>
            <a:off x="2794000" y="360971"/>
            <a:ext cx="6604000" cy="535531"/>
          </a:xfrm>
        </p:spPr>
        <p:txBody>
          <a:bodyPr wrap="square" anchor="t">
            <a:spAutoFit/>
          </a:bodyPr>
          <a:lstStyle>
            <a:lvl1pPr marL="0" indent="0" algn="ctr">
              <a:buNone/>
              <a:defRPr sz="3200" normalizeH="0" baseline="0">
                <a:solidFill>
                  <a:schemeClr val="tx1"/>
                </a:solidFill>
                <a:latin typeface="+mj-lt"/>
              </a:defRPr>
            </a:lvl1pPr>
            <a:lvl2pPr>
              <a:defRPr>
                <a:solidFill>
                  <a:schemeClr val="tx1"/>
                </a:solidFill>
                <a:latin typeface="+mj-lt"/>
              </a:defRPr>
            </a:lvl2pPr>
            <a:lvl3pPr>
              <a:defRPr>
                <a:solidFill>
                  <a:schemeClr val="tx1"/>
                </a:solidFill>
                <a:latin typeface="+mj-lt"/>
              </a:defRPr>
            </a:lvl3pPr>
            <a:lvl4pPr>
              <a:defRPr>
                <a:solidFill>
                  <a:schemeClr val="tx1"/>
                </a:solidFill>
                <a:latin typeface="+mj-lt"/>
              </a:defRPr>
            </a:lvl4pPr>
            <a:lvl5pPr>
              <a:defRPr>
                <a:solidFill>
                  <a:schemeClr val="tx1"/>
                </a:solidFill>
                <a:latin typeface="+mj-lt"/>
              </a:defRPr>
            </a:lvl5pPr>
          </a:lstStyle>
          <a:p>
            <a:pPr lvl="0"/>
            <a:r>
              <a:rPr lang="en-US" dirty="0"/>
              <a:t>- Click to edit Master text styles -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03206E70-9524-410D-AE9B-78D656EAA14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Rectangle 7"/>
          <p:cNvSpPr/>
          <p:nvPr userDrawn="1"/>
        </p:nvSpPr>
        <p:spPr>
          <a:xfrm>
            <a:off x="10237880" y="0"/>
            <a:ext cx="571500" cy="55562"/>
          </a:xfrm>
          <a:prstGeom prst="rect">
            <a:avLst/>
          </a:prstGeom>
          <a:solidFill>
            <a:srgbClr val="E258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 userDrawn="1"/>
        </p:nvSpPr>
        <p:spPr>
          <a:xfrm>
            <a:off x="10880817" y="0"/>
            <a:ext cx="571500" cy="55562"/>
          </a:xfrm>
          <a:prstGeom prst="rect">
            <a:avLst/>
          </a:prstGeom>
          <a:solidFill>
            <a:srgbClr val="78D2D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 userDrawn="1"/>
        </p:nvSpPr>
        <p:spPr>
          <a:xfrm>
            <a:off x="11523754" y="0"/>
            <a:ext cx="571500" cy="55562"/>
          </a:xfrm>
          <a:prstGeom prst="rect">
            <a:avLst/>
          </a:prstGeom>
          <a:solidFill>
            <a:srgbClr val="3B39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Freeform 16"/>
          <p:cNvSpPr>
            <a:spLocks noGrp="1"/>
          </p:cNvSpPr>
          <p:nvPr>
            <p:ph type="pic" sz="quarter" idx="15"/>
          </p:nvPr>
        </p:nvSpPr>
        <p:spPr>
          <a:xfrm>
            <a:off x="1413946" y="1808163"/>
            <a:ext cx="2237315" cy="2782495"/>
          </a:xfrm>
          <a:custGeom>
            <a:avLst/>
            <a:gdLst>
              <a:gd name="connsiteX0" fmla="*/ 386048 w 2237315"/>
              <a:gd name="connsiteY0" fmla="*/ 0 h 2782495"/>
              <a:gd name="connsiteX1" fmla="*/ 2237315 w 2237315"/>
              <a:gd name="connsiteY1" fmla="*/ 0 h 2782495"/>
              <a:gd name="connsiteX2" fmla="*/ 1851266 w 2237315"/>
              <a:gd name="connsiteY2" fmla="*/ 2782495 h 2782495"/>
              <a:gd name="connsiteX3" fmla="*/ 0 w 2237315"/>
              <a:gd name="connsiteY3" fmla="*/ 2782495 h 2782495"/>
              <a:gd name="connsiteX4" fmla="*/ 0 w 2237315"/>
              <a:gd name="connsiteY4" fmla="*/ 2782488 h 27824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37315" h="2782495">
                <a:moveTo>
                  <a:pt x="386048" y="0"/>
                </a:moveTo>
                <a:lnTo>
                  <a:pt x="2237315" y="0"/>
                </a:lnTo>
                <a:lnTo>
                  <a:pt x="1851266" y="2782495"/>
                </a:lnTo>
                <a:lnTo>
                  <a:pt x="0" y="2782495"/>
                </a:lnTo>
                <a:lnTo>
                  <a:pt x="0" y="2782488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 sz="12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07272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4"/>
          <p:cNvSpPr>
            <a:spLocks/>
          </p:cNvSpPr>
          <p:nvPr userDrawn="1"/>
        </p:nvSpPr>
        <p:spPr bwMode="auto">
          <a:xfrm>
            <a:off x="0" y="-639708"/>
            <a:ext cx="12192001" cy="8099370"/>
          </a:xfrm>
          <a:custGeom>
            <a:avLst/>
            <a:gdLst>
              <a:gd name="T0" fmla="*/ 471 w 542"/>
              <a:gd name="T1" fmla="*/ 110 h 359"/>
              <a:gd name="T2" fmla="*/ 494 w 542"/>
              <a:gd name="T3" fmla="*/ 124 h 359"/>
              <a:gd name="T4" fmla="*/ 473 w 542"/>
              <a:gd name="T5" fmla="*/ 118 h 359"/>
              <a:gd name="T6" fmla="*/ 352 w 542"/>
              <a:gd name="T7" fmla="*/ 60 h 359"/>
              <a:gd name="T8" fmla="*/ 361 w 542"/>
              <a:gd name="T9" fmla="*/ 68 h 359"/>
              <a:gd name="T10" fmla="*/ 315 w 542"/>
              <a:gd name="T11" fmla="*/ 52 h 359"/>
              <a:gd name="T12" fmla="*/ 341 w 542"/>
              <a:gd name="T13" fmla="*/ 68 h 359"/>
              <a:gd name="T14" fmla="*/ 369 w 542"/>
              <a:gd name="T15" fmla="*/ 86 h 359"/>
              <a:gd name="T16" fmla="*/ 325 w 542"/>
              <a:gd name="T17" fmla="*/ 66 h 359"/>
              <a:gd name="T18" fmla="*/ 304 w 542"/>
              <a:gd name="T19" fmla="*/ 63 h 359"/>
              <a:gd name="T20" fmla="*/ 254 w 542"/>
              <a:gd name="T21" fmla="*/ 49 h 359"/>
              <a:gd name="T22" fmla="*/ 302 w 542"/>
              <a:gd name="T23" fmla="*/ 75 h 359"/>
              <a:gd name="T24" fmla="*/ 245 w 542"/>
              <a:gd name="T25" fmla="*/ 49 h 359"/>
              <a:gd name="T26" fmla="*/ 240 w 542"/>
              <a:gd name="T27" fmla="*/ 54 h 359"/>
              <a:gd name="T28" fmla="*/ 217 w 542"/>
              <a:gd name="T29" fmla="*/ 54 h 359"/>
              <a:gd name="T30" fmla="*/ 215 w 542"/>
              <a:gd name="T31" fmla="*/ 65 h 359"/>
              <a:gd name="T32" fmla="*/ 211 w 542"/>
              <a:gd name="T33" fmla="*/ 69 h 359"/>
              <a:gd name="T34" fmla="*/ 270 w 542"/>
              <a:gd name="T35" fmla="*/ 101 h 359"/>
              <a:gd name="T36" fmla="*/ 242 w 542"/>
              <a:gd name="T37" fmla="*/ 92 h 359"/>
              <a:gd name="T38" fmla="*/ 149 w 542"/>
              <a:gd name="T39" fmla="*/ 52 h 359"/>
              <a:gd name="T40" fmla="*/ 101 w 542"/>
              <a:gd name="T41" fmla="*/ 27 h 359"/>
              <a:gd name="T42" fmla="*/ 123 w 542"/>
              <a:gd name="T43" fmla="*/ 42 h 359"/>
              <a:gd name="T44" fmla="*/ 159 w 542"/>
              <a:gd name="T45" fmla="*/ 62 h 359"/>
              <a:gd name="T46" fmla="*/ 118 w 542"/>
              <a:gd name="T47" fmla="*/ 46 h 359"/>
              <a:gd name="T48" fmla="*/ 108 w 542"/>
              <a:gd name="T49" fmla="*/ 52 h 359"/>
              <a:gd name="T50" fmla="*/ 14 w 542"/>
              <a:gd name="T51" fmla="*/ 2 h 359"/>
              <a:gd name="T52" fmla="*/ 36 w 542"/>
              <a:gd name="T53" fmla="*/ 19 h 359"/>
              <a:gd name="T54" fmla="*/ 35 w 542"/>
              <a:gd name="T55" fmla="*/ 27 h 359"/>
              <a:gd name="T56" fmla="*/ 21 w 542"/>
              <a:gd name="T57" fmla="*/ 35 h 359"/>
              <a:gd name="T58" fmla="*/ 0 w 542"/>
              <a:gd name="T59" fmla="*/ 108 h 359"/>
              <a:gd name="T60" fmla="*/ 3 w 542"/>
              <a:gd name="T61" fmla="*/ 221 h 359"/>
              <a:gd name="T62" fmla="*/ 75 w 542"/>
              <a:gd name="T63" fmla="*/ 257 h 359"/>
              <a:gd name="T64" fmla="*/ 99 w 542"/>
              <a:gd name="T65" fmla="*/ 264 h 359"/>
              <a:gd name="T66" fmla="*/ 28 w 542"/>
              <a:gd name="T67" fmla="*/ 229 h 359"/>
              <a:gd name="T68" fmla="*/ 169 w 542"/>
              <a:gd name="T69" fmla="*/ 290 h 359"/>
              <a:gd name="T70" fmla="*/ 204 w 542"/>
              <a:gd name="T71" fmla="*/ 306 h 359"/>
              <a:gd name="T72" fmla="*/ 218 w 542"/>
              <a:gd name="T73" fmla="*/ 308 h 359"/>
              <a:gd name="T74" fmla="*/ 208 w 542"/>
              <a:gd name="T75" fmla="*/ 294 h 359"/>
              <a:gd name="T76" fmla="*/ 150 w 542"/>
              <a:gd name="T77" fmla="*/ 267 h 359"/>
              <a:gd name="T78" fmla="*/ 226 w 542"/>
              <a:gd name="T79" fmla="*/ 299 h 359"/>
              <a:gd name="T80" fmla="*/ 250 w 542"/>
              <a:gd name="T81" fmla="*/ 305 h 359"/>
              <a:gd name="T82" fmla="*/ 275 w 542"/>
              <a:gd name="T83" fmla="*/ 305 h 359"/>
              <a:gd name="T84" fmla="*/ 242 w 542"/>
              <a:gd name="T85" fmla="*/ 287 h 359"/>
              <a:gd name="T86" fmla="*/ 263 w 542"/>
              <a:gd name="T87" fmla="*/ 294 h 359"/>
              <a:gd name="T88" fmla="*/ 307 w 542"/>
              <a:gd name="T89" fmla="*/ 304 h 359"/>
              <a:gd name="T90" fmla="*/ 317 w 542"/>
              <a:gd name="T91" fmla="*/ 302 h 359"/>
              <a:gd name="T92" fmla="*/ 328 w 542"/>
              <a:gd name="T93" fmla="*/ 298 h 359"/>
              <a:gd name="T94" fmla="*/ 344 w 542"/>
              <a:gd name="T95" fmla="*/ 299 h 359"/>
              <a:gd name="T96" fmla="*/ 277 w 542"/>
              <a:gd name="T97" fmla="*/ 263 h 359"/>
              <a:gd name="T98" fmla="*/ 293 w 542"/>
              <a:gd name="T99" fmla="*/ 267 h 359"/>
              <a:gd name="T100" fmla="*/ 380 w 542"/>
              <a:gd name="T101" fmla="*/ 302 h 359"/>
              <a:gd name="T102" fmla="*/ 448 w 542"/>
              <a:gd name="T103" fmla="*/ 334 h 359"/>
              <a:gd name="T104" fmla="*/ 414 w 542"/>
              <a:gd name="T105" fmla="*/ 314 h 359"/>
              <a:gd name="T106" fmla="*/ 385 w 542"/>
              <a:gd name="T107" fmla="*/ 303 h 359"/>
              <a:gd name="T108" fmla="*/ 396 w 542"/>
              <a:gd name="T109" fmla="*/ 300 h 359"/>
              <a:gd name="T110" fmla="*/ 460 w 542"/>
              <a:gd name="T111" fmla="*/ 320 h 359"/>
              <a:gd name="T112" fmla="*/ 519 w 542"/>
              <a:gd name="T113" fmla="*/ 351 h 359"/>
              <a:gd name="T114" fmla="*/ 509 w 542"/>
              <a:gd name="T115" fmla="*/ 341 h 359"/>
              <a:gd name="T116" fmla="*/ 503 w 542"/>
              <a:gd name="T117" fmla="*/ 328 h 359"/>
              <a:gd name="T118" fmla="*/ 504 w 542"/>
              <a:gd name="T119" fmla="*/ 317 h 359"/>
              <a:gd name="T120" fmla="*/ 541 w 542"/>
              <a:gd name="T121" fmla="*/ 254 h 359"/>
              <a:gd name="T122" fmla="*/ 542 w 542"/>
              <a:gd name="T123" fmla="*/ 147 h 3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542" h="359">
                <a:moveTo>
                  <a:pt x="542" y="144"/>
                </a:moveTo>
                <a:cubicBezTo>
                  <a:pt x="542" y="139"/>
                  <a:pt x="542" y="139"/>
                  <a:pt x="542" y="139"/>
                </a:cubicBezTo>
                <a:cubicBezTo>
                  <a:pt x="537" y="139"/>
                  <a:pt x="537" y="139"/>
                  <a:pt x="537" y="139"/>
                </a:cubicBezTo>
                <a:cubicBezTo>
                  <a:pt x="529" y="135"/>
                  <a:pt x="522" y="131"/>
                  <a:pt x="514" y="127"/>
                </a:cubicBezTo>
                <a:cubicBezTo>
                  <a:pt x="500" y="120"/>
                  <a:pt x="485" y="114"/>
                  <a:pt x="472" y="106"/>
                </a:cubicBezTo>
                <a:cubicBezTo>
                  <a:pt x="472" y="106"/>
                  <a:pt x="472" y="106"/>
                  <a:pt x="472" y="106"/>
                </a:cubicBezTo>
                <a:cubicBezTo>
                  <a:pt x="470" y="105"/>
                  <a:pt x="469" y="104"/>
                  <a:pt x="466" y="104"/>
                </a:cubicBezTo>
                <a:cubicBezTo>
                  <a:pt x="464" y="103"/>
                  <a:pt x="463" y="102"/>
                  <a:pt x="461" y="101"/>
                </a:cubicBezTo>
                <a:cubicBezTo>
                  <a:pt x="462" y="102"/>
                  <a:pt x="465" y="104"/>
                  <a:pt x="465" y="104"/>
                </a:cubicBezTo>
                <a:cubicBezTo>
                  <a:pt x="466" y="105"/>
                  <a:pt x="467" y="105"/>
                  <a:pt x="467" y="105"/>
                </a:cubicBezTo>
                <a:cubicBezTo>
                  <a:pt x="468" y="106"/>
                  <a:pt x="470" y="107"/>
                  <a:pt x="470" y="107"/>
                </a:cubicBezTo>
                <a:cubicBezTo>
                  <a:pt x="468" y="107"/>
                  <a:pt x="472" y="108"/>
                  <a:pt x="471" y="109"/>
                </a:cubicBezTo>
                <a:cubicBezTo>
                  <a:pt x="470" y="109"/>
                  <a:pt x="469" y="108"/>
                  <a:pt x="469" y="108"/>
                </a:cubicBezTo>
                <a:cubicBezTo>
                  <a:pt x="469" y="109"/>
                  <a:pt x="471" y="109"/>
                  <a:pt x="472" y="110"/>
                </a:cubicBezTo>
                <a:cubicBezTo>
                  <a:pt x="473" y="110"/>
                  <a:pt x="475" y="111"/>
                  <a:pt x="475" y="112"/>
                </a:cubicBezTo>
                <a:cubicBezTo>
                  <a:pt x="474" y="111"/>
                  <a:pt x="472" y="110"/>
                  <a:pt x="471" y="110"/>
                </a:cubicBezTo>
                <a:cubicBezTo>
                  <a:pt x="471" y="110"/>
                  <a:pt x="470" y="110"/>
                  <a:pt x="470" y="110"/>
                </a:cubicBezTo>
                <a:cubicBezTo>
                  <a:pt x="472" y="111"/>
                  <a:pt x="473" y="111"/>
                  <a:pt x="475" y="112"/>
                </a:cubicBezTo>
                <a:cubicBezTo>
                  <a:pt x="476" y="113"/>
                  <a:pt x="477" y="113"/>
                  <a:pt x="479" y="114"/>
                </a:cubicBezTo>
                <a:cubicBezTo>
                  <a:pt x="479" y="114"/>
                  <a:pt x="479" y="115"/>
                  <a:pt x="478" y="115"/>
                </a:cubicBezTo>
                <a:cubicBezTo>
                  <a:pt x="476" y="114"/>
                  <a:pt x="474" y="112"/>
                  <a:pt x="472" y="111"/>
                </a:cubicBezTo>
                <a:cubicBezTo>
                  <a:pt x="468" y="109"/>
                  <a:pt x="463" y="107"/>
                  <a:pt x="458" y="105"/>
                </a:cubicBezTo>
                <a:cubicBezTo>
                  <a:pt x="458" y="105"/>
                  <a:pt x="457" y="105"/>
                  <a:pt x="457" y="104"/>
                </a:cubicBezTo>
                <a:cubicBezTo>
                  <a:pt x="456" y="104"/>
                  <a:pt x="454" y="103"/>
                  <a:pt x="453" y="102"/>
                </a:cubicBezTo>
                <a:cubicBezTo>
                  <a:pt x="452" y="102"/>
                  <a:pt x="451" y="101"/>
                  <a:pt x="449" y="101"/>
                </a:cubicBezTo>
                <a:cubicBezTo>
                  <a:pt x="447" y="100"/>
                  <a:pt x="446" y="99"/>
                  <a:pt x="443" y="98"/>
                </a:cubicBezTo>
                <a:cubicBezTo>
                  <a:pt x="443" y="99"/>
                  <a:pt x="445" y="100"/>
                  <a:pt x="448" y="101"/>
                </a:cubicBezTo>
                <a:cubicBezTo>
                  <a:pt x="452" y="104"/>
                  <a:pt x="456" y="106"/>
                  <a:pt x="460" y="106"/>
                </a:cubicBezTo>
                <a:cubicBezTo>
                  <a:pt x="465" y="109"/>
                  <a:pt x="469" y="111"/>
                  <a:pt x="474" y="113"/>
                </a:cubicBezTo>
                <a:cubicBezTo>
                  <a:pt x="477" y="115"/>
                  <a:pt x="481" y="116"/>
                  <a:pt x="484" y="118"/>
                </a:cubicBezTo>
                <a:cubicBezTo>
                  <a:pt x="486" y="119"/>
                  <a:pt x="488" y="120"/>
                  <a:pt x="490" y="121"/>
                </a:cubicBezTo>
                <a:cubicBezTo>
                  <a:pt x="491" y="122"/>
                  <a:pt x="493" y="123"/>
                  <a:pt x="494" y="124"/>
                </a:cubicBezTo>
                <a:cubicBezTo>
                  <a:pt x="492" y="123"/>
                  <a:pt x="491" y="122"/>
                  <a:pt x="489" y="121"/>
                </a:cubicBezTo>
                <a:cubicBezTo>
                  <a:pt x="489" y="121"/>
                  <a:pt x="488" y="121"/>
                  <a:pt x="487" y="121"/>
                </a:cubicBezTo>
                <a:cubicBezTo>
                  <a:pt x="487" y="121"/>
                  <a:pt x="487" y="121"/>
                  <a:pt x="487" y="121"/>
                </a:cubicBezTo>
                <a:cubicBezTo>
                  <a:pt x="487" y="121"/>
                  <a:pt x="489" y="122"/>
                  <a:pt x="491" y="123"/>
                </a:cubicBezTo>
                <a:cubicBezTo>
                  <a:pt x="491" y="123"/>
                  <a:pt x="492" y="124"/>
                  <a:pt x="492" y="124"/>
                </a:cubicBezTo>
                <a:cubicBezTo>
                  <a:pt x="494" y="125"/>
                  <a:pt x="495" y="125"/>
                  <a:pt x="496" y="126"/>
                </a:cubicBezTo>
                <a:cubicBezTo>
                  <a:pt x="498" y="126"/>
                  <a:pt x="499" y="127"/>
                  <a:pt x="501" y="127"/>
                </a:cubicBezTo>
                <a:cubicBezTo>
                  <a:pt x="501" y="127"/>
                  <a:pt x="501" y="128"/>
                  <a:pt x="501" y="128"/>
                </a:cubicBezTo>
                <a:cubicBezTo>
                  <a:pt x="503" y="130"/>
                  <a:pt x="504" y="131"/>
                  <a:pt x="507" y="131"/>
                </a:cubicBezTo>
                <a:cubicBezTo>
                  <a:pt x="510" y="132"/>
                  <a:pt x="511" y="133"/>
                  <a:pt x="514" y="134"/>
                </a:cubicBezTo>
                <a:cubicBezTo>
                  <a:pt x="514" y="135"/>
                  <a:pt x="513" y="135"/>
                  <a:pt x="510" y="135"/>
                </a:cubicBezTo>
                <a:cubicBezTo>
                  <a:pt x="512" y="136"/>
                  <a:pt x="514" y="136"/>
                  <a:pt x="515" y="137"/>
                </a:cubicBezTo>
                <a:cubicBezTo>
                  <a:pt x="515" y="137"/>
                  <a:pt x="515" y="137"/>
                  <a:pt x="515" y="137"/>
                </a:cubicBezTo>
                <a:cubicBezTo>
                  <a:pt x="505" y="133"/>
                  <a:pt x="494" y="128"/>
                  <a:pt x="485" y="123"/>
                </a:cubicBezTo>
                <a:cubicBezTo>
                  <a:pt x="484" y="123"/>
                  <a:pt x="483" y="123"/>
                  <a:pt x="482" y="122"/>
                </a:cubicBezTo>
                <a:cubicBezTo>
                  <a:pt x="479" y="121"/>
                  <a:pt x="476" y="119"/>
                  <a:pt x="473" y="118"/>
                </a:cubicBezTo>
                <a:cubicBezTo>
                  <a:pt x="472" y="117"/>
                  <a:pt x="471" y="117"/>
                  <a:pt x="471" y="117"/>
                </a:cubicBezTo>
                <a:cubicBezTo>
                  <a:pt x="470" y="117"/>
                  <a:pt x="469" y="117"/>
                  <a:pt x="468" y="117"/>
                </a:cubicBezTo>
                <a:cubicBezTo>
                  <a:pt x="455" y="110"/>
                  <a:pt x="444" y="104"/>
                  <a:pt x="430" y="97"/>
                </a:cubicBezTo>
                <a:cubicBezTo>
                  <a:pt x="430" y="96"/>
                  <a:pt x="428" y="95"/>
                  <a:pt x="426" y="94"/>
                </a:cubicBezTo>
                <a:cubicBezTo>
                  <a:pt x="425" y="94"/>
                  <a:pt x="425" y="93"/>
                  <a:pt x="421" y="92"/>
                </a:cubicBezTo>
                <a:cubicBezTo>
                  <a:pt x="421" y="92"/>
                  <a:pt x="418" y="92"/>
                  <a:pt x="417" y="91"/>
                </a:cubicBezTo>
                <a:cubicBezTo>
                  <a:pt x="412" y="89"/>
                  <a:pt x="409" y="87"/>
                  <a:pt x="403" y="84"/>
                </a:cubicBezTo>
                <a:cubicBezTo>
                  <a:pt x="405" y="86"/>
                  <a:pt x="409" y="87"/>
                  <a:pt x="409" y="89"/>
                </a:cubicBezTo>
                <a:cubicBezTo>
                  <a:pt x="399" y="84"/>
                  <a:pt x="390" y="80"/>
                  <a:pt x="382" y="76"/>
                </a:cubicBezTo>
                <a:cubicBezTo>
                  <a:pt x="380" y="74"/>
                  <a:pt x="378" y="73"/>
                  <a:pt x="374" y="72"/>
                </a:cubicBezTo>
                <a:cubicBezTo>
                  <a:pt x="374" y="72"/>
                  <a:pt x="373" y="71"/>
                  <a:pt x="373" y="71"/>
                </a:cubicBezTo>
                <a:cubicBezTo>
                  <a:pt x="371" y="69"/>
                  <a:pt x="366" y="68"/>
                  <a:pt x="364" y="66"/>
                </a:cubicBezTo>
                <a:cubicBezTo>
                  <a:pt x="363" y="66"/>
                  <a:pt x="363" y="66"/>
                  <a:pt x="363" y="66"/>
                </a:cubicBezTo>
                <a:cubicBezTo>
                  <a:pt x="363" y="66"/>
                  <a:pt x="363" y="66"/>
                  <a:pt x="363" y="66"/>
                </a:cubicBezTo>
                <a:cubicBezTo>
                  <a:pt x="363" y="66"/>
                  <a:pt x="363" y="66"/>
                  <a:pt x="364" y="66"/>
                </a:cubicBezTo>
                <a:cubicBezTo>
                  <a:pt x="361" y="64"/>
                  <a:pt x="356" y="62"/>
                  <a:pt x="352" y="60"/>
                </a:cubicBezTo>
                <a:cubicBezTo>
                  <a:pt x="347" y="57"/>
                  <a:pt x="342" y="54"/>
                  <a:pt x="340" y="52"/>
                </a:cubicBezTo>
                <a:cubicBezTo>
                  <a:pt x="339" y="52"/>
                  <a:pt x="338" y="51"/>
                  <a:pt x="338" y="51"/>
                </a:cubicBezTo>
                <a:cubicBezTo>
                  <a:pt x="334" y="49"/>
                  <a:pt x="328" y="46"/>
                  <a:pt x="324" y="44"/>
                </a:cubicBezTo>
                <a:cubicBezTo>
                  <a:pt x="323" y="43"/>
                  <a:pt x="321" y="42"/>
                  <a:pt x="318" y="42"/>
                </a:cubicBezTo>
                <a:cubicBezTo>
                  <a:pt x="317" y="41"/>
                  <a:pt x="316" y="41"/>
                  <a:pt x="314" y="40"/>
                </a:cubicBezTo>
                <a:cubicBezTo>
                  <a:pt x="314" y="40"/>
                  <a:pt x="313" y="40"/>
                  <a:pt x="313" y="40"/>
                </a:cubicBezTo>
                <a:cubicBezTo>
                  <a:pt x="313" y="40"/>
                  <a:pt x="313" y="40"/>
                  <a:pt x="313" y="40"/>
                </a:cubicBezTo>
                <a:cubicBezTo>
                  <a:pt x="316" y="42"/>
                  <a:pt x="321" y="45"/>
                  <a:pt x="326" y="47"/>
                </a:cubicBezTo>
                <a:cubicBezTo>
                  <a:pt x="328" y="48"/>
                  <a:pt x="331" y="49"/>
                  <a:pt x="331" y="50"/>
                </a:cubicBezTo>
                <a:cubicBezTo>
                  <a:pt x="338" y="52"/>
                  <a:pt x="333" y="53"/>
                  <a:pt x="338" y="54"/>
                </a:cubicBezTo>
                <a:cubicBezTo>
                  <a:pt x="338" y="54"/>
                  <a:pt x="338" y="54"/>
                  <a:pt x="338" y="54"/>
                </a:cubicBezTo>
                <a:cubicBezTo>
                  <a:pt x="339" y="55"/>
                  <a:pt x="339" y="56"/>
                  <a:pt x="342" y="57"/>
                </a:cubicBezTo>
                <a:cubicBezTo>
                  <a:pt x="345" y="59"/>
                  <a:pt x="349" y="60"/>
                  <a:pt x="351" y="62"/>
                </a:cubicBezTo>
                <a:cubicBezTo>
                  <a:pt x="353" y="63"/>
                  <a:pt x="354" y="63"/>
                  <a:pt x="356" y="63"/>
                </a:cubicBezTo>
                <a:cubicBezTo>
                  <a:pt x="356" y="64"/>
                  <a:pt x="354" y="64"/>
                  <a:pt x="357" y="65"/>
                </a:cubicBezTo>
                <a:cubicBezTo>
                  <a:pt x="357" y="66"/>
                  <a:pt x="361" y="67"/>
                  <a:pt x="361" y="68"/>
                </a:cubicBezTo>
                <a:cubicBezTo>
                  <a:pt x="361" y="68"/>
                  <a:pt x="360" y="68"/>
                  <a:pt x="360" y="68"/>
                </a:cubicBezTo>
                <a:cubicBezTo>
                  <a:pt x="358" y="67"/>
                  <a:pt x="359" y="68"/>
                  <a:pt x="359" y="69"/>
                </a:cubicBezTo>
                <a:cubicBezTo>
                  <a:pt x="355" y="68"/>
                  <a:pt x="352" y="66"/>
                  <a:pt x="352" y="66"/>
                </a:cubicBezTo>
                <a:cubicBezTo>
                  <a:pt x="352" y="64"/>
                  <a:pt x="350" y="63"/>
                  <a:pt x="346" y="62"/>
                </a:cubicBezTo>
                <a:cubicBezTo>
                  <a:pt x="344" y="62"/>
                  <a:pt x="342" y="61"/>
                  <a:pt x="341" y="60"/>
                </a:cubicBezTo>
                <a:cubicBezTo>
                  <a:pt x="340" y="59"/>
                  <a:pt x="338" y="58"/>
                  <a:pt x="336" y="58"/>
                </a:cubicBezTo>
                <a:cubicBezTo>
                  <a:pt x="336" y="58"/>
                  <a:pt x="336" y="58"/>
                  <a:pt x="335" y="58"/>
                </a:cubicBezTo>
                <a:cubicBezTo>
                  <a:pt x="332" y="56"/>
                  <a:pt x="328" y="54"/>
                  <a:pt x="324" y="53"/>
                </a:cubicBezTo>
                <a:cubicBezTo>
                  <a:pt x="324" y="53"/>
                  <a:pt x="324" y="53"/>
                  <a:pt x="324" y="53"/>
                </a:cubicBezTo>
                <a:cubicBezTo>
                  <a:pt x="324" y="53"/>
                  <a:pt x="324" y="53"/>
                  <a:pt x="324" y="53"/>
                </a:cubicBezTo>
                <a:cubicBezTo>
                  <a:pt x="324" y="53"/>
                  <a:pt x="324" y="53"/>
                  <a:pt x="324" y="53"/>
                </a:cubicBezTo>
                <a:cubicBezTo>
                  <a:pt x="322" y="51"/>
                  <a:pt x="319" y="50"/>
                  <a:pt x="317" y="49"/>
                </a:cubicBezTo>
                <a:cubicBezTo>
                  <a:pt x="313" y="48"/>
                  <a:pt x="310" y="46"/>
                  <a:pt x="306" y="44"/>
                </a:cubicBezTo>
                <a:cubicBezTo>
                  <a:pt x="307" y="46"/>
                  <a:pt x="317" y="49"/>
                  <a:pt x="315" y="51"/>
                </a:cubicBezTo>
                <a:cubicBezTo>
                  <a:pt x="314" y="50"/>
                  <a:pt x="314" y="51"/>
                  <a:pt x="314" y="52"/>
                </a:cubicBezTo>
                <a:cubicBezTo>
                  <a:pt x="314" y="52"/>
                  <a:pt x="314" y="52"/>
                  <a:pt x="315" y="52"/>
                </a:cubicBezTo>
                <a:cubicBezTo>
                  <a:pt x="317" y="53"/>
                  <a:pt x="319" y="53"/>
                  <a:pt x="322" y="54"/>
                </a:cubicBezTo>
                <a:cubicBezTo>
                  <a:pt x="322" y="55"/>
                  <a:pt x="323" y="55"/>
                  <a:pt x="324" y="55"/>
                </a:cubicBezTo>
                <a:cubicBezTo>
                  <a:pt x="325" y="56"/>
                  <a:pt x="326" y="56"/>
                  <a:pt x="326" y="57"/>
                </a:cubicBezTo>
                <a:cubicBezTo>
                  <a:pt x="332" y="59"/>
                  <a:pt x="336" y="62"/>
                  <a:pt x="340" y="65"/>
                </a:cubicBezTo>
                <a:cubicBezTo>
                  <a:pt x="338" y="65"/>
                  <a:pt x="336" y="63"/>
                  <a:pt x="334" y="63"/>
                </a:cubicBezTo>
                <a:cubicBezTo>
                  <a:pt x="334" y="64"/>
                  <a:pt x="338" y="65"/>
                  <a:pt x="339" y="66"/>
                </a:cubicBezTo>
                <a:cubicBezTo>
                  <a:pt x="339" y="66"/>
                  <a:pt x="339" y="66"/>
                  <a:pt x="338" y="66"/>
                </a:cubicBezTo>
                <a:cubicBezTo>
                  <a:pt x="338" y="66"/>
                  <a:pt x="338" y="66"/>
                  <a:pt x="338" y="66"/>
                </a:cubicBezTo>
                <a:cubicBezTo>
                  <a:pt x="338" y="66"/>
                  <a:pt x="338" y="67"/>
                  <a:pt x="337" y="66"/>
                </a:cubicBezTo>
                <a:cubicBezTo>
                  <a:pt x="334" y="65"/>
                  <a:pt x="333" y="65"/>
                  <a:pt x="332" y="65"/>
                </a:cubicBezTo>
                <a:cubicBezTo>
                  <a:pt x="331" y="65"/>
                  <a:pt x="333" y="66"/>
                  <a:pt x="334" y="67"/>
                </a:cubicBezTo>
                <a:cubicBezTo>
                  <a:pt x="337" y="68"/>
                  <a:pt x="340" y="69"/>
                  <a:pt x="341" y="70"/>
                </a:cubicBezTo>
                <a:cubicBezTo>
                  <a:pt x="343" y="72"/>
                  <a:pt x="345" y="72"/>
                  <a:pt x="347" y="72"/>
                </a:cubicBezTo>
                <a:cubicBezTo>
                  <a:pt x="349" y="73"/>
                  <a:pt x="351" y="74"/>
                  <a:pt x="355" y="76"/>
                </a:cubicBezTo>
                <a:cubicBezTo>
                  <a:pt x="353" y="74"/>
                  <a:pt x="351" y="73"/>
                  <a:pt x="347" y="72"/>
                </a:cubicBezTo>
                <a:cubicBezTo>
                  <a:pt x="345" y="71"/>
                  <a:pt x="343" y="70"/>
                  <a:pt x="341" y="68"/>
                </a:cubicBezTo>
                <a:cubicBezTo>
                  <a:pt x="339" y="68"/>
                  <a:pt x="339" y="67"/>
                  <a:pt x="341" y="67"/>
                </a:cubicBezTo>
                <a:cubicBezTo>
                  <a:pt x="343" y="68"/>
                  <a:pt x="346" y="69"/>
                  <a:pt x="347" y="68"/>
                </a:cubicBezTo>
                <a:cubicBezTo>
                  <a:pt x="347" y="69"/>
                  <a:pt x="348" y="69"/>
                  <a:pt x="349" y="69"/>
                </a:cubicBezTo>
                <a:cubicBezTo>
                  <a:pt x="349" y="70"/>
                  <a:pt x="351" y="71"/>
                  <a:pt x="353" y="72"/>
                </a:cubicBezTo>
                <a:cubicBezTo>
                  <a:pt x="359" y="75"/>
                  <a:pt x="364" y="78"/>
                  <a:pt x="370" y="81"/>
                </a:cubicBezTo>
                <a:cubicBezTo>
                  <a:pt x="373" y="83"/>
                  <a:pt x="375" y="84"/>
                  <a:pt x="380" y="86"/>
                </a:cubicBezTo>
                <a:cubicBezTo>
                  <a:pt x="382" y="88"/>
                  <a:pt x="388" y="90"/>
                  <a:pt x="390" y="92"/>
                </a:cubicBezTo>
                <a:cubicBezTo>
                  <a:pt x="391" y="93"/>
                  <a:pt x="393" y="94"/>
                  <a:pt x="394" y="95"/>
                </a:cubicBezTo>
                <a:cubicBezTo>
                  <a:pt x="395" y="96"/>
                  <a:pt x="396" y="96"/>
                  <a:pt x="396" y="97"/>
                </a:cubicBezTo>
                <a:cubicBezTo>
                  <a:pt x="397" y="97"/>
                  <a:pt x="397" y="98"/>
                  <a:pt x="398" y="98"/>
                </a:cubicBezTo>
                <a:cubicBezTo>
                  <a:pt x="396" y="97"/>
                  <a:pt x="394" y="96"/>
                  <a:pt x="392" y="95"/>
                </a:cubicBezTo>
                <a:cubicBezTo>
                  <a:pt x="390" y="95"/>
                  <a:pt x="390" y="94"/>
                  <a:pt x="388" y="94"/>
                </a:cubicBezTo>
                <a:cubicBezTo>
                  <a:pt x="387" y="93"/>
                  <a:pt x="385" y="92"/>
                  <a:pt x="384" y="92"/>
                </a:cubicBezTo>
                <a:cubicBezTo>
                  <a:pt x="384" y="92"/>
                  <a:pt x="384" y="93"/>
                  <a:pt x="383" y="93"/>
                </a:cubicBezTo>
                <a:cubicBezTo>
                  <a:pt x="380" y="91"/>
                  <a:pt x="378" y="90"/>
                  <a:pt x="374" y="88"/>
                </a:cubicBezTo>
                <a:cubicBezTo>
                  <a:pt x="372" y="87"/>
                  <a:pt x="370" y="87"/>
                  <a:pt x="369" y="86"/>
                </a:cubicBezTo>
                <a:cubicBezTo>
                  <a:pt x="369" y="86"/>
                  <a:pt x="370" y="85"/>
                  <a:pt x="369" y="85"/>
                </a:cubicBezTo>
                <a:cubicBezTo>
                  <a:pt x="367" y="84"/>
                  <a:pt x="367" y="85"/>
                  <a:pt x="367" y="85"/>
                </a:cubicBezTo>
                <a:cubicBezTo>
                  <a:pt x="365" y="84"/>
                  <a:pt x="364" y="83"/>
                  <a:pt x="362" y="83"/>
                </a:cubicBezTo>
                <a:cubicBezTo>
                  <a:pt x="362" y="83"/>
                  <a:pt x="362" y="83"/>
                  <a:pt x="362" y="83"/>
                </a:cubicBezTo>
                <a:cubicBezTo>
                  <a:pt x="356" y="78"/>
                  <a:pt x="346" y="74"/>
                  <a:pt x="338" y="70"/>
                </a:cubicBezTo>
                <a:cubicBezTo>
                  <a:pt x="334" y="67"/>
                  <a:pt x="330" y="65"/>
                  <a:pt x="326" y="63"/>
                </a:cubicBezTo>
                <a:cubicBezTo>
                  <a:pt x="324" y="61"/>
                  <a:pt x="321" y="60"/>
                  <a:pt x="318" y="59"/>
                </a:cubicBezTo>
                <a:cubicBezTo>
                  <a:pt x="317" y="58"/>
                  <a:pt x="317" y="57"/>
                  <a:pt x="314" y="57"/>
                </a:cubicBezTo>
                <a:cubicBezTo>
                  <a:pt x="309" y="56"/>
                  <a:pt x="312" y="57"/>
                  <a:pt x="312" y="58"/>
                </a:cubicBezTo>
                <a:cubicBezTo>
                  <a:pt x="311" y="57"/>
                  <a:pt x="310" y="57"/>
                  <a:pt x="308" y="56"/>
                </a:cubicBezTo>
                <a:cubicBezTo>
                  <a:pt x="310" y="58"/>
                  <a:pt x="313" y="60"/>
                  <a:pt x="316" y="61"/>
                </a:cubicBezTo>
                <a:cubicBezTo>
                  <a:pt x="315" y="61"/>
                  <a:pt x="314" y="62"/>
                  <a:pt x="316" y="62"/>
                </a:cubicBezTo>
                <a:cubicBezTo>
                  <a:pt x="319" y="64"/>
                  <a:pt x="321" y="65"/>
                  <a:pt x="325" y="66"/>
                </a:cubicBezTo>
                <a:cubicBezTo>
                  <a:pt x="325" y="66"/>
                  <a:pt x="325" y="66"/>
                  <a:pt x="325" y="67"/>
                </a:cubicBezTo>
                <a:cubicBezTo>
                  <a:pt x="325" y="67"/>
                  <a:pt x="325" y="67"/>
                  <a:pt x="325" y="67"/>
                </a:cubicBezTo>
                <a:cubicBezTo>
                  <a:pt x="325" y="67"/>
                  <a:pt x="325" y="66"/>
                  <a:pt x="325" y="66"/>
                </a:cubicBezTo>
                <a:cubicBezTo>
                  <a:pt x="325" y="67"/>
                  <a:pt x="322" y="67"/>
                  <a:pt x="327" y="68"/>
                </a:cubicBezTo>
                <a:cubicBezTo>
                  <a:pt x="328" y="69"/>
                  <a:pt x="330" y="70"/>
                  <a:pt x="328" y="70"/>
                </a:cubicBezTo>
                <a:cubicBezTo>
                  <a:pt x="328" y="70"/>
                  <a:pt x="328" y="70"/>
                  <a:pt x="328" y="70"/>
                </a:cubicBezTo>
                <a:cubicBezTo>
                  <a:pt x="328" y="70"/>
                  <a:pt x="328" y="70"/>
                  <a:pt x="328" y="70"/>
                </a:cubicBezTo>
                <a:cubicBezTo>
                  <a:pt x="328" y="70"/>
                  <a:pt x="328" y="70"/>
                  <a:pt x="328" y="70"/>
                </a:cubicBezTo>
                <a:cubicBezTo>
                  <a:pt x="323" y="67"/>
                  <a:pt x="319" y="65"/>
                  <a:pt x="312" y="62"/>
                </a:cubicBezTo>
                <a:cubicBezTo>
                  <a:pt x="311" y="62"/>
                  <a:pt x="310" y="61"/>
                  <a:pt x="309" y="60"/>
                </a:cubicBezTo>
                <a:cubicBezTo>
                  <a:pt x="306" y="60"/>
                  <a:pt x="310" y="62"/>
                  <a:pt x="310" y="62"/>
                </a:cubicBezTo>
                <a:cubicBezTo>
                  <a:pt x="309" y="62"/>
                  <a:pt x="308" y="62"/>
                  <a:pt x="307" y="62"/>
                </a:cubicBezTo>
                <a:cubicBezTo>
                  <a:pt x="303" y="61"/>
                  <a:pt x="301" y="59"/>
                  <a:pt x="298" y="58"/>
                </a:cubicBezTo>
                <a:cubicBezTo>
                  <a:pt x="296" y="57"/>
                  <a:pt x="294" y="55"/>
                  <a:pt x="292" y="55"/>
                </a:cubicBezTo>
                <a:cubicBezTo>
                  <a:pt x="289" y="55"/>
                  <a:pt x="295" y="57"/>
                  <a:pt x="296" y="58"/>
                </a:cubicBezTo>
                <a:cubicBezTo>
                  <a:pt x="296" y="58"/>
                  <a:pt x="296" y="58"/>
                  <a:pt x="296" y="58"/>
                </a:cubicBezTo>
                <a:cubicBezTo>
                  <a:pt x="296" y="58"/>
                  <a:pt x="296" y="58"/>
                  <a:pt x="296" y="58"/>
                </a:cubicBezTo>
                <a:cubicBezTo>
                  <a:pt x="295" y="58"/>
                  <a:pt x="295" y="58"/>
                  <a:pt x="294" y="58"/>
                </a:cubicBezTo>
                <a:cubicBezTo>
                  <a:pt x="297" y="60"/>
                  <a:pt x="302" y="61"/>
                  <a:pt x="304" y="63"/>
                </a:cubicBezTo>
                <a:cubicBezTo>
                  <a:pt x="305" y="63"/>
                  <a:pt x="305" y="64"/>
                  <a:pt x="306" y="64"/>
                </a:cubicBezTo>
                <a:cubicBezTo>
                  <a:pt x="306" y="64"/>
                  <a:pt x="305" y="64"/>
                  <a:pt x="304" y="64"/>
                </a:cubicBezTo>
                <a:cubicBezTo>
                  <a:pt x="304" y="65"/>
                  <a:pt x="304" y="65"/>
                  <a:pt x="305" y="66"/>
                </a:cubicBezTo>
                <a:cubicBezTo>
                  <a:pt x="311" y="69"/>
                  <a:pt x="311" y="69"/>
                  <a:pt x="305" y="69"/>
                </a:cubicBezTo>
                <a:cubicBezTo>
                  <a:pt x="305" y="69"/>
                  <a:pt x="305" y="69"/>
                  <a:pt x="305" y="69"/>
                </a:cubicBezTo>
                <a:cubicBezTo>
                  <a:pt x="305" y="69"/>
                  <a:pt x="305" y="69"/>
                  <a:pt x="305" y="69"/>
                </a:cubicBezTo>
                <a:cubicBezTo>
                  <a:pt x="305" y="69"/>
                  <a:pt x="305" y="69"/>
                  <a:pt x="305" y="69"/>
                </a:cubicBezTo>
                <a:cubicBezTo>
                  <a:pt x="303" y="69"/>
                  <a:pt x="303" y="67"/>
                  <a:pt x="300" y="67"/>
                </a:cubicBezTo>
                <a:cubicBezTo>
                  <a:pt x="298" y="68"/>
                  <a:pt x="301" y="69"/>
                  <a:pt x="302" y="69"/>
                </a:cubicBezTo>
                <a:cubicBezTo>
                  <a:pt x="303" y="70"/>
                  <a:pt x="303" y="71"/>
                  <a:pt x="301" y="70"/>
                </a:cubicBezTo>
                <a:cubicBezTo>
                  <a:pt x="295" y="68"/>
                  <a:pt x="289" y="67"/>
                  <a:pt x="284" y="64"/>
                </a:cubicBezTo>
                <a:cubicBezTo>
                  <a:pt x="284" y="64"/>
                  <a:pt x="283" y="63"/>
                  <a:pt x="284" y="63"/>
                </a:cubicBezTo>
                <a:cubicBezTo>
                  <a:pt x="284" y="63"/>
                  <a:pt x="286" y="64"/>
                  <a:pt x="287" y="64"/>
                </a:cubicBezTo>
                <a:cubicBezTo>
                  <a:pt x="282" y="61"/>
                  <a:pt x="272" y="58"/>
                  <a:pt x="267" y="55"/>
                </a:cubicBezTo>
                <a:cubicBezTo>
                  <a:pt x="265" y="54"/>
                  <a:pt x="262" y="52"/>
                  <a:pt x="258" y="50"/>
                </a:cubicBezTo>
                <a:cubicBezTo>
                  <a:pt x="257" y="50"/>
                  <a:pt x="256" y="49"/>
                  <a:pt x="254" y="49"/>
                </a:cubicBezTo>
                <a:cubicBezTo>
                  <a:pt x="252" y="49"/>
                  <a:pt x="253" y="50"/>
                  <a:pt x="255" y="50"/>
                </a:cubicBezTo>
                <a:cubicBezTo>
                  <a:pt x="259" y="52"/>
                  <a:pt x="255" y="52"/>
                  <a:pt x="255" y="52"/>
                </a:cubicBezTo>
                <a:cubicBezTo>
                  <a:pt x="254" y="52"/>
                  <a:pt x="253" y="52"/>
                  <a:pt x="253" y="52"/>
                </a:cubicBezTo>
                <a:cubicBezTo>
                  <a:pt x="255" y="53"/>
                  <a:pt x="255" y="54"/>
                  <a:pt x="260" y="55"/>
                </a:cubicBezTo>
                <a:cubicBezTo>
                  <a:pt x="261" y="54"/>
                  <a:pt x="259" y="53"/>
                  <a:pt x="259" y="53"/>
                </a:cubicBezTo>
                <a:cubicBezTo>
                  <a:pt x="262" y="54"/>
                  <a:pt x="262" y="55"/>
                  <a:pt x="264" y="55"/>
                </a:cubicBezTo>
                <a:cubicBezTo>
                  <a:pt x="269" y="57"/>
                  <a:pt x="269" y="59"/>
                  <a:pt x="274" y="61"/>
                </a:cubicBezTo>
                <a:cubicBezTo>
                  <a:pt x="276" y="62"/>
                  <a:pt x="278" y="63"/>
                  <a:pt x="280" y="64"/>
                </a:cubicBezTo>
                <a:cubicBezTo>
                  <a:pt x="280" y="64"/>
                  <a:pt x="279" y="65"/>
                  <a:pt x="280" y="66"/>
                </a:cubicBezTo>
                <a:cubicBezTo>
                  <a:pt x="282" y="67"/>
                  <a:pt x="284" y="68"/>
                  <a:pt x="286" y="69"/>
                </a:cubicBezTo>
                <a:cubicBezTo>
                  <a:pt x="286" y="69"/>
                  <a:pt x="287" y="69"/>
                  <a:pt x="287" y="69"/>
                </a:cubicBezTo>
                <a:cubicBezTo>
                  <a:pt x="285" y="68"/>
                  <a:pt x="283" y="67"/>
                  <a:pt x="281" y="66"/>
                </a:cubicBezTo>
                <a:cubicBezTo>
                  <a:pt x="286" y="66"/>
                  <a:pt x="287" y="68"/>
                  <a:pt x="290" y="69"/>
                </a:cubicBezTo>
                <a:cubicBezTo>
                  <a:pt x="291" y="71"/>
                  <a:pt x="297" y="73"/>
                  <a:pt x="300" y="74"/>
                </a:cubicBezTo>
                <a:cubicBezTo>
                  <a:pt x="300" y="75"/>
                  <a:pt x="301" y="75"/>
                  <a:pt x="302" y="75"/>
                </a:cubicBezTo>
                <a:cubicBezTo>
                  <a:pt x="302" y="75"/>
                  <a:pt x="302" y="75"/>
                  <a:pt x="302" y="75"/>
                </a:cubicBezTo>
                <a:cubicBezTo>
                  <a:pt x="302" y="75"/>
                  <a:pt x="302" y="75"/>
                  <a:pt x="302" y="75"/>
                </a:cubicBezTo>
                <a:cubicBezTo>
                  <a:pt x="302" y="75"/>
                  <a:pt x="302" y="75"/>
                  <a:pt x="302" y="75"/>
                </a:cubicBezTo>
                <a:cubicBezTo>
                  <a:pt x="306" y="77"/>
                  <a:pt x="308" y="79"/>
                  <a:pt x="313" y="80"/>
                </a:cubicBezTo>
                <a:cubicBezTo>
                  <a:pt x="313" y="80"/>
                  <a:pt x="313" y="80"/>
                  <a:pt x="313" y="80"/>
                </a:cubicBezTo>
                <a:cubicBezTo>
                  <a:pt x="313" y="80"/>
                  <a:pt x="313" y="80"/>
                  <a:pt x="313" y="80"/>
                </a:cubicBezTo>
                <a:cubicBezTo>
                  <a:pt x="314" y="81"/>
                  <a:pt x="316" y="82"/>
                  <a:pt x="318" y="83"/>
                </a:cubicBezTo>
                <a:cubicBezTo>
                  <a:pt x="319" y="84"/>
                  <a:pt x="322" y="85"/>
                  <a:pt x="325" y="86"/>
                </a:cubicBezTo>
                <a:cubicBezTo>
                  <a:pt x="327" y="87"/>
                  <a:pt x="328" y="88"/>
                  <a:pt x="330" y="89"/>
                </a:cubicBezTo>
                <a:cubicBezTo>
                  <a:pt x="330" y="89"/>
                  <a:pt x="330" y="90"/>
                  <a:pt x="330" y="90"/>
                </a:cubicBezTo>
                <a:cubicBezTo>
                  <a:pt x="332" y="91"/>
                  <a:pt x="335" y="92"/>
                  <a:pt x="334" y="93"/>
                </a:cubicBezTo>
                <a:cubicBezTo>
                  <a:pt x="328" y="90"/>
                  <a:pt x="324" y="88"/>
                  <a:pt x="317" y="85"/>
                </a:cubicBezTo>
                <a:cubicBezTo>
                  <a:pt x="306" y="80"/>
                  <a:pt x="296" y="74"/>
                  <a:pt x="285" y="69"/>
                </a:cubicBezTo>
                <a:cubicBezTo>
                  <a:pt x="284" y="68"/>
                  <a:pt x="282" y="68"/>
                  <a:pt x="281" y="67"/>
                </a:cubicBezTo>
                <a:cubicBezTo>
                  <a:pt x="280" y="67"/>
                  <a:pt x="280" y="67"/>
                  <a:pt x="279" y="66"/>
                </a:cubicBezTo>
                <a:cubicBezTo>
                  <a:pt x="273" y="64"/>
                  <a:pt x="268" y="61"/>
                  <a:pt x="262" y="58"/>
                </a:cubicBezTo>
                <a:cubicBezTo>
                  <a:pt x="256" y="55"/>
                  <a:pt x="249" y="52"/>
                  <a:pt x="245" y="49"/>
                </a:cubicBezTo>
                <a:cubicBezTo>
                  <a:pt x="244" y="48"/>
                  <a:pt x="241" y="47"/>
                  <a:pt x="239" y="45"/>
                </a:cubicBezTo>
                <a:cubicBezTo>
                  <a:pt x="240" y="46"/>
                  <a:pt x="241" y="46"/>
                  <a:pt x="242" y="46"/>
                </a:cubicBezTo>
                <a:cubicBezTo>
                  <a:pt x="242" y="45"/>
                  <a:pt x="240" y="45"/>
                  <a:pt x="238" y="44"/>
                </a:cubicBezTo>
                <a:cubicBezTo>
                  <a:pt x="237" y="44"/>
                  <a:pt x="238" y="45"/>
                  <a:pt x="238" y="45"/>
                </a:cubicBezTo>
                <a:cubicBezTo>
                  <a:pt x="237" y="45"/>
                  <a:pt x="236" y="44"/>
                  <a:pt x="233" y="44"/>
                </a:cubicBezTo>
                <a:cubicBezTo>
                  <a:pt x="238" y="46"/>
                  <a:pt x="239" y="47"/>
                  <a:pt x="243" y="49"/>
                </a:cubicBezTo>
                <a:cubicBezTo>
                  <a:pt x="245" y="50"/>
                  <a:pt x="246" y="51"/>
                  <a:pt x="248" y="52"/>
                </a:cubicBezTo>
                <a:cubicBezTo>
                  <a:pt x="252" y="55"/>
                  <a:pt x="258" y="58"/>
                  <a:pt x="262" y="60"/>
                </a:cubicBezTo>
                <a:cubicBezTo>
                  <a:pt x="261" y="60"/>
                  <a:pt x="262" y="61"/>
                  <a:pt x="262" y="61"/>
                </a:cubicBezTo>
                <a:cubicBezTo>
                  <a:pt x="263" y="62"/>
                  <a:pt x="263" y="63"/>
                  <a:pt x="262" y="63"/>
                </a:cubicBezTo>
                <a:cubicBezTo>
                  <a:pt x="260" y="63"/>
                  <a:pt x="258" y="62"/>
                  <a:pt x="257" y="61"/>
                </a:cubicBezTo>
                <a:cubicBezTo>
                  <a:pt x="254" y="60"/>
                  <a:pt x="250" y="59"/>
                  <a:pt x="246" y="57"/>
                </a:cubicBezTo>
                <a:cubicBezTo>
                  <a:pt x="242" y="56"/>
                  <a:pt x="240" y="56"/>
                  <a:pt x="238" y="57"/>
                </a:cubicBezTo>
                <a:cubicBezTo>
                  <a:pt x="238" y="57"/>
                  <a:pt x="236" y="57"/>
                  <a:pt x="235" y="56"/>
                </a:cubicBezTo>
                <a:cubicBezTo>
                  <a:pt x="234" y="55"/>
                  <a:pt x="234" y="55"/>
                  <a:pt x="236" y="55"/>
                </a:cubicBezTo>
                <a:cubicBezTo>
                  <a:pt x="239" y="56"/>
                  <a:pt x="238" y="54"/>
                  <a:pt x="240" y="54"/>
                </a:cubicBezTo>
                <a:cubicBezTo>
                  <a:pt x="236" y="53"/>
                  <a:pt x="232" y="52"/>
                  <a:pt x="228" y="50"/>
                </a:cubicBezTo>
                <a:cubicBezTo>
                  <a:pt x="229" y="52"/>
                  <a:pt x="230" y="52"/>
                  <a:pt x="230" y="53"/>
                </a:cubicBezTo>
                <a:cubicBezTo>
                  <a:pt x="228" y="53"/>
                  <a:pt x="223" y="51"/>
                  <a:pt x="224" y="53"/>
                </a:cubicBezTo>
                <a:cubicBezTo>
                  <a:pt x="225" y="55"/>
                  <a:pt x="225" y="55"/>
                  <a:pt x="221" y="55"/>
                </a:cubicBezTo>
                <a:cubicBezTo>
                  <a:pt x="225" y="57"/>
                  <a:pt x="228" y="58"/>
                  <a:pt x="232" y="59"/>
                </a:cubicBezTo>
                <a:cubicBezTo>
                  <a:pt x="232" y="59"/>
                  <a:pt x="233" y="59"/>
                  <a:pt x="233" y="59"/>
                </a:cubicBezTo>
                <a:cubicBezTo>
                  <a:pt x="233" y="59"/>
                  <a:pt x="233" y="60"/>
                  <a:pt x="232" y="60"/>
                </a:cubicBezTo>
                <a:cubicBezTo>
                  <a:pt x="230" y="60"/>
                  <a:pt x="232" y="60"/>
                  <a:pt x="233" y="61"/>
                </a:cubicBezTo>
                <a:cubicBezTo>
                  <a:pt x="234" y="61"/>
                  <a:pt x="234" y="61"/>
                  <a:pt x="234" y="61"/>
                </a:cubicBezTo>
                <a:cubicBezTo>
                  <a:pt x="234" y="61"/>
                  <a:pt x="234" y="62"/>
                  <a:pt x="236" y="62"/>
                </a:cubicBezTo>
                <a:cubicBezTo>
                  <a:pt x="238" y="63"/>
                  <a:pt x="238" y="64"/>
                  <a:pt x="236" y="64"/>
                </a:cubicBezTo>
                <a:cubicBezTo>
                  <a:pt x="235" y="64"/>
                  <a:pt x="238" y="65"/>
                  <a:pt x="238" y="65"/>
                </a:cubicBezTo>
                <a:cubicBezTo>
                  <a:pt x="236" y="65"/>
                  <a:pt x="235" y="64"/>
                  <a:pt x="234" y="63"/>
                </a:cubicBezTo>
                <a:cubicBezTo>
                  <a:pt x="232" y="62"/>
                  <a:pt x="228" y="60"/>
                  <a:pt x="225" y="58"/>
                </a:cubicBezTo>
                <a:cubicBezTo>
                  <a:pt x="224" y="58"/>
                  <a:pt x="222" y="57"/>
                  <a:pt x="220" y="56"/>
                </a:cubicBezTo>
                <a:cubicBezTo>
                  <a:pt x="219" y="55"/>
                  <a:pt x="218" y="55"/>
                  <a:pt x="217" y="54"/>
                </a:cubicBezTo>
                <a:cubicBezTo>
                  <a:pt x="216" y="54"/>
                  <a:pt x="215" y="53"/>
                  <a:pt x="215" y="53"/>
                </a:cubicBezTo>
                <a:cubicBezTo>
                  <a:pt x="215" y="53"/>
                  <a:pt x="214" y="52"/>
                  <a:pt x="213" y="52"/>
                </a:cubicBezTo>
                <a:cubicBezTo>
                  <a:pt x="212" y="53"/>
                  <a:pt x="211" y="52"/>
                  <a:pt x="210" y="52"/>
                </a:cubicBezTo>
                <a:cubicBezTo>
                  <a:pt x="210" y="52"/>
                  <a:pt x="211" y="52"/>
                  <a:pt x="212" y="53"/>
                </a:cubicBezTo>
                <a:cubicBezTo>
                  <a:pt x="213" y="53"/>
                  <a:pt x="214" y="54"/>
                  <a:pt x="216" y="54"/>
                </a:cubicBezTo>
                <a:cubicBezTo>
                  <a:pt x="221" y="57"/>
                  <a:pt x="225" y="60"/>
                  <a:pt x="233" y="63"/>
                </a:cubicBezTo>
                <a:cubicBezTo>
                  <a:pt x="237" y="67"/>
                  <a:pt x="244" y="70"/>
                  <a:pt x="250" y="73"/>
                </a:cubicBezTo>
                <a:cubicBezTo>
                  <a:pt x="253" y="74"/>
                  <a:pt x="255" y="76"/>
                  <a:pt x="258" y="77"/>
                </a:cubicBezTo>
                <a:cubicBezTo>
                  <a:pt x="259" y="79"/>
                  <a:pt x="263" y="80"/>
                  <a:pt x="266" y="82"/>
                </a:cubicBezTo>
                <a:cubicBezTo>
                  <a:pt x="262" y="81"/>
                  <a:pt x="258" y="81"/>
                  <a:pt x="253" y="79"/>
                </a:cubicBezTo>
                <a:cubicBezTo>
                  <a:pt x="248" y="77"/>
                  <a:pt x="243" y="75"/>
                  <a:pt x="239" y="73"/>
                </a:cubicBezTo>
                <a:cubicBezTo>
                  <a:pt x="233" y="69"/>
                  <a:pt x="228" y="66"/>
                  <a:pt x="220" y="63"/>
                </a:cubicBezTo>
                <a:cubicBezTo>
                  <a:pt x="217" y="61"/>
                  <a:pt x="212" y="60"/>
                  <a:pt x="208" y="59"/>
                </a:cubicBezTo>
                <a:cubicBezTo>
                  <a:pt x="207" y="60"/>
                  <a:pt x="211" y="62"/>
                  <a:pt x="214" y="63"/>
                </a:cubicBezTo>
                <a:cubicBezTo>
                  <a:pt x="216" y="63"/>
                  <a:pt x="219" y="64"/>
                  <a:pt x="219" y="65"/>
                </a:cubicBezTo>
                <a:cubicBezTo>
                  <a:pt x="219" y="65"/>
                  <a:pt x="217" y="65"/>
                  <a:pt x="215" y="65"/>
                </a:cubicBezTo>
                <a:cubicBezTo>
                  <a:pt x="214" y="65"/>
                  <a:pt x="212" y="64"/>
                  <a:pt x="211" y="65"/>
                </a:cubicBezTo>
                <a:cubicBezTo>
                  <a:pt x="211" y="64"/>
                  <a:pt x="210" y="64"/>
                  <a:pt x="209" y="63"/>
                </a:cubicBezTo>
                <a:cubicBezTo>
                  <a:pt x="209" y="63"/>
                  <a:pt x="209" y="63"/>
                  <a:pt x="209" y="62"/>
                </a:cubicBezTo>
                <a:cubicBezTo>
                  <a:pt x="209" y="62"/>
                  <a:pt x="209" y="62"/>
                  <a:pt x="209" y="62"/>
                </a:cubicBezTo>
                <a:cubicBezTo>
                  <a:pt x="210" y="63"/>
                  <a:pt x="212" y="64"/>
                  <a:pt x="212" y="63"/>
                </a:cubicBezTo>
                <a:cubicBezTo>
                  <a:pt x="212" y="63"/>
                  <a:pt x="212" y="62"/>
                  <a:pt x="208" y="61"/>
                </a:cubicBezTo>
                <a:cubicBezTo>
                  <a:pt x="208" y="61"/>
                  <a:pt x="207" y="61"/>
                  <a:pt x="207" y="61"/>
                </a:cubicBezTo>
                <a:cubicBezTo>
                  <a:pt x="205" y="60"/>
                  <a:pt x="203" y="59"/>
                  <a:pt x="201" y="58"/>
                </a:cubicBezTo>
                <a:cubicBezTo>
                  <a:pt x="201" y="58"/>
                  <a:pt x="200" y="58"/>
                  <a:pt x="200" y="58"/>
                </a:cubicBezTo>
                <a:cubicBezTo>
                  <a:pt x="202" y="59"/>
                  <a:pt x="204" y="60"/>
                  <a:pt x="206" y="61"/>
                </a:cubicBezTo>
                <a:cubicBezTo>
                  <a:pt x="207" y="62"/>
                  <a:pt x="207" y="62"/>
                  <a:pt x="205" y="62"/>
                </a:cubicBezTo>
                <a:cubicBezTo>
                  <a:pt x="203" y="62"/>
                  <a:pt x="202" y="62"/>
                  <a:pt x="201" y="62"/>
                </a:cubicBezTo>
                <a:cubicBezTo>
                  <a:pt x="200" y="61"/>
                  <a:pt x="199" y="60"/>
                  <a:pt x="195" y="59"/>
                </a:cubicBezTo>
                <a:cubicBezTo>
                  <a:pt x="196" y="60"/>
                  <a:pt x="197" y="61"/>
                  <a:pt x="198" y="62"/>
                </a:cubicBezTo>
                <a:cubicBezTo>
                  <a:pt x="199" y="64"/>
                  <a:pt x="203" y="65"/>
                  <a:pt x="207" y="67"/>
                </a:cubicBezTo>
                <a:cubicBezTo>
                  <a:pt x="208" y="68"/>
                  <a:pt x="209" y="68"/>
                  <a:pt x="211" y="69"/>
                </a:cubicBezTo>
                <a:cubicBezTo>
                  <a:pt x="211" y="69"/>
                  <a:pt x="211" y="69"/>
                  <a:pt x="212" y="70"/>
                </a:cubicBezTo>
                <a:cubicBezTo>
                  <a:pt x="212" y="70"/>
                  <a:pt x="213" y="71"/>
                  <a:pt x="215" y="71"/>
                </a:cubicBezTo>
                <a:cubicBezTo>
                  <a:pt x="216" y="72"/>
                  <a:pt x="217" y="72"/>
                  <a:pt x="217" y="72"/>
                </a:cubicBezTo>
                <a:cubicBezTo>
                  <a:pt x="215" y="73"/>
                  <a:pt x="219" y="74"/>
                  <a:pt x="218" y="75"/>
                </a:cubicBezTo>
                <a:cubicBezTo>
                  <a:pt x="217" y="74"/>
                  <a:pt x="213" y="73"/>
                  <a:pt x="213" y="74"/>
                </a:cubicBezTo>
                <a:cubicBezTo>
                  <a:pt x="212" y="74"/>
                  <a:pt x="214" y="75"/>
                  <a:pt x="216" y="76"/>
                </a:cubicBezTo>
                <a:cubicBezTo>
                  <a:pt x="218" y="77"/>
                  <a:pt x="219" y="77"/>
                  <a:pt x="220" y="78"/>
                </a:cubicBezTo>
                <a:cubicBezTo>
                  <a:pt x="221" y="80"/>
                  <a:pt x="224" y="82"/>
                  <a:pt x="231" y="83"/>
                </a:cubicBezTo>
                <a:cubicBezTo>
                  <a:pt x="232" y="85"/>
                  <a:pt x="238" y="87"/>
                  <a:pt x="241" y="88"/>
                </a:cubicBezTo>
                <a:cubicBezTo>
                  <a:pt x="246" y="91"/>
                  <a:pt x="252" y="94"/>
                  <a:pt x="258" y="97"/>
                </a:cubicBezTo>
                <a:cubicBezTo>
                  <a:pt x="259" y="98"/>
                  <a:pt x="261" y="99"/>
                  <a:pt x="266" y="101"/>
                </a:cubicBezTo>
                <a:cubicBezTo>
                  <a:pt x="264" y="99"/>
                  <a:pt x="261" y="98"/>
                  <a:pt x="259" y="97"/>
                </a:cubicBezTo>
                <a:cubicBezTo>
                  <a:pt x="257" y="96"/>
                  <a:pt x="256" y="95"/>
                  <a:pt x="254" y="94"/>
                </a:cubicBezTo>
                <a:cubicBezTo>
                  <a:pt x="260" y="96"/>
                  <a:pt x="261" y="98"/>
                  <a:pt x="265" y="99"/>
                </a:cubicBezTo>
                <a:cubicBezTo>
                  <a:pt x="267" y="100"/>
                  <a:pt x="269" y="101"/>
                  <a:pt x="270" y="101"/>
                </a:cubicBezTo>
                <a:cubicBezTo>
                  <a:pt x="270" y="101"/>
                  <a:pt x="270" y="101"/>
                  <a:pt x="270" y="101"/>
                </a:cubicBezTo>
                <a:cubicBezTo>
                  <a:pt x="270" y="102"/>
                  <a:pt x="270" y="102"/>
                  <a:pt x="272" y="103"/>
                </a:cubicBezTo>
                <a:cubicBezTo>
                  <a:pt x="274" y="104"/>
                  <a:pt x="274" y="103"/>
                  <a:pt x="274" y="103"/>
                </a:cubicBezTo>
                <a:cubicBezTo>
                  <a:pt x="277" y="104"/>
                  <a:pt x="280" y="105"/>
                  <a:pt x="282" y="107"/>
                </a:cubicBezTo>
                <a:cubicBezTo>
                  <a:pt x="282" y="107"/>
                  <a:pt x="281" y="107"/>
                  <a:pt x="280" y="106"/>
                </a:cubicBezTo>
                <a:cubicBezTo>
                  <a:pt x="279" y="106"/>
                  <a:pt x="278" y="105"/>
                  <a:pt x="277" y="106"/>
                </a:cubicBezTo>
                <a:cubicBezTo>
                  <a:pt x="273" y="105"/>
                  <a:pt x="270" y="104"/>
                  <a:pt x="269" y="102"/>
                </a:cubicBezTo>
                <a:cubicBezTo>
                  <a:pt x="268" y="102"/>
                  <a:pt x="267" y="101"/>
                  <a:pt x="266" y="101"/>
                </a:cubicBezTo>
                <a:cubicBezTo>
                  <a:pt x="265" y="101"/>
                  <a:pt x="266" y="102"/>
                  <a:pt x="267" y="102"/>
                </a:cubicBezTo>
                <a:cubicBezTo>
                  <a:pt x="266" y="102"/>
                  <a:pt x="265" y="102"/>
                  <a:pt x="265" y="102"/>
                </a:cubicBezTo>
                <a:cubicBezTo>
                  <a:pt x="264" y="102"/>
                  <a:pt x="263" y="101"/>
                  <a:pt x="262" y="101"/>
                </a:cubicBezTo>
                <a:cubicBezTo>
                  <a:pt x="257" y="99"/>
                  <a:pt x="253" y="96"/>
                  <a:pt x="248" y="94"/>
                </a:cubicBezTo>
                <a:cubicBezTo>
                  <a:pt x="248" y="94"/>
                  <a:pt x="248" y="94"/>
                  <a:pt x="248" y="95"/>
                </a:cubicBezTo>
                <a:cubicBezTo>
                  <a:pt x="248" y="95"/>
                  <a:pt x="249" y="95"/>
                  <a:pt x="249" y="95"/>
                </a:cubicBezTo>
                <a:cubicBezTo>
                  <a:pt x="249" y="95"/>
                  <a:pt x="249" y="95"/>
                  <a:pt x="249" y="95"/>
                </a:cubicBezTo>
                <a:cubicBezTo>
                  <a:pt x="249" y="95"/>
                  <a:pt x="249" y="95"/>
                  <a:pt x="249" y="95"/>
                </a:cubicBezTo>
                <a:cubicBezTo>
                  <a:pt x="246" y="95"/>
                  <a:pt x="243" y="94"/>
                  <a:pt x="242" y="92"/>
                </a:cubicBezTo>
                <a:cubicBezTo>
                  <a:pt x="241" y="92"/>
                  <a:pt x="239" y="90"/>
                  <a:pt x="236" y="90"/>
                </a:cubicBezTo>
                <a:cubicBezTo>
                  <a:pt x="235" y="90"/>
                  <a:pt x="234" y="90"/>
                  <a:pt x="234" y="90"/>
                </a:cubicBezTo>
                <a:cubicBezTo>
                  <a:pt x="232" y="91"/>
                  <a:pt x="235" y="92"/>
                  <a:pt x="237" y="92"/>
                </a:cubicBezTo>
                <a:cubicBezTo>
                  <a:pt x="244" y="96"/>
                  <a:pt x="253" y="100"/>
                  <a:pt x="260" y="103"/>
                </a:cubicBezTo>
                <a:cubicBezTo>
                  <a:pt x="260" y="103"/>
                  <a:pt x="260" y="103"/>
                  <a:pt x="260" y="103"/>
                </a:cubicBezTo>
                <a:cubicBezTo>
                  <a:pt x="263" y="105"/>
                  <a:pt x="270" y="107"/>
                  <a:pt x="271" y="109"/>
                </a:cubicBezTo>
                <a:cubicBezTo>
                  <a:pt x="261" y="105"/>
                  <a:pt x="252" y="101"/>
                  <a:pt x="243" y="96"/>
                </a:cubicBezTo>
                <a:cubicBezTo>
                  <a:pt x="234" y="91"/>
                  <a:pt x="224" y="87"/>
                  <a:pt x="212" y="82"/>
                </a:cubicBezTo>
                <a:cubicBezTo>
                  <a:pt x="210" y="81"/>
                  <a:pt x="208" y="80"/>
                  <a:pt x="206" y="79"/>
                </a:cubicBezTo>
                <a:cubicBezTo>
                  <a:pt x="202" y="76"/>
                  <a:pt x="195" y="73"/>
                  <a:pt x="190" y="70"/>
                </a:cubicBezTo>
                <a:cubicBezTo>
                  <a:pt x="189" y="70"/>
                  <a:pt x="193" y="71"/>
                  <a:pt x="193" y="72"/>
                </a:cubicBezTo>
                <a:cubicBezTo>
                  <a:pt x="188" y="71"/>
                  <a:pt x="184" y="69"/>
                  <a:pt x="181" y="67"/>
                </a:cubicBezTo>
                <a:cubicBezTo>
                  <a:pt x="179" y="65"/>
                  <a:pt x="177" y="64"/>
                  <a:pt x="171" y="63"/>
                </a:cubicBezTo>
                <a:cubicBezTo>
                  <a:pt x="166" y="62"/>
                  <a:pt x="165" y="60"/>
                  <a:pt x="162" y="59"/>
                </a:cubicBezTo>
                <a:cubicBezTo>
                  <a:pt x="162" y="59"/>
                  <a:pt x="162" y="59"/>
                  <a:pt x="162" y="59"/>
                </a:cubicBezTo>
                <a:cubicBezTo>
                  <a:pt x="157" y="57"/>
                  <a:pt x="153" y="54"/>
                  <a:pt x="149" y="52"/>
                </a:cubicBezTo>
                <a:cubicBezTo>
                  <a:pt x="152" y="53"/>
                  <a:pt x="153" y="54"/>
                  <a:pt x="155" y="55"/>
                </a:cubicBezTo>
                <a:cubicBezTo>
                  <a:pt x="156" y="55"/>
                  <a:pt x="158" y="56"/>
                  <a:pt x="161" y="57"/>
                </a:cubicBezTo>
                <a:cubicBezTo>
                  <a:pt x="160" y="56"/>
                  <a:pt x="159" y="55"/>
                  <a:pt x="156" y="55"/>
                </a:cubicBezTo>
                <a:cubicBezTo>
                  <a:pt x="153" y="53"/>
                  <a:pt x="151" y="52"/>
                  <a:pt x="148" y="50"/>
                </a:cubicBezTo>
                <a:cubicBezTo>
                  <a:pt x="146" y="49"/>
                  <a:pt x="145" y="49"/>
                  <a:pt x="143" y="48"/>
                </a:cubicBezTo>
                <a:cubicBezTo>
                  <a:pt x="143" y="48"/>
                  <a:pt x="142" y="48"/>
                  <a:pt x="142" y="48"/>
                </a:cubicBezTo>
                <a:cubicBezTo>
                  <a:pt x="144" y="49"/>
                  <a:pt x="145" y="49"/>
                  <a:pt x="146" y="50"/>
                </a:cubicBezTo>
                <a:cubicBezTo>
                  <a:pt x="146" y="50"/>
                  <a:pt x="145" y="50"/>
                  <a:pt x="145" y="50"/>
                </a:cubicBezTo>
                <a:cubicBezTo>
                  <a:pt x="140" y="47"/>
                  <a:pt x="132" y="44"/>
                  <a:pt x="129" y="41"/>
                </a:cubicBezTo>
                <a:cubicBezTo>
                  <a:pt x="126" y="40"/>
                  <a:pt x="124" y="39"/>
                  <a:pt x="121" y="38"/>
                </a:cubicBezTo>
                <a:cubicBezTo>
                  <a:pt x="121" y="37"/>
                  <a:pt x="120" y="36"/>
                  <a:pt x="116" y="34"/>
                </a:cubicBezTo>
                <a:cubicBezTo>
                  <a:pt x="113" y="32"/>
                  <a:pt x="106" y="30"/>
                  <a:pt x="100" y="28"/>
                </a:cubicBezTo>
                <a:cubicBezTo>
                  <a:pt x="100" y="28"/>
                  <a:pt x="100" y="28"/>
                  <a:pt x="99" y="28"/>
                </a:cubicBezTo>
                <a:cubicBezTo>
                  <a:pt x="98" y="27"/>
                  <a:pt x="96" y="26"/>
                  <a:pt x="94" y="25"/>
                </a:cubicBezTo>
                <a:cubicBezTo>
                  <a:pt x="92" y="24"/>
                  <a:pt x="94" y="24"/>
                  <a:pt x="96" y="25"/>
                </a:cubicBezTo>
                <a:cubicBezTo>
                  <a:pt x="97" y="25"/>
                  <a:pt x="98" y="26"/>
                  <a:pt x="101" y="27"/>
                </a:cubicBezTo>
                <a:cubicBezTo>
                  <a:pt x="100" y="26"/>
                  <a:pt x="98" y="25"/>
                  <a:pt x="97" y="25"/>
                </a:cubicBezTo>
                <a:cubicBezTo>
                  <a:pt x="96" y="24"/>
                  <a:pt x="95" y="24"/>
                  <a:pt x="94" y="24"/>
                </a:cubicBezTo>
                <a:cubicBezTo>
                  <a:pt x="90" y="21"/>
                  <a:pt x="83" y="17"/>
                  <a:pt x="77" y="14"/>
                </a:cubicBezTo>
                <a:cubicBezTo>
                  <a:pt x="75" y="13"/>
                  <a:pt x="74" y="12"/>
                  <a:pt x="69" y="11"/>
                </a:cubicBezTo>
                <a:cubicBezTo>
                  <a:pt x="70" y="12"/>
                  <a:pt x="73" y="13"/>
                  <a:pt x="76" y="14"/>
                </a:cubicBezTo>
                <a:cubicBezTo>
                  <a:pt x="79" y="16"/>
                  <a:pt x="83" y="18"/>
                  <a:pt x="87" y="20"/>
                </a:cubicBezTo>
                <a:cubicBezTo>
                  <a:pt x="85" y="21"/>
                  <a:pt x="90" y="24"/>
                  <a:pt x="92" y="25"/>
                </a:cubicBezTo>
                <a:cubicBezTo>
                  <a:pt x="93" y="27"/>
                  <a:pt x="96" y="28"/>
                  <a:pt x="98" y="29"/>
                </a:cubicBezTo>
                <a:cubicBezTo>
                  <a:pt x="98" y="30"/>
                  <a:pt x="101" y="31"/>
                  <a:pt x="103" y="31"/>
                </a:cubicBezTo>
                <a:cubicBezTo>
                  <a:pt x="108" y="33"/>
                  <a:pt x="113" y="35"/>
                  <a:pt x="110" y="36"/>
                </a:cubicBezTo>
                <a:cubicBezTo>
                  <a:pt x="109" y="37"/>
                  <a:pt x="111" y="38"/>
                  <a:pt x="115" y="39"/>
                </a:cubicBezTo>
                <a:cubicBezTo>
                  <a:pt x="117" y="40"/>
                  <a:pt x="119" y="41"/>
                  <a:pt x="121" y="42"/>
                </a:cubicBezTo>
                <a:cubicBezTo>
                  <a:pt x="122" y="42"/>
                  <a:pt x="124" y="43"/>
                  <a:pt x="125" y="44"/>
                </a:cubicBezTo>
                <a:cubicBezTo>
                  <a:pt x="125" y="44"/>
                  <a:pt x="126" y="45"/>
                  <a:pt x="128" y="46"/>
                </a:cubicBezTo>
                <a:cubicBezTo>
                  <a:pt x="129" y="46"/>
                  <a:pt x="128" y="45"/>
                  <a:pt x="127" y="44"/>
                </a:cubicBezTo>
                <a:cubicBezTo>
                  <a:pt x="126" y="43"/>
                  <a:pt x="125" y="42"/>
                  <a:pt x="123" y="42"/>
                </a:cubicBezTo>
                <a:cubicBezTo>
                  <a:pt x="121" y="40"/>
                  <a:pt x="121" y="40"/>
                  <a:pt x="123" y="40"/>
                </a:cubicBezTo>
                <a:cubicBezTo>
                  <a:pt x="125" y="40"/>
                  <a:pt x="125" y="41"/>
                  <a:pt x="126" y="41"/>
                </a:cubicBezTo>
                <a:cubicBezTo>
                  <a:pt x="134" y="46"/>
                  <a:pt x="143" y="50"/>
                  <a:pt x="151" y="55"/>
                </a:cubicBezTo>
                <a:cubicBezTo>
                  <a:pt x="149" y="54"/>
                  <a:pt x="146" y="53"/>
                  <a:pt x="145" y="53"/>
                </a:cubicBezTo>
                <a:cubicBezTo>
                  <a:pt x="140" y="50"/>
                  <a:pt x="135" y="49"/>
                  <a:pt x="129" y="49"/>
                </a:cubicBezTo>
                <a:cubicBezTo>
                  <a:pt x="129" y="49"/>
                  <a:pt x="130" y="48"/>
                  <a:pt x="129" y="48"/>
                </a:cubicBezTo>
                <a:cubicBezTo>
                  <a:pt x="129" y="48"/>
                  <a:pt x="128" y="47"/>
                  <a:pt x="127" y="47"/>
                </a:cubicBezTo>
                <a:cubicBezTo>
                  <a:pt x="127" y="48"/>
                  <a:pt x="126" y="48"/>
                  <a:pt x="128" y="49"/>
                </a:cubicBezTo>
                <a:cubicBezTo>
                  <a:pt x="129" y="50"/>
                  <a:pt x="122" y="48"/>
                  <a:pt x="126" y="50"/>
                </a:cubicBezTo>
                <a:cubicBezTo>
                  <a:pt x="128" y="51"/>
                  <a:pt x="132" y="52"/>
                  <a:pt x="132" y="51"/>
                </a:cubicBezTo>
                <a:cubicBezTo>
                  <a:pt x="136" y="49"/>
                  <a:pt x="139" y="52"/>
                  <a:pt x="143" y="53"/>
                </a:cubicBezTo>
                <a:cubicBezTo>
                  <a:pt x="144" y="54"/>
                  <a:pt x="146" y="55"/>
                  <a:pt x="147" y="56"/>
                </a:cubicBezTo>
                <a:cubicBezTo>
                  <a:pt x="151" y="58"/>
                  <a:pt x="154" y="57"/>
                  <a:pt x="157" y="58"/>
                </a:cubicBezTo>
                <a:cubicBezTo>
                  <a:pt x="157" y="58"/>
                  <a:pt x="157" y="58"/>
                  <a:pt x="157" y="58"/>
                </a:cubicBezTo>
                <a:cubicBezTo>
                  <a:pt x="158" y="58"/>
                  <a:pt x="158" y="58"/>
                  <a:pt x="158" y="58"/>
                </a:cubicBezTo>
                <a:cubicBezTo>
                  <a:pt x="161" y="60"/>
                  <a:pt x="157" y="60"/>
                  <a:pt x="159" y="62"/>
                </a:cubicBezTo>
                <a:cubicBezTo>
                  <a:pt x="162" y="64"/>
                  <a:pt x="169" y="67"/>
                  <a:pt x="173" y="70"/>
                </a:cubicBezTo>
                <a:cubicBezTo>
                  <a:pt x="175" y="70"/>
                  <a:pt x="176" y="71"/>
                  <a:pt x="177" y="72"/>
                </a:cubicBezTo>
                <a:cubicBezTo>
                  <a:pt x="183" y="74"/>
                  <a:pt x="185" y="76"/>
                  <a:pt x="188" y="78"/>
                </a:cubicBezTo>
                <a:cubicBezTo>
                  <a:pt x="194" y="80"/>
                  <a:pt x="196" y="82"/>
                  <a:pt x="202" y="85"/>
                </a:cubicBezTo>
                <a:cubicBezTo>
                  <a:pt x="204" y="86"/>
                  <a:pt x="207" y="87"/>
                  <a:pt x="209" y="89"/>
                </a:cubicBezTo>
                <a:cubicBezTo>
                  <a:pt x="215" y="92"/>
                  <a:pt x="222" y="95"/>
                  <a:pt x="228" y="98"/>
                </a:cubicBezTo>
                <a:cubicBezTo>
                  <a:pt x="229" y="99"/>
                  <a:pt x="231" y="100"/>
                  <a:pt x="232" y="100"/>
                </a:cubicBezTo>
                <a:cubicBezTo>
                  <a:pt x="231" y="100"/>
                  <a:pt x="230" y="100"/>
                  <a:pt x="229" y="100"/>
                </a:cubicBezTo>
                <a:cubicBezTo>
                  <a:pt x="224" y="97"/>
                  <a:pt x="219" y="95"/>
                  <a:pt x="213" y="93"/>
                </a:cubicBezTo>
                <a:cubicBezTo>
                  <a:pt x="214" y="93"/>
                  <a:pt x="214" y="93"/>
                  <a:pt x="214" y="94"/>
                </a:cubicBezTo>
                <a:cubicBezTo>
                  <a:pt x="214" y="93"/>
                  <a:pt x="213" y="93"/>
                  <a:pt x="213" y="93"/>
                </a:cubicBezTo>
                <a:cubicBezTo>
                  <a:pt x="207" y="89"/>
                  <a:pt x="200" y="86"/>
                  <a:pt x="194" y="83"/>
                </a:cubicBezTo>
                <a:cubicBezTo>
                  <a:pt x="188" y="80"/>
                  <a:pt x="181" y="77"/>
                  <a:pt x="175" y="74"/>
                </a:cubicBezTo>
                <a:cubicBezTo>
                  <a:pt x="165" y="70"/>
                  <a:pt x="155" y="65"/>
                  <a:pt x="146" y="60"/>
                </a:cubicBezTo>
                <a:cubicBezTo>
                  <a:pt x="144" y="59"/>
                  <a:pt x="141" y="58"/>
                  <a:pt x="138" y="57"/>
                </a:cubicBezTo>
                <a:cubicBezTo>
                  <a:pt x="133" y="53"/>
                  <a:pt x="124" y="50"/>
                  <a:pt x="118" y="46"/>
                </a:cubicBezTo>
                <a:cubicBezTo>
                  <a:pt x="118" y="45"/>
                  <a:pt x="113" y="44"/>
                  <a:pt x="110" y="42"/>
                </a:cubicBezTo>
                <a:cubicBezTo>
                  <a:pt x="109" y="43"/>
                  <a:pt x="114" y="45"/>
                  <a:pt x="116" y="46"/>
                </a:cubicBezTo>
                <a:cubicBezTo>
                  <a:pt x="116" y="46"/>
                  <a:pt x="116" y="46"/>
                  <a:pt x="116" y="46"/>
                </a:cubicBezTo>
                <a:cubicBezTo>
                  <a:pt x="115" y="47"/>
                  <a:pt x="113" y="47"/>
                  <a:pt x="106" y="45"/>
                </a:cubicBezTo>
                <a:cubicBezTo>
                  <a:pt x="108" y="46"/>
                  <a:pt x="108" y="48"/>
                  <a:pt x="112" y="49"/>
                </a:cubicBezTo>
                <a:cubicBezTo>
                  <a:pt x="114" y="49"/>
                  <a:pt x="111" y="47"/>
                  <a:pt x="116" y="49"/>
                </a:cubicBezTo>
                <a:cubicBezTo>
                  <a:pt x="120" y="50"/>
                  <a:pt x="119" y="51"/>
                  <a:pt x="122" y="52"/>
                </a:cubicBezTo>
                <a:cubicBezTo>
                  <a:pt x="122" y="54"/>
                  <a:pt x="117" y="53"/>
                  <a:pt x="117" y="53"/>
                </a:cubicBezTo>
                <a:cubicBezTo>
                  <a:pt x="108" y="51"/>
                  <a:pt x="117" y="54"/>
                  <a:pt x="116" y="54"/>
                </a:cubicBezTo>
                <a:cubicBezTo>
                  <a:pt x="117" y="54"/>
                  <a:pt x="116" y="54"/>
                  <a:pt x="115" y="55"/>
                </a:cubicBezTo>
                <a:cubicBezTo>
                  <a:pt x="115" y="55"/>
                  <a:pt x="114" y="55"/>
                  <a:pt x="113" y="55"/>
                </a:cubicBezTo>
                <a:cubicBezTo>
                  <a:pt x="112" y="54"/>
                  <a:pt x="110" y="53"/>
                  <a:pt x="108" y="52"/>
                </a:cubicBezTo>
                <a:cubicBezTo>
                  <a:pt x="106" y="51"/>
                  <a:pt x="104" y="50"/>
                  <a:pt x="102" y="49"/>
                </a:cubicBezTo>
                <a:cubicBezTo>
                  <a:pt x="98" y="46"/>
                  <a:pt x="90" y="43"/>
                  <a:pt x="82" y="39"/>
                </a:cubicBezTo>
                <a:cubicBezTo>
                  <a:pt x="89" y="43"/>
                  <a:pt x="93" y="46"/>
                  <a:pt x="101" y="49"/>
                </a:cubicBezTo>
                <a:cubicBezTo>
                  <a:pt x="103" y="50"/>
                  <a:pt x="105" y="51"/>
                  <a:pt x="108" y="52"/>
                </a:cubicBezTo>
                <a:cubicBezTo>
                  <a:pt x="109" y="54"/>
                  <a:pt x="111" y="55"/>
                  <a:pt x="113" y="56"/>
                </a:cubicBezTo>
                <a:cubicBezTo>
                  <a:pt x="111" y="56"/>
                  <a:pt x="113" y="57"/>
                  <a:pt x="112" y="57"/>
                </a:cubicBezTo>
                <a:cubicBezTo>
                  <a:pt x="108" y="57"/>
                  <a:pt x="106" y="56"/>
                  <a:pt x="104" y="55"/>
                </a:cubicBezTo>
                <a:cubicBezTo>
                  <a:pt x="93" y="49"/>
                  <a:pt x="82" y="42"/>
                  <a:pt x="71" y="36"/>
                </a:cubicBezTo>
                <a:cubicBezTo>
                  <a:pt x="70" y="36"/>
                  <a:pt x="69" y="35"/>
                  <a:pt x="67" y="35"/>
                </a:cubicBezTo>
                <a:cubicBezTo>
                  <a:pt x="66" y="33"/>
                  <a:pt x="63" y="32"/>
                  <a:pt x="60" y="31"/>
                </a:cubicBezTo>
                <a:cubicBezTo>
                  <a:pt x="60" y="30"/>
                  <a:pt x="60" y="30"/>
                  <a:pt x="60" y="30"/>
                </a:cubicBezTo>
                <a:cubicBezTo>
                  <a:pt x="60" y="30"/>
                  <a:pt x="59" y="30"/>
                  <a:pt x="59" y="29"/>
                </a:cubicBezTo>
                <a:cubicBezTo>
                  <a:pt x="57" y="28"/>
                  <a:pt x="55" y="27"/>
                  <a:pt x="52" y="25"/>
                </a:cubicBezTo>
                <a:cubicBezTo>
                  <a:pt x="51" y="24"/>
                  <a:pt x="51" y="23"/>
                  <a:pt x="44" y="20"/>
                </a:cubicBezTo>
                <a:cubicBezTo>
                  <a:pt x="37" y="18"/>
                  <a:pt x="34" y="15"/>
                  <a:pt x="35" y="13"/>
                </a:cubicBezTo>
                <a:cubicBezTo>
                  <a:pt x="35" y="12"/>
                  <a:pt x="37" y="12"/>
                  <a:pt x="36" y="11"/>
                </a:cubicBezTo>
                <a:cubicBezTo>
                  <a:pt x="33" y="11"/>
                  <a:pt x="30" y="10"/>
                  <a:pt x="27" y="10"/>
                </a:cubicBezTo>
                <a:cubicBezTo>
                  <a:pt x="25" y="9"/>
                  <a:pt x="24" y="8"/>
                  <a:pt x="23" y="8"/>
                </a:cubicBezTo>
                <a:cubicBezTo>
                  <a:pt x="23" y="7"/>
                  <a:pt x="22" y="7"/>
                  <a:pt x="22" y="7"/>
                </a:cubicBezTo>
                <a:cubicBezTo>
                  <a:pt x="19" y="5"/>
                  <a:pt x="17" y="4"/>
                  <a:pt x="14" y="2"/>
                </a:cubicBezTo>
                <a:cubicBezTo>
                  <a:pt x="13" y="2"/>
                  <a:pt x="12" y="1"/>
                  <a:pt x="9" y="0"/>
                </a:cubicBezTo>
                <a:cubicBezTo>
                  <a:pt x="9" y="1"/>
                  <a:pt x="11" y="2"/>
                  <a:pt x="13" y="2"/>
                </a:cubicBezTo>
                <a:cubicBezTo>
                  <a:pt x="13" y="3"/>
                  <a:pt x="13" y="3"/>
                  <a:pt x="13" y="3"/>
                </a:cubicBezTo>
                <a:cubicBezTo>
                  <a:pt x="13" y="3"/>
                  <a:pt x="12" y="3"/>
                  <a:pt x="12" y="3"/>
                </a:cubicBezTo>
                <a:cubicBezTo>
                  <a:pt x="11" y="3"/>
                  <a:pt x="11" y="3"/>
                  <a:pt x="11" y="3"/>
                </a:cubicBezTo>
                <a:cubicBezTo>
                  <a:pt x="9" y="2"/>
                  <a:pt x="9" y="1"/>
                  <a:pt x="5" y="0"/>
                </a:cubicBezTo>
                <a:cubicBezTo>
                  <a:pt x="5" y="0"/>
                  <a:pt x="7" y="1"/>
                  <a:pt x="10" y="3"/>
                </a:cubicBezTo>
                <a:cubicBezTo>
                  <a:pt x="11" y="3"/>
                  <a:pt x="12" y="4"/>
                  <a:pt x="14" y="5"/>
                </a:cubicBezTo>
                <a:cubicBezTo>
                  <a:pt x="13" y="5"/>
                  <a:pt x="16" y="6"/>
                  <a:pt x="17" y="7"/>
                </a:cubicBezTo>
                <a:cubicBezTo>
                  <a:pt x="17" y="7"/>
                  <a:pt x="17" y="8"/>
                  <a:pt x="18" y="8"/>
                </a:cubicBezTo>
                <a:cubicBezTo>
                  <a:pt x="21" y="9"/>
                  <a:pt x="22" y="11"/>
                  <a:pt x="25" y="12"/>
                </a:cubicBezTo>
                <a:cubicBezTo>
                  <a:pt x="25" y="13"/>
                  <a:pt x="28" y="14"/>
                  <a:pt x="30" y="15"/>
                </a:cubicBezTo>
                <a:cubicBezTo>
                  <a:pt x="31" y="16"/>
                  <a:pt x="33" y="17"/>
                  <a:pt x="33" y="18"/>
                </a:cubicBezTo>
                <a:cubicBezTo>
                  <a:pt x="33" y="18"/>
                  <a:pt x="33" y="18"/>
                  <a:pt x="33" y="18"/>
                </a:cubicBezTo>
                <a:cubicBezTo>
                  <a:pt x="32" y="18"/>
                  <a:pt x="31" y="18"/>
                  <a:pt x="32" y="18"/>
                </a:cubicBezTo>
                <a:cubicBezTo>
                  <a:pt x="33" y="19"/>
                  <a:pt x="35" y="19"/>
                  <a:pt x="36" y="19"/>
                </a:cubicBezTo>
                <a:cubicBezTo>
                  <a:pt x="42" y="22"/>
                  <a:pt x="41" y="23"/>
                  <a:pt x="46" y="26"/>
                </a:cubicBezTo>
                <a:cubicBezTo>
                  <a:pt x="47" y="27"/>
                  <a:pt x="51" y="28"/>
                  <a:pt x="51" y="29"/>
                </a:cubicBezTo>
                <a:cubicBezTo>
                  <a:pt x="42" y="25"/>
                  <a:pt x="34" y="21"/>
                  <a:pt x="28" y="18"/>
                </a:cubicBezTo>
                <a:cubicBezTo>
                  <a:pt x="28" y="17"/>
                  <a:pt x="28" y="17"/>
                  <a:pt x="26" y="16"/>
                </a:cubicBezTo>
                <a:cubicBezTo>
                  <a:pt x="24" y="15"/>
                  <a:pt x="22" y="14"/>
                  <a:pt x="19" y="13"/>
                </a:cubicBezTo>
                <a:cubicBezTo>
                  <a:pt x="20" y="14"/>
                  <a:pt x="21" y="15"/>
                  <a:pt x="23" y="16"/>
                </a:cubicBezTo>
                <a:cubicBezTo>
                  <a:pt x="24" y="16"/>
                  <a:pt x="25" y="17"/>
                  <a:pt x="26" y="17"/>
                </a:cubicBezTo>
                <a:cubicBezTo>
                  <a:pt x="26" y="18"/>
                  <a:pt x="29" y="19"/>
                  <a:pt x="29" y="20"/>
                </a:cubicBezTo>
                <a:cubicBezTo>
                  <a:pt x="28" y="19"/>
                  <a:pt x="27" y="19"/>
                  <a:pt x="25" y="18"/>
                </a:cubicBezTo>
                <a:cubicBezTo>
                  <a:pt x="23" y="18"/>
                  <a:pt x="25" y="19"/>
                  <a:pt x="26" y="20"/>
                </a:cubicBezTo>
                <a:cubicBezTo>
                  <a:pt x="28" y="21"/>
                  <a:pt x="31" y="22"/>
                  <a:pt x="35" y="23"/>
                </a:cubicBezTo>
                <a:cubicBezTo>
                  <a:pt x="37" y="25"/>
                  <a:pt x="41" y="28"/>
                  <a:pt x="46" y="30"/>
                </a:cubicBezTo>
                <a:cubicBezTo>
                  <a:pt x="50" y="32"/>
                  <a:pt x="43" y="31"/>
                  <a:pt x="43" y="33"/>
                </a:cubicBezTo>
                <a:cubicBezTo>
                  <a:pt x="42" y="33"/>
                  <a:pt x="41" y="33"/>
                  <a:pt x="39" y="32"/>
                </a:cubicBezTo>
                <a:cubicBezTo>
                  <a:pt x="35" y="30"/>
                  <a:pt x="31" y="28"/>
                  <a:pt x="29" y="26"/>
                </a:cubicBezTo>
                <a:cubicBezTo>
                  <a:pt x="31" y="25"/>
                  <a:pt x="33" y="27"/>
                  <a:pt x="35" y="27"/>
                </a:cubicBezTo>
                <a:cubicBezTo>
                  <a:pt x="33" y="26"/>
                  <a:pt x="32" y="24"/>
                  <a:pt x="28" y="24"/>
                </a:cubicBezTo>
                <a:cubicBezTo>
                  <a:pt x="25" y="23"/>
                  <a:pt x="28" y="25"/>
                  <a:pt x="27" y="25"/>
                </a:cubicBezTo>
                <a:cubicBezTo>
                  <a:pt x="22" y="24"/>
                  <a:pt x="22" y="25"/>
                  <a:pt x="24" y="26"/>
                </a:cubicBezTo>
                <a:cubicBezTo>
                  <a:pt x="28" y="28"/>
                  <a:pt x="32" y="30"/>
                  <a:pt x="36" y="32"/>
                </a:cubicBezTo>
                <a:cubicBezTo>
                  <a:pt x="37" y="33"/>
                  <a:pt x="41" y="34"/>
                  <a:pt x="40" y="35"/>
                </a:cubicBezTo>
                <a:cubicBezTo>
                  <a:pt x="36" y="34"/>
                  <a:pt x="40" y="36"/>
                  <a:pt x="39" y="36"/>
                </a:cubicBezTo>
                <a:cubicBezTo>
                  <a:pt x="36" y="36"/>
                  <a:pt x="35" y="35"/>
                  <a:pt x="33" y="35"/>
                </a:cubicBezTo>
                <a:cubicBezTo>
                  <a:pt x="27" y="33"/>
                  <a:pt x="26" y="31"/>
                  <a:pt x="19" y="29"/>
                </a:cubicBezTo>
                <a:cubicBezTo>
                  <a:pt x="20" y="30"/>
                  <a:pt x="25" y="31"/>
                  <a:pt x="25" y="32"/>
                </a:cubicBezTo>
                <a:cubicBezTo>
                  <a:pt x="25" y="34"/>
                  <a:pt x="35" y="37"/>
                  <a:pt x="32" y="38"/>
                </a:cubicBezTo>
                <a:cubicBezTo>
                  <a:pt x="31" y="38"/>
                  <a:pt x="30" y="37"/>
                  <a:pt x="29" y="37"/>
                </a:cubicBezTo>
                <a:cubicBezTo>
                  <a:pt x="29" y="35"/>
                  <a:pt x="21" y="33"/>
                  <a:pt x="18" y="31"/>
                </a:cubicBezTo>
                <a:cubicBezTo>
                  <a:pt x="19" y="33"/>
                  <a:pt x="21" y="34"/>
                  <a:pt x="25" y="36"/>
                </a:cubicBezTo>
                <a:cubicBezTo>
                  <a:pt x="29" y="38"/>
                  <a:pt x="34" y="40"/>
                  <a:pt x="38" y="43"/>
                </a:cubicBezTo>
                <a:cubicBezTo>
                  <a:pt x="33" y="41"/>
                  <a:pt x="29" y="40"/>
                  <a:pt x="24" y="38"/>
                </a:cubicBezTo>
                <a:cubicBezTo>
                  <a:pt x="24" y="37"/>
                  <a:pt x="23" y="36"/>
                  <a:pt x="21" y="35"/>
                </a:cubicBezTo>
                <a:cubicBezTo>
                  <a:pt x="19" y="35"/>
                  <a:pt x="19" y="36"/>
                  <a:pt x="21" y="37"/>
                </a:cubicBezTo>
                <a:cubicBezTo>
                  <a:pt x="22" y="38"/>
                  <a:pt x="22" y="38"/>
                  <a:pt x="22" y="38"/>
                </a:cubicBezTo>
                <a:cubicBezTo>
                  <a:pt x="28" y="44"/>
                  <a:pt x="35" y="49"/>
                  <a:pt x="44" y="55"/>
                </a:cubicBezTo>
                <a:cubicBezTo>
                  <a:pt x="43" y="55"/>
                  <a:pt x="43" y="55"/>
                  <a:pt x="42" y="54"/>
                </a:cubicBezTo>
                <a:cubicBezTo>
                  <a:pt x="34" y="50"/>
                  <a:pt x="25" y="45"/>
                  <a:pt x="17" y="40"/>
                </a:cubicBezTo>
                <a:cubicBezTo>
                  <a:pt x="12" y="37"/>
                  <a:pt x="6" y="34"/>
                  <a:pt x="0" y="31"/>
                </a:cubicBezTo>
                <a:cubicBezTo>
                  <a:pt x="0" y="84"/>
                  <a:pt x="0" y="84"/>
                  <a:pt x="0" y="84"/>
                </a:cubicBezTo>
                <a:cubicBezTo>
                  <a:pt x="0" y="84"/>
                  <a:pt x="1" y="85"/>
                  <a:pt x="1" y="85"/>
                </a:cubicBezTo>
                <a:cubicBezTo>
                  <a:pt x="2" y="86"/>
                  <a:pt x="3" y="86"/>
                  <a:pt x="4" y="87"/>
                </a:cubicBezTo>
                <a:cubicBezTo>
                  <a:pt x="4" y="87"/>
                  <a:pt x="5" y="88"/>
                  <a:pt x="6" y="88"/>
                </a:cubicBezTo>
                <a:cubicBezTo>
                  <a:pt x="4" y="88"/>
                  <a:pt x="2" y="88"/>
                  <a:pt x="0" y="88"/>
                </a:cubicBezTo>
                <a:cubicBezTo>
                  <a:pt x="0" y="107"/>
                  <a:pt x="0" y="107"/>
                  <a:pt x="0" y="107"/>
                </a:cubicBezTo>
                <a:cubicBezTo>
                  <a:pt x="0" y="107"/>
                  <a:pt x="0" y="107"/>
                  <a:pt x="1" y="107"/>
                </a:cubicBezTo>
                <a:cubicBezTo>
                  <a:pt x="1" y="108"/>
                  <a:pt x="1" y="108"/>
                  <a:pt x="2" y="109"/>
                </a:cubicBezTo>
                <a:cubicBezTo>
                  <a:pt x="1" y="109"/>
                  <a:pt x="1" y="109"/>
                  <a:pt x="0" y="109"/>
                </a:cubicBezTo>
                <a:cubicBezTo>
                  <a:pt x="0" y="109"/>
                  <a:pt x="0" y="109"/>
                  <a:pt x="0" y="108"/>
                </a:cubicBezTo>
                <a:cubicBezTo>
                  <a:pt x="0" y="126"/>
                  <a:pt x="0" y="126"/>
                  <a:pt x="0" y="126"/>
                </a:cubicBezTo>
                <a:cubicBezTo>
                  <a:pt x="0" y="127"/>
                  <a:pt x="0" y="127"/>
                  <a:pt x="0" y="127"/>
                </a:cubicBezTo>
                <a:cubicBezTo>
                  <a:pt x="0" y="127"/>
                  <a:pt x="0" y="127"/>
                  <a:pt x="0" y="127"/>
                </a:cubicBezTo>
                <a:cubicBezTo>
                  <a:pt x="0" y="158"/>
                  <a:pt x="0" y="158"/>
                  <a:pt x="0" y="158"/>
                </a:cubicBezTo>
                <a:cubicBezTo>
                  <a:pt x="0" y="158"/>
                  <a:pt x="0" y="158"/>
                  <a:pt x="0" y="158"/>
                </a:cubicBezTo>
                <a:cubicBezTo>
                  <a:pt x="0" y="159"/>
                  <a:pt x="0" y="159"/>
                  <a:pt x="0" y="159"/>
                </a:cubicBezTo>
                <a:cubicBezTo>
                  <a:pt x="0" y="159"/>
                  <a:pt x="0" y="159"/>
                  <a:pt x="0" y="159"/>
                </a:cubicBezTo>
                <a:cubicBezTo>
                  <a:pt x="0" y="173"/>
                  <a:pt x="0" y="173"/>
                  <a:pt x="0" y="173"/>
                </a:cubicBezTo>
                <a:cubicBezTo>
                  <a:pt x="0" y="173"/>
                  <a:pt x="0" y="173"/>
                  <a:pt x="0" y="173"/>
                </a:cubicBezTo>
                <a:cubicBezTo>
                  <a:pt x="0" y="173"/>
                  <a:pt x="0" y="173"/>
                  <a:pt x="0" y="173"/>
                </a:cubicBezTo>
                <a:cubicBezTo>
                  <a:pt x="0" y="173"/>
                  <a:pt x="0" y="173"/>
                  <a:pt x="0" y="173"/>
                </a:cubicBezTo>
                <a:cubicBezTo>
                  <a:pt x="0" y="220"/>
                  <a:pt x="0" y="220"/>
                  <a:pt x="0" y="220"/>
                </a:cubicBezTo>
                <a:cubicBezTo>
                  <a:pt x="1" y="220"/>
                  <a:pt x="2" y="220"/>
                  <a:pt x="3" y="221"/>
                </a:cubicBezTo>
                <a:cubicBezTo>
                  <a:pt x="3" y="221"/>
                  <a:pt x="3" y="221"/>
                  <a:pt x="3" y="221"/>
                </a:cubicBezTo>
                <a:cubicBezTo>
                  <a:pt x="3" y="221"/>
                  <a:pt x="3" y="221"/>
                  <a:pt x="3" y="221"/>
                </a:cubicBezTo>
                <a:cubicBezTo>
                  <a:pt x="3" y="221"/>
                  <a:pt x="3" y="221"/>
                  <a:pt x="3" y="221"/>
                </a:cubicBezTo>
                <a:cubicBezTo>
                  <a:pt x="2" y="221"/>
                  <a:pt x="1" y="220"/>
                  <a:pt x="0" y="220"/>
                </a:cubicBezTo>
                <a:cubicBezTo>
                  <a:pt x="0" y="220"/>
                  <a:pt x="0" y="220"/>
                  <a:pt x="0" y="220"/>
                </a:cubicBezTo>
                <a:cubicBezTo>
                  <a:pt x="0" y="220"/>
                  <a:pt x="0" y="220"/>
                  <a:pt x="0" y="220"/>
                </a:cubicBezTo>
                <a:cubicBezTo>
                  <a:pt x="0" y="223"/>
                  <a:pt x="0" y="223"/>
                  <a:pt x="0" y="223"/>
                </a:cubicBezTo>
                <a:cubicBezTo>
                  <a:pt x="0" y="223"/>
                  <a:pt x="0" y="223"/>
                  <a:pt x="0" y="223"/>
                </a:cubicBezTo>
                <a:cubicBezTo>
                  <a:pt x="0" y="223"/>
                  <a:pt x="0" y="223"/>
                  <a:pt x="0" y="223"/>
                </a:cubicBezTo>
                <a:cubicBezTo>
                  <a:pt x="0" y="223"/>
                  <a:pt x="0" y="223"/>
                  <a:pt x="0" y="223"/>
                </a:cubicBezTo>
                <a:cubicBezTo>
                  <a:pt x="0" y="229"/>
                  <a:pt x="0" y="229"/>
                  <a:pt x="0" y="229"/>
                </a:cubicBezTo>
                <a:cubicBezTo>
                  <a:pt x="13" y="229"/>
                  <a:pt x="13" y="229"/>
                  <a:pt x="13" y="229"/>
                </a:cubicBezTo>
                <a:cubicBezTo>
                  <a:pt x="18" y="231"/>
                  <a:pt x="23" y="234"/>
                  <a:pt x="28" y="236"/>
                </a:cubicBezTo>
                <a:cubicBezTo>
                  <a:pt x="42" y="243"/>
                  <a:pt x="57" y="249"/>
                  <a:pt x="70" y="256"/>
                </a:cubicBezTo>
                <a:cubicBezTo>
                  <a:pt x="70" y="256"/>
                  <a:pt x="70" y="256"/>
                  <a:pt x="70" y="256"/>
                </a:cubicBezTo>
                <a:cubicBezTo>
                  <a:pt x="72" y="257"/>
                  <a:pt x="73" y="258"/>
                  <a:pt x="76" y="258"/>
                </a:cubicBezTo>
                <a:cubicBezTo>
                  <a:pt x="78" y="259"/>
                  <a:pt x="79" y="260"/>
                  <a:pt x="81" y="261"/>
                </a:cubicBezTo>
                <a:cubicBezTo>
                  <a:pt x="80" y="260"/>
                  <a:pt x="77" y="259"/>
                  <a:pt x="77" y="258"/>
                </a:cubicBezTo>
                <a:cubicBezTo>
                  <a:pt x="76" y="258"/>
                  <a:pt x="75" y="257"/>
                  <a:pt x="75" y="257"/>
                </a:cubicBezTo>
                <a:cubicBezTo>
                  <a:pt x="74" y="256"/>
                  <a:pt x="72" y="256"/>
                  <a:pt x="72" y="255"/>
                </a:cubicBezTo>
                <a:cubicBezTo>
                  <a:pt x="74" y="255"/>
                  <a:pt x="70" y="254"/>
                  <a:pt x="71" y="254"/>
                </a:cubicBezTo>
                <a:cubicBezTo>
                  <a:pt x="72" y="254"/>
                  <a:pt x="73" y="254"/>
                  <a:pt x="73" y="254"/>
                </a:cubicBezTo>
                <a:cubicBezTo>
                  <a:pt x="73" y="254"/>
                  <a:pt x="71" y="253"/>
                  <a:pt x="70" y="253"/>
                </a:cubicBezTo>
                <a:cubicBezTo>
                  <a:pt x="69" y="252"/>
                  <a:pt x="67" y="252"/>
                  <a:pt x="67" y="251"/>
                </a:cubicBezTo>
                <a:cubicBezTo>
                  <a:pt x="68" y="252"/>
                  <a:pt x="70" y="252"/>
                  <a:pt x="71" y="253"/>
                </a:cubicBezTo>
                <a:cubicBezTo>
                  <a:pt x="72" y="253"/>
                  <a:pt x="72" y="253"/>
                  <a:pt x="72" y="253"/>
                </a:cubicBezTo>
                <a:cubicBezTo>
                  <a:pt x="70" y="252"/>
                  <a:pt x="69" y="251"/>
                  <a:pt x="67" y="251"/>
                </a:cubicBezTo>
                <a:cubicBezTo>
                  <a:pt x="66" y="250"/>
                  <a:pt x="65" y="249"/>
                  <a:pt x="63" y="249"/>
                </a:cubicBezTo>
                <a:cubicBezTo>
                  <a:pt x="63" y="248"/>
                  <a:pt x="64" y="248"/>
                  <a:pt x="64" y="248"/>
                </a:cubicBezTo>
                <a:cubicBezTo>
                  <a:pt x="66" y="249"/>
                  <a:pt x="68" y="250"/>
                  <a:pt x="70" y="251"/>
                </a:cubicBezTo>
                <a:cubicBezTo>
                  <a:pt x="74" y="253"/>
                  <a:pt x="79" y="255"/>
                  <a:pt x="84" y="258"/>
                </a:cubicBezTo>
                <a:cubicBezTo>
                  <a:pt x="84" y="258"/>
                  <a:pt x="85" y="258"/>
                  <a:pt x="85" y="258"/>
                </a:cubicBezTo>
                <a:cubicBezTo>
                  <a:pt x="86" y="259"/>
                  <a:pt x="88" y="259"/>
                  <a:pt x="89" y="260"/>
                </a:cubicBezTo>
                <a:cubicBezTo>
                  <a:pt x="90" y="260"/>
                  <a:pt x="91" y="261"/>
                  <a:pt x="93" y="261"/>
                </a:cubicBezTo>
                <a:cubicBezTo>
                  <a:pt x="95" y="262"/>
                  <a:pt x="96" y="263"/>
                  <a:pt x="99" y="264"/>
                </a:cubicBezTo>
                <a:cubicBezTo>
                  <a:pt x="99" y="263"/>
                  <a:pt x="97" y="262"/>
                  <a:pt x="94" y="261"/>
                </a:cubicBezTo>
                <a:cubicBezTo>
                  <a:pt x="90" y="258"/>
                  <a:pt x="86" y="257"/>
                  <a:pt x="82" y="256"/>
                </a:cubicBezTo>
                <a:cubicBezTo>
                  <a:pt x="77" y="254"/>
                  <a:pt x="73" y="252"/>
                  <a:pt x="68" y="250"/>
                </a:cubicBezTo>
                <a:cubicBezTo>
                  <a:pt x="65" y="248"/>
                  <a:pt x="61" y="247"/>
                  <a:pt x="58" y="245"/>
                </a:cubicBezTo>
                <a:cubicBezTo>
                  <a:pt x="56" y="244"/>
                  <a:pt x="54" y="243"/>
                  <a:pt x="52" y="242"/>
                </a:cubicBezTo>
                <a:cubicBezTo>
                  <a:pt x="51" y="241"/>
                  <a:pt x="49" y="240"/>
                  <a:pt x="48" y="240"/>
                </a:cubicBezTo>
                <a:cubicBezTo>
                  <a:pt x="50" y="240"/>
                  <a:pt x="51" y="241"/>
                  <a:pt x="53" y="242"/>
                </a:cubicBezTo>
                <a:cubicBezTo>
                  <a:pt x="53" y="242"/>
                  <a:pt x="54" y="242"/>
                  <a:pt x="55" y="242"/>
                </a:cubicBezTo>
                <a:cubicBezTo>
                  <a:pt x="55" y="242"/>
                  <a:pt x="55" y="242"/>
                  <a:pt x="55" y="242"/>
                </a:cubicBezTo>
                <a:cubicBezTo>
                  <a:pt x="55" y="242"/>
                  <a:pt x="53" y="241"/>
                  <a:pt x="51" y="240"/>
                </a:cubicBezTo>
                <a:cubicBezTo>
                  <a:pt x="51" y="240"/>
                  <a:pt x="50" y="240"/>
                  <a:pt x="50" y="239"/>
                </a:cubicBezTo>
                <a:cubicBezTo>
                  <a:pt x="48" y="239"/>
                  <a:pt x="47" y="238"/>
                  <a:pt x="46" y="237"/>
                </a:cubicBezTo>
                <a:cubicBezTo>
                  <a:pt x="44" y="237"/>
                  <a:pt x="43" y="237"/>
                  <a:pt x="41" y="236"/>
                </a:cubicBezTo>
                <a:cubicBezTo>
                  <a:pt x="41" y="236"/>
                  <a:pt x="41" y="235"/>
                  <a:pt x="41" y="235"/>
                </a:cubicBezTo>
                <a:cubicBezTo>
                  <a:pt x="39" y="234"/>
                  <a:pt x="38" y="233"/>
                  <a:pt x="35" y="233"/>
                </a:cubicBezTo>
                <a:cubicBezTo>
                  <a:pt x="33" y="232"/>
                  <a:pt x="31" y="230"/>
                  <a:pt x="28" y="229"/>
                </a:cubicBezTo>
                <a:cubicBezTo>
                  <a:pt x="28" y="229"/>
                  <a:pt x="28" y="229"/>
                  <a:pt x="28" y="229"/>
                </a:cubicBezTo>
                <a:cubicBezTo>
                  <a:pt x="33" y="229"/>
                  <a:pt x="33" y="229"/>
                  <a:pt x="33" y="229"/>
                </a:cubicBezTo>
                <a:cubicBezTo>
                  <a:pt x="41" y="233"/>
                  <a:pt x="49" y="236"/>
                  <a:pt x="57" y="240"/>
                </a:cubicBezTo>
                <a:cubicBezTo>
                  <a:pt x="58" y="240"/>
                  <a:pt x="59" y="240"/>
                  <a:pt x="60" y="241"/>
                </a:cubicBezTo>
                <a:cubicBezTo>
                  <a:pt x="63" y="242"/>
                  <a:pt x="66" y="244"/>
                  <a:pt x="69" y="245"/>
                </a:cubicBezTo>
                <a:cubicBezTo>
                  <a:pt x="70" y="246"/>
                  <a:pt x="71" y="246"/>
                  <a:pt x="71" y="246"/>
                </a:cubicBezTo>
                <a:cubicBezTo>
                  <a:pt x="72" y="246"/>
                  <a:pt x="73" y="246"/>
                  <a:pt x="74" y="246"/>
                </a:cubicBezTo>
                <a:cubicBezTo>
                  <a:pt x="87" y="252"/>
                  <a:pt x="98" y="259"/>
                  <a:pt x="112" y="265"/>
                </a:cubicBezTo>
                <a:cubicBezTo>
                  <a:pt x="112" y="266"/>
                  <a:pt x="114" y="267"/>
                  <a:pt x="116" y="268"/>
                </a:cubicBezTo>
                <a:cubicBezTo>
                  <a:pt x="117" y="268"/>
                  <a:pt x="117" y="269"/>
                  <a:pt x="121" y="269"/>
                </a:cubicBezTo>
                <a:cubicBezTo>
                  <a:pt x="122" y="269"/>
                  <a:pt x="124" y="270"/>
                  <a:pt x="125" y="271"/>
                </a:cubicBezTo>
                <a:cubicBezTo>
                  <a:pt x="130" y="273"/>
                  <a:pt x="133" y="275"/>
                  <a:pt x="139" y="277"/>
                </a:cubicBezTo>
                <a:cubicBezTo>
                  <a:pt x="137" y="276"/>
                  <a:pt x="133" y="274"/>
                  <a:pt x="133" y="273"/>
                </a:cubicBezTo>
                <a:cubicBezTo>
                  <a:pt x="143" y="277"/>
                  <a:pt x="152" y="281"/>
                  <a:pt x="160" y="286"/>
                </a:cubicBezTo>
                <a:cubicBezTo>
                  <a:pt x="162" y="287"/>
                  <a:pt x="164" y="288"/>
                  <a:pt x="168" y="289"/>
                </a:cubicBezTo>
                <a:cubicBezTo>
                  <a:pt x="168" y="289"/>
                  <a:pt x="169" y="290"/>
                  <a:pt x="169" y="290"/>
                </a:cubicBezTo>
                <a:cubicBezTo>
                  <a:pt x="171" y="291"/>
                  <a:pt x="176" y="293"/>
                  <a:pt x="178" y="295"/>
                </a:cubicBezTo>
                <a:cubicBezTo>
                  <a:pt x="179" y="295"/>
                  <a:pt x="179" y="295"/>
                  <a:pt x="179" y="295"/>
                </a:cubicBezTo>
                <a:cubicBezTo>
                  <a:pt x="179" y="295"/>
                  <a:pt x="179" y="295"/>
                  <a:pt x="179" y="295"/>
                </a:cubicBezTo>
                <a:cubicBezTo>
                  <a:pt x="179" y="295"/>
                  <a:pt x="179" y="295"/>
                  <a:pt x="178" y="295"/>
                </a:cubicBezTo>
                <a:cubicBezTo>
                  <a:pt x="181" y="297"/>
                  <a:pt x="186" y="299"/>
                  <a:pt x="190" y="301"/>
                </a:cubicBezTo>
                <a:cubicBezTo>
                  <a:pt x="195" y="303"/>
                  <a:pt x="200" y="306"/>
                  <a:pt x="202" y="308"/>
                </a:cubicBezTo>
                <a:cubicBezTo>
                  <a:pt x="203" y="309"/>
                  <a:pt x="204" y="309"/>
                  <a:pt x="204" y="309"/>
                </a:cubicBezTo>
                <a:cubicBezTo>
                  <a:pt x="208" y="311"/>
                  <a:pt x="214" y="314"/>
                  <a:pt x="218" y="316"/>
                </a:cubicBezTo>
                <a:cubicBezTo>
                  <a:pt x="219" y="317"/>
                  <a:pt x="221" y="318"/>
                  <a:pt x="224" y="318"/>
                </a:cubicBezTo>
                <a:cubicBezTo>
                  <a:pt x="225" y="318"/>
                  <a:pt x="226" y="319"/>
                  <a:pt x="228" y="320"/>
                </a:cubicBezTo>
                <a:cubicBezTo>
                  <a:pt x="228" y="320"/>
                  <a:pt x="229" y="320"/>
                  <a:pt x="229" y="320"/>
                </a:cubicBezTo>
                <a:cubicBezTo>
                  <a:pt x="229" y="320"/>
                  <a:pt x="229" y="320"/>
                  <a:pt x="229" y="320"/>
                </a:cubicBezTo>
                <a:cubicBezTo>
                  <a:pt x="226" y="317"/>
                  <a:pt x="221" y="315"/>
                  <a:pt x="216" y="313"/>
                </a:cubicBezTo>
                <a:cubicBezTo>
                  <a:pt x="214" y="312"/>
                  <a:pt x="211" y="311"/>
                  <a:pt x="211" y="310"/>
                </a:cubicBezTo>
                <a:cubicBezTo>
                  <a:pt x="204" y="309"/>
                  <a:pt x="209" y="308"/>
                  <a:pt x="204" y="306"/>
                </a:cubicBezTo>
                <a:cubicBezTo>
                  <a:pt x="204" y="306"/>
                  <a:pt x="204" y="306"/>
                  <a:pt x="204" y="306"/>
                </a:cubicBezTo>
                <a:cubicBezTo>
                  <a:pt x="203" y="305"/>
                  <a:pt x="203" y="304"/>
                  <a:pt x="200" y="303"/>
                </a:cubicBezTo>
                <a:cubicBezTo>
                  <a:pt x="197" y="302"/>
                  <a:pt x="193" y="300"/>
                  <a:pt x="191" y="299"/>
                </a:cubicBezTo>
                <a:cubicBezTo>
                  <a:pt x="189" y="297"/>
                  <a:pt x="188" y="298"/>
                  <a:pt x="186" y="298"/>
                </a:cubicBezTo>
                <a:cubicBezTo>
                  <a:pt x="186" y="297"/>
                  <a:pt x="188" y="297"/>
                  <a:pt x="185" y="296"/>
                </a:cubicBezTo>
                <a:cubicBezTo>
                  <a:pt x="185" y="295"/>
                  <a:pt x="181" y="294"/>
                  <a:pt x="181" y="293"/>
                </a:cubicBezTo>
                <a:cubicBezTo>
                  <a:pt x="181" y="293"/>
                  <a:pt x="182" y="293"/>
                  <a:pt x="182" y="293"/>
                </a:cubicBezTo>
                <a:cubicBezTo>
                  <a:pt x="184" y="293"/>
                  <a:pt x="183" y="293"/>
                  <a:pt x="183" y="292"/>
                </a:cubicBezTo>
                <a:cubicBezTo>
                  <a:pt x="187" y="293"/>
                  <a:pt x="190" y="295"/>
                  <a:pt x="190" y="295"/>
                </a:cubicBezTo>
                <a:cubicBezTo>
                  <a:pt x="190" y="297"/>
                  <a:pt x="192" y="297"/>
                  <a:pt x="196" y="298"/>
                </a:cubicBezTo>
                <a:cubicBezTo>
                  <a:pt x="198" y="299"/>
                  <a:pt x="200" y="300"/>
                  <a:pt x="201" y="301"/>
                </a:cubicBezTo>
                <a:cubicBezTo>
                  <a:pt x="202" y="301"/>
                  <a:pt x="204" y="302"/>
                  <a:pt x="206" y="302"/>
                </a:cubicBezTo>
                <a:cubicBezTo>
                  <a:pt x="206" y="303"/>
                  <a:pt x="206" y="303"/>
                  <a:pt x="207" y="303"/>
                </a:cubicBezTo>
                <a:cubicBezTo>
                  <a:pt x="210" y="304"/>
                  <a:pt x="214" y="306"/>
                  <a:pt x="218" y="308"/>
                </a:cubicBezTo>
                <a:cubicBezTo>
                  <a:pt x="218" y="308"/>
                  <a:pt x="218" y="308"/>
                  <a:pt x="218" y="308"/>
                </a:cubicBezTo>
                <a:cubicBezTo>
                  <a:pt x="218" y="308"/>
                  <a:pt x="218" y="308"/>
                  <a:pt x="218" y="308"/>
                </a:cubicBezTo>
                <a:cubicBezTo>
                  <a:pt x="218" y="308"/>
                  <a:pt x="218" y="308"/>
                  <a:pt x="218" y="308"/>
                </a:cubicBezTo>
                <a:cubicBezTo>
                  <a:pt x="220" y="309"/>
                  <a:pt x="223" y="310"/>
                  <a:pt x="225" y="311"/>
                </a:cubicBezTo>
                <a:cubicBezTo>
                  <a:pt x="229" y="312"/>
                  <a:pt x="232" y="314"/>
                  <a:pt x="236" y="316"/>
                </a:cubicBezTo>
                <a:cubicBezTo>
                  <a:pt x="235" y="314"/>
                  <a:pt x="225" y="311"/>
                  <a:pt x="227" y="310"/>
                </a:cubicBezTo>
                <a:cubicBezTo>
                  <a:pt x="228" y="310"/>
                  <a:pt x="228" y="309"/>
                  <a:pt x="228" y="309"/>
                </a:cubicBezTo>
                <a:cubicBezTo>
                  <a:pt x="228" y="309"/>
                  <a:pt x="228" y="308"/>
                  <a:pt x="227" y="308"/>
                </a:cubicBezTo>
                <a:cubicBezTo>
                  <a:pt x="225" y="308"/>
                  <a:pt x="223" y="307"/>
                  <a:pt x="220" y="306"/>
                </a:cubicBezTo>
                <a:cubicBezTo>
                  <a:pt x="220" y="306"/>
                  <a:pt x="219" y="305"/>
                  <a:pt x="218" y="305"/>
                </a:cubicBezTo>
                <a:cubicBezTo>
                  <a:pt x="217" y="305"/>
                  <a:pt x="216" y="304"/>
                  <a:pt x="216" y="304"/>
                </a:cubicBezTo>
                <a:cubicBezTo>
                  <a:pt x="210" y="301"/>
                  <a:pt x="206" y="298"/>
                  <a:pt x="202" y="296"/>
                </a:cubicBezTo>
                <a:cubicBezTo>
                  <a:pt x="204" y="296"/>
                  <a:pt x="206" y="297"/>
                  <a:pt x="208" y="298"/>
                </a:cubicBezTo>
                <a:cubicBezTo>
                  <a:pt x="208" y="297"/>
                  <a:pt x="204" y="296"/>
                  <a:pt x="203" y="295"/>
                </a:cubicBezTo>
                <a:cubicBezTo>
                  <a:pt x="203" y="295"/>
                  <a:pt x="203" y="295"/>
                  <a:pt x="204" y="295"/>
                </a:cubicBezTo>
                <a:cubicBezTo>
                  <a:pt x="204" y="295"/>
                  <a:pt x="204" y="295"/>
                  <a:pt x="204" y="295"/>
                </a:cubicBezTo>
                <a:cubicBezTo>
                  <a:pt x="204" y="295"/>
                  <a:pt x="204" y="294"/>
                  <a:pt x="205" y="295"/>
                </a:cubicBezTo>
                <a:cubicBezTo>
                  <a:pt x="208" y="296"/>
                  <a:pt x="209" y="296"/>
                  <a:pt x="210" y="296"/>
                </a:cubicBezTo>
                <a:cubicBezTo>
                  <a:pt x="211" y="295"/>
                  <a:pt x="209" y="295"/>
                  <a:pt x="208" y="294"/>
                </a:cubicBezTo>
                <a:cubicBezTo>
                  <a:pt x="205" y="293"/>
                  <a:pt x="202" y="292"/>
                  <a:pt x="201" y="291"/>
                </a:cubicBezTo>
                <a:cubicBezTo>
                  <a:pt x="199" y="289"/>
                  <a:pt x="197" y="289"/>
                  <a:pt x="195" y="289"/>
                </a:cubicBezTo>
                <a:cubicBezTo>
                  <a:pt x="193" y="288"/>
                  <a:pt x="191" y="287"/>
                  <a:pt x="187" y="285"/>
                </a:cubicBezTo>
                <a:cubicBezTo>
                  <a:pt x="189" y="287"/>
                  <a:pt x="191" y="288"/>
                  <a:pt x="195" y="289"/>
                </a:cubicBezTo>
                <a:cubicBezTo>
                  <a:pt x="197" y="290"/>
                  <a:pt x="199" y="291"/>
                  <a:pt x="201" y="292"/>
                </a:cubicBezTo>
                <a:cubicBezTo>
                  <a:pt x="203" y="293"/>
                  <a:pt x="203" y="294"/>
                  <a:pt x="201" y="294"/>
                </a:cubicBezTo>
                <a:cubicBezTo>
                  <a:pt x="199" y="293"/>
                  <a:pt x="196" y="291"/>
                  <a:pt x="195" y="293"/>
                </a:cubicBezTo>
                <a:cubicBezTo>
                  <a:pt x="195" y="292"/>
                  <a:pt x="194" y="292"/>
                  <a:pt x="193" y="292"/>
                </a:cubicBezTo>
                <a:cubicBezTo>
                  <a:pt x="193" y="291"/>
                  <a:pt x="191" y="290"/>
                  <a:pt x="189" y="290"/>
                </a:cubicBezTo>
                <a:cubicBezTo>
                  <a:pt x="184" y="287"/>
                  <a:pt x="178" y="284"/>
                  <a:pt x="172" y="281"/>
                </a:cubicBezTo>
                <a:cubicBezTo>
                  <a:pt x="169" y="279"/>
                  <a:pt x="167" y="277"/>
                  <a:pt x="162" y="275"/>
                </a:cubicBezTo>
                <a:cubicBezTo>
                  <a:pt x="160" y="273"/>
                  <a:pt x="154" y="271"/>
                  <a:pt x="152" y="269"/>
                </a:cubicBezTo>
                <a:cubicBezTo>
                  <a:pt x="151" y="269"/>
                  <a:pt x="149" y="268"/>
                  <a:pt x="148" y="267"/>
                </a:cubicBezTo>
                <a:cubicBezTo>
                  <a:pt x="147" y="266"/>
                  <a:pt x="146" y="266"/>
                  <a:pt x="146" y="265"/>
                </a:cubicBezTo>
                <a:cubicBezTo>
                  <a:pt x="145" y="265"/>
                  <a:pt x="145" y="264"/>
                  <a:pt x="144" y="264"/>
                </a:cubicBezTo>
                <a:cubicBezTo>
                  <a:pt x="146" y="265"/>
                  <a:pt x="148" y="266"/>
                  <a:pt x="150" y="267"/>
                </a:cubicBezTo>
                <a:cubicBezTo>
                  <a:pt x="152" y="267"/>
                  <a:pt x="152" y="268"/>
                  <a:pt x="154" y="268"/>
                </a:cubicBezTo>
                <a:cubicBezTo>
                  <a:pt x="155" y="269"/>
                  <a:pt x="157" y="269"/>
                  <a:pt x="158" y="270"/>
                </a:cubicBezTo>
                <a:cubicBezTo>
                  <a:pt x="158" y="269"/>
                  <a:pt x="158" y="269"/>
                  <a:pt x="159" y="269"/>
                </a:cubicBezTo>
                <a:cubicBezTo>
                  <a:pt x="162" y="270"/>
                  <a:pt x="164" y="272"/>
                  <a:pt x="168" y="273"/>
                </a:cubicBezTo>
                <a:cubicBezTo>
                  <a:pt x="170" y="274"/>
                  <a:pt x="172" y="275"/>
                  <a:pt x="173" y="276"/>
                </a:cubicBezTo>
                <a:cubicBezTo>
                  <a:pt x="173" y="276"/>
                  <a:pt x="172" y="276"/>
                  <a:pt x="173" y="277"/>
                </a:cubicBezTo>
                <a:cubicBezTo>
                  <a:pt x="175" y="277"/>
                  <a:pt x="175" y="277"/>
                  <a:pt x="176" y="277"/>
                </a:cubicBezTo>
                <a:cubicBezTo>
                  <a:pt x="177" y="277"/>
                  <a:pt x="178" y="278"/>
                  <a:pt x="180" y="279"/>
                </a:cubicBezTo>
                <a:cubicBezTo>
                  <a:pt x="180" y="279"/>
                  <a:pt x="180" y="279"/>
                  <a:pt x="180" y="279"/>
                </a:cubicBezTo>
                <a:cubicBezTo>
                  <a:pt x="186" y="283"/>
                  <a:pt x="196" y="287"/>
                  <a:pt x="204" y="291"/>
                </a:cubicBezTo>
                <a:cubicBezTo>
                  <a:pt x="208" y="293"/>
                  <a:pt x="212" y="296"/>
                  <a:pt x="216" y="298"/>
                </a:cubicBezTo>
                <a:cubicBezTo>
                  <a:pt x="218" y="299"/>
                  <a:pt x="221" y="301"/>
                  <a:pt x="224" y="302"/>
                </a:cubicBezTo>
                <a:cubicBezTo>
                  <a:pt x="225" y="303"/>
                  <a:pt x="225" y="304"/>
                  <a:pt x="228" y="304"/>
                </a:cubicBezTo>
                <a:cubicBezTo>
                  <a:pt x="233" y="305"/>
                  <a:pt x="230" y="303"/>
                  <a:pt x="230" y="303"/>
                </a:cubicBezTo>
                <a:cubicBezTo>
                  <a:pt x="231" y="303"/>
                  <a:pt x="232" y="304"/>
                  <a:pt x="234" y="304"/>
                </a:cubicBezTo>
                <a:cubicBezTo>
                  <a:pt x="232" y="303"/>
                  <a:pt x="229" y="301"/>
                  <a:pt x="226" y="299"/>
                </a:cubicBezTo>
                <a:cubicBezTo>
                  <a:pt x="227" y="299"/>
                  <a:pt x="228" y="299"/>
                  <a:pt x="226" y="298"/>
                </a:cubicBezTo>
                <a:cubicBezTo>
                  <a:pt x="223" y="297"/>
                  <a:pt x="221" y="296"/>
                  <a:pt x="217" y="294"/>
                </a:cubicBezTo>
                <a:cubicBezTo>
                  <a:pt x="217" y="294"/>
                  <a:pt x="217" y="294"/>
                  <a:pt x="217" y="294"/>
                </a:cubicBezTo>
                <a:cubicBezTo>
                  <a:pt x="217" y="294"/>
                  <a:pt x="217" y="294"/>
                  <a:pt x="217" y="294"/>
                </a:cubicBezTo>
                <a:cubicBezTo>
                  <a:pt x="217" y="294"/>
                  <a:pt x="217" y="294"/>
                  <a:pt x="217" y="294"/>
                </a:cubicBezTo>
                <a:cubicBezTo>
                  <a:pt x="217" y="294"/>
                  <a:pt x="220" y="294"/>
                  <a:pt x="215" y="293"/>
                </a:cubicBezTo>
                <a:cubicBezTo>
                  <a:pt x="214" y="292"/>
                  <a:pt x="212" y="291"/>
                  <a:pt x="214" y="291"/>
                </a:cubicBezTo>
                <a:cubicBezTo>
                  <a:pt x="214" y="291"/>
                  <a:pt x="214" y="291"/>
                  <a:pt x="214" y="291"/>
                </a:cubicBezTo>
                <a:cubicBezTo>
                  <a:pt x="214" y="291"/>
                  <a:pt x="214" y="291"/>
                  <a:pt x="214" y="291"/>
                </a:cubicBezTo>
                <a:cubicBezTo>
                  <a:pt x="214" y="291"/>
                  <a:pt x="214" y="291"/>
                  <a:pt x="214" y="291"/>
                </a:cubicBezTo>
                <a:cubicBezTo>
                  <a:pt x="219" y="293"/>
                  <a:pt x="223" y="296"/>
                  <a:pt x="230" y="298"/>
                </a:cubicBezTo>
                <a:cubicBezTo>
                  <a:pt x="231" y="299"/>
                  <a:pt x="232" y="299"/>
                  <a:pt x="233" y="300"/>
                </a:cubicBezTo>
                <a:cubicBezTo>
                  <a:pt x="236" y="300"/>
                  <a:pt x="232" y="299"/>
                  <a:pt x="232" y="299"/>
                </a:cubicBezTo>
                <a:cubicBezTo>
                  <a:pt x="233" y="299"/>
                  <a:pt x="234" y="298"/>
                  <a:pt x="235" y="298"/>
                </a:cubicBezTo>
                <a:cubicBezTo>
                  <a:pt x="239" y="300"/>
                  <a:pt x="241" y="301"/>
                  <a:pt x="244" y="303"/>
                </a:cubicBezTo>
                <a:cubicBezTo>
                  <a:pt x="246" y="304"/>
                  <a:pt x="248" y="305"/>
                  <a:pt x="250" y="305"/>
                </a:cubicBezTo>
                <a:cubicBezTo>
                  <a:pt x="253" y="306"/>
                  <a:pt x="247" y="304"/>
                  <a:pt x="246" y="303"/>
                </a:cubicBezTo>
                <a:cubicBezTo>
                  <a:pt x="246" y="303"/>
                  <a:pt x="246" y="303"/>
                  <a:pt x="246" y="302"/>
                </a:cubicBezTo>
                <a:cubicBezTo>
                  <a:pt x="246" y="302"/>
                  <a:pt x="246" y="302"/>
                  <a:pt x="246" y="302"/>
                </a:cubicBezTo>
                <a:cubicBezTo>
                  <a:pt x="247" y="302"/>
                  <a:pt x="247" y="302"/>
                  <a:pt x="248" y="302"/>
                </a:cubicBezTo>
                <a:cubicBezTo>
                  <a:pt x="245" y="301"/>
                  <a:pt x="240" y="299"/>
                  <a:pt x="238" y="298"/>
                </a:cubicBezTo>
                <a:cubicBezTo>
                  <a:pt x="237" y="297"/>
                  <a:pt x="237" y="297"/>
                  <a:pt x="236" y="296"/>
                </a:cubicBezTo>
                <a:cubicBezTo>
                  <a:pt x="236" y="296"/>
                  <a:pt x="237" y="296"/>
                  <a:pt x="238" y="296"/>
                </a:cubicBezTo>
                <a:cubicBezTo>
                  <a:pt x="238" y="296"/>
                  <a:pt x="238" y="296"/>
                  <a:pt x="237" y="295"/>
                </a:cubicBezTo>
                <a:cubicBezTo>
                  <a:pt x="231" y="292"/>
                  <a:pt x="231" y="292"/>
                  <a:pt x="237" y="292"/>
                </a:cubicBezTo>
                <a:cubicBezTo>
                  <a:pt x="239" y="292"/>
                  <a:pt x="239" y="293"/>
                  <a:pt x="242" y="293"/>
                </a:cubicBezTo>
                <a:cubicBezTo>
                  <a:pt x="244" y="293"/>
                  <a:pt x="241" y="292"/>
                  <a:pt x="240" y="292"/>
                </a:cubicBezTo>
                <a:cubicBezTo>
                  <a:pt x="239" y="291"/>
                  <a:pt x="239" y="290"/>
                  <a:pt x="241" y="291"/>
                </a:cubicBezTo>
                <a:cubicBezTo>
                  <a:pt x="247" y="293"/>
                  <a:pt x="253" y="294"/>
                  <a:pt x="258" y="297"/>
                </a:cubicBezTo>
                <a:cubicBezTo>
                  <a:pt x="258" y="297"/>
                  <a:pt x="259" y="297"/>
                  <a:pt x="258" y="297"/>
                </a:cubicBezTo>
                <a:cubicBezTo>
                  <a:pt x="258" y="297"/>
                  <a:pt x="256" y="296"/>
                  <a:pt x="255" y="297"/>
                </a:cubicBezTo>
                <a:cubicBezTo>
                  <a:pt x="260" y="300"/>
                  <a:pt x="270" y="302"/>
                  <a:pt x="275" y="305"/>
                </a:cubicBezTo>
                <a:cubicBezTo>
                  <a:pt x="277" y="307"/>
                  <a:pt x="280" y="308"/>
                  <a:pt x="284" y="310"/>
                </a:cubicBezTo>
                <a:cubicBezTo>
                  <a:pt x="285" y="311"/>
                  <a:pt x="286" y="311"/>
                  <a:pt x="288" y="311"/>
                </a:cubicBezTo>
                <a:cubicBezTo>
                  <a:pt x="290" y="311"/>
                  <a:pt x="289" y="310"/>
                  <a:pt x="287" y="310"/>
                </a:cubicBezTo>
                <a:cubicBezTo>
                  <a:pt x="283" y="308"/>
                  <a:pt x="287" y="309"/>
                  <a:pt x="287" y="308"/>
                </a:cubicBezTo>
                <a:cubicBezTo>
                  <a:pt x="288" y="308"/>
                  <a:pt x="289" y="308"/>
                  <a:pt x="289" y="309"/>
                </a:cubicBezTo>
                <a:cubicBezTo>
                  <a:pt x="287" y="308"/>
                  <a:pt x="287" y="306"/>
                  <a:pt x="282" y="306"/>
                </a:cubicBezTo>
                <a:cubicBezTo>
                  <a:pt x="281" y="306"/>
                  <a:pt x="283" y="307"/>
                  <a:pt x="283" y="307"/>
                </a:cubicBezTo>
                <a:cubicBezTo>
                  <a:pt x="280" y="307"/>
                  <a:pt x="280" y="306"/>
                  <a:pt x="278" y="305"/>
                </a:cubicBezTo>
                <a:cubicBezTo>
                  <a:pt x="273" y="303"/>
                  <a:pt x="273" y="302"/>
                  <a:pt x="268" y="300"/>
                </a:cubicBezTo>
                <a:cubicBezTo>
                  <a:pt x="266" y="299"/>
                  <a:pt x="264" y="298"/>
                  <a:pt x="262" y="297"/>
                </a:cubicBezTo>
                <a:cubicBezTo>
                  <a:pt x="262" y="296"/>
                  <a:pt x="263" y="296"/>
                  <a:pt x="262" y="295"/>
                </a:cubicBezTo>
                <a:cubicBezTo>
                  <a:pt x="260" y="294"/>
                  <a:pt x="258" y="293"/>
                  <a:pt x="256" y="292"/>
                </a:cubicBezTo>
                <a:cubicBezTo>
                  <a:pt x="256" y="292"/>
                  <a:pt x="255" y="292"/>
                  <a:pt x="255" y="292"/>
                </a:cubicBezTo>
                <a:cubicBezTo>
                  <a:pt x="257" y="293"/>
                  <a:pt x="259" y="294"/>
                  <a:pt x="261" y="295"/>
                </a:cubicBezTo>
                <a:cubicBezTo>
                  <a:pt x="256" y="294"/>
                  <a:pt x="255" y="293"/>
                  <a:pt x="252" y="292"/>
                </a:cubicBezTo>
                <a:cubicBezTo>
                  <a:pt x="251" y="290"/>
                  <a:pt x="245" y="288"/>
                  <a:pt x="242" y="287"/>
                </a:cubicBezTo>
                <a:cubicBezTo>
                  <a:pt x="242" y="286"/>
                  <a:pt x="241" y="286"/>
                  <a:pt x="240" y="286"/>
                </a:cubicBezTo>
                <a:cubicBezTo>
                  <a:pt x="240" y="286"/>
                  <a:pt x="240" y="286"/>
                  <a:pt x="240" y="286"/>
                </a:cubicBezTo>
                <a:cubicBezTo>
                  <a:pt x="240" y="286"/>
                  <a:pt x="240" y="286"/>
                  <a:pt x="240" y="286"/>
                </a:cubicBezTo>
                <a:cubicBezTo>
                  <a:pt x="240" y="286"/>
                  <a:pt x="240" y="286"/>
                  <a:pt x="240" y="286"/>
                </a:cubicBezTo>
                <a:cubicBezTo>
                  <a:pt x="236" y="285"/>
                  <a:pt x="234" y="283"/>
                  <a:pt x="229" y="281"/>
                </a:cubicBezTo>
                <a:cubicBezTo>
                  <a:pt x="229" y="281"/>
                  <a:pt x="229" y="281"/>
                  <a:pt x="229" y="281"/>
                </a:cubicBezTo>
                <a:cubicBezTo>
                  <a:pt x="229" y="281"/>
                  <a:pt x="229" y="281"/>
                  <a:pt x="229" y="281"/>
                </a:cubicBezTo>
                <a:cubicBezTo>
                  <a:pt x="228" y="280"/>
                  <a:pt x="226" y="279"/>
                  <a:pt x="224" y="279"/>
                </a:cubicBezTo>
                <a:cubicBezTo>
                  <a:pt x="223" y="277"/>
                  <a:pt x="220" y="276"/>
                  <a:pt x="217" y="275"/>
                </a:cubicBezTo>
                <a:cubicBezTo>
                  <a:pt x="215" y="274"/>
                  <a:pt x="214" y="273"/>
                  <a:pt x="212" y="273"/>
                </a:cubicBezTo>
                <a:cubicBezTo>
                  <a:pt x="212" y="272"/>
                  <a:pt x="212" y="272"/>
                  <a:pt x="212" y="272"/>
                </a:cubicBezTo>
                <a:cubicBezTo>
                  <a:pt x="210" y="271"/>
                  <a:pt x="207" y="270"/>
                  <a:pt x="208" y="269"/>
                </a:cubicBezTo>
                <a:cubicBezTo>
                  <a:pt x="214" y="271"/>
                  <a:pt x="218" y="274"/>
                  <a:pt x="225" y="276"/>
                </a:cubicBezTo>
                <a:cubicBezTo>
                  <a:pt x="236" y="282"/>
                  <a:pt x="246" y="287"/>
                  <a:pt x="257" y="292"/>
                </a:cubicBezTo>
                <a:cubicBezTo>
                  <a:pt x="258" y="292"/>
                  <a:pt x="260" y="293"/>
                  <a:pt x="261" y="293"/>
                </a:cubicBezTo>
                <a:cubicBezTo>
                  <a:pt x="262" y="294"/>
                  <a:pt x="262" y="294"/>
                  <a:pt x="263" y="294"/>
                </a:cubicBezTo>
                <a:cubicBezTo>
                  <a:pt x="269" y="297"/>
                  <a:pt x="274" y="300"/>
                  <a:pt x="280" y="302"/>
                </a:cubicBezTo>
                <a:cubicBezTo>
                  <a:pt x="286" y="305"/>
                  <a:pt x="293" y="308"/>
                  <a:pt x="297" y="311"/>
                </a:cubicBezTo>
                <a:cubicBezTo>
                  <a:pt x="298" y="312"/>
                  <a:pt x="301" y="313"/>
                  <a:pt x="303" y="315"/>
                </a:cubicBezTo>
                <a:cubicBezTo>
                  <a:pt x="302" y="314"/>
                  <a:pt x="301" y="314"/>
                  <a:pt x="300" y="314"/>
                </a:cubicBezTo>
                <a:cubicBezTo>
                  <a:pt x="301" y="315"/>
                  <a:pt x="302" y="315"/>
                  <a:pt x="304" y="316"/>
                </a:cubicBezTo>
                <a:cubicBezTo>
                  <a:pt x="305" y="316"/>
                  <a:pt x="304" y="315"/>
                  <a:pt x="304" y="315"/>
                </a:cubicBezTo>
                <a:cubicBezTo>
                  <a:pt x="305" y="315"/>
                  <a:pt x="306" y="316"/>
                  <a:pt x="309" y="316"/>
                </a:cubicBezTo>
                <a:cubicBezTo>
                  <a:pt x="304" y="314"/>
                  <a:pt x="303" y="313"/>
                  <a:pt x="299" y="311"/>
                </a:cubicBezTo>
                <a:cubicBezTo>
                  <a:pt x="297" y="310"/>
                  <a:pt x="296" y="309"/>
                  <a:pt x="294" y="308"/>
                </a:cubicBezTo>
                <a:cubicBezTo>
                  <a:pt x="290" y="306"/>
                  <a:pt x="284" y="303"/>
                  <a:pt x="280" y="300"/>
                </a:cubicBezTo>
                <a:cubicBezTo>
                  <a:pt x="281" y="300"/>
                  <a:pt x="280" y="300"/>
                  <a:pt x="280" y="299"/>
                </a:cubicBezTo>
                <a:cubicBezTo>
                  <a:pt x="279" y="299"/>
                  <a:pt x="279" y="298"/>
                  <a:pt x="280" y="298"/>
                </a:cubicBezTo>
                <a:cubicBezTo>
                  <a:pt x="282" y="298"/>
                  <a:pt x="284" y="299"/>
                  <a:pt x="285" y="300"/>
                </a:cubicBezTo>
                <a:cubicBezTo>
                  <a:pt x="288" y="301"/>
                  <a:pt x="292" y="302"/>
                  <a:pt x="296" y="303"/>
                </a:cubicBezTo>
                <a:cubicBezTo>
                  <a:pt x="300" y="305"/>
                  <a:pt x="302" y="304"/>
                  <a:pt x="304" y="304"/>
                </a:cubicBezTo>
                <a:cubicBezTo>
                  <a:pt x="304" y="304"/>
                  <a:pt x="306" y="304"/>
                  <a:pt x="307" y="304"/>
                </a:cubicBezTo>
                <a:cubicBezTo>
                  <a:pt x="308" y="305"/>
                  <a:pt x="308" y="305"/>
                  <a:pt x="306" y="305"/>
                </a:cubicBezTo>
                <a:cubicBezTo>
                  <a:pt x="303" y="305"/>
                  <a:pt x="304" y="306"/>
                  <a:pt x="302" y="306"/>
                </a:cubicBezTo>
                <a:cubicBezTo>
                  <a:pt x="306" y="307"/>
                  <a:pt x="310" y="308"/>
                  <a:pt x="314" y="310"/>
                </a:cubicBezTo>
                <a:cubicBezTo>
                  <a:pt x="313" y="309"/>
                  <a:pt x="312" y="308"/>
                  <a:pt x="312" y="307"/>
                </a:cubicBezTo>
                <a:cubicBezTo>
                  <a:pt x="314" y="308"/>
                  <a:pt x="319" y="309"/>
                  <a:pt x="318" y="307"/>
                </a:cubicBezTo>
                <a:cubicBezTo>
                  <a:pt x="317" y="305"/>
                  <a:pt x="317" y="305"/>
                  <a:pt x="321" y="305"/>
                </a:cubicBezTo>
                <a:cubicBezTo>
                  <a:pt x="317" y="304"/>
                  <a:pt x="314" y="302"/>
                  <a:pt x="310" y="302"/>
                </a:cubicBezTo>
                <a:cubicBezTo>
                  <a:pt x="310" y="302"/>
                  <a:pt x="309" y="302"/>
                  <a:pt x="309" y="302"/>
                </a:cubicBezTo>
                <a:cubicBezTo>
                  <a:pt x="309" y="301"/>
                  <a:pt x="309" y="301"/>
                  <a:pt x="310" y="301"/>
                </a:cubicBezTo>
                <a:cubicBezTo>
                  <a:pt x="312" y="301"/>
                  <a:pt x="310" y="300"/>
                  <a:pt x="309" y="300"/>
                </a:cubicBezTo>
                <a:cubicBezTo>
                  <a:pt x="308" y="300"/>
                  <a:pt x="308" y="300"/>
                  <a:pt x="308" y="299"/>
                </a:cubicBezTo>
                <a:cubicBezTo>
                  <a:pt x="308" y="299"/>
                  <a:pt x="308" y="299"/>
                  <a:pt x="306" y="298"/>
                </a:cubicBezTo>
                <a:cubicBezTo>
                  <a:pt x="304" y="297"/>
                  <a:pt x="304" y="297"/>
                  <a:pt x="306" y="297"/>
                </a:cubicBezTo>
                <a:cubicBezTo>
                  <a:pt x="307" y="297"/>
                  <a:pt x="304" y="296"/>
                  <a:pt x="305" y="295"/>
                </a:cubicBezTo>
                <a:cubicBezTo>
                  <a:pt x="306" y="296"/>
                  <a:pt x="307" y="297"/>
                  <a:pt x="308" y="297"/>
                </a:cubicBezTo>
                <a:cubicBezTo>
                  <a:pt x="310" y="299"/>
                  <a:pt x="314" y="300"/>
                  <a:pt x="317" y="302"/>
                </a:cubicBezTo>
                <a:cubicBezTo>
                  <a:pt x="318" y="303"/>
                  <a:pt x="320" y="304"/>
                  <a:pt x="322" y="305"/>
                </a:cubicBezTo>
                <a:cubicBezTo>
                  <a:pt x="323" y="305"/>
                  <a:pt x="324" y="306"/>
                  <a:pt x="325" y="306"/>
                </a:cubicBezTo>
                <a:cubicBezTo>
                  <a:pt x="326" y="306"/>
                  <a:pt x="327" y="307"/>
                  <a:pt x="327" y="307"/>
                </a:cubicBezTo>
                <a:cubicBezTo>
                  <a:pt x="327" y="307"/>
                  <a:pt x="328" y="308"/>
                  <a:pt x="329" y="308"/>
                </a:cubicBezTo>
                <a:cubicBezTo>
                  <a:pt x="330" y="308"/>
                  <a:pt x="331" y="309"/>
                  <a:pt x="332" y="309"/>
                </a:cubicBezTo>
                <a:cubicBezTo>
                  <a:pt x="332" y="308"/>
                  <a:pt x="331" y="308"/>
                  <a:pt x="330" y="308"/>
                </a:cubicBezTo>
                <a:cubicBezTo>
                  <a:pt x="329" y="307"/>
                  <a:pt x="328" y="306"/>
                  <a:pt x="326" y="306"/>
                </a:cubicBezTo>
                <a:cubicBezTo>
                  <a:pt x="321" y="303"/>
                  <a:pt x="317" y="300"/>
                  <a:pt x="309" y="297"/>
                </a:cubicBezTo>
                <a:cubicBezTo>
                  <a:pt x="305" y="294"/>
                  <a:pt x="298" y="291"/>
                  <a:pt x="292" y="288"/>
                </a:cubicBezTo>
                <a:cubicBezTo>
                  <a:pt x="289" y="287"/>
                  <a:pt x="287" y="285"/>
                  <a:pt x="284" y="284"/>
                </a:cubicBezTo>
                <a:cubicBezTo>
                  <a:pt x="283" y="283"/>
                  <a:pt x="279" y="281"/>
                  <a:pt x="276" y="280"/>
                </a:cubicBezTo>
                <a:cubicBezTo>
                  <a:pt x="280" y="281"/>
                  <a:pt x="284" y="280"/>
                  <a:pt x="289" y="282"/>
                </a:cubicBezTo>
                <a:cubicBezTo>
                  <a:pt x="294" y="284"/>
                  <a:pt x="299" y="286"/>
                  <a:pt x="303" y="288"/>
                </a:cubicBezTo>
                <a:cubicBezTo>
                  <a:pt x="309" y="291"/>
                  <a:pt x="314" y="295"/>
                  <a:pt x="322" y="298"/>
                </a:cubicBezTo>
                <a:cubicBezTo>
                  <a:pt x="325" y="299"/>
                  <a:pt x="330" y="300"/>
                  <a:pt x="334" y="302"/>
                </a:cubicBezTo>
                <a:cubicBezTo>
                  <a:pt x="335" y="300"/>
                  <a:pt x="331" y="299"/>
                  <a:pt x="328" y="298"/>
                </a:cubicBezTo>
                <a:cubicBezTo>
                  <a:pt x="326" y="297"/>
                  <a:pt x="323" y="297"/>
                  <a:pt x="323" y="296"/>
                </a:cubicBezTo>
                <a:cubicBezTo>
                  <a:pt x="323" y="295"/>
                  <a:pt x="325" y="296"/>
                  <a:pt x="327" y="296"/>
                </a:cubicBezTo>
                <a:cubicBezTo>
                  <a:pt x="328" y="296"/>
                  <a:pt x="330" y="296"/>
                  <a:pt x="331" y="296"/>
                </a:cubicBezTo>
                <a:cubicBezTo>
                  <a:pt x="331" y="297"/>
                  <a:pt x="332" y="297"/>
                  <a:pt x="333" y="298"/>
                </a:cubicBezTo>
                <a:cubicBezTo>
                  <a:pt x="333" y="298"/>
                  <a:pt x="333" y="298"/>
                  <a:pt x="333" y="298"/>
                </a:cubicBezTo>
                <a:cubicBezTo>
                  <a:pt x="333" y="298"/>
                  <a:pt x="333" y="298"/>
                  <a:pt x="333" y="298"/>
                </a:cubicBezTo>
                <a:cubicBezTo>
                  <a:pt x="332" y="298"/>
                  <a:pt x="330" y="297"/>
                  <a:pt x="330" y="297"/>
                </a:cubicBezTo>
                <a:cubicBezTo>
                  <a:pt x="330" y="298"/>
                  <a:pt x="331" y="299"/>
                  <a:pt x="334" y="299"/>
                </a:cubicBezTo>
                <a:cubicBezTo>
                  <a:pt x="334" y="299"/>
                  <a:pt x="335" y="300"/>
                  <a:pt x="335" y="300"/>
                </a:cubicBezTo>
                <a:cubicBezTo>
                  <a:pt x="337" y="301"/>
                  <a:pt x="339" y="302"/>
                  <a:pt x="341" y="303"/>
                </a:cubicBezTo>
                <a:cubicBezTo>
                  <a:pt x="341" y="303"/>
                  <a:pt x="342" y="303"/>
                  <a:pt x="342" y="303"/>
                </a:cubicBezTo>
                <a:cubicBezTo>
                  <a:pt x="340" y="302"/>
                  <a:pt x="338" y="301"/>
                  <a:pt x="336" y="300"/>
                </a:cubicBezTo>
                <a:cubicBezTo>
                  <a:pt x="335" y="299"/>
                  <a:pt x="335" y="299"/>
                  <a:pt x="337" y="298"/>
                </a:cubicBezTo>
                <a:cubicBezTo>
                  <a:pt x="339" y="299"/>
                  <a:pt x="340" y="299"/>
                  <a:pt x="341" y="299"/>
                </a:cubicBezTo>
                <a:cubicBezTo>
                  <a:pt x="342" y="300"/>
                  <a:pt x="344" y="301"/>
                  <a:pt x="347" y="301"/>
                </a:cubicBezTo>
                <a:cubicBezTo>
                  <a:pt x="346" y="300"/>
                  <a:pt x="345" y="299"/>
                  <a:pt x="344" y="299"/>
                </a:cubicBezTo>
                <a:cubicBezTo>
                  <a:pt x="343" y="297"/>
                  <a:pt x="339" y="295"/>
                  <a:pt x="335" y="294"/>
                </a:cubicBezTo>
                <a:cubicBezTo>
                  <a:pt x="334" y="293"/>
                  <a:pt x="333" y="293"/>
                  <a:pt x="331" y="292"/>
                </a:cubicBezTo>
                <a:cubicBezTo>
                  <a:pt x="331" y="292"/>
                  <a:pt x="331" y="292"/>
                  <a:pt x="330" y="291"/>
                </a:cubicBezTo>
                <a:cubicBezTo>
                  <a:pt x="330" y="291"/>
                  <a:pt x="329" y="290"/>
                  <a:pt x="327" y="290"/>
                </a:cubicBezTo>
                <a:cubicBezTo>
                  <a:pt x="326" y="289"/>
                  <a:pt x="325" y="289"/>
                  <a:pt x="325" y="289"/>
                </a:cubicBezTo>
                <a:cubicBezTo>
                  <a:pt x="327" y="288"/>
                  <a:pt x="323" y="287"/>
                  <a:pt x="324" y="287"/>
                </a:cubicBezTo>
                <a:cubicBezTo>
                  <a:pt x="325" y="287"/>
                  <a:pt x="329" y="288"/>
                  <a:pt x="329" y="287"/>
                </a:cubicBezTo>
                <a:cubicBezTo>
                  <a:pt x="330" y="287"/>
                  <a:pt x="328" y="286"/>
                  <a:pt x="326" y="285"/>
                </a:cubicBezTo>
                <a:cubicBezTo>
                  <a:pt x="324" y="284"/>
                  <a:pt x="323" y="284"/>
                  <a:pt x="322" y="283"/>
                </a:cubicBezTo>
                <a:cubicBezTo>
                  <a:pt x="320" y="281"/>
                  <a:pt x="318" y="280"/>
                  <a:pt x="311" y="278"/>
                </a:cubicBezTo>
                <a:cubicBezTo>
                  <a:pt x="310" y="277"/>
                  <a:pt x="304" y="275"/>
                  <a:pt x="301" y="273"/>
                </a:cubicBezTo>
                <a:cubicBezTo>
                  <a:pt x="296" y="271"/>
                  <a:pt x="290" y="268"/>
                  <a:pt x="284" y="265"/>
                </a:cubicBezTo>
                <a:cubicBezTo>
                  <a:pt x="283" y="264"/>
                  <a:pt x="281" y="263"/>
                  <a:pt x="276" y="262"/>
                </a:cubicBezTo>
                <a:cubicBezTo>
                  <a:pt x="278" y="263"/>
                  <a:pt x="281" y="264"/>
                  <a:pt x="283" y="265"/>
                </a:cubicBezTo>
                <a:cubicBezTo>
                  <a:pt x="285" y="266"/>
                  <a:pt x="286" y="267"/>
                  <a:pt x="288" y="268"/>
                </a:cubicBezTo>
                <a:cubicBezTo>
                  <a:pt x="282" y="266"/>
                  <a:pt x="281" y="264"/>
                  <a:pt x="277" y="263"/>
                </a:cubicBezTo>
                <a:cubicBezTo>
                  <a:pt x="275" y="262"/>
                  <a:pt x="273" y="262"/>
                  <a:pt x="272" y="261"/>
                </a:cubicBezTo>
                <a:cubicBezTo>
                  <a:pt x="272" y="261"/>
                  <a:pt x="272" y="261"/>
                  <a:pt x="272" y="261"/>
                </a:cubicBezTo>
                <a:cubicBezTo>
                  <a:pt x="272" y="261"/>
                  <a:pt x="272" y="260"/>
                  <a:pt x="270" y="259"/>
                </a:cubicBezTo>
                <a:cubicBezTo>
                  <a:pt x="268" y="259"/>
                  <a:pt x="268" y="259"/>
                  <a:pt x="268" y="260"/>
                </a:cubicBezTo>
                <a:cubicBezTo>
                  <a:pt x="265" y="258"/>
                  <a:pt x="262" y="257"/>
                  <a:pt x="260" y="256"/>
                </a:cubicBezTo>
                <a:cubicBezTo>
                  <a:pt x="260" y="256"/>
                  <a:pt x="261" y="256"/>
                  <a:pt x="262" y="256"/>
                </a:cubicBezTo>
                <a:cubicBezTo>
                  <a:pt x="263" y="256"/>
                  <a:pt x="264" y="257"/>
                  <a:pt x="265" y="257"/>
                </a:cubicBezTo>
                <a:cubicBezTo>
                  <a:pt x="269" y="258"/>
                  <a:pt x="272" y="259"/>
                  <a:pt x="273" y="260"/>
                </a:cubicBezTo>
                <a:cubicBezTo>
                  <a:pt x="274" y="260"/>
                  <a:pt x="275" y="261"/>
                  <a:pt x="276" y="261"/>
                </a:cubicBezTo>
                <a:cubicBezTo>
                  <a:pt x="277" y="261"/>
                  <a:pt x="276" y="260"/>
                  <a:pt x="275" y="260"/>
                </a:cubicBezTo>
                <a:cubicBezTo>
                  <a:pt x="276" y="260"/>
                  <a:pt x="277" y="260"/>
                  <a:pt x="277" y="260"/>
                </a:cubicBezTo>
                <a:cubicBezTo>
                  <a:pt x="278" y="260"/>
                  <a:pt x="279" y="261"/>
                  <a:pt x="280" y="261"/>
                </a:cubicBezTo>
                <a:cubicBezTo>
                  <a:pt x="285" y="263"/>
                  <a:pt x="289" y="266"/>
                  <a:pt x="294" y="268"/>
                </a:cubicBezTo>
                <a:cubicBezTo>
                  <a:pt x="294" y="268"/>
                  <a:pt x="294" y="268"/>
                  <a:pt x="294" y="267"/>
                </a:cubicBezTo>
                <a:cubicBezTo>
                  <a:pt x="294" y="267"/>
                  <a:pt x="293" y="267"/>
                  <a:pt x="293" y="267"/>
                </a:cubicBezTo>
                <a:cubicBezTo>
                  <a:pt x="293" y="267"/>
                  <a:pt x="293" y="267"/>
                  <a:pt x="293" y="267"/>
                </a:cubicBezTo>
                <a:cubicBezTo>
                  <a:pt x="293" y="267"/>
                  <a:pt x="293" y="267"/>
                  <a:pt x="293" y="267"/>
                </a:cubicBezTo>
                <a:cubicBezTo>
                  <a:pt x="296" y="267"/>
                  <a:pt x="299" y="268"/>
                  <a:pt x="300" y="270"/>
                </a:cubicBezTo>
                <a:cubicBezTo>
                  <a:pt x="301" y="270"/>
                  <a:pt x="303" y="271"/>
                  <a:pt x="306" y="272"/>
                </a:cubicBezTo>
                <a:cubicBezTo>
                  <a:pt x="307" y="272"/>
                  <a:pt x="308" y="272"/>
                  <a:pt x="308" y="272"/>
                </a:cubicBezTo>
                <a:cubicBezTo>
                  <a:pt x="310" y="271"/>
                  <a:pt x="307" y="270"/>
                  <a:pt x="305" y="270"/>
                </a:cubicBezTo>
                <a:cubicBezTo>
                  <a:pt x="298" y="266"/>
                  <a:pt x="289" y="262"/>
                  <a:pt x="282" y="259"/>
                </a:cubicBezTo>
                <a:cubicBezTo>
                  <a:pt x="282" y="259"/>
                  <a:pt x="282" y="259"/>
                  <a:pt x="282" y="259"/>
                </a:cubicBezTo>
                <a:cubicBezTo>
                  <a:pt x="279" y="257"/>
                  <a:pt x="272" y="255"/>
                  <a:pt x="271" y="253"/>
                </a:cubicBezTo>
                <a:cubicBezTo>
                  <a:pt x="281" y="257"/>
                  <a:pt x="290" y="262"/>
                  <a:pt x="299" y="266"/>
                </a:cubicBezTo>
                <a:cubicBezTo>
                  <a:pt x="308" y="270"/>
                  <a:pt x="318" y="275"/>
                  <a:pt x="330" y="280"/>
                </a:cubicBezTo>
                <a:cubicBezTo>
                  <a:pt x="332" y="281"/>
                  <a:pt x="334" y="281"/>
                  <a:pt x="336" y="282"/>
                </a:cubicBezTo>
                <a:cubicBezTo>
                  <a:pt x="340" y="285"/>
                  <a:pt x="347" y="288"/>
                  <a:pt x="352" y="291"/>
                </a:cubicBezTo>
                <a:cubicBezTo>
                  <a:pt x="353" y="291"/>
                  <a:pt x="349" y="290"/>
                  <a:pt x="349" y="289"/>
                </a:cubicBezTo>
                <a:cubicBezTo>
                  <a:pt x="355" y="290"/>
                  <a:pt x="358" y="292"/>
                  <a:pt x="361" y="294"/>
                </a:cubicBezTo>
                <a:cubicBezTo>
                  <a:pt x="363" y="295"/>
                  <a:pt x="365" y="297"/>
                  <a:pt x="371" y="298"/>
                </a:cubicBezTo>
                <a:cubicBezTo>
                  <a:pt x="376" y="299"/>
                  <a:pt x="377" y="300"/>
                  <a:pt x="380" y="302"/>
                </a:cubicBezTo>
                <a:cubicBezTo>
                  <a:pt x="380" y="302"/>
                  <a:pt x="380" y="302"/>
                  <a:pt x="380" y="302"/>
                </a:cubicBezTo>
                <a:cubicBezTo>
                  <a:pt x="385" y="304"/>
                  <a:pt x="389" y="306"/>
                  <a:pt x="393" y="308"/>
                </a:cubicBezTo>
                <a:cubicBezTo>
                  <a:pt x="390" y="307"/>
                  <a:pt x="389" y="306"/>
                  <a:pt x="387" y="306"/>
                </a:cubicBezTo>
                <a:cubicBezTo>
                  <a:pt x="386" y="305"/>
                  <a:pt x="385" y="304"/>
                  <a:pt x="381" y="303"/>
                </a:cubicBezTo>
                <a:cubicBezTo>
                  <a:pt x="382" y="304"/>
                  <a:pt x="383" y="305"/>
                  <a:pt x="386" y="306"/>
                </a:cubicBezTo>
                <a:cubicBezTo>
                  <a:pt x="389" y="307"/>
                  <a:pt x="391" y="308"/>
                  <a:pt x="394" y="310"/>
                </a:cubicBezTo>
                <a:cubicBezTo>
                  <a:pt x="396" y="311"/>
                  <a:pt x="398" y="311"/>
                  <a:pt x="399" y="312"/>
                </a:cubicBezTo>
                <a:cubicBezTo>
                  <a:pt x="399" y="312"/>
                  <a:pt x="400" y="312"/>
                  <a:pt x="400" y="312"/>
                </a:cubicBezTo>
                <a:cubicBezTo>
                  <a:pt x="398" y="311"/>
                  <a:pt x="397" y="311"/>
                  <a:pt x="396" y="310"/>
                </a:cubicBezTo>
                <a:cubicBezTo>
                  <a:pt x="396" y="310"/>
                  <a:pt x="397" y="310"/>
                  <a:pt x="397" y="310"/>
                </a:cubicBezTo>
                <a:cubicBezTo>
                  <a:pt x="402" y="313"/>
                  <a:pt x="410" y="316"/>
                  <a:pt x="413" y="319"/>
                </a:cubicBezTo>
                <a:cubicBezTo>
                  <a:pt x="416" y="320"/>
                  <a:pt x="418" y="321"/>
                  <a:pt x="421" y="322"/>
                </a:cubicBezTo>
                <a:cubicBezTo>
                  <a:pt x="421" y="323"/>
                  <a:pt x="422" y="324"/>
                  <a:pt x="426" y="325"/>
                </a:cubicBezTo>
                <a:cubicBezTo>
                  <a:pt x="429" y="328"/>
                  <a:pt x="436" y="329"/>
                  <a:pt x="442" y="331"/>
                </a:cubicBezTo>
                <a:cubicBezTo>
                  <a:pt x="442" y="331"/>
                  <a:pt x="442" y="331"/>
                  <a:pt x="443" y="331"/>
                </a:cubicBezTo>
                <a:cubicBezTo>
                  <a:pt x="444" y="332"/>
                  <a:pt x="446" y="333"/>
                  <a:pt x="448" y="334"/>
                </a:cubicBezTo>
                <a:cubicBezTo>
                  <a:pt x="450" y="335"/>
                  <a:pt x="448" y="335"/>
                  <a:pt x="446" y="334"/>
                </a:cubicBezTo>
                <a:cubicBezTo>
                  <a:pt x="445" y="334"/>
                  <a:pt x="444" y="333"/>
                  <a:pt x="441" y="333"/>
                </a:cubicBezTo>
                <a:cubicBezTo>
                  <a:pt x="442" y="333"/>
                  <a:pt x="444" y="334"/>
                  <a:pt x="445" y="334"/>
                </a:cubicBezTo>
                <a:cubicBezTo>
                  <a:pt x="446" y="335"/>
                  <a:pt x="447" y="335"/>
                  <a:pt x="448" y="336"/>
                </a:cubicBezTo>
                <a:cubicBezTo>
                  <a:pt x="452" y="338"/>
                  <a:pt x="459" y="341"/>
                  <a:pt x="465" y="344"/>
                </a:cubicBezTo>
                <a:cubicBezTo>
                  <a:pt x="467" y="345"/>
                  <a:pt x="468" y="347"/>
                  <a:pt x="473" y="348"/>
                </a:cubicBezTo>
                <a:cubicBezTo>
                  <a:pt x="472" y="347"/>
                  <a:pt x="469" y="345"/>
                  <a:pt x="466" y="344"/>
                </a:cubicBezTo>
                <a:cubicBezTo>
                  <a:pt x="463" y="342"/>
                  <a:pt x="459" y="340"/>
                  <a:pt x="455" y="339"/>
                </a:cubicBezTo>
                <a:cubicBezTo>
                  <a:pt x="457" y="338"/>
                  <a:pt x="452" y="335"/>
                  <a:pt x="450" y="334"/>
                </a:cubicBezTo>
                <a:cubicBezTo>
                  <a:pt x="449" y="333"/>
                  <a:pt x="446" y="331"/>
                  <a:pt x="444" y="330"/>
                </a:cubicBezTo>
                <a:cubicBezTo>
                  <a:pt x="444" y="329"/>
                  <a:pt x="441" y="329"/>
                  <a:pt x="439" y="328"/>
                </a:cubicBezTo>
                <a:cubicBezTo>
                  <a:pt x="435" y="326"/>
                  <a:pt x="429" y="324"/>
                  <a:pt x="432" y="323"/>
                </a:cubicBezTo>
                <a:cubicBezTo>
                  <a:pt x="433" y="323"/>
                  <a:pt x="431" y="321"/>
                  <a:pt x="427" y="321"/>
                </a:cubicBezTo>
                <a:cubicBezTo>
                  <a:pt x="425" y="320"/>
                  <a:pt x="423" y="319"/>
                  <a:pt x="421" y="318"/>
                </a:cubicBezTo>
                <a:cubicBezTo>
                  <a:pt x="420" y="317"/>
                  <a:pt x="418" y="317"/>
                  <a:pt x="417" y="316"/>
                </a:cubicBezTo>
                <a:cubicBezTo>
                  <a:pt x="417" y="315"/>
                  <a:pt x="416" y="315"/>
                  <a:pt x="414" y="314"/>
                </a:cubicBezTo>
                <a:cubicBezTo>
                  <a:pt x="413" y="314"/>
                  <a:pt x="414" y="315"/>
                  <a:pt x="415" y="316"/>
                </a:cubicBezTo>
                <a:cubicBezTo>
                  <a:pt x="416" y="317"/>
                  <a:pt x="417" y="317"/>
                  <a:pt x="419" y="318"/>
                </a:cubicBezTo>
                <a:cubicBezTo>
                  <a:pt x="421" y="319"/>
                  <a:pt x="421" y="320"/>
                  <a:pt x="419" y="320"/>
                </a:cubicBezTo>
                <a:cubicBezTo>
                  <a:pt x="417" y="320"/>
                  <a:pt x="417" y="319"/>
                  <a:pt x="416" y="319"/>
                </a:cubicBezTo>
                <a:cubicBezTo>
                  <a:pt x="408" y="314"/>
                  <a:pt x="399" y="310"/>
                  <a:pt x="391" y="306"/>
                </a:cubicBezTo>
                <a:cubicBezTo>
                  <a:pt x="393" y="306"/>
                  <a:pt x="396" y="307"/>
                  <a:pt x="397" y="308"/>
                </a:cubicBezTo>
                <a:cubicBezTo>
                  <a:pt x="402" y="311"/>
                  <a:pt x="407" y="311"/>
                  <a:pt x="413" y="311"/>
                </a:cubicBezTo>
                <a:cubicBezTo>
                  <a:pt x="413" y="312"/>
                  <a:pt x="412" y="312"/>
                  <a:pt x="413" y="312"/>
                </a:cubicBezTo>
                <a:cubicBezTo>
                  <a:pt x="413" y="313"/>
                  <a:pt x="414" y="313"/>
                  <a:pt x="415" y="313"/>
                </a:cubicBezTo>
                <a:cubicBezTo>
                  <a:pt x="415" y="312"/>
                  <a:pt x="416" y="312"/>
                  <a:pt x="414" y="311"/>
                </a:cubicBezTo>
                <a:cubicBezTo>
                  <a:pt x="413" y="311"/>
                  <a:pt x="420" y="312"/>
                  <a:pt x="416" y="310"/>
                </a:cubicBezTo>
                <a:cubicBezTo>
                  <a:pt x="414" y="309"/>
                  <a:pt x="410" y="309"/>
                  <a:pt x="410" y="309"/>
                </a:cubicBezTo>
                <a:cubicBezTo>
                  <a:pt x="406" y="311"/>
                  <a:pt x="403" y="308"/>
                  <a:pt x="399" y="307"/>
                </a:cubicBezTo>
                <a:cubicBezTo>
                  <a:pt x="398" y="306"/>
                  <a:pt x="396" y="305"/>
                  <a:pt x="395" y="305"/>
                </a:cubicBezTo>
                <a:cubicBezTo>
                  <a:pt x="391" y="302"/>
                  <a:pt x="388" y="303"/>
                  <a:pt x="385" y="303"/>
                </a:cubicBezTo>
                <a:cubicBezTo>
                  <a:pt x="385" y="303"/>
                  <a:pt x="385" y="303"/>
                  <a:pt x="385" y="303"/>
                </a:cubicBezTo>
                <a:cubicBezTo>
                  <a:pt x="384" y="302"/>
                  <a:pt x="384" y="302"/>
                  <a:pt x="384" y="302"/>
                </a:cubicBezTo>
                <a:cubicBezTo>
                  <a:pt x="382" y="301"/>
                  <a:pt x="385" y="301"/>
                  <a:pt x="384" y="299"/>
                </a:cubicBezTo>
                <a:cubicBezTo>
                  <a:pt x="380" y="296"/>
                  <a:pt x="373" y="294"/>
                  <a:pt x="369" y="291"/>
                </a:cubicBezTo>
                <a:cubicBezTo>
                  <a:pt x="367" y="291"/>
                  <a:pt x="366" y="290"/>
                  <a:pt x="365" y="289"/>
                </a:cubicBezTo>
                <a:cubicBezTo>
                  <a:pt x="359" y="288"/>
                  <a:pt x="358" y="286"/>
                  <a:pt x="354" y="284"/>
                </a:cubicBezTo>
                <a:cubicBezTo>
                  <a:pt x="348" y="282"/>
                  <a:pt x="346" y="279"/>
                  <a:pt x="341" y="277"/>
                </a:cubicBezTo>
                <a:cubicBezTo>
                  <a:pt x="338" y="276"/>
                  <a:pt x="335" y="274"/>
                  <a:pt x="333" y="273"/>
                </a:cubicBezTo>
                <a:cubicBezTo>
                  <a:pt x="327" y="270"/>
                  <a:pt x="320" y="267"/>
                  <a:pt x="314" y="264"/>
                </a:cubicBezTo>
                <a:cubicBezTo>
                  <a:pt x="313" y="263"/>
                  <a:pt x="311" y="263"/>
                  <a:pt x="310" y="262"/>
                </a:cubicBezTo>
                <a:cubicBezTo>
                  <a:pt x="311" y="262"/>
                  <a:pt x="312" y="262"/>
                  <a:pt x="313" y="262"/>
                </a:cubicBezTo>
                <a:cubicBezTo>
                  <a:pt x="318" y="265"/>
                  <a:pt x="323" y="267"/>
                  <a:pt x="329" y="269"/>
                </a:cubicBezTo>
                <a:cubicBezTo>
                  <a:pt x="328" y="269"/>
                  <a:pt x="328" y="269"/>
                  <a:pt x="328" y="268"/>
                </a:cubicBezTo>
                <a:cubicBezTo>
                  <a:pt x="328" y="269"/>
                  <a:pt x="329" y="269"/>
                  <a:pt x="329" y="269"/>
                </a:cubicBezTo>
                <a:cubicBezTo>
                  <a:pt x="335" y="272"/>
                  <a:pt x="342" y="275"/>
                  <a:pt x="348" y="279"/>
                </a:cubicBezTo>
                <a:cubicBezTo>
                  <a:pt x="354" y="281"/>
                  <a:pt x="361" y="284"/>
                  <a:pt x="367" y="287"/>
                </a:cubicBezTo>
                <a:cubicBezTo>
                  <a:pt x="377" y="291"/>
                  <a:pt x="387" y="296"/>
                  <a:pt x="396" y="300"/>
                </a:cubicBezTo>
                <a:cubicBezTo>
                  <a:pt x="398" y="301"/>
                  <a:pt x="401" y="303"/>
                  <a:pt x="404" y="304"/>
                </a:cubicBezTo>
                <a:cubicBezTo>
                  <a:pt x="409" y="307"/>
                  <a:pt x="418" y="310"/>
                  <a:pt x="424" y="314"/>
                </a:cubicBezTo>
                <a:cubicBezTo>
                  <a:pt x="425" y="315"/>
                  <a:pt x="429" y="316"/>
                  <a:pt x="432" y="318"/>
                </a:cubicBezTo>
                <a:cubicBezTo>
                  <a:pt x="433" y="317"/>
                  <a:pt x="428" y="315"/>
                  <a:pt x="426" y="314"/>
                </a:cubicBezTo>
                <a:cubicBezTo>
                  <a:pt x="426" y="314"/>
                  <a:pt x="426" y="314"/>
                  <a:pt x="426" y="314"/>
                </a:cubicBezTo>
                <a:cubicBezTo>
                  <a:pt x="428" y="313"/>
                  <a:pt x="429" y="313"/>
                  <a:pt x="436" y="315"/>
                </a:cubicBezTo>
                <a:cubicBezTo>
                  <a:pt x="434" y="314"/>
                  <a:pt x="434" y="312"/>
                  <a:pt x="430" y="311"/>
                </a:cubicBezTo>
                <a:cubicBezTo>
                  <a:pt x="428" y="311"/>
                  <a:pt x="431" y="313"/>
                  <a:pt x="426" y="311"/>
                </a:cubicBezTo>
                <a:cubicBezTo>
                  <a:pt x="422" y="310"/>
                  <a:pt x="423" y="309"/>
                  <a:pt x="420" y="308"/>
                </a:cubicBezTo>
                <a:cubicBezTo>
                  <a:pt x="420" y="307"/>
                  <a:pt x="425" y="307"/>
                  <a:pt x="425" y="307"/>
                </a:cubicBezTo>
                <a:cubicBezTo>
                  <a:pt x="434" y="309"/>
                  <a:pt x="425" y="307"/>
                  <a:pt x="426" y="306"/>
                </a:cubicBezTo>
                <a:cubicBezTo>
                  <a:pt x="425" y="306"/>
                  <a:pt x="426" y="306"/>
                  <a:pt x="427" y="306"/>
                </a:cubicBezTo>
                <a:cubicBezTo>
                  <a:pt x="427" y="306"/>
                  <a:pt x="428" y="306"/>
                  <a:pt x="429" y="306"/>
                </a:cubicBezTo>
                <a:cubicBezTo>
                  <a:pt x="430" y="306"/>
                  <a:pt x="432" y="307"/>
                  <a:pt x="434" y="308"/>
                </a:cubicBezTo>
                <a:cubicBezTo>
                  <a:pt x="436" y="309"/>
                  <a:pt x="438" y="310"/>
                  <a:pt x="440" y="311"/>
                </a:cubicBezTo>
                <a:cubicBezTo>
                  <a:pt x="444" y="314"/>
                  <a:pt x="452" y="317"/>
                  <a:pt x="460" y="320"/>
                </a:cubicBezTo>
                <a:cubicBezTo>
                  <a:pt x="453" y="317"/>
                  <a:pt x="449" y="314"/>
                  <a:pt x="441" y="311"/>
                </a:cubicBezTo>
                <a:cubicBezTo>
                  <a:pt x="439" y="310"/>
                  <a:pt x="437" y="309"/>
                  <a:pt x="434" y="308"/>
                </a:cubicBezTo>
                <a:cubicBezTo>
                  <a:pt x="433" y="307"/>
                  <a:pt x="431" y="306"/>
                  <a:pt x="429" y="305"/>
                </a:cubicBezTo>
                <a:cubicBezTo>
                  <a:pt x="431" y="305"/>
                  <a:pt x="429" y="304"/>
                  <a:pt x="430" y="303"/>
                </a:cubicBezTo>
                <a:cubicBezTo>
                  <a:pt x="434" y="303"/>
                  <a:pt x="436" y="305"/>
                  <a:pt x="438" y="306"/>
                </a:cubicBezTo>
                <a:cubicBezTo>
                  <a:pt x="449" y="312"/>
                  <a:pt x="460" y="317"/>
                  <a:pt x="471" y="323"/>
                </a:cubicBezTo>
                <a:cubicBezTo>
                  <a:pt x="472" y="324"/>
                  <a:pt x="473" y="325"/>
                  <a:pt x="475" y="325"/>
                </a:cubicBezTo>
                <a:cubicBezTo>
                  <a:pt x="476" y="326"/>
                  <a:pt x="479" y="328"/>
                  <a:pt x="482" y="329"/>
                </a:cubicBezTo>
                <a:cubicBezTo>
                  <a:pt x="482" y="329"/>
                  <a:pt x="482" y="329"/>
                  <a:pt x="482" y="329"/>
                </a:cubicBezTo>
                <a:cubicBezTo>
                  <a:pt x="482" y="329"/>
                  <a:pt x="483" y="329"/>
                  <a:pt x="483" y="330"/>
                </a:cubicBezTo>
                <a:cubicBezTo>
                  <a:pt x="485" y="331"/>
                  <a:pt x="487" y="332"/>
                  <a:pt x="490" y="334"/>
                </a:cubicBezTo>
                <a:cubicBezTo>
                  <a:pt x="491" y="335"/>
                  <a:pt x="491" y="336"/>
                  <a:pt x="498" y="339"/>
                </a:cubicBezTo>
                <a:cubicBezTo>
                  <a:pt x="505" y="341"/>
                  <a:pt x="509" y="344"/>
                  <a:pt x="507" y="346"/>
                </a:cubicBezTo>
                <a:cubicBezTo>
                  <a:pt x="507" y="346"/>
                  <a:pt x="505" y="346"/>
                  <a:pt x="506" y="347"/>
                </a:cubicBezTo>
                <a:cubicBezTo>
                  <a:pt x="509" y="348"/>
                  <a:pt x="512" y="348"/>
                  <a:pt x="515" y="349"/>
                </a:cubicBezTo>
                <a:cubicBezTo>
                  <a:pt x="517" y="349"/>
                  <a:pt x="518" y="350"/>
                  <a:pt x="519" y="351"/>
                </a:cubicBezTo>
                <a:cubicBezTo>
                  <a:pt x="519" y="351"/>
                  <a:pt x="520" y="351"/>
                  <a:pt x="520" y="351"/>
                </a:cubicBezTo>
                <a:cubicBezTo>
                  <a:pt x="523" y="353"/>
                  <a:pt x="525" y="354"/>
                  <a:pt x="528" y="356"/>
                </a:cubicBezTo>
                <a:cubicBezTo>
                  <a:pt x="529" y="357"/>
                  <a:pt x="530" y="357"/>
                  <a:pt x="533" y="358"/>
                </a:cubicBezTo>
                <a:cubicBezTo>
                  <a:pt x="533" y="357"/>
                  <a:pt x="531" y="357"/>
                  <a:pt x="529" y="356"/>
                </a:cubicBezTo>
                <a:cubicBezTo>
                  <a:pt x="529" y="356"/>
                  <a:pt x="529" y="355"/>
                  <a:pt x="529" y="355"/>
                </a:cubicBezTo>
                <a:cubicBezTo>
                  <a:pt x="529" y="355"/>
                  <a:pt x="530" y="355"/>
                  <a:pt x="530" y="355"/>
                </a:cubicBezTo>
                <a:cubicBezTo>
                  <a:pt x="531" y="355"/>
                  <a:pt x="531" y="355"/>
                  <a:pt x="531" y="356"/>
                </a:cubicBezTo>
                <a:cubicBezTo>
                  <a:pt x="533" y="357"/>
                  <a:pt x="533" y="357"/>
                  <a:pt x="537" y="359"/>
                </a:cubicBezTo>
                <a:cubicBezTo>
                  <a:pt x="537" y="358"/>
                  <a:pt x="535" y="357"/>
                  <a:pt x="532" y="356"/>
                </a:cubicBezTo>
                <a:cubicBezTo>
                  <a:pt x="531" y="355"/>
                  <a:pt x="530" y="354"/>
                  <a:pt x="528" y="354"/>
                </a:cubicBezTo>
                <a:cubicBezTo>
                  <a:pt x="529" y="353"/>
                  <a:pt x="526" y="352"/>
                  <a:pt x="525" y="351"/>
                </a:cubicBezTo>
                <a:cubicBezTo>
                  <a:pt x="525" y="351"/>
                  <a:pt x="525" y="351"/>
                  <a:pt x="524" y="350"/>
                </a:cubicBezTo>
                <a:cubicBezTo>
                  <a:pt x="521" y="349"/>
                  <a:pt x="520" y="348"/>
                  <a:pt x="517" y="347"/>
                </a:cubicBezTo>
                <a:cubicBezTo>
                  <a:pt x="517" y="346"/>
                  <a:pt x="514" y="345"/>
                  <a:pt x="512" y="344"/>
                </a:cubicBezTo>
                <a:cubicBezTo>
                  <a:pt x="511" y="343"/>
                  <a:pt x="509" y="342"/>
                  <a:pt x="509" y="341"/>
                </a:cubicBezTo>
                <a:cubicBezTo>
                  <a:pt x="509" y="341"/>
                  <a:pt x="509" y="341"/>
                  <a:pt x="509" y="341"/>
                </a:cubicBezTo>
                <a:cubicBezTo>
                  <a:pt x="510" y="341"/>
                  <a:pt x="511" y="341"/>
                  <a:pt x="510" y="341"/>
                </a:cubicBezTo>
                <a:cubicBezTo>
                  <a:pt x="509" y="340"/>
                  <a:pt x="507" y="340"/>
                  <a:pt x="506" y="340"/>
                </a:cubicBezTo>
                <a:cubicBezTo>
                  <a:pt x="500" y="337"/>
                  <a:pt x="501" y="336"/>
                  <a:pt x="496" y="334"/>
                </a:cubicBezTo>
                <a:cubicBezTo>
                  <a:pt x="495" y="333"/>
                  <a:pt x="491" y="331"/>
                  <a:pt x="491" y="330"/>
                </a:cubicBezTo>
                <a:cubicBezTo>
                  <a:pt x="500" y="334"/>
                  <a:pt x="508" y="338"/>
                  <a:pt x="514" y="341"/>
                </a:cubicBezTo>
                <a:cubicBezTo>
                  <a:pt x="514" y="342"/>
                  <a:pt x="514" y="342"/>
                  <a:pt x="516" y="343"/>
                </a:cubicBezTo>
                <a:cubicBezTo>
                  <a:pt x="518" y="344"/>
                  <a:pt x="520" y="345"/>
                  <a:pt x="523" y="346"/>
                </a:cubicBezTo>
                <a:cubicBezTo>
                  <a:pt x="522" y="345"/>
                  <a:pt x="521" y="344"/>
                  <a:pt x="519" y="343"/>
                </a:cubicBezTo>
                <a:cubicBezTo>
                  <a:pt x="518" y="342"/>
                  <a:pt x="517" y="342"/>
                  <a:pt x="516" y="342"/>
                </a:cubicBezTo>
                <a:cubicBezTo>
                  <a:pt x="516" y="341"/>
                  <a:pt x="513" y="340"/>
                  <a:pt x="513" y="339"/>
                </a:cubicBezTo>
                <a:cubicBezTo>
                  <a:pt x="514" y="339"/>
                  <a:pt x="515" y="340"/>
                  <a:pt x="517" y="340"/>
                </a:cubicBezTo>
                <a:cubicBezTo>
                  <a:pt x="519" y="341"/>
                  <a:pt x="517" y="340"/>
                  <a:pt x="517" y="339"/>
                </a:cubicBezTo>
                <a:cubicBezTo>
                  <a:pt x="514" y="338"/>
                  <a:pt x="511" y="337"/>
                  <a:pt x="507" y="336"/>
                </a:cubicBezTo>
                <a:cubicBezTo>
                  <a:pt x="505" y="334"/>
                  <a:pt x="501" y="332"/>
                  <a:pt x="496" y="330"/>
                </a:cubicBezTo>
                <a:cubicBezTo>
                  <a:pt x="492" y="328"/>
                  <a:pt x="499" y="328"/>
                  <a:pt x="499" y="327"/>
                </a:cubicBezTo>
                <a:cubicBezTo>
                  <a:pt x="500" y="327"/>
                  <a:pt x="501" y="327"/>
                  <a:pt x="503" y="328"/>
                </a:cubicBezTo>
                <a:cubicBezTo>
                  <a:pt x="507" y="330"/>
                  <a:pt x="511" y="332"/>
                  <a:pt x="513" y="333"/>
                </a:cubicBezTo>
                <a:cubicBezTo>
                  <a:pt x="511" y="334"/>
                  <a:pt x="509" y="333"/>
                  <a:pt x="507" y="332"/>
                </a:cubicBezTo>
                <a:cubicBezTo>
                  <a:pt x="509" y="333"/>
                  <a:pt x="510" y="335"/>
                  <a:pt x="514" y="335"/>
                </a:cubicBezTo>
                <a:cubicBezTo>
                  <a:pt x="517" y="336"/>
                  <a:pt x="514" y="334"/>
                  <a:pt x="515" y="334"/>
                </a:cubicBezTo>
                <a:cubicBezTo>
                  <a:pt x="520" y="335"/>
                  <a:pt x="520" y="335"/>
                  <a:pt x="518" y="333"/>
                </a:cubicBezTo>
                <a:cubicBezTo>
                  <a:pt x="514" y="331"/>
                  <a:pt x="510" y="329"/>
                  <a:pt x="506" y="327"/>
                </a:cubicBezTo>
                <a:cubicBezTo>
                  <a:pt x="505" y="326"/>
                  <a:pt x="501" y="325"/>
                  <a:pt x="502" y="325"/>
                </a:cubicBezTo>
                <a:cubicBezTo>
                  <a:pt x="506" y="325"/>
                  <a:pt x="502" y="324"/>
                  <a:pt x="503" y="323"/>
                </a:cubicBezTo>
                <a:cubicBezTo>
                  <a:pt x="506" y="324"/>
                  <a:pt x="507" y="325"/>
                  <a:pt x="509" y="325"/>
                </a:cubicBezTo>
                <a:cubicBezTo>
                  <a:pt x="515" y="326"/>
                  <a:pt x="516" y="328"/>
                  <a:pt x="523" y="330"/>
                </a:cubicBezTo>
                <a:cubicBezTo>
                  <a:pt x="522" y="329"/>
                  <a:pt x="517" y="328"/>
                  <a:pt x="517" y="327"/>
                </a:cubicBezTo>
                <a:cubicBezTo>
                  <a:pt x="517" y="325"/>
                  <a:pt x="507" y="323"/>
                  <a:pt x="510" y="321"/>
                </a:cubicBezTo>
                <a:cubicBezTo>
                  <a:pt x="511" y="322"/>
                  <a:pt x="512" y="322"/>
                  <a:pt x="513" y="323"/>
                </a:cubicBezTo>
                <a:cubicBezTo>
                  <a:pt x="513" y="324"/>
                  <a:pt x="521" y="326"/>
                  <a:pt x="524" y="328"/>
                </a:cubicBezTo>
                <a:cubicBezTo>
                  <a:pt x="523" y="327"/>
                  <a:pt x="521" y="325"/>
                  <a:pt x="517" y="324"/>
                </a:cubicBezTo>
                <a:cubicBezTo>
                  <a:pt x="513" y="322"/>
                  <a:pt x="509" y="319"/>
                  <a:pt x="504" y="317"/>
                </a:cubicBezTo>
                <a:cubicBezTo>
                  <a:pt x="509" y="319"/>
                  <a:pt x="513" y="320"/>
                  <a:pt x="518" y="322"/>
                </a:cubicBezTo>
                <a:cubicBezTo>
                  <a:pt x="518" y="323"/>
                  <a:pt x="519" y="323"/>
                  <a:pt x="521" y="325"/>
                </a:cubicBezTo>
                <a:cubicBezTo>
                  <a:pt x="523" y="324"/>
                  <a:pt x="523" y="324"/>
                  <a:pt x="521" y="322"/>
                </a:cubicBezTo>
                <a:cubicBezTo>
                  <a:pt x="521" y="322"/>
                  <a:pt x="520" y="322"/>
                  <a:pt x="520" y="321"/>
                </a:cubicBezTo>
                <a:cubicBezTo>
                  <a:pt x="514" y="316"/>
                  <a:pt x="507" y="311"/>
                  <a:pt x="498" y="305"/>
                </a:cubicBezTo>
                <a:cubicBezTo>
                  <a:pt x="499" y="306"/>
                  <a:pt x="500" y="306"/>
                  <a:pt x="500" y="306"/>
                </a:cubicBezTo>
                <a:cubicBezTo>
                  <a:pt x="508" y="311"/>
                  <a:pt x="517" y="315"/>
                  <a:pt x="525" y="320"/>
                </a:cubicBezTo>
                <a:cubicBezTo>
                  <a:pt x="530" y="323"/>
                  <a:pt x="536" y="326"/>
                  <a:pt x="542" y="329"/>
                </a:cubicBezTo>
                <a:cubicBezTo>
                  <a:pt x="542" y="278"/>
                  <a:pt x="542" y="278"/>
                  <a:pt x="542" y="278"/>
                </a:cubicBezTo>
                <a:cubicBezTo>
                  <a:pt x="542" y="277"/>
                  <a:pt x="541" y="277"/>
                  <a:pt x="541" y="277"/>
                </a:cubicBezTo>
                <a:cubicBezTo>
                  <a:pt x="540" y="276"/>
                  <a:pt x="539" y="275"/>
                  <a:pt x="538" y="275"/>
                </a:cubicBezTo>
                <a:cubicBezTo>
                  <a:pt x="538" y="274"/>
                  <a:pt x="537" y="274"/>
                  <a:pt x="536" y="274"/>
                </a:cubicBezTo>
                <a:cubicBezTo>
                  <a:pt x="538" y="273"/>
                  <a:pt x="540" y="273"/>
                  <a:pt x="542" y="274"/>
                </a:cubicBezTo>
                <a:cubicBezTo>
                  <a:pt x="542" y="256"/>
                  <a:pt x="542" y="256"/>
                  <a:pt x="542" y="256"/>
                </a:cubicBezTo>
                <a:cubicBezTo>
                  <a:pt x="542" y="256"/>
                  <a:pt x="542" y="256"/>
                  <a:pt x="542" y="255"/>
                </a:cubicBezTo>
                <a:cubicBezTo>
                  <a:pt x="541" y="255"/>
                  <a:pt x="541" y="254"/>
                  <a:pt x="541" y="254"/>
                </a:cubicBezTo>
                <a:cubicBezTo>
                  <a:pt x="541" y="254"/>
                  <a:pt x="541" y="254"/>
                  <a:pt x="542" y="254"/>
                </a:cubicBezTo>
                <a:cubicBezTo>
                  <a:pt x="542" y="254"/>
                  <a:pt x="542" y="254"/>
                  <a:pt x="542" y="254"/>
                </a:cubicBezTo>
                <a:cubicBezTo>
                  <a:pt x="542" y="237"/>
                  <a:pt x="542" y="237"/>
                  <a:pt x="542" y="237"/>
                </a:cubicBezTo>
                <a:cubicBezTo>
                  <a:pt x="542" y="237"/>
                  <a:pt x="542" y="237"/>
                  <a:pt x="542" y="236"/>
                </a:cubicBezTo>
                <a:cubicBezTo>
                  <a:pt x="542" y="236"/>
                  <a:pt x="542" y="236"/>
                  <a:pt x="542" y="236"/>
                </a:cubicBezTo>
                <a:cubicBezTo>
                  <a:pt x="542" y="207"/>
                  <a:pt x="542" y="207"/>
                  <a:pt x="542" y="207"/>
                </a:cubicBezTo>
                <a:cubicBezTo>
                  <a:pt x="542" y="207"/>
                  <a:pt x="542" y="207"/>
                  <a:pt x="542" y="207"/>
                </a:cubicBezTo>
                <a:cubicBezTo>
                  <a:pt x="542" y="206"/>
                  <a:pt x="542" y="206"/>
                  <a:pt x="542" y="206"/>
                </a:cubicBezTo>
                <a:cubicBezTo>
                  <a:pt x="542" y="206"/>
                  <a:pt x="542" y="206"/>
                  <a:pt x="542" y="206"/>
                </a:cubicBezTo>
                <a:cubicBezTo>
                  <a:pt x="542" y="193"/>
                  <a:pt x="542" y="193"/>
                  <a:pt x="542" y="193"/>
                </a:cubicBezTo>
                <a:cubicBezTo>
                  <a:pt x="542" y="193"/>
                  <a:pt x="542" y="193"/>
                  <a:pt x="542" y="193"/>
                </a:cubicBezTo>
                <a:cubicBezTo>
                  <a:pt x="542" y="192"/>
                  <a:pt x="542" y="192"/>
                  <a:pt x="542" y="192"/>
                </a:cubicBezTo>
                <a:cubicBezTo>
                  <a:pt x="542" y="192"/>
                  <a:pt x="542" y="192"/>
                  <a:pt x="542" y="192"/>
                </a:cubicBezTo>
                <a:cubicBezTo>
                  <a:pt x="542" y="148"/>
                  <a:pt x="542" y="148"/>
                  <a:pt x="542" y="148"/>
                </a:cubicBezTo>
                <a:cubicBezTo>
                  <a:pt x="540" y="147"/>
                  <a:pt x="538" y="146"/>
                  <a:pt x="537" y="145"/>
                </a:cubicBezTo>
                <a:cubicBezTo>
                  <a:pt x="539" y="146"/>
                  <a:pt x="541" y="146"/>
                  <a:pt x="542" y="147"/>
                </a:cubicBezTo>
                <a:cubicBezTo>
                  <a:pt x="542" y="144"/>
                  <a:pt x="542" y="144"/>
                  <a:pt x="542" y="144"/>
                </a:cubicBezTo>
                <a:cubicBezTo>
                  <a:pt x="542" y="144"/>
                  <a:pt x="542" y="144"/>
                  <a:pt x="542" y="144"/>
                </a:cubicBezTo>
                <a:cubicBezTo>
                  <a:pt x="542" y="144"/>
                  <a:pt x="542" y="144"/>
                  <a:pt x="542" y="144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3" hasCustomPrompt="1"/>
          </p:nvPr>
        </p:nvSpPr>
        <p:spPr>
          <a:xfrm>
            <a:off x="2794000" y="360971"/>
            <a:ext cx="6604000" cy="535531"/>
          </a:xfrm>
        </p:spPr>
        <p:txBody>
          <a:bodyPr wrap="square" anchor="t">
            <a:spAutoFit/>
          </a:bodyPr>
          <a:lstStyle>
            <a:lvl1pPr marL="0" indent="0" algn="ctr">
              <a:buNone/>
              <a:defRPr sz="3200" normalizeH="0" baseline="0">
                <a:solidFill>
                  <a:schemeClr val="tx1"/>
                </a:solidFill>
                <a:latin typeface="+mj-lt"/>
              </a:defRPr>
            </a:lvl1pPr>
            <a:lvl2pPr>
              <a:defRPr>
                <a:solidFill>
                  <a:schemeClr val="tx1"/>
                </a:solidFill>
                <a:latin typeface="+mj-lt"/>
              </a:defRPr>
            </a:lvl2pPr>
            <a:lvl3pPr>
              <a:defRPr>
                <a:solidFill>
                  <a:schemeClr val="tx1"/>
                </a:solidFill>
                <a:latin typeface="+mj-lt"/>
              </a:defRPr>
            </a:lvl3pPr>
            <a:lvl4pPr>
              <a:defRPr>
                <a:solidFill>
                  <a:schemeClr val="tx1"/>
                </a:solidFill>
                <a:latin typeface="+mj-lt"/>
              </a:defRPr>
            </a:lvl4pPr>
            <a:lvl5pPr>
              <a:defRPr>
                <a:solidFill>
                  <a:schemeClr val="tx1"/>
                </a:solidFill>
                <a:latin typeface="+mj-lt"/>
              </a:defRPr>
            </a:lvl5pPr>
          </a:lstStyle>
          <a:p>
            <a:pPr lvl="0"/>
            <a:r>
              <a:rPr lang="en-US" dirty="0"/>
              <a:t>- Click to edit Master text styles -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03206E70-9524-410D-AE9B-78D656EAA14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Rectangle 7"/>
          <p:cNvSpPr/>
          <p:nvPr userDrawn="1"/>
        </p:nvSpPr>
        <p:spPr>
          <a:xfrm>
            <a:off x="10237880" y="0"/>
            <a:ext cx="571500" cy="55562"/>
          </a:xfrm>
          <a:prstGeom prst="rect">
            <a:avLst/>
          </a:prstGeom>
          <a:solidFill>
            <a:srgbClr val="E258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 userDrawn="1"/>
        </p:nvSpPr>
        <p:spPr>
          <a:xfrm>
            <a:off x="10880817" y="0"/>
            <a:ext cx="571500" cy="55562"/>
          </a:xfrm>
          <a:prstGeom prst="rect">
            <a:avLst/>
          </a:prstGeom>
          <a:solidFill>
            <a:srgbClr val="78D2D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 userDrawn="1"/>
        </p:nvSpPr>
        <p:spPr>
          <a:xfrm>
            <a:off x="11523754" y="0"/>
            <a:ext cx="571500" cy="55562"/>
          </a:xfrm>
          <a:prstGeom prst="rect">
            <a:avLst/>
          </a:prstGeom>
          <a:solidFill>
            <a:srgbClr val="3B39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74860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4"/>
          <p:cNvSpPr>
            <a:spLocks/>
          </p:cNvSpPr>
          <p:nvPr userDrawn="1"/>
        </p:nvSpPr>
        <p:spPr bwMode="auto">
          <a:xfrm>
            <a:off x="0" y="-639708"/>
            <a:ext cx="12192001" cy="8099370"/>
          </a:xfrm>
          <a:custGeom>
            <a:avLst/>
            <a:gdLst>
              <a:gd name="T0" fmla="*/ 471 w 542"/>
              <a:gd name="T1" fmla="*/ 110 h 359"/>
              <a:gd name="T2" fmla="*/ 494 w 542"/>
              <a:gd name="T3" fmla="*/ 124 h 359"/>
              <a:gd name="T4" fmla="*/ 473 w 542"/>
              <a:gd name="T5" fmla="*/ 118 h 359"/>
              <a:gd name="T6" fmla="*/ 352 w 542"/>
              <a:gd name="T7" fmla="*/ 60 h 359"/>
              <a:gd name="T8" fmla="*/ 361 w 542"/>
              <a:gd name="T9" fmla="*/ 68 h 359"/>
              <a:gd name="T10" fmla="*/ 315 w 542"/>
              <a:gd name="T11" fmla="*/ 52 h 359"/>
              <a:gd name="T12" fmla="*/ 341 w 542"/>
              <a:gd name="T13" fmla="*/ 68 h 359"/>
              <a:gd name="T14" fmla="*/ 369 w 542"/>
              <a:gd name="T15" fmla="*/ 86 h 359"/>
              <a:gd name="T16" fmla="*/ 325 w 542"/>
              <a:gd name="T17" fmla="*/ 66 h 359"/>
              <a:gd name="T18" fmla="*/ 304 w 542"/>
              <a:gd name="T19" fmla="*/ 63 h 359"/>
              <a:gd name="T20" fmla="*/ 254 w 542"/>
              <a:gd name="T21" fmla="*/ 49 h 359"/>
              <a:gd name="T22" fmla="*/ 302 w 542"/>
              <a:gd name="T23" fmla="*/ 75 h 359"/>
              <a:gd name="T24" fmla="*/ 245 w 542"/>
              <a:gd name="T25" fmla="*/ 49 h 359"/>
              <a:gd name="T26" fmla="*/ 240 w 542"/>
              <a:gd name="T27" fmla="*/ 54 h 359"/>
              <a:gd name="T28" fmla="*/ 217 w 542"/>
              <a:gd name="T29" fmla="*/ 54 h 359"/>
              <a:gd name="T30" fmla="*/ 215 w 542"/>
              <a:gd name="T31" fmla="*/ 65 h 359"/>
              <a:gd name="T32" fmla="*/ 211 w 542"/>
              <a:gd name="T33" fmla="*/ 69 h 359"/>
              <a:gd name="T34" fmla="*/ 270 w 542"/>
              <a:gd name="T35" fmla="*/ 101 h 359"/>
              <a:gd name="T36" fmla="*/ 242 w 542"/>
              <a:gd name="T37" fmla="*/ 92 h 359"/>
              <a:gd name="T38" fmla="*/ 149 w 542"/>
              <a:gd name="T39" fmla="*/ 52 h 359"/>
              <a:gd name="T40" fmla="*/ 101 w 542"/>
              <a:gd name="T41" fmla="*/ 27 h 359"/>
              <a:gd name="T42" fmla="*/ 123 w 542"/>
              <a:gd name="T43" fmla="*/ 42 h 359"/>
              <a:gd name="T44" fmla="*/ 159 w 542"/>
              <a:gd name="T45" fmla="*/ 62 h 359"/>
              <a:gd name="T46" fmla="*/ 118 w 542"/>
              <a:gd name="T47" fmla="*/ 46 h 359"/>
              <a:gd name="T48" fmla="*/ 108 w 542"/>
              <a:gd name="T49" fmla="*/ 52 h 359"/>
              <a:gd name="T50" fmla="*/ 14 w 542"/>
              <a:gd name="T51" fmla="*/ 2 h 359"/>
              <a:gd name="T52" fmla="*/ 36 w 542"/>
              <a:gd name="T53" fmla="*/ 19 h 359"/>
              <a:gd name="T54" fmla="*/ 35 w 542"/>
              <a:gd name="T55" fmla="*/ 27 h 359"/>
              <a:gd name="T56" fmla="*/ 21 w 542"/>
              <a:gd name="T57" fmla="*/ 35 h 359"/>
              <a:gd name="T58" fmla="*/ 0 w 542"/>
              <a:gd name="T59" fmla="*/ 108 h 359"/>
              <a:gd name="T60" fmla="*/ 3 w 542"/>
              <a:gd name="T61" fmla="*/ 221 h 359"/>
              <a:gd name="T62" fmla="*/ 75 w 542"/>
              <a:gd name="T63" fmla="*/ 257 h 359"/>
              <a:gd name="T64" fmla="*/ 99 w 542"/>
              <a:gd name="T65" fmla="*/ 264 h 359"/>
              <a:gd name="T66" fmla="*/ 28 w 542"/>
              <a:gd name="T67" fmla="*/ 229 h 359"/>
              <a:gd name="T68" fmla="*/ 169 w 542"/>
              <a:gd name="T69" fmla="*/ 290 h 359"/>
              <a:gd name="T70" fmla="*/ 204 w 542"/>
              <a:gd name="T71" fmla="*/ 306 h 359"/>
              <a:gd name="T72" fmla="*/ 218 w 542"/>
              <a:gd name="T73" fmla="*/ 308 h 359"/>
              <a:gd name="T74" fmla="*/ 208 w 542"/>
              <a:gd name="T75" fmla="*/ 294 h 359"/>
              <a:gd name="T76" fmla="*/ 150 w 542"/>
              <a:gd name="T77" fmla="*/ 267 h 359"/>
              <a:gd name="T78" fmla="*/ 226 w 542"/>
              <a:gd name="T79" fmla="*/ 299 h 359"/>
              <a:gd name="T80" fmla="*/ 250 w 542"/>
              <a:gd name="T81" fmla="*/ 305 h 359"/>
              <a:gd name="T82" fmla="*/ 275 w 542"/>
              <a:gd name="T83" fmla="*/ 305 h 359"/>
              <a:gd name="T84" fmla="*/ 242 w 542"/>
              <a:gd name="T85" fmla="*/ 287 h 359"/>
              <a:gd name="T86" fmla="*/ 263 w 542"/>
              <a:gd name="T87" fmla="*/ 294 h 359"/>
              <a:gd name="T88" fmla="*/ 307 w 542"/>
              <a:gd name="T89" fmla="*/ 304 h 359"/>
              <a:gd name="T90" fmla="*/ 317 w 542"/>
              <a:gd name="T91" fmla="*/ 302 h 359"/>
              <a:gd name="T92" fmla="*/ 328 w 542"/>
              <a:gd name="T93" fmla="*/ 298 h 359"/>
              <a:gd name="T94" fmla="*/ 344 w 542"/>
              <a:gd name="T95" fmla="*/ 299 h 359"/>
              <a:gd name="T96" fmla="*/ 277 w 542"/>
              <a:gd name="T97" fmla="*/ 263 h 359"/>
              <a:gd name="T98" fmla="*/ 293 w 542"/>
              <a:gd name="T99" fmla="*/ 267 h 359"/>
              <a:gd name="T100" fmla="*/ 380 w 542"/>
              <a:gd name="T101" fmla="*/ 302 h 359"/>
              <a:gd name="T102" fmla="*/ 448 w 542"/>
              <a:gd name="T103" fmla="*/ 334 h 359"/>
              <a:gd name="T104" fmla="*/ 414 w 542"/>
              <a:gd name="T105" fmla="*/ 314 h 359"/>
              <a:gd name="T106" fmla="*/ 385 w 542"/>
              <a:gd name="T107" fmla="*/ 303 h 359"/>
              <a:gd name="T108" fmla="*/ 396 w 542"/>
              <a:gd name="T109" fmla="*/ 300 h 359"/>
              <a:gd name="T110" fmla="*/ 460 w 542"/>
              <a:gd name="T111" fmla="*/ 320 h 359"/>
              <a:gd name="T112" fmla="*/ 519 w 542"/>
              <a:gd name="T113" fmla="*/ 351 h 359"/>
              <a:gd name="T114" fmla="*/ 509 w 542"/>
              <a:gd name="T115" fmla="*/ 341 h 359"/>
              <a:gd name="T116" fmla="*/ 503 w 542"/>
              <a:gd name="T117" fmla="*/ 328 h 359"/>
              <a:gd name="T118" fmla="*/ 504 w 542"/>
              <a:gd name="T119" fmla="*/ 317 h 359"/>
              <a:gd name="T120" fmla="*/ 541 w 542"/>
              <a:gd name="T121" fmla="*/ 254 h 359"/>
              <a:gd name="T122" fmla="*/ 542 w 542"/>
              <a:gd name="T123" fmla="*/ 147 h 3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542" h="359">
                <a:moveTo>
                  <a:pt x="542" y="144"/>
                </a:moveTo>
                <a:cubicBezTo>
                  <a:pt x="542" y="139"/>
                  <a:pt x="542" y="139"/>
                  <a:pt x="542" y="139"/>
                </a:cubicBezTo>
                <a:cubicBezTo>
                  <a:pt x="537" y="139"/>
                  <a:pt x="537" y="139"/>
                  <a:pt x="537" y="139"/>
                </a:cubicBezTo>
                <a:cubicBezTo>
                  <a:pt x="529" y="135"/>
                  <a:pt x="522" y="131"/>
                  <a:pt x="514" y="127"/>
                </a:cubicBezTo>
                <a:cubicBezTo>
                  <a:pt x="500" y="120"/>
                  <a:pt x="485" y="114"/>
                  <a:pt x="472" y="106"/>
                </a:cubicBezTo>
                <a:cubicBezTo>
                  <a:pt x="472" y="106"/>
                  <a:pt x="472" y="106"/>
                  <a:pt x="472" y="106"/>
                </a:cubicBezTo>
                <a:cubicBezTo>
                  <a:pt x="470" y="105"/>
                  <a:pt x="469" y="104"/>
                  <a:pt x="466" y="104"/>
                </a:cubicBezTo>
                <a:cubicBezTo>
                  <a:pt x="464" y="103"/>
                  <a:pt x="463" y="102"/>
                  <a:pt x="461" y="101"/>
                </a:cubicBezTo>
                <a:cubicBezTo>
                  <a:pt x="462" y="102"/>
                  <a:pt x="465" y="104"/>
                  <a:pt x="465" y="104"/>
                </a:cubicBezTo>
                <a:cubicBezTo>
                  <a:pt x="466" y="105"/>
                  <a:pt x="467" y="105"/>
                  <a:pt x="467" y="105"/>
                </a:cubicBezTo>
                <a:cubicBezTo>
                  <a:pt x="468" y="106"/>
                  <a:pt x="470" y="107"/>
                  <a:pt x="470" y="107"/>
                </a:cubicBezTo>
                <a:cubicBezTo>
                  <a:pt x="468" y="107"/>
                  <a:pt x="472" y="108"/>
                  <a:pt x="471" y="109"/>
                </a:cubicBezTo>
                <a:cubicBezTo>
                  <a:pt x="470" y="109"/>
                  <a:pt x="469" y="108"/>
                  <a:pt x="469" y="108"/>
                </a:cubicBezTo>
                <a:cubicBezTo>
                  <a:pt x="469" y="109"/>
                  <a:pt x="471" y="109"/>
                  <a:pt x="472" y="110"/>
                </a:cubicBezTo>
                <a:cubicBezTo>
                  <a:pt x="473" y="110"/>
                  <a:pt x="475" y="111"/>
                  <a:pt x="475" y="112"/>
                </a:cubicBezTo>
                <a:cubicBezTo>
                  <a:pt x="474" y="111"/>
                  <a:pt x="472" y="110"/>
                  <a:pt x="471" y="110"/>
                </a:cubicBezTo>
                <a:cubicBezTo>
                  <a:pt x="471" y="110"/>
                  <a:pt x="470" y="110"/>
                  <a:pt x="470" y="110"/>
                </a:cubicBezTo>
                <a:cubicBezTo>
                  <a:pt x="472" y="111"/>
                  <a:pt x="473" y="111"/>
                  <a:pt x="475" y="112"/>
                </a:cubicBezTo>
                <a:cubicBezTo>
                  <a:pt x="476" y="113"/>
                  <a:pt x="477" y="113"/>
                  <a:pt x="479" y="114"/>
                </a:cubicBezTo>
                <a:cubicBezTo>
                  <a:pt x="479" y="114"/>
                  <a:pt x="479" y="115"/>
                  <a:pt x="478" y="115"/>
                </a:cubicBezTo>
                <a:cubicBezTo>
                  <a:pt x="476" y="114"/>
                  <a:pt x="474" y="112"/>
                  <a:pt x="472" y="111"/>
                </a:cubicBezTo>
                <a:cubicBezTo>
                  <a:pt x="468" y="109"/>
                  <a:pt x="463" y="107"/>
                  <a:pt x="458" y="105"/>
                </a:cubicBezTo>
                <a:cubicBezTo>
                  <a:pt x="458" y="105"/>
                  <a:pt x="457" y="105"/>
                  <a:pt x="457" y="104"/>
                </a:cubicBezTo>
                <a:cubicBezTo>
                  <a:pt x="456" y="104"/>
                  <a:pt x="454" y="103"/>
                  <a:pt x="453" y="102"/>
                </a:cubicBezTo>
                <a:cubicBezTo>
                  <a:pt x="452" y="102"/>
                  <a:pt x="451" y="101"/>
                  <a:pt x="449" y="101"/>
                </a:cubicBezTo>
                <a:cubicBezTo>
                  <a:pt x="447" y="100"/>
                  <a:pt x="446" y="99"/>
                  <a:pt x="443" y="98"/>
                </a:cubicBezTo>
                <a:cubicBezTo>
                  <a:pt x="443" y="99"/>
                  <a:pt x="445" y="100"/>
                  <a:pt x="448" y="101"/>
                </a:cubicBezTo>
                <a:cubicBezTo>
                  <a:pt x="452" y="104"/>
                  <a:pt x="456" y="106"/>
                  <a:pt x="460" y="106"/>
                </a:cubicBezTo>
                <a:cubicBezTo>
                  <a:pt x="465" y="109"/>
                  <a:pt x="469" y="111"/>
                  <a:pt x="474" y="113"/>
                </a:cubicBezTo>
                <a:cubicBezTo>
                  <a:pt x="477" y="115"/>
                  <a:pt x="481" y="116"/>
                  <a:pt x="484" y="118"/>
                </a:cubicBezTo>
                <a:cubicBezTo>
                  <a:pt x="486" y="119"/>
                  <a:pt x="488" y="120"/>
                  <a:pt x="490" y="121"/>
                </a:cubicBezTo>
                <a:cubicBezTo>
                  <a:pt x="491" y="122"/>
                  <a:pt x="493" y="123"/>
                  <a:pt x="494" y="124"/>
                </a:cubicBezTo>
                <a:cubicBezTo>
                  <a:pt x="492" y="123"/>
                  <a:pt x="491" y="122"/>
                  <a:pt x="489" y="121"/>
                </a:cubicBezTo>
                <a:cubicBezTo>
                  <a:pt x="489" y="121"/>
                  <a:pt x="488" y="121"/>
                  <a:pt x="487" y="121"/>
                </a:cubicBezTo>
                <a:cubicBezTo>
                  <a:pt x="487" y="121"/>
                  <a:pt x="487" y="121"/>
                  <a:pt x="487" y="121"/>
                </a:cubicBezTo>
                <a:cubicBezTo>
                  <a:pt x="487" y="121"/>
                  <a:pt x="489" y="122"/>
                  <a:pt x="491" y="123"/>
                </a:cubicBezTo>
                <a:cubicBezTo>
                  <a:pt x="491" y="123"/>
                  <a:pt x="492" y="124"/>
                  <a:pt x="492" y="124"/>
                </a:cubicBezTo>
                <a:cubicBezTo>
                  <a:pt x="494" y="125"/>
                  <a:pt x="495" y="125"/>
                  <a:pt x="496" y="126"/>
                </a:cubicBezTo>
                <a:cubicBezTo>
                  <a:pt x="498" y="126"/>
                  <a:pt x="499" y="127"/>
                  <a:pt x="501" y="127"/>
                </a:cubicBezTo>
                <a:cubicBezTo>
                  <a:pt x="501" y="127"/>
                  <a:pt x="501" y="128"/>
                  <a:pt x="501" y="128"/>
                </a:cubicBezTo>
                <a:cubicBezTo>
                  <a:pt x="503" y="130"/>
                  <a:pt x="504" y="131"/>
                  <a:pt x="507" y="131"/>
                </a:cubicBezTo>
                <a:cubicBezTo>
                  <a:pt x="510" y="132"/>
                  <a:pt x="511" y="133"/>
                  <a:pt x="514" y="134"/>
                </a:cubicBezTo>
                <a:cubicBezTo>
                  <a:pt x="514" y="135"/>
                  <a:pt x="513" y="135"/>
                  <a:pt x="510" y="135"/>
                </a:cubicBezTo>
                <a:cubicBezTo>
                  <a:pt x="512" y="136"/>
                  <a:pt x="514" y="136"/>
                  <a:pt x="515" y="137"/>
                </a:cubicBezTo>
                <a:cubicBezTo>
                  <a:pt x="515" y="137"/>
                  <a:pt x="515" y="137"/>
                  <a:pt x="515" y="137"/>
                </a:cubicBezTo>
                <a:cubicBezTo>
                  <a:pt x="505" y="133"/>
                  <a:pt x="494" y="128"/>
                  <a:pt x="485" y="123"/>
                </a:cubicBezTo>
                <a:cubicBezTo>
                  <a:pt x="484" y="123"/>
                  <a:pt x="483" y="123"/>
                  <a:pt x="482" y="122"/>
                </a:cubicBezTo>
                <a:cubicBezTo>
                  <a:pt x="479" y="121"/>
                  <a:pt x="476" y="119"/>
                  <a:pt x="473" y="118"/>
                </a:cubicBezTo>
                <a:cubicBezTo>
                  <a:pt x="472" y="117"/>
                  <a:pt x="471" y="117"/>
                  <a:pt x="471" y="117"/>
                </a:cubicBezTo>
                <a:cubicBezTo>
                  <a:pt x="470" y="117"/>
                  <a:pt x="469" y="117"/>
                  <a:pt x="468" y="117"/>
                </a:cubicBezTo>
                <a:cubicBezTo>
                  <a:pt x="455" y="110"/>
                  <a:pt x="444" y="104"/>
                  <a:pt x="430" y="97"/>
                </a:cubicBezTo>
                <a:cubicBezTo>
                  <a:pt x="430" y="96"/>
                  <a:pt x="428" y="95"/>
                  <a:pt x="426" y="94"/>
                </a:cubicBezTo>
                <a:cubicBezTo>
                  <a:pt x="425" y="94"/>
                  <a:pt x="425" y="93"/>
                  <a:pt x="421" y="92"/>
                </a:cubicBezTo>
                <a:cubicBezTo>
                  <a:pt x="421" y="92"/>
                  <a:pt x="418" y="92"/>
                  <a:pt x="417" y="91"/>
                </a:cubicBezTo>
                <a:cubicBezTo>
                  <a:pt x="412" y="89"/>
                  <a:pt x="409" y="87"/>
                  <a:pt x="403" y="84"/>
                </a:cubicBezTo>
                <a:cubicBezTo>
                  <a:pt x="405" y="86"/>
                  <a:pt x="409" y="87"/>
                  <a:pt x="409" y="89"/>
                </a:cubicBezTo>
                <a:cubicBezTo>
                  <a:pt x="399" y="84"/>
                  <a:pt x="390" y="80"/>
                  <a:pt x="382" y="76"/>
                </a:cubicBezTo>
                <a:cubicBezTo>
                  <a:pt x="380" y="74"/>
                  <a:pt x="378" y="73"/>
                  <a:pt x="374" y="72"/>
                </a:cubicBezTo>
                <a:cubicBezTo>
                  <a:pt x="374" y="72"/>
                  <a:pt x="373" y="71"/>
                  <a:pt x="373" y="71"/>
                </a:cubicBezTo>
                <a:cubicBezTo>
                  <a:pt x="371" y="69"/>
                  <a:pt x="366" y="68"/>
                  <a:pt x="364" y="66"/>
                </a:cubicBezTo>
                <a:cubicBezTo>
                  <a:pt x="363" y="66"/>
                  <a:pt x="363" y="66"/>
                  <a:pt x="363" y="66"/>
                </a:cubicBezTo>
                <a:cubicBezTo>
                  <a:pt x="363" y="66"/>
                  <a:pt x="363" y="66"/>
                  <a:pt x="363" y="66"/>
                </a:cubicBezTo>
                <a:cubicBezTo>
                  <a:pt x="363" y="66"/>
                  <a:pt x="363" y="66"/>
                  <a:pt x="364" y="66"/>
                </a:cubicBezTo>
                <a:cubicBezTo>
                  <a:pt x="361" y="64"/>
                  <a:pt x="356" y="62"/>
                  <a:pt x="352" y="60"/>
                </a:cubicBezTo>
                <a:cubicBezTo>
                  <a:pt x="347" y="57"/>
                  <a:pt x="342" y="54"/>
                  <a:pt x="340" y="52"/>
                </a:cubicBezTo>
                <a:cubicBezTo>
                  <a:pt x="339" y="52"/>
                  <a:pt x="338" y="51"/>
                  <a:pt x="338" y="51"/>
                </a:cubicBezTo>
                <a:cubicBezTo>
                  <a:pt x="334" y="49"/>
                  <a:pt x="328" y="46"/>
                  <a:pt x="324" y="44"/>
                </a:cubicBezTo>
                <a:cubicBezTo>
                  <a:pt x="323" y="43"/>
                  <a:pt x="321" y="42"/>
                  <a:pt x="318" y="42"/>
                </a:cubicBezTo>
                <a:cubicBezTo>
                  <a:pt x="317" y="41"/>
                  <a:pt x="316" y="41"/>
                  <a:pt x="314" y="40"/>
                </a:cubicBezTo>
                <a:cubicBezTo>
                  <a:pt x="314" y="40"/>
                  <a:pt x="313" y="40"/>
                  <a:pt x="313" y="40"/>
                </a:cubicBezTo>
                <a:cubicBezTo>
                  <a:pt x="313" y="40"/>
                  <a:pt x="313" y="40"/>
                  <a:pt x="313" y="40"/>
                </a:cubicBezTo>
                <a:cubicBezTo>
                  <a:pt x="316" y="42"/>
                  <a:pt x="321" y="45"/>
                  <a:pt x="326" y="47"/>
                </a:cubicBezTo>
                <a:cubicBezTo>
                  <a:pt x="328" y="48"/>
                  <a:pt x="331" y="49"/>
                  <a:pt x="331" y="50"/>
                </a:cubicBezTo>
                <a:cubicBezTo>
                  <a:pt x="338" y="52"/>
                  <a:pt x="333" y="53"/>
                  <a:pt x="338" y="54"/>
                </a:cubicBezTo>
                <a:cubicBezTo>
                  <a:pt x="338" y="54"/>
                  <a:pt x="338" y="54"/>
                  <a:pt x="338" y="54"/>
                </a:cubicBezTo>
                <a:cubicBezTo>
                  <a:pt x="339" y="55"/>
                  <a:pt x="339" y="56"/>
                  <a:pt x="342" y="57"/>
                </a:cubicBezTo>
                <a:cubicBezTo>
                  <a:pt x="345" y="59"/>
                  <a:pt x="349" y="60"/>
                  <a:pt x="351" y="62"/>
                </a:cubicBezTo>
                <a:cubicBezTo>
                  <a:pt x="353" y="63"/>
                  <a:pt x="354" y="63"/>
                  <a:pt x="356" y="63"/>
                </a:cubicBezTo>
                <a:cubicBezTo>
                  <a:pt x="356" y="64"/>
                  <a:pt x="354" y="64"/>
                  <a:pt x="357" y="65"/>
                </a:cubicBezTo>
                <a:cubicBezTo>
                  <a:pt x="357" y="66"/>
                  <a:pt x="361" y="67"/>
                  <a:pt x="361" y="68"/>
                </a:cubicBezTo>
                <a:cubicBezTo>
                  <a:pt x="361" y="68"/>
                  <a:pt x="360" y="68"/>
                  <a:pt x="360" y="68"/>
                </a:cubicBezTo>
                <a:cubicBezTo>
                  <a:pt x="358" y="67"/>
                  <a:pt x="359" y="68"/>
                  <a:pt x="359" y="69"/>
                </a:cubicBezTo>
                <a:cubicBezTo>
                  <a:pt x="355" y="68"/>
                  <a:pt x="352" y="66"/>
                  <a:pt x="352" y="66"/>
                </a:cubicBezTo>
                <a:cubicBezTo>
                  <a:pt x="352" y="64"/>
                  <a:pt x="350" y="63"/>
                  <a:pt x="346" y="62"/>
                </a:cubicBezTo>
                <a:cubicBezTo>
                  <a:pt x="344" y="62"/>
                  <a:pt x="342" y="61"/>
                  <a:pt x="341" y="60"/>
                </a:cubicBezTo>
                <a:cubicBezTo>
                  <a:pt x="340" y="59"/>
                  <a:pt x="338" y="58"/>
                  <a:pt x="336" y="58"/>
                </a:cubicBezTo>
                <a:cubicBezTo>
                  <a:pt x="336" y="58"/>
                  <a:pt x="336" y="58"/>
                  <a:pt x="335" y="58"/>
                </a:cubicBezTo>
                <a:cubicBezTo>
                  <a:pt x="332" y="56"/>
                  <a:pt x="328" y="54"/>
                  <a:pt x="324" y="53"/>
                </a:cubicBezTo>
                <a:cubicBezTo>
                  <a:pt x="324" y="53"/>
                  <a:pt x="324" y="53"/>
                  <a:pt x="324" y="53"/>
                </a:cubicBezTo>
                <a:cubicBezTo>
                  <a:pt x="324" y="53"/>
                  <a:pt x="324" y="53"/>
                  <a:pt x="324" y="53"/>
                </a:cubicBezTo>
                <a:cubicBezTo>
                  <a:pt x="324" y="53"/>
                  <a:pt x="324" y="53"/>
                  <a:pt x="324" y="53"/>
                </a:cubicBezTo>
                <a:cubicBezTo>
                  <a:pt x="322" y="51"/>
                  <a:pt x="319" y="50"/>
                  <a:pt x="317" y="49"/>
                </a:cubicBezTo>
                <a:cubicBezTo>
                  <a:pt x="313" y="48"/>
                  <a:pt x="310" y="46"/>
                  <a:pt x="306" y="44"/>
                </a:cubicBezTo>
                <a:cubicBezTo>
                  <a:pt x="307" y="46"/>
                  <a:pt x="317" y="49"/>
                  <a:pt x="315" y="51"/>
                </a:cubicBezTo>
                <a:cubicBezTo>
                  <a:pt x="314" y="50"/>
                  <a:pt x="314" y="51"/>
                  <a:pt x="314" y="52"/>
                </a:cubicBezTo>
                <a:cubicBezTo>
                  <a:pt x="314" y="52"/>
                  <a:pt x="314" y="52"/>
                  <a:pt x="315" y="52"/>
                </a:cubicBezTo>
                <a:cubicBezTo>
                  <a:pt x="317" y="53"/>
                  <a:pt x="319" y="53"/>
                  <a:pt x="322" y="54"/>
                </a:cubicBezTo>
                <a:cubicBezTo>
                  <a:pt x="322" y="55"/>
                  <a:pt x="323" y="55"/>
                  <a:pt x="324" y="55"/>
                </a:cubicBezTo>
                <a:cubicBezTo>
                  <a:pt x="325" y="56"/>
                  <a:pt x="326" y="56"/>
                  <a:pt x="326" y="57"/>
                </a:cubicBezTo>
                <a:cubicBezTo>
                  <a:pt x="332" y="59"/>
                  <a:pt x="336" y="62"/>
                  <a:pt x="340" y="65"/>
                </a:cubicBezTo>
                <a:cubicBezTo>
                  <a:pt x="338" y="65"/>
                  <a:pt x="336" y="63"/>
                  <a:pt x="334" y="63"/>
                </a:cubicBezTo>
                <a:cubicBezTo>
                  <a:pt x="334" y="64"/>
                  <a:pt x="338" y="65"/>
                  <a:pt x="339" y="66"/>
                </a:cubicBezTo>
                <a:cubicBezTo>
                  <a:pt x="339" y="66"/>
                  <a:pt x="339" y="66"/>
                  <a:pt x="338" y="66"/>
                </a:cubicBezTo>
                <a:cubicBezTo>
                  <a:pt x="338" y="66"/>
                  <a:pt x="338" y="66"/>
                  <a:pt x="338" y="66"/>
                </a:cubicBezTo>
                <a:cubicBezTo>
                  <a:pt x="338" y="66"/>
                  <a:pt x="338" y="67"/>
                  <a:pt x="337" y="66"/>
                </a:cubicBezTo>
                <a:cubicBezTo>
                  <a:pt x="334" y="65"/>
                  <a:pt x="333" y="65"/>
                  <a:pt x="332" y="65"/>
                </a:cubicBezTo>
                <a:cubicBezTo>
                  <a:pt x="331" y="65"/>
                  <a:pt x="333" y="66"/>
                  <a:pt x="334" y="67"/>
                </a:cubicBezTo>
                <a:cubicBezTo>
                  <a:pt x="337" y="68"/>
                  <a:pt x="340" y="69"/>
                  <a:pt x="341" y="70"/>
                </a:cubicBezTo>
                <a:cubicBezTo>
                  <a:pt x="343" y="72"/>
                  <a:pt x="345" y="72"/>
                  <a:pt x="347" y="72"/>
                </a:cubicBezTo>
                <a:cubicBezTo>
                  <a:pt x="349" y="73"/>
                  <a:pt x="351" y="74"/>
                  <a:pt x="355" y="76"/>
                </a:cubicBezTo>
                <a:cubicBezTo>
                  <a:pt x="353" y="74"/>
                  <a:pt x="351" y="73"/>
                  <a:pt x="347" y="72"/>
                </a:cubicBezTo>
                <a:cubicBezTo>
                  <a:pt x="345" y="71"/>
                  <a:pt x="343" y="70"/>
                  <a:pt x="341" y="68"/>
                </a:cubicBezTo>
                <a:cubicBezTo>
                  <a:pt x="339" y="68"/>
                  <a:pt x="339" y="67"/>
                  <a:pt x="341" y="67"/>
                </a:cubicBezTo>
                <a:cubicBezTo>
                  <a:pt x="343" y="68"/>
                  <a:pt x="346" y="69"/>
                  <a:pt x="347" y="68"/>
                </a:cubicBezTo>
                <a:cubicBezTo>
                  <a:pt x="347" y="69"/>
                  <a:pt x="348" y="69"/>
                  <a:pt x="349" y="69"/>
                </a:cubicBezTo>
                <a:cubicBezTo>
                  <a:pt x="349" y="70"/>
                  <a:pt x="351" y="71"/>
                  <a:pt x="353" y="72"/>
                </a:cubicBezTo>
                <a:cubicBezTo>
                  <a:pt x="359" y="75"/>
                  <a:pt x="364" y="78"/>
                  <a:pt x="370" y="81"/>
                </a:cubicBezTo>
                <a:cubicBezTo>
                  <a:pt x="373" y="83"/>
                  <a:pt x="375" y="84"/>
                  <a:pt x="380" y="86"/>
                </a:cubicBezTo>
                <a:cubicBezTo>
                  <a:pt x="382" y="88"/>
                  <a:pt x="388" y="90"/>
                  <a:pt x="390" y="92"/>
                </a:cubicBezTo>
                <a:cubicBezTo>
                  <a:pt x="391" y="93"/>
                  <a:pt x="393" y="94"/>
                  <a:pt x="394" y="95"/>
                </a:cubicBezTo>
                <a:cubicBezTo>
                  <a:pt x="395" y="96"/>
                  <a:pt x="396" y="96"/>
                  <a:pt x="396" y="97"/>
                </a:cubicBezTo>
                <a:cubicBezTo>
                  <a:pt x="397" y="97"/>
                  <a:pt x="397" y="98"/>
                  <a:pt x="398" y="98"/>
                </a:cubicBezTo>
                <a:cubicBezTo>
                  <a:pt x="396" y="97"/>
                  <a:pt x="394" y="96"/>
                  <a:pt x="392" y="95"/>
                </a:cubicBezTo>
                <a:cubicBezTo>
                  <a:pt x="390" y="95"/>
                  <a:pt x="390" y="94"/>
                  <a:pt x="388" y="94"/>
                </a:cubicBezTo>
                <a:cubicBezTo>
                  <a:pt x="387" y="93"/>
                  <a:pt x="385" y="92"/>
                  <a:pt x="384" y="92"/>
                </a:cubicBezTo>
                <a:cubicBezTo>
                  <a:pt x="384" y="92"/>
                  <a:pt x="384" y="93"/>
                  <a:pt x="383" y="93"/>
                </a:cubicBezTo>
                <a:cubicBezTo>
                  <a:pt x="380" y="91"/>
                  <a:pt x="378" y="90"/>
                  <a:pt x="374" y="88"/>
                </a:cubicBezTo>
                <a:cubicBezTo>
                  <a:pt x="372" y="87"/>
                  <a:pt x="370" y="87"/>
                  <a:pt x="369" y="86"/>
                </a:cubicBezTo>
                <a:cubicBezTo>
                  <a:pt x="369" y="86"/>
                  <a:pt x="370" y="85"/>
                  <a:pt x="369" y="85"/>
                </a:cubicBezTo>
                <a:cubicBezTo>
                  <a:pt x="367" y="84"/>
                  <a:pt x="367" y="85"/>
                  <a:pt x="367" y="85"/>
                </a:cubicBezTo>
                <a:cubicBezTo>
                  <a:pt x="365" y="84"/>
                  <a:pt x="364" y="83"/>
                  <a:pt x="362" y="83"/>
                </a:cubicBezTo>
                <a:cubicBezTo>
                  <a:pt x="362" y="83"/>
                  <a:pt x="362" y="83"/>
                  <a:pt x="362" y="83"/>
                </a:cubicBezTo>
                <a:cubicBezTo>
                  <a:pt x="356" y="78"/>
                  <a:pt x="346" y="74"/>
                  <a:pt x="338" y="70"/>
                </a:cubicBezTo>
                <a:cubicBezTo>
                  <a:pt x="334" y="67"/>
                  <a:pt x="330" y="65"/>
                  <a:pt x="326" y="63"/>
                </a:cubicBezTo>
                <a:cubicBezTo>
                  <a:pt x="324" y="61"/>
                  <a:pt x="321" y="60"/>
                  <a:pt x="318" y="59"/>
                </a:cubicBezTo>
                <a:cubicBezTo>
                  <a:pt x="317" y="58"/>
                  <a:pt x="317" y="57"/>
                  <a:pt x="314" y="57"/>
                </a:cubicBezTo>
                <a:cubicBezTo>
                  <a:pt x="309" y="56"/>
                  <a:pt x="312" y="57"/>
                  <a:pt x="312" y="58"/>
                </a:cubicBezTo>
                <a:cubicBezTo>
                  <a:pt x="311" y="57"/>
                  <a:pt x="310" y="57"/>
                  <a:pt x="308" y="56"/>
                </a:cubicBezTo>
                <a:cubicBezTo>
                  <a:pt x="310" y="58"/>
                  <a:pt x="313" y="60"/>
                  <a:pt x="316" y="61"/>
                </a:cubicBezTo>
                <a:cubicBezTo>
                  <a:pt x="315" y="61"/>
                  <a:pt x="314" y="62"/>
                  <a:pt x="316" y="62"/>
                </a:cubicBezTo>
                <a:cubicBezTo>
                  <a:pt x="319" y="64"/>
                  <a:pt x="321" y="65"/>
                  <a:pt x="325" y="66"/>
                </a:cubicBezTo>
                <a:cubicBezTo>
                  <a:pt x="325" y="66"/>
                  <a:pt x="325" y="66"/>
                  <a:pt x="325" y="67"/>
                </a:cubicBezTo>
                <a:cubicBezTo>
                  <a:pt x="325" y="67"/>
                  <a:pt x="325" y="67"/>
                  <a:pt x="325" y="67"/>
                </a:cubicBezTo>
                <a:cubicBezTo>
                  <a:pt x="325" y="67"/>
                  <a:pt x="325" y="66"/>
                  <a:pt x="325" y="66"/>
                </a:cubicBezTo>
                <a:cubicBezTo>
                  <a:pt x="325" y="67"/>
                  <a:pt x="322" y="67"/>
                  <a:pt x="327" y="68"/>
                </a:cubicBezTo>
                <a:cubicBezTo>
                  <a:pt x="328" y="69"/>
                  <a:pt x="330" y="70"/>
                  <a:pt x="328" y="70"/>
                </a:cubicBezTo>
                <a:cubicBezTo>
                  <a:pt x="328" y="70"/>
                  <a:pt x="328" y="70"/>
                  <a:pt x="328" y="70"/>
                </a:cubicBezTo>
                <a:cubicBezTo>
                  <a:pt x="328" y="70"/>
                  <a:pt x="328" y="70"/>
                  <a:pt x="328" y="70"/>
                </a:cubicBezTo>
                <a:cubicBezTo>
                  <a:pt x="328" y="70"/>
                  <a:pt x="328" y="70"/>
                  <a:pt x="328" y="70"/>
                </a:cubicBezTo>
                <a:cubicBezTo>
                  <a:pt x="323" y="67"/>
                  <a:pt x="319" y="65"/>
                  <a:pt x="312" y="62"/>
                </a:cubicBezTo>
                <a:cubicBezTo>
                  <a:pt x="311" y="62"/>
                  <a:pt x="310" y="61"/>
                  <a:pt x="309" y="60"/>
                </a:cubicBezTo>
                <a:cubicBezTo>
                  <a:pt x="306" y="60"/>
                  <a:pt x="310" y="62"/>
                  <a:pt x="310" y="62"/>
                </a:cubicBezTo>
                <a:cubicBezTo>
                  <a:pt x="309" y="62"/>
                  <a:pt x="308" y="62"/>
                  <a:pt x="307" y="62"/>
                </a:cubicBezTo>
                <a:cubicBezTo>
                  <a:pt x="303" y="61"/>
                  <a:pt x="301" y="59"/>
                  <a:pt x="298" y="58"/>
                </a:cubicBezTo>
                <a:cubicBezTo>
                  <a:pt x="296" y="57"/>
                  <a:pt x="294" y="55"/>
                  <a:pt x="292" y="55"/>
                </a:cubicBezTo>
                <a:cubicBezTo>
                  <a:pt x="289" y="55"/>
                  <a:pt x="295" y="57"/>
                  <a:pt x="296" y="58"/>
                </a:cubicBezTo>
                <a:cubicBezTo>
                  <a:pt x="296" y="58"/>
                  <a:pt x="296" y="58"/>
                  <a:pt x="296" y="58"/>
                </a:cubicBezTo>
                <a:cubicBezTo>
                  <a:pt x="296" y="58"/>
                  <a:pt x="296" y="58"/>
                  <a:pt x="296" y="58"/>
                </a:cubicBezTo>
                <a:cubicBezTo>
                  <a:pt x="295" y="58"/>
                  <a:pt x="295" y="58"/>
                  <a:pt x="294" y="58"/>
                </a:cubicBezTo>
                <a:cubicBezTo>
                  <a:pt x="297" y="60"/>
                  <a:pt x="302" y="61"/>
                  <a:pt x="304" y="63"/>
                </a:cubicBezTo>
                <a:cubicBezTo>
                  <a:pt x="305" y="63"/>
                  <a:pt x="305" y="64"/>
                  <a:pt x="306" y="64"/>
                </a:cubicBezTo>
                <a:cubicBezTo>
                  <a:pt x="306" y="64"/>
                  <a:pt x="305" y="64"/>
                  <a:pt x="304" y="64"/>
                </a:cubicBezTo>
                <a:cubicBezTo>
                  <a:pt x="304" y="65"/>
                  <a:pt x="304" y="65"/>
                  <a:pt x="305" y="66"/>
                </a:cubicBezTo>
                <a:cubicBezTo>
                  <a:pt x="311" y="69"/>
                  <a:pt x="311" y="69"/>
                  <a:pt x="305" y="69"/>
                </a:cubicBezTo>
                <a:cubicBezTo>
                  <a:pt x="305" y="69"/>
                  <a:pt x="305" y="69"/>
                  <a:pt x="305" y="69"/>
                </a:cubicBezTo>
                <a:cubicBezTo>
                  <a:pt x="305" y="69"/>
                  <a:pt x="305" y="69"/>
                  <a:pt x="305" y="69"/>
                </a:cubicBezTo>
                <a:cubicBezTo>
                  <a:pt x="305" y="69"/>
                  <a:pt x="305" y="69"/>
                  <a:pt x="305" y="69"/>
                </a:cubicBezTo>
                <a:cubicBezTo>
                  <a:pt x="303" y="69"/>
                  <a:pt x="303" y="67"/>
                  <a:pt x="300" y="67"/>
                </a:cubicBezTo>
                <a:cubicBezTo>
                  <a:pt x="298" y="68"/>
                  <a:pt x="301" y="69"/>
                  <a:pt x="302" y="69"/>
                </a:cubicBezTo>
                <a:cubicBezTo>
                  <a:pt x="303" y="70"/>
                  <a:pt x="303" y="71"/>
                  <a:pt x="301" y="70"/>
                </a:cubicBezTo>
                <a:cubicBezTo>
                  <a:pt x="295" y="68"/>
                  <a:pt x="289" y="67"/>
                  <a:pt x="284" y="64"/>
                </a:cubicBezTo>
                <a:cubicBezTo>
                  <a:pt x="284" y="64"/>
                  <a:pt x="283" y="63"/>
                  <a:pt x="284" y="63"/>
                </a:cubicBezTo>
                <a:cubicBezTo>
                  <a:pt x="284" y="63"/>
                  <a:pt x="286" y="64"/>
                  <a:pt x="287" y="64"/>
                </a:cubicBezTo>
                <a:cubicBezTo>
                  <a:pt x="282" y="61"/>
                  <a:pt x="272" y="58"/>
                  <a:pt x="267" y="55"/>
                </a:cubicBezTo>
                <a:cubicBezTo>
                  <a:pt x="265" y="54"/>
                  <a:pt x="262" y="52"/>
                  <a:pt x="258" y="50"/>
                </a:cubicBezTo>
                <a:cubicBezTo>
                  <a:pt x="257" y="50"/>
                  <a:pt x="256" y="49"/>
                  <a:pt x="254" y="49"/>
                </a:cubicBezTo>
                <a:cubicBezTo>
                  <a:pt x="252" y="49"/>
                  <a:pt x="253" y="50"/>
                  <a:pt x="255" y="50"/>
                </a:cubicBezTo>
                <a:cubicBezTo>
                  <a:pt x="259" y="52"/>
                  <a:pt x="255" y="52"/>
                  <a:pt x="255" y="52"/>
                </a:cubicBezTo>
                <a:cubicBezTo>
                  <a:pt x="254" y="52"/>
                  <a:pt x="253" y="52"/>
                  <a:pt x="253" y="52"/>
                </a:cubicBezTo>
                <a:cubicBezTo>
                  <a:pt x="255" y="53"/>
                  <a:pt x="255" y="54"/>
                  <a:pt x="260" y="55"/>
                </a:cubicBezTo>
                <a:cubicBezTo>
                  <a:pt x="261" y="54"/>
                  <a:pt x="259" y="53"/>
                  <a:pt x="259" y="53"/>
                </a:cubicBezTo>
                <a:cubicBezTo>
                  <a:pt x="262" y="54"/>
                  <a:pt x="262" y="55"/>
                  <a:pt x="264" y="55"/>
                </a:cubicBezTo>
                <a:cubicBezTo>
                  <a:pt x="269" y="57"/>
                  <a:pt x="269" y="59"/>
                  <a:pt x="274" y="61"/>
                </a:cubicBezTo>
                <a:cubicBezTo>
                  <a:pt x="276" y="62"/>
                  <a:pt x="278" y="63"/>
                  <a:pt x="280" y="64"/>
                </a:cubicBezTo>
                <a:cubicBezTo>
                  <a:pt x="280" y="64"/>
                  <a:pt x="279" y="65"/>
                  <a:pt x="280" y="66"/>
                </a:cubicBezTo>
                <a:cubicBezTo>
                  <a:pt x="282" y="67"/>
                  <a:pt x="284" y="68"/>
                  <a:pt x="286" y="69"/>
                </a:cubicBezTo>
                <a:cubicBezTo>
                  <a:pt x="286" y="69"/>
                  <a:pt x="287" y="69"/>
                  <a:pt x="287" y="69"/>
                </a:cubicBezTo>
                <a:cubicBezTo>
                  <a:pt x="285" y="68"/>
                  <a:pt x="283" y="67"/>
                  <a:pt x="281" y="66"/>
                </a:cubicBezTo>
                <a:cubicBezTo>
                  <a:pt x="286" y="66"/>
                  <a:pt x="287" y="68"/>
                  <a:pt x="290" y="69"/>
                </a:cubicBezTo>
                <a:cubicBezTo>
                  <a:pt x="291" y="71"/>
                  <a:pt x="297" y="73"/>
                  <a:pt x="300" y="74"/>
                </a:cubicBezTo>
                <a:cubicBezTo>
                  <a:pt x="300" y="75"/>
                  <a:pt x="301" y="75"/>
                  <a:pt x="302" y="75"/>
                </a:cubicBezTo>
                <a:cubicBezTo>
                  <a:pt x="302" y="75"/>
                  <a:pt x="302" y="75"/>
                  <a:pt x="302" y="75"/>
                </a:cubicBezTo>
                <a:cubicBezTo>
                  <a:pt x="302" y="75"/>
                  <a:pt x="302" y="75"/>
                  <a:pt x="302" y="75"/>
                </a:cubicBezTo>
                <a:cubicBezTo>
                  <a:pt x="302" y="75"/>
                  <a:pt x="302" y="75"/>
                  <a:pt x="302" y="75"/>
                </a:cubicBezTo>
                <a:cubicBezTo>
                  <a:pt x="306" y="77"/>
                  <a:pt x="308" y="79"/>
                  <a:pt x="313" y="80"/>
                </a:cubicBezTo>
                <a:cubicBezTo>
                  <a:pt x="313" y="80"/>
                  <a:pt x="313" y="80"/>
                  <a:pt x="313" y="80"/>
                </a:cubicBezTo>
                <a:cubicBezTo>
                  <a:pt x="313" y="80"/>
                  <a:pt x="313" y="80"/>
                  <a:pt x="313" y="80"/>
                </a:cubicBezTo>
                <a:cubicBezTo>
                  <a:pt x="314" y="81"/>
                  <a:pt x="316" y="82"/>
                  <a:pt x="318" y="83"/>
                </a:cubicBezTo>
                <a:cubicBezTo>
                  <a:pt x="319" y="84"/>
                  <a:pt x="322" y="85"/>
                  <a:pt x="325" y="86"/>
                </a:cubicBezTo>
                <a:cubicBezTo>
                  <a:pt x="327" y="87"/>
                  <a:pt x="328" y="88"/>
                  <a:pt x="330" y="89"/>
                </a:cubicBezTo>
                <a:cubicBezTo>
                  <a:pt x="330" y="89"/>
                  <a:pt x="330" y="90"/>
                  <a:pt x="330" y="90"/>
                </a:cubicBezTo>
                <a:cubicBezTo>
                  <a:pt x="332" y="91"/>
                  <a:pt x="335" y="92"/>
                  <a:pt x="334" y="93"/>
                </a:cubicBezTo>
                <a:cubicBezTo>
                  <a:pt x="328" y="90"/>
                  <a:pt x="324" y="88"/>
                  <a:pt x="317" y="85"/>
                </a:cubicBezTo>
                <a:cubicBezTo>
                  <a:pt x="306" y="80"/>
                  <a:pt x="296" y="74"/>
                  <a:pt x="285" y="69"/>
                </a:cubicBezTo>
                <a:cubicBezTo>
                  <a:pt x="284" y="68"/>
                  <a:pt x="282" y="68"/>
                  <a:pt x="281" y="67"/>
                </a:cubicBezTo>
                <a:cubicBezTo>
                  <a:pt x="280" y="67"/>
                  <a:pt x="280" y="67"/>
                  <a:pt x="279" y="66"/>
                </a:cubicBezTo>
                <a:cubicBezTo>
                  <a:pt x="273" y="64"/>
                  <a:pt x="268" y="61"/>
                  <a:pt x="262" y="58"/>
                </a:cubicBezTo>
                <a:cubicBezTo>
                  <a:pt x="256" y="55"/>
                  <a:pt x="249" y="52"/>
                  <a:pt x="245" y="49"/>
                </a:cubicBezTo>
                <a:cubicBezTo>
                  <a:pt x="244" y="48"/>
                  <a:pt x="241" y="47"/>
                  <a:pt x="239" y="45"/>
                </a:cubicBezTo>
                <a:cubicBezTo>
                  <a:pt x="240" y="46"/>
                  <a:pt x="241" y="46"/>
                  <a:pt x="242" y="46"/>
                </a:cubicBezTo>
                <a:cubicBezTo>
                  <a:pt x="242" y="45"/>
                  <a:pt x="240" y="45"/>
                  <a:pt x="238" y="44"/>
                </a:cubicBezTo>
                <a:cubicBezTo>
                  <a:pt x="237" y="44"/>
                  <a:pt x="238" y="45"/>
                  <a:pt x="238" y="45"/>
                </a:cubicBezTo>
                <a:cubicBezTo>
                  <a:pt x="237" y="45"/>
                  <a:pt x="236" y="44"/>
                  <a:pt x="233" y="44"/>
                </a:cubicBezTo>
                <a:cubicBezTo>
                  <a:pt x="238" y="46"/>
                  <a:pt x="239" y="47"/>
                  <a:pt x="243" y="49"/>
                </a:cubicBezTo>
                <a:cubicBezTo>
                  <a:pt x="245" y="50"/>
                  <a:pt x="246" y="51"/>
                  <a:pt x="248" y="52"/>
                </a:cubicBezTo>
                <a:cubicBezTo>
                  <a:pt x="252" y="55"/>
                  <a:pt x="258" y="58"/>
                  <a:pt x="262" y="60"/>
                </a:cubicBezTo>
                <a:cubicBezTo>
                  <a:pt x="261" y="60"/>
                  <a:pt x="262" y="61"/>
                  <a:pt x="262" y="61"/>
                </a:cubicBezTo>
                <a:cubicBezTo>
                  <a:pt x="263" y="62"/>
                  <a:pt x="263" y="63"/>
                  <a:pt x="262" y="63"/>
                </a:cubicBezTo>
                <a:cubicBezTo>
                  <a:pt x="260" y="63"/>
                  <a:pt x="258" y="62"/>
                  <a:pt x="257" y="61"/>
                </a:cubicBezTo>
                <a:cubicBezTo>
                  <a:pt x="254" y="60"/>
                  <a:pt x="250" y="59"/>
                  <a:pt x="246" y="57"/>
                </a:cubicBezTo>
                <a:cubicBezTo>
                  <a:pt x="242" y="56"/>
                  <a:pt x="240" y="56"/>
                  <a:pt x="238" y="57"/>
                </a:cubicBezTo>
                <a:cubicBezTo>
                  <a:pt x="238" y="57"/>
                  <a:pt x="236" y="57"/>
                  <a:pt x="235" y="56"/>
                </a:cubicBezTo>
                <a:cubicBezTo>
                  <a:pt x="234" y="55"/>
                  <a:pt x="234" y="55"/>
                  <a:pt x="236" y="55"/>
                </a:cubicBezTo>
                <a:cubicBezTo>
                  <a:pt x="239" y="56"/>
                  <a:pt x="238" y="54"/>
                  <a:pt x="240" y="54"/>
                </a:cubicBezTo>
                <a:cubicBezTo>
                  <a:pt x="236" y="53"/>
                  <a:pt x="232" y="52"/>
                  <a:pt x="228" y="50"/>
                </a:cubicBezTo>
                <a:cubicBezTo>
                  <a:pt x="229" y="52"/>
                  <a:pt x="230" y="52"/>
                  <a:pt x="230" y="53"/>
                </a:cubicBezTo>
                <a:cubicBezTo>
                  <a:pt x="228" y="53"/>
                  <a:pt x="223" y="51"/>
                  <a:pt x="224" y="53"/>
                </a:cubicBezTo>
                <a:cubicBezTo>
                  <a:pt x="225" y="55"/>
                  <a:pt x="225" y="55"/>
                  <a:pt x="221" y="55"/>
                </a:cubicBezTo>
                <a:cubicBezTo>
                  <a:pt x="225" y="57"/>
                  <a:pt x="228" y="58"/>
                  <a:pt x="232" y="59"/>
                </a:cubicBezTo>
                <a:cubicBezTo>
                  <a:pt x="232" y="59"/>
                  <a:pt x="233" y="59"/>
                  <a:pt x="233" y="59"/>
                </a:cubicBezTo>
                <a:cubicBezTo>
                  <a:pt x="233" y="59"/>
                  <a:pt x="233" y="60"/>
                  <a:pt x="232" y="60"/>
                </a:cubicBezTo>
                <a:cubicBezTo>
                  <a:pt x="230" y="60"/>
                  <a:pt x="232" y="60"/>
                  <a:pt x="233" y="61"/>
                </a:cubicBezTo>
                <a:cubicBezTo>
                  <a:pt x="234" y="61"/>
                  <a:pt x="234" y="61"/>
                  <a:pt x="234" y="61"/>
                </a:cubicBezTo>
                <a:cubicBezTo>
                  <a:pt x="234" y="61"/>
                  <a:pt x="234" y="62"/>
                  <a:pt x="236" y="62"/>
                </a:cubicBezTo>
                <a:cubicBezTo>
                  <a:pt x="238" y="63"/>
                  <a:pt x="238" y="64"/>
                  <a:pt x="236" y="64"/>
                </a:cubicBezTo>
                <a:cubicBezTo>
                  <a:pt x="235" y="64"/>
                  <a:pt x="238" y="65"/>
                  <a:pt x="238" y="65"/>
                </a:cubicBezTo>
                <a:cubicBezTo>
                  <a:pt x="236" y="65"/>
                  <a:pt x="235" y="64"/>
                  <a:pt x="234" y="63"/>
                </a:cubicBezTo>
                <a:cubicBezTo>
                  <a:pt x="232" y="62"/>
                  <a:pt x="228" y="60"/>
                  <a:pt x="225" y="58"/>
                </a:cubicBezTo>
                <a:cubicBezTo>
                  <a:pt x="224" y="58"/>
                  <a:pt x="222" y="57"/>
                  <a:pt x="220" y="56"/>
                </a:cubicBezTo>
                <a:cubicBezTo>
                  <a:pt x="219" y="55"/>
                  <a:pt x="218" y="55"/>
                  <a:pt x="217" y="54"/>
                </a:cubicBezTo>
                <a:cubicBezTo>
                  <a:pt x="216" y="54"/>
                  <a:pt x="215" y="53"/>
                  <a:pt x="215" y="53"/>
                </a:cubicBezTo>
                <a:cubicBezTo>
                  <a:pt x="215" y="53"/>
                  <a:pt x="214" y="52"/>
                  <a:pt x="213" y="52"/>
                </a:cubicBezTo>
                <a:cubicBezTo>
                  <a:pt x="212" y="53"/>
                  <a:pt x="211" y="52"/>
                  <a:pt x="210" y="52"/>
                </a:cubicBezTo>
                <a:cubicBezTo>
                  <a:pt x="210" y="52"/>
                  <a:pt x="211" y="52"/>
                  <a:pt x="212" y="53"/>
                </a:cubicBezTo>
                <a:cubicBezTo>
                  <a:pt x="213" y="53"/>
                  <a:pt x="214" y="54"/>
                  <a:pt x="216" y="54"/>
                </a:cubicBezTo>
                <a:cubicBezTo>
                  <a:pt x="221" y="57"/>
                  <a:pt x="225" y="60"/>
                  <a:pt x="233" y="63"/>
                </a:cubicBezTo>
                <a:cubicBezTo>
                  <a:pt x="237" y="67"/>
                  <a:pt x="244" y="70"/>
                  <a:pt x="250" y="73"/>
                </a:cubicBezTo>
                <a:cubicBezTo>
                  <a:pt x="253" y="74"/>
                  <a:pt x="255" y="76"/>
                  <a:pt x="258" y="77"/>
                </a:cubicBezTo>
                <a:cubicBezTo>
                  <a:pt x="259" y="79"/>
                  <a:pt x="263" y="80"/>
                  <a:pt x="266" y="82"/>
                </a:cubicBezTo>
                <a:cubicBezTo>
                  <a:pt x="262" y="81"/>
                  <a:pt x="258" y="81"/>
                  <a:pt x="253" y="79"/>
                </a:cubicBezTo>
                <a:cubicBezTo>
                  <a:pt x="248" y="77"/>
                  <a:pt x="243" y="75"/>
                  <a:pt x="239" y="73"/>
                </a:cubicBezTo>
                <a:cubicBezTo>
                  <a:pt x="233" y="69"/>
                  <a:pt x="228" y="66"/>
                  <a:pt x="220" y="63"/>
                </a:cubicBezTo>
                <a:cubicBezTo>
                  <a:pt x="217" y="61"/>
                  <a:pt x="212" y="60"/>
                  <a:pt x="208" y="59"/>
                </a:cubicBezTo>
                <a:cubicBezTo>
                  <a:pt x="207" y="60"/>
                  <a:pt x="211" y="62"/>
                  <a:pt x="214" y="63"/>
                </a:cubicBezTo>
                <a:cubicBezTo>
                  <a:pt x="216" y="63"/>
                  <a:pt x="219" y="64"/>
                  <a:pt x="219" y="65"/>
                </a:cubicBezTo>
                <a:cubicBezTo>
                  <a:pt x="219" y="65"/>
                  <a:pt x="217" y="65"/>
                  <a:pt x="215" y="65"/>
                </a:cubicBezTo>
                <a:cubicBezTo>
                  <a:pt x="214" y="65"/>
                  <a:pt x="212" y="64"/>
                  <a:pt x="211" y="65"/>
                </a:cubicBezTo>
                <a:cubicBezTo>
                  <a:pt x="211" y="64"/>
                  <a:pt x="210" y="64"/>
                  <a:pt x="209" y="63"/>
                </a:cubicBezTo>
                <a:cubicBezTo>
                  <a:pt x="209" y="63"/>
                  <a:pt x="209" y="63"/>
                  <a:pt x="209" y="62"/>
                </a:cubicBezTo>
                <a:cubicBezTo>
                  <a:pt x="209" y="62"/>
                  <a:pt x="209" y="62"/>
                  <a:pt x="209" y="62"/>
                </a:cubicBezTo>
                <a:cubicBezTo>
                  <a:pt x="210" y="63"/>
                  <a:pt x="212" y="64"/>
                  <a:pt x="212" y="63"/>
                </a:cubicBezTo>
                <a:cubicBezTo>
                  <a:pt x="212" y="63"/>
                  <a:pt x="212" y="62"/>
                  <a:pt x="208" y="61"/>
                </a:cubicBezTo>
                <a:cubicBezTo>
                  <a:pt x="208" y="61"/>
                  <a:pt x="207" y="61"/>
                  <a:pt x="207" y="61"/>
                </a:cubicBezTo>
                <a:cubicBezTo>
                  <a:pt x="205" y="60"/>
                  <a:pt x="203" y="59"/>
                  <a:pt x="201" y="58"/>
                </a:cubicBezTo>
                <a:cubicBezTo>
                  <a:pt x="201" y="58"/>
                  <a:pt x="200" y="58"/>
                  <a:pt x="200" y="58"/>
                </a:cubicBezTo>
                <a:cubicBezTo>
                  <a:pt x="202" y="59"/>
                  <a:pt x="204" y="60"/>
                  <a:pt x="206" y="61"/>
                </a:cubicBezTo>
                <a:cubicBezTo>
                  <a:pt x="207" y="62"/>
                  <a:pt x="207" y="62"/>
                  <a:pt x="205" y="62"/>
                </a:cubicBezTo>
                <a:cubicBezTo>
                  <a:pt x="203" y="62"/>
                  <a:pt x="202" y="62"/>
                  <a:pt x="201" y="62"/>
                </a:cubicBezTo>
                <a:cubicBezTo>
                  <a:pt x="200" y="61"/>
                  <a:pt x="199" y="60"/>
                  <a:pt x="195" y="59"/>
                </a:cubicBezTo>
                <a:cubicBezTo>
                  <a:pt x="196" y="60"/>
                  <a:pt x="197" y="61"/>
                  <a:pt x="198" y="62"/>
                </a:cubicBezTo>
                <a:cubicBezTo>
                  <a:pt x="199" y="64"/>
                  <a:pt x="203" y="65"/>
                  <a:pt x="207" y="67"/>
                </a:cubicBezTo>
                <a:cubicBezTo>
                  <a:pt x="208" y="68"/>
                  <a:pt x="209" y="68"/>
                  <a:pt x="211" y="69"/>
                </a:cubicBezTo>
                <a:cubicBezTo>
                  <a:pt x="211" y="69"/>
                  <a:pt x="211" y="69"/>
                  <a:pt x="212" y="70"/>
                </a:cubicBezTo>
                <a:cubicBezTo>
                  <a:pt x="212" y="70"/>
                  <a:pt x="213" y="71"/>
                  <a:pt x="215" y="71"/>
                </a:cubicBezTo>
                <a:cubicBezTo>
                  <a:pt x="216" y="72"/>
                  <a:pt x="217" y="72"/>
                  <a:pt x="217" y="72"/>
                </a:cubicBezTo>
                <a:cubicBezTo>
                  <a:pt x="215" y="73"/>
                  <a:pt x="219" y="74"/>
                  <a:pt x="218" y="75"/>
                </a:cubicBezTo>
                <a:cubicBezTo>
                  <a:pt x="217" y="74"/>
                  <a:pt x="213" y="73"/>
                  <a:pt x="213" y="74"/>
                </a:cubicBezTo>
                <a:cubicBezTo>
                  <a:pt x="212" y="74"/>
                  <a:pt x="214" y="75"/>
                  <a:pt x="216" y="76"/>
                </a:cubicBezTo>
                <a:cubicBezTo>
                  <a:pt x="218" y="77"/>
                  <a:pt x="219" y="77"/>
                  <a:pt x="220" y="78"/>
                </a:cubicBezTo>
                <a:cubicBezTo>
                  <a:pt x="221" y="80"/>
                  <a:pt x="224" y="82"/>
                  <a:pt x="231" y="83"/>
                </a:cubicBezTo>
                <a:cubicBezTo>
                  <a:pt x="232" y="85"/>
                  <a:pt x="238" y="87"/>
                  <a:pt x="241" y="88"/>
                </a:cubicBezTo>
                <a:cubicBezTo>
                  <a:pt x="246" y="91"/>
                  <a:pt x="252" y="94"/>
                  <a:pt x="258" y="97"/>
                </a:cubicBezTo>
                <a:cubicBezTo>
                  <a:pt x="259" y="98"/>
                  <a:pt x="261" y="99"/>
                  <a:pt x="266" y="101"/>
                </a:cubicBezTo>
                <a:cubicBezTo>
                  <a:pt x="264" y="99"/>
                  <a:pt x="261" y="98"/>
                  <a:pt x="259" y="97"/>
                </a:cubicBezTo>
                <a:cubicBezTo>
                  <a:pt x="257" y="96"/>
                  <a:pt x="256" y="95"/>
                  <a:pt x="254" y="94"/>
                </a:cubicBezTo>
                <a:cubicBezTo>
                  <a:pt x="260" y="96"/>
                  <a:pt x="261" y="98"/>
                  <a:pt x="265" y="99"/>
                </a:cubicBezTo>
                <a:cubicBezTo>
                  <a:pt x="267" y="100"/>
                  <a:pt x="269" y="101"/>
                  <a:pt x="270" y="101"/>
                </a:cubicBezTo>
                <a:cubicBezTo>
                  <a:pt x="270" y="101"/>
                  <a:pt x="270" y="101"/>
                  <a:pt x="270" y="101"/>
                </a:cubicBezTo>
                <a:cubicBezTo>
                  <a:pt x="270" y="102"/>
                  <a:pt x="270" y="102"/>
                  <a:pt x="272" y="103"/>
                </a:cubicBezTo>
                <a:cubicBezTo>
                  <a:pt x="274" y="104"/>
                  <a:pt x="274" y="103"/>
                  <a:pt x="274" y="103"/>
                </a:cubicBezTo>
                <a:cubicBezTo>
                  <a:pt x="277" y="104"/>
                  <a:pt x="280" y="105"/>
                  <a:pt x="282" y="107"/>
                </a:cubicBezTo>
                <a:cubicBezTo>
                  <a:pt x="282" y="107"/>
                  <a:pt x="281" y="107"/>
                  <a:pt x="280" y="106"/>
                </a:cubicBezTo>
                <a:cubicBezTo>
                  <a:pt x="279" y="106"/>
                  <a:pt x="278" y="105"/>
                  <a:pt x="277" y="106"/>
                </a:cubicBezTo>
                <a:cubicBezTo>
                  <a:pt x="273" y="105"/>
                  <a:pt x="270" y="104"/>
                  <a:pt x="269" y="102"/>
                </a:cubicBezTo>
                <a:cubicBezTo>
                  <a:pt x="268" y="102"/>
                  <a:pt x="267" y="101"/>
                  <a:pt x="266" y="101"/>
                </a:cubicBezTo>
                <a:cubicBezTo>
                  <a:pt x="265" y="101"/>
                  <a:pt x="266" y="102"/>
                  <a:pt x="267" y="102"/>
                </a:cubicBezTo>
                <a:cubicBezTo>
                  <a:pt x="266" y="102"/>
                  <a:pt x="265" y="102"/>
                  <a:pt x="265" y="102"/>
                </a:cubicBezTo>
                <a:cubicBezTo>
                  <a:pt x="264" y="102"/>
                  <a:pt x="263" y="101"/>
                  <a:pt x="262" y="101"/>
                </a:cubicBezTo>
                <a:cubicBezTo>
                  <a:pt x="257" y="99"/>
                  <a:pt x="253" y="96"/>
                  <a:pt x="248" y="94"/>
                </a:cubicBezTo>
                <a:cubicBezTo>
                  <a:pt x="248" y="94"/>
                  <a:pt x="248" y="94"/>
                  <a:pt x="248" y="95"/>
                </a:cubicBezTo>
                <a:cubicBezTo>
                  <a:pt x="248" y="95"/>
                  <a:pt x="249" y="95"/>
                  <a:pt x="249" y="95"/>
                </a:cubicBezTo>
                <a:cubicBezTo>
                  <a:pt x="249" y="95"/>
                  <a:pt x="249" y="95"/>
                  <a:pt x="249" y="95"/>
                </a:cubicBezTo>
                <a:cubicBezTo>
                  <a:pt x="249" y="95"/>
                  <a:pt x="249" y="95"/>
                  <a:pt x="249" y="95"/>
                </a:cubicBezTo>
                <a:cubicBezTo>
                  <a:pt x="246" y="95"/>
                  <a:pt x="243" y="94"/>
                  <a:pt x="242" y="92"/>
                </a:cubicBezTo>
                <a:cubicBezTo>
                  <a:pt x="241" y="92"/>
                  <a:pt x="239" y="90"/>
                  <a:pt x="236" y="90"/>
                </a:cubicBezTo>
                <a:cubicBezTo>
                  <a:pt x="235" y="90"/>
                  <a:pt x="234" y="90"/>
                  <a:pt x="234" y="90"/>
                </a:cubicBezTo>
                <a:cubicBezTo>
                  <a:pt x="232" y="91"/>
                  <a:pt x="235" y="92"/>
                  <a:pt x="237" y="92"/>
                </a:cubicBezTo>
                <a:cubicBezTo>
                  <a:pt x="244" y="96"/>
                  <a:pt x="253" y="100"/>
                  <a:pt x="260" y="103"/>
                </a:cubicBezTo>
                <a:cubicBezTo>
                  <a:pt x="260" y="103"/>
                  <a:pt x="260" y="103"/>
                  <a:pt x="260" y="103"/>
                </a:cubicBezTo>
                <a:cubicBezTo>
                  <a:pt x="263" y="105"/>
                  <a:pt x="270" y="107"/>
                  <a:pt x="271" y="109"/>
                </a:cubicBezTo>
                <a:cubicBezTo>
                  <a:pt x="261" y="105"/>
                  <a:pt x="252" y="101"/>
                  <a:pt x="243" y="96"/>
                </a:cubicBezTo>
                <a:cubicBezTo>
                  <a:pt x="234" y="91"/>
                  <a:pt x="224" y="87"/>
                  <a:pt x="212" y="82"/>
                </a:cubicBezTo>
                <a:cubicBezTo>
                  <a:pt x="210" y="81"/>
                  <a:pt x="208" y="80"/>
                  <a:pt x="206" y="79"/>
                </a:cubicBezTo>
                <a:cubicBezTo>
                  <a:pt x="202" y="76"/>
                  <a:pt x="195" y="73"/>
                  <a:pt x="190" y="70"/>
                </a:cubicBezTo>
                <a:cubicBezTo>
                  <a:pt x="189" y="70"/>
                  <a:pt x="193" y="71"/>
                  <a:pt x="193" y="72"/>
                </a:cubicBezTo>
                <a:cubicBezTo>
                  <a:pt x="188" y="71"/>
                  <a:pt x="184" y="69"/>
                  <a:pt x="181" y="67"/>
                </a:cubicBezTo>
                <a:cubicBezTo>
                  <a:pt x="179" y="65"/>
                  <a:pt x="177" y="64"/>
                  <a:pt x="171" y="63"/>
                </a:cubicBezTo>
                <a:cubicBezTo>
                  <a:pt x="166" y="62"/>
                  <a:pt x="165" y="60"/>
                  <a:pt x="162" y="59"/>
                </a:cubicBezTo>
                <a:cubicBezTo>
                  <a:pt x="162" y="59"/>
                  <a:pt x="162" y="59"/>
                  <a:pt x="162" y="59"/>
                </a:cubicBezTo>
                <a:cubicBezTo>
                  <a:pt x="157" y="57"/>
                  <a:pt x="153" y="54"/>
                  <a:pt x="149" y="52"/>
                </a:cubicBezTo>
                <a:cubicBezTo>
                  <a:pt x="152" y="53"/>
                  <a:pt x="153" y="54"/>
                  <a:pt x="155" y="55"/>
                </a:cubicBezTo>
                <a:cubicBezTo>
                  <a:pt x="156" y="55"/>
                  <a:pt x="158" y="56"/>
                  <a:pt x="161" y="57"/>
                </a:cubicBezTo>
                <a:cubicBezTo>
                  <a:pt x="160" y="56"/>
                  <a:pt x="159" y="55"/>
                  <a:pt x="156" y="55"/>
                </a:cubicBezTo>
                <a:cubicBezTo>
                  <a:pt x="153" y="53"/>
                  <a:pt x="151" y="52"/>
                  <a:pt x="148" y="50"/>
                </a:cubicBezTo>
                <a:cubicBezTo>
                  <a:pt x="146" y="49"/>
                  <a:pt x="145" y="49"/>
                  <a:pt x="143" y="48"/>
                </a:cubicBezTo>
                <a:cubicBezTo>
                  <a:pt x="143" y="48"/>
                  <a:pt x="142" y="48"/>
                  <a:pt x="142" y="48"/>
                </a:cubicBezTo>
                <a:cubicBezTo>
                  <a:pt x="144" y="49"/>
                  <a:pt x="145" y="49"/>
                  <a:pt x="146" y="50"/>
                </a:cubicBezTo>
                <a:cubicBezTo>
                  <a:pt x="146" y="50"/>
                  <a:pt x="145" y="50"/>
                  <a:pt x="145" y="50"/>
                </a:cubicBezTo>
                <a:cubicBezTo>
                  <a:pt x="140" y="47"/>
                  <a:pt x="132" y="44"/>
                  <a:pt x="129" y="41"/>
                </a:cubicBezTo>
                <a:cubicBezTo>
                  <a:pt x="126" y="40"/>
                  <a:pt x="124" y="39"/>
                  <a:pt x="121" y="38"/>
                </a:cubicBezTo>
                <a:cubicBezTo>
                  <a:pt x="121" y="37"/>
                  <a:pt x="120" y="36"/>
                  <a:pt x="116" y="34"/>
                </a:cubicBezTo>
                <a:cubicBezTo>
                  <a:pt x="113" y="32"/>
                  <a:pt x="106" y="30"/>
                  <a:pt x="100" y="28"/>
                </a:cubicBezTo>
                <a:cubicBezTo>
                  <a:pt x="100" y="28"/>
                  <a:pt x="100" y="28"/>
                  <a:pt x="99" y="28"/>
                </a:cubicBezTo>
                <a:cubicBezTo>
                  <a:pt x="98" y="27"/>
                  <a:pt x="96" y="26"/>
                  <a:pt x="94" y="25"/>
                </a:cubicBezTo>
                <a:cubicBezTo>
                  <a:pt x="92" y="24"/>
                  <a:pt x="94" y="24"/>
                  <a:pt x="96" y="25"/>
                </a:cubicBezTo>
                <a:cubicBezTo>
                  <a:pt x="97" y="25"/>
                  <a:pt x="98" y="26"/>
                  <a:pt x="101" y="27"/>
                </a:cubicBezTo>
                <a:cubicBezTo>
                  <a:pt x="100" y="26"/>
                  <a:pt x="98" y="25"/>
                  <a:pt x="97" y="25"/>
                </a:cubicBezTo>
                <a:cubicBezTo>
                  <a:pt x="96" y="24"/>
                  <a:pt x="95" y="24"/>
                  <a:pt x="94" y="24"/>
                </a:cubicBezTo>
                <a:cubicBezTo>
                  <a:pt x="90" y="21"/>
                  <a:pt x="83" y="17"/>
                  <a:pt x="77" y="14"/>
                </a:cubicBezTo>
                <a:cubicBezTo>
                  <a:pt x="75" y="13"/>
                  <a:pt x="74" y="12"/>
                  <a:pt x="69" y="11"/>
                </a:cubicBezTo>
                <a:cubicBezTo>
                  <a:pt x="70" y="12"/>
                  <a:pt x="73" y="13"/>
                  <a:pt x="76" y="14"/>
                </a:cubicBezTo>
                <a:cubicBezTo>
                  <a:pt x="79" y="16"/>
                  <a:pt x="83" y="18"/>
                  <a:pt x="87" y="20"/>
                </a:cubicBezTo>
                <a:cubicBezTo>
                  <a:pt x="85" y="21"/>
                  <a:pt x="90" y="24"/>
                  <a:pt x="92" y="25"/>
                </a:cubicBezTo>
                <a:cubicBezTo>
                  <a:pt x="93" y="27"/>
                  <a:pt x="96" y="28"/>
                  <a:pt x="98" y="29"/>
                </a:cubicBezTo>
                <a:cubicBezTo>
                  <a:pt x="98" y="30"/>
                  <a:pt x="101" y="31"/>
                  <a:pt x="103" y="31"/>
                </a:cubicBezTo>
                <a:cubicBezTo>
                  <a:pt x="108" y="33"/>
                  <a:pt x="113" y="35"/>
                  <a:pt x="110" y="36"/>
                </a:cubicBezTo>
                <a:cubicBezTo>
                  <a:pt x="109" y="37"/>
                  <a:pt x="111" y="38"/>
                  <a:pt x="115" y="39"/>
                </a:cubicBezTo>
                <a:cubicBezTo>
                  <a:pt x="117" y="40"/>
                  <a:pt x="119" y="41"/>
                  <a:pt x="121" y="42"/>
                </a:cubicBezTo>
                <a:cubicBezTo>
                  <a:pt x="122" y="42"/>
                  <a:pt x="124" y="43"/>
                  <a:pt x="125" y="44"/>
                </a:cubicBezTo>
                <a:cubicBezTo>
                  <a:pt x="125" y="44"/>
                  <a:pt x="126" y="45"/>
                  <a:pt x="128" y="46"/>
                </a:cubicBezTo>
                <a:cubicBezTo>
                  <a:pt x="129" y="46"/>
                  <a:pt x="128" y="45"/>
                  <a:pt x="127" y="44"/>
                </a:cubicBezTo>
                <a:cubicBezTo>
                  <a:pt x="126" y="43"/>
                  <a:pt x="125" y="42"/>
                  <a:pt x="123" y="42"/>
                </a:cubicBezTo>
                <a:cubicBezTo>
                  <a:pt x="121" y="40"/>
                  <a:pt x="121" y="40"/>
                  <a:pt x="123" y="40"/>
                </a:cubicBezTo>
                <a:cubicBezTo>
                  <a:pt x="125" y="40"/>
                  <a:pt x="125" y="41"/>
                  <a:pt x="126" y="41"/>
                </a:cubicBezTo>
                <a:cubicBezTo>
                  <a:pt x="134" y="46"/>
                  <a:pt x="143" y="50"/>
                  <a:pt x="151" y="55"/>
                </a:cubicBezTo>
                <a:cubicBezTo>
                  <a:pt x="149" y="54"/>
                  <a:pt x="146" y="53"/>
                  <a:pt x="145" y="53"/>
                </a:cubicBezTo>
                <a:cubicBezTo>
                  <a:pt x="140" y="50"/>
                  <a:pt x="135" y="49"/>
                  <a:pt x="129" y="49"/>
                </a:cubicBezTo>
                <a:cubicBezTo>
                  <a:pt x="129" y="49"/>
                  <a:pt x="130" y="48"/>
                  <a:pt x="129" y="48"/>
                </a:cubicBezTo>
                <a:cubicBezTo>
                  <a:pt x="129" y="48"/>
                  <a:pt x="128" y="47"/>
                  <a:pt x="127" y="47"/>
                </a:cubicBezTo>
                <a:cubicBezTo>
                  <a:pt x="127" y="48"/>
                  <a:pt x="126" y="48"/>
                  <a:pt x="128" y="49"/>
                </a:cubicBezTo>
                <a:cubicBezTo>
                  <a:pt x="129" y="50"/>
                  <a:pt x="122" y="48"/>
                  <a:pt x="126" y="50"/>
                </a:cubicBezTo>
                <a:cubicBezTo>
                  <a:pt x="128" y="51"/>
                  <a:pt x="132" y="52"/>
                  <a:pt x="132" y="51"/>
                </a:cubicBezTo>
                <a:cubicBezTo>
                  <a:pt x="136" y="49"/>
                  <a:pt x="139" y="52"/>
                  <a:pt x="143" y="53"/>
                </a:cubicBezTo>
                <a:cubicBezTo>
                  <a:pt x="144" y="54"/>
                  <a:pt x="146" y="55"/>
                  <a:pt x="147" y="56"/>
                </a:cubicBezTo>
                <a:cubicBezTo>
                  <a:pt x="151" y="58"/>
                  <a:pt x="154" y="57"/>
                  <a:pt x="157" y="58"/>
                </a:cubicBezTo>
                <a:cubicBezTo>
                  <a:pt x="157" y="58"/>
                  <a:pt x="157" y="58"/>
                  <a:pt x="157" y="58"/>
                </a:cubicBezTo>
                <a:cubicBezTo>
                  <a:pt x="158" y="58"/>
                  <a:pt x="158" y="58"/>
                  <a:pt x="158" y="58"/>
                </a:cubicBezTo>
                <a:cubicBezTo>
                  <a:pt x="161" y="60"/>
                  <a:pt x="157" y="60"/>
                  <a:pt x="159" y="62"/>
                </a:cubicBezTo>
                <a:cubicBezTo>
                  <a:pt x="162" y="64"/>
                  <a:pt x="169" y="67"/>
                  <a:pt x="173" y="70"/>
                </a:cubicBezTo>
                <a:cubicBezTo>
                  <a:pt x="175" y="70"/>
                  <a:pt x="176" y="71"/>
                  <a:pt x="177" y="72"/>
                </a:cubicBezTo>
                <a:cubicBezTo>
                  <a:pt x="183" y="74"/>
                  <a:pt x="185" y="76"/>
                  <a:pt x="188" y="78"/>
                </a:cubicBezTo>
                <a:cubicBezTo>
                  <a:pt x="194" y="80"/>
                  <a:pt x="196" y="82"/>
                  <a:pt x="202" y="85"/>
                </a:cubicBezTo>
                <a:cubicBezTo>
                  <a:pt x="204" y="86"/>
                  <a:pt x="207" y="87"/>
                  <a:pt x="209" y="89"/>
                </a:cubicBezTo>
                <a:cubicBezTo>
                  <a:pt x="215" y="92"/>
                  <a:pt x="222" y="95"/>
                  <a:pt x="228" y="98"/>
                </a:cubicBezTo>
                <a:cubicBezTo>
                  <a:pt x="229" y="99"/>
                  <a:pt x="231" y="100"/>
                  <a:pt x="232" y="100"/>
                </a:cubicBezTo>
                <a:cubicBezTo>
                  <a:pt x="231" y="100"/>
                  <a:pt x="230" y="100"/>
                  <a:pt x="229" y="100"/>
                </a:cubicBezTo>
                <a:cubicBezTo>
                  <a:pt x="224" y="97"/>
                  <a:pt x="219" y="95"/>
                  <a:pt x="213" y="93"/>
                </a:cubicBezTo>
                <a:cubicBezTo>
                  <a:pt x="214" y="93"/>
                  <a:pt x="214" y="93"/>
                  <a:pt x="214" y="94"/>
                </a:cubicBezTo>
                <a:cubicBezTo>
                  <a:pt x="214" y="93"/>
                  <a:pt x="213" y="93"/>
                  <a:pt x="213" y="93"/>
                </a:cubicBezTo>
                <a:cubicBezTo>
                  <a:pt x="207" y="89"/>
                  <a:pt x="200" y="86"/>
                  <a:pt x="194" y="83"/>
                </a:cubicBezTo>
                <a:cubicBezTo>
                  <a:pt x="188" y="80"/>
                  <a:pt x="181" y="77"/>
                  <a:pt x="175" y="74"/>
                </a:cubicBezTo>
                <a:cubicBezTo>
                  <a:pt x="165" y="70"/>
                  <a:pt x="155" y="65"/>
                  <a:pt x="146" y="60"/>
                </a:cubicBezTo>
                <a:cubicBezTo>
                  <a:pt x="144" y="59"/>
                  <a:pt x="141" y="58"/>
                  <a:pt x="138" y="57"/>
                </a:cubicBezTo>
                <a:cubicBezTo>
                  <a:pt x="133" y="53"/>
                  <a:pt x="124" y="50"/>
                  <a:pt x="118" y="46"/>
                </a:cubicBezTo>
                <a:cubicBezTo>
                  <a:pt x="118" y="45"/>
                  <a:pt x="113" y="44"/>
                  <a:pt x="110" y="42"/>
                </a:cubicBezTo>
                <a:cubicBezTo>
                  <a:pt x="109" y="43"/>
                  <a:pt x="114" y="45"/>
                  <a:pt x="116" y="46"/>
                </a:cubicBezTo>
                <a:cubicBezTo>
                  <a:pt x="116" y="46"/>
                  <a:pt x="116" y="46"/>
                  <a:pt x="116" y="46"/>
                </a:cubicBezTo>
                <a:cubicBezTo>
                  <a:pt x="115" y="47"/>
                  <a:pt x="113" y="47"/>
                  <a:pt x="106" y="45"/>
                </a:cubicBezTo>
                <a:cubicBezTo>
                  <a:pt x="108" y="46"/>
                  <a:pt x="108" y="48"/>
                  <a:pt x="112" y="49"/>
                </a:cubicBezTo>
                <a:cubicBezTo>
                  <a:pt x="114" y="49"/>
                  <a:pt x="111" y="47"/>
                  <a:pt x="116" y="49"/>
                </a:cubicBezTo>
                <a:cubicBezTo>
                  <a:pt x="120" y="50"/>
                  <a:pt x="119" y="51"/>
                  <a:pt x="122" y="52"/>
                </a:cubicBezTo>
                <a:cubicBezTo>
                  <a:pt x="122" y="54"/>
                  <a:pt x="117" y="53"/>
                  <a:pt x="117" y="53"/>
                </a:cubicBezTo>
                <a:cubicBezTo>
                  <a:pt x="108" y="51"/>
                  <a:pt x="117" y="54"/>
                  <a:pt x="116" y="54"/>
                </a:cubicBezTo>
                <a:cubicBezTo>
                  <a:pt x="117" y="54"/>
                  <a:pt x="116" y="54"/>
                  <a:pt x="115" y="55"/>
                </a:cubicBezTo>
                <a:cubicBezTo>
                  <a:pt x="115" y="55"/>
                  <a:pt x="114" y="55"/>
                  <a:pt x="113" y="55"/>
                </a:cubicBezTo>
                <a:cubicBezTo>
                  <a:pt x="112" y="54"/>
                  <a:pt x="110" y="53"/>
                  <a:pt x="108" y="52"/>
                </a:cubicBezTo>
                <a:cubicBezTo>
                  <a:pt x="106" y="51"/>
                  <a:pt x="104" y="50"/>
                  <a:pt x="102" y="49"/>
                </a:cubicBezTo>
                <a:cubicBezTo>
                  <a:pt x="98" y="46"/>
                  <a:pt x="90" y="43"/>
                  <a:pt x="82" y="39"/>
                </a:cubicBezTo>
                <a:cubicBezTo>
                  <a:pt x="89" y="43"/>
                  <a:pt x="93" y="46"/>
                  <a:pt x="101" y="49"/>
                </a:cubicBezTo>
                <a:cubicBezTo>
                  <a:pt x="103" y="50"/>
                  <a:pt x="105" y="51"/>
                  <a:pt x="108" y="52"/>
                </a:cubicBezTo>
                <a:cubicBezTo>
                  <a:pt x="109" y="54"/>
                  <a:pt x="111" y="55"/>
                  <a:pt x="113" y="56"/>
                </a:cubicBezTo>
                <a:cubicBezTo>
                  <a:pt x="111" y="56"/>
                  <a:pt x="113" y="57"/>
                  <a:pt x="112" y="57"/>
                </a:cubicBezTo>
                <a:cubicBezTo>
                  <a:pt x="108" y="57"/>
                  <a:pt x="106" y="56"/>
                  <a:pt x="104" y="55"/>
                </a:cubicBezTo>
                <a:cubicBezTo>
                  <a:pt x="93" y="49"/>
                  <a:pt x="82" y="42"/>
                  <a:pt x="71" y="36"/>
                </a:cubicBezTo>
                <a:cubicBezTo>
                  <a:pt x="70" y="36"/>
                  <a:pt x="69" y="35"/>
                  <a:pt x="67" y="35"/>
                </a:cubicBezTo>
                <a:cubicBezTo>
                  <a:pt x="66" y="33"/>
                  <a:pt x="63" y="32"/>
                  <a:pt x="60" y="31"/>
                </a:cubicBezTo>
                <a:cubicBezTo>
                  <a:pt x="60" y="30"/>
                  <a:pt x="60" y="30"/>
                  <a:pt x="60" y="30"/>
                </a:cubicBezTo>
                <a:cubicBezTo>
                  <a:pt x="60" y="30"/>
                  <a:pt x="59" y="30"/>
                  <a:pt x="59" y="29"/>
                </a:cubicBezTo>
                <a:cubicBezTo>
                  <a:pt x="57" y="28"/>
                  <a:pt x="55" y="27"/>
                  <a:pt x="52" y="25"/>
                </a:cubicBezTo>
                <a:cubicBezTo>
                  <a:pt x="51" y="24"/>
                  <a:pt x="51" y="23"/>
                  <a:pt x="44" y="20"/>
                </a:cubicBezTo>
                <a:cubicBezTo>
                  <a:pt x="37" y="18"/>
                  <a:pt x="34" y="15"/>
                  <a:pt x="35" y="13"/>
                </a:cubicBezTo>
                <a:cubicBezTo>
                  <a:pt x="35" y="12"/>
                  <a:pt x="37" y="12"/>
                  <a:pt x="36" y="11"/>
                </a:cubicBezTo>
                <a:cubicBezTo>
                  <a:pt x="33" y="11"/>
                  <a:pt x="30" y="10"/>
                  <a:pt x="27" y="10"/>
                </a:cubicBezTo>
                <a:cubicBezTo>
                  <a:pt x="25" y="9"/>
                  <a:pt x="24" y="8"/>
                  <a:pt x="23" y="8"/>
                </a:cubicBezTo>
                <a:cubicBezTo>
                  <a:pt x="23" y="7"/>
                  <a:pt x="22" y="7"/>
                  <a:pt x="22" y="7"/>
                </a:cubicBezTo>
                <a:cubicBezTo>
                  <a:pt x="19" y="5"/>
                  <a:pt x="17" y="4"/>
                  <a:pt x="14" y="2"/>
                </a:cubicBezTo>
                <a:cubicBezTo>
                  <a:pt x="13" y="2"/>
                  <a:pt x="12" y="1"/>
                  <a:pt x="9" y="0"/>
                </a:cubicBezTo>
                <a:cubicBezTo>
                  <a:pt x="9" y="1"/>
                  <a:pt x="11" y="2"/>
                  <a:pt x="13" y="2"/>
                </a:cubicBezTo>
                <a:cubicBezTo>
                  <a:pt x="13" y="3"/>
                  <a:pt x="13" y="3"/>
                  <a:pt x="13" y="3"/>
                </a:cubicBezTo>
                <a:cubicBezTo>
                  <a:pt x="13" y="3"/>
                  <a:pt x="12" y="3"/>
                  <a:pt x="12" y="3"/>
                </a:cubicBezTo>
                <a:cubicBezTo>
                  <a:pt x="11" y="3"/>
                  <a:pt x="11" y="3"/>
                  <a:pt x="11" y="3"/>
                </a:cubicBezTo>
                <a:cubicBezTo>
                  <a:pt x="9" y="2"/>
                  <a:pt x="9" y="1"/>
                  <a:pt x="5" y="0"/>
                </a:cubicBezTo>
                <a:cubicBezTo>
                  <a:pt x="5" y="0"/>
                  <a:pt x="7" y="1"/>
                  <a:pt x="10" y="3"/>
                </a:cubicBezTo>
                <a:cubicBezTo>
                  <a:pt x="11" y="3"/>
                  <a:pt x="12" y="4"/>
                  <a:pt x="14" y="5"/>
                </a:cubicBezTo>
                <a:cubicBezTo>
                  <a:pt x="13" y="5"/>
                  <a:pt x="16" y="6"/>
                  <a:pt x="17" y="7"/>
                </a:cubicBezTo>
                <a:cubicBezTo>
                  <a:pt x="17" y="7"/>
                  <a:pt x="17" y="8"/>
                  <a:pt x="18" y="8"/>
                </a:cubicBezTo>
                <a:cubicBezTo>
                  <a:pt x="21" y="9"/>
                  <a:pt x="22" y="11"/>
                  <a:pt x="25" y="12"/>
                </a:cubicBezTo>
                <a:cubicBezTo>
                  <a:pt x="25" y="13"/>
                  <a:pt x="28" y="14"/>
                  <a:pt x="30" y="15"/>
                </a:cubicBezTo>
                <a:cubicBezTo>
                  <a:pt x="31" y="16"/>
                  <a:pt x="33" y="17"/>
                  <a:pt x="33" y="18"/>
                </a:cubicBezTo>
                <a:cubicBezTo>
                  <a:pt x="33" y="18"/>
                  <a:pt x="33" y="18"/>
                  <a:pt x="33" y="18"/>
                </a:cubicBezTo>
                <a:cubicBezTo>
                  <a:pt x="32" y="18"/>
                  <a:pt x="31" y="18"/>
                  <a:pt x="32" y="18"/>
                </a:cubicBezTo>
                <a:cubicBezTo>
                  <a:pt x="33" y="19"/>
                  <a:pt x="35" y="19"/>
                  <a:pt x="36" y="19"/>
                </a:cubicBezTo>
                <a:cubicBezTo>
                  <a:pt x="42" y="22"/>
                  <a:pt x="41" y="23"/>
                  <a:pt x="46" y="26"/>
                </a:cubicBezTo>
                <a:cubicBezTo>
                  <a:pt x="47" y="27"/>
                  <a:pt x="51" y="28"/>
                  <a:pt x="51" y="29"/>
                </a:cubicBezTo>
                <a:cubicBezTo>
                  <a:pt x="42" y="25"/>
                  <a:pt x="34" y="21"/>
                  <a:pt x="28" y="18"/>
                </a:cubicBezTo>
                <a:cubicBezTo>
                  <a:pt x="28" y="17"/>
                  <a:pt x="28" y="17"/>
                  <a:pt x="26" y="16"/>
                </a:cubicBezTo>
                <a:cubicBezTo>
                  <a:pt x="24" y="15"/>
                  <a:pt x="22" y="14"/>
                  <a:pt x="19" y="13"/>
                </a:cubicBezTo>
                <a:cubicBezTo>
                  <a:pt x="20" y="14"/>
                  <a:pt x="21" y="15"/>
                  <a:pt x="23" y="16"/>
                </a:cubicBezTo>
                <a:cubicBezTo>
                  <a:pt x="24" y="16"/>
                  <a:pt x="25" y="17"/>
                  <a:pt x="26" y="17"/>
                </a:cubicBezTo>
                <a:cubicBezTo>
                  <a:pt x="26" y="18"/>
                  <a:pt x="29" y="19"/>
                  <a:pt x="29" y="20"/>
                </a:cubicBezTo>
                <a:cubicBezTo>
                  <a:pt x="28" y="19"/>
                  <a:pt x="27" y="19"/>
                  <a:pt x="25" y="18"/>
                </a:cubicBezTo>
                <a:cubicBezTo>
                  <a:pt x="23" y="18"/>
                  <a:pt x="25" y="19"/>
                  <a:pt x="26" y="20"/>
                </a:cubicBezTo>
                <a:cubicBezTo>
                  <a:pt x="28" y="21"/>
                  <a:pt x="31" y="22"/>
                  <a:pt x="35" y="23"/>
                </a:cubicBezTo>
                <a:cubicBezTo>
                  <a:pt x="37" y="25"/>
                  <a:pt x="41" y="28"/>
                  <a:pt x="46" y="30"/>
                </a:cubicBezTo>
                <a:cubicBezTo>
                  <a:pt x="50" y="32"/>
                  <a:pt x="43" y="31"/>
                  <a:pt x="43" y="33"/>
                </a:cubicBezTo>
                <a:cubicBezTo>
                  <a:pt x="42" y="33"/>
                  <a:pt x="41" y="33"/>
                  <a:pt x="39" y="32"/>
                </a:cubicBezTo>
                <a:cubicBezTo>
                  <a:pt x="35" y="30"/>
                  <a:pt x="31" y="28"/>
                  <a:pt x="29" y="26"/>
                </a:cubicBezTo>
                <a:cubicBezTo>
                  <a:pt x="31" y="25"/>
                  <a:pt x="33" y="27"/>
                  <a:pt x="35" y="27"/>
                </a:cubicBezTo>
                <a:cubicBezTo>
                  <a:pt x="33" y="26"/>
                  <a:pt x="32" y="24"/>
                  <a:pt x="28" y="24"/>
                </a:cubicBezTo>
                <a:cubicBezTo>
                  <a:pt x="25" y="23"/>
                  <a:pt x="28" y="25"/>
                  <a:pt x="27" y="25"/>
                </a:cubicBezTo>
                <a:cubicBezTo>
                  <a:pt x="22" y="24"/>
                  <a:pt x="22" y="25"/>
                  <a:pt x="24" y="26"/>
                </a:cubicBezTo>
                <a:cubicBezTo>
                  <a:pt x="28" y="28"/>
                  <a:pt x="32" y="30"/>
                  <a:pt x="36" y="32"/>
                </a:cubicBezTo>
                <a:cubicBezTo>
                  <a:pt x="37" y="33"/>
                  <a:pt x="41" y="34"/>
                  <a:pt x="40" y="35"/>
                </a:cubicBezTo>
                <a:cubicBezTo>
                  <a:pt x="36" y="34"/>
                  <a:pt x="40" y="36"/>
                  <a:pt x="39" y="36"/>
                </a:cubicBezTo>
                <a:cubicBezTo>
                  <a:pt x="36" y="36"/>
                  <a:pt x="35" y="35"/>
                  <a:pt x="33" y="35"/>
                </a:cubicBezTo>
                <a:cubicBezTo>
                  <a:pt x="27" y="33"/>
                  <a:pt x="26" y="31"/>
                  <a:pt x="19" y="29"/>
                </a:cubicBezTo>
                <a:cubicBezTo>
                  <a:pt x="20" y="30"/>
                  <a:pt x="25" y="31"/>
                  <a:pt x="25" y="32"/>
                </a:cubicBezTo>
                <a:cubicBezTo>
                  <a:pt x="25" y="34"/>
                  <a:pt x="35" y="37"/>
                  <a:pt x="32" y="38"/>
                </a:cubicBezTo>
                <a:cubicBezTo>
                  <a:pt x="31" y="38"/>
                  <a:pt x="30" y="37"/>
                  <a:pt x="29" y="37"/>
                </a:cubicBezTo>
                <a:cubicBezTo>
                  <a:pt x="29" y="35"/>
                  <a:pt x="21" y="33"/>
                  <a:pt x="18" y="31"/>
                </a:cubicBezTo>
                <a:cubicBezTo>
                  <a:pt x="19" y="33"/>
                  <a:pt x="21" y="34"/>
                  <a:pt x="25" y="36"/>
                </a:cubicBezTo>
                <a:cubicBezTo>
                  <a:pt x="29" y="38"/>
                  <a:pt x="34" y="40"/>
                  <a:pt x="38" y="43"/>
                </a:cubicBezTo>
                <a:cubicBezTo>
                  <a:pt x="33" y="41"/>
                  <a:pt x="29" y="40"/>
                  <a:pt x="24" y="38"/>
                </a:cubicBezTo>
                <a:cubicBezTo>
                  <a:pt x="24" y="37"/>
                  <a:pt x="23" y="36"/>
                  <a:pt x="21" y="35"/>
                </a:cubicBezTo>
                <a:cubicBezTo>
                  <a:pt x="19" y="35"/>
                  <a:pt x="19" y="36"/>
                  <a:pt x="21" y="37"/>
                </a:cubicBezTo>
                <a:cubicBezTo>
                  <a:pt x="22" y="38"/>
                  <a:pt x="22" y="38"/>
                  <a:pt x="22" y="38"/>
                </a:cubicBezTo>
                <a:cubicBezTo>
                  <a:pt x="28" y="44"/>
                  <a:pt x="35" y="49"/>
                  <a:pt x="44" y="55"/>
                </a:cubicBezTo>
                <a:cubicBezTo>
                  <a:pt x="43" y="55"/>
                  <a:pt x="43" y="55"/>
                  <a:pt x="42" y="54"/>
                </a:cubicBezTo>
                <a:cubicBezTo>
                  <a:pt x="34" y="50"/>
                  <a:pt x="25" y="45"/>
                  <a:pt x="17" y="40"/>
                </a:cubicBezTo>
                <a:cubicBezTo>
                  <a:pt x="12" y="37"/>
                  <a:pt x="6" y="34"/>
                  <a:pt x="0" y="31"/>
                </a:cubicBezTo>
                <a:cubicBezTo>
                  <a:pt x="0" y="84"/>
                  <a:pt x="0" y="84"/>
                  <a:pt x="0" y="84"/>
                </a:cubicBezTo>
                <a:cubicBezTo>
                  <a:pt x="0" y="84"/>
                  <a:pt x="1" y="85"/>
                  <a:pt x="1" y="85"/>
                </a:cubicBezTo>
                <a:cubicBezTo>
                  <a:pt x="2" y="86"/>
                  <a:pt x="3" y="86"/>
                  <a:pt x="4" y="87"/>
                </a:cubicBezTo>
                <a:cubicBezTo>
                  <a:pt x="4" y="87"/>
                  <a:pt x="5" y="88"/>
                  <a:pt x="6" y="88"/>
                </a:cubicBezTo>
                <a:cubicBezTo>
                  <a:pt x="4" y="88"/>
                  <a:pt x="2" y="88"/>
                  <a:pt x="0" y="88"/>
                </a:cubicBezTo>
                <a:cubicBezTo>
                  <a:pt x="0" y="107"/>
                  <a:pt x="0" y="107"/>
                  <a:pt x="0" y="107"/>
                </a:cubicBezTo>
                <a:cubicBezTo>
                  <a:pt x="0" y="107"/>
                  <a:pt x="0" y="107"/>
                  <a:pt x="1" y="107"/>
                </a:cubicBezTo>
                <a:cubicBezTo>
                  <a:pt x="1" y="108"/>
                  <a:pt x="1" y="108"/>
                  <a:pt x="2" y="109"/>
                </a:cubicBezTo>
                <a:cubicBezTo>
                  <a:pt x="1" y="109"/>
                  <a:pt x="1" y="109"/>
                  <a:pt x="0" y="109"/>
                </a:cubicBezTo>
                <a:cubicBezTo>
                  <a:pt x="0" y="109"/>
                  <a:pt x="0" y="109"/>
                  <a:pt x="0" y="108"/>
                </a:cubicBezTo>
                <a:cubicBezTo>
                  <a:pt x="0" y="126"/>
                  <a:pt x="0" y="126"/>
                  <a:pt x="0" y="126"/>
                </a:cubicBezTo>
                <a:cubicBezTo>
                  <a:pt x="0" y="127"/>
                  <a:pt x="0" y="127"/>
                  <a:pt x="0" y="127"/>
                </a:cubicBezTo>
                <a:cubicBezTo>
                  <a:pt x="0" y="127"/>
                  <a:pt x="0" y="127"/>
                  <a:pt x="0" y="127"/>
                </a:cubicBezTo>
                <a:cubicBezTo>
                  <a:pt x="0" y="158"/>
                  <a:pt x="0" y="158"/>
                  <a:pt x="0" y="158"/>
                </a:cubicBezTo>
                <a:cubicBezTo>
                  <a:pt x="0" y="158"/>
                  <a:pt x="0" y="158"/>
                  <a:pt x="0" y="158"/>
                </a:cubicBezTo>
                <a:cubicBezTo>
                  <a:pt x="0" y="159"/>
                  <a:pt x="0" y="159"/>
                  <a:pt x="0" y="159"/>
                </a:cubicBezTo>
                <a:cubicBezTo>
                  <a:pt x="0" y="159"/>
                  <a:pt x="0" y="159"/>
                  <a:pt x="0" y="159"/>
                </a:cubicBezTo>
                <a:cubicBezTo>
                  <a:pt x="0" y="173"/>
                  <a:pt x="0" y="173"/>
                  <a:pt x="0" y="173"/>
                </a:cubicBezTo>
                <a:cubicBezTo>
                  <a:pt x="0" y="173"/>
                  <a:pt x="0" y="173"/>
                  <a:pt x="0" y="173"/>
                </a:cubicBezTo>
                <a:cubicBezTo>
                  <a:pt x="0" y="173"/>
                  <a:pt x="0" y="173"/>
                  <a:pt x="0" y="173"/>
                </a:cubicBezTo>
                <a:cubicBezTo>
                  <a:pt x="0" y="173"/>
                  <a:pt x="0" y="173"/>
                  <a:pt x="0" y="173"/>
                </a:cubicBezTo>
                <a:cubicBezTo>
                  <a:pt x="0" y="220"/>
                  <a:pt x="0" y="220"/>
                  <a:pt x="0" y="220"/>
                </a:cubicBezTo>
                <a:cubicBezTo>
                  <a:pt x="1" y="220"/>
                  <a:pt x="2" y="220"/>
                  <a:pt x="3" y="221"/>
                </a:cubicBezTo>
                <a:cubicBezTo>
                  <a:pt x="3" y="221"/>
                  <a:pt x="3" y="221"/>
                  <a:pt x="3" y="221"/>
                </a:cubicBezTo>
                <a:cubicBezTo>
                  <a:pt x="3" y="221"/>
                  <a:pt x="3" y="221"/>
                  <a:pt x="3" y="221"/>
                </a:cubicBezTo>
                <a:cubicBezTo>
                  <a:pt x="3" y="221"/>
                  <a:pt x="3" y="221"/>
                  <a:pt x="3" y="221"/>
                </a:cubicBezTo>
                <a:cubicBezTo>
                  <a:pt x="2" y="221"/>
                  <a:pt x="1" y="220"/>
                  <a:pt x="0" y="220"/>
                </a:cubicBezTo>
                <a:cubicBezTo>
                  <a:pt x="0" y="220"/>
                  <a:pt x="0" y="220"/>
                  <a:pt x="0" y="220"/>
                </a:cubicBezTo>
                <a:cubicBezTo>
                  <a:pt x="0" y="220"/>
                  <a:pt x="0" y="220"/>
                  <a:pt x="0" y="220"/>
                </a:cubicBezTo>
                <a:cubicBezTo>
                  <a:pt x="0" y="223"/>
                  <a:pt x="0" y="223"/>
                  <a:pt x="0" y="223"/>
                </a:cubicBezTo>
                <a:cubicBezTo>
                  <a:pt x="0" y="223"/>
                  <a:pt x="0" y="223"/>
                  <a:pt x="0" y="223"/>
                </a:cubicBezTo>
                <a:cubicBezTo>
                  <a:pt x="0" y="223"/>
                  <a:pt x="0" y="223"/>
                  <a:pt x="0" y="223"/>
                </a:cubicBezTo>
                <a:cubicBezTo>
                  <a:pt x="0" y="223"/>
                  <a:pt x="0" y="223"/>
                  <a:pt x="0" y="223"/>
                </a:cubicBezTo>
                <a:cubicBezTo>
                  <a:pt x="0" y="229"/>
                  <a:pt x="0" y="229"/>
                  <a:pt x="0" y="229"/>
                </a:cubicBezTo>
                <a:cubicBezTo>
                  <a:pt x="13" y="229"/>
                  <a:pt x="13" y="229"/>
                  <a:pt x="13" y="229"/>
                </a:cubicBezTo>
                <a:cubicBezTo>
                  <a:pt x="18" y="231"/>
                  <a:pt x="23" y="234"/>
                  <a:pt x="28" y="236"/>
                </a:cubicBezTo>
                <a:cubicBezTo>
                  <a:pt x="42" y="243"/>
                  <a:pt x="57" y="249"/>
                  <a:pt x="70" y="256"/>
                </a:cubicBezTo>
                <a:cubicBezTo>
                  <a:pt x="70" y="256"/>
                  <a:pt x="70" y="256"/>
                  <a:pt x="70" y="256"/>
                </a:cubicBezTo>
                <a:cubicBezTo>
                  <a:pt x="72" y="257"/>
                  <a:pt x="73" y="258"/>
                  <a:pt x="76" y="258"/>
                </a:cubicBezTo>
                <a:cubicBezTo>
                  <a:pt x="78" y="259"/>
                  <a:pt x="79" y="260"/>
                  <a:pt x="81" y="261"/>
                </a:cubicBezTo>
                <a:cubicBezTo>
                  <a:pt x="80" y="260"/>
                  <a:pt x="77" y="259"/>
                  <a:pt x="77" y="258"/>
                </a:cubicBezTo>
                <a:cubicBezTo>
                  <a:pt x="76" y="258"/>
                  <a:pt x="75" y="257"/>
                  <a:pt x="75" y="257"/>
                </a:cubicBezTo>
                <a:cubicBezTo>
                  <a:pt x="74" y="256"/>
                  <a:pt x="72" y="256"/>
                  <a:pt x="72" y="255"/>
                </a:cubicBezTo>
                <a:cubicBezTo>
                  <a:pt x="74" y="255"/>
                  <a:pt x="70" y="254"/>
                  <a:pt x="71" y="254"/>
                </a:cubicBezTo>
                <a:cubicBezTo>
                  <a:pt x="72" y="254"/>
                  <a:pt x="73" y="254"/>
                  <a:pt x="73" y="254"/>
                </a:cubicBezTo>
                <a:cubicBezTo>
                  <a:pt x="73" y="254"/>
                  <a:pt x="71" y="253"/>
                  <a:pt x="70" y="253"/>
                </a:cubicBezTo>
                <a:cubicBezTo>
                  <a:pt x="69" y="252"/>
                  <a:pt x="67" y="252"/>
                  <a:pt x="67" y="251"/>
                </a:cubicBezTo>
                <a:cubicBezTo>
                  <a:pt x="68" y="252"/>
                  <a:pt x="70" y="252"/>
                  <a:pt x="71" y="253"/>
                </a:cubicBezTo>
                <a:cubicBezTo>
                  <a:pt x="72" y="253"/>
                  <a:pt x="72" y="253"/>
                  <a:pt x="72" y="253"/>
                </a:cubicBezTo>
                <a:cubicBezTo>
                  <a:pt x="70" y="252"/>
                  <a:pt x="69" y="251"/>
                  <a:pt x="67" y="251"/>
                </a:cubicBezTo>
                <a:cubicBezTo>
                  <a:pt x="66" y="250"/>
                  <a:pt x="65" y="249"/>
                  <a:pt x="63" y="249"/>
                </a:cubicBezTo>
                <a:cubicBezTo>
                  <a:pt x="63" y="248"/>
                  <a:pt x="64" y="248"/>
                  <a:pt x="64" y="248"/>
                </a:cubicBezTo>
                <a:cubicBezTo>
                  <a:pt x="66" y="249"/>
                  <a:pt x="68" y="250"/>
                  <a:pt x="70" y="251"/>
                </a:cubicBezTo>
                <a:cubicBezTo>
                  <a:pt x="74" y="253"/>
                  <a:pt x="79" y="255"/>
                  <a:pt x="84" y="258"/>
                </a:cubicBezTo>
                <a:cubicBezTo>
                  <a:pt x="84" y="258"/>
                  <a:pt x="85" y="258"/>
                  <a:pt x="85" y="258"/>
                </a:cubicBezTo>
                <a:cubicBezTo>
                  <a:pt x="86" y="259"/>
                  <a:pt x="88" y="259"/>
                  <a:pt x="89" y="260"/>
                </a:cubicBezTo>
                <a:cubicBezTo>
                  <a:pt x="90" y="260"/>
                  <a:pt x="91" y="261"/>
                  <a:pt x="93" y="261"/>
                </a:cubicBezTo>
                <a:cubicBezTo>
                  <a:pt x="95" y="262"/>
                  <a:pt x="96" y="263"/>
                  <a:pt x="99" y="264"/>
                </a:cubicBezTo>
                <a:cubicBezTo>
                  <a:pt x="99" y="263"/>
                  <a:pt x="97" y="262"/>
                  <a:pt x="94" y="261"/>
                </a:cubicBezTo>
                <a:cubicBezTo>
                  <a:pt x="90" y="258"/>
                  <a:pt x="86" y="257"/>
                  <a:pt x="82" y="256"/>
                </a:cubicBezTo>
                <a:cubicBezTo>
                  <a:pt x="77" y="254"/>
                  <a:pt x="73" y="252"/>
                  <a:pt x="68" y="250"/>
                </a:cubicBezTo>
                <a:cubicBezTo>
                  <a:pt x="65" y="248"/>
                  <a:pt x="61" y="247"/>
                  <a:pt x="58" y="245"/>
                </a:cubicBezTo>
                <a:cubicBezTo>
                  <a:pt x="56" y="244"/>
                  <a:pt x="54" y="243"/>
                  <a:pt x="52" y="242"/>
                </a:cubicBezTo>
                <a:cubicBezTo>
                  <a:pt x="51" y="241"/>
                  <a:pt x="49" y="240"/>
                  <a:pt x="48" y="240"/>
                </a:cubicBezTo>
                <a:cubicBezTo>
                  <a:pt x="50" y="240"/>
                  <a:pt x="51" y="241"/>
                  <a:pt x="53" y="242"/>
                </a:cubicBezTo>
                <a:cubicBezTo>
                  <a:pt x="53" y="242"/>
                  <a:pt x="54" y="242"/>
                  <a:pt x="55" y="242"/>
                </a:cubicBezTo>
                <a:cubicBezTo>
                  <a:pt x="55" y="242"/>
                  <a:pt x="55" y="242"/>
                  <a:pt x="55" y="242"/>
                </a:cubicBezTo>
                <a:cubicBezTo>
                  <a:pt x="55" y="242"/>
                  <a:pt x="53" y="241"/>
                  <a:pt x="51" y="240"/>
                </a:cubicBezTo>
                <a:cubicBezTo>
                  <a:pt x="51" y="240"/>
                  <a:pt x="50" y="240"/>
                  <a:pt x="50" y="239"/>
                </a:cubicBezTo>
                <a:cubicBezTo>
                  <a:pt x="48" y="239"/>
                  <a:pt x="47" y="238"/>
                  <a:pt x="46" y="237"/>
                </a:cubicBezTo>
                <a:cubicBezTo>
                  <a:pt x="44" y="237"/>
                  <a:pt x="43" y="237"/>
                  <a:pt x="41" y="236"/>
                </a:cubicBezTo>
                <a:cubicBezTo>
                  <a:pt x="41" y="236"/>
                  <a:pt x="41" y="235"/>
                  <a:pt x="41" y="235"/>
                </a:cubicBezTo>
                <a:cubicBezTo>
                  <a:pt x="39" y="234"/>
                  <a:pt x="38" y="233"/>
                  <a:pt x="35" y="233"/>
                </a:cubicBezTo>
                <a:cubicBezTo>
                  <a:pt x="33" y="232"/>
                  <a:pt x="31" y="230"/>
                  <a:pt x="28" y="229"/>
                </a:cubicBezTo>
                <a:cubicBezTo>
                  <a:pt x="28" y="229"/>
                  <a:pt x="28" y="229"/>
                  <a:pt x="28" y="229"/>
                </a:cubicBezTo>
                <a:cubicBezTo>
                  <a:pt x="33" y="229"/>
                  <a:pt x="33" y="229"/>
                  <a:pt x="33" y="229"/>
                </a:cubicBezTo>
                <a:cubicBezTo>
                  <a:pt x="41" y="233"/>
                  <a:pt x="49" y="236"/>
                  <a:pt x="57" y="240"/>
                </a:cubicBezTo>
                <a:cubicBezTo>
                  <a:pt x="58" y="240"/>
                  <a:pt x="59" y="240"/>
                  <a:pt x="60" y="241"/>
                </a:cubicBezTo>
                <a:cubicBezTo>
                  <a:pt x="63" y="242"/>
                  <a:pt x="66" y="244"/>
                  <a:pt x="69" y="245"/>
                </a:cubicBezTo>
                <a:cubicBezTo>
                  <a:pt x="70" y="246"/>
                  <a:pt x="71" y="246"/>
                  <a:pt x="71" y="246"/>
                </a:cubicBezTo>
                <a:cubicBezTo>
                  <a:pt x="72" y="246"/>
                  <a:pt x="73" y="246"/>
                  <a:pt x="74" y="246"/>
                </a:cubicBezTo>
                <a:cubicBezTo>
                  <a:pt x="87" y="252"/>
                  <a:pt x="98" y="259"/>
                  <a:pt x="112" y="265"/>
                </a:cubicBezTo>
                <a:cubicBezTo>
                  <a:pt x="112" y="266"/>
                  <a:pt x="114" y="267"/>
                  <a:pt x="116" y="268"/>
                </a:cubicBezTo>
                <a:cubicBezTo>
                  <a:pt x="117" y="268"/>
                  <a:pt x="117" y="269"/>
                  <a:pt x="121" y="269"/>
                </a:cubicBezTo>
                <a:cubicBezTo>
                  <a:pt x="122" y="269"/>
                  <a:pt x="124" y="270"/>
                  <a:pt x="125" y="271"/>
                </a:cubicBezTo>
                <a:cubicBezTo>
                  <a:pt x="130" y="273"/>
                  <a:pt x="133" y="275"/>
                  <a:pt x="139" y="277"/>
                </a:cubicBezTo>
                <a:cubicBezTo>
                  <a:pt x="137" y="276"/>
                  <a:pt x="133" y="274"/>
                  <a:pt x="133" y="273"/>
                </a:cubicBezTo>
                <a:cubicBezTo>
                  <a:pt x="143" y="277"/>
                  <a:pt x="152" y="281"/>
                  <a:pt x="160" y="286"/>
                </a:cubicBezTo>
                <a:cubicBezTo>
                  <a:pt x="162" y="287"/>
                  <a:pt x="164" y="288"/>
                  <a:pt x="168" y="289"/>
                </a:cubicBezTo>
                <a:cubicBezTo>
                  <a:pt x="168" y="289"/>
                  <a:pt x="169" y="290"/>
                  <a:pt x="169" y="290"/>
                </a:cubicBezTo>
                <a:cubicBezTo>
                  <a:pt x="171" y="291"/>
                  <a:pt x="176" y="293"/>
                  <a:pt x="178" y="295"/>
                </a:cubicBezTo>
                <a:cubicBezTo>
                  <a:pt x="179" y="295"/>
                  <a:pt x="179" y="295"/>
                  <a:pt x="179" y="295"/>
                </a:cubicBezTo>
                <a:cubicBezTo>
                  <a:pt x="179" y="295"/>
                  <a:pt x="179" y="295"/>
                  <a:pt x="179" y="295"/>
                </a:cubicBezTo>
                <a:cubicBezTo>
                  <a:pt x="179" y="295"/>
                  <a:pt x="179" y="295"/>
                  <a:pt x="178" y="295"/>
                </a:cubicBezTo>
                <a:cubicBezTo>
                  <a:pt x="181" y="297"/>
                  <a:pt x="186" y="299"/>
                  <a:pt x="190" y="301"/>
                </a:cubicBezTo>
                <a:cubicBezTo>
                  <a:pt x="195" y="303"/>
                  <a:pt x="200" y="306"/>
                  <a:pt x="202" y="308"/>
                </a:cubicBezTo>
                <a:cubicBezTo>
                  <a:pt x="203" y="309"/>
                  <a:pt x="204" y="309"/>
                  <a:pt x="204" y="309"/>
                </a:cubicBezTo>
                <a:cubicBezTo>
                  <a:pt x="208" y="311"/>
                  <a:pt x="214" y="314"/>
                  <a:pt x="218" y="316"/>
                </a:cubicBezTo>
                <a:cubicBezTo>
                  <a:pt x="219" y="317"/>
                  <a:pt x="221" y="318"/>
                  <a:pt x="224" y="318"/>
                </a:cubicBezTo>
                <a:cubicBezTo>
                  <a:pt x="225" y="318"/>
                  <a:pt x="226" y="319"/>
                  <a:pt x="228" y="320"/>
                </a:cubicBezTo>
                <a:cubicBezTo>
                  <a:pt x="228" y="320"/>
                  <a:pt x="229" y="320"/>
                  <a:pt x="229" y="320"/>
                </a:cubicBezTo>
                <a:cubicBezTo>
                  <a:pt x="229" y="320"/>
                  <a:pt x="229" y="320"/>
                  <a:pt x="229" y="320"/>
                </a:cubicBezTo>
                <a:cubicBezTo>
                  <a:pt x="226" y="317"/>
                  <a:pt x="221" y="315"/>
                  <a:pt x="216" y="313"/>
                </a:cubicBezTo>
                <a:cubicBezTo>
                  <a:pt x="214" y="312"/>
                  <a:pt x="211" y="311"/>
                  <a:pt x="211" y="310"/>
                </a:cubicBezTo>
                <a:cubicBezTo>
                  <a:pt x="204" y="309"/>
                  <a:pt x="209" y="308"/>
                  <a:pt x="204" y="306"/>
                </a:cubicBezTo>
                <a:cubicBezTo>
                  <a:pt x="204" y="306"/>
                  <a:pt x="204" y="306"/>
                  <a:pt x="204" y="306"/>
                </a:cubicBezTo>
                <a:cubicBezTo>
                  <a:pt x="203" y="305"/>
                  <a:pt x="203" y="304"/>
                  <a:pt x="200" y="303"/>
                </a:cubicBezTo>
                <a:cubicBezTo>
                  <a:pt x="197" y="302"/>
                  <a:pt x="193" y="300"/>
                  <a:pt x="191" y="299"/>
                </a:cubicBezTo>
                <a:cubicBezTo>
                  <a:pt x="189" y="297"/>
                  <a:pt x="188" y="298"/>
                  <a:pt x="186" y="298"/>
                </a:cubicBezTo>
                <a:cubicBezTo>
                  <a:pt x="186" y="297"/>
                  <a:pt x="188" y="297"/>
                  <a:pt x="185" y="296"/>
                </a:cubicBezTo>
                <a:cubicBezTo>
                  <a:pt x="185" y="295"/>
                  <a:pt x="181" y="294"/>
                  <a:pt x="181" y="293"/>
                </a:cubicBezTo>
                <a:cubicBezTo>
                  <a:pt x="181" y="293"/>
                  <a:pt x="182" y="293"/>
                  <a:pt x="182" y="293"/>
                </a:cubicBezTo>
                <a:cubicBezTo>
                  <a:pt x="184" y="293"/>
                  <a:pt x="183" y="293"/>
                  <a:pt x="183" y="292"/>
                </a:cubicBezTo>
                <a:cubicBezTo>
                  <a:pt x="187" y="293"/>
                  <a:pt x="190" y="295"/>
                  <a:pt x="190" y="295"/>
                </a:cubicBezTo>
                <a:cubicBezTo>
                  <a:pt x="190" y="297"/>
                  <a:pt x="192" y="297"/>
                  <a:pt x="196" y="298"/>
                </a:cubicBezTo>
                <a:cubicBezTo>
                  <a:pt x="198" y="299"/>
                  <a:pt x="200" y="300"/>
                  <a:pt x="201" y="301"/>
                </a:cubicBezTo>
                <a:cubicBezTo>
                  <a:pt x="202" y="301"/>
                  <a:pt x="204" y="302"/>
                  <a:pt x="206" y="302"/>
                </a:cubicBezTo>
                <a:cubicBezTo>
                  <a:pt x="206" y="303"/>
                  <a:pt x="206" y="303"/>
                  <a:pt x="207" y="303"/>
                </a:cubicBezTo>
                <a:cubicBezTo>
                  <a:pt x="210" y="304"/>
                  <a:pt x="214" y="306"/>
                  <a:pt x="218" y="308"/>
                </a:cubicBezTo>
                <a:cubicBezTo>
                  <a:pt x="218" y="308"/>
                  <a:pt x="218" y="308"/>
                  <a:pt x="218" y="308"/>
                </a:cubicBezTo>
                <a:cubicBezTo>
                  <a:pt x="218" y="308"/>
                  <a:pt x="218" y="308"/>
                  <a:pt x="218" y="308"/>
                </a:cubicBezTo>
                <a:cubicBezTo>
                  <a:pt x="218" y="308"/>
                  <a:pt x="218" y="308"/>
                  <a:pt x="218" y="308"/>
                </a:cubicBezTo>
                <a:cubicBezTo>
                  <a:pt x="220" y="309"/>
                  <a:pt x="223" y="310"/>
                  <a:pt x="225" y="311"/>
                </a:cubicBezTo>
                <a:cubicBezTo>
                  <a:pt x="229" y="312"/>
                  <a:pt x="232" y="314"/>
                  <a:pt x="236" y="316"/>
                </a:cubicBezTo>
                <a:cubicBezTo>
                  <a:pt x="235" y="314"/>
                  <a:pt x="225" y="311"/>
                  <a:pt x="227" y="310"/>
                </a:cubicBezTo>
                <a:cubicBezTo>
                  <a:pt x="228" y="310"/>
                  <a:pt x="228" y="309"/>
                  <a:pt x="228" y="309"/>
                </a:cubicBezTo>
                <a:cubicBezTo>
                  <a:pt x="228" y="309"/>
                  <a:pt x="228" y="308"/>
                  <a:pt x="227" y="308"/>
                </a:cubicBezTo>
                <a:cubicBezTo>
                  <a:pt x="225" y="308"/>
                  <a:pt x="223" y="307"/>
                  <a:pt x="220" y="306"/>
                </a:cubicBezTo>
                <a:cubicBezTo>
                  <a:pt x="220" y="306"/>
                  <a:pt x="219" y="305"/>
                  <a:pt x="218" y="305"/>
                </a:cubicBezTo>
                <a:cubicBezTo>
                  <a:pt x="217" y="305"/>
                  <a:pt x="216" y="304"/>
                  <a:pt x="216" y="304"/>
                </a:cubicBezTo>
                <a:cubicBezTo>
                  <a:pt x="210" y="301"/>
                  <a:pt x="206" y="298"/>
                  <a:pt x="202" y="296"/>
                </a:cubicBezTo>
                <a:cubicBezTo>
                  <a:pt x="204" y="296"/>
                  <a:pt x="206" y="297"/>
                  <a:pt x="208" y="298"/>
                </a:cubicBezTo>
                <a:cubicBezTo>
                  <a:pt x="208" y="297"/>
                  <a:pt x="204" y="296"/>
                  <a:pt x="203" y="295"/>
                </a:cubicBezTo>
                <a:cubicBezTo>
                  <a:pt x="203" y="295"/>
                  <a:pt x="203" y="295"/>
                  <a:pt x="204" y="295"/>
                </a:cubicBezTo>
                <a:cubicBezTo>
                  <a:pt x="204" y="295"/>
                  <a:pt x="204" y="295"/>
                  <a:pt x="204" y="295"/>
                </a:cubicBezTo>
                <a:cubicBezTo>
                  <a:pt x="204" y="295"/>
                  <a:pt x="204" y="294"/>
                  <a:pt x="205" y="295"/>
                </a:cubicBezTo>
                <a:cubicBezTo>
                  <a:pt x="208" y="296"/>
                  <a:pt x="209" y="296"/>
                  <a:pt x="210" y="296"/>
                </a:cubicBezTo>
                <a:cubicBezTo>
                  <a:pt x="211" y="295"/>
                  <a:pt x="209" y="295"/>
                  <a:pt x="208" y="294"/>
                </a:cubicBezTo>
                <a:cubicBezTo>
                  <a:pt x="205" y="293"/>
                  <a:pt x="202" y="292"/>
                  <a:pt x="201" y="291"/>
                </a:cubicBezTo>
                <a:cubicBezTo>
                  <a:pt x="199" y="289"/>
                  <a:pt x="197" y="289"/>
                  <a:pt x="195" y="289"/>
                </a:cubicBezTo>
                <a:cubicBezTo>
                  <a:pt x="193" y="288"/>
                  <a:pt x="191" y="287"/>
                  <a:pt x="187" y="285"/>
                </a:cubicBezTo>
                <a:cubicBezTo>
                  <a:pt x="189" y="287"/>
                  <a:pt x="191" y="288"/>
                  <a:pt x="195" y="289"/>
                </a:cubicBezTo>
                <a:cubicBezTo>
                  <a:pt x="197" y="290"/>
                  <a:pt x="199" y="291"/>
                  <a:pt x="201" y="292"/>
                </a:cubicBezTo>
                <a:cubicBezTo>
                  <a:pt x="203" y="293"/>
                  <a:pt x="203" y="294"/>
                  <a:pt x="201" y="294"/>
                </a:cubicBezTo>
                <a:cubicBezTo>
                  <a:pt x="199" y="293"/>
                  <a:pt x="196" y="291"/>
                  <a:pt x="195" y="293"/>
                </a:cubicBezTo>
                <a:cubicBezTo>
                  <a:pt x="195" y="292"/>
                  <a:pt x="194" y="292"/>
                  <a:pt x="193" y="292"/>
                </a:cubicBezTo>
                <a:cubicBezTo>
                  <a:pt x="193" y="291"/>
                  <a:pt x="191" y="290"/>
                  <a:pt x="189" y="290"/>
                </a:cubicBezTo>
                <a:cubicBezTo>
                  <a:pt x="184" y="287"/>
                  <a:pt x="178" y="284"/>
                  <a:pt x="172" y="281"/>
                </a:cubicBezTo>
                <a:cubicBezTo>
                  <a:pt x="169" y="279"/>
                  <a:pt x="167" y="277"/>
                  <a:pt x="162" y="275"/>
                </a:cubicBezTo>
                <a:cubicBezTo>
                  <a:pt x="160" y="273"/>
                  <a:pt x="154" y="271"/>
                  <a:pt x="152" y="269"/>
                </a:cubicBezTo>
                <a:cubicBezTo>
                  <a:pt x="151" y="269"/>
                  <a:pt x="149" y="268"/>
                  <a:pt x="148" y="267"/>
                </a:cubicBezTo>
                <a:cubicBezTo>
                  <a:pt x="147" y="266"/>
                  <a:pt x="146" y="266"/>
                  <a:pt x="146" y="265"/>
                </a:cubicBezTo>
                <a:cubicBezTo>
                  <a:pt x="145" y="265"/>
                  <a:pt x="145" y="264"/>
                  <a:pt x="144" y="264"/>
                </a:cubicBezTo>
                <a:cubicBezTo>
                  <a:pt x="146" y="265"/>
                  <a:pt x="148" y="266"/>
                  <a:pt x="150" y="267"/>
                </a:cubicBezTo>
                <a:cubicBezTo>
                  <a:pt x="152" y="267"/>
                  <a:pt x="152" y="268"/>
                  <a:pt x="154" y="268"/>
                </a:cubicBezTo>
                <a:cubicBezTo>
                  <a:pt x="155" y="269"/>
                  <a:pt x="157" y="269"/>
                  <a:pt x="158" y="270"/>
                </a:cubicBezTo>
                <a:cubicBezTo>
                  <a:pt x="158" y="269"/>
                  <a:pt x="158" y="269"/>
                  <a:pt x="159" y="269"/>
                </a:cubicBezTo>
                <a:cubicBezTo>
                  <a:pt x="162" y="270"/>
                  <a:pt x="164" y="272"/>
                  <a:pt x="168" y="273"/>
                </a:cubicBezTo>
                <a:cubicBezTo>
                  <a:pt x="170" y="274"/>
                  <a:pt x="172" y="275"/>
                  <a:pt x="173" y="276"/>
                </a:cubicBezTo>
                <a:cubicBezTo>
                  <a:pt x="173" y="276"/>
                  <a:pt x="172" y="276"/>
                  <a:pt x="173" y="277"/>
                </a:cubicBezTo>
                <a:cubicBezTo>
                  <a:pt x="175" y="277"/>
                  <a:pt x="175" y="277"/>
                  <a:pt x="176" y="277"/>
                </a:cubicBezTo>
                <a:cubicBezTo>
                  <a:pt x="177" y="277"/>
                  <a:pt x="178" y="278"/>
                  <a:pt x="180" y="279"/>
                </a:cubicBezTo>
                <a:cubicBezTo>
                  <a:pt x="180" y="279"/>
                  <a:pt x="180" y="279"/>
                  <a:pt x="180" y="279"/>
                </a:cubicBezTo>
                <a:cubicBezTo>
                  <a:pt x="186" y="283"/>
                  <a:pt x="196" y="287"/>
                  <a:pt x="204" y="291"/>
                </a:cubicBezTo>
                <a:cubicBezTo>
                  <a:pt x="208" y="293"/>
                  <a:pt x="212" y="296"/>
                  <a:pt x="216" y="298"/>
                </a:cubicBezTo>
                <a:cubicBezTo>
                  <a:pt x="218" y="299"/>
                  <a:pt x="221" y="301"/>
                  <a:pt x="224" y="302"/>
                </a:cubicBezTo>
                <a:cubicBezTo>
                  <a:pt x="225" y="303"/>
                  <a:pt x="225" y="304"/>
                  <a:pt x="228" y="304"/>
                </a:cubicBezTo>
                <a:cubicBezTo>
                  <a:pt x="233" y="305"/>
                  <a:pt x="230" y="303"/>
                  <a:pt x="230" y="303"/>
                </a:cubicBezTo>
                <a:cubicBezTo>
                  <a:pt x="231" y="303"/>
                  <a:pt x="232" y="304"/>
                  <a:pt x="234" y="304"/>
                </a:cubicBezTo>
                <a:cubicBezTo>
                  <a:pt x="232" y="303"/>
                  <a:pt x="229" y="301"/>
                  <a:pt x="226" y="299"/>
                </a:cubicBezTo>
                <a:cubicBezTo>
                  <a:pt x="227" y="299"/>
                  <a:pt x="228" y="299"/>
                  <a:pt x="226" y="298"/>
                </a:cubicBezTo>
                <a:cubicBezTo>
                  <a:pt x="223" y="297"/>
                  <a:pt x="221" y="296"/>
                  <a:pt x="217" y="294"/>
                </a:cubicBezTo>
                <a:cubicBezTo>
                  <a:pt x="217" y="294"/>
                  <a:pt x="217" y="294"/>
                  <a:pt x="217" y="294"/>
                </a:cubicBezTo>
                <a:cubicBezTo>
                  <a:pt x="217" y="294"/>
                  <a:pt x="217" y="294"/>
                  <a:pt x="217" y="294"/>
                </a:cubicBezTo>
                <a:cubicBezTo>
                  <a:pt x="217" y="294"/>
                  <a:pt x="217" y="294"/>
                  <a:pt x="217" y="294"/>
                </a:cubicBezTo>
                <a:cubicBezTo>
                  <a:pt x="217" y="294"/>
                  <a:pt x="220" y="294"/>
                  <a:pt x="215" y="293"/>
                </a:cubicBezTo>
                <a:cubicBezTo>
                  <a:pt x="214" y="292"/>
                  <a:pt x="212" y="291"/>
                  <a:pt x="214" y="291"/>
                </a:cubicBezTo>
                <a:cubicBezTo>
                  <a:pt x="214" y="291"/>
                  <a:pt x="214" y="291"/>
                  <a:pt x="214" y="291"/>
                </a:cubicBezTo>
                <a:cubicBezTo>
                  <a:pt x="214" y="291"/>
                  <a:pt x="214" y="291"/>
                  <a:pt x="214" y="291"/>
                </a:cubicBezTo>
                <a:cubicBezTo>
                  <a:pt x="214" y="291"/>
                  <a:pt x="214" y="291"/>
                  <a:pt x="214" y="291"/>
                </a:cubicBezTo>
                <a:cubicBezTo>
                  <a:pt x="219" y="293"/>
                  <a:pt x="223" y="296"/>
                  <a:pt x="230" y="298"/>
                </a:cubicBezTo>
                <a:cubicBezTo>
                  <a:pt x="231" y="299"/>
                  <a:pt x="232" y="299"/>
                  <a:pt x="233" y="300"/>
                </a:cubicBezTo>
                <a:cubicBezTo>
                  <a:pt x="236" y="300"/>
                  <a:pt x="232" y="299"/>
                  <a:pt x="232" y="299"/>
                </a:cubicBezTo>
                <a:cubicBezTo>
                  <a:pt x="233" y="299"/>
                  <a:pt x="234" y="298"/>
                  <a:pt x="235" y="298"/>
                </a:cubicBezTo>
                <a:cubicBezTo>
                  <a:pt x="239" y="300"/>
                  <a:pt x="241" y="301"/>
                  <a:pt x="244" y="303"/>
                </a:cubicBezTo>
                <a:cubicBezTo>
                  <a:pt x="246" y="304"/>
                  <a:pt x="248" y="305"/>
                  <a:pt x="250" y="305"/>
                </a:cubicBezTo>
                <a:cubicBezTo>
                  <a:pt x="253" y="306"/>
                  <a:pt x="247" y="304"/>
                  <a:pt x="246" y="303"/>
                </a:cubicBezTo>
                <a:cubicBezTo>
                  <a:pt x="246" y="303"/>
                  <a:pt x="246" y="303"/>
                  <a:pt x="246" y="302"/>
                </a:cubicBezTo>
                <a:cubicBezTo>
                  <a:pt x="246" y="302"/>
                  <a:pt x="246" y="302"/>
                  <a:pt x="246" y="302"/>
                </a:cubicBezTo>
                <a:cubicBezTo>
                  <a:pt x="247" y="302"/>
                  <a:pt x="247" y="302"/>
                  <a:pt x="248" y="302"/>
                </a:cubicBezTo>
                <a:cubicBezTo>
                  <a:pt x="245" y="301"/>
                  <a:pt x="240" y="299"/>
                  <a:pt x="238" y="298"/>
                </a:cubicBezTo>
                <a:cubicBezTo>
                  <a:pt x="237" y="297"/>
                  <a:pt x="237" y="297"/>
                  <a:pt x="236" y="296"/>
                </a:cubicBezTo>
                <a:cubicBezTo>
                  <a:pt x="236" y="296"/>
                  <a:pt x="237" y="296"/>
                  <a:pt x="238" y="296"/>
                </a:cubicBezTo>
                <a:cubicBezTo>
                  <a:pt x="238" y="296"/>
                  <a:pt x="238" y="296"/>
                  <a:pt x="237" y="295"/>
                </a:cubicBezTo>
                <a:cubicBezTo>
                  <a:pt x="231" y="292"/>
                  <a:pt x="231" y="292"/>
                  <a:pt x="237" y="292"/>
                </a:cubicBezTo>
                <a:cubicBezTo>
                  <a:pt x="239" y="292"/>
                  <a:pt x="239" y="293"/>
                  <a:pt x="242" y="293"/>
                </a:cubicBezTo>
                <a:cubicBezTo>
                  <a:pt x="244" y="293"/>
                  <a:pt x="241" y="292"/>
                  <a:pt x="240" y="292"/>
                </a:cubicBezTo>
                <a:cubicBezTo>
                  <a:pt x="239" y="291"/>
                  <a:pt x="239" y="290"/>
                  <a:pt x="241" y="291"/>
                </a:cubicBezTo>
                <a:cubicBezTo>
                  <a:pt x="247" y="293"/>
                  <a:pt x="253" y="294"/>
                  <a:pt x="258" y="297"/>
                </a:cubicBezTo>
                <a:cubicBezTo>
                  <a:pt x="258" y="297"/>
                  <a:pt x="259" y="297"/>
                  <a:pt x="258" y="297"/>
                </a:cubicBezTo>
                <a:cubicBezTo>
                  <a:pt x="258" y="297"/>
                  <a:pt x="256" y="296"/>
                  <a:pt x="255" y="297"/>
                </a:cubicBezTo>
                <a:cubicBezTo>
                  <a:pt x="260" y="300"/>
                  <a:pt x="270" y="302"/>
                  <a:pt x="275" y="305"/>
                </a:cubicBezTo>
                <a:cubicBezTo>
                  <a:pt x="277" y="307"/>
                  <a:pt x="280" y="308"/>
                  <a:pt x="284" y="310"/>
                </a:cubicBezTo>
                <a:cubicBezTo>
                  <a:pt x="285" y="311"/>
                  <a:pt x="286" y="311"/>
                  <a:pt x="288" y="311"/>
                </a:cubicBezTo>
                <a:cubicBezTo>
                  <a:pt x="290" y="311"/>
                  <a:pt x="289" y="310"/>
                  <a:pt x="287" y="310"/>
                </a:cubicBezTo>
                <a:cubicBezTo>
                  <a:pt x="283" y="308"/>
                  <a:pt x="287" y="309"/>
                  <a:pt x="287" y="308"/>
                </a:cubicBezTo>
                <a:cubicBezTo>
                  <a:pt x="288" y="308"/>
                  <a:pt x="289" y="308"/>
                  <a:pt x="289" y="309"/>
                </a:cubicBezTo>
                <a:cubicBezTo>
                  <a:pt x="287" y="308"/>
                  <a:pt x="287" y="306"/>
                  <a:pt x="282" y="306"/>
                </a:cubicBezTo>
                <a:cubicBezTo>
                  <a:pt x="281" y="306"/>
                  <a:pt x="283" y="307"/>
                  <a:pt x="283" y="307"/>
                </a:cubicBezTo>
                <a:cubicBezTo>
                  <a:pt x="280" y="307"/>
                  <a:pt x="280" y="306"/>
                  <a:pt x="278" y="305"/>
                </a:cubicBezTo>
                <a:cubicBezTo>
                  <a:pt x="273" y="303"/>
                  <a:pt x="273" y="302"/>
                  <a:pt x="268" y="300"/>
                </a:cubicBezTo>
                <a:cubicBezTo>
                  <a:pt x="266" y="299"/>
                  <a:pt x="264" y="298"/>
                  <a:pt x="262" y="297"/>
                </a:cubicBezTo>
                <a:cubicBezTo>
                  <a:pt x="262" y="296"/>
                  <a:pt x="263" y="296"/>
                  <a:pt x="262" y="295"/>
                </a:cubicBezTo>
                <a:cubicBezTo>
                  <a:pt x="260" y="294"/>
                  <a:pt x="258" y="293"/>
                  <a:pt x="256" y="292"/>
                </a:cubicBezTo>
                <a:cubicBezTo>
                  <a:pt x="256" y="292"/>
                  <a:pt x="255" y="292"/>
                  <a:pt x="255" y="292"/>
                </a:cubicBezTo>
                <a:cubicBezTo>
                  <a:pt x="257" y="293"/>
                  <a:pt x="259" y="294"/>
                  <a:pt x="261" y="295"/>
                </a:cubicBezTo>
                <a:cubicBezTo>
                  <a:pt x="256" y="294"/>
                  <a:pt x="255" y="293"/>
                  <a:pt x="252" y="292"/>
                </a:cubicBezTo>
                <a:cubicBezTo>
                  <a:pt x="251" y="290"/>
                  <a:pt x="245" y="288"/>
                  <a:pt x="242" y="287"/>
                </a:cubicBezTo>
                <a:cubicBezTo>
                  <a:pt x="242" y="286"/>
                  <a:pt x="241" y="286"/>
                  <a:pt x="240" y="286"/>
                </a:cubicBezTo>
                <a:cubicBezTo>
                  <a:pt x="240" y="286"/>
                  <a:pt x="240" y="286"/>
                  <a:pt x="240" y="286"/>
                </a:cubicBezTo>
                <a:cubicBezTo>
                  <a:pt x="240" y="286"/>
                  <a:pt x="240" y="286"/>
                  <a:pt x="240" y="286"/>
                </a:cubicBezTo>
                <a:cubicBezTo>
                  <a:pt x="240" y="286"/>
                  <a:pt x="240" y="286"/>
                  <a:pt x="240" y="286"/>
                </a:cubicBezTo>
                <a:cubicBezTo>
                  <a:pt x="236" y="285"/>
                  <a:pt x="234" y="283"/>
                  <a:pt x="229" y="281"/>
                </a:cubicBezTo>
                <a:cubicBezTo>
                  <a:pt x="229" y="281"/>
                  <a:pt x="229" y="281"/>
                  <a:pt x="229" y="281"/>
                </a:cubicBezTo>
                <a:cubicBezTo>
                  <a:pt x="229" y="281"/>
                  <a:pt x="229" y="281"/>
                  <a:pt x="229" y="281"/>
                </a:cubicBezTo>
                <a:cubicBezTo>
                  <a:pt x="228" y="280"/>
                  <a:pt x="226" y="279"/>
                  <a:pt x="224" y="279"/>
                </a:cubicBezTo>
                <a:cubicBezTo>
                  <a:pt x="223" y="277"/>
                  <a:pt x="220" y="276"/>
                  <a:pt x="217" y="275"/>
                </a:cubicBezTo>
                <a:cubicBezTo>
                  <a:pt x="215" y="274"/>
                  <a:pt x="214" y="273"/>
                  <a:pt x="212" y="273"/>
                </a:cubicBezTo>
                <a:cubicBezTo>
                  <a:pt x="212" y="272"/>
                  <a:pt x="212" y="272"/>
                  <a:pt x="212" y="272"/>
                </a:cubicBezTo>
                <a:cubicBezTo>
                  <a:pt x="210" y="271"/>
                  <a:pt x="207" y="270"/>
                  <a:pt x="208" y="269"/>
                </a:cubicBezTo>
                <a:cubicBezTo>
                  <a:pt x="214" y="271"/>
                  <a:pt x="218" y="274"/>
                  <a:pt x="225" y="276"/>
                </a:cubicBezTo>
                <a:cubicBezTo>
                  <a:pt x="236" y="282"/>
                  <a:pt x="246" y="287"/>
                  <a:pt x="257" y="292"/>
                </a:cubicBezTo>
                <a:cubicBezTo>
                  <a:pt x="258" y="292"/>
                  <a:pt x="260" y="293"/>
                  <a:pt x="261" y="293"/>
                </a:cubicBezTo>
                <a:cubicBezTo>
                  <a:pt x="262" y="294"/>
                  <a:pt x="262" y="294"/>
                  <a:pt x="263" y="294"/>
                </a:cubicBezTo>
                <a:cubicBezTo>
                  <a:pt x="269" y="297"/>
                  <a:pt x="274" y="300"/>
                  <a:pt x="280" y="302"/>
                </a:cubicBezTo>
                <a:cubicBezTo>
                  <a:pt x="286" y="305"/>
                  <a:pt x="293" y="308"/>
                  <a:pt x="297" y="311"/>
                </a:cubicBezTo>
                <a:cubicBezTo>
                  <a:pt x="298" y="312"/>
                  <a:pt x="301" y="313"/>
                  <a:pt x="303" y="315"/>
                </a:cubicBezTo>
                <a:cubicBezTo>
                  <a:pt x="302" y="314"/>
                  <a:pt x="301" y="314"/>
                  <a:pt x="300" y="314"/>
                </a:cubicBezTo>
                <a:cubicBezTo>
                  <a:pt x="301" y="315"/>
                  <a:pt x="302" y="315"/>
                  <a:pt x="304" y="316"/>
                </a:cubicBezTo>
                <a:cubicBezTo>
                  <a:pt x="305" y="316"/>
                  <a:pt x="304" y="315"/>
                  <a:pt x="304" y="315"/>
                </a:cubicBezTo>
                <a:cubicBezTo>
                  <a:pt x="305" y="315"/>
                  <a:pt x="306" y="316"/>
                  <a:pt x="309" y="316"/>
                </a:cubicBezTo>
                <a:cubicBezTo>
                  <a:pt x="304" y="314"/>
                  <a:pt x="303" y="313"/>
                  <a:pt x="299" y="311"/>
                </a:cubicBezTo>
                <a:cubicBezTo>
                  <a:pt x="297" y="310"/>
                  <a:pt x="296" y="309"/>
                  <a:pt x="294" y="308"/>
                </a:cubicBezTo>
                <a:cubicBezTo>
                  <a:pt x="290" y="306"/>
                  <a:pt x="284" y="303"/>
                  <a:pt x="280" y="300"/>
                </a:cubicBezTo>
                <a:cubicBezTo>
                  <a:pt x="281" y="300"/>
                  <a:pt x="280" y="300"/>
                  <a:pt x="280" y="299"/>
                </a:cubicBezTo>
                <a:cubicBezTo>
                  <a:pt x="279" y="299"/>
                  <a:pt x="279" y="298"/>
                  <a:pt x="280" y="298"/>
                </a:cubicBezTo>
                <a:cubicBezTo>
                  <a:pt x="282" y="298"/>
                  <a:pt x="284" y="299"/>
                  <a:pt x="285" y="300"/>
                </a:cubicBezTo>
                <a:cubicBezTo>
                  <a:pt x="288" y="301"/>
                  <a:pt x="292" y="302"/>
                  <a:pt x="296" y="303"/>
                </a:cubicBezTo>
                <a:cubicBezTo>
                  <a:pt x="300" y="305"/>
                  <a:pt x="302" y="304"/>
                  <a:pt x="304" y="304"/>
                </a:cubicBezTo>
                <a:cubicBezTo>
                  <a:pt x="304" y="304"/>
                  <a:pt x="306" y="304"/>
                  <a:pt x="307" y="304"/>
                </a:cubicBezTo>
                <a:cubicBezTo>
                  <a:pt x="308" y="305"/>
                  <a:pt x="308" y="305"/>
                  <a:pt x="306" y="305"/>
                </a:cubicBezTo>
                <a:cubicBezTo>
                  <a:pt x="303" y="305"/>
                  <a:pt x="304" y="306"/>
                  <a:pt x="302" y="306"/>
                </a:cubicBezTo>
                <a:cubicBezTo>
                  <a:pt x="306" y="307"/>
                  <a:pt x="310" y="308"/>
                  <a:pt x="314" y="310"/>
                </a:cubicBezTo>
                <a:cubicBezTo>
                  <a:pt x="313" y="309"/>
                  <a:pt x="312" y="308"/>
                  <a:pt x="312" y="307"/>
                </a:cubicBezTo>
                <a:cubicBezTo>
                  <a:pt x="314" y="308"/>
                  <a:pt x="319" y="309"/>
                  <a:pt x="318" y="307"/>
                </a:cubicBezTo>
                <a:cubicBezTo>
                  <a:pt x="317" y="305"/>
                  <a:pt x="317" y="305"/>
                  <a:pt x="321" y="305"/>
                </a:cubicBezTo>
                <a:cubicBezTo>
                  <a:pt x="317" y="304"/>
                  <a:pt x="314" y="302"/>
                  <a:pt x="310" y="302"/>
                </a:cubicBezTo>
                <a:cubicBezTo>
                  <a:pt x="310" y="302"/>
                  <a:pt x="309" y="302"/>
                  <a:pt x="309" y="302"/>
                </a:cubicBezTo>
                <a:cubicBezTo>
                  <a:pt x="309" y="301"/>
                  <a:pt x="309" y="301"/>
                  <a:pt x="310" y="301"/>
                </a:cubicBezTo>
                <a:cubicBezTo>
                  <a:pt x="312" y="301"/>
                  <a:pt x="310" y="300"/>
                  <a:pt x="309" y="300"/>
                </a:cubicBezTo>
                <a:cubicBezTo>
                  <a:pt x="308" y="300"/>
                  <a:pt x="308" y="300"/>
                  <a:pt x="308" y="299"/>
                </a:cubicBezTo>
                <a:cubicBezTo>
                  <a:pt x="308" y="299"/>
                  <a:pt x="308" y="299"/>
                  <a:pt x="306" y="298"/>
                </a:cubicBezTo>
                <a:cubicBezTo>
                  <a:pt x="304" y="297"/>
                  <a:pt x="304" y="297"/>
                  <a:pt x="306" y="297"/>
                </a:cubicBezTo>
                <a:cubicBezTo>
                  <a:pt x="307" y="297"/>
                  <a:pt x="304" y="296"/>
                  <a:pt x="305" y="295"/>
                </a:cubicBezTo>
                <a:cubicBezTo>
                  <a:pt x="306" y="296"/>
                  <a:pt x="307" y="297"/>
                  <a:pt x="308" y="297"/>
                </a:cubicBezTo>
                <a:cubicBezTo>
                  <a:pt x="310" y="299"/>
                  <a:pt x="314" y="300"/>
                  <a:pt x="317" y="302"/>
                </a:cubicBezTo>
                <a:cubicBezTo>
                  <a:pt x="318" y="303"/>
                  <a:pt x="320" y="304"/>
                  <a:pt x="322" y="305"/>
                </a:cubicBezTo>
                <a:cubicBezTo>
                  <a:pt x="323" y="305"/>
                  <a:pt x="324" y="306"/>
                  <a:pt x="325" y="306"/>
                </a:cubicBezTo>
                <a:cubicBezTo>
                  <a:pt x="326" y="306"/>
                  <a:pt x="327" y="307"/>
                  <a:pt x="327" y="307"/>
                </a:cubicBezTo>
                <a:cubicBezTo>
                  <a:pt x="327" y="307"/>
                  <a:pt x="328" y="308"/>
                  <a:pt x="329" y="308"/>
                </a:cubicBezTo>
                <a:cubicBezTo>
                  <a:pt x="330" y="308"/>
                  <a:pt x="331" y="309"/>
                  <a:pt x="332" y="309"/>
                </a:cubicBezTo>
                <a:cubicBezTo>
                  <a:pt x="332" y="308"/>
                  <a:pt x="331" y="308"/>
                  <a:pt x="330" y="308"/>
                </a:cubicBezTo>
                <a:cubicBezTo>
                  <a:pt x="329" y="307"/>
                  <a:pt x="328" y="306"/>
                  <a:pt x="326" y="306"/>
                </a:cubicBezTo>
                <a:cubicBezTo>
                  <a:pt x="321" y="303"/>
                  <a:pt x="317" y="300"/>
                  <a:pt x="309" y="297"/>
                </a:cubicBezTo>
                <a:cubicBezTo>
                  <a:pt x="305" y="294"/>
                  <a:pt x="298" y="291"/>
                  <a:pt x="292" y="288"/>
                </a:cubicBezTo>
                <a:cubicBezTo>
                  <a:pt x="289" y="287"/>
                  <a:pt x="287" y="285"/>
                  <a:pt x="284" y="284"/>
                </a:cubicBezTo>
                <a:cubicBezTo>
                  <a:pt x="283" y="283"/>
                  <a:pt x="279" y="281"/>
                  <a:pt x="276" y="280"/>
                </a:cubicBezTo>
                <a:cubicBezTo>
                  <a:pt x="280" y="281"/>
                  <a:pt x="284" y="280"/>
                  <a:pt x="289" y="282"/>
                </a:cubicBezTo>
                <a:cubicBezTo>
                  <a:pt x="294" y="284"/>
                  <a:pt x="299" y="286"/>
                  <a:pt x="303" y="288"/>
                </a:cubicBezTo>
                <a:cubicBezTo>
                  <a:pt x="309" y="291"/>
                  <a:pt x="314" y="295"/>
                  <a:pt x="322" y="298"/>
                </a:cubicBezTo>
                <a:cubicBezTo>
                  <a:pt x="325" y="299"/>
                  <a:pt x="330" y="300"/>
                  <a:pt x="334" y="302"/>
                </a:cubicBezTo>
                <a:cubicBezTo>
                  <a:pt x="335" y="300"/>
                  <a:pt x="331" y="299"/>
                  <a:pt x="328" y="298"/>
                </a:cubicBezTo>
                <a:cubicBezTo>
                  <a:pt x="326" y="297"/>
                  <a:pt x="323" y="297"/>
                  <a:pt x="323" y="296"/>
                </a:cubicBezTo>
                <a:cubicBezTo>
                  <a:pt x="323" y="295"/>
                  <a:pt x="325" y="296"/>
                  <a:pt x="327" y="296"/>
                </a:cubicBezTo>
                <a:cubicBezTo>
                  <a:pt x="328" y="296"/>
                  <a:pt x="330" y="296"/>
                  <a:pt x="331" y="296"/>
                </a:cubicBezTo>
                <a:cubicBezTo>
                  <a:pt x="331" y="297"/>
                  <a:pt x="332" y="297"/>
                  <a:pt x="333" y="298"/>
                </a:cubicBezTo>
                <a:cubicBezTo>
                  <a:pt x="333" y="298"/>
                  <a:pt x="333" y="298"/>
                  <a:pt x="333" y="298"/>
                </a:cubicBezTo>
                <a:cubicBezTo>
                  <a:pt x="333" y="298"/>
                  <a:pt x="333" y="298"/>
                  <a:pt x="333" y="298"/>
                </a:cubicBezTo>
                <a:cubicBezTo>
                  <a:pt x="332" y="298"/>
                  <a:pt x="330" y="297"/>
                  <a:pt x="330" y="297"/>
                </a:cubicBezTo>
                <a:cubicBezTo>
                  <a:pt x="330" y="298"/>
                  <a:pt x="331" y="299"/>
                  <a:pt x="334" y="299"/>
                </a:cubicBezTo>
                <a:cubicBezTo>
                  <a:pt x="334" y="299"/>
                  <a:pt x="335" y="300"/>
                  <a:pt x="335" y="300"/>
                </a:cubicBezTo>
                <a:cubicBezTo>
                  <a:pt x="337" y="301"/>
                  <a:pt x="339" y="302"/>
                  <a:pt x="341" y="303"/>
                </a:cubicBezTo>
                <a:cubicBezTo>
                  <a:pt x="341" y="303"/>
                  <a:pt x="342" y="303"/>
                  <a:pt x="342" y="303"/>
                </a:cubicBezTo>
                <a:cubicBezTo>
                  <a:pt x="340" y="302"/>
                  <a:pt x="338" y="301"/>
                  <a:pt x="336" y="300"/>
                </a:cubicBezTo>
                <a:cubicBezTo>
                  <a:pt x="335" y="299"/>
                  <a:pt x="335" y="299"/>
                  <a:pt x="337" y="298"/>
                </a:cubicBezTo>
                <a:cubicBezTo>
                  <a:pt x="339" y="299"/>
                  <a:pt x="340" y="299"/>
                  <a:pt x="341" y="299"/>
                </a:cubicBezTo>
                <a:cubicBezTo>
                  <a:pt x="342" y="300"/>
                  <a:pt x="344" y="301"/>
                  <a:pt x="347" y="301"/>
                </a:cubicBezTo>
                <a:cubicBezTo>
                  <a:pt x="346" y="300"/>
                  <a:pt x="345" y="299"/>
                  <a:pt x="344" y="299"/>
                </a:cubicBezTo>
                <a:cubicBezTo>
                  <a:pt x="343" y="297"/>
                  <a:pt x="339" y="295"/>
                  <a:pt x="335" y="294"/>
                </a:cubicBezTo>
                <a:cubicBezTo>
                  <a:pt x="334" y="293"/>
                  <a:pt x="333" y="293"/>
                  <a:pt x="331" y="292"/>
                </a:cubicBezTo>
                <a:cubicBezTo>
                  <a:pt x="331" y="292"/>
                  <a:pt x="331" y="292"/>
                  <a:pt x="330" y="291"/>
                </a:cubicBezTo>
                <a:cubicBezTo>
                  <a:pt x="330" y="291"/>
                  <a:pt x="329" y="290"/>
                  <a:pt x="327" y="290"/>
                </a:cubicBezTo>
                <a:cubicBezTo>
                  <a:pt x="326" y="289"/>
                  <a:pt x="325" y="289"/>
                  <a:pt x="325" y="289"/>
                </a:cubicBezTo>
                <a:cubicBezTo>
                  <a:pt x="327" y="288"/>
                  <a:pt x="323" y="287"/>
                  <a:pt x="324" y="287"/>
                </a:cubicBezTo>
                <a:cubicBezTo>
                  <a:pt x="325" y="287"/>
                  <a:pt x="329" y="288"/>
                  <a:pt x="329" y="287"/>
                </a:cubicBezTo>
                <a:cubicBezTo>
                  <a:pt x="330" y="287"/>
                  <a:pt x="328" y="286"/>
                  <a:pt x="326" y="285"/>
                </a:cubicBezTo>
                <a:cubicBezTo>
                  <a:pt x="324" y="284"/>
                  <a:pt x="323" y="284"/>
                  <a:pt x="322" y="283"/>
                </a:cubicBezTo>
                <a:cubicBezTo>
                  <a:pt x="320" y="281"/>
                  <a:pt x="318" y="280"/>
                  <a:pt x="311" y="278"/>
                </a:cubicBezTo>
                <a:cubicBezTo>
                  <a:pt x="310" y="277"/>
                  <a:pt x="304" y="275"/>
                  <a:pt x="301" y="273"/>
                </a:cubicBezTo>
                <a:cubicBezTo>
                  <a:pt x="296" y="271"/>
                  <a:pt x="290" y="268"/>
                  <a:pt x="284" y="265"/>
                </a:cubicBezTo>
                <a:cubicBezTo>
                  <a:pt x="283" y="264"/>
                  <a:pt x="281" y="263"/>
                  <a:pt x="276" y="262"/>
                </a:cubicBezTo>
                <a:cubicBezTo>
                  <a:pt x="278" y="263"/>
                  <a:pt x="281" y="264"/>
                  <a:pt x="283" y="265"/>
                </a:cubicBezTo>
                <a:cubicBezTo>
                  <a:pt x="285" y="266"/>
                  <a:pt x="286" y="267"/>
                  <a:pt x="288" y="268"/>
                </a:cubicBezTo>
                <a:cubicBezTo>
                  <a:pt x="282" y="266"/>
                  <a:pt x="281" y="264"/>
                  <a:pt x="277" y="263"/>
                </a:cubicBezTo>
                <a:cubicBezTo>
                  <a:pt x="275" y="262"/>
                  <a:pt x="273" y="262"/>
                  <a:pt x="272" y="261"/>
                </a:cubicBezTo>
                <a:cubicBezTo>
                  <a:pt x="272" y="261"/>
                  <a:pt x="272" y="261"/>
                  <a:pt x="272" y="261"/>
                </a:cubicBezTo>
                <a:cubicBezTo>
                  <a:pt x="272" y="261"/>
                  <a:pt x="272" y="260"/>
                  <a:pt x="270" y="259"/>
                </a:cubicBezTo>
                <a:cubicBezTo>
                  <a:pt x="268" y="259"/>
                  <a:pt x="268" y="259"/>
                  <a:pt x="268" y="260"/>
                </a:cubicBezTo>
                <a:cubicBezTo>
                  <a:pt x="265" y="258"/>
                  <a:pt x="262" y="257"/>
                  <a:pt x="260" y="256"/>
                </a:cubicBezTo>
                <a:cubicBezTo>
                  <a:pt x="260" y="256"/>
                  <a:pt x="261" y="256"/>
                  <a:pt x="262" y="256"/>
                </a:cubicBezTo>
                <a:cubicBezTo>
                  <a:pt x="263" y="256"/>
                  <a:pt x="264" y="257"/>
                  <a:pt x="265" y="257"/>
                </a:cubicBezTo>
                <a:cubicBezTo>
                  <a:pt x="269" y="258"/>
                  <a:pt x="272" y="259"/>
                  <a:pt x="273" y="260"/>
                </a:cubicBezTo>
                <a:cubicBezTo>
                  <a:pt x="274" y="260"/>
                  <a:pt x="275" y="261"/>
                  <a:pt x="276" y="261"/>
                </a:cubicBezTo>
                <a:cubicBezTo>
                  <a:pt x="277" y="261"/>
                  <a:pt x="276" y="260"/>
                  <a:pt x="275" y="260"/>
                </a:cubicBezTo>
                <a:cubicBezTo>
                  <a:pt x="276" y="260"/>
                  <a:pt x="277" y="260"/>
                  <a:pt x="277" y="260"/>
                </a:cubicBezTo>
                <a:cubicBezTo>
                  <a:pt x="278" y="260"/>
                  <a:pt x="279" y="261"/>
                  <a:pt x="280" y="261"/>
                </a:cubicBezTo>
                <a:cubicBezTo>
                  <a:pt x="285" y="263"/>
                  <a:pt x="289" y="266"/>
                  <a:pt x="294" y="268"/>
                </a:cubicBezTo>
                <a:cubicBezTo>
                  <a:pt x="294" y="268"/>
                  <a:pt x="294" y="268"/>
                  <a:pt x="294" y="267"/>
                </a:cubicBezTo>
                <a:cubicBezTo>
                  <a:pt x="294" y="267"/>
                  <a:pt x="293" y="267"/>
                  <a:pt x="293" y="267"/>
                </a:cubicBezTo>
                <a:cubicBezTo>
                  <a:pt x="293" y="267"/>
                  <a:pt x="293" y="267"/>
                  <a:pt x="293" y="267"/>
                </a:cubicBezTo>
                <a:cubicBezTo>
                  <a:pt x="293" y="267"/>
                  <a:pt x="293" y="267"/>
                  <a:pt x="293" y="267"/>
                </a:cubicBezTo>
                <a:cubicBezTo>
                  <a:pt x="296" y="267"/>
                  <a:pt x="299" y="268"/>
                  <a:pt x="300" y="270"/>
                </a:cubicBezTo>
                <a:cubicBezTo>
                  <a:pt x="301" y="270"/>
                  <a:pt x="303" y="271"/>
                  <a:pt x="306" y="272"/>
                </a:cubicBezTo>
                <a:cubicBezTo>
                  <a:pt x="307" y="272"/>
                  <a:pt x="308" y="272"/>
                  <a:pt x="308" y="272"/>
                </a:cubicBezTo>
                <a:cubicBezTo>
                  <a:pt x="310" y="271"/>
                  <a:pt x="307" y="270"/>
                  <a:pt x="305" y="270"/>
                </a:cubicBezTo>
                <a:cubicBezTo>
                  <a:pt x="298" y="266"/>
                  <a:pt x="289" y="262"/>
                  <a:pt x="282" y="259"/>
                </a:cubicBezTo>
                <a:cubicBezTo>
                  <a:pt x="282" y="259"/>
                  <a:pt x="282" y="259"/>
                  <a:pt x="282" y="259"/>
                </a:cubicBezTo>
                <a:cubicBezTo>
                  <a:pt x="279" y="257"/>
                  <a:pt x="272" y="255"/>
                  <a:pt x="271" y="253"/>
                </a:cubicBezTo>
                <a:cubicBezTo>
                  <a:pt x="281" y="257"/>
                  <a:pt x="290" y="262"/>
                  <a:pt x="299" y="266"/>
                </a:cubicBezTo>
                <a:cubicBezTo>
                  <a:pt x="308" y="270"/>
                  <a:pt x="318" y="275"/>
                  <a:pt x="330" y="280"/>
                </a:cubicBezTo>
                <a:cubicBezTo>
                  <a:pt x="332" y="281"/>
                  <a:pt x="334" y="281"/>
                  <a:pt x="336" y="282"/>
                </a:cubicBezTo>
                <a:cubicBezTo>
                  <a:pt x="340" y="285"/>
                  <a:pt x="347" y="288"/>
                  <a:pt x="352" y="291"/>
                </a:cubicBezTo>
                <a:cubicBezTo>
                  <a:pt x="353" y="291"/>
                  <a:pt x="349" y="290"/>
                  <a:pt x="349" y="289"/>
                </a:cubicBezTo>
                <a:cubicBezTo>
                  <a:pt x="355" y="290"/>
                  <a:pt x="358" y="292"/>
                  <a:pt x="361" y="294"/>
                </a:cubicBezTo>
                <a:cubicBezTo>
                  <a:pt x="363" y="295"/>
                  <a:pt x="365" y="297"/>
                  <a:pt x="371" y="298"/>
                </a:cubicBezTo>
                <a:cubicBezTo>
                  <a:pt x="376" y="299"/>
                  <a:pt x="377" y="300"/>
                  <a:pt x="380" y="302"/>
                </a:cubicBezTo>
                <a:cubicBezTo>
                  <a:pt x="380" y="302"/>
                  <a:pt x="380" y="302"/>
                  <a:pt x="380" y="302"/>
                </a:cubicBezTo>
                <a:cubicBezTo>
                  <a:pt x="385" y="304"/>
                  <a:pt x="389" y="306"/>
                  <a:pt x="393" y="308"/>
                </a:cubicBezTo>
                <a:cubicBezTo>
                  <a:pt x="390" y="307"/>
                  <a:pt x="389" y="306"/>
                  <a:pt x="387" y="306"/>
                </a:cubicBezTo>
                <a:cubicBezTo>
                  <a:pt x="386" y="305"/>
                  <a:pt x="385" y="304"/>
                  <a:pt x="381" y="303"/>
                </a:cubicBezTo>
                <a:cubicBezTo>
                  <a:pt x="382" y="304"/>
                  <a:pt x="383" y="305"/>
                  <a:pt x="386" y="306"/>
                </a:cubicBezTo>
                <a:cubicBezTo>
                  <a:pt x="389" y="307"/>
                  <a:pt x="391" y="308"/>
                  <a:pt x="394" y="310"/>
                </a:cubicBezTo>
                <a:cubicBezTo>
                  <a:pt x="396" y="311"/>
                  <a:pt x="398" y="311"/>
                  <a:pt x="399" y="312"/>
                </a:cubicBezTo>
                <a:cubicBezTo>
                  <a:pt x="399" y="312"/>
                  <a:pt x="400" y="312"/>
                  <a:pt x="400" y="312"/>
                </a:cubicBezTo>
                <a:cubicBezTo>
                  <a:pt x="398" y="311"/>
                  <a:pt x="397" y="311"/>
                  <a:pt x="396" y="310"/>
                </a:cubicBezTo>
                <a:cubicBezTo>
                  <a:pt x="396" y="310"/>
                  <a:pt x="397" y="310"/>
                  <a:pt x="397" y="310"/>
                </a:cubicBezTo>
                <a:cubicBezTo>
                  <a:pt x="402" y="313"/>
                  <a:pt x="410" y="316"/>
                  <a:pt x="413" y="319"/>
                </a:cubicBezTo>
                <a:cubicBezTo>
                  <a:pt x="416" y="320"/>
                  <a:pt x="418" y="321"/>
                  <a:pt x="421" y="322"/>
                </a:cubicBezTo>
                <a:cubicBezTo>
                  <a:pt x="421" y="323"/>
                  <a:pt x="422" y="324"/>
                  <a:pt x="426" y="325"/>
                </a:cubicBezTo>
                <a:cubicBezTo>
                  <a:pt x="429" y="328"/>
                  <a:pt x="436" y="329"/>
                  <a:pt x="442" y="331"/>
                </a:cubicBezTo>
                <a:cubicBezTo>
                  <a:pt x="442" y="331"/>
                  <a:pt x="442" y="331"/>
                  <a:pt x="443" y="331"/>
                </a:cubicBezTo>
                <a:cubicBezTo>
                  <a:pt x="444" y="332"/>
                  <a:pt x="446" y="333"/>
                  <a:pt x="448" y="334"/>
                </a:cubicBezTo>
                <a:cubicBezTo>
                  <a:pt x="450" y="335"/>
                  <a:pt x="448" y="335"/>
                  <a:pt x="446" y="334"/>
                </a:cubicBezTo>
                <a:cubicBezTo>
                  <a:pt x="445" y="334"/>
                  <a:pt x="444" y="333"/>
                  <a:pt x="441" y="333"/>
                </a:cubicBezTo>
                <a:cubicBezTo>
                  <a:pt x="442" y="333"/>
                  <a:pt x="444" y="334"/>
                  <a:pt x="445" y="334"/>
                </a:cubicBezTo>
                <a:cubicBezTo>
                  <a:pt x="446" y="335"/>
                  <a:pt x="447" y="335"/>
                  <a:pt x="448" y="336"/>
                </a:cubicBezTo>
                <a:cubicBezTo>
                  <a:pt x="452" y="338"/>
                  <a:pt x="459" y="341"/>
                  <a:pt x="465" y="344"/>
                </a:cubicBezTo>
                <a:cubicBezTo>
                  <a:pt x="467" y="345"/>
                  <a:pt x="468" y="347"/>
                  <a:pt x="473" y="348"/>
                </a:cubicBezTo>
                <a:cubicBezTo>
                  <a:pt x="472" y="347"/>
                  <a:pt x="469" y="345"/>
                  <a:pt x="466" y="344"/>
                </a:cubicBezTo>
                <a:cubicBezTo>
                  <a:pt x="463" y="342"/>
                  <a:pt x="459" y="340"/>
                  <a:pt x="455" y="339"/>
                </a:cubicBezTo>
                <a:cubicBezTo>
                  <a:pt x="457" y="338"/>
                  <a:pt x="452" y="335"/>
                  <a:pt x="450" y="334"/>
                </a:cubicBezTo>
                <a:cubicBezTo>
                  <a:pt x="449" y="333"/>
                  <a:pt x="446" y="331"/>
                  <a:pt x="444" y="330"/>
                </a:cubicBezTo>
                <a:cubicBezTo>
                  <a:pt x="444" y="329"/>
                  <a:pt x="441" y="329"/>
                  <a:pt x="439" y="328"/>
                </a:cubicBezTo>
                <a:cubicBezTo>
                  <a:pt x="435" y="326"/>
                  <a:pt x="429" y="324"/>
                  <a:pt x="432" y="323"/>
                </a:cubicBezTo>
                <a:cubicBezTo>
                  <a:pt x="433" y="323"/>
                  <a:pt x="431" y="321"/>
                  <a:pt x="427" y="321"/>
                </a:cubicBezTo>
                <a:cubicBezTo>
                  <a:pt x="425" y="320"/>
                  <a:pt x="423" y="319"/>
                  <a:pt x="421" y="318"/>
                </a:cubicBezTo>
                <a:cubicBezTo>
                  <a:pt x="420" y="317"/>
                  <a:pt x="418" y="317"/>
                  <a:pt x="417" y="316"/>
                </a:cubicBezTo>
                <a:cubicBezTo>
                  <a:pt x="417" y="315"/>
                  <a:pt x="416" y="315"/>
                  <a:pt x="414" y="314"/>
                </a:cubicBezTo>
                <a:cubicBezTo>
                  <a:pt x="413" y="314"/>
                  <a:pt x="414" y="315"/>
                  <a:pt x="415" y="316"/>
                </a:cubicBezTo>
                <a:cubicBezTo>
                  <a:pt x="416" y="317"/>
                  <a:pt x="417" y="317"/>
                  <a:pt x="419" y="318"/>
                </a:cubicBezTo>
                <a:cubicBezTo>
                  <a:pt x="421" y="319"/>
                  <a:pt x="421" y="320"/>
                  <a:pt x="419" y="320"/>
                </a:cubicBezTo>
                <a:cubicBezTo>
                  <a:pt x="417" y="320"/>
                  <a:pt x="417" y="319"/>
                  <a:pt x="416" y="319"/>
                </a:cubicBezTo>
                <a:cubicBezTo>
                  <a:pt x="408" y="314"/>
                  <a:pt x="399" y="310"/>
                  <a:pt x="391" y="306"/>
                </a:cubicBezTo>
                <a:cubicBezTo>
                  <a:pt x="393" y="306"/>
                  <a:pt x="396" y="307"/>
                  <a:pt x="397" y="308"/>
                </a:cubicBezTo>
                <a:cubicBezTo>
                  <a:pt x="402" y="311"/>
                  <a:pt x="407" y="311"/>
                  <a:pt x="413" y="311"/>
                </a:cubicBezTo>
                <a:cubicBezTo>
                  <a:pt x="413" y="312"/>
                  <a:pt x="412" y="312"/>
                  <a:pt x="413" y="312"/>
                </a:cubicBezTo>
                <a:cubicBezTo>
                  <a:pt x="413" y="313"/>
                  <a:pt x="414" y="313"/>
                  <a:pt x="415" y="313"/>
                </a:cubicBezTo>
                <a:cubicBezTo>
                  <a:pt x="415" y="312"/>
                  <a:pt x="416" y="312"/>
                  <a:pt x="414" y="311"/>
                </a:cubicBezTo>
                <a:cubicBezTo>
                  <a:pt x="413" y="311"/>
                  <a:pt x="420" y="312"/>
                  <a:pt x="416" y="310"/>
                </a:cubicBezTo>
                <a:cubicBezTo>
                  <a:pt x="414" y="309"/>
                  <a:pt x="410" y="309"/>
                  <a:pt x="410" y="309"/>
                </a:cubicBezTo>
                <a:cubicBezTo>
                  <a:pt x="406" y="311"/>
                  <a:pt x="403" y="308"/>
                  <a:pt x="399" y="307"/>
                </a:cubicBezTo>
                <a:cubicBezTo>
                  <a:pt x="398" y="306"/>
                  <a:pt x="396" y="305"/>
                  <a:pt x="395" y="305"/>
                </a:cubicBezTo>
                <a:cubicBezTo>
                  <a:pt x="391" y="302"/>
                  <a:pt x="388" y="303"/>
                  <a:pt x="385" y="303"/>
                </a:cubicBezTo>
                <a:cubicBezTo>
                  <a:pt x="385" y="303"/>
                  <a:pt x="385" y="303"/>
                  <a:pt x="385" y="303"/>
                </a:cubicBezTo>
                <a:cubicBezTo>
                  <a:pt x="384" y="302"/>
                  <a:pt x="384" y="302"/>
                  <a:pt x="384" y="302"/>
                </a:cubicBezTo>
                <a:cubicBezTo>
                  <a:pt x="382" y="301"/>
                  <a:pt x="385" y="301"/>
                  <a:pt x="384" y="299"/>
                </a:cubicBezTo>
                <a:cubicBezTo>
                  <a:pt x="380" y="296"/>
                  <a:pt x="373" y="294"/>
                  <a:pt x="369" y="291"/>
                </a:cubicBezTo>
                <a:cubicBezTo>
                  <a:pt x="367" y="291"/>
                  <a:pt x="366" y="290"/>
                  <a:pt x="365" y="289"/>
                </a:cubicBezTo>
                <a:cubicBezTo>
                  <a:pt x="359" y="288"/>
                  <a:pt x="358" y="286"/>
                  <a:pt x="354" y="284"/>
                </a:cubicBezTo>
                <a:cubicBezTo>
                  <a:pt x="348" y="282"/>
                  <a:pt x="346" y="279"/>
                  <a:pt x="341" y="277"/>
                </a:cubicBezTo>
                <a:cubicBezTo>
                  <a:pt x="338" y="276"/>
                  <a:pt x="335" y="274"/>
                  <a:pt x="333" y="273"/>
                </a:cubicBezTo>
                <a:cubicBezTo>
                  <a:pt x="327" y="270"/>
                  <a:pt x="320" y="267"/>
                  <a:pt x="314" y="264"/>
                </a:cubicBezTo>
                <a:cubicBezTo>
                  <a:pt x="313" y="263"/>
                  <a:pt x="311" y="263"/>
                  <a:pt x="310" y="262"/>
                </a:cubicBezTo>
                <a:cubicBezTo>
                  <a:pt x="311" y="262"/>
                  <a:pt x="312" y="262"/>
                  <a:pt x="313" y="262"/>
                </a:cubicBezTo>
                <a:cubicBezTo>
                  <a:pt x="318" y="265"/>
                  <a:pt x="323" y="267"/>
                  <a:pt x="329" y="269"/>
                </a:cubicBezTo>
                <a:cubicBezTo>
                  <a:pt x="328" y="269"/>
                  <a:pt x="328" y="269"/>
                  <a:pt x="328" y="268"/>
                </a:cubicBezTo>
                <a:cubicBezTo>
                  <a:pt x="328" y="269"/>
                  <a:pt x="329" y="269"/>
                  <a:pt x="329" y="269"/>
                </a:cubicBezTo>
                <a:cubicBezTo>
                  <a:pt x="335" y="272"/>
                  <a:pt x="342" y="275"/>
                  <a:pt x="348" y="279"/>
                </a:cubicBezTo>
                <a:cubicBezTo>
                  <a:pt x="354" y="281"/>
                  <a:pt x="361" y="284"/>
                  <a:pt x="367" y="287"/>
                </a:cubicBezTo>
                <a:cubicBezTo>
                  <a:pt x="377" y="291"/>
                  <a:pt x="387" y="296"/>
                  <a:pt x="396" y="300"/>
                </a:cubicBezTo>
                <a:cubicBezTo>
                  <a:pt x="398" y="301"/>
                  <a:pt x="401" y="303"/>
                  <a:pt x="404" y="304"/>
                </a:cubicBezTo>
                <a:cubicBezTo>
                  <a:pt x="409" y="307"/>
                  <a:pt x="418" y="310"/>
                  <a:pt x="424" y="314"/>
                </a:cubicBezTo>
                <a:cubicBezTo>
                  <a:pt x="425" y="315"/>
                  <a:pt x="429" y="316"/>
                  <a:pt x="432" y="318"/>
                </a:cubicBezTo>
                <a:cubicBezTo>
                  <a:pt x="433" y="317"/>
                  <a:pt x="428" y="315"/>
                  <a:pt x="426" y="314"/>
                </a:cubicBezTo>
                <a:cubicBezTo>
                  <a:pt x="426" y="314"/>
                  <a:pt x="426" y="314"/>
                  <a:pt x="426" y="314"/>
                </a:cubicBezTo>
                <a:cubicBezTo>
                  <a:pt x="428" y="313"/>
                  <a:pt x="429" y="313"/>
                  <a:pt x="436" y="315"/>
                </a:cubicBezTo>
                <a:cubicBezTo>
                  <a:pt x="434" y="314"/>
                  <a:pt x="434" y="312"/>
                  <a:pt x="430" y="311"/>
                </a:cubicBezTo>
                <a:cubicBezTo>
                  <a:pt x="428" y="311"/>
                  <a:pt x="431" y="313"/>
                  <a:pt x="426" y="311"/>
                </a:cubicBezTo>
                <a:cubicBezTo>
                  <a:pt x="422" y="310"/>
                  <a:pt x="423" y="309"/>
                  <a:pt x="420" y="308"/>
                </a:cubicBezTo>
                <a:cubicBezTo>
                  <a:pt x="420" y="307"/>
                  <a:pt x="425" y="307"/>
                  <a:pt x="425" y="307"/>
                </a:cubicBezTo>
                <a:cubicBezTo>
                  <a:pt x="434" y="309"/>
                  <a:pt x="425" y="307"/>
                  <a:pt x="426" y="306"/>
                </a:cubicBezTo>
                <a:cubicBezTo>
                  <a:pt x="425" y="306"/>
                  <a:pt x="426" y="306"/>
                  <a:pt x="427" y="306"/>
                </a:cubicBezTo>
                <a:cubicBezTo>
                  <a:pt x="427" y="306"/>
                  <a:pt x="428" y="306"/>
                  <a:pt x="429" y="306"/>
                </a:cubicBezTo>
                <a:cubicBezTo>
                  <a:pt x="430" y="306"/>
                  <a:pt x="432" y="307"/>
                  <a:pt x="434" y="308"/>
                </a:cubicBezTo>
                <a:cubicBezTo>
                  <a:pt x="436" y="309"/>
                  <a:pt x="438" y="310"/>
                  <a:pt x="440" y="311"/>
                </a:cubicBezTo>
                <a:cubicBezTo>
                  <a:pt x="444" y="314"/>
                  <a:pt x="452" y="317"/>
                  <a:pt x="460" y="320"/>
                </a:cubicBezTo>
                <a:cubicBezTo>
                  <a:pt x="453" y="317"/>
                  <a:pt x="449" y="314"/>
                  <a:pt x="441" y="311"/>
                </a:cubicBezTo>
                <a:cubicBezTo>
                  <a:pt x="439" y="310"/>
                  <a:pt x="437" y="309"/>
                  <a:pt x="434" y="308"/>
                </a:cubicBezTo>
                <a:cubicBezTo>
                  <a:pt x="433" y="307"/>
                  <a:pt x="431" y="306"/>
                  <a:pt x="429" y="305"/>
                </a:cubicBezTo>
                <a:cubicBezTo>
                  <a:pt x="431" y="305"/>
                  <a:pt x="429" y="304"/>
                  <a:pt x="430" y="303"/>
                </a:cubicBezTo>
                <a:cubicBezTo>
                  <a:pt x="434" y="303"/>
                  <a:pt x="436" y="305"/>
                  <a:pt x="438" y="306"/>
                </a:cubicBezTo>
                <a:cubicBezTo>
                  <a:pt x="449" y="312"/>
                  <a:pt x="460" y="317"/>
                  <a:pt x="471" y="323"/>
                </a:cubicBezTo>
                <a:cubicBezTo>
                  <a:pt x="472" y="324"/>
                  <a:pt x="473" y="325"/>
                  <a:pt x="475" y="325"/>
                </a:cubicBezTo>
                <a:cubicBezTo>
                  <a:pt x="476" y="326"/>
                  <a:pt x="479" y="328"/>
                  <a:pt x="482" y="329"/>
                </a:cubicBezTo>
                <a:cubicBezTo>
                  <a:pt x="482" y="329"/>
                  <a:pt x="482" y="329"/>
                  <a:pt x="482" y="329"/>
                </a:cubicBezTo>
                <a:cubicBezTo>
                  <a:pt x="482" y="329"/>
                  <a:pt x="483" y="329"/>
                  <a:pt x="483" y="330"/>
                </a:cubicBezTo>
                <a:cubicBezTo>
                  <a:pt x="485" y="331"/>
                  <a:pt x="487" y="332"/>
                  <a:pt x="490" y="334"/>
                </a:cubicBezTo>
                <a:cubicBezTo>
                  <a:pt x="491" y="335"/>
                  <a:pt x="491" y="336"/>
                  <a:pt x="498" y="339"/>
                </a:cubicBezTo>
                <a:cubicBezTo>
                  <a:pt x="505" y="341"/>
                  <a:pt x="509" y="344"/>
                  <a:pt x="507" y="346"/>
                </a:cubicBezTo>
                <a:cubicBezTo>
                  <a:pt x="507" y="346"/>
                  <a:pt x="505" y="346"/>
                  <a:pt x="506" y="347"/>
                </a:cubicBezTo>
                <a:cubicBezTo>
                  <a:pt x="509" y="348"/>
                  <a:pt x="512" y="348"/>
                  <a:pt x="515" y="349"/>
                </a:cubicBezTo>
                <a:cubicBezTo>
                  <a:pt x="517" y="349"/>
                  <a:pt x="518" y="350"/>
                  <a:pt x="519" y="351"/>
                </a:cubicBezTo>
                <a:cubicBezTo>
                  <a:pt x="519" y="351"/>
                  <a:pt x="520" y="351"/>
                  <a:pt x="520" y="351"/>
                </a:cubicBezTo>
                <a:cubicBezTo>
                  <a:pt x="523" y="353"/>
                  <a:pt x="525" y="354"/>
                  <a:pt x="528" y="356"/>
                </a:cubicBezTo>
                <a:cubicBezTo>
                  <a:pt x="529" y="357"/>
                  <a:pt x="530" y="357"/>
                  <a:pt x="533" y="358"/>
                </a:cubicBezTo>
                <a:cubicBezTo>
                  <a:pt x="533" y="357"/>
                  <a:pt x="531" y="357"/>
                  <a:pt x="529" y="356"/>
                </a:cubicBezTo>
                <a:cubicBezTo>
                  <a:pt x="529" y="356"/>
                  <a:pt x="529" y="355"/>
                  <a:pt x="529" y="355"/>
                </a:cubicBezTo>
                <a:cubicBezTo>
                  <a:pt x="529" y="355"/>
                  <a:pt x="530" y="355"/>
                  <a:pt x="530" y="355"/>
                </a:cubicBezTo>
                <a:cubicBezTo>
                  <a:pt x="531" y="355"/>
                  <a:pt x="531" y="355"/>
                  <a:pt x="531" y="356"/>
                </a:cubicBezTo>
                <a:cubicBezTo>
                  <a:pt x="533" y="357"/>
                  <a:pt x="533" y="357"/>
                  <a:pt x="537" y="359"/>
                </a:cubicBezTo>
                <a:cubicBezTo>
                  <a:pt x="537" y="358"/>
                  <a:pt x="535" y="357"/>
                  <a:pt x="532" y="356"/>
                </a:cubicBezTo>
                <a:cubicBezTo>
                  <a:pt x="531" y="355"/>
                  <a:pt x="530" y="354"/>
                  <a:pt x="528" y="354"/>
                </a:cubicBezTo>
                <a:cubicBezTo>
                  <a:pt x="529" y="353"/>
                  <a:pt x="526" y="352"/>
                  <a:pt x="525" y="351"/>
                </a:cubicBezTo>
                <a:cubicBezTo>
                  <a:pt x="525" y="351"/>
                  <a:pt x="525" y="351"/>
                  <a:pt x="524" y="350"/>
                </a:cubicBezTo>
                <a:cubicBezTo>
                  <a:pt x="521" y="349"/>
                  <a:pt x="520" y="348"/>
                  <a:pt x="517" y="347"/>
                </a:cubicBezTo>
                <a:cubicBezTo>
                  <a:pt x="517" y="346"/>
                  <a:pt x="514" y="345"/>
                  <a:pt x="512" y="344"/>
                </a:cubicBezTo>
                <a:cubicBezTo>
                  <a:pt x="511" y="343"/>
                  <a:pt x="509" y="342"/>
                  <a:pt x="509" y="341"/>
                </a:cubicBezTo>
                <a:cubicBezTo>
                  <a:pt x="509" y="341"/>
                  <a:pt x="509" y="341"/>
                  <a:pt x="509" y="341"/>
                </a:cubicBezTo>
                <a:cubicBezTo>
                  <a:pt x="510" y="341"/>
                  <a:pt x="511" y="341"/>
                  <a:pt x="510" y="341"/>
                </a:cubicBezTo>
                <a:cubicBezTo>
                  <a:pt x="509" y="340"/>
                  <a:pt x="507" y="340"/>
                  <a:pt x="506" y="340"/>
                </a:cubicBezTo>
                <a:cubicBezTo>
                  <a:pt x="500" y="337"/>
                  <a:pt x="501" y="336"/>
                  <a:pt x="496" y="334"/>
                </a:cubicBezTo>
                <a:cubicBezTo>
                  <a:pt x="495" y="333"/>
                  <a:pt x="491" y="331"/>
                  <a:pt x="491" y="330"/>
                </a:cubicBezTo>
                <a:cubicBezTo>
                  <a:pt x="500" y="334"/>
                  <a:pt x="508" y="338"/>
                  <a:pt x="514" y="341"/>
                </a:cubicBezTo>
                <a:cubicBezTo>
                  <a:pt x="514" y="342"/>
                  <a:pt x="514" y="342"/>
                  <a:pt x="516" y="343"/>
                </a:cubicBezTo>
                <a:cubicBezTo>
                  <a:pt x="518" y="344"/>
                  <a:pt x="520" y="345"/>
                  <a:pt x="523" y="346"/>
                </a:cubicBezTo>
                <a:cubicBezTo>
                  <a:pt x="522" y="345"/>
                  <a:pt x="521" y="344"/>
                  <a:pt x="519" y="343"/>
                </a:cubicBezTo>
                <a:cubicBezTo>
                  <a:pt x="518" y="342"/>
                  <a:pt x="517" y="342"/>
                  <a:pt x="516" y="342"/>
                </a:cubicBezTo>
                <a:cubicBezTo>
                  <a:pt x="516" y="341"/>
                  <a:pt x="513" y="340"/>
                  <a:pt x="513" y="339"/>
                </a:cubicBezTo>
                <a:cubicBezTo>
                  <a:pt x="514" y="339"/>
                  <a:pt x="515" y="340"/>
                  <a:pt x="517" y="340"/>
                </a:cubicBezTo>
                <a:cubicBezTo>
                  <a:pt x="519" y="341"/>
                  <a:pt x="517" y="340"/>
                  <a:pt x="517" y="339"/>
                </a:cubicBezTo>
                <a:cubicBezTo>
                  <a:pt x="514" y="338"/>
                  <a:pt x="511" y="337"/>
                  <a:pt x="507" y="336"/>
                </a:cubicBezTo>
                <a:cubicBezTo>
                  <a:pt x="505" y="334"/>
                  <a:pt x="501" y="332"/>
                  <a:pt x="496" y="330"/>
                </a:cubicBezTo>
                <a:cubicBezTo>
                  <a:pt x="492" y="328"/>
                  <a:pt x="499" y="328"/>
                  <a:pt x="499" y="327"/>
                </a:cubicBezTo>
                <a:cubicBezTo>
                  <a:pt x="500" y="327"/>
                  <a:pt x="501" y="327"/>
                  <a:pt x="503" y="328"/>
                </a:cubicBezTo>
                <a:cubicBezTo>
                  <a:pt x="507" y="330"/>
                  <a:pt x="511" y="332"/>
                  <a:pt x="513" y="333"/>
                </a:cubicBezTo>
                <a:cubicBezTo>
                  <a:pt x="511" y="334"/>
                  <a:pt x="509" y="333"/>
                  <a:pt x="507" y="332"/>
                </a:cubicBezTo>
                <a:cubicBezTo>
                  <a:pt x="509" y="333"/>
                  <a:pt x="510" y="335"/>
                  <a:pt x="514" y="335"/>
                </a:cubicBezTo>
                <a:cubicBezTo>
                  <a:pt x="517" y="336"/>
                  <a:pt x="514" y="334"/>
                  <a:pt x="515" y="334"/>
                </a:cubicBezTo>
                <a:cubicBezTo>
                  <a:pt x="520" y="335"/>
                  <a:pt x="520" y="335"/>
                  <a:pt x="518" y="333"/>
                </a:cubicBezTo>
                <a:cubicBezTo>
                  <a:pt x="514" y="331"/>
                  <a:pt x="510" y="329"/>
                  <a:pt x="506" y="327"/>
                </a:cubicBezTo>
                <a:cubicBezTo>
                  <a:pt x="505" y="326"/>
                  <a:pt x="501" y="325"/>
                  <a:pt x="502" y="325"/>
                </a:cubicBezTo>
                <a:cubicBezTo>
                  <a:pt x="506" y="325"/>
                  <a:pt x="502" y="324"/>
                  <a:pt x="503" y="323"/>
                </a:cubicBezTo>
                <a:cubicBezTo>
                  <a:pt x="506" y="324"/>
                  <a:pt x="507" y="325"/>
                  <a:pt x="509" y="325"/>
                </a:cubicBezTo>
                <a:cubicBezTo>
                  <a:pt x="515" y="326"/>
                  <a:pt x="516" y="328"/>
                  <a:pt x="523" y="330"/>
                </a:cubicBezTo>
                <a:cubicBezTo>
                  <a:pt x="522" y="329"/>
                  <a:pt x="517" y="328"/>
                  <a:pt x="517" y="327"/>
                </a:cubicBezTo>
                <a:cubicBezTo>
                  <a:pt x="517" y="325"/>
                  <a:pt x="507" y="323"/>
                  <a:pt x="510" y="321"/>
                </a:cubicBezTo>
                <a:cubicBezTo>
                  <a:pt x="511" y="322"/>
                  <a:pt x="512" y="322"/>
                  <a:pt x="513" y="323"/>
                </a:cubicBezTo>
                <a:cubicBezTo>
                  <a:pt x="513" y="324"/>
                  <a:pt x="521" y="326"/>
                  <a:pt x="524" y="328"/>
                </a:cubicBezTo>
                <a:cubicBezTo>
                  <a:pt x="523" y="327"/>
                  <a:pt x="521" y="325"/>
                  <a:pt x="517" y="324"/>
                </a:cubicBezTo>
                <a:cubicBezTo>
                  <a:pt x="513" y="322"/>
                  <a:pt x="509" y="319"/>
                  <a:pt x="504" y="317"/>
                </a:cubicBezTo>
                <a:cubicBezTo>
                  <a:pt x="509" y="319"/>
                  <a:pt x="513" y="320"/>
                  <a:pt x="518" y="322"/>
                </a:cubicBezTo>
                <a:cubicBezTo>
                  <a:pt x="518" y="323"/>
                  <a:pt x="519" y="323"/>
                  <a:pt x="521" y="325"/>
                </a:cubicBezTo>
                <a:cubicBezTo>
                  <a:pt x="523" y="324"/>
                  <a:pt x="523" y="324"/>
                  <a:pt x="521" y="322"/>
                </a:cubicBezTo>
                <a:cubicBezTo>
                  <a:pt x="521" y="322"/>
                  <a:pt x="520" y="322"/>
                  <a:pt x="520" y="321"/>
                </a:cubicBezTo>
                <a:cubicBezTo>
                  <a:pt x="514" y="316"/>
                  <a:pt x="507" y="311"/>
                  <a:pt x="498" y="305"/>
                </a:cubicBezTo>
                <a:cubicBezTo>
                  <a:pt x="499" y="306"/>
                  <a:pt x="500" y="306"/>
                  <a:pt x="500" y="306"/>
                </a:cubicBezTo>
                <a:cubicBezTo>
                  <a:pt x="508" y="311"/>
                  <a:pt x="517" y="315"/>
                  <a:pt x="525" y="320"/>
                </a:cubicBezTo>
                <a:cubicBezTo>
                  <a:pt x="530" y="323"/>
                  <a:pt x="536" y="326"/>
                  <a:pt x="542" y="329"/>
                </a:cubicBezTo>
                <a:cubicBezTo>
                  <a:pt x="542" y="278"/>
                  <a:pt x="542" y="278"/>
                  <a:pt x="542" y="278"/>
                </a:cubicBezTo>
                <a:cubicBezTo>
                  <a:pt x="542" y="277"/>
                  <a:pt x="541" y="277"/>
                  <a:pt x="541" y="277"/>
                </a:cubicBezTo>
                <a:cubicBezTo>
                  <a:pt x="540" y="276"/>
                  <a:pt x="539" y="275"/>
                  <a:pt x="538" y="275"/>
                </a:cubicBezTo>
                <a:cubicBezTo>
                  <a:pt x="538" y="274"/>
                  <a:pt x="537" y="274"/>
                  <a:pt x="536" y="274"/>
                </a:cubicBezTo>
                <a:cubicBezTo>
                  <a:pt x="538" y="273"/>
                  <a:pt x="540" y="273"/>
                  <a:pt x="542" y="274"/>
                </a:cubicBezTo>
                <a:cubicBezTo>
                  <a:pt x="542" y="256"/>
                  <a:pt x="542" y="256"/>
                  <a:pt x="542" y="256"/>
                </a:cubicBezTo>
                <a:cubicBezTo>
                  <a:pt x="542" y="256"/>
                  <a:pt x="542" y="256"/>
                  <a:pt x="542" y="255"/>
                </a:cubicBezTo>
                <a:cubicBezTo>
                  <a:pt x="541" y="255"/>
                  <a:pt x="541" y="254"/>
                  <a:pt x="541" y="254"/>
                </a:cubicBezTo>
                <a:cubicBezTo>
                  <a:pt x="541" y="254"/>
                  <a:pt x="541" y="254"/>
                  <a:pt x="542" y="254"/>
                </a:cubicBezTo>
                <a:cubicBezTo>
                  <a:pt x="542" y="254"/>
                  <a:pt x="542" y="254"/>
                  <a:pt x="542" y="254"/>
                </a:cubicBezTo>
                <a:cubicBezTo>
                  <a:pt x="542" y="237"/>
                  <a:pt x="542" y="237"/>
                  <a:pt x="542" y="237"/>
                </a:cubicBezTo>
                <a:cubicBezTo>
                  <a:pt x="542" y="237"/>
                  <a:pt x="542" y="237"/>
                  <a:pt x="542" y="236"/>
                </a:cubicBezTo>
                <a:cubicBezTo>
                  <a:pt x="542" y="236"/>
                  <a:pt x="542" y="236"/>
                  <a:pt x="542" y="236"/>
                </a:cubicBezTo>
                <a:cubicBezTo>
                  <a:pt x="542" y="207"/>
                  <a:pt x="542" y="207"/>
                  <a:pt x="542" y="207"/>
                </a:cubicBezTo>
                <a:cubicBezTo>
                  <a:pt x="542" y="207"/>
                  <a:pt x="542" y="207"/>
                  <a:pt x="542" y="207"/>
                </a:cubicBezTo>
                <a:cubicBezTo>
                  <a:pt x="542" y="206"/>
                  <a:pt x="542" y="206"/>
                  <a:pt x="542" y="206"/>
                </a:cubicBezTo>
                <a:cubicBezTo>
                  <a:pt x="542" y="206"/>
                  <a:pt x="542" y="206"/>
                  <a:pt x="542" y="206"/>
                </a:cubicBezTo>
                <a:cubicBezTo>
                  <a:pt x="542" y="193"/>
                  <a:pt x="542" y="193"/>
                  <a:pt x="542" y="193"/>
                </a:cubicBezTo>
                <a:cubicBezTo>
                  <a:pt x="542" y="193"/>
                  <a:pt x="542" y="193"/>
                  <a:pt x="542" y="193"/>
                </a:cubicBezTo>
                <a:cubicBezTo>
                  <a:pt x="542" y="192"/>
                  <a:pt x="542" y="192"/>
                  <a:pt x="542" y="192"/>
                </a:cubicBezTo>
                <a:cubicBezTo>
                  <a:pt x="542" y="192"/>
                  <a:pt x="542" y="192"/>
                  <a:pt x="542" y="192"/>
                </a:cubicBezTo>
                <a:cubicBezTo>
                  <a:pt x="542" y="148"/>
                  <a:pt x="542" y="148"/>
                  <a:pt x="542" y="148"/>
                </a:cubicBezTo>
                <a:cubicBezTo>
                  <a:pt x="540" y="147"/>
                  <a:pt x="538" y="146"/>
                  <a:pt x="537" y="145"/>
                </a:cubicBezTo>
                <a:cubicBezTo>
                  <a:pt x="539" y="146"/>
                  <a:pt x="541" y="146"/>
                  <a:pt x="542" y="147"/>
                </a:cubicBezTo>
                <a:cubicBezTo>
                  <a:pt x="542" y="144"/>
                  <a:pt x="542" y="144"/>
                  <a:pt x="542" y="144"/>
                </a:cubicBezTo>
                <a:cubicBezTo>
                  <a:pt x="542" y="144"/>
                  <a:pt x="542" y="144"/>
                  <a:pt x="542" y="144"/>
                </a:cubicBezTo>
                <a:cubicBezTo>
                  <a:pt x="542" y="144"/>
                  <a:pt x="542" y="144"/>
                  <a:pt x="542" y="144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5050970" y="0"/>
            <a:ext cx="7141030" cy="68580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endParaRPr lang="en-US"/>
          </a:p>
        </p:txBody>
      </p:sp>
      <p:sp>
        <p:nvSpPr>
          <p:cNvPr id="13" name="Rectangle 12"/>
          <p:cNvSpPr/>
          <p:nvPr userDrawn="1"/>
        </p:nvSpPr>
        <p:spPr>
          <a:xfrm>
            <a:off x="119063" y="0"/>
            <a:ext cx="571500" cy="55562"/>
          </a:xfrm>
          <a:prstGeom prst="rect">
            <a:avLst/>
          </a:prstGeom>
          <a:solidFill>
            <a:srgbClr val="E258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 userDrawn="1"/>
        </p:nvSpPr>
        <p:spPr>
          <a:xfrm>
            <a:off x="762000" y="0"/>
            <a:ext cx="571500" cy="55562"/>
          </a:xfrm>
          <a:prstGeom prst="rect">
            <a:avLst/>
          </a:prstGeom>
          <a:solidFill>
            <a:srgbClr val="78D2D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 userDrawn="1"/>
        </p:nvSpPr>
        <p:spPr>
          <a:xfrm>
            <a:off x="1404937" y="0"/>
            <a:ext cx="571500" cy="55562"/>
          </a:xfrm>
          <a:prstGeom prst="rect">
            <a:avLst/>
          </a:prstGeom>
          <a:solidFill>
            <a:srgbClr val="3B39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44279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4"/>
          <p:cNvSpPr>
            <a:spLocks/>
          </p:cNvSpPr>
          <p:nvPr userDrawn="1"/>
        </p:nvSpPr>
        <p:spPr bwMode="auto">
          <a:xfrm>
            <a:off x="0" y="-639708"/>
            <a:ext cx="12192001" cy="8099370"/>
          </a:xfrm>
          <a:custGeom>
            <a:avLst/>
            <a:gdLst>
              <a:gd name="T0" fmla="*/ 471 w 542"/>
              <a:gd name="T1" fmla="*/ 110 h 359"/>
              <a:gd name="T2" fmla="*/ 494 w 542"/>
              <a:gd name="T3" fmla="*/ 124 h 359"/>
              <a:gd name="T4" fmla="*/ 473 w 542"/>
              <a:gd name="T5" fmla="*/ 118 h 359"/>
              <a:gd name="T6" fmla="*/ 352 w 542"/>
              <a:gd name="T7" fmla="*/ 60 h 359"/>
              <a:gd name="T8" fmla="*/ 361 w 542"/>
              <a:gd name="T9" fmla="*/ 68 h 359"/>
              <a:gd name="T10" fmla="*/ 315 w 542"/>
              <a:gd name="T11" fmla="*/ 52 h 359"/>
              <a:gd name="T12" fmla="*/ 341 w 542"/>
              <a:gd name="T13" fmla="*/ 68 h 359"/>
              <a:gd name="T14" fmla="*/ 369 w 542"/>
              <a:gd name="T15" fmla="*/ 86 h 359"/>
              <a:gd name="T16" fmla="*/ 325 w 542"/>
              <a:gd name="T17" fmla="*/ 66 h 359"/>
              <a:gd name="T18" fmla="*/ 304 w 542"/>
              <a:gd name="T19" fmla="*/ 63 h 359"/>
              <a:gd name="T20" fmla="*/ 254 w 542"/>
              <a:gd name="T21" fmla="*/ 49 h 359"/>
              <a:gd name="T22" fmla="*/ 302 w 542"/>
              <a:gd name="T23" fmla="*/ 75 h 359"/>
              <a:gd name="T24" fmla="*/ 245 w 542"/>
              <a:gd name="T25" fmla="*/ 49 h 359"/>
              <a:gd name="T26" fmla="*/ 240 w 542"/>
              <a:gd name="T27" fmla="*/ 54 h 359"/>
              <a:gd name="T28" fmla="*/ 217 w 542"/>
              <a:gd name="T29" fmla="*/ 54 h 359"/>
              <a:gd name="T30" fmla="*/ 215 w 542"/>
              <a:gd name="T31" fmla="*/ 65 h 359"/>
              <a:gd name="T32" fmla="*/ 211 w 542"/>
              <a:gd name="T33" fmla="*/ 69 h 359"/>
              <a:gd name="T34" fmla="*/ 270 w 542"/>
              <a:gd name="T35" fmla="*/ 101 h 359"/>
              <a:gd name="T36" fmla="*/ 242 w 542"/>
              <a:gd name="T37" fmla="*/ 92 h 359"/>
              <a:gd name="T38" fmla="*/ 149 w 542"/>
              <a:gd name="T39" fmla="*/ 52 h 359"/>
              <a:gd name="T40" fmla="*/ 101 w 542"/>
              <a:gd name="T41" fmla="*/ 27 h 359"/>
              <a:gd name="T42" fmla="*/ 123 w 542"/>
              <a:gd name="T43" fmla="*/ 42 h 359"/>
              <a:gd name="T44" fmla="*/ 159 w 542"/>
              <a:gd name="T45" fmla="*/ 62 h 359"/>
              <a:gd name="T46" fmla="*/ 118 w 542"/>
              <a:gd name="T47" fmla="*/ 46 h 359"/>
              <a:gd name="T48" fmla="*/ 108 w 542"/>
              <a:gd name="T49" fmla="*/ 52 h 359"/>
              <a:gd name="T50" fmla="*/ 14 w 542"/>
              <a:gd name="T51" fmla="*/ 2 h 359"/>
              <a:gd name="T52" fmla="*/ 36 w 542"/>
              <a:gd name="T53" fmla="*/ 19 h 359"/>
              <a:gd name="T54" fmla="*/ 35 w 542"/>
              <a:gd name="T55" fmla="*/ 27 h 359"/>
              <a:gd name="T56" fmla="*/ 21 w 542"/>
              <a:gd name="T57" fmla="*/ 35 h 359"/>
              <a:gd name="T58" fmla="*/ 0 w 542"/>
              <a:gd name="T59" fmla="*/ 108 h 359"/>
              <a:gd name="T60" fmla="*/ 3 w 542"/>
              <a:gd name="T61" fmla="*/ 221 h 359"/>
              <a:gd name="T62" fmla="*/ 75 w 542"/>
              <a:gd name="T63" fmla="*/ 257 h 359"/>
              <a:gd name="T64" fmla="*/ 99 w 542"/>
              <a:gd name="T65" fmla="*/ 264 h 359"/>
              <a:gd name="T66" fmla="*/ 28 w 542"/>
              <a:gd name="T67" fmla="*/ 229 h 359"/>
              <a:gd name="T68" fmla="*/ 169 w 542"/>
              <a:gd name="T69" fmla="*/ 290 h 359"/>
              <a:gd name="T70" fmla="*/ 204 w 542"/>
              <a:gd name="T71" fmla="*/ 306 h 359"/>
              <a:gd name="T72" fmla="*/ 218 w 542"/>
              <a:gd name="T73" fmla="*/ 308 h 359"/>
              <a:gd name="T74" fmla="*/ 208 w 542"/>
              <a:gd name="T75" fmla="*/ 294 h 359"/>
              <a:gd name="T76" fmla="*/ 150 w 542"/>
              <a:gd name="T77" fmla="*/ 267 h 359"/>
              <a:gd name="T78" fmla="*/ 226 w 542"/>
              <a:gd name="T79" fmla="*/ 299 h 359"/>
              <a:gd name="T80" fmla="*/ 250 w 542"/>
              <a:gd name="T81" fmla="*/ 305 h 359"/>
              <a:gd name="T82" fmla="*/ 275 w 542"/>
              <a:gd name="T83" fmla="*/ 305 h 359"/>
              <a:gd name="T84" fmla="*/ 242 w 542"/>
              <a:gd name="T85" fmla="*/ 287 h 359"/>
              <a:gd name="T86" fmla="*/ 263 w 542"/>
              <a:gd name="T87" fmla="*/ 294 h 359"/>
              <a:gd name="T88" fmla="*/ 307 w 542"/>
              <a:gd name="T89" fmla="*/ 304 h 359"/>
              <a:gd name="T90" fmla="*/ 317 w 542"/>
              <a:gd name="T91" fmla="*/ 302 h 359"/>
              <a:gd name="T92" fmla="*/ 328 w 542"/>
              <a:gd name="T93" fmla="*/ 298 h 359"/>
              <a:gd name="T94" fmla="*/ 344 w 542"/>
              <a:gd name="T95" fmla="*/ 299 h 359"/>
              <a:gd name="T96" fmla="*/ 277 w 542"/>
              <a:gd name="T97" fmla="*/ 263 h 359"/>
              <a:gd name="T98" fmla="*/ 293 w 542"/>
              <a:gd name="T99" fmla="*/ 267 h 359"/>
              <a:gd name="T100" fmla="*/ 380 w 542"/>
              <a:gd name="T101" fmla="*/ 302 h 359"/>
              <a:gd name="T102" fmla="*/ 448 w 542"/>
              <a:gd name="T103" fmla="*/ 334 h 359"/>
              <a:gd name="T104" fmla="*/ 414 w 542"/>
              <a:gd name="T105" fmla="*/ 314 h 359"/>
              <a:gd name="T106" fmla="*/ 385 w 542"/>
              <a:gd name="T107" fmla="*/ 303 h 359"/>
              <a:gd name="T108" fmla="*/ 396 w 542"/>
              <a:gd name="T109" fmla="*/ 300 h 359"/>
              <a:gd name="T110" fmla="*/ 460 w 542"/>
              <a:gd name="T111" fmla="*/ 320 h 359"/>
              <a:gd name="T112" fmla="*/ 519 w 542"/>
              <a:gd name="T113" fmla="*/ 351 h 359"/>
              <a:gd name="T114" fmla="*/ 509 w 542"/>
              <a:gd name="T115" fmla="*/ 341 h 359"/>
              <a:gd name="T116" fmla="*/ 503 w 542"/>
              <a:gd name="T117" fmla="*/ 328 h 359"/>
              <a:gd name="T118" fmla="*/ 504 w 542"/>
              <a:gd name="T119" fmla="*/ 317 h 359"/>
              <a:gd name="T120" fmla="*/ 541 w 542"/>
              <a:gd name="T121" fmla="*/ 254 h 359"/>
              <a:gd name="T122" fmla="*/ 542 w 542"/>
              <a:gd name="T123" fmla="*/ 147 h 3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542" h="359">
                <a:moveTo>
                  <a:pt x="542" y="144"/>
                </a:moveTo>
                <a:cubicBezTo>
                  <a:pt x="542" y="139"/>
                  <a:pt x="542" y="139"/>
                  <a:pt x="542" y="139"/>
                </a:cubicBezTo>
                <a:cubicBezTo>
                  <a:pt x="537" y="139"/>
                  <a:pt x="537" y="139"/>
                  <a:pt x="537" y="139"/>
                </a:cubicBezTo>
                <a:cubicBezTo>
                  <a:pt x="529" y="135"/>
                  <a:pt x="522" y="131"/>
                  <a:pt x="514" y="127"/>
                </a:cubicBezTo>
                <a:cubicBezTo>
                  <a:pt x="500" y="120"/>
                  <a:pt x="485" y="114"/>
                  <a:pt x="472" y="106"/>
                </a:cubicBezTo>
                <a:cubicBezTo>
                  <a:pt x="472" y="106"/>
                  <a:pt x="472" y="106"/>
                  <a:pt x="472" y="106"/>
                </a:cubicBezTo>
                <a:cubicBezTo>
                  <a:pt x="470" y="105"/>
                  <a:pt x="469" y="104"/>
                  <a:pt x="466" y="104"/>
                </a:cubicBezTo>
                <a:cubicBezTo>
                  <a:pt x="464" y="103"/>
                  <a:pt x="463" y="102"/>
                  <a:pt x="461" y="101"/>
                </a:cubicBezTo>
                <a:cubicBezTo>
                  <a:pt x="462" y="102"/>
                  <a:pt x="465" y="104"/>
                  <a:pt x="465" y="104"/>
                </a:cubicBezTo>
                <a:cubicBezTo>
                  <a:pt x="466" y="105"/>
                  <a:pt x="467" y="105"/>
                  <a:pt x="467" y="105"/>
                </a:cubicBezTo>
                <a:cubicBezTo>
                  <a:pt x="468" y="106"/>
                  <a:pt x="470" y="107"/>
                  <a:pt x="470" y="107"/>
                </a:cubicBezTo>
                <a:cubicBezTo>
                  <a:pt x="468" y="107"/>
                  <a:pt x="472" y="108"/>
                  <a:pt x="471" y="109"/>
                </a:cubicBezTo>
                <a:cubicBezTo>
                  <a:pt x="470" y="109"/>
                  <a:pt x="469" y="108"/>
                  <a:pt x="469" y="108"/>
                </a:cubicBezTo>
                <a:cubicBezTo>
                  <a:pt x="469" y="109"/>
                  <a:pt x="471" y="109"/>
                  <a:pt x="472" y="110"/>
                </a:cubicBezTo>
                <a:cubicBezTo>
                  <a:pt x="473" y="110"/>
                  <a:pt x="475" y="111"/>
                  <a:pt x="475" y="112"/>
                </a:cubicBezTo>
                <a:cubicBezTo>
                  <a:pt x="474" y="111"/>
                  <a:pt x="472" y="110"/>
                  <a:pt x="471" y="110"/>
                </a:cubicBezTo>
                <a:cubicBezTo>
                  <a:pt x="471" y="110"/>
                  <a:pt x="470" y="110"/>
                  <a:pt x="470" y="110"/>
                </a:cubicBezTo>
                <a:cubicBezTo>
                  <a:pt x="472" y="111"/>
                  <a:pt x="473" y="111"/>
                  <a:pt x="475" y="112"/>
                </a:cubicBezTo>
                <a:cubicBezTo>
                  <a:pt x="476" y="113"/>
                  <a:pt x="477" y="113"/>
                  <a:pt x="479" y="114"/>
                </a:cubicBezTo>
                <a:cubicBezTo>
                  <a:pt x="479" y="114"/>
                  <a:pt x="479" y="115"/>
                  <a:pt x="478" y="115"/>
                </a:cubicBezTo>
                <a:cubicBezTo>
                  <a:pt x="476" y="114"/>
                  <a:pt x="474" y="112"/>
                  <a:pt x="472" y="111"/>
                </a:cubicBezTo>
                <a:cubicBezTo>
                  <a:pt x="468" y="109"/>
                  <a:pt x="463" y="107"/>
                  <a:pt x="458" y="105"/>
                </a:cubicBezTo>
                <a:cubicBezTo>
                  <a:pt x="458" y="105"/>
                  <a:pt x="457" y="105"/>
                  <a:pt x="457" y="104"/>
                </a:cubicBezTo>
                <a:cubicBezTo>
                  <a:pt x="456" y="104"/>
                  <a:pt x="454" y="103"/>
                  <a:pt x="453" y="102"/>
                </a:cubicBezTo>
                <a:cubicBezTo>
                  <a:pt x="452" y="102"/>
                  <a:pt x="451" y="101"/>
                  <a:pt x="449" y="101"/>
                </a:cubicBezTo>
                <a:cubicBezTo>
                  <a:pt x="447" y="100"/>
                  <a:pt x="446" y="99"/>
                  <a:pt x="443" y="98"/>
                </a:cubicBezTo>
                <a:cubicBezTo>
                  <a:pt x="443" y="99"/>
                  <a:pt x="445" y="100"/>
                  <a:pt x="448" y="101"/>
                </a:cubicBezTo>
                <a:cubicBezTo>
                  <a:pt x="452" y="104"/>
                  <a:pt x="456" y="106"/>
                  <a:pt x="460" y="106"/>
                </a:cubicBezTo>
                <a:cubicBezTo>
                  <a:pt x="465" y="109"/>
                  <a:pt x="469" y="111"/>
                  <a:pt x="474" y="113"/>
                </a:cubicBezTo>
                <a:cubicBezTo>
                  <a:pt x="477" y="115"/>
                  <a:pt x="481" y="116"/>
                  <a:pt x="484" y="118"/>
                </a:cubicBezTo>
                <a:cubicBezTo>
                  <a:pt x="486" y="119"/>
                  <a:pt x="488" y="120"/>
                  <a:pt x="490" y="121"/>
                </a:cubicBezTo>
                <a:cubicBezTo>
                  <a:pt x="491" y="122"/>
                  <a:pt x="493" y="123"/>
                  <a:pt x="494" y="124"/>
                </a:cubicBezTo>
                <a:cubicBezTo>
                  <a:pt x="492" y="123"/>
                  <a:pt x="491" y="122"/>
                  <a:pt x="489" y="121"/>
                </a:cubicBezTo>
                <a:cubicBezTo>
                  <a:pt x="489" y="121"/>
                  <a:pt x="488" y="121"/>
                  <a:pt x="487" y="121"/>
                </a:cubicBezTo>
                <a:cubicBezTo>
                  <a:pt x="487" y="121"/>
                  <a:pt x="487" y="121"/>
                  <a:pt x="487" y="121"/>
                </a:cubicBezTo>
                <a:cubicBezTo>
                  <a:pt x="487" y="121"/>
                  <a:pt x="489" y="122"/>
                  <a:pt x="491" y="123"/>
                </a:cubicBezTo>
                <a:cubicBezTo>
                  <a:pt x="491" y="123"/>
                  <a:pt x="492" y="124"/>
                  <a:pt x="492" y="124"/>
                </a:cubicBezTo>
                <a:cubicBezTo>
                  <a:pt x="494" y="125"/>
                  <a:pt x="495" y="125"/>
                  <a:pt x="496" y="126"/>
                </a:cubicBezTo>
                <a:cubicBezTo>
                  <a:pt x="498" y="126"/>
                  <a:pt x="499" y="127"/>
                  <a:pt x="501" y="127"/>
                </a:cubicBezTo>
                <a:cubicBezTo>
                  <a:pt x="501" y="127"/>
                  <a:pt x="501" y="128"/>
                  <a:pt x="501" y="128"/>
                </a:cubicBezTo>
                <a:cubicBezTo>
                  <a:pt x="503" y="130"/>
                  <a:pt x="504" y="131"/>
                  <a:pt x="507" y="131"/>
                </a:cubicBezTo>
                <a:cubicBezTo>
                  <a:pt x="510" y="132"/>
                  <a:pt x="511" y="133"/>
                  <a:pt x="514" y="134"/>
                </a:cubicBezTo>
                <a:cubicBezTo>
                  <a:pt x="514" y="135"/>
                  <a:pt x="513" y="135"/>
                  <a:pt x="510" y="135"/>
                </a:cubicBezTo>
                <a:cubicBezTo>
                  <a:pt x="512" y="136"/>
                  <a:pt x="514" y="136"/>
                  <a:pt x="515" y="137"/>
                </a:cubicBezTo>
                <a:cubicBezTo>
                  <a:pt x="515" y="137"/>
                  <a:pt x="515" y="137"/>
                  <a:pt x="515" y="137"/>
                </a:cubicBezTo>
                <a:cubicBezTo>
                  <a:pt x="505" y="133"/>
                  <a:pt x="494" y="128"/>
                  <a:pt x="485" y="123"/>
                </a:cubicBezTo>
                <a:cubicBezTo>
                  <a:pt x="484" y="123"/>
                  <a:pt x="483" y="123"/>
                  <a:pt x="482" y="122"/>
                </a:cubicBezTo>
                <a:cubicBezTo>
                  <a:pt x="479" y="121"/>
                  <a:pt x="476" y="119"/>
                  <a:pt x="473" y="118"/>
                </a:cubicBezTo>
                <a:cubicBezTo>
                  <a:pt x="472" y="117"/>
                  <a:pt x="471" y="117"/>
                  <a:pt x="471" y="117"/>
                </a:cubicBezTo>
                <a:cubicBezTo>
                  <a:pt x="470" y="117"/>
                  <a:pt x="469" y="117"/>
                  <a:pt x="468" y="117"/>
                </a:cubicBezTo>
                <a:cubicBezTo>
                  <a:pt x="455" y="110"/>
                  <a:pt x="444" y="104"/>
                  <a:pt x="430" y="97"/>
                </a:cubicBezTo>
                <a:cubicBezTo>
                  <a:pt x="430" y="96"/>
                  <a:pt x="428" y="95"/>
                  <a:pt x="426" y="94"/>
                </a:cubicBezTo>
                <a:cubicBezTo>
                  <a:pt x="425" y="94"/>
                  <a:pt x="425" y="93"/>
                  <a:pt x="421" y="92"/>
                </a:cubicBezTo>
                <a:cubicBezTo>
                  <a:pt x="421" y="92"/>
                  <a:pt x="418" y="92"/>
                  <a:pt x="417" y="91"/>
                </a:cubicBezTo>
                <a:cubicBezTo>
                  <a:pt x="412" y="89"/>
                  <a:pt x="409" y="87"/>
                  <a:pt x="403" y="84"/>
                </a:cubicBezTo>
                <a:cubicBezTo>
                  <a:pt x="405" y="86"/>
                  <a:pt x="409" y="87"/>
                  <a:pt x="409" y="89"/>
                </a:cubicBezTo>
                <a:cubicBezTo>
                  <a:pt x="399" y="84"/>
                  <a:pt x="390" y="80"/>
                  <a:pt x="382" y="76"/>
                </a:cubicBezTo>
                <a:cubicBezTo>
                  <a:pt x="380" y="74"/>
                  <a:pt x="378" y="73"/>
                  <a:pt x="374" y="72"/>
                </a:cubicBezTo>
                <a:cubicBezTo>
                  <a:pt x="374" y="72"/>
                  <a:pt x="373" y="71"/>
                  <a:pt x="373" y="71"/>
                </a:cubicBezTo>
                <a:cubicBezTo>
                  <a:pt x="371" y="69"/>
                  <a:pt x="366" y="68"/>
                  <a:pt x="364" y="66"/>
                </a:cubicBezTo>
                <a:cubicBezTo>
                  <a:pt x="363" y="66"/>
                  <a:pt x="363" y="66"/>
                  <a:pt x="363" y="66"/>
                </a:cubicBezTo>
                <a:cubicBezTo>
                  <a:pt x="363" y="66"/>
                  <a:pt x="363" y="66"/>
                  <a:pt x="363" y="66"/>
                </a:cubicBezTo>
                <a:cubicBezTo>
                  <a:pt x="363" y="66"/>
                  <a:pt x="363" y="66"/>
                  <a:pt x="364" y="66"/>
                </a:cubicBezTo>
                <a:cubicBezTo>
                  <a:pt x="361" y="64"/>
                  <a:pt x="356" y="62"/>
                  <a:pt x="352" y="60"/>
                </a:cubicBezTo>
                <a:cubicBezTo>
                  <a:pt x="347" y="57"/>
                  <a:pt x="342" y="54"/>
                  <a:pt x="340" y="52"/>
                </a:cubicBezTo>
                <a:cubicBezTo>
                  <a:pt x="339" y="52"/>
                  <a:pt x="338" y="51"/>
                  <a:pt x="338" y="51"/>
                </a:cubicBezTo>
                <a:cubicBezTo>
                  <a:pt x="334" y="49"/>
                  <a:pt x="328" y="46"/>
                  <a:pt x="324" y="44"/>
                </a:cubicBezTo>
                <a:cubicBezTo>
                  <a:pt x="323" y="43"/>
                  <a:pt x="321" y="42"/>
                  <a:pt x="318" y="42"/>
                </a:cubicBezTo>
                <a:cubicBezTo>
                  <a:pt x="317" y="41"/>
                  <a:pt x="316" y="41"/>
                  <a:pt x="314" y="40"/>
                </a:cubicBezTo>
                <a:cubicBezTo>
                  <a:pt x="314" y="40"/>
                  <a:pt x="313" y="40"/>
                  <a:pt x="313" y="40"/>
                </a:cubicBezTo>
                <a:cubicBezTo>
                  <a:pt x="313" y="40"/>
                  <a:pt x="313" y="40"/>
                  <a:pt x="313" y="40"/>
                </a:cubicBezTo>
                <a:cubicBezTo>
                  <a:pt x="316" y="42"/>
                  <a:pt x="321" y="45"/>
                  <a:pt x="326" y="47"/>
                </a:cubicBezTo>
                <a:cubicBezTo>
                  <a:pt x="328" y="48"/>
                  <a:pt x="331" y="49"/>
                  <a:pt x="331" y="50"/>
                </a:cubicBezTo>
                <a:cubicBezTo>
                  <a:pt x="338" y="52"/>
                  <a:pt x="333" y="53"/>
                  <a:pt x="338" y="54"/>
                </a:cubicBezTo>
                <a:cubicBezTo>
                  <a:pt x="338" y="54"/>
                  <a:pt x="338" y="54"/>
                  <a:pt x="338" y="54"/>
                </a:cubicBezTo>
                <a:cubicBezTo>
                  <a:pt x="339" y="55"/>
                  <a:pt x="339" y="56"/>
                  <a:pt x="342" y="57"/>
                </a:cubicBezTo>
                <a:cubicBezTo>
                  <a:pt x="345" y="59"/>
                  <a:pt x="349" y="60"/>
                  <a:pt x="351" y="62"/>
                </a:cubicBezTo>
                <a:cubicBezTo>
                  <a:pt x="353" y="63"/>
                  <a:pt x="354" y="63"/>
                  <a:pt x="356" y="63"/>
                </a:cubicBezTo>
                <a:cubicBezTo>
                  <a:pt x="356" y="64"/>
                  <a:pt x="354" y="64"/>
                  <a:pt x="357" y="65"/>
                </a:cubicBezTo>
                <a:cubicBezTo>
                  <a:pt x="357" y="66"/>
                  <a:pt x="361" y="67"/>
                  <a:pt x="361" y="68"/>
                </a:cubicBezTo>
                <a:cubicBezTo>
                  <a:pt x="361" y="68"/>
                  <a:pt x="360" y="68"/>
                  <a:pt x="360" y="68"/>
                </a:cubicBezTo>
                <a:cubicBezTo>
                  <a:pt x="358" y="67"/>
                  <a:pt x="359" y="68"/>
                  <a:pt x="359" y="69"/>
                </a:cubicBezTo>
                <a:cubicBezTo>
                  <a:pt x="355" y="68"/>
                  <a:pt x="352" y="66"/>
                  <a:pt x="352" y="66"/>
                </a:cubicBezTo>
                <a:cubicBezTo>
                  <a:pt x="352" y="64"/>
                  <a:pt x="350" y="63"/>
                  <a:pt x="346" y="62"/>
                </a:cubicBezTo>
                <a:cubicBezTo>
                  <a:pt x="344" y="62"/>
                  <a:pt x="342" y="61"/>
                  <a:pt x="341" y="60"/>
                </a:cubicBezTo>
                <a:cubicBezTo>
                  <a:pt x="340" y="59"/>
                  <a:pt x="338" y="58"/>
                  <a:pt x="336" y="58"/>
                </a:cubicBezTo>
                <a:cubicBezTo>
                  <a:pt x="336" y="58"/>
                  <a:pt x="336" y="58"/>
                  <a:pt x="335" y="58"/>
                </a:cubicBezTo>
                <a:cubicBezTo>
                  <a:pt x="332" y="56"/>
                  <a:pt x="328" y="54"/>
                  <a:pt x="324" y="53"/>
                </a:cubicBezTo>
                <a:cubicBezTo>
                  <a:pt x="324" y="53"/>
                  <a:pt x="324" y="53"/>
                  <a:pt x="324" y="53"/>
                </a:cubicBezTo>
                <a:cubicBezTo>
                  <a:pt x="324" y="53"/>
                  <a:pt x="324" y="53"/>
                  <a:pt x="324" y="53"/>
                </a:cubicBezTo>
                <a:cubicBezTo>
                  <a:pt x="324" y="53"/>
                  <a:pt x="324" y="53"/>
                  <a:pt x="324" y="53"/>
                </a:cubicBezTo>
                <a:cubicBezTo>
                  <a:pt x="322" y="51"/>
                  <a:pt x="319" y="50"/>
                  <a:pt x="317" y="49"/>
                </a:cubicBezTo>
                <a:cubicBezTo>
                  <a:pt x="313" y="48"/>
                  <a:pt x="310" y="46"/>
                  <a:pt x="306" y="44"/>
                </a:cubicBezTo>
                <a:cubicBezTo>
                  <a:pt x="307" y="46"/>
                  <a:pt x="317" y="49"/>
                  <a:pt x="315" y="51"/>
                </a:cubicBezTo>
                <a:cubicBezTo>
                  <a:pt x="314" y="50"/>
                  <a:pt x="314" y="51"/>
                  <a:pt x="314" y="52"/>
                </a:cubicBezTo>
                <a:cubicBezTo>
                  <a:pt x="314" y="52"/>
                  <a:pt x="314" y="52"/>
                  <a:pt x="315" y="52"/>
                </a:cubicBezTo>
                <a:cubicBezTo>
                  <a:pt x="317" y="53"/>
                  <a:pt x="319" y="53"/>
                  <a:pt x="322" y="54"/>
                </a:cubicBezTo>
                <a:cubicBezTo>
                  <a:pt x="322" y="55"/>
                  <a:pt x="323" y="55"/>
                  <a:pt x="324" y="55"/>
                </a:cubicBezTo>
                <a:cubicBezTo>
                  <a:pt x="325" y="56"/>
                  <a:pt x="326" y="56"/>
                  <a:pt x="326" y="57"/>
                </a:cubicBezTo>
                <a:cubicBezTo>
                  <a:pt x="332" y="59"/>
                  <a:pt x="336" y="62"/>
                  <a:pt x="340" y="65"/>
                </a:cubicBezTo>
                <a:cubicBezTo>
                  <a:pt x="338" y="65"/>
                  <a:pt x="336" y="63"/>
                  <a:pt x="334" y="63"/>
                </a:cubicBezTo>
                <a:cubicBezTo>
                  <a:pt x="334" y="64"/>
                  <a:pt x="338" y="65"/>
                  <a:pt x="339" y="66"/>
                </a:cubicBezTo>
                <a:cubicBezTo>
                  <a:pt x="339" y="66"/>
                  <a:pt x="339" y="66"/>
                  <a:pt x="338" y="66"/>
                </a:cubicBezTo>
                <a:cubicBezTo>
                  <a:pt x="338" y="66"/>
                  <a:pt x="338" y="66"/>
                  <a:pt x="338" y="66"/>
                </a:cubicBezTo>
                <a:cubicBezTo>
                  <a:pt x="338" y="66"/>
                  <a:pt x="338" y="67"/>
                  <a:pt x="337" y="66"/>
                </a:cubicBezTo>
                <a:cubicBezTo>
                  <a:pt x="334" y="65"/>
                  <a:pt x="333" y="65"/>
                  <a:pt x="332" y="65"/>
                </a:cubicBezTo>
                <a:cubicBezTo>
                  <a:pt x="331" y="65"/>
                  <a:pt x="333" y="66"/>
                  <a:pt x="334" y="67"/>
                </a:cubicBezTo>
                <a:cubicBezTo>
                  <a:pt x="337" y="68"/>
                  <a:pt x="340" y="69"/>
                  <a:pt x="341" y="70"/>
                </a:cubicBezTo>
                <a:cubicBezTo>
                  <a:pt x="343" y="72"/>
                  <a:pt x="345" y="72"/>
                  <a:pt x="347" y="72"/>
                </a:cubicBezTo>
                <a:cubicBezTo>
                  <a:pt x="349" y="73"/>
                  <a:pt x="351" y="74"/>
                  <a:pt x="355" y="76"/>
                </a:cubicBezTo>
                <a:cubicBezTo>
                  <a:pt x="353" y="74"/>
                  <a:pt x="351" y="73"/>
                  <a:pt x="347" y="72"/>
                </a:cubicBezTo>
                <a:cubicBezTo>
                  <a:pt x="345" y="71"/>
                  <a:pt x="343" y="70"/>
                  <a:pt x="341" y="68"/>
                </a:cubicBezTo>
                <a:cubicBezTo>
                  <a:pt x="339" y="68"/>
                  <a:pt x="339" y="67"/>
                  <a:pt x="341" y="67"/>
                </a:cubicBezTo>
                <a:cubicBezTo>
                  <a:pt x="343" y="68"/>
                  <a:pt x="346" y="69"/>
                  <a:pt x="347" y="68"/>
                </a:cubicBezTo>
                <a:cubicBezTo>
                  <a:pt x="347" y="69"/>
                  <a:pt x="348" y="69"/>
                  <a:pt x="349" y="69"/>
                </a:cubicBezTo>
                <a:cubicBezTo>
                  <a:pt x="349" y="70"/>
                  <a:pt x="351" y="71"/>
                  <a:pt x="353" y="72"/>
                </a:cubicBezTo>
                <a:cubicBezTo>
                  <a:pt x="359" y="75"/>
                  <a:pt x="364" y="78"/>
                  <a:pt x="370" y="81"/>
                </a:cubicBezTo>
                <a:cubicBezTo>
                  <a:pt x="373" y="83"/>
                  <a:pt x="375" y="84"/>
                  <a:pt x="380" y="86"/>
                </a:cubicBezTo>
                <a:cubicBezTo>
                  <a:pt x="382" y="88"/>
                  <a:pt x="388" y="90"/>
                  <a:pt x="390" y="92"/>
                </a:cubicBezTo>
                <a:cubicBezTo>
                  <a:pt x="391" y="93"/>
                  <a:pt x="393" y="94"/>
                  <a:pt x="394" y="95"/>
                </a:cubicBezTo>
                <a:cubicBezTo>
                  <a:pt x="395" y="96"/>
                  <a:pt x="396" y="96"/>
                  <a:pt x="396" y="97"/>
                </a:cubicBezTo>
                <a:cubicBezTo>
                  <a:pt x="397" y="97"/>
                  <a:pt x="397" y="98"/>
                  <a:pt x="398" y="98"/>
                </a:cubicBezTo>
                <a:cubicBezTo>
                  <a:pt x="396" y="97"/>
                  <a:pt x="394" y="96"/>
                  <a:pt x="392" y="95"/>
                </a:cubicBezTo>
                <a:cubicBezTo>
                  <a:pt x="390" y="95"/>
                  <a:pt x="390" y="94"/>
                  <a:pt x="388" y="94"/>
                </a:cubicBezTo>
                <a:cubicBezTo>
                  <a:pt x="387" y="93"/>
                  <a:pt x="385" y="92"/>
                  <a:pt x="384" y="92"/>
                </a:cubicBezTo>
                <a:cubicBezTo>
                  <a:pt x="384" y="92"/>
                  <a:pt x="384" y="93"/>
                  <a:pt x="383" y="93"/>
                </a:cubicBezTo>
                <a:cubicBezTo>
                  <a:pt x="380" y="91"/>
                  <a:pt x="378" y="90"/>
                  <a:pt x="374" y="88"/>
                </a:cubicBezTo>
                <a:cubicBezTo>
                  <a:pt x="372" y="87"/>
                  <a:pt x="370" y="87"/>
                  <a:pt x="369" y="86"/>
                </a:cubicBezTo>
                <a:cubicBezTo>
                  <a:pt x="369" y="86"/>
                  <a:pt x="370" y="85"/>
                  <a:pt x="369" y="85"/>
                </a:cubicBezTo>
                <a:cubicBezTo>
                  <a:pt x="367" y="84"/>
                  <a:pt x="367" y="85"/>
                  <a:pt x="367" y="85"/>
                </a:cubicBezTo>
                <a:cubicBezTo>
                  <a:pt x="365" y="84"/>
                  <a:pt x="364" y="83"/>
                  <a:pt x="362" y="83"/>
                </a:cubicBezTo>
                <a:cubicBezTo>
                  <a:pt x="362" y="83"/>
                  <a:pt x="362" y="83"/>
                  <a:pt x="362" y="83"/>
                </a:cubicBezTo>
                <a:cubicBezTo>
                  <a:pt x="356" y="78"/>
                  <a:pt x="346" y="74"/>
                  <a:pt x="338" y="70"/>
                </a:cubicBezTo>
                <a:cubicBezTo>
                  <a:pt x="334" y="67"/>
                  <a:pt x="330" y="65"/>
                  <a:pt x="326" y="63"/>
                </a:cubicBezTo>
                <a:cubicBezTo>
                  <a:pt x="324" y="61"/>
                  <a:pt x="321" y="60"/>
                  <a:pt x="318" y="59"/>
                </a:cubicBezTo>
                <a:cubicBezTo>
                  <a:pt x="317" y="58"/>
                  <a:pt x="317" y="57"/>
                  <a:pt x="314" y="57"/>
                </a:cubicBezTo>
                <a:cubicBezTo>
                  <a:pt x="309" y="56"/>
                  <a:pt x="312" y="57"/>
                  <a:pt x="312" y="58"/>
                </a:cubicBezTo>
                <a:cubicBezTo>
                  <a:pt x="311" y="57"/>
                  <a:pt x="310" y="57"/>
                  <a:pt x="308" y="56"/>
                </a:cubicBezTo>
                <a:cubicBezTo>
                  <a:pt x="310" y="58"/>
                  <a:pt x="313" y="60"/>
                  <a:pt x="316" y="61"/>
                </a:cubicBezTo>
                <a:cubicBezTo>
                  <a:pt x="315" y="61"/>
                  <a:pt x="314" y="62"/>
                  <a:pt x="316" y="62"/>
                </a:cubicBezTo>
                <a:cubicBezTo>
                  <a:pt x="319" y="64"/>
                  <a:pt x="321" y="65"/>
                  <a:pt x="325" y="66"/>
                </a:cubicBezTo>
                <a:cubicBezTo>
                  <a:pt x="325" y="66"/>
                  <a:pt x="325" y="66"/>
                  <a:pt x="325" y="67"/>
                </a:cubicBezTo>
                <a:cubicBezTo>
                  <a:pt x="325" y="67"/>
                  <a:pt x="325" y="67"/>
                  <a:pt x="325" y="67"/>
                </a:cubicBezTo>
                <a:cubicBezTo>
                  <a:pt x="325" y="67"/>
                  <a:pt x="325" y="66"/>
                  <a:pt x="325" y="66"/>
                </a:cubicBezTo>
                <a:cubicBezTo>
                  <a:pt x="325" y="67"/>
                  <a:pt x="322" y="67"/>
                  <a:pt x="327" y="68"/>
                </a:cubicBezTo>
                <a:cubicBezTo>
                  <a:pt x="328" y="69"/>
                  <a:pt x="330" y="70"/>
                  <a:pt x="328" y="70"/>
                </a:cubicBezTo>
                <a:cubicBezTo>
                  <a:pt x="328" y="70"/>
                  <a:pt x="328" y="70"/>
                  <a:pt x="328" y="70"/>
                </a:cubicBezTo>
                <a:cubicBezTo>
                  <a:pt x="328" y="70"/>
                  <a:pt x="328" y="70"/>
                  <a:pt x="328" y="70"/>
                </a:cubicBezTo>
                <a:cubicBezTo>
                  <a:pt x="328" y="70"/>
                  <a:pt x="328" y="70"/>
                  <a:pt x="328" y="70"/>
                </a:cubicBezTo>
                <a:cubicBezTo>
                  <a:pt x="323" y="67"/>
                  <a:pt x="319" y="65"/>
                  <a:pt x="312" y="62"/>
                </a:cubicBezTo>
                <a:cubicBezTo>
                  <a:pt x="311" y="62"/>
                  <a:pt x="310" y="61"/>
                  <a:pt x="309" y="60"/>
                </a:cubicBezTo>
                <a:cubicBezTo>
                  <a:pt x="306" y="60"/>
                  <a:pt x="310" y="62"/>
                  <a:pt x="310" y="62"/>
                </a:cubicBezTo>
                <a:cubicBezTo>
                  <a:pt x="309" y="62"/>
                  <a:pt x="308" y="62"/>
                  <a:pt x="307" y="62"/>
                </a:cubicBezTo>
                <a:cubicBezTo>
                  <a:pt x="303" y="61"/>
                  <a:pt x="301" y="59"/>
                  <a:pt x="298" y="58"/>
                </a:cubicBezTo>
                <a:cubicBezTo>
                  <a:pt x="296" y="57"/>
                  <a:pt x="294" y="55"/>
                  <a:pt x="292" y="55"/>
                </a:cubicBezTo>
                <a:cubicBezTo>
                  <a:pt x="289" y="55"/>
                  <a:pt x="295" y="57"/>
                  <a:pt x="296" y="58"/>
                </a:cubicBezTo>
                <a:cubicBezTo>
                  <a:pt x="296" y="58"/>
                  <a:pt x="296" y="58"/>
                  <a:pt x="296" y="58"/>
                </a:cubicBezTo>
                <a:cubicBezTo>
                  <a:pt x="296" y="58"/>
                  <a:pt x="296" y="58"/>
                  <a:pt x="296" y="58"/>
                </a:cubicBezTo>
                <a:cubicBezTo>
                  <a:pt x="295" y="58"/>
                  <a:pt x="295" y="58"/>
                  <a:pt x="294" y="58"/>
                </a:cubicBezTo>
                <a:cubicBezTo>
                  <a:pt x="297" y="60"/>
                  <a:pt x="302" y="61"/>
                  <a:pt x="304" y="63"/>
                </a:cubicBezTo>
                <a:cubicBezTo>
                  <a:pt x="305" y="63"/>
                  <a:pt x="305" y="64"/>
                  <a:pt x="306" y="64"/>
                </a:cubicBezTo>
                <a:cubicBezTo>
                  <a:pt x="306" y="64"/>
                  <a:pt x="305" y="64"/>
                  <a:pt x="304" y="64"/>
                </a:cubicBezTo>
                <a:cubicBezTo>
                  <a:pt x="304" y="65"/>
                  <a:pt x="304" y="65"/>
                  <a:pt x="305" y="66"/>
                </a:cubicBezTo>
                <a:cubicBezTo>
                  <a:pt x="311" y="69"/>
                  <a:pt x="311" y="69"/>
                  <a:pt x="305" y="69"/>
                </a:cubicBezTo>
                <a:cubicBezTo>
                  <a:pt x="305" y="69"/>
                  <a:pt x="305" y="69"/>
                  <a:pt x="305" y="69"/>
                </a:cubicBezTo>
                <a:cubicBezTo>
                  <a:pt x="305" y="69"/>
                  <a:pt x="305" y="69"/>
                  <a:pt x="305" y="69"/>
                </a:cubicBezTo>
                <a:cubicBezTo>
                  <a:pt x="305" y="69"/>
                  <a:pt x="305" y="69"/>
                  <a:pt x="305" y="69"/>
                </a:cubicBezTo>
                <a:cubicBezTo>
                  <a:pt x="303" y="69"/>
                  <a:pt x="303" y="67"/>
                  <a:pt x="300" y="67"/>
                </a:cubicBezTo>
                <a:cubicBezTo>
                  <a:pt x="298" y="68"/>
                  <a:pt x="301" y="69"/>
                  <a:pt x="302" y="69"/>
                </a:cubicBezTo>
                <a:cubicBezTo>
                  <a:pt x="303" y="70"/>
                  <a:pt x="303" y="71"/>
                  <a:pt x="301" y="70"/>
                </a:cubicBezTo>
                <a:cubicBezTo>
                  <a:pt x="295" y="68"/>
                  <a:pt x="289" y="67"/>
                  <a:pt x="284" y="64"/>
                </a:cubicBezTo>
                <a:cubicBezTo>
                  <a:pt x="284" y="64"/>
                  <a:pt x="283" y="63"/>
                  <a:pt x="284" y="63"/>
                </a:cubicBezTo>
                <a:cubicBezTo>
                  <a:pt x="284" y="63"/>
                  <a:pt x="286" y="64"/>
                  <a:pt x="287" y="64"/>
                </a:cubicBezTo>
                <a:cubicBezTo>
                  <a:pt x="282" y="61"/>
                  <a:pt x="272" y="58"/>
                  <a:pt x="267" y="55"/>
                </a:cubicBezTo>
                <a:cubicBezTo>
                  <a:pt x="265" y="54"/>
                  <a:pt x="262" y="52"/>
                  <a:pt x="258" y="50"/>
                </a:cubicBezTo>
                <a:cubicBezTo>
                  <a:pt x="257" y="50"/>
                  <a:pt x="256" y="49"/>
                  <a:pt x="254" y="49"/>
                </a:cubicBezTo>
                <a:cubicBezTo>
                  <a:pt x="252" y="49"/>
                  <a:pt x="253" y="50"/>
                  <a:pt x="255" y="50"/>
                </a:cubicBezTo>
                <a:cubicBezTo>
                  <a:pt x="259" y="52"/>
                  <a:pt x="255" y="52"/>
                  <a:pt x="255" y="52"/>
                </a:cubicBezTo>
                <a:cubicBezTo>
                  <a:pt x="254" y="52"/>
                  <a:pt x="253" y="52"/>
                  <a:pt x="253" y="52"/>
                </a:cubicBezTo>
                <a:cubicBezTo>
                  <a:pt x="255" y="53"/>
                  <a:pt x="255" y="54"/>
                  <a:pt x="260" y="55"/>
                </a:cubicBezTo>
                <a:cubicBezTo>
                  <a:pt x="261" y="54"/>
                  <a:pt x="259" y="53"/>
                  <a:pt x="259" y="53"/>
                </a:cubicBezTo>
                <a:cubicBezTo>
                  <a:pt x="262" y="54"/>
                  <a:pt x="262" y="55"/>
                  <a:pt x="264" y="55"/>
                </a:cubicBezTo>
                <a:cubicBezTo>
                  <a:pt x="269" y="57"/>
                  <a:pt x="269" y="59"/>
                  <a:pt x="274" y="61"/>
                </a:cubicBezTo>
                <a:cubicBezTo>
                  <a:pt x="276" y="62"/>
                  <a:pt x="278" y="63"/>
                  <a:pt x="280" y="64"/>
                </a:cubicBezTo>
                <a:cubicBezTo>
                  <a:pt x="280" y="64"/>
                  <a:pt x="279" y="65"/>
                  <a:pt x="280" y="66"/>
                </a:cubicBezTo>
                <a:cubicBezTo>
                  <a:pt x="282" y="67"/>
                  <a:pt x="284" y="68"/>
                  <a:pt x="286" y="69"/>
                </a:cubicBezTo>
                <a:cubicBezTo>
                  <a:pt x="286" y="69"/>
                  <a:pt x="287" y="69"/>
                  <a:pt x="287" y="69"/>
                </a:cubicBezTo>
                <a:cubicBezTo>
                  <a:pt x="285" y="68"/>
                  <a:pt x="283" y="67"/>
                  <a:pt x="281" y="66"/>
                </a:cubicBezTo>
                <a:cubicBezTo>
                  <a:pt x="286" y="66"/>
                  <a:pt x="287" y="68"/>
                  <a:pt x="290" y="69"/>
                </a:cubicBezTo>
                <a:cubicBezTo>
                  <a:pt x="291" y="71"/>
                  <a:pt x="297" y="73"/>
                  <a:pt x="300" y="74"/>
                </a:cubicBezTo>
                <a:cubicBezTo>
                  <a:pt x="300" y="75"/>
                  <a:pt x="301" y="75"/>
                  <a:pt x="302" y="75"/>
                </a:cubicBezTo>
                <a:cubicBezTo>
                  <a:pt x="302" y="75"/>
                  <a:pt x="302" y="75"/>
                  <a:pt x="302" y="75"/>
                </a:cubicBezTo>
                <a:cubicBezTo>
                  <a:pt x="302" y="75"/>
                  <a:pt x="302" y="75"/>
                  <a:pt x="302" y="75"/>
                </a:cubicBezTo>
                <a:cubicBezTo>
                  <a:pt x="302" y="75"/>
                  <a:pt x="302" y="75"/>
                  <a:pt x="302" y="75"/>
                </a:cubicBezTo>
                <a:cubicBezTo>
                  <a:pt x="306" y="77"/>
                  <a:pt x="308" y="79"/>
                  <a:pt x="313" y="80"/>
                </a:cubicBezTo>
                <a:cubicBezTo>
                  <a:pt x="313" y="80"/>
                  <a:pt x="313" y="80"/>
                  <a:pt x="313" y="80"/>
                </a:cubicBezTo>
                <a:cubicBezTo>
                  <a:pt x="313" y="80"/>
                  <a:pt x="313" y="80"/>
                  <a:pt x="313" y="80"/>
                </a:cubicBezTo>
                <a:cubicBezTo>
                  <a:pt x="314" y="81"/>
                  <a:pt x="316" y="82"/>
                  <a:pt x="318" y="83"/>
                </a:cubicBezTo>
                <a:cubicBezTo>
                  <a:pt x="319" y="84"/>
                  <a:pt x="322" y="85"/>
                  <a:pt x="325" y="86"/>
                </a:cubicBezTo>
                <a:cubicBezTo>
                  <a:pt x="327" y="87"/>
                  <a:pt x="328" y="88"/>
                  <a:pt x="330" y="89"/>
                </a:cubicBezTo>
                <a:cubicBezTo>
                  <a:pt x="330" y="89"/>
                  <a:pt x="330" y="90"/>
                  <a:pt x="330" y="90"/>
                </a:cubicBezTo>
                <a:cubicBezTo>
                  <a:pt x="332" y="91"/>
                  <a:pt x="335" y="92"/>
                  <a:pt x="334" y="93"/>
                </a:cubicBezTo>
                <a:cubicBezTo>
                  <a:pt x="328" y="90"/>
                  <a:pt x="324" y="88"/>
                  <a:pt x="317" y="85"/>
                </a:cubicBezTo>
                <a:cubicBezTo>
                  <a:pt x="306" y="80"/>
                  <a:pt x="296" y="74"/>
                  <a:pt x="285" y="69"/>
                </a:cubicBezTo>
                <a:cubicBezTo>
                  <a:pt x="284" y="68"/>
                  <a:pt x="282" y="68"/>
                  <a:pt x="281" y="67"/>
                </a:cubicBezTo>
                <a:cubicBezTo>
                  <a:pt x="280" y="67"/>
                  <a:pt x="280" y="67"/>
                  <a:pt x="279" y="66"/>
                </a:cubicBezTo>
                <a:cubicBezTo>
                  <a:pt x="273" y="64"/>
                  <a:pt x="268" y="61"/>
                  <a:pt x="262" y="58"/>
                </a:cubicBezTo>
                <a:cubicBezTo>
                  <a:pt x="256" y="55"/>
                  <a:pt x="249" y="52"/>
                  <a:pt x="245" y="49"/>
                </a:cubicBezTo>
                <a:cubicBezTo>
                  <a:pt x="244" y="48"/>
                  <a:pt x="241" y="47"/>
                  <a:pt x="239" y="45"/>
                </a:cubicBezTo>
                <a:cubicBezTo>
                  <a:pt x="240" y="46"/>
                  <a:pt x="241" y="46"/>
                  <a:pt x="242" y="46"/>
                </a:cubicBezTo>
                <a:cubicBezTo>
                  <a:pt x="242" y="45"/>
                  <a:pt x="240" y="45"/>
                  <a:pt x="238" y="44"/>
                </a:cubicBezTo>
                <a:cubicBezTo>
                  <a:pt x="237" y="44"/>
                  <a:pt x="238" y="45"/>
                  <a:pt x="238" y="45"/>
                </a:cubicBezTo>
                <a:cubicBezTo>
                  <a:pt x="237" y="45"/>
                  <a:pt x="236" y="44"/>
                  <a:pt x="233" y="44"/>
                </a:cubicBezTo>
                <a:cubicBezTo>
                  <a:pt x="238" y="46"/>
                  <a:pt x="239" y="47"/>
                  <a:pt x="243" y="49"/>
                </a:cubicBezTo>
                <a:cubicBezTo>
                  <a:pt x="245" y="50"/>
                  <a:pt x="246" y="51"/>
                  <a:pt x="248" y="52"/>
                </a:cubicBezTo>
                <a:cubicBezTo>
                  <a:pt x="252" y="55"/>
                  <a:pt x="258" y="58"/>
                  <a:pt x="262" y="60"/>
                </a:cubicBezTo>
                <a:cubicBezTo>
                  <a:pt x="261" y="60"/>
                  <a:pt x="262" y="61"/>
                  <a:pt x="262" y="61"/>
                </a:cubicBezTo>
                <a:cubicBezTo>
                  <a:pt x="263" y="62"/>
                  <a:pt x="263" y="63"/>
                  <a:pt x="262" y="63"/>
                </a:cubicBezTo>
                <a:cubicBezTo>
                  <a:pt x="260" y="63"/>
                  <a:pt x="258" y="62"/>
                  <a:pt x="257" y="61"/>
                </a:cubicBezTo>
                <a:cubicBezTo>
                  <a:pt x="254" y="60"/>
                  <a:pt x="250" y="59"/>
                  <a:pt x="246" y="57"/>
                </a:cubicBezTo>
                <a:cubicBezTo>
                  <a:pt x="242" y="56"/>
                  <a:pt x="240" y="56"/>
                  <a:pt x="238" y="57"/>
                </a:cubicBezTo>
                <a:cubicBezTo>
                  <a:pt x="238" y="57"/>
                  <a:pt x="236" y="57"/>
                  <a:pt x="235" y="56"/>
                </a:cubicBezTo>
                <a:cubicBezTo>
                  <a:pt x="234" y="55"/>
                  <a:pt x="234" y="55"/>
                  <a:pt x="236" y="55"/>
                </a:cubicBezTo>
                <a:cubicBezTo>
                  <a:pt x="239" y="56"/>
                  <a:pt x="238" y="54"/>
                  <a:pt x="240" y="54"/>
                </a:cubicBezTo>
                <a:cubicBezTo>
                  <a:pt x="236" y="53"/>
                  <a:pt x="232" y="52"/>
                  <a:pt x="228" y="50"/>
                </a:cubicBezTo>
                <a:cubicBezTo>
                  <a:pt x="229" y="52"/>
                  <a:pt x="230" y="52"/>
                  <a:pt x="230" y="53"/>
                </a:cubicBezTo>
                <a:cubicBezTo>
                  <a:pt x="228" y="53"/>
                  <a:pt x="223" y="51"/>
                  <a:pt x="224" y="53"/>
                </a:cubicBezTo>
                <a:cubicBezTo>
                  <a:pt x="225" y="55"/>
                  <a:pt x="225" y="55"/>
                  <a:pt x="221" y="55"/>
                </a:cubicBezTo>
                <a:cubicBezTo>
                  <a:pt x="225" y="57"/>
                  <a:pt x="228" y="58"/>
                  <a:pt x="232" y="59"/>
                </a:cubicBezTo>
                <a:cubicBezTo>
                  <a:pt x="232" y="59"/>
                  <a:pt x="233" y="59"/>
                  <a:pt x="233" y="59"/>
                </a:cubicBezTo>
                <a:cubicBezTo>
                  <a:pt x="233" y="59"/>
                  <a:pt x="233" y="60"/>
                  <a:pt x="232" y="60"/>
                </a:cubicBezTo>
                <a:cubicBezTo>
                  <a:pt x="230" y="60"/>
                  <a:pt x="232" y="60"/>
                  <a:pt x="233" y="61"/>
                </a:cubicBezTo>
                <a:cubicBezTo>
                  <a:pt x="234" y="61"/>
                  <a:pt x="234" y="61"/>
                  <a:pt x="234" y="61"/>
                </a:cubicBezTo>
                <a:cubicBezTo>
                  <a:pt x="234" y="61"/>
                  <a:pt x="234" y="62"/>
                  <a:pt x="236" y="62"/>
                </a:cubicBezTo>
                <a:cubicBezTo>
                  <a:pt x="238" y="63"/>
                  <a:pt x="238" y="64"/>
                  <a:pt x="236" y="64"/>
                </a:cubicBezTo>
                <a:cubicBezTo>
                  <a:pt x="235" y="64"/>
                  <a:pt x="238" y="65"/>
                  <a:pt x="238" y="65"/>
                </a:cubicBezTo>
                <a:cubicBezTo>
                  <a:pt x="236" y="65"/>
                  <a:pt x="235" y="64"/>
                  <a:pt x="234" y="63"/>
                </a:cubicBezTo>
                <a:cubicBezTo>
                  <a:pt x="232" y="62"/>
                  <a:pt x="228" y="60"/>
                  <a:pt x="225" y="58"/>
                </a:cubicBezTo>
                <a:cubicBezTo>
                  <a:pt x="224" y="58"/>
                  <a:pt x="222" y="57"/>
                  <a:pt x="220" y="56"/>
                </a:cubicBezTo>
                <a:cubicBezTo>
                  <a:pt x="219" y="55"/>
                  <a:pt x="218" y="55"/>
                  <a:pt x="217" y="54"/>
                </a:cubicBezTo>
                <a:cubicBezTo>
                  <a:pt x="216" y="54"/>
                  <a:pt x="215" y="53"/>
                  <a:pt x="215" y="53"/>
                </a:cubicBezTo>
                <a:cubicBezTo>
                  <a:pt x="215" y="53"/>
                  <a:pt x="214" y="52"/>
                  <a:pt x="213" y="52"/>
                </a:cubicBezTo>
                <a:cubicBezTo>
                  <a:pt x="212" y="53"/>
                  <a:pt x="211" y="52"/>
                  <a:pt x="210" y="52"/>
                </a:cubicBezTo>
                <a:cubicBezTo>
                  <a:pt x="210" y="52"/>
                  <a:pt x="211" y="52"/>
                  <a:pt x="212" y="53"/>
                </a:cubicBezTo>
                <a:cubicBezTo>
                  <a:pt x="213" y="53"/>
                  <a:pt x="214" y="54"/>
                  <a:pt x="216" y="54"/>
                </a:cubicBezTo>
                <a:cubicBezTo>
                  <a:pt x="221" y="57"/>
                  <a:pt x="225" y="60"/>
                  <a:pt x="233" y="63"/>
                </a:cubicBezTo>
                <a:cubicBezTo>
                  <a:pt x="237" y="67"/>
                  <a:pt x="244" y="70"/>
                  <a:pt x="250" y="73"/>
                </a:cubicBezTo>
                <a:cubicBezTo>
                  <a:pt x="253" y="74"/>
                  <a:pt x="255" y="76"/>
                  <a:pt x="258" y="77"/>
                </a:cubicBezTo>
                <a:cubicBezTo>
                  <a:pt x="259" y="79"/>
                  <a:pt x="263" y="80"/>
                  <a:pt x="266" y="82"/>
                </a:cubicBezTo>
                <a:cubicBezTo>
                  <a:pt x="262" y="81"/>
                  <a:pt x="258" y="81"/>
                  <a:pt x="253" y="79"/>
                </a:cubicBezTo>
                <a:cubicBezTo>
                  <a:pt x="248" y="77"/>
                  <a:pt x="243" y="75"/>
                  <a:pt x="239" y="73"/>
                </a:cubicBezTo>
                <a:cubicBezTo>
                  <a:pt x="233" y="69"/>
                  <a:pt x="228" y="66"/>
                  <a:pt x="220" y="63"/>
                </a:cubicBezTo>
                <a:cubicBezTo>
                  <a:pt x="217" y="61"/>
                  <a:pt x="212" y="60"/>
                  <a:pt x="208" y="59"/>
                </a:cubicBezTo>
                <a:cubicBezTo>
                  <a:pt x="207" y="60"/>
                  <a:pt x="211" y="62"/>
                  <a:pt x="214" y="63"/>
                </a:cubicBezTo>
                <a:cubicBezTo>
                  <a:pt x="216" y="63"/>
                  <a:pt x="219" y="64"/>
                  <a:pt x="219" y="65"/>
                </a:cubicBezTo>
                <a:cubicBezTo>
                  <a:pt x="219" y="65"/>
                  <a:pt x="217" y="65"/>
                  <a:pt x="215" y="65"/>
                </a:cubicBezTo>
                <a:cubicBezTo>
                  <a:pt x="214" y="65"/>
                  <a:pt x="212" y="64"/>
                  <a:pt x="211" y="65"/>
                </a:cubicBezTo>
                <a:cubicBezTo>
                  <a:pt x="211" y="64"/>
                  <a:pt x="210" y="64"/>
                  <a:pt x="209" y="63"/>
                </a:cubicBezTo>
                <a:cubicBezTo>
                  <a:pt x="209" y="63"/>
                  <a:pt x="209" y="63"/>
                  <a:pt x="209" y="62"/>
                </a:cubicBezTo>
                <a:cubicBezTo>
                  <a:pt x="209" y="62"/>
                  <a:pt x="209" y="62"/>
                  <a:pt x="209" y="62"/>
                </a:cubicBezTo>
                <a:cubicBezTo>
                  <a:pt x="210" y="63"/>
                  <a:pt x="212" y="64"/>
                  <a:pt x="212" y="63"/>
                </a:cubicBezTo>
                <a:cubicBezTo>
                  <a:pt x="212" y="63"/>
                  <a:pt x="212" y="62"/>
                  <a:pt x="208" y="61"/>
                </a:cubicBezTo>
                <a:cubicBezTo>
                  <a:pt x="208" y="61"/>
                  <a:pt x="207" y="61"/>
                  <a:pt x="207" y="61"/>
                </a:cubicBezTo>
                <a:cubicBezTo>
                  <a:pt x="205" y="60"/>
                  <a:pt x="203" y="59"/>
                  <a:pt x="201" y="58"/>
                </a:cubicBezTo>
                <a:cubicBezTo>
                  <a:pt x="201" y="58"/>
                  <a:pt x="200" y="58"/>
                  <a:pt x="200" y="58"/>
                </a:cubicBezTo>
                <a:cubicBezTo>
                  <a:pt x="202" y="59"/>
                  <a:pt x="204" y="60"/>
                  <a:pt x="206" y="61"/>
                </a:cubicBezTo>
                <a:cubicBezTo>
                  <a:pt x="207" y="62"/>
                  <a:pt x="207" y="62"/>
                  <a:pt x="205" y="62"/>
                </a:cubicBezTo>
                <a:cubicBezTo>
                  <a:pt x="203" y="62"/>
                  <a:pt x="202" y="62"/>
                  <a:pt x="201" y="62"/>
                </a:cubicBezTo>
                <a:cubicBezTo>
                  <a:pt x="200" y="61"/>
                  <a:pt x="199" y="60"/>
                  <a:pt x="195" y="59"/>
                </a:cubicBezTo>
                <a:cubicBezTo>
                  <a:pt x="196" y="60"/>
                  <a:pt x="197" y="61"/>
                  <a:pt x="198" y="62"/>
                </a:cubicBezTo>
                <a:cubicBezTo>
                  <a:pt x="199" y="64"/>
                  <a:pt x="203" y="65"/>
                  <a:pt x="207" y="67"/>
                </a:cubicBezTo>
                <a:cubicBezTo>
                  <a:pt x="208" y="68"/>
                  <a:pt x="209" y="68"/>
                  <a:pt x="211" y="69"/>
                </a:cubicBezTo>
                <a:cubicBezTo>
                  <a:pt x="211" y="69"/>
                  <a:pt x="211" y="69"/>
                  <a:pt x="212" y="70"/>
                </a:cubicBezTo>
                <a:cubicBezTo>
                  <a:pt x="212" y="70"/>
                  <a:pt x="213" y="71"/>
                  <a:pt x="215" y="71"/>
                </a:cubicBezTo>
                <a:cubicBezTo>
                  <a:pt x="216" y="72"/>
                  <a:pt x="217" y="72"/>
                  <a:pt x="217" y="72"/>
                </a:cubicBezTo>
                <a:cubicBezTo>
                  <a:pt x="215" y="73"/>
                  <a:pt x="219" y="74"/>
                  <a:pt x="218" y="75"/>
                </a:cubicBezTo>
                <a:cubicBezTo>
                  <a:pt x="217" y="74"/>
                  <a:pt x="213" y="73"/>
                  <a:pt x="213" y="74"/>
                </a:cubicBezTo>
                <a:cubicBezTo>
                  <a:pt x="212" y="74"/>
                  <a:pt x="214" y="75"/>
                  <a:pt x="216" y="76"/>
                </a:cubicBezTo>
                <a:cubicBezTo>
                  <a:pt x="218" y="77"/>
                  <a:pt x="219" y="77"/>
                  <a:pt x="220" y="78"/>
                </a:cubicBezTo>
                <a:cubicBezTo>
                  <a:pt x="221" y="80"/>
                  <a:pt x="224" y="82"/>
                  <a:pt x="231" y="83"/>
                </a:cubicBezTo>
                <a:cubicBezTo>
                  <a:pt x="232" y="85"/>
                  <a:pt x="238" y="87"/>
                  <a:pt x="241" y="88"/>
                </a:cubicBezTo>
                <a:cubicBezTo>
                  <a:pt x="246" y="91"/>
                  <a:pt x="252" y="94"/>
                  <a:pt x="258" y="97"/>
                </a:cubicBezTo>
                <a:cubicBezTo>
                  <a:pt x="259" y="98"/>
                  <a:pt x="261" y="99"/>
                  <a:pt x="266" y="101"/>
                </a:cubicBezTo>
                <a:cubicBezTo>
                  <a:pt x="264" y="99"/>
                  <a:pt x="261" y="98"/>
                  <a:pt x="259" y="97"/>
                </a:cubicBezTo>
                <a:cubicBezTo>
                  <a:pt x="257" y="96"/>
                  <a:pt x="256" y="95"/>
                  <a:pt x="254" y="94"/>
                </a:cubicBezTo>
                <a:cubicBezTo>
                  <a:pt x="260" y="96"/>
                  <a:pt x="261" y="98"/>
                  <a:pt x="265" y="99"/>
                </a:cubicBezTo>
                <a:cubicBezTo>
                  <a:pt x="267" y="100"/>
                  <a:pt x="269" y="101"/>
                  <a:pt x="270" y="101"/>
                </a:cubicBezTo>
                <a:cubicBezTo>
                  <a:pt x="270" y="101"/>
                  <a:pt x="270" y="101"/>
                  <a:pt x="270" y="101"/>
                </a:cubicBezTo>
                <a:cubicBezTo>
                  <a:pt x="270" y="102"/>
                  <a:pt x="270" y="102"/>
                  <a:pt x="272" y="103"/>
                </a:cubicBezTo>
                <a:cubicBezTo>
                  <a:pt x="274" y="104"/>
                  <a:pt x="274" y="103"/>
                  <a:pt x="274" y="103"/>
                </a:cubicBezTo>
                <a:cubicBezTo>
                  <a:pt x="277" y="104"/>
                  <a:pt x="280" y="105"/>
                  <a:pt x="282" y="107"/>
                </a:cubicBezTo>
                <a:cubicBezTo>
                  <a:pt x="282" y="107"/>
                  <a:pt x="281" y="107"/>
                  <a:pt x="280" y="106"/>
                </a:cubicBezTo>
                <a:cubicBezTo>
                  <a:pt x="279" y="106"/>
                  <a:pt x="278" y="105"/>
                  <a:pt x="277" y="106"/>
                </a:cubicBezTo>
                <a:cubicBezTo>
                  <a:pt x="273" y="105"/>
                  <a:pt x="270" y="104"/>
                  <a:pt x="269" y="102"/>
                </a:cubicBezTo>
                <a:cubicBezTo>
                  <a:pt x="268" y="102"/>
                  <a:pt x="267" y="101"/>
                  <a:pt x="266" y="101"/>
                </a:cubicBezTo>
                <a:cubicBezTo>
                  <a:pt x="265" y="101"/>
                  <a:pt x="266" y="102"/>
                  <a:pt x="267" y="102"/>
                </a:cubicBezTo>
                <a:cubicBezTo>
                  <a:pt x="266" y="102"/>
                  <a:pt x="265" y="102"/>
                  <a:pt x="265" y="102"/>
                </a:cubicBezTo>
                <a:cubicBezTo>
                  <a:pt x="264" y="102"/>
                  <a:pt x="263" y="101"/>
                  <a:pt x="262" y="101"/>
                </a:cubicBezTo>
                <a:cubicBezTo>
                  <a:pt x="257" y="99"/>
                  <a:pt x="253" y="96"/>
                  <a:pt x="248" y="94"/>
                </a:cubicBezTo>
                <a:cubicBezTo>
                  <a:pt x="248" y="94"/>
                  <a:pt x="248" y="94"/>
                  <a:pt x="248" y="95"/>
                </a:cubicBezTo>
                <a:cubicBezTo>
                  <a:pt x="248" y="95"/>
                  <a:pt x="249" y="95"/>
                  <a:pt x="249" y="95"/>
                </a:cubicBezTo>
                <a:cubicBezTo>
                  <a:pt x="249" y="95"/>
                  <a:pt x="249" y="95"/>
                  <a:pt x="249" y="95"/>
                </a:cubicBezTo>
                <a:cubicBezTo>
                  <a:pt x="249" y="95"/>
                  <a:pt x="249" y="95"/>
                  <a:pt x="249" y="95"/>
                </a:cubicBezTo>
                <a:cubicBezTo>
                  <a:pt x="246" y="95"/>
                  <a:pt x="243" y="94"/>
                  <a:pt x="242" y="92"/>
                </a:cubicBezTo>
                <a:cubicBezTo>
                  <a:pt x="241" y="92"/>
                  <a:pt x="239" y="90"/>
                  <a:pt x="236" y="90"/>
                </a:cubicBezTo>
                <a:cubicBezTo>
                  <a:pt x="235" y="90"/>
                  <a:pt x="234" y="90"/>
                  <a:pt x="234" y="90"/>
                </a:cubicBezTo>
                <a:cubicBezTo>
                  <a:pt x="232" y="91"/>
                  <a:pt x="235" y="92"/>
                  <a:pt x="237" y="92"/>
                </a:cubicBezTo>
                <a:cubicBezTo>
                  <a:pt x="244" y="96"/>
                  <a:pt x="253" y="100"/>
                  <a:pt x="260" y="103"/>
                </a:cubicBezTo>
                <a:cubicBezTo>
                  <a:pt x="260" y="103"/>
                  <a:pt x="260" y="103"/>
                  <a:pt x="260" y="103"/>
                </a:cubicBezTo>
                <a:cubicBezTo>
                  <a:pt x="263" y="105"/>
                  <a:pt x="270" y="107"/>
                  <a:pt x="271" y="109"/>
                </a:cubicBezTo>
                <a:cubicBezTo>
                  <a:pt x="261" y="105"/>
                  <a:pt x="252" y="101"/>
                  <a:pt x="243" y="96"/>
                </a:cubicBezTo>
                <a:cubicBezTo>
                  <a:pt x="234" y="91"/>
                  <a:pt x="224" y="87"/>
                  <a:pt x="212" y="82"/>
                </a:cubicBezTo>
                <a:cubicBezTo>
                  <a:pt x="210" y="81"/>
                  <a:pt x="208" y="80"/>
                  <a:pt x="206" y="79"/>
                </a:cubicBezTo>
                <a:cubicBezTo>
                  <a:pt x="202" y="76"/>
                  <a:pt x="195" y="73"/>
                  <a:pt x="190" y="70"/>
                </a:cubicBezTo>
                <a:cubicBezTo>
                  <a:pt x="189" y="70"/>
                  <a:pt x="193" y="71"/>
                  <a:pt x="193" y="72"/>
                </a:cubicBezTo>
                <a:cubicBezTo>
                  <a:pt x="188" y="71"/>
                  <a:pt x="184" y="69"/>
                  <a:pt x="181" y="67"/>
                </a:cubicBezTo>
                <a:cubicBezTo>
                  <a:pt x="179" y="65"/>
                  <a:pt x="177" y="64"/>
                  <a:pt x="171" y="63"/>
                </a:cubicBezTo>
                <a:cubicBezTo>
                  <a:pt x="166" y="62"/>
                  <a:pt x="165" y="60"/>
                  <a:pt x="162" y="59"/>
                </a:cubicBezTo>
                <a:cubicBezTo>
                  <a:pt x="162" y="59"/>
                  <a:pt x="162" y="59"/>
                  <a:pt x="162" y="59"/>
                </a:cubicBezTo>
                <a:cubicBezTo>
                  <a:pt x="157" y="57"/>
                  <a:pt x="153" y="54"/>
                  <a:pt x="149" y="52"/>
                </a:cubicBezTo>
                <a:cubicBezTo>
                  <a:pt x="152" y="53"/>
                  <a:pt x="153" y="54"/>
                  <a:pt x="155" y="55"/>
                </a:cubicBezTo>
                <a:cubicBezTo>
                  <a:pt x="156" y="55"/>
                  <a:pt x="158" y="56"/>
                  <a:pt x="161" y="57"/>
                </a:cubicBezTo>
                <a:cubicBezTo>
                  <a:pt x="160" y="56"/>
                  <a:pt x="159" y="55"/>
                  <a:pt x="156" y="55"/>
                </a:cubicBezTo>
                <a:cubicBezTo>
                  <a:pt x="153" y="53"/>
                  <a:pt x="151" y="52"/>
                  <a:pt x="148" y="50"/>
                </a:cubicBezTo>
                <a:cubicBezTo>
                  <a:pt x="146" y="49"/>
                  <a:pt x="145" y="49"/>
                  <a:pt x="143" y="48"/>
                </a:cubicBezTo>
                <a:cubicBezTo>
                  <a:pt x="143" y="48"/>
                  <a:pt x="142" y="48"/>
                  <a:pt x="142" y="48"/>
                </a:cubicBezTo>
                <a:cubicBezTo>
                  <a:pt x="144" y="49"/>
                  <a:pt x="145" y="49"/>
                  <a:pt x="146" y="50"/>
                </a:cubicBezTo>
                <a:cubicBezTo>
                  <a:pt x="146" y="50"/>
                  <a:pt x="145" y="50"/>
                  <a:pt x="145" y="50"/>
                </a:cubicBezTo>
                <a:cubicBezTo>
                  <a:pt x="140" y="47"/>
                  <a:pt x="132" y="44"/>
                  <a:pt x="129" y="41"/>
                </a:cubicBezTo>
                <a:cubicBezTo>
                  <a:pt x="126" y="40"/>
                  <a:pt x="124" y="39"/>
                  <a:pt x="121" y="38"/>
                </a:cubicBezTo>
                <a:cubicBezTo>
                  <a:pt x="121" y="37"/>
                  <a:pt x="120" y="36"/>
                  <a:pt x="116" y="34"/>
                </a:cubicBezTo>
                <a:cubicBezTo>
                  <a:pt x="113" y="32"/>
                  <a:pt x="106" y="30"/>
                  <a:pt x="100" y="28"/>
                </a:cubicBezTo>
                <a:cubicBezTo>
                  <a:pt x="100" y="28"/>
                  <a:pt x="100" y="28"/>
                  <a:pt x="99" y="28"/>
                </a:cubicBezTo>
                <a:cubicBezTo>
                  <a:pt x="98" y="27"/>
                  <a:pt x="96" y="26"/>
                  <a:pt x="94" y="25"/>
                </a:cubicBezTo>
                <a:cubicBezTo>
                  <a:pt x="92" y="24"/>
                  <a:pt x="94" y="24"/>
                  <a:pt x="96" y="25"/>
                </a:cubicBezTo>
                <a:cubicBezTo>
                  <a:pt x="97" y="25"/>
                  <a:pt x="98" y="26"/>
                  <a:pt x="101" y="27"/>
                </a:cubicBezTo>
                <a:cubicBezTo>
                  <a:pt x="100" y="26"/>
                  <a:pt x="98" y="25"/>
                  <a:pt x="97" y="25"/>
                </a:cubicBezTo>
                <a:cubicBezTo>
                  <a:pt x="96" y="24"/>
                  <a:pt x="95" y="24"/>
                  <a:pt x="94" y="24"/>
                </a:cubicBezTo>
                <a:cubicBezTo>
                  <a:pt x="90" y="21"/>
                  <a:pt x="83" y="17"/>
                  <a:pt x="77" y="14"/>
                </a:cubicBezTo>
                <a:cubicBezTo>
                  <a:pt x="75" y="13"/>
                  <a:pt x="74" y="12"/>
                  <a:pt x="69" y="11"/>
                </a:cubicBezTo>
                <a:cubicBezTo>
                  <a:pt x="70" y="12"/>
                  <a:pt x="73" y="13"/>
                  <a:pt x="76" y="14"/>
                </a:cubicBezTo>
                <a:cubicBezTo>
                  <a:pt x="79" y="16"/>
                  <a:pt x="83" y="18"/>
                  <a:pt x="87" y="20"/>
                </a:cubicBezTo>
                <a:cubicBezTo>
                  <a:pt x="85" y="21"/>
                  <a:pt x="90" y="24"/>
                  <a:pt x="92" y="25"/>
                </a:cubicBezTo>
                <a:cubicBezTo>
                  <a:pt x="93" y="27"/>
                  <a:pt x="96" y="28"/>
                  <a:pt x="98" y="29"/>
                </a:cubicBezTo>
                <a:cubicBezTo>
                  <a:pt x="98" y="30"/>
                  <a:pt x="101" y="31"/>
                  <a:pt x="103" y="31"/>
                </a:cubicBezTo>
                <a:cubicBezTo>
                  <a:pt x="108" y="33"/>
                  <a:pt x="113" y="35"/>
                  <a:pt x="110" y="36"/>
                </a:cubicBezTo>
                <a:cubicBezTo>
                  <a:pt x="109" y="37"/>
                  <a:pt x="111" y="38"/>
                  <a:pt x="115" y="39"/>
                </a:cubicBezTo>
                <a:cubicBezTo>
                  <a:pt x="117" y="40"/>
                  <a:pt x="119" y="41"/>
                  <a:pt x="121" y="42"/>
                </a:cubicBezTo>
                <a:cubicBezTo>
                  <a:pt x="122" y="42"/>
                  <a:pt x="124" y="43"/>
                  <a:pt x="125" y="44"/>
                </a:cubicBezTo>
                <a:cubicBezTo>
                  <a:pt x="125" y="44"/>
                  <a:pt x="126" y="45"/>
                  <a:pt x="128" y="46"/>
                </a:cubicBezTo>
                <a:cubicBezTo>
                  <a:pt x="129" y="46"/>
                  <a:pt x="128" y="45"/>
                  <a:pt x="127" y="44"/>
                </a:cubicBezTo>
                <a:cubicBezTo>
                  <a:pt x="126" y="43"/>
                  <a:pt x="125" y="42"/>
                  <a:pt x="123" y="42"/>
                </a:cubicBezTo>
                <a:cubicBezTo>
                  <a:pt x="121" y="40"/>
                  <a:pt x="121" y="40"/>
                  <a:pt x="123" y="40"/>
                </a:cubicBezTo>
                <a:cubicBezTo>
                  <a:pt x="125" y="40"/>
                  <a:pt x="125" y="41"/>
                  <a:pt x="126" y="41"/>
                </a:cubicBezTo>
                <a:cubicBezTo>
                  <a:pt x="134" y="46"/>
                  <a:pt x="143" y="50"/>
                  <a:pt x="151" y="55"/>
                </a:cubicBezTo>
                <a:cubicBezTo>
                  <a:pt x="149" y="54"/>
                  <a:pt x="146" y="53"/>
                  <a:pt x="145" y="53"/>
                </a:cubicBezTo>
                <a:cubicBezTo>
                  <a:pt x="140" y="50"/>
                  <a:pt x="135" y="49"/>
                  <a:pt x="129" y="49"/>
                </a:cubicBezTo>
                <a:cubicBezTo>
                  <a:pt x="129" y="49"/>
                  <a:pt x="130" y="48"/>
                  <a:pt x="129" y="48"/>
                </a:cubicBezTo>
                <a:cubicBezTo>
                  <a:pt x="129" y="48"/>
                  <a:pt x="128" y="47"/>
                  <a:pt x="127" y="47"/>
                </a:cubicBezTo>
                <a:cubicBezTo>
                  <a:pt x="127" y="48"/>
                  <a:pt x="126" y="48"/>
                  <a:pt x="128" y="49"/>
                </a:cubicBezTo>
                <a:cubicBezTo>
                  <a:pt x="129" y="50"/>
                  <a:pt x="122" y="48"/>
                  <a:pt x="126" y="50"/>
                </a:cubicBezTo>
                <a:cubicBezTo>
                  <a:pt x="128" y="51"/>
                  <a:pt x="132" y="52"/>
                  <a:pt x="132" y="51"/>
                </a:cubicBezTo>
                <a:cubicBezTo>
                  <a:pt x="136" y="49"/>
                  <a:pt x="139" y="52"/>
                  <a:pt x="143" y="53"/>
                </a:cubicBezTo>
                <a:cubicBezTo>
                  <a:pt x="144" y="54"/>
                  <a:pt x="146" y="55"/>
                  <a:pt x="147" y="56"/>
                </a:cubicBezTo>
                <a:cubicBezTo>
                  <a:pt x="151" y="58"/>
                  <a:pt x="154" y="57"/>
                  <a:pt x="157" y="58"/>
                </a:cubicBezTo>
                <a:cubicBezTo>
                  <a:pt x="157" y="58"/>
                  <a:pt x="157" y="58"/>
                  <a:pt x="157" y="58"/>
                </a:cubicBezTo>
                <a:cubicBezTo>
                  <a:pt x="158" y="58"/>
                  <a:pt x="158" y="58"/>
                  <a:pt x="158" y="58"/>
                </a:cubicBezTo>
                <a:cubicBezTo>
                  <a:pt x="161" y="60"/>
                  <a:pt x="157" y="60"/>
                  <a:pt x="159" y="62"/>
                </a:cubicBezTo>
                <a:cubicBezTo>
                  <a:pt x="162" y="64"/>
                  <a:pt x="169" y="67"/>
                  <a:pt x="173" y="70"/>
                </a:cubicBezTo>
                <a:cubicBezTo>
                  <a:pt x="175" y="70"/>
                  <a:pt x="176" y="71"/>
                  <a:pt x="177" y="72"/>
                </a:cubicBezTo>
                <a:cubicBezTo>
                  <a:pt x="183" y="74"/>
                  <a:pt x="185" y="76"/>
                  <a:pt x="188" y="78"/>
                </a:cubicBezTo>
                <a:cubicBezTo>
                  <a:pt x="194" y="80"/>
                  <a:pt x="196" y="82"/>
                  <a:pt x="202" y="85"/>
                </a:cubicBezTo>
                <a:cubicBezTo>
                  <a:pt x="204" y="86"/>
                  <a:pt x="207" y="87"/>
                  <a:pt x="209" y="89"/>
                </a:cubicBezTo>
                <a:cubicBezTo>
                  <a:pt x="215" y="92"/>
                  <a:pt x="222" y="95"/>
                  <a:pt x="228" y="98"/>
                </a:cubicBezTo>
                <a:cubicBezTo>
                  <a:pt x="229" y="99"/>
                  <a:pt x="231" y="100"/>
                  <a:pt x="232" y="100"/>
                </a:cubicBezTo>
                <a:cubicBezTo>
                  <a:pt x="231" y="100"/>
                  <a:pt x="230" y="100"/>
                  <a:pt x="229" y="100"/>
                </a:cubicBezTo>
                <a:cubicBezTo>
                  <a:pt x="224" y="97"/>
                  <a:pt x="219" y="95"/>
                  <a:pt x="213" y="93"/>
                </a:cubicBezTo>
                <a:cubicBezTo>
                  <a:pt x="214" y="93"/>
                  <a:pt x="214" y="93"/>
                  <a:pt x="214" y="94"/>
                </a:cubicBezTo>
                <a:cubicBezTo>
                  <a:pt x="214" y="93"/>
                  <a:pt x="213" y="93"/>
                  <a:pt x="213" y="93"/>
                </a:cubicBezTo>
                <a:cubicBezTo>
                  <a:pt x="207" y="89"/>
                  <a:pt x="200" y="86"/>
                  <a:pt x="194" y="83"/>
                </a:cubicBezTo>
                <a:cubicBezTo>
                  <a:pt x="188" y="80"/>
                  <a:pt x="181" y="77"/>
                  <a:pt x="175" y="74"/>
                </a:cubicBezTo>
                <a:cubicBezTo>
                  <a:pt x="165" y="70"/>
                  <a:pt x="155" y="65"/>
                  <a:pt x="146" y="60"/>
                </a:cubicBezTo>
                <a:cubicBezTo>
                  <a:pt x="144" y="59"/>
                  <a:pt x="141" y="58"/>
                  <a:pt x="138" y="57"/>
                </a:cubicBezTo>
                <a:cubicBezTo>
                  <a:pt x="133" y="53"/>
                  <a:pt x="124" y="50"/>
                  <a:pt x="118" y="46"/>
                </a:cubicBezTo>
                <a:cubicBezTo>
                  <a:pt x="118" y="45"/>
                  <a:pt x="113" y="44"/>
                  <a:pt x="110" y="42"/>
                </a:cubicBezTo>
                <a:cubicBezTo>
                  <a:pt x="109" y="43"/>
                  <a:pt x="114" y="45"/>
                  <a:pt x="116" y="46"/>
                </a:cubicBezTo>
                <a:cubicBezTo>
                  <a:pt x="116" y="46"/>
                  <a:pt x="116" y="46"/>
                  <a:pt x="116" y="46"/>
                </a:cubicBezTo>
                <a:cubicBezTo>
                  <a:pt x="115" y="47"/>
                  <a:pt x="113" y="47"/>
                  <a:pt x="106" y="45"/>
                </a:cubicBezTo>
                <a:cubicBezTo>
                  <a:pt x="108" y="46"/>
                  <a:pt x="108" y="48"/>
                  <a:pt x="112" y="49"/>
                </a:cubicBezTo>
                <a:cubicBezTo>
                  <a:pt x="114" y="49"/>
                  <a:pt x="111" y="47"/>
                  <a:pt x="116" y="49"/>
                </a:cubicBezTo>
                <a:cubicBezTo>
                  <a:pt x="120" y="50"/>
                  <a:pt x="119" y="51"/>
                  <a:pt x="122" y="52"/>
                </a:cubicBezTo>
                <a:cubicBezTo>
                  <a:pt x="122" y="54"/>
                  <a:pt x="117" y="53"/>
                  <a:pt x="117" y="53"/>
                </a:cubicBezTo>
                <a:cubicBezTo>
                  <a:pt x="108" y="51"/>
                  <a:pt x="117" y="54"/>
                  <a:pt x="116" y="54"/>
                </a:cubicBezTo>
                <a:cubicBezTo>
                  <a:pt x="117" y="54"/>
                  <a:pt x="116" y="54"/>
                  <a:pt x="115" y="55"/>
                </a:cubicBezTo>
                <a:cubicBezTo>
                  <a:pt x="115" y="55"/>
                  <a:pt x="114" y="55"/>
                  <a:pt x="113" y="55"/>
                </a:cubicBezTo>
                <a:cubicBezTo>
                  <a:pt x="112" y="54"/>
                  <a:pt x="110" y="53"/>
                  <a:pt x="108" y="52"/>
                </a:cubicBezTo>
                <a:cubicBezTo>
                  <a:pt x="106" y="51"/>
                  <a:pt x="104" y="50"/>
                  <a:pt x="102" y="49"/>
                </a:cubicBezTo>
                <a:cubicBezTo>
                  <a:pt x="98" y="46"/>
                  <a:pt x="90" y="43"/>
                  <a:pt x="82" y="39"/>
                </a:cubicBezTo>
                <a:cubicBezTo>
                  <a:pt x="89" y="43"/>
                  <a:pt x="93" y="46"/>
                  <a:pt x="101" y="49"/>
                </a:cubicBezTo>
                <a:cubicBezTo>
                  <a:pt x="103" y="50"/>
                  <a:pt x="105" y="51"/>
                  <a:pt x="108" y="52"/>
                </a:cubicBezTo>
                <a:cubicBezTo>
                  <a:pt x="109" y="54"/>
                  <a:pt x="111" y="55"/>
                  <a:pt x="113" y="56"/>
                </a:cubicBezTo>
                <a:cubicBezTo>
                  <a:pt x="111" y="56"/>
                  <a:pt x="113" y="57"/>
                  <a:pt x="112" y="57"/>
                </a:cubicBezTo>
                <a:cubicBezTo>
                  <a:pt x="108" y="57"/>
                  <a:pt x="106" y="56"/>
                  <a:pt x="104" y="55"/>
                </a:cubicBezTo>
                <a:cubicBezTo>
                  <a:pt x="93" y="49"/>
                  <a:pt x="82" y="42"/>
                  <a:pt x="71" y="36"/>
                </a:cubicBezTo>
                <a:cubicBezTo>
                  <a:pt x="70" y="36"/>
                  <a:pt x="69" y="35"/>
                  <a:pt x="67" y="35"/>
                </a:cubicBezTo>
                <a:cubicBezTo>
                  <a:pt x="66" y="33"/>
                  <a:pt x="63" y="32"/>
                  <a:pt x="60" y="31"/>
                </a:cubicBezTo>
                <a:cubicBezTo>
                  <a:pt x="60" y="30"/>
                  <a:pt x="60" y="30"/>
                  <a:pt x="60" y="30"/>
                </a:cubicBezTo>
                <a:cubicBezTo>
                  <a:pt x="60" y="30"/>
                  <a:pt x="59" y="30"/>
                  <a:pt x="59" y="29"/>
                </a:cubicBezTo>
                <a:cubicBezTo>
                  <a:pt x="57" y="28"/>
                  <a:pt x="55" y="27"/>
                  <a:pt x="52" y="25"/>
                </a:cubicBezTo>
                <a:cubicBezTo>
                  <a:pt x="51" y="24"/>
                  <a:pt x="51" y="23"/>
                  <a:pt x="44" y="20"/>
                </a:cubicBezTo>
                <a:cubicBezTo>
                  <a:pt x="37" y="18"/>
                  <a:pt x="34" y="15"/>
                  <a:pt x="35" y="13"/>
                </a:cubicBezTo>
                <a:cubicBezTo>
                  <a:pt x="35" y="12"/>
                  <a:pt x="37" y="12"/>
                  <a:pt x="36" y="11"/>
                </a:cubicBezTo>
                <a:cubicBezTo>
                  <a:pt x="33" y="11"/>
                  <a:pt x="30" y="10"/>
                  <a:pt x="27" y="10"/>
                </a:cubicBezTo>
                <a:cubicBezTo>
                  <a:pt x="25" y="9"/>
                  <a:pt x="24" y="8"/>
                  <a:pt x="23" y="8"/>
                </a:cubicBezTo>
                <a:cubicBezTo>
                  <a:pt x="23" y="7"/>
                  <a:pt x="22" y="7"/>
                  <a:pt x="22" y="7"/>
                </a:cubicBezTo>
                <a:cubicBezTo>
                  <a:pt x="19" y="5"/>
                  <a:pt x="17" y="4"/>
                  <a:pt x="14" y="2"/>
                </a:cubicBezTo>
                <a:cubicBezTo>
                  <a:pt x="13" y="2"/>
                  <a:pt x="12" y="1"/>
                  <a:pt x="9" y="0"/>
                </a:cubicBezTo>
                <a:cubicBezTo>
                  <a:pt x="9" y="1"/>
                  <a:pt x="11" y="2"/>
                  <a:pt x="13" y="2"/>
                </a:cubicBezTo>
                <a:cubicBezTo>
                  <a:pt x="13" y="3"/>
                  <a:pt x="13" y="3"/>
                  <a:pt x="13" y="3"/>
                </a:cubicBezTo>
                <a:cubicBezTo>
                  <a:pt x="13" y="3"/>
                  <a:pt x="12" y="3"/>
                  <a:pt x="12" y="3"/>
                </a:cubicBezTo>
                <a:cubicBezTo>
                  <a:pt x="11" y="3"/>
                  <a:pt x="11" y="3"/>
                  <a:pt x="11" y="3"/>
                </a:cubicBezTo>
                <a:cubicBezTo>
                  <a:pt x="9" y="2"/>
                  <a:pt x="9" y="1"/>
                  <a:pt x="5" y="0"/>
                </a:cubicBezTo>
                <a:cubicBezTo>
                  <a:pt x="5" y="0"/>
                  <a:pt x="7" y="1"/>
                  <a:pt x="10" y="3"/>
                </a:cubicBezTo>
                <a:cubicBezTo>
                  <a:pt x="11" y="3"/>
                  <a:pt x="12" y="4"/>
                  <a:pt x="14" y="5"/>
                </a:cubicBezTo>
                <a:cubicBezTo>
                  <a:pt x="13" y="5"/>
                  <a:pt x="16" y="6"/>
                  <a:pt x="17" y="7"/>
                </a:cubicBezTo>
                <a:cubicBezTo>
                  <a:pt x="17" y="7"/>
                  <a:pt x="17" y="8"/>
                  <a:pt x="18" y="8"/>
                </a:cubicBezTo>
                <a:cubicBezTo>
                  <a:pt x="21" y="9"/>
                  <a:pt x="22" y="11"/>
                  <a:pt x="25" y="12"/>
                </a:cubicBezTo>
                <a:cubicBezTo>
                  <a:pt x="25" y="13"/>
                  <a:pt x="28" y="14"/>
                  <a:pt x="30" y="15"/>
                </a:cubicBezTo>
                <a:cubicBezTo>
                  <a:pt x="31" y="16"/>
                  <a:pt x="33" y="17"/>
                  <a:pt x="33" y="18"/>
                </a:cubicBezTo>
                <a:cubicBezTo>
                  <a:pt x="33" y="18"/>
                  <a:pt x="33" y="18"/>
                  <a:pt x="33" y="18"/>
                </a:cubicBezTo>
                <a:cubicBezTo>
                  <a:pt x="32" y="18"/>
                  <a:pt x="31" y="18"/>
                  <a:pt x="32" y="18"/>
                </a:cubicBezTo>
                <a:cubicBezTo>
                  <a:pt x="33" y="19"/>
                  <a:pt x="35" y="19"/>
                  <a:pt x="36" y="19"/>
                </a:cubicBezTo>
                <a:cubicBezTo>
                  <a:pt x="42" y="22"/>
                  <a:pt x="41" y="23"/>
                  <a:pt x="46" y="26"/>
                </a:cubicBezTo>
                <a:cubicBezTo>
                  <a:pt x="47" y="27"/>
                  <a:pt x="51" y="28"/>
                  <a:pt x="51" y="29"/>
                </a:cubicBezTo>
                <a:cubicBezTo>
                  <a:pt x="42" y="25"/>
                  <a:pt x="34" y="21"/>
                  <a:pt x="28" y="18"/>
                </a:cubicBezTo>
                <a:cubicBezTo>
                  <a:pt x="28" y="17"/>
                  <a:pt x="28" y="17"/>
                  <a:pt x="26" y="16"/>
                </a:cubicBezTo>
                <a:cubicBezTo>
                  <a:pt x="24" y="15"/>
                  <a:pt x="22" y="14"/>
                  <a:pt x="19" y="13"/>
                </a:cubicBezTo>
                <a:cubicBezTo>
                  <a:pt x="20" y="14"/>
                  <a:pt x="21" y="15"/>
                  <a:pt x="23" y="16"/>
                </a:cubicBezTo>
                <a:cubicBezTo>
                  <a:pt x="24" y="16"/>
                  <a:pt x="25" y="17"/>
                  <a:pt x="26" y="17"/>
                </a:cubicBezTo>
                <a:cubicBezTo>
                  <a:pt x="26" y="18"/>
                  <a:pt x="29" y="19"/>
                  <a:pt x="29" y="20"/>
                </a:cubicBezTo>
                <a:cubicBezTo>
                  <a:pt x="28" y="19"/>
                  <a:pt x="27" y="19"/>
                  <a:pt x="25" y="18"/>
                </a:cubicBezTo>
                <a:cubicBezTo>
                  <a:pt x="23" y="18"/>
                  <a:pt x="25" y="19"/>
                  <a:pt x="26" y="20"/>
                </a:cubicBezTo>
                <a:cubicBezTo>
                  <a:pt x="28" y="21"/>
                  <a:pt x="31" y="22"/>
                  <a:pt x="35" y="23"/>
                </a:cubicBezTo>
                <a:cubicBezTo>
                  <a:pt x="37" y="25"/>
                  <a:pt x="41" y="28"/>
                  <a:pt x="46" y="30"/>
                </a:cubicBezTo>
                <a:cubicBezTo>
                  <a:pt x="50" y="32"/>
                  <a:pt x="43" y="31"/>
                  <a:pt x="43" y="33"/>
                </a:cubicBezTo>
                <a:cubicBezTo>
                  <a:pt x="42" y="33"/>
                  <a:pt x="41" y="33"/>
                  <a:pt x="39" y="32"/>
                </a:cubicBezTo>
                <a:cubicBezTo>
                  <a:pt x="35" y="30"/>
                  <a:pt x="31" y="28"/>
                  <a:pt x="29" y="26"/>
                </a:cubicBezTo>
                <a:cubicBezTo>
                  <a:pt x="31" y="25"/>
                  <a:pt x="33" y="27"/>
                  <a:pt x="35" y="27"/>
                </a:cubicBezTo>
                <a:cubicBezTo>
                  <a:pt x="33" y="26"/>
                  <a:pt x="32" y="24"/>
                  <a:pt x="28" y="24"/>
                </a:cubicBezTo>
                <a:cubicBezTo>
                  <a:pt x="25" y="23"/>
                  <a:pt x="28" y="25"/>
                  <a:pt x="27" y="25"/>
                </a:cubicBezTo>
                <a:cubicBezTo>
                  <a:pt x="22" y="24"/>
                  <a:pt x="22" y="25"/>
                  <a:pt x="24" y="26"/>
                </a:cubicBezTo>
                <a:cubicBezTo>
                  <a:pt x="28" y="28"/>
                  <a:pt x="32" y="30"/>
                  <a:pt x="36" y="32"/>
                </a:cubicBezTo>
                <a:cubicBezTo>
                  <a:pt x="37" y="33"/>
                  <a:pt x="41" y="34"/>
                  <a:pt x="40" y="35"/>
                </a:cubicBezTo>
                <a:cubicBezTo>
                  <a:pt x="36" y="34"/>
                  <a:pt x="40" y="36"/>
                  <a:pt x="39" y="36"/>
                </a:cubicBezTo>
                <a:cubicBezTo>
                  <a:pt x="36" y="36"/>
                  <a:pt x="35" y="35"/>
                  <a:pt x="33" y="35"/>
                </a:cubicBezTo>
                <a:cubicBezTo>
                  <a:pt x="27" y="33"/>
                  <a:pt x="26" y="31"/>
                  <a:pt x="19" y="29"/>
                </a:cubicBezTo>
                <a:cubicBezTo>
                  <a:pt x="20" y="30"/>
                  <a:pt x="25" y="31"/>
                  <a:pt x="25" y="32"/>
                </a:cubicBezTo>
                <a:cubicBezTo>
                  <a:pt x="25" y="34"/>
                  <a:pt x="35" y="37"/>
                  <a:pt x="32" y="38"/>
                </a:cubicBezTo>
                <a:cubicBezTo>
                  <a:pt x="31" y="38"/>
                  <a:pt x="30" y="37"/>
                  <a:pt x="29" y="37"/>
                </a:cubicBezTo>
                <a:cubicBezTo>
                  <a:pt x="29" y="35"/>
                  <a:pt x="21" y="33"/>
                  <a:pt x="18" y="31"/>
                </a:cubicBezTo>
                <a:cubicBezTo>
                  <a:pt x="19" y="33"/>
                  <a:pt x="21" y="34"/>
                  <a:pt x="25" y="36"/>
                </a:cubicBezTo>
                <a:cubicBezTo>
                  <a:pt x="29" y="38"/>
                  <a:pt x="34" y="40"/>
                  <a:pt x="38" y="43"/>
                </a:cubicBezTo>
                <a:cubicBezTo>
                  <a:pt x="33" y="41"/>
                  <a:pt x="29" y="40"/>
                  <a:pt x="24" y="38"/>
                </a:cubicBezTo>
                <a:cubicBezTo>
                  <a:pt x="24" y="37"/>
                  <a:pt x="23" y="36"/>
                  <a:pt x="21" y="35"/>
                </a:cubicBezTo>
                <a:cubicBezTo>
                  <a:pt x="19" y="35"/>
                  <a:pt x="19" y="36"/>
                  <a:pt x="21" y="37"/>
                </a:cubicBezTo>
                <a:cubicBezTo>
                  <a:pt x="22" y="38"/>
                  <a:pt x="22" y="38"/>
                  <a:pt x="22" y="38"/>
                </a:cubicBezTo>
                <a:cubicBezTo>
                  <a:pt x="28" y="44"/>
                  <a:pt x="35" y="49"/>
                  <a:pt x="44" y="55"/>
                </a:cubicBezTo>
                <a:cubicBezTo>
                  <a:pt x="43" y="55"/>
                  <a:pt x="43" y="55"/>
                  <a:pt x="42" y="54"/>
                </a:cubicBezTo>
                <a:cubicBezTo>
                  <a:pt x="34" y="50"/>
                  <a:pt x="25" y="45"/>
                  <a:pt x="17" y="40"/>
                </a:cubicBezTo>
                <a:cubicBezTo>
                  <a:pt x="12" y="37"/>
                  <a:pt x="6" y="34"/>
                  <a:pt x="0" y="31"/>
                </a:cubicBezTo>
                <a:cubicBezTo>
                  <a:pt x="0" y="84"/>
                  <a:pt x="0" y="84"/>
                  <a:pt x="0" y="84"/>
                </a:cubicBezTo>
                <a:cubicBezTo>
                  <a:pt x="0" y="84"/>
                  <a:pt x="1" y="85"/>
                  <a:pt x="1" y="85"/>
                </a:cubicBezTo>
                <a:cubicBezTo>
                  <a:pt x="2" y="86"/>
                  <a:pt x="3" y="86"/>
                  <a:pt x="4" y="87"/>
                </a:cubicBezTo>
                <a:cubicBezTo>
                  <a:pt x="4" y="87"/>
                  <a:pt x="5" y="88"/>
                  <a:pt x="6" y="88"/>
                </a:cubicBezTo>
                <a:cubicBezTo>
                  <a:pt x="4" y="88"/>
                  <a:pt x="2" y="88"/>
                  <a:pt x="0" y="88"/>
                </a:cubicBezTo>
                <a:cubicBezTo>
                  <a:pt x="0" y="107"/>
                  <a:pt x="0" y="107"/>
                  <a:pt x="0" y="107"/>
                </a:cubicBezTo>
                <a:cubicBezTo>
                  <a:pt x="0" y="107"/>
                  <a:pt x="0" y="107"/>
                  <a:pt x="1" y="107"/>
                </a:cubicBezTo>
                <a:cubicBezTo>
                  <a:pt x="1" y="108"/>
                  <a:pt x="1" y="108"/>
                  <a:pt x="2" y="109"/>
                </a:cubicBezTo>
                <a:cubicBezTo>
                  <a:pt x="1" y="109"/>
                  <a:pt x="1" y="109"/>
                  <a:pt x="0" y="109"/>
                </a:cubicBezTo>
                <a:cubicBezTo>
                  <a:pt x="0" y="109"/>
                  <a:pt x="0" y="109"/>
                  <a:pt x="0" y="108"/>
                </a:cubicBezTo>
                <a:cubicBezTo>
                  <a:pt x="0" y="126"/>
                  <a:pt x="0" y="126"/>
                  <a:pt x="0" y="126"/>
                </a:cubicBezTo>
                <a:cubicBezTo>
                  <a:pt x="0" y="127"/>
                  <a:pt x="0" y="127"/>
                  <a:pt x="0" y="127"/>
                </a:cubicBezTo>
                <a:cubicBezTo>
                  <a:pt x="0" y="127"/>
                  <a:pt x="0" y="127"/>
                  <a:pt x="0" y="127"/>
                </a:cubicBezTo>
                <a:cubicBezTo>
                  <a:pt x="0" y="158"/>
                  <a:pt x="0" y="158"/>
                  <a:pt x="0" y="158"/>
                </a:cubicBezTo>
                <a:cubicBezTo>
                  <a:pt x="0" y="158"/>
                  <a:pt x="0" y="158"/>
                  <a:pt x="0" y="158"/>
                </a:cubicBezTo>
                <a:cubicBezTo>
                  <a:pt x="0" y="159"/>
                  <a:pt x="0" y="159"/>
                  <a:pt x="0" y="159"/>
                </a:cubicBezTo>
                <a:cubicBezTo>
                  <a:pt x="0" y="159"/>
                  <a:pt x="0" y="159"/>
                  <a:pt x="0" y="159"/>
                </a:cubicBezTo>
                <a:cubicBezTo>
                  <a:pt x="0" y="173"/>
                  <a:pt x="0" y="173"/>
                  <a:pt x="0" y="173"/>
                </a:cubicBezTo>
                <a:cubicBezTo>
                  <a:pt x="0" y="173"/>
                  <a:pt x="0" y="173"/>
                  <a:pt x="0" y="173"/>
                </a:cubicBezTo>
                <a:cubicBezTo>
                  <a:pt x="0" y="173"/>
                  <a:pt x="0" y="173"/>
                  <a:pt x="0" y="173"/>
                </a:cubicBezTo>
                <a:cubicBezTo>
                  <a:pt x="0" y="173"/>
                  <a:pt x="0" y="173"/>
                  <a:pt x="0" y="173"/>
                </a:cubicBezTo>
                <a:cubicBezTo>
                  <a:pt x="0" y="220"/>
                  <a:pt x="0" y="220"/>
                  <a:pt x="0" y="220"/>
                </a:cubicBezTo>
                <a:cubicBezTo>
                  <a:pt x="1" y="220"/>
                  <a:pt x="2" y="220"/>
                  <a:pt x="3" y="221"/>
                </a:cubicBezTo>
                <a:cubicBezTo>
                  <a:pt x="3" y="221"/>
                  <a:pt x="3" y="221"/>
                  <a:pt x="3" y="221"/>
                </a:cubicBezTo>
                <a:cubicBezTo>
                  <a:pt x="3" y="221"/>
                  <a:pt x="3" y="221"/>
                  <a:pt x="3" y="221"/>
                </a:cubicBezTo>
                <a:cubicBezTo>
                  <a:pt x="3" y="221"/>
                  <a:pt x="3" y="221"/>
                  <a:pt x="3" y="221"/>
                </a:cubicBezTo>
                <a:cubicBezTo>
                  <a:pt x="2" y="221"/>
                  <a:pt x="1" y="220"/>
                  <a:pt x="0" y="220"/>
                </a:cubicBezTo>
                <a:cubicBezTo>
                  <a:pt x="0" y="220"/>
                  <a:pt x="0" y="220"/>
                  <a:pt x="0" y="220"/>
                </a:cubicBezTo>
                <a:cubicBezTo>
                  <a:pt x="0" y="220"/>
                  <a:pt x="0" y="220"/>
                  <a:pt x="0" y="220"/>
                </a:cubicBezTo>
                <a:cubicBezTo>
                  <a:pt x="0" y="223"/>
                  <a:pt x="0" y="223"/>
                  <a:pt x="0" y="223"/>
                </a:cubicBezTo>
                <a:cubicBezTo>
                  <a:pt x="0" y="223"/>
                  <a:pt x="0" y="223"/>
                  <a:pt x="0" y="223"/>
                </a:cubicBezTo>
                <a:cubicBezTo>
                  <a:pt x="0" y="223"/>
                  <a:pt x="0" y="223"/>
                  <a:pt x="0" y="223"/>
                </a:cubicBezTo>
                <a:cubicBezTo>
                  <a:pt x="0" y="223"/>
                  <a:pt x="0" y="223"/>
                  <a:pt x="0" y="223"/>
                </a:cubicBezTo>
                <a:cubicBezTo>
                  <a:pt x="0" y="229"/>
                  <a:pt x="0" y="229"/>
                  <a:pt x="0" y="229"/>
                </a:cubicBezTo>
                <a:cubicBezTo>
                  <a:pt x="13" y="229"/>
                  <a:pt x="13" y="229"/>
                  <a:pt x="13" y="229"/>
                </a:cubicBezTo>
                <a:cubicBezTo>
                  <a:pt x="18" y="231"/>
                  <a:pt x="23" y="234"/>
                  <a:pt x="28" y="236"/>
                </a:cubicBezTo>
                <a:cubicBezTo>
                  <a:pt x="42" y="243"/>
                  <a:pt x="57" y="249"/>
                  <a:pt x="70" y="256"/>
                </a:cubicBezTo>
                <a:cubicBezTo>
                  <a:pt x="70" y="256"/>
                  <a:pt x="70" y="256"/>
                  <a:pt x="70" y="256"/>
                </a:cubicBezTo>
                <a:cubicBezTo>
                  <a:pt x="72" y="257"/>
                  <a:pt x="73" y="258"/>
                  <a:pt x="76" y="258"/>
                </a:cubicBezTo>
                <a:cubicBezTo>
                  <a:pt x="78" y="259"/>
                  <a:pt x="79" y="260"/>
                  <a:pt x="81" y="261"/>
                </a:cubicBezTo>
                <a:cubicBezTo>
                  <a:pt x="80" y="260"/>
                  <a:pt x="77" y="259"/>
                  <a:pt x="77" y="258"/>
                </a:cubicBezTo>
                <a:cubicBezTo>
                  <a:pt x="76" y="258"/>
                  <a:pt x="75" y="257"/>
                  <a:pt x="75" y="257"/>
                </a:cubicBezTo>
                <a:cubicBezTo>
                  <a:pt x="74" y="256"/>
                  <a:pt x="72" y="256"/>
                  <a:pt x="72" y="255"/>
                </a:cubicBezTo>
                <a:cubicBezTo>
                  <a:pt x="74" y="255"/>
                  <a:pt x="70" y="254"/>
                  <a:pt x="71" y="254"/>
                </a:cubicBezTo>
                <a:cubicBezTo>
                  <a:pt x="72" y="254"/>
                  <a:pt x="73" y="254"/>
                  <a:pt x="73" y="254"/>
                </a:cubicBezTo>
                <a:cubicBezTo>
                  <a:pt x="73" y="254"/>
                  <a:pt x="71" y="253"/>
                  <a:pt x="70" y="253"/>
                </a:cubicBezTo>
                <a:cubicBezTo>
                  <a:pt x="69" y="252"/>
                  <a:pt x="67" y="252"/>
                  <a:pt x="67" y="251"/>
                </a:cubicBezTo>
                <a:cubicBezTo>
                  <a:pt x="68" y="252"/>
                  <a:pt x="70" y="252"/>
                  <a:pt x="71" y="253"/>
                </a:cubicBezTo>
                <a:cubicBezTo>
                  <a:pt x="72" y="253"/>
                  <a:pt x="72" y="253"/>
                  <a:pt x="72" y="253"/>
                </a:cubicBezTo>
                <a:cubicBezTo>
                  <a:pt x="70" y="252"/>
                  <a:pt x="69" y="251"/>
                  <a:pt x="67" y="251"/>
                </a:cubicBezTo>
                <a:cubicBezTo>
                  <a:pt x="66" y="250"/>
                  <a:pt x="65" y="249"/>
                  <a:pt x="63" y="249"/>
                </a:cubicBezTo>
                <a:cubicBezTo>
                  <a:pt x="63" y="248"/>
                  <a:pt x="64" y="248"/>
                  <a:pt x="64" y="248"/>
                </a:cubicBezTo>
                <a:cubicBezTo>
                  <a:pt x="66" y="249"/>
                  <a:pt x="68" y="250"/>
                  <a:pt x="70" y="251"/>
                </a:cubicBezTo>
                <a:cubicBezTo>
                  <a:pt x="74" y="253"/>
                  <a:pt x="79" y="255"/>
                  <a:pt x="84" y="258"/>
                </a:cubicBezTo>
                <a:cubicBezTo>
                  <a:pt x="84" y="258"/>
                  <a:pt x="85" y="258"/>
                  <a:pt x="85" y="258"/>
                </a:cubicBezTo>
                <a:cubicBezTo>
                  <a:pt x="86" y="259"/>
                  <a:pt x="88" y="259"/>
                  <a:pt x="89" y="260"/>
                </a:cubicBezTo>
                <a:cubicBezTo>
                  <a:pt x="90" y="260"/>
                  <a:pt x="91" y="261"/>
                  <a:pt x="93" y="261"/>
                </a:cubicBezTo>
                <a:cubicBezTo>
                  <a:pt x="95" y="262"/>
                  <a:pt x="96" y="263"/>
                  <a:pt x="99" y="264"/>
                </a:cubicBezTo>
                <a:cubicBezTo>
                  <a:pt x="99" y="263"/>
                  <a:pt x="97" y="262"/>
                  <a:pt x="94" y="261"/>
                </a:cubicBezTo>
                <a:cubicBezTo>
                  <a:pt x="90" y="258"/>
                  <a:pt x="86" y="257"/>
                  <a:pt x="82" y="256"/>
                </a:cubicBezTo>
                <a:cubicBezTo>
                  <a:pt x="77" y="254"/>
                  <a:pt x="73" y="252"/>
                  <a:pt x="68" y="250"/>
                </a:cubicBezTo>
                <a:cubicBezTo>
                  <a:pt x="65" y="248"/>
                  <a:pt x="61" y="247"/>
                  <a:pt x="58" y="245"/>
                </a:cubicBezTo>
                <a:cubicBezTo>
                  <a:pt x="56" y="244"/>
                  <a:pt x="54" y="243"/>
                  <a:pt x="52" y="242"/>
                </a:cubicBezTo>
                <a:cubicBezTo>
                  <a:pt x="51" y="241"/>
                  <a:pt x="49" y="240"/>
                  <a:pt x="48" y="240"/>
                </a:cubicBezTo>
                <a:cubicBezTo>
                  <a:pt x="50" y="240"/>
                  <a:pt x="51" y="241"/>
                  <a:pt x="53" y="242"/>
                </a:cubicBezTo>
                <a:cubicBezTo>
                  <a:pt x="53" y="242"/>
                  <a:pt x="54" y="242"/>
                  <a:pt x="55" y="242"/>
                </a:cubicBezTo>
                <a:cubicBezTo>
                  <a:pt x="55" y="242"/>
                  <a:pt x="55" y="242"/>
                  <a:pt x="55" y="242"/>
                </a:cubicBezTo>
                <a:cubicBezTo>
                  <a:pt x="55" y="242"/>
                  <a:pt x="53" y="241"/>
                  <a:pt x="51" y="240"/>
                </a:cubicBezTo>
                <a:cubicBezTo>
                  <a:pt x="51" y="240"/>
                  <a:pt x="50" y="240"/>
                  <a:pt x="50" y="239"/>
                </a:cubicBezTo>
                <a:cubicBezTo>
                  <a:pt x="48" y="239"/>
                  <a:pt x="47" y="238"/>
                  <a:pt x="46" y="237"/>
                </a:cubicBezTo>
                <a:cubicBezTo>
                  <a:pt x="44" y="237"/>
                  <a:pt x="43" y="237"/>
                  <a:pt x="41" y="236"/>
                </a:cubicBezTo>
                <a:cubicBezTo>
                  <a:pt x="41" y="236"/>
                  <a:pt x="41" y="235"/>
                  <a:pt x="41" y="235"/>
                </a:cubicBezTo>
                <a:cubicBezTo>
                  <a:pt x="39" y="234"/>
                  <a:pt x="38" y="233"/>
                  <a:pt x="35" y="233"/>
                </a:cubicBezTo>
                <a:cubicBezTo>
                  <a:pt x="33" y="232"/>
                  <a:pt x="31" y="230"/>
                  <a:pt x="28" y="229"/>
                </a:cubicBezTo>
                <a:cubicBezTo>
                  <a:pt x="28" y="229"/>
                  <a:pt x="28" y="229"/>
                  <a:pt x="28" y="229"/>
                </a:cubicBezTo>
                <a:cubicBezTo>
                  <a:pt x="33" y="229"/>
                  <a:pt x="33" y="229"/>
                  <a:pt x="33" y="229"/>
                </a:cubicBezTo>
                <a:cubicBezTo>
                  <a:pt x="41" y="233"/>
                  <a:pt x="49" y="236"/>
                  <a:pt x="57" y="240"/>
                </a:cubicBezTo>
                <a:cubicBezTo>
                  <a:pt x="58" y="240"/>
                  <a:pt x="59" y="240"/>
                  <a:pt x="60" y="241"/>
                </a:cubicBezTo>
                <a:cubicBezTo>
                  <a:pt x="63" y="242"/>
                  <a:pt x="66" y="244"/>
                  <a:pt x="69" y="245"/>
                </a:cubicBezTo>
                <a:cubicBezTo>
                  <a:pt x="70" y="246"/>
                  <a:pt x="71" y="246"/>
                  <a:pt x="71" y="246"/>
                </a:cubicBezTo>
                <a:cubicBezTo>
                  <a:pt x="72" y="246"/>
                  <a:pt x="73" y="246"/>
                  <a:pt x="74" y="246"/>
                </a:cubicBezTo>
                <a:cubicBezTo>
                  <a:pt x="87" y="252"/>
                  <a:pt x="98" y="259"/>
                  <a:pt x="112" y="265"/>
                </a:cubicBezTo>
                <a:cubicBezTo>
                  <a:pt x="112" y="266"/>
                  <a:pt x="114" y="267"/>
                  <a:pt x="116" y="268"/>
                </a:cubicBezTo>
                <a:cubicBezTo>
                  <a:pt x="117" y="268"/>
                  <a:pt x="117" y="269"/>
                  <a:pt x="121" y="269"/>
                </a:cubicBezTo>
                <a:cubicBezTo>
                  <a:pt x="122" y="269"/>
                  <a:pt x="124" y="270"/>
                  <a:pt x="125" y="271"/>
                </a:cubicBezTo>
                <a:cubicBezTo>
                  <a:pt x="130" y="273"/>
                  <a:pt x="133" y="275"/>
                  <a:pt x="139" y="277"/>
                </a:cubicBezTo>
                <a:cubicBezTo>
                  <a:pt x="137" y="276"/>
                  <a:pt x="133" y="274"/>
                  <a:pt x="133" y="273"/>
                </a:cubicBezTo>
                <a:cubicBezTo>
                  <a:pt x="143" y="277"/>
                  <a:pt x="152" y="281"/>
                  <a:pt x="160" y="286"/>
                </a:cubicBezTo>
                <a:cubicBezTo>
                  <a:pt x="162" y="287"/>
                  <a:pt x="164" y="288"/>
                  <a:pt x="168" y="289"/>
                </a:cubicBezTo>
                <a:cubicBezTo>
                  <a:pt x="168" y="289"/>
                  <a:pt x="169" y="290"/>
                  <a:pt x="169" y="290"/>
                </a:cubicBezTo>
                <a:cubicBezTo>
                  <a:pt x="171" y="291"/>
                  <a:pt x="176" y="293"/>
                  <a:pt x="178" y="295"/>
                </a:cubicBezTo>
                <a:cubicBezTo>
                  <a:pt x="179" y="295"/>
                  <a:pt x="179" y="295"/>
                  <a:pt x="179" y="295"/>
                </a:cubicBezTo>
                <a:cubicBezTo>
                  <a:pt x="179" y="295"/>
                  <a:pt x="179" y="295"/>
                  <a:pt x="179" y="295"/>
                </a:cubicBezTo>
                <a:cubicBezTo>
                  <a:pt x="179" y="295"/>
                  <a:pt x="179" y="295"/>
                  <a:pt x="178" y="295"/>
                </a:cubicBezTo>
                <a:cubicBezTo>
                  <a:pt x="181" y="297"/>
                  <a:pt x="186" y="299"/>
                  <a:pt x="190" y="301"/>
                </a:cubicBezTo>
                <a:cubicBezTo>
                  <a:pt x="195" y="303"/>
                  <a:pt x="200" y="306"/>
                  <a:pt x="202" y="308"/>
                </a:cubicBezTo>
                <a:cubicBezTo>
                  <a:pt x="203" y="309"/>
                  <a:pt x="204" y="309"/>
                  <a:pt x="204" y="309"/>
                </a:cubicBezTo>
                <a:cubicBezTo>
                  <a:pt x="208" y="311"/>
                  <a:pt x="214" y="314"/>
                  <a:pt x="218" y="316"/>
                </a:cubicBezTo>
                <a:cubicBezTo>
                  <a:pt x="219" y="317"/>
                  <a:pt x="221" y="318"/>
                  <a:pt x="224" y="318"/>
                </a:cubicBezTo>
                <a:cubicBezTo>
                  <a:pt x="225" y="318"/>
                  <a:pt x="226" y="319"/>
                  <a:pt x="228" y="320"/>
                </a:cubicBezTo>
                <a:cubicBezTo>
                  <a:pt x="228" y="320"/>
                  <a:pt x="229" y="320"/>
                  <a:pt x="229" y="320"/>
                </a:cubicBezTo>
                <a:cubicBezTo>
                  <a:pt x="229" y="320"/>
                  <a:pt x="229" y="320"/>
                  <a:pt x="229" y="320"/>
                </a:cubicBezTo>
                <a:cubicBezTo>
                  <a:pt x="226" y="317"/>
                  <a:pt x="221" y="315"/>
                  <a:pt x="216" y="313"/>
                </a:cubicBezTo>
                <a:cubicBezTo>
                  <a:pt x="214" y="312"/>
                  <a:pt x="211" y="311"/>
                  <a:pt x="211" y="310"/>
                </a:cubicBezTo>
                <a:cubicBezTo>
                  <a:pt x="204" y="309"/>
                  <a:pt x="209" y="308"/>
                  <a:pt x="204" y="306"/>
                </a:cubicBezTo>
                <a:cubicBezTo>
                  <a:pt x="204" y="306"/>
                  <a:pt x="204" y="306"/>
                  <a:pt x="204" y="306"/>
                </a:cubicBezTo>
                <a:cubicBezTo>
                  <a:pt x="203" y="305"/>
                  <a:pt x="203" y="304"/>
                  <a:pt x="200" y="303"/>
                </a:cubicBezTo>
                <a:cubicBezTo>
                  <a:pt x="197" y="302"/>
                  <a:pt x="193" y="300"/>
                  <a:pt x="191" y="299"/>
                </a:cubicBezTo>
                <a:cubicBezTo>
                  <a:pt x="189" y="297"/>
                  <a:pt x="188" y="298"/>
                  <a:pt x="186" y="298"/>
                </a:cubicBezTo>
                <a:cubicBezTo>
                  <a:pt x="186" y="297"/>
                  <a:pt x="188" y="297"/>
                  <a:pt x="185" y="296"/>
                </a:cubicBezTo>
                <a:cubicBezTo>
                  <a:pt x="185" y="295"/>
                  <a:pt x="181" y="294"/>
                  <a:pt x="181" y="293"/>
                </a:cubicBezTo>
                <a:cubicBezTo>
                  <a:pt x="181" y="293"/>
                  <a:pt x="182" y="293"/>
                  <a:pt x="182" y="293"/>
                </a:cubicBezTo>
                <a:cubicBezTo>
                  <a:pt x="184" y="293"/>
                  <a:pt x="183" y="293"/>
                  <a:pt x="183" y="292"/>
                </a:cubicBezTo>
                <a:cubicBezTo>
                  <a:pt x="187" y="293"/>
                  <a:pt x="190" y="295"/>
                  <a:pt x="190" y="295"/>
                </a:cubicBezTo>
                <a:cubicBezTo>
                  <a:pt x="190" y="297"/>
                  <a:pt x="192" y="297"/>
                  <a:pt x="196" y="298"/>
                </a:cubicBezTo>
                <a:cubicBezTo>
                  <a:pt x="198" y="299"/>
                  <a:pt x="200" y="300"/>
                  <a:pt x="201" y="301"/>
                </a:cubicBezTo>
                <a:cubicBezTo>
                  <a:pt x="202" y="301"/>
                  <a:pt x="204" y="302"/>
                  <a:pt x="206" y="302"/>
                </a:cubicBezTo>
                <a:cubicBezTo>
                  <a:pt x="206" y="303"/>
                  <a:pt x="206" y="303"/>
                  <a:pt x="207" y="303"/>
                </a:cubicBezTo>
                <a:cubicBezTo>
                  <a:pt x="210" y="304"/>
                  <a:pt x="214" y="306"/>
                  <a:pt x="218" y="308"/>
                </a:cubicBezTo>
                <a:cubicBezTo>
                  <a:pt x="218" y="308"/>
                  <a:pt x="218" y="308"/>
                  <a:pt x="218" y="308"/>
                </a:cubicBezTo>
                <a:cubicBezTo>
                  <a:pt x="218" y="308"/>
                  <a:pt x="218" y="308"/>
                  <a:pt x="218" y="308"/>
                </a:cubicBezTo>
                <a:cubicBezTo>
                  <a:pt x="218" y="308"/>
                  <a:pt x="218" y="308"/>
                  <a:pt x="218" y="308"/>
                </a:cubicBezTo>
                <a:cubicBezTo>
                  <a:pt x="220" y="309"/>
                  <a:pt x="223" y="310"/>
                  <a:pt x="225" y="311"/>
                </a:cubicBezTo>
                <a:cubicBezTo>
                  <a:pt x="229" y="312"/>
                  <a:pt x="232" y="314"/>
                  <a:pt x="236" y="316"/>
                </a:cubicBezTo>
                <a:cubicBezTo>
                  <a:pt x="235" y="314"/>
                  <a:pt x="225" y="311"/>
                  <a:pt x="227" y="310"/>
                </a:cubicBezTo>
                <a:cubicBezTo>
                  <a:pt x="228" y="310"/>
                  <a:pt x="228" y="309"/>
                  <a:pt x="228" y="309"/>
                </a:cubicBezTo>
                <a:cubicBezTo>
                  <a:pt x="228" y="309"/>
                  <a:pt x="228" y="308"/>
                  <a:pt x="227" y="308"/>
                </a:cubicBezTo>
                <a:cubicBezTo>
                  <a:pt x="225" y="308"/>
                  <a:pt x="223" y="307"/>
                  <a:pt x="220" y="306"/>
                </a:cubicBezTo>
                <a:cubicBezTo>
                  <a:pt x="220" y="306"/>
                  <a:pt x="219" y="305"/>
                  <a:pt x="218" y="305"/>
                </a:cubicBezTo>
                <a:cubicBezTo>
                  <a:pt x="217" y="305"/>
                  <a:pt x="216" y="304"/>
                  <a:pt x="216" y="304"/>
                </a:cubicBezTo>
                <a:cubicBezTo>
                  <a:pt x="210" y="301"/>
                  <a:pt x="206" y="298"/>
                  <a:pt x="202" y="296"/>
                </a:cubicBezTo>
                <a:cubicBezTo>
                  <a:pt x="204" y="296"/>
                  <a:pt x="206" y="297"/>
                  <a:pt x="208" y="298"/>
                </a:cubicBezTo>
                <a:cubicBezTo>
                  <a:pt x="208" y="297"/>
                  <a:pt x="204" y="296"/>
                  <a:pt x="203" y="295"/>
                </a:cubicBezTo>
                <a:cubicBezTo>
                  <a:pt x="203" y="295"/>
                  <a:pt x="203" y="295"/>
                  <a:pt x="204" y="295"/>
                </a:cubicBezTo>
                <a:cubicBezTo>
                  <a:pt x="204" y="295"/>
                  <a:pt x="204" y="295"/>
                  <a:pt x="204" y="295"/>
                </a:cubicBezTo>
                <a:cubicBezTo>
                  <a:pt x="204" y="295"/>
                  <a:pt x="204" y="294"/>
                  <a:pt x="205" y="295"/>
                </a:cubicBezTo>
                <a:cubicBezTo>
                  <a:pt x="208" y="296"/>
                  <a:pt x="209" y="296"/>
                  <a:pt x="210" y="296"/>
                </a:cubicBezTo>
                <a:cubicBezTo>
                  <a:pt x="211" y="295"/>
                  <a:pt x="209" y="295"/>
                  <a:pt x="208" y="294"/>
                </a:cubicBezTo>
                <a:cubicBezTo>
                  <a:pt x="205" y="293"/>
                  <a:pt x="202" y="292"/>
                  <a:pt x="201" y="291"/>
                </a:cubicBezTo>
                <a:cubicBezTo>
                  <a:pt x="199" y="289"/>
                  <a:pt x="197" y="289"/>
                  <a:pt x="195" y="289"/>
                </a:cubicBezTo>
                <a:cubicBezTo>
                  <a:pt x="193" y="288"/>
                  <a:pt x="191" y="287"/>
                  <a:pt x="187" y="285"/>
                </a:cubicBezTo>
                <a:cubicBezTo>
                  <a:pt x="189" y="287"/>
                  <a:pt x="191" y="288"/>
                  <a:pt x="195" y="289"/>
                </a:cubicBezTo>
                <a:cubicBezTo>
                  <a:pt x="197" y="290"/>
                  <a:pt x="199" y="291"/>
                  <a:pt x="201" y="292"/>
                </a:cubicBezTo>
                <a:cubicBezTo>
                  <a:pt x="203" y="293"/>
                  <a:pt x="203" y="294"/>
                  <a:pt x="201" y="294"/>
                </a:cubicBezTo>
                <a:cubicBezTo>
                  <a:pt x="199" y="293"/>
                  <a:pt x="196" y="291"/>
                  <a:pt x="195" y="293"/>
                </a:cubicBezTo>
                <a:cubicBezTo>
                  <a:pt x="195" y="292"/>
                  <a:pt x="194" y="292"/>
                  <a:pt x="193" y="292"/>
                </a:cubicBezTo>
                <a:cubicBezTo>
                  <a:pt x="193" y="291"/>
                  <a:pt x="191" y="290"/>
                  <a:pt x="189" y="290"/>
                </a:cubicBezTo>
                <a:cubicBezTo>
                  <a:pt x="184" y="287"/>
                  <a:pt x="178" y="284"/>
                  <a:pt x="172" y="281"/>
                </a:cubicBezTo>
                <a:cubicBezTo>
                  <a:pt x="169" y="279"/>
                  <a:pt x="167" y="277"/>
                  <a:pt x="162" y="275"/>
                </a:cubicBezTo>
                <a:cubicBezTo>
                  <a:pt x="160" y="273"/>
                  <a:pt x="154" y="271"/>
                  <a:pt x="152" y="269"/>
                </a:cubicBezTo>
                <a:cubicBezTo>
                  <a:pt x="151" y="269"/>
                  <a:pt x="149" y="268"/>
                  <a:pt x="148" y="267"/>
                </a:cubicBezTo>
                <a:cubicBezTo>
                  <a:pt x="147" y="266"/>
                  <a:pt x="146" y="266"/>
                  <a:pt x="146" y="265"/>
                </a:cubicBezTo>
                <a:cubicBezTo>
                  <a:pt x="145" y="265"/>
                  <a:pt x="145" y="264"/>
                  <a:pt x="144" y="264"/>
                </a:cubicBezTo>
                <a:cubicBezTo>
                  <a:pt x="146" y="265"/>
                  <a:pt x="148" y="266"/>
                  <a:pt x="150" y="267"/>
                </a:cubicBezTo>
                <a:cubicBezTo>
                  <a:pt x="152" y="267"/>
                  <a:pt x="152" y="268"/>
                  <a:pt x="154" y="268"/>
                </a:cubicBezTo>
                <a:cubicBezTo>
                  <a:pt x="155" y="269"/>
                  <a:pt x="157" y="269"/>
                  <a:pt x="158" y="270"/>
                </a:cubicBezTo>
                <a:cubicBezTo>
                  <a:pt x="158" y="269"/>
                  <a:pt x="158" y="269"/>
                  <a:pt x="159" y="269"/>
                </a:cubicBezTo>
                <a:cubicBezTo>
                  <a:pt x="162" y="270"/>
                  <a:pt x="164" y="272"/>
                  <a:pt x="168" y="273"/>
                </a:cubicBezTo>
                <a:cubicBezTo>
                  <a:pt x="170" y="274"/>
                  <a:pt x="172" y="275"/>
                  <a:pt x="173" y="276"/>
                </a:cubicBezTo>
                <a:cubicBezTo>
                  <a:pt x="173" y="276"/>
                  <a:pt x="172" y="276"/>
                  <a:pt x="173" y="277"/>
                </a:cubicBezTo>
                <a:cubicBezTo>
                  <a:pt x="175" y="277"/>
                  <a:pt x="175" y="277"/>
                  <a:pt x="176" y="277"/>
                </a:cubicBezTo>
                <a:cubicBezTo>
                  <a:pt x="177" y="277"/>
                  <a:pt x="178" y="278"/>
                  <a:pt x="180" y="279"/>
                </a:cubicBezTo>
                <a:cubicBezTo>
                  <a:pt x="180" y="279"/>
                  <a:pt x="180" y="279"/>
                  <a:pt x="180" y="279"/>
                </a:cubicBezTo>
                <a:cubicBezTo>
                  <a:pt x="186" y="283"/>
                  <a:pt x="196" y="287"/>
                  <a:pt x="204" y="291"/>
                </a:cubicBezTo>
                <a:cubicBezTo>
                  <a:pt x="208" y="293"/>
                  <a:pt x="212" y="296"/>
                  <a:pt x="216" y="298"/>
                </a:cubicBezTo>
                <a:cubicBezTo>
                  <a:pt x="218" y="299"/>
                  <a:pt x="221" y="301"/>
                  <a:pt x="224" y="302"/>
                </a:cubicBezTo>
                <a:cubicBezTo>
                  <a:pt x="225" y="303"/>
                  <a:pt x="225" y="304"/>
                  <a:pt x="228" y="304"/>
                </a:cubicBezTo>
                <a:cubicBezTo>
                  <a:pt x="233" y="305"/>
                  <a:pt x="230" y="303"/>
                  <a:pt x="230" y="303"/>
                </a:cubicBezTo>
                <a:cubicBezTo>
                  <a:pt x="231" y="303"/>
                  <a:pt x="232" y="304"/>
                  <a:pt x="234" y="304"/>
                </a:cubicBezTo>
                <a:cubicBezTo>
                  <a:pt x="232" y="303"/>
                  <a:pt x="229" y="301"/>
                  <a:pt x="226" y="299"/>
                </a:cubicBezTo>
                <a:cubicBezTo>
                  <a:pt x="227" y="299"/>
                  <a:pt x="228" y="299"/>
                  <a:pt x="226" y="298"/>
                </a:cubicBezTo>
                <a:cubicBezTo>
                  <a:pt x="223" y="297"/>
                  <a:pt x="221" y="296"/>
                  <a:pt x="217" y="294"/>
                </a:cubicBezTo>
                <a:cubicBezTo>
                  <a:pt x="217" y="294"/>
                  <a:pt x="217" y="294"/>
                  <a:pt x="217" y="294"/>
                </a:cubicBezTo>
                <a:cubicBezTo>
                  <a:pt x="217" y="294"/>
                  <a:pt x="217" y="294"/>
                  <a:pt x="217" y="294"/>
                </a:cubicBezTo>
                <a:cubicBezTo>
                  <a:pt x="217" y="294"/>
                  <a:pt x="217" y="294"/>
                  <a:pt x="217" y="294"/>
                </a:cubicBezTo>
                <a:cubicBezTo>
                  <a:pt x="217" y="294"/>
                  <a:pt x="220" y="294"/>
                  <a:pt x="215" y="293"/>
                </a:cubicBezTo>
                <a:cubicBezTo>
                  <a:pt x="214" y="292"/>
                  <a:pt x="212" y="291"/>
                  <a:pt x="214" y="291"/>
                </a:cubicBezTo>
                <a:cubicBezTo>
                  <a:pt x="214" y="291"/>
                  <a:pt x="214" y="291"/>
                  <a:pt x="214" y="291"/>
                </a:cubicBezTo>
                <a:cubicBezTo>
                  <a:pt x="214" y="291"/>
                  <a:pt x="214" y="291"/>
                  <a:pt x="214" y="291"/>
                </a:cubicBezTo>
                <a:cubicBezTo>
                  <a:pt x="214" y="291"/>
                  <a:pt x="214" y="291"/>
                  <a:pt x="214" y="291"/>
                </a:cubicBezTo>
                <a:cubicBezTo>
                  <a:pt x="219" y="293"/>
                  <a:pt x="223" y="296"/>
                  <a:pt x="230" y="298"/>
                </a:cubicBezTo>
                <a:cubicBezTo>
                  <a:pt x="231" y="299"/>
                  <a:pt x="232" y="299"/>
                  <a:pt x="233" y="300"/>
                </a:cubicBezTo>
                <a:cubicBezTo>
                  <a:pt x="236" y="300"/>
                  <a:pt x="232" y="299"/>
                  <a:pt x="232" y="299"/>
                </a:cubicBezTo>
                <a:cubicBezTo>
                  <a:pt x="233" y="299"/>
                  <a:pt x="234" y="298"/>
                  <a:pt x="235" y="298"/>
                </a:cubicBezTo>
                <a:cubicBezTo>
                  <a:pt x="239" y="300"/>
                  <a:pt x="241" y="301"/>
                  <a:pt x="244" y="303"/>
                </a:cubicBezTo>
                <a:cubicBezTo>
                  <a:pt x="246" y="304"/>
                  <a:pt x="248" y="305"/>
                  <a:pt x="250" y="305"/>
                </a:cubicBezTo>
                <a:cubicBezTo>
                  <a:pt x="253" y="306"/>
                  <a:pt x="247" y="304"/>
                  <a:pt x="246" y="303"/>
                </a:cubicBezTo>
                <a:cubicBezTo>
                  <a:pt x="246" y="303"/>
                  <a:pt x="246" y="303"/>
                  <a:pt x="246" y="302"/>
                </a:cubicBezTo>
                <a:cubicBezTo>
                  <a:pt x="246" y="302"/>
                  <a:pt x="246" y="302"/>
                  <a:pt x="246" y="302"/>
                </a:cubicBezTo>
                <a:cubicBezTo>
                  <a:pt x="247" y="302"/>
                  <a:pt x="247" y="302"/>
                  <a:pt x="248" y="302"/>
                </a:cubicBezTo>
                <a:cubicBezTo>
                  <a:pt x="245" y="301"/>
                  <a:pt x="240" y="299"/>
                  <a:pt x="238" y="298"/>
                </a:cubicBezTo>
                <a:cubicBezTo>
                  <a:pt x="237" y="297"/>
                  <a:pt x="237" y="297"/>
                  <a:pt x="236" y="296"/>
                </a:cubicBezTo>
                <a:cubicBezTo>
                  <a:pt x="236" y="296"/>
                  <a:pt x="237" y="296"/>
                  <a:pt x="238" y="296"/>
                </a:cubicBezTo>
                <a:cubicBezTo>
                  <a:pt x="238" y="296"/>
                  <a:pt x="238" y="296"/>
                  <a:pt x="237" y="295"/>
                </a:cubicBezTo>
                <a:cubicBezTo>
                  <a:pt x="231" y="292"/>
                  <a:pt x="231" y="292"/>
                  <a:pt x="237" y="292"/>
                </a:cubicBezTo>
                <a:cubicBezTo>
                  <a:pt x="239" y="292"/>
                  <a:pt x="239" y="293"/>
                  <a:pt x="242" y="293"/>
                </a:cubicBezTo>
                <a:cubicBezTo>
                  <a:pt x="244" y="293"/>
                  <a:pt x="241" y="292"/>
                  <a:pt x="240" y="292"/>
                </a:cubicBezTo>
                <a:cubicBezTo>
                  <a:pt x="239" y="291"/>
                  <a:pt x="239" y="290"/>
                  <a:pt x="241" y="291"/>
                </a:cubicBezTo>
                <a:cubicBezTo>
                  <a:pt x="247" y="293"/>
                  <a:pt x="253" y="294"/>
                  <a:pt x="258" y="297"/>
                </a:cubicBezTo>
                <a:cubicBezTo>
                  <a:pt x="258" y="297"/>
                  <a:pt x="259" y="297"/>
                  <a:pt x="258" y="297"/>
                </a:cubicBezTo>
                <a:cubicBezTo>
                  <a:pt x="258" y="297"/>
                  <a:pt x="256" y="296"/>
                  <a:pt x="255" y="297"/>
                </a:cubicBezTo>
                <a:cubicBezTo>
                  <a:pt x="260" y="300"/>
                  <a:pt x="270" y="302"/>
                  <a:pt x="275" y="305"/>
                </a:cubicBezTo>
                <a:cubicBezTo>
                  <a:pt x="277" y="307"/>
                  <a:pt x="280" y="308"/>
                  <a:pt x="284" y="310"/>
                </a:cubicBezTo>
                <a:cubicBezTo>
                  <a:pt x="285" y="311"/>
                  <a:pt x="286" y="311"/>
                  <a:pt x="288" y="311"/>
                </a:cubicBezTo>
                <a:cubicBezTo>
                  <a:pt x="290" y="311"/>
                  <a:pt x="289" y="310"/>
                  <a:pt x="287" y="310"/>
                </a:cubicBezTo>
                <a:cubicBezTo>
                  <a:pt x="283" y="308"/>
                  <a:pt x="287" y="309"/>
                  <a:pt x="287" y="308"/>
                </a:cubicBezTo>
                <a:cubicBezTo>
                  <a:pt x="288" y="308"/>
                  <a:pt x="289" y="308"/>
                  <a:pt x="289" y="309"/>
                </a:cubicBezTo>
                <a:cubicBezTo>
                  <a:pt x="287" y="308"/>
                  <a:pt x="287" y="306"/>
                  <a:pt x="282" y="306"/>
                </a:cubicBezTo>
                <a:cubicBezTo>
                  <a:pt x="281" y="306"/>
                  <a:pt x="283" y="307"/>
                  <a:pt x="283" y="307"/>
                </a:cubicBezTo>
                <a:cubicBezTo>
                  <a:pt x="280" y="307"/>
                  <a:pt x="280" y="306"/>
                  <a:pt x="278" y="305"/>
                </a:cubicBezTo>
                <a:cubicBezTo>
                  <a:pt x="273" y="303"/>
                  <a:pt x="273" y="302"/>
                  <a:pt x="268" y="300"/>
                </a:cubicBezTo>
                <a:cubicBezTo>
                  <a:pt x="266" y="299"/>
                  <a:pt x="264" y="298"/>
                  <a:pt x="262" y="297"/>
                </a:cubicBezTo>
                <a:cubicBezTo>
                  <a:pt x="262" y="296"/>
                  <a:pt x="263" y="296"/>
                  <a:pt x="262" y="295"/>
                </a:cubicBezTo>
                <a:cubicBezTo>
                  <a:pt x="260" y="294"/>
                  <a:pt x="258" y="293"/>
                  <a:pt x="256" y="292"/>
                </a:cubicBezTo>
                <a:cubicBezTo>
                  <a:pt x="256" y="292"/>
                  <a:pt x="255" y="292"/>
                  <a:pt x="255" y="292"/>
                </a:cubicBezTo>
                <a:cubicBezTo>
                  <a:pt x="257" y="293"/>
                  <a:pt x="259" y="294"/>
                  <a:pt x="261" y="295"/>
                </a:cubicBezTo>
                <a:cubicBezTo>
                  <a:pt x="256" y="294"/>
                  <a:pt x="255" y="293"/>
                  <a:pt x="252" y="292"/>
                </a:cubicBezTo>
                <a:cubicBezTo>
                  <a:pt x="251" y="290"/>
                  <a:pt x="245" y="288"/>
                  <a:pt x="242" y="287"/>
                </a:cubicBezTo>
                <a:cubicBezTo>
                  <a:pt x="242" y="286"/>
                  <a:pt x="241" y="286"/>
                  <a:pt x="240" y="286"/>
                </a:cubicBezTo>
                <a:cubicBezTo>
                  <a:pt x="240" y="286"/>
                  <a:pt x="240" y="286"/>
                  <a:pt x="240" y="286"/>
                </a:cubicBezTo>
                <a:cubicBezTo>
                  <a:pt x="240" y="286"/>
                  <a:pt x="240" y="286"/>
                  <a:pt x="240" y="286"/>
                </a:cubicBezTo>
                <a:cubicBezTo>
                  <a:pt x="240" y="286"/>
                  <a:pt x="240" y="286"/>
                  <a:pt x="240" y="286"/>
                </a:cubicBezTo>
                <a:cubicBezTo>
                  <a:pt x="236" y="285"/>
                  <a:pt x="234" y="283"/>
                  <a:pt x="229" y="281"/>
                </a:cubicBezTo>
                <a:cubicBezTo>
                  <a:pt x="229" y="281"/>
                  <a:pt x="229" y="281"/>
                  <a:pt x="229" y="281"/>
                </a:cubicBezTo>
                <a:cubicBezTo>
                  <a:pt x="229" y="281"/>
                  <a:pt x="229" y="281"/>
                  <a:pt x="229" y="281"/>
                </a:cubicBezTo>
                <a:cubicBezTo>
                  <a:pt x="228" y="280"/>
                  <a:pt x="226" y="279"/>
                  <a:pt x="224" y="279"/>
                </a:cubicBezTo>
                <a:cubicBezTo>
                  <a:pt x="223" y="277"/>
                  <a:pt x="220" y="276"/>
                  <a:pt x="217" y="275"/>
                </a:cubicBezTo>
                <a:cubicBezTo>
                  <a:pt x="215" y="274"/>
                  <a:pt x="214" y="273"/>
                  <a:pt x="212" y="273"/>
                </a:cubicBezTo>
                <a:cubicBezTo>
                  <a:pt x="212" y="272"/>
                  <a:pt x="212" y="272"/>
                  <a:pt x="212" y="272"/>
                </a:cubicBezTo>
                <a:cubicBezTo>
                  <a:pt x="210" y="271"/>
                  <a:pt x="207" y="270"/>
                  <a:pt x="208" y="269"/>
                </a:cubicBezTo>
                <a:cubicBezTo>
                  <a:pt x="214" y="271"/>
                  <a:pt x="218" y="274"/>
                  <a:pt x="225" y="276"/>
                </a:cubicBezTo>
                <a:cubicBezTo>
                  <a:pt x="236" y="282"/>
                  <a:pt x="246" y="287"/>
                  <a:pt x="257" y="292"/>
                </a:cubicBezTo>
                <a:cubicBezTo>
                  <a:pt x="258" y="292"/>
                  <a:pt x="260" y="293"/>
                  <a:pt x="261" y="293"/>
                </a:cubicBezTo>
                <a:cubicBezTo>
                  <a:pt x="262" y="294"/>
                  <a:pt x="262" y="294"/>
                  <a:pt x="263" y="294"/>
                </a:cubicBezTo>
                <a:cubicBezTo>
                  <a:pt x="269" y="297"/>
                  <a:pt x="274" y="300"/>
                  <a:pt x="280" y="302"/>
                </a:cubicBezTo>
                <a:cubicBezTo>
                  <a:pt x="286" y="305"/>
                  <a:pt x="293" y="308"/>
                  <a:pt x="297" y="311"/>
                </a:cubicBezTo>
                <a:cubicBezTo>
                  <a:pt x="298" y="312"/>
                  <a:pt x="301" y="313"/>
                  <a:pt x="303" y="315"/>
                </a:cubicBezTo>
                <a:cubicBezTo>
                  <a:pt x="302" y="314"/>
                  <a:pt x="301" y="314"/>
                  <a:pt x="300" y="314"/>
                </a:cubicBezTo>
                <a:cubicBezTo>
                  <a:pt x="301" y="315"/>
                  <a:pt x="302" y="315"/>
                  <a:pt x="304" y="316"/>
                </a:cubicBezTo>
                <a:cubicBezTo>
                  <a:pt x="305" y="316"/>
                  <a:pt x="304" y="315"/>
                  <a:pt x="304" y="315"/>
                </a:cubicBezTo>
                <a:cubicBezTo>
                  <a:pt x="305" y="315"/>
                  <a:pt x="306" y="316"/>
                  <a:pt x="309" y="316"/>
                </a:cubicBezTo>
                <a:cubicBezTo>
                  <a:pt x="304" y="314"/>
                  <a:pt x="303" y="313"/>
                  <a:pt x="299" y="311"/>
                </a:cubicBezTo>
                <a:cubicBezTo>
                  <a:pt x="297" y="310"/>
                  <a:pt x="296" y="309"/>
                  <a:pt x="294" y="308"/>
                </a:cubicBezTo>
                <a:cubicBezTo>
                  <a:pt x="290" y="306"/>
                  <a:pt x="284" y="303"/>
                  <a:pt x="280" y="300"/>
                </a:cubicBezTo>
                <a:cubicBezTo>
                  <a:pt x="281" y="300"/>
                  <a:pt x="280" y="300"/>
                  <a:pt x="280" y="299"/>
                </a:cubicBezTo>
                <a:cubicBezTo>
                  <a:pt x="279" y="299"/>
                  <a:pt x="279" y="298"/>
                  <a:pt x="280" y="298"/>
                </a:cubicBezTo>
                <a:cubicBezTo>
                  <a:pt x="282" y="298"/>
                  <a:pt x="284" y="299"/>
                  <a:pt x="285" y="300"/>
                </a:cubicBezTo>
                <a:cubicBezTo>
                  <a:pt x="288" y="301"/>
                  <a:pt x="292" y="302"/>
                  <a:pt x="296" y="303"/>
                </a:cubicBezTo>
                <a:cubicBezTo>
                  <a:pt x="300" y="305"/>
                  <a:pt x="302" y="304"/>
                  <a:pt x="304" y="304"/>
                </a:cubicBezTo>
                <a:cubicBezTo>
                  <a:pt x="304" y="304"/>
                  <a:pt x="306" y="304"/>
                  <a:pt x="307" y="304"/>
                </a:cubicBezTo>
                <a:cubicBezTo>
                  <a:pt x="308" y="305"/>
                  <a:pt x="308" y="305"/>
                  <a:pt x="306" y="305"/>
                </a:cubicBezTo>
                <a:cubicBezTo>
                  <a:pt x="303" y="305"/>
                  <a:pt x="304" y="306"/>
                  <a:pt x="302" y="306"/>
                </a:cubicBezTo>
                <a:cubicBezTo>
                  <a:pt x="306" y="307"/>
                  <a:pt x="310" y="308"/>
                  <a:pt x="314" y="310"/>
                </a:cubicBezTo>
                <a:cubicBezTo>
                  <a:pt x="313" y="309"/>
                  <a:pt x="312" y="308"/>
                  <a:pt x="312" y="307"/>
                </a:cubicBezTo>
                <a:cubicBezTo>
                  <a:pt x="314" y="308"/>
                  <a:pt x="319" y="309"/>
                  <a:pt x="318" y="307"/>
                </a:cubicBezTo>
                <a:cubicBezTo>
                  <a:pt x="317" y="305"/>
                  <a:pt x="317" y="305"/>
                  <a:pt x="321" y="305"/>
                </a:cubicBezTo>
                <a:cubicBezTo>
                  <a:pt x="317" y="304"/>
                  <a:pt x="314" y="302"/>
                  <a:pt x="310" y="302"/>
                </a:cubicBezTo>
                <a:cubicBezTo>
                  <a:pt x="310" y="302"/>
                  <a:pt x="309" y="302"/>
                  <a:pt x="309" y="302"/>
                </a:cubicBezTo>
                <a:cubicBezTo>
                  <a:pt x="309" y="301"/>
                  <a:pt x="309" y="301"/>
                  <a:pt x="310" y="301"/>
                </a:cubicBezTo>
                <a:cubicBezTo>
                  <a:pt x="312" y="301"/>
                  <a:pt x="310" y="300"/>
                  <a:pt x="309" y="300"/>
                </a:cubicBezTo>
                <a:cubicBezTo>
                  <a:pt x="308" y="300"/>
                  <a:pt x="308" y="300"/>
                  <a:pt x="308" y="299"/>
                </a:cubicBezTo>
                <a:cubicBezTo>
                  <a:pt x="308" y="299"/>
                  <a:pt x="308" y="299"/>
                  <a:pt x="306" y="298"/>
                </a:cubicBezTo>
                <a:cubicBezTo>
                  <a:pt x="304" y="297"/>
                  <a:pt x="304" y="297"/>
                  <a:pt x="306" y="297"/>
                </a:cubicBezTo>
                <a:cubicBezTo>
                  <a:pt x="307" y="297"/>
                  <a:pt x="304" y="296"/>
                  <a:pt x="305" y="295"/>
                </a:cubicBezTo>
                <a:cubicBezTo>
                  <a:pt x="306" y="296"/>
                  <a:pt x="307" y="297"/>
                  <a:pt x="308" y="297"/>
                </a:cubicBezTo>
                <a:cubicBezTo>
                  <a:pt x="310" y="299"/>
                  <a:pt x="314" y="300"/>
                  <a:pt x="317" y="302"/>
                </a:cubicBezTo>
                <a:cubicBezTo>
                  <a:pt x="318" y="303"/>
                  <a:pt x="320" y="304"/>
                  <a:pt x="322" y="305"/>
                </a:cubicBezTo>
                <a:cubicBezTo>
                  <a:pt x="323" y="305"/>
                  <a:pt x="324" y="306"/>
                  <a:pt x="325" y="306"/>
                </a:cubicBezTo>
                <a:cubicBezTo>
                  <a:pt x="326" y="306"/>
                  <a:pt x="327" y="307"/>
                  <a:pt x="327" y="307"/>
                </a:cubicBezTo>
                <a:cubicBezTo>
                  <a:pt x="327" y="307"/>
                  <a:pt x="328" y="308"/>
                  <a:pt x="329" y="308"/>
                </a:cubicBezTo>
                <a:cubicBezTo>
                  <a:pt x="330" y="308"/>
                  <a:pt x="331" y="309"/>
                  <a:pt x="332" y="309"/>
                </a:cubicBezTo>
                <a:cubicBezTo>
                  <a:pt x="332" y="308"/>
                  <a:pt x="331" y="308"/>
                  <a:pt x="330" y="308"/>
                </a:cubicBezTo>
                <a:cubicBezTo>
                  <a:pt x="329" y="307"/>
                  <a:pt x="328" y="306"/>
                  <a:pt x="326" y="306"/>
                </a:cubicBezTo>
                <a:cubicBezTo>
                  <a:pt x="321" y="303"/>
                  <a:pt x="317" y="300"/>
                  <a:pt x="309" y="297"/>
                </a:cubicBezTo>
                <a:cubicBezTo>
                  <a:pt x="305" y="294"/>
                  <a:pt x="298" y="291"/>
                  <a:pt x="292" y="288"/>
                </a:cubicBezTo>
                <a:cubicBezTo>
                  <a:pt x="289" y="287"/>
                  <a:pt x="287" y="285"/>
                  <a:pt x="284" y="284"/>
                </a:cubicBezTo>
                <a:cubicBezTo>
                  <a:pt x="283" y="283"/>
                  <a:pt x="279" y="281"/>
                  <a:pt x="276" y="280"/>
                </a:cubicBezTo>
                <a:cubicBezTo>
                  <a:pt x="280" y="281"/>
                  <a:pt x="284" y="280"/>
                  <a:pt x="289" y="282"/>
                </a:cubicBezTo>
                <a:cubicBezTo>
                  <a:pt x="294" y="284"/>
                  <a:pt x="299" y="286"/>
                  <a:pt x="303" y="288"/>
                </a:cubicBezTo>
                <a:cubicBezTo>
                  <a:pt x="309" y="291"/>
                  <a:pt x="314" y="295"/>
                  <a:pt x="322" y="298"/>
                </a:cubicBezTo>
                <a:cubicBezTo>
                  <a:pt x="325" y="299"/>
                  <a:pt x="330" y="300"/>
                  <a:pt x="334" y="302"/>
                </a:cubicBezTo>
                <a:cubicBezTo>
                  <a:pt x="335" y="300"/>
                  <a:pt x="331" y="299"/>
                  <a:pt x="328" y="298"/>
                </a:cubicBezTo>
                <a:cubicBezTo>
                  <a:pt x="326" y="297"/>
                  <a:pt x="323" y="297"/>
                  <a:pt x="323" y="296"/>
                </a:cubicBezTo>
                <a:cubicBezTo>
                  <a:pt x="323" y="295"/>
                  <a:pt x="325" y="296"/>
                  <a:pt x="327" y="296"/>
                </a:cubicBezTo>
                <a:cubicBezTo>
                  <a:pt x="328" y="296"/>
                  <a:pt x="330" y="296"/>
                  <a:pt x="331" y="296"/>
                </a:cubicBezTo>
                <a:cubicBezTo>
                  <a:pt x="331" y="297"/>
                  <a:pt x="332" y="297"/>
                  <a:pt x="333" y="298"/>
                </a:cubicBezTo>
                <a:cubicBezTo>
                  <a:pt x="333" y="298"/>
                  <a:pt x="333" y="298"/>
                  <a:pt x="333" y="298"/>
                </a:cubicBezTo>
                <a:cubicBezTo>
                  <a:pt x="333" y="298"/>
                  <a:pt x="333" y="298"/>
                  <a:pt x="333" y="298"/>
                </a:cubicBezTo>
                <a:cubicBezTo>
                  <a:pt x="332" y="298"/>
                  <a:pt x="330" y="297"/>
                  <a:pt x="330" y="297"/>
                </a:cubicBezTo>
                <a:cubicBezTo>
                  <a:pt x="330" y="298"/>
                  <a:pt x="331" y="299"/>
                  <a:pt x="334" y="299"/>
                </a:cubicBezTo>
                <a:cubicBezTo>
                  <a:pt x="334" y="299"/>
                  <a:pt x="335" y="300"/>
                  <a:pt x="335" y="300"/>
                </a:cubicBezTo>
                <a:cubicBezTo>
                  <a:pt x="337" y="301"/>
                  <a:pt x="339" y="302"/>
                  <a:pt x="341" y="303"/>
                </a:cubicBezTo>
                <a:cubicBezTo>
                  <a:pt x="341" y="303"/>
                  <a:pt x="342" y="303"/>
                  <a:pt x="342" y="303"/>
                </a:cubicBezTo>
                <a:cubicBezTo>
                  <a:pt x="340" y="302"/>
                  <a:pt x="338" y="301"/>
                  <a:pt x="336" y="300"/>
                </a:cubicBezTo>
                <a:cubicBezTo>
                  <a:pt x="335" y="299"/>
                  <a:pt x="335" y="299"/>
                  <a:pt x="337" y="298"/>
                </a:cubicBezTo>
                <a:cubicBezTo>
                  <a:pt x="339" y="299"/>
                  <a:pt x="340" y="299"/>
                  <a:pt x="341" y="299"/>
                </a:cubicBezTo>
                <a:cubicBezTo>
                  <a:pt x="342" y="300"/>
                  <a:pt x="344" y="301"/>
                  <a:pt x="347" y="301"/>
                </a:cubicBezTo>
                <a:cubicBezTo>
                  <a:pt x="346" y="300"/>
                  <a:pt x="345" y="299"/>
                  <a:pt x="344" y="299"/>
                </a:cubicBezTo>
                <a:cubicBezTo>
                  <a:pt x="343" y="297"/>
                  <a:pt x="339" y="295"/>
                  <a:pt x="335" y="294"/>
                </a:cubicBezTo>
                <a:cubicBezTo>
                  <a:pt x="334" y="293"/>
                  <a:pt x="333" y="293"/>
                  <a:pt x="331" y="292"/>
                </a:cubicBezTo>
                <a:cubicBezTo>
                  <a:pt x="331" y="292"/>
                  <a:pt x="331" y="292"/>
                  <a:pt x="330" y="291"/>
                </a:cubicBezTo>
                <a:cubicBezTo>
                  <a:pt x="330" y="291"/>
                  <a:pt x="329" y="290"/>
                  <a:pt x="327" y="290"/>
                </a:cubicBezTo>
                <a:cubicBezTo>
                  <a:pt x="326" y="289"/>
                  <a:pt x="325" y="289"/>
                  <a:pt x="325" y="289"/>
                </a:cubicBezTo>
                <a:cubicBezTo>
                  <a:pt x="327" y="288"/>
                  <a:pt x="323" y="287"/>
                  <a:pt x="324" y="287"/>
                </a:cubicBezTo>
                <a:cubicBezTo>
                  <a:pt x="325" y="287"/>
                  <a:pt x="329" y="288"/>
                  <a:pt x="329" y="287"/>
                </a:cubicBezTo>
                <a:cubicBezTo>
                  <a:pt x="330" y="287"/>
                  <a:pt x="328" y="286"/>
                  <a:pt x="326" y="285"/>
                </a:cubicBezTo>
                <a:cubicBezTo>
                  <a:pt x="324" y="284"/>
                  <a:pt x="323" y="284"/>
                  <a:pt x="322" y="283"/>
                </a:cubicBezTo>
                <a:cubicBezTo>
                  <a:pt x="320" y="281"/>
                  <a:pt x="318" y="280"/>
                  <a:pt x="311" y="278"/>
                </a:cubicBezTo>
                <a:cubicBezTo>
                  <a:pt x="310" y="277"/>
                  <a:pt x="304" y="275"/>
                  <a:pt x="301" y="273"/>
                </a:cubicBezTo>
                <a:cubicBezTo>
                  <a:pt x="296" y="271"/>
                  <a:pt x="290" y="268"/>
                  <a:pt x="284" y="265"/>
                </a:cubicBezTo>
                <a:cubicBezTo>
                  <a:pt x="283" y="264"/>
                  <a:pt x="281" y="263"/>
                  <a:pt x="276" y="262"/>
                </a:cubicBezTo>
                <a:cubicBezTo>
                  <a:pt x="278" y="263"/>
                  <a:pt x="281" y="264"/>
                  <a:pt x="283" y="265"/>
                </a:cubicBezTo>
                <a:cubicBezTo>
                  <a:pt x="285" y="266"/>
                  <a:pt x="286" y="267"/>
                  <a:pt x="288" y="268"/>
                </a:cubicBezTo>
                <a:cubicBezTo>
                  <a:pt x="282" y="266"/>
                  <a:pt x="281" y="264"/>
                  <a:pt x="277" y="263"/>
                </a:cubicBezTo>
                <a:cubicBezTo>
                  <a:pt x="275" y="262"/>
                  <a:pt x="273" y="262"/>
                  <a:pt x="272" y="261"/>
                </a:cubicBezTo>
                <a:cubicBezTo>
                  <a:pt x="272" y="261"/>
                  <a:pt x="272" y="261"/>
                  <a:pt x="272" y="261"/>
                </a:cubicBezTo>
                <a:cubicBezTo>
                  <a:pt x="272" y="261"/>
                  <a:pt x="272" y="260"/>
                  <a:pt x="270" y="259"/>
                </a:cubicBezTo>
                <a:cubicBezTo>
                  <a:pt x="268" y="259"/>
                  <a:pt x="268" y="259"/>
                  <a:pt x="268" y="260"/>
                </a:cubicBezTo>
                <a:cubicBezTo>
                  <a:pt x="265" y="258"/>
                  <a:pt x="262" y="257"/>
                  <a:pt x="260" y="256"/>
                </a:cubicBezTo>
                <a:cubicBezTo>
                  <a:pt x="260" y="256"/>
                  <a:pt x="261" y="256"/>
                  <a:pt x="262" y="256"/>
                </a:cubicBezTo>
                <a:cubicBezTo>
                  <a:pt x="263" y="256"/>
                  <a:pt x="264" y="257"/>
                  <a:pt x="265" y="257"/>
                </a:cubicBezTo>
                <a:cubicBezTo>
                  <a:pt x="269" y="258"/>
                  <a:pt x="272" y="259"/>
                  <a:pt x="273" y="260"/>
                </a:cubicBezTo>
                <a:cubicBezTo>
                  <a:pt x="274" y="260"/>
                  <a:pt x="275" y="261"/>
                  <a:pt x="276" y="261"/>
                </a:cubicBezTo>
                <a:cubicBezTo>
                  <a:pt x="277" y="261"/>
                  <a:pt x="276" y="260"/>
                  <a:pt x="275" y="260"/>
                </a:cubicBezTo>
                <a:cubicBezTo>
                  <a:pt x="276" y="260"/>
                  <a:pt x="277" y="260"/>
                  <a:pt x="277" y="260"/>
                </a:cubicBezTo>
                <a:cubicBezTo>
                  <a:pt x="278" y="260"/>
                  <a:pt x="279" y="261"/>
                  <a:pt x="280" y="261"/>
                </a:cubicBezTo>
                <a:cubicBezTo>
                  <a:pt x="285" y="263"/>
                  <a:pt x="289" y="266"/>
                  <a:pt x="294" y="268"/>
                </a:cubicBezTo>
                <a:cubicBezTo>
                  <a:pt x="294" y="268"/>
                  <a:pt x="294" y="268"/>
                  <a:pt x="294" y="267"/>
                </a:cubicBezTo>
                <a:cubicBezTo>
                  <a:pt x="294" y="267"/>
                  <a:pt x="293" y="267"/>
                  <a:pt x="293" y="267"/>
                </a:cubicBezTo>
                <a:cubicBezTo>
                  <a:pt x="293" y="267"/>
                  <a:pt x="293" y="267"/>
                  <a:pt x="293" y="267"/>
                </a:cubicBezTo>
                <a:cubicBezTo>
                  <a:pt x="293" y="267"/>
                  <a:pt x="293" y="267"/>
                  <a:pt x="293" y="267"/>
                </a:cubicBezTo>
                <a:cubicBezTo>
                  <a:pt x="296" y="267"/>
                  <a:pt x="299" y="268"/>
                  <a:pt x="300" y="270"/>
                </a:cubicBezTo>
                <a:cubicBezTo>
                  <a:pt x="301" y="270"/>
                  <a:pt x="303" y="271"/>
                  <a:pt x="306" y="272"/>
                </a:cubicBezTo>
                <a:cubicBezTo>
                  <a:pt x="307" y="272"/>
                  <a:pt x="308" y="272"/>
                  <a:pt x="308" y="272"/>
                </a:cubicBezTo>
                <a:cubicBezTo>
                  <a:pt x="310" y="271"/>
                  <a:pt x="307" y="270"/>
                  <a:pt x="305" y="270"/>
                </a:cubicBezTo>
                <a:cubicBezTo>
                  <a:pt x="298" y="266"/>
                  <a:pt x="289" y="262"/>
                  <a:pt x="282" y="259"/>
                </a:cubicBezTo>
                <a:cubicBezTo>
                  <a:pt x="282" y="259"/>
                  <a:pt x="282" y="259"/>
                  <a:pt x="282" y="259"/>
                </a:cubicBezTo>
                <a:cubicBezTo>
                  <a:pt x="279" y="257"/>
                  <a:pt x="272" y="255"/>
                  <a:pt x="271" y="253"/>
                </a:cubicBezTo>
                <a:cubicBezTo>
                  <a:pt x="281" y="257"/>
                  <a:pt x="290" y="262"/>
                  <a:pt x="299" y="266"/>
                </a:cubicBezTo>
                <a:cubicBezTo>
                  <a:pt x="308" y="270"/>
                  <a:pt x="318" y="275"/>
                  <a:pt x="330" y="280"/>
                </a:cubicBezTo>
                <a:cubicBezTo>
                  <a:pt x="332" y="281"/>
                  <a:pt x="334" y="281"/>
                  <a:pt x="336" y="282"/>
                </a:cubicBezTo>
                <a:cubicBezTo>
                  <a:pt x="340" y="285"/>
                  <a:pt x="347" y="288"/>
                  <a:pt x="352" y="291"/>
                </a:cubicBezTo>
                <a:cubicBezTo>
                  <a:pt x="353" y="291"/>
                  <a:pt x="349" y="290"/>
                  <a:pt x="349" y="289"/>
                </a:cubicBezTo>
                <a:cubicBezTo>
                  <a:pt x="355" y="290"/>
                  <a:pt x="358" y="292"/>
                  <a:pt x="361" y="294"/>
                </a:cubicBezTo>
                <a:cubicBezTo>
                  <a:pt x="363" y="295"/>
                  <a:pt x="365" y="297"/>
                  <a:pt x="371" y="298"/>
                </a:cubicBezTo>
                <a:cubicBezTo>
                  <a:pt x="376" y="299"/>
                  <a:pt x="377" y="300"/>
                  <a:pt x="380" y="302"/>
                </a:cubicBezTo>
                <a:cubicBezTo>
                  <a:pt x="380" y="302"/>
                  <a:pt x="380" y="302"/>
                  <a:pt x="380" y="302"/>
                </a:cubicBezTo>
                <a:cubicBezTo>
                  <a:pt x="385" y="304"/>
                  <a:pt x="389" y="306"/>
                  <a:pt x="393" y="308"/>
                </a:cubicBezTo>
                <a:cubicBezTo>
                  <a:pt x="390" y="307"/>
                  <a:pt x="389" y="306"/>
                  <a:pt x="387" y="306"/>
                </a:cubicBezTo>
                <a:cubicBezTo>
                  <a:pt x="386" y="305"/>
                  <a:pt x="385" y="304"/>
                  <a:pt x="381" y="303"/>
                </a:cubicBezTo>
                <a:cubicBezTo>
                  <a:pt x="382" y="304"/>
                  <a:pt x="383" y="305"/>
                  <a:pt x="386" y="306"/>
                </a:cubicBezTo>
                <a:cubicBezTo>
                  <a:pt x="389" y="307"/>
                  <a:pt x="391" y="308"/>
                  <a:pt x="394" y="310"/>
                </a:cubicBezTo>
                <a:cubicBezTo>
                  <a:pt x="396" y="311"/>
                  <a:pt x="398" y="311"/>
                  <a:pt x="399" y="312"/>
                </a:cubicBezTo>
                <a:cubicBezTo>
                  <a:pt x="399" y="312"/>
                  <a:pt x="400" y="312"/>
                  <a:pt x="400" y="312"/>
                </a:cubicBezTo>
                <a:cubicBezTo>
                  <a:pt x="398" y="311"/>
                  <a:pt x="397" y="311"/>
                  <a:pt x="396" y="310"/>
                </a:cubicBezTo>
                <a:cubicBezTo>
                  <a:pt x="396" y="310"/>
                  <a:pt x="397" y="310"/>
                  <a:pt x="397" y="310"/>
                </a:cubicBezTo>
                <a:cubicBezTo>
                  <a:pt x="402" y="313"/>
                  <a:pt x="410" y="316"/>
                  <a:pt x="413" y="319"/>
                </a:cubicBezTo>
                <a:cubicBezTo>
                  <a:pt x="416" y="320"/>
                  <a:pt x="418" y="321"/>
                  <a:pt x="421" y="322"/>
                </a:cubicBezTo>
                <a:cubicBezTo>
                  <a:pt x="421" y="323"/>
                  <a:pt x="422" y="324"/>
                  <a:pt x="426" y="325"/>
                </a:cubicBezTo>
                <a:cubicBezTo>
                  <a:pt x="429" y="328"/>
                  <a:pt x="436" y="329"/>
                  <a:pt x="442" y="331"/>
                </a:cubicBezTo>
                <a:cubicBezTo>
                  <a:pt x="442" y="331"/>
                  <a:pt x="442" y="331"/>
                  <a:pt x="443" y="331"/>
                </a:cubicBezTo>
                <a:cubicBezTo>
                  <a:pt x="444" y="332"/>
                  <a:pt x="446" y="333"/>
                  <a:pt x="448" y="334"/>
                </a:cubicBezTo>
                <a:cubicBezTo>
                  <a:pt x="450" y="335"/>
                  <a:pt x="448" y="335"/>
                  <a:pt x="446" y="334"/>
                </a:cubicBezTo>
                <a:cubicBezTo>
                  <a:pt x="445" y="334"/>
                  <a:pt x="444" y="333"/>
                  <a:pt x="441" y="333"/>
                </a:cubicBezTo>
                <a:cubicBezTo>
                  <a:pt x="442" y="333"/>
                  <a:pt x="444" y="334"/>
                  <a:pt x="445" y="334"/>
                </a:cubicBezTo>
                <a:cubicBezTo>
                  <a:pt x="446" y="335"/>
                  <a:pt x="447" y="335"/>
                  <a:pt x="448" y="336"/>
                </a:cubicBezTo>
                <a:cubicBezTo>
                  <a:pt x="452" y="338"/>
                  <a:pt x="459" y="341"/>
                  <a:pt x="465" y="344"/>
                </a:cubicBezTo>
                <a:cubicBezTo>
                  <a:pt x="467" y="345"/>
                  <a:pt x="468" y="347"/>
                  <a:pt x="473" y="348"/>
                </a:cubicBezTo>
                <a:cubicBezTo>
                  <a:pt x="472" y="347"/>
                  <a:pt x="469" y="345"/>
                  <a:pt x="466" y="344"/>
                </a:cubicBezTo>
                <a:cubicBezTo>
                  <a:pt x="463" y="342"/>
                  <a:pt x="459" y="340"/>
                  <a:pt x="455" y="339"/>
                </a:cubicBezTo>
                <a:cubicBezTo>
                  <a:pt x="457" y="338"/>
                  <a:pt x="452" y="335"/>
                  <a:pt x="450" y="334"/>
                </a:cubicBezTo>
                <a:cubicBezTo>
                  <a:pt x="449" y="333"/>
                  <a:pt x="446" y="331"/>
                  <a:pt x="444" y="330"/>
                </a:cubicBezTo>
                <a:cubicBezTo>
                  <a:pt x="444" y="329"/>
                  <a:pt x="441" y="329"/>
                  <a:pt x="439" y="328"/>
                </a:cubicBezTo>
                <a:cubicBezTo>
                  <a:pt x="435" y="326"/>
                  <a:pt x="429" y="324"/>
                  <a:pt x="432" y="323"/>
                </a:cubicBezTo>
                <a:cubicBezTo>
                  <a:pt x="433" y="323"/>
                  <a:pt x="431" y="321"/>
                  <a:pt x="427" y="321"/>
                </a:cubicBezTo>
                <a:cubicBezTo>
                  <a:pt x="425" y="320"/>
                  <a:pt x="423" y="319"/>
                  <a:pt x="421" y="318"/>
                </a:cubicBezTo>
                <a:cubicBezTo>
                  <a:pt x="420" y="317"/>
                  <a:pt x="418" y="317"/>
                  <a:pt x="417" y="316"/>
                </a:cubicBezTo>
                <a:cubicBezTo>
                  <a:pt x="417" y="315"/>
                  <a:pt x="416" y="315"/>
                  <a:pt x="414" y="314"/>
                </a:cubicBezTo>
                <a:cubicBezTo>
                  <a:pt x="413" y="314"/>
                  <a:pt x="414" y="315"/>
                  <a:pt x="415" y="316"/>
                </a:cubicBezTo>
                <a:cubicBezTo>
                  <a:pt x="416" y="317"/>
                  <a:pt x="417" y="317"/>
                  <a:pt x="419" y="318"/>
                </a:cubicBezTo>
                <a:cubicBezTo>
                  <a:pt x="421" y="319"/>
                  <a:pt x="421" y="320"/>
                  <a:pt x="419" y="320"/>
                </a:cubicBezTo>
                <a:cubicBezTo>
                  <a:pt x="417" y="320"/>
                  <a:pt x="417" y="319"/>
                  <a:pt x="416" y="319"/>
                </a:cubicBezTo>
                <a:cubicBezTo>
                  <a:pt x="408" y="314"/>
                  <a:pt x="399" y="310"/>
                  <a:pt x="391" y="306"/>
                </a:cubicBezTo>
                <a:cubicBezTo>
                  <a:pt x="393" y="306"/>
                  <a:pt x="396" y="307"/>
                  <a:pt x="397" y="308"/>
                </a:cubicBezTo>
                <a:cubicBezTo>
                  <a:pt x="402" y="311"/>
                  <a:pt x="407" y="311"/>
                  <a:pt x="413" y="311"/>
                </a:cubicBezTo>
                <a:cubicBezTo>
                  <a:pt x="413" y="312"/>
                  <a:pt x="412" y="312"/>
                  <a:pt x="413" y="312"/>
                </a:cubicBezTo>
                <a:cubicBezTo>
                  <a:pt x="413" y="313"/>
                  <a:pt x="414" y="313"/>
                  <a:pt x="415" y="313"/>
                </a:cubicBezTo>
                <a:cubicBezTo>
                  <a:pt x="415" y="312"/>
                  <a:pt x="416" y="312"/>
                  <a:pt x="414" y="311"/>
                </a:cubicBezTo>
                <a:cubicBezTo>
                  <a:pt x="413" y="311"/>
                  <a:pt x="420" y="312"/>
                  <a:pt x="416" y="310"/>
                </a:cubicBezTo>
                <a:cubicBezTo>
                  <a:pt x="414" y="309"/>
                  <a:pt x="410" y="309"/>
                  <a:pt x="410" y="309"/>
                </a:cubicBezTo>
                <a:cubicBezTo>
                  <a:pt x="406" y="311"/>
                  <a:pt x="403" y="308"/>
                  <a:pt x="399" y="307"/>
                </a:cubicBezTo>
                <a:cubicBezTo>
                  <a:pt x="398" y="306"/>
                  <a:pt x="396" y="305"/>
                  <a:pt x="395" y="305"/>
                </a:cubicBezTo>
                <a:cubicBezTo>
                  <a:pt x="391" y="302"/>
                  <a:pt x="388" y="303"/>
                  <a:pt x="385" y="303"/>
                </a:cubicBezTo>
                <a:cubicBezTo>
                  <a:pt x="385" y="303"/>
                  <a:pt x="385" y="303"/>
                  <a:pt x="385" y="303"/>
                </a:cubicBezTo>
                <a:cubicBezTo>
                  <a:pt x="384" y="302"/>
                  <a:pt x="384" y="302"/>
                  <a:pt x="384" y="302"/>
                </a:cubicBezTo>
                <a:cubicBezTo>
                  <a:pt x="382" y="301"/>
                  <a:pt x="385" y="301"/>
                  <a:pt x="384" y="299"/>
                </a:cubicBezTo>
                <a:cubicBezTo>
                  <a:pt x="380" y="296"/>
                  <a:pt x="373" y="294"/>
                  <a:pt x="369" y="291"/>
                </a:cubicBezTo>
                <a:cubicBezTo>
                  <a:pt x="367" y="291"/>
                  <a:pt x="366" y="290"/>
                  <a:pt x="365" y="289"/>
                </a:cubicBezTo>
                <a:cubicBezTo>
                  <a:pt x="359" y="288"/>
                  <a:pt x="358" y="286"/>
                  <a:pt x="354" y="284"/>
                </a:cubicBezTo>
                <a:cubicBezTo>
                  <a:pt x="348" y="282"/>
                  <a:pt x="346" y="279"/>
                  <a:pt x="341" y="277"/>
                </a:cubicBezTo>
                <a:cubicBezTo>
                  <a:pt x="338" y="276"/>
                  <a:pt x="335" y="274"/>
                  <a:pt x="333" y="273"/>
                </a:cubicBezTo>
                <a:cubicBezTo>
                  <a:pt x="327" y="270"/>
                  <a:pt x="320" y="267"/>
                  <a:pt x="314" y="264"/>
                </a:cubicBezTo>
                <a:cubicBezTo>
                  <a:pt x="313" y="263"/>
                  <a:pt x="311" y="263"/>
                  <a:pt x="310" y="262"/>
                </a:cubicBezTo>
                <a:cubicBezTo>
                  <a:pt x="311" y="262"/>
                  <a:pt x="312" y="262"/>
                  <a:pt x="313" y="262"/>
                </a:cubicBezTo>
                <a:cubicBezTo>
                  <a:pt x="318" y="265"/>
                  <a:pt x="323" y="267"/>
                  <a:pt x="329" y="269"/>
                </a:cubicBezTo>
                <a:cubicBezTo>
                  <a:pt x="328" y="269"/>
                  <a:pt x="328" y="269"/>
                  <a:pt x="328" y="268"/>
                </a:cubicBezTo>
                <a:cubicBezTo>
                  <a:pt x="328" y="269"/>
                  <a:pt x="329" y="269"/>
                  <a:pt x="329" y="269"/>
                </a:cubicBezTo>
                <a:cubicBezTo>
                  <a:pt x="335" y="272"/>
                  <a:pt x="342" y="275"/>
                  <a:pt x="348" y="279"/>
                </a:cubicBezTo>
                <a:cubicBezTo>
                  <a:pt x="354" y="281"/>
                  <a:pt x="361" y="284"/>
                  <a:pt x="367" y="287"/>
                </a:cubicBezTo>
                <a:cubicBezTo>
                  <a:pt x="377" y="291"/>
                  <a:pt x="387" y="296"/>
                  <a:pt x="396" y="300"/>
                </a:cubicBezTo>
                <a:cubicBezTo>
                  <a:pt x="398" y="301"/>
                  <a:pt x="401" y="303"/>
                  <a:pt x="404" y="304"/>
                </a:cubicBezTo>
                <a:cubicBezTo>
                  <a:pt x="409" y="307"/>
                  <a:pt x="418" y="310"/>
                  <a:pt x="424" y="314"/>
                </a:cubicBezTo>
                <a:cubicBezTo>
                  <a:pt x="425" y="315"/>
                  <a:pt x="429" y="316"/>
                  <a:pt x="432" y="318"/>
                </a:cubicBezTo>
                <a:cubicBezTo>
                  <a:pt x="433" y="317"/>
                  <a:pt x="428" y="315"/>
                  <a:pt x="426" y="314"/>
                </a:cubicBezTo>
                <a:cubicBezTo>
                  <a:pt x="426" y="314"/>
                  <a:pt x="426" y="314"/>
                  <a:pt x="426" y="314"/>
                </a:cubicBezTo>
                <a:cubicBezTo>
                  <a:pt x="428" y="313"/>
                  <a:pt x="429" y="313"/>
                  <a:pt x="436" y="315"/>
                </a:cubicBezTo>
                <a:cubicBezTo>
                  <a:pt x="434" y="314"/>
                  <a:pt x="434" y="312"/>
                  <a:pt x="430" y="311"/>
                </a:cubicBezTo>
                <a:cubicBezTo>
                  <a:pt x="428" y="311"/>
                  <a:pt x="431" y="313"/>
                  <a:pt x="426" y="311"/>
                </a:cubicBezTo>
                <a:cubicBezTo>
                  <a:pt x="422" y="310"/>
                  <a:pt x="423" y="309"/>
                  <a:pt x="420" y="308"/>
                </a:cubicBezTo>
                <a:cubicBezTo>
                  <a:pt x="420" y="307"/>
                  <a:pt x="425" y="307"/>
                  <a:pt x="425" y="307"/>
                </a:cubicBezTo>
                <a:cubicBezTo>
                  <a:pt x="434" y="309"/>
                  <a:pt x="425" y="307"/>
                  <a:pt x="426" y="306"/>
                </a:cubicBezTo>
                <a:cubicBezTo>
                  <a:pt x="425" y="306"/>
                  <a:pt x="426" y="306"/>
                  <a:pt x="427" y="306"/>
                </a:cubicBezTo>
                <a:cubicBezTo>
                  <a:pt x="427" y="306"/>
                  <a:pt x="428" y="306"/>
                  <a:pt x="429" y="306"/>
                </a:cubicBezTo>
                <a:cubicBezTo>
                  <a:pt x="430" y="306"/>
                  <a:pt x="432" y="307"/>
                  <a:pt x="434" y="308"/>
                </a:cubicBezTo>
                <a:cubicBezTo>
                  <a:pt x="436" y="309"/>
                  <a:pt x="438" y="310"/>
                  <a:pt x="440" y="311"/>
                </a:cubicBezTo>
                <a:cubicBezTo>
                  <a:pt x="444" y="314"/>
                  <a:pt x="452" y="317"/>
                  <a:pt x="460" y="320"/>
                </a:cubicBezTo>
                <a:cubicBezTo>
                  <a:pt x="453" y="317"/>
                  <a:pt x="449" y="314"/>
                  <a:pt x="441" y="311"/>
                </a:cubicBezTo>
                <a:cubicBezTo>
                  <a:pt x="439" y="310"/>
                  <a:pt x="437" y="309"/>
                  <a:pt x="434" y="308"/>
                </a:cubicBezTo>
                <a:cubicBezTo>
                  <a:pt x="433" y="307"/>
                  <a:pt x="431" y="306"/>
                  <a:pt x="429" y="305"/>
                </a:cubicBezTo>
                <a:cubicBezTo>
                  <a:pt x="431" y="305"/>
                  <a:pt x="429" y="304"/>
                  <a:pt x="430" y="303"/>
                </a:cubicBezTo>
                <a:cubicBezTo>
                  <a:pt x="434" y="303"/>
                  <a:pt x="436" y="305"/>
                  <a:pt x="438" y="306"/>
                </a:cubicBezTo>
                <a:cubicBezTo>
                  <a:pt x="449" y="312"/>
                  <a:pt x="460" y="317"/>
                  <a:pt x="471" y="323"/>
                </a:cubicBezTo>
                <a:cubicBezTo>
                  <a:pt x="472" y="324"/>
                  <a:pt x="473" y="325"/>
                  <a:pt x="475" y="325"/>
                </a:cubicBezTo>
                <a:cubicBezTo>
                  <a:pt x="476" y="326"/>
                  <a:pt x="479" y="328"/>
                  <a:pt x="482" y="329"/>
                </a:cubicBezTo>
                <a:cubicBezTo>
                  <a:pt x="482" y="329"/>
                  <a:pt x="482" y="329"/>
                  <a:pt x="482" y="329"/>
                </a:cubicBezTo>
                <a:cubicBezTo>
                  <a:pt x="482" y="329"/>
                  <a:pt x="483" y="329"/>
                  <a:pt x="483" y="330"/>
                </a:cubicBezTo>
                <a:cubicBezTo>
                  <a:pt x="485" y="331"/>
                  <a:pt x="487" y="332"/>
                  <a:pt x="490" y="334"/>
                </a:cubicBezTo>
                <a:cubicBezTo>
                  <a:pt x="491" y="335"/>
                  <a:pt x="491" y="336"/>
                  <a:pt x="498" y="339"/>
                </a:cubicBezTo>
                <a:cubicBezTo>
                  <a:pt x="505" y="341"/>
                  <a:pt x="509" y="344"/>
                  <a:pt x="507" y="346"/>
                </a:cubicBezTo>
                <a:cubicBezTo>
                  <a:pt x="507" y="346"/>
                  <a:pt x="505" y="346"/>
                  <a:pt x="506" y="347"/>
                </a:cubicBezTo>
                <a:cubicBezTo>
                  <a:pt x="509" y="348"/>
                  <a:pt x="512" y="348"/>
                  <a:pt x="515" y="349"/>
                </a:cubicBezTo>
                <a:cubicBezTo>
                  <a:pt x="517" y="349"/>
                  <a:pt x="518" y="350"/>
                  <a:pt x="519" y="351"/>
                </a:cubicBezTo>
                <a:cubicBezTo>
                  <a:pt x="519" y="351"/>
                  <a:pt x="520" y="351"/>
                  <a:pt x="520" y="351"/>
                </a:cubicBezTo>
                <a:cubicBezTo>
                  <a:pt x="523" y="353"/>
                  <a:pt x="525" y="354"/>
                  <a:pt x="528" y="356"/>
                </a:cubicBezTo>
                <a:cubicBezTo>
                  <a:pt x="529" y="357"/>
                  <a:pt x="530" y="357"/>
                  <a:pt x="533" y="358"/>
                </a:cubicBezTo>
                <a:cubicBezTo>
                  <a:pt x="533" y="357"/>
                  <a:pt x="531" y="357"/>
                  <a:pt x="529" y="356"/>
                </a:cubicBezTo>
                <a:cubicBezTo>
                  <a:pt x="529" y="356"/>
                  <a:pt x="529" y="355"/>
                  <a:pt x="529" y="355"/>
                </a:cubicBezTo>
                <a:cubicBezTo>
                  <a:pt x="529" y="355"/>
                  <a:pt x="530" y="355"/>
                  <a:pt x="530" y="355"/>
                </a:cubicBezTo>
                <a:cubicBezTo>
                  <a:pt x="531" y="355"/>
                  <a:pt x="531" y="355"/>
                  <a:pt x="531" y="356"/>
                </a:cubicBezTo>
                <a:cubicBezTo>
                  <a:pt x="533" y="357"/>
                  <a:pt x="533" y="357"/>
                  <a:pt x="537" y="359"/>
                </a:cubicBezTo>
                <a:cubicBezTo>
                  <a:pt x="537" y="358"/>
                  <a:pt x="535" y="357"/>
                  <a:pt x="532" y="356"/>
                </a:cubicBezTo>
                <a:cubicBezTo>
                  <a:pt x="531" y="355"/>
                  <a:pt x="530" y="354"/>
                  <a:pt x="528" y="354"/>
                </a:cubicBezTo>
                <a:cubicBezTo>
                  <a:pt x="529" y="353"/>
                  <a:pt x="526" y="352"/>
                  <a:pt x="525" y="351"/>
                </a:cubicBezTo>
                <a:cubicBezTo>
                  <a:pt x="525" y="351"/>
                  <a:pt x="525" y="351"/>
                  <a:pt x="524" y="350"/>
                </a:cubicBezTo>
                <a:cubicBezTo>
                  <a:pt x="521" y="349"/>
                  <a:pt x="520" y="348"/>
                  <a:pt x="517" y="347"/>
                </a:cubicBezTo>
                <a:cubicBezTo>
                  <a:pt x="517" y="346"/>
                  <a:pt x="514" y="345"/>
                  <a:pt x="512" y="344"/>
                </a:cubicBezTo>
                <a:cubicBezTo>
                  <a:pt x="511" y="343"/>
                  <a:pt x="509" y="342"/>
                  <a:pt x="509" y="341"/>
                </a:cubicBezTo>
                <a:cubicBezTo>
                  <a:pt x="509" y="341"/>
                  <a:pt x="509" y="341"/>
                  <a:pt x="509" y="341"/>
                </a:cubicBezTo>
                <a:cubicBezTo>
                  <a:pt x="510" y="341"/>
                  <a:pt x="511" y="341"/>
                  <a:pt x="510" y="341"/>
                </a:cubicBezTo>
                <a:cubicBezTo>
                  <a:pt x="509" y="340"/>
                  <a:pt x="507" y="340"/>
                  <a:pt x="506" y="340"/>
                </a:cubicBezTo>
                <a:cubicBezTo>
                  <a:pt x="500" y="337"/>
                  <a:pt x="501" y="336"/>
                  <a:pt x="496" y="334"/>
                </a:cubicBezTo>
                <a:cubicBezTo>
                  <a:pt x="495" y="333"/>
                  <a:pt x="491" y="331"/>
                  <a:pt x="491" y="330"/>
                </a:cubicBezTo>
                <a:cubicBezTo>
                  <a:pt x="500" y="334"/>
                  <a:pt x="508" y="338"/>
                  <a:pt x="514" y="341"/>
                </a:cubicBezTo>
                <a:cubicBezTo>
                  <a:pt x="514" y="342"/>
                  <a:pt x="514" y="342"/>
                  <a:pt x="516" y="343"/>
                </a:cubicBezTo>
                <a:cubicBezTo>
                  <a:pt x="518" y="344"/>
                  <a:pt x="520" y="345"/>
                  <a:pt x="523" y="346"/>
                </a:cubicBezTo>
                <a:cubicBezTo>
                  <a:pt x="522" y="345"/>
                  <a:pt x="521" y="344"/>
                  <a:pt x="519" y="343"/>
                </a:cubicBezTo>
                <a:cubicBezTo>
                  <a:pt x="518" y="342"/>
                  <a:pt x="517" y="342"/>
                  <a:pt x="516" y="342"/>
                </a:cubicBezTo>
                <a:cubicBezTo>
                  <a:pt x="516" y="341"/>
                  <a:pt x="513" y="340"/>
                  <a:pt x="513" y="339"/>
                </a:cubicBezTo>
                <a:cubicBezTo>
                  <a:pt x="514" y="339"/>
                  <a:pt x="515" y="340"/>
                  <a:pt x="517" y="340"/>
                </a:cubicBezTo>
                <a:cubicBezTo>
                  <a:pt x="519" y="341"/>
                  <a:pt x="517" y="340"/>
                  <a:pt x="517" y="339"/>
                </a:cubicBezTo>
                <a:cubicBezTo>
                  <a:pt x="514" y="338"/>
                  <a:pt x="511" y="337"/>
                  <a:pt x="507" y="336"/>
                </a:cubicBezTo>
                <a:cubicBezTo>
                  <a:pt x="505" y="334"/>
                  <a:pt x="501" y="332"/>
                  <a:pt x="496" y="330"/>
                </a:cubicBezTo>
                <a:cubicBezTo>
                  <a:pt x="492" y="328"/>
                  <a:pt x="499" y="328"/>
                  <a:pt x="499" y="327"/>
                </a:cubicBezTo>
                <a:cubicBezTo>
                  <a:pt x="500" y="327"/>
                  <a:pt x="501" y="327"/>
                  <a:pt x="503" y="328"/>
                </a:cubicBezTo>
                <a:cubicBezTo>
                  <a:pt x="507" y="330"/>
                  <a:pt x="511" y="332"/>
                  <a:pt x="513" y="333"/>
                </a:cubicBezTo>
                <a:cubicBezTo>
                  <a:pt x="511" y="334"/>
                  <a:pt x="509" y="333"/>
                  <a:pt x="507" y="332"/>
                </a:cubicBezTo>
                <a:cubicBezTo>
                  <a:pt x="509" y="333"/>
                  <a:pt x="510" y="335"/>
                  <a:pt x="514" y="335"/>
                </a:cubicBezTo>
                <a:cubicBezTo>
                  <a:pt x="517" y="336"/>
                  <a:pt x="514" y="334"/>
                  <a:pt x="515" y="334"/>
                </a:cubicBezTo>
                <a:cubicBezTo>
                  <a:pt x="520" y="335"/>
                  <a:pt x="520" y="335"/>
                  <a:pt x="518" y="333"/>
                </a:cubicBezTo>
                <a:cubicBezTo>
                  <a:pt x="514" y="331"/>
                  <a:pt x="510" y="329"/>
                  <a:pt x="506" y="327"/>
                </a:cubicBezTo>
                <a:cubicBezTo>
                  <a:pt x="505" y="326"/>
                  <a:pt x="501" y="325"/>
                  <a:pt x="502" y="325"/>
                </a:cubicBezTo>
                <a:cubicBezTo>
                  <a:pt x="506" y="325"/>
                  <a:pt x="502" y="324"/>
                  <a:pt x="503" y="323"/>
                </a:cubicBezTo>
                <a:cubicBezTo>
                  <a:pt x="506" y="324"/>
                  <a:pt x="507" y="325"/>
                  <a:pt x="509" y="325"/>
                </a:cubicBezTo>
                <a:cubicBezTo>
                  <a:pt x="515" y="326"/>
                  <a:pt x="516" y="328"/>
                  <a:pt x="523" y="330"/>
                </a:cubicBezTo>
                <a:cubicBezTo>
                  <a:pt x="522" y="329"/>
                  <a:pt x="517" y="328"/>
                  <a:pt x="517" y="327"/>
                </a:cubicBezTo>
                <a:cubicBezTo>
                  <a:pt x="517" y="325"/>
                  <a:pt x="507" y="323"/>
                  <a:pt x="510" y="321"/>
                </a:cubicBezTo>
                <a:cubicBezTo>
                  <a:pt x="511" y="322"/>
                  <a:pt x="512" y="322"/>
                  <a:pt x="513" y="323"/>
                </a:cubicBezTo>
                <a:cubicBezTo>
                  <a:pt x="513" y="324"/>
                  <a:pt x="521" y="326"/>
                  <a:pt x="524" y="328"/>
                </a:cubicBezTo>
                <a:cubicBezTo>
                  <a:pt x="523" y="327"/>
                  <a:pt x="521" y="325"/>
                  <a:pt x="517" y="324"/>
                </a:cubicBezTo>
                <a:cubicBezTo>
                  <a:pt x="513" y="322"/>
                  <a:pt x="509" y="319"/>
                  <a:pt x="504" y="317"/>
                </a:cubicBezTo>
                <a:cubicBezTo>
                  <a:pt x="509" y="319"/>
                  <a:pt x="513" y="320"/>
                  <a:pt x="518" y="322"/>
                </a:cubicBezTo>
                <a:cubicBezTo>
                  <a:pt x="518" y="323"/>
                  <a:pt x="519" y="323"/>
                  <a:pt x="521" y="325"/>
                </a:cubicBezTo>
                <a:cubicBezTo>
                  <a:pt x="523" y="324"/>
                  <a:pt x="523" y="324"/>
                  <a:pt x="521" y="322"/>
                </a:cubicBezTo>
                <a:cubicBezTo>
                  <a:pt x="521" y="322"/>
                  <a:pt x="520" y="322"/>
                  <a:pt x="520" y="321"/>
                </a:cubicBezTo>
                <a:cubicBezTo>
                  <a:pt x="514" y="316"/>
                  <a:pt x="507" y="311"/>
                  <a:pt x="498" y="305"/>
                </a:cubicBezTo>
                <a:cubicBezTo>
                  <a:pt x="499" y="306"/>
                  <a:pt x="500" y="306"/>
                  <a:pt x="500" y="306"/>
                </a:cubicBezTo>
                <a:cubicBezTo>
                  <a:pt x="508" y="311"/>
                  <a:pt x="517" y="315"/>
                  <a:pt x="525" y="320"/>
                </a:cubicBezTo>
                <a:cubicBezTo>
                  <a:pt x="530" y="323"/>
                  <a:pt x="536" y="326"/>
                  <a:pt x="542" y="329"/>
                </a:cubicBezTo>
                <a:cubicBezTo>
                  <a:pt x="542" y="278"/>
                  <a:pt x="542" y="278"/>
                  <a:pt x="542" y="278"/>
                </a:cubicBezTo>
                <a:cubicBezTo>
                  <a:pt x="542" y="277"/>
                  <a:pt x="541" y="277"/>
                  <a:pt x="541" y="277"/>
                </a:cubicBezTo>
                <a:cubicBezTo>
                  <a:pt x="540" y="276"/>
                  <a:pt x="539" y="275"/>
                  <a:pt x="538" y="275"/>
                </a:cubicBezTo>
                <a:cubicBezTo>
                  <a:pt x="538" y="274"/>
                  <a:pt x="537" y="274"/>
                  <a:pt x="536" y="274"/>
                </a:cubicBezTo>
                <a:cubicBezTo>
                  <a:pt x="538" y="273"/>
                  <a:pt x="540" y="273"/>
                  <a:pt x="542" y="274"/>
                </a:cubicBezTo>
                <a:cubicBezTo>
                  <a:pt x="542" y="256"/>
                  <a:pt x="542" y="256"/>
                  <a:pt x="542" y="256"/>
                </a:cubicBezTo>
                <a:cubicBezTo>
                  <a:pt x="542" y="256"/>
                  <a:pt x="542" y="256"/>
                  <a:pt x="542" y="255"/>
                </a:cubicBezTo>
                <a:cubicBezTo>
                  <a:pt x="541" y="255"/>
                  <a:pt x="541" y="254"/>
                  <a:pt x="541" y="254"/>
                </a:cubicBezTo>
                <a:cubicBezTo>
                  <a:pt x="541" y="254"/>
                  <a:pt x="541" y="254"/>
                  <a:pt x="542" y="254"/>
                </a:cubicBezTo>
                <a:cubicBezTo>
                  <a:pt x="542" y="254"/>
                  <a:pt x="542" y="254"/>
                  <a:pt x="542" y="254"/>
                </a:cubicBezTo>
                <a:cubicBezTo>
                  <a:pt x="542" y="237"/>
                  <a:pt x="542" y="237"/>
                  <a:pt x="542" y="237"/>
                </a:cubicBezTo>
                <a:cubicBezTo>
                  <a:pt x="542" y="237"/>
                  <a:pt x="542" y="237"/>
                  <a:pt x="542" y="236"/>
                </a:cubicBezTo>
                <a:cubicBezTo>
                  <a:pt x="542" y="236"/>
                  <a:pt x="542" y="236"/>
                  <a:pt x="542" y="236"/>
                </a:cubicBezTo>
                <a:cubicBezTo>
                  <a:pt x="542" y="207"/>
                  <a:pt x="542" y="207"/>
                  <a:pt x="542" y="207"/>
                </a:cubicBezTo>
                <a:cubicBezTo>
                  <a:pt x="542" y="207"/>
                  <a:pt x="542" y="207"/>
                  <a:pt x="542" y="207"/>
                </a:cubicBezTo>
                <a:cubicBezTo>
                  <a:pt x="542" y="206"/>
                  <a:pt x="542" y="206"/>
                  <a:pt x="542" y="206"/>
                </a:cubicBezTo>
                <a:cubicBezTo>
                  <a:pt x="542" y="206"/>
                  <a:pt x="542" y="206"/>
                  <a:pt x="542" y="206"/>
                </a:cubicBezTo>
                <a:cubicBezTo>
                  <a:pt x="542" y="193"/>
                  <a:pt x="542" y="193"/>
                  <a:pt x="542" y="193"/>
                </a:cubicBezTo>
                <a:cubicBezTo>
                  <a:pt x="542" y="193"/>
                  <a:pt x="542" y="193"/>
                  <a:pt x="542" y="193"/>
                </a:cubicBezTo>
                <a:cubicBezTo>
                  <a:pt x="542" y="192"/>
                  <a:pt x="542" y="192"/>
                  <a:pt x="542" y="192"/>
                </a:cubicBezTo>
                <a:cubicBezTo>
                  <a:pt x="542" y="192"/>
                  <a:pt x="542" y="192"/>
                  <a:pt x="542" y="192"/>
                </a:cubicBezTo>
                <a:cubicBezTo>
                  <a:pt x="542" y="148"/>
                  <a:pt x="542" y="148"/>
                  <a:pt x="542" y="148"/>
                </a:cubicBezTo>
                <a:cubicBezTo>
                  <a:pt x="540" y="147"/>
                  <a:pt x="538" y="146"/>
                  <a:pt x="537" y="145"/>
                </a:cubicBezTo>
                <a:cubicBezTo>
                  <a:pt x="539" y="146"/>
                  <a:pt x="541" y="146"/>
                  <a:pt x="542" y="147"/>
                </a:cubicBezTo>
                <a:cubicBezTo>
                  <a:pt x="542" y="144"/>
                  <a:pt x="542" y="144"/>
                  <a:pt x="542" y="144"/>
                </a:cubicBezTo>
                <a:cubicBezTo>
                  <a:pt x="542" y="144"/>
                  <a:pt x="542" y="144"/>
                  <a:pt x="542" y="144"/>
                </a:cubicBezTo>
                <a:cubicBezTo>
                  <a:pt x="542" y="144"/>
                  <a:pt x="542" y="144"/>
                  <a:pt x="542" y="144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3"/>
          </p:nvPr>
        </p:nvSpPr>
        <p:spPr>
          <a:xfrm>
            <a:off x="1192485" y="1561579"/>
            <a:ext cx="6604000" cy="535531"/>
          </a:xfrm>
        </p:spPr>
        <p:txBody>
          <a:bodyPr wrap="square" anchor="t">
            <a:spAutoFit/>
          </a:bodyPr>
          <a:lstStyle>
            <a:lvl1pPr marL="0" indent="0" algn="l">
              <a:buNone/>
              <a:defRPr sz="3200" normalizeH="0" baseline="0">
                <a:solidFill>
                  <a:schemeClr val="tx1"/>
                </a:solidFill>
                <a:latin typeface="+mj-lt"/>
              </a:defRPr>
            </a:lvl1pPr>
            <a:lvl2pPr>
              <a:defRPr>
                <a:solidFill>
                  <a:schemeClr val="tx1"/>
                </a:solidFill>
                <a:latin typeface="+mj-lt"/>
              </a:defRPr>
            </a:lvl2pPr>
            <a:lvl3pPr>
              <a:defRPr>
                <a:solidFill>
                  <a:schemeClr val="tx1"/>
                </a:solidFill>
                <a:latin typeface="+mj-lt"/>
              </a:defRPr>
            </a:lvl3pPr>
            <a:lvl4pPr>
              <a:defRPr>
                <a:solidFill>
                  <a:schemeClr val="tx1"/>
                </a:solidFill>
                <a:latin typeface="+mj-lt"/>
              </a:defRPr>
            </a:lvl4pPr>
            <a:lvl5pPr>
              <a:defRPr>
                <a:solidFill>
                  <a:schemeClr val="tx1"/>
                </a:solidFill>
                <a:latin typeface="+mj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03206E70-9524-410D-AE9B-78D656EAA14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Rectangle 7"/>
          <p:cNvSpPr/>
          <p:nvPr userDrawn="1"/>
        </p:nvSpPr>
        <p:spPr>
          <a:xfrm>
            <a:off x="10237880" y="0"/>
            <a:ext cx="571500" cy="55562"/>
          </a:xfrm>
          <a:prstGeom prst="rect">
            <a:avLst/>
          </a:prstGeom>
          <a:solidFill>
            <a:srgbClr val="E258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 userDrawn="1"/>
        </p:nvSpPr>
        <p:spPr>
          <a:xfrm>
            <a:off x="10880817" y="0"/>
            <a:ext cx="571500" cy="55562"/>
          </a:xfrm>
          <a:prstGeom prst="rect">
            <a:avLst/>
          </a:prstGeom>
          <a:solidFill>
            <a:srgbClr val="78D2D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 userDrawn="1"/>
        </p:nvSpPr>
        <p:spPr>
          <a:xfrm>
            <a:off x="11523754" y="0"/>
            <a:ext cx="571500" cy="55562"/>
          </a:xfrm>
          <a:prstGeom prst="rect">
            <a:avLst/>
          </a:prstGeom>
          <a:solidFill>
            <a:srgbClr val="3B39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81148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643102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44320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4B51A6-CF08-477F-B9A7-C4302E1DC0A3}" type="datetime1">
              <a:rPr lang="en-US" smtClean="0"/>
              <a:t>06-Jun-19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206E70-9524-410D-AE9B-78D656EAA1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4433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  <p:sldLayoutId id="2147483661" r:id="rId2"/>
    <p:sldLayoutId id="2147483657" r:id="rId3"/>
    <p:sldLayoutId id="2147483659" r:id="rId4"/>
    <p:sldLayoutId id="2147483658" r:id="rId5"/>
    <p:sldLayoutId id="2147483656" r:id="rId6"/>
    <p:sldLayoutId id="2147483660" r:id="rId7"/>
  </p:sldLayoutIdLs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BEB4AB"/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Placeholder 9"/>
          <p:cNvPicPr>
            <a:picLocks noGrp="1" noChangeAspect="1"/>
          </p:cNvPicPr>
          <p:nvPr>
            <p:ph type="pic" sz="quarter" idx="429496729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81101" y="617764"/>
            <a:ext cx="10183586" cy="5467350"/>
          </a:xfrm>
        </p:spPr>
      </p:pic>
      <p:sp>
        <p:nvSpPr>
          <p:cNvPr id="13" name="Title 1"/>
          <p:cNvSpPr txBox="1">
            <a:spLocks/>
          </p:cNvSpPr>
          <p:nvPr/>
        </p:nvSpPr>
        <p:spPr>
          <a:xfrm>
            <a:off x="3807111" y="3652571"/>
            <a:ext cx="4577779" cy="430887"/>
          </a:xfrm>
          <a:prstGeom prst="rect">
            <a:avLst/>
          </a:prstGeom>
        </p:spPr>
        <p:txBody>
          <a:bodyPr wrap="square" lIns="0" tIns="0" rIns="0" bIns="0" anchor="t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sz="2800" dirty="0">
                <a:solidFill>
                  <a:schemeClr val="bg1"/>
                </a:solidFill>
                <a:ea typeface="Segoe UI" panose="020B0502040204020203" pitchFamily="34" charset="0"/>
                <a:cs typeface="Segoe UI" panose="020B0502040204020203" pitchFamily="34" charset="0"/>
              </a:rPr>
              <a:t>- Title -</a:t>
            </a:r>
          </a:p>
        </p:txBody>
      </p:sp>
      <p:sp>
        <p:nvSpPr>
          <p:cNvPr id="15" name="Rectangle 14"/>
          <p:cNvSpPr/>
          <p:nvPr/>
        </p:nvSpPr>
        <p:spPr>
          <a:xfrm>
            <a:off x="5810250" y="4173539"/>
            <a:ext cx="571500" cy="55562"/>
          </a:xfrm>
          <a:prstGeom prst="rect">
            <a:avLst/>
          </a:prstGeom>
          <a:solidFill>
            <a:srgbClr val="E258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5153026" y="4180866"/>
            <a:ext cx="571500" cy="55562"/>
          </a:xfrm>
          <a:prstGeom prst="rect">
            <a:avLst/>
          </a:prstGeom>
          <a:solidFill>
            <a:srgbClr val="78D2D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6453187" y="4173539"/>
            <a:ext cx="571500" cy="55562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129893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BE46E9F-36EB-4551-BEC9-2C0B77E6C5B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PowerPoint Presentation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206E70-9524-410D-AE9B-78D656EAA14D}" type="slidenum">
              <a:rPr lang="en-US" smtClean="0"/>
              <a:pPr/>
              <a:t>10</a:t>
            </a:fld>
            <a:endParaRPr lang="en-US"/>
          </a:p>
        </p:txBody>
      </p:sp>
      <p:graphicFrame>
        <p:nvGraphicFramePr>
          <p:cNvPr id="72" name="Table 7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53558954"/>
              </p:ext>
            </p:extLst>
          </p:nvPr>
        </p:nvGraphicFramePr>
        <p:xfrm>
          <a:off x="2232865" y="4270387"/>
          <a:ext cx="8264592" cy="192921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7743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7743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7743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7743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7743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37743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252000">
                <a:tc>
                  <a:txBody>
                    <a:bodyPr/>
                    <a:lstStyle/>
                    <a:p>
                      <a:pPr algn="l"/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LOREM IPSUM 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LOREM IPSUM 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LOREM IPSUM 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LOREM IPSUM 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LOREM IPSUM 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LOREM IPSUM 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13724">
                <a:tc>
                  <a:txBody>
                    <a:bodyPr/>
                    <a:lstStyle/>
                    <a:p>
                      <a:pPr algn="l"/>
                      <a:r>
                        <a:rPr lang="en-US" sz="1000" dirty="0">
                          <a:solidFill>
                            <a:schemeClr val="tx1"/>
                          </a:solidFill>
                        </a:rPr>
                        <a:t>Lorem </a:t>
                      </a:r>
                      <a:r>
                        <a:rPr lang="en-US" sz="1000" dirty="0" err="1">
                          <a:solidFill>
                            <a:schemeClr val="tx1"/>
                          </a:solidFill>
                        </a:rPr>
                        <a:t>Ipsum</a:t>
                      </a:r>
                      <a:r>
                        <a:rPr lang="en-US" sz="1000" dirty="0">
                          <a:solidFill>
                            <a:schemeClr val="tx1"/>
                          </a:solidFill>
                        </a:rPr>
                        <a:t> </a:t>
                      </a:r>
                    </a:p>
                  </a:txBody>
                  <a:tcPr marL="21600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000" dirty="0">
                          <a:solidFill>
                            <a:schemeClr val="tx1"/>
                          </a:solidFill>
                        </a:rPr>
                        <a:t>simply dummy 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000" dirty="0">
                          <a:solidFill>
                            <a:schemeClr val="tx1"/>
                          </a:solidFill>
                        </a:rPr>
                        <a:t>20%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>
                          <a:solidFill>
                            <a:schemeClr val="tx1"/>
                          </a:solidFill>
                        </a:rPr>
                        <a:t>80%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000" dirty="0">
                          <a:solidFill>
                            <a:schemeClr val="tx1"/>
                          </a:solidFill>
                        </a:rPr>
                        <a:t>simply dummy 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000" dirty="0">
                          <a:solidFill>
                            <a:schemeClr val="tx1"/>
                          </a:solidFill>
                        </a:rPr>
                        <a:t>simply dummy 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3724">
                <a:tc>
                  <a:txBody>
                    <a:bodyPr/>
                    <a:lstStyle/>
                    <a:p>
                      <a:pPr algn="l"/>
                      <a:r>
                        <a:rPr lang="en-US" sz="1000" dirty="0">
                          <a:solidFill>
                            <a:schemeClr val="tx1"/>
                          </a:solidFill>
                        </a:rPr>
                        <a:t>Lorem </a:t>
                      </a:r>
                      <a:r>
                        <a:rPr lang="en-US" sz="1000" dirty="0" err="1">
                          <a:solidFill>
                            <a:schemeClr val="tx1"/>
                          </a:solidFill>
                        </a:rPr>
                        <a:t>Ipsum</a:t>
                      </a:r>
                      <a:r>
                        <a:rPr lang="en-US" sz="1000" dirty="0">
                          <a:solidFill>
                            <a:schemeClr val="tx1"/>
                          </a:solidFill>
                        </a:rPr>
                        <a:t> </a:t>
                      </a:r>
                    </a:p>
                  </a:txBody>
                  <a:tcPr marL="21600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000" dirty="0">
                          <a:solidFill>
                            <a:schemeClr val="tx1"/>
                          </a:solidFill>
                        </a:rPr>
                        <a:t>simply dummy 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000" dirty="0">
                          <a:solidFill>
                            <a:schemeClr val="tx1"/>
                          </a:solidFill>
                        </a:rPr>
                        <a:t>30%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>
                          <a:solidFill>
                            <a:schemeClr val="tx1"/>
                          </a:solidFill>
                        </a:rPr>
                        <a:t>60%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000" dirty="0">
                          <a:solidFill>
                            <a:schemeClr val="tx1"/>
                          </a:solidFill>
                        </a:rPr>
                        <a:t>simply dummy 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000" dirty="0">
                          <a:solidFill>
                            <a:schemeClr val="tx1"/>
                          </a:solidFill>
                        </a:rPr>
                        <a:t>simply dummy 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13724">
                <a:tc>
                  <a:txBody>
                    <a:bodyPr/>
                    <a:lstStyle/>
                    <a:p>
                      <a:pPr algn="l"/>
                      <a:r>
                        <a:rPr lang="en-US" sz="1000" dirty="0">
                          <a:solidFill>
                            <a:schemeClr val="tx1"/>
                          </a:solidFill>
                        </a:rPr>
                        <a:t>Lorem </a:t>
                      </a:r>
                      <a:r>
                        <a:rPr lang="en-US" sz="1000" dirty="0" err="1">
                          <a:solidFill>
                            <a:schemeClr val="tx1"/>
                          </a:solidFill>
                        </a:rPr>
                        <a:t>Ipsum</a:t>
                      </a:r>
                      <a:r>
                        <a:rPr lang="en-US" sz="1000" dirty="0">
                          <a:solidFill>
                            <a:schemeClr val="tx1"/>
                          </a:solidFill>
                        </a:rPr>
                        <a:t> </a:t>
                      </a:r>
                    </a:p>
                  </a:txBody>
                  <a:tcPr marL="21600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000" dirty="0">
                          <a:solidFill>
                            <a:schemeClr val="tx1"/>
                          </a:solidFill>
                        </a:rPr>
                        <a:t>simply dummy 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000" dirty="0">
                          <a:solidFill>
                            <a:schemeClr val="tx1"/>
                          </a:solidFill>
                        </a:rPr>
                        <a:t>45%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>
                          <a:solidFill>
                            <a:schemeClr val="tx1"/>
                          </a:solidFill>
                        </a:rPr>
                        <a:t>40%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000" dirty="0">
                          <a:solidFill>
                            <a:schemeClr val="tx1"/>
                          </a:solidFill>
                        </a:rPr>
                        <a:t>simply dummy </a:t>
                      </a:r>
                    </a:p>
                    <a:p>
                      <a:pPr algn="l"/>
                      <a:endParaRPr lang="en-US" sz="10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000" dirty="0">
                          <a:solidFill>
                            <a:schemeClr val="tx1"/>
                          </a:solidFill>
                        </a:rPr>
                        <a:t>simply dummy 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13724">
                <a:tc>
                  <a:txBody>
                    <a:bodyPr/>
                    <a:lstStyle/>
                    <a:p>
                      <a:pPr algn="l"/>
                      <a:r>
                        <a:rPr lang="en-US" sz="1000" dirty="0">
                          <a:solidFill>
                            <a:srgbClr val="70AD47"/>
                          </a:solidFill>
                        </a:rPr>
                        <a:t>Lorem </a:t>
                      </a:r>
                      <a:r>
                        <a:rPr lang="en-US" sz="1000" dirty="0" err="1">
                          <a:solidFill>
                            <a:srgbClr val="70AD47"/>
                          </a:solidFill>
                        </a:rPr>
                        <a:t>Ipsum</a:t>
                      </a:r>
                      <a:r>
                        <a:rPr lang="en-US" sz="1000" dirty="0">
                          <a:solidFill>
                            <a:srgbClr val="70AD47"/>
                          </a:solidFill>
                        </a:rPr>
                        <a:t> </a:t>
                      </a:r>
                    </a:p>
                  </a:txBody>
                  <a:tcPr marL="21600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000" dirty="0">
                          <a:solidFill>
                            <a:schemeClr val="tx1"/>
                          </a:solidFill>
                        </a:rPr>
                        <a:t>simply dummy 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000" dirty="0">
                          <a:solidFill>
                            <a:schemeClr val="tx1"/>
                          </a:solidFill>
                        </a:rPr>
                        <a:t>20%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>
                          <a:solidFill>
                            <a:schemeClr val="tx1"/>
                          </a:solidFill>
                        </a:rPr>
                        <a:t>70%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000" dirty="0">
                          <a:solidFill>
                            <a:schemeClr val="tx1"/>
                          </a:solidFill>
                        </a:rPr>
                        <a:t>simply dummy 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000" dirty="0">
                          <a:solidFill>
                            <a:schemeClr val="tx1"/>
                          </a:solidFill>
                        </a:rPr>
                        <a:t>simply dummy 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157" name="Chart 156"/>
          <p:cNvGraphicFramePr/>
          <p:nvPr>
            <p:extLst>
              <p:ext uri="{D42A27DB-BD31-4B8C-83A1-F6EECF244321}">
                <p14:modId xmlns:p14="http://schemas.microsoft.com/office/powerpoint/2010/main" val="4039016325"/>
              </p:ext>
            </p:extLst>
          </p:nvPr>
        </p:nvGraphicFramePr>
        <p:xfrm>
          <a:off x="1702808" y="1090484"/>
          <a:ext cx="4580015" cy="305334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59" name="Oval 158"/>
          <p:cNvSpPr/>
          <p:nvPr/>
        </p:nvSpPr>
        <p:spPr>
          <a:xfrm>
            <a:off x="2676889" y="1698269"/>
            <a:ext cx="1895253" cy="189525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3" name="TextBox 162"/>
          <p:cNvSpPr txBox="1"/>
          <p:nvPr/>
        </p:nvSpPr>
        <p:spPr>
          <a:xfrm>
            <a:off x="3239167" y="2571502"/>
            <a:ext cx="770697" cy="153888"/>
          </a:xfrm>
          <a:prstGeom prst="rect">
            <a:avLst/>
          </a:prstGeom>
          <a:noFill/>
          <a:ln w="6350">
            <a:noFill/>
            <a:prstDash val="dash"/>
          </a:ln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LOREM IPSUM</a:t>
            </a:r>
          </a:p>
        </p:txBody>
      </p:sp>
      <p:grpSp>
        <p:nvGrpSpPr>
          <p:cNvPr id="164" name="Group 163"/>
          <p:cNvGrpSpPr>
            <a:grpSpLocks noChangeAspect="1"/>
          </p:cNvGrpSpPr>
          <p:nvPr/>
        </p:nvGrpSpPr>
        <p:grpSpPr>
          <a:xfrm>
            <a:off x="3442061" y="2117361"/>
            <a:ext cx="364908" cy="416528"/>
            <a:chOff x="6089650" y="1606550"/>
            <a:chExt cx="325438" cy="371476"/>
          </a:xfrm>
          <a:solidFill>
            <a:schemeClr val="accent4"/>
          </a:solidFill>
        </p:grpSpPr>
        <p:sp>
          <p:nvSpPr>
            <p:cNvPr id="165" name="Freeform 6"/>
            <p:cNvSpPr>
              <a:spLocks noEditPoints="1"/>
            </p:cNvSpPr>
            <p:nvPr/>
          </p:nvSpPr>
          <p:spPr bwMode="auto">
            <a:xfrm>
              <a:off x="6135688" y="1652588"/>
              <a:ext cx="231775" cy="233363"/>
            </a:xfrm>
            <a:custGeom>
              <a:avLst/>
              <a:gdLst>
                <a:gd name="T0" fmla="*/ 30 w 60"/>
                <a:gd name="T1" fmla="*/ 60 h 60"/>
                <a:gd name="T2" fmla="*/ 0 w 60"/>
                <a:gd name="T3" fmla="*/ 30 h 60"/>
                <a:gd name="T4" fmla="*/ 30 w 60"/>
                <a:gd name="T5" fmla="*/ 0 h 60"/>
                <a:gd name="T6" fmla="*/ 60 w 60"/>
                <a:gd name="T7" fmla="*/ 30 h 60"/>
                <a:gd name="T8" fmla="*/ 30 w 60"/>
                <a:gd name="T9" fmla="*/ 60 h 60"/>
                <a:gd name="T10" fmla="*/ 30 w 60"/>
                <a:gd name="T11" fmla="*/ 4 h 60"/>
                <a:gd name="T12" fmla="*/ 4 w 60"/>
                <a:gd name="T13" fmla="*/ 30 h 60"/>
                <a:gd name="T14" fmla="*/ 30 w 60"/>
                <a:gd name="T15" fmla="*/ 56 h 60"/>
                <a:gd name="T16" fmla="*/ 56 w 60"/>
                <a:gd name="T17" fmla="*/ 30 h 60"/>
                <a:gd name="T18" fmla="*/ 30 w 60"/>
                <a:gd name="T19" fmla="*/ 4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0" h="60">
                  <a:moveTo>
                    <a:pt x="30" y="60"/>
                  </a:moveTo>
                  <a:cubicBezTo>
                    <a:pt x="13" y="60"/>
                    <a:pt x="0" y="47"/>
                    <a:pt x="0" y="30"/>
                  </a:cubicBezTo>
                  <a:cubicBezTo>
                    <a:pt x="0" y="13"/>
                    <a:pt x="13" y="0"/>
                    <a:pt x="30" y="0"/>
                  </a:cubicBezTo>
                  <a:cubicBezTo>
                    <a:pt x="47" y="0"/>
                    <a:pt x="60" y="13"/>
                    <a:pt x="60" y="30"/>
                  </a:cubicBezTo>
                  <a:cubicBezTo>
                    <a:pt x="60" y="47"/>
                    <a:pt x="47" y="60"/>
                    <a:pt x="30" y="60"/>
                  </a:cubicBezTo>
                  <a:close/>
                  <a:moveTo>
                    <a:pt x="30" y="4"/>
                  </a:moveTo>
                  <a:cubicBezTo>
                    <a:pt x="16" y="4"/>
                    <a:pt x="4" y="16"/>
                    <a:pt x="4" y="30"/>
                  </a:cubicBezTo>
                  <a:cubicBezTo>
                    <a:pt x="4" y="44"/>
                    <a:pt x="16" y="56"/>
                    <a:pt x="30" y="56"/>
                  </a:cubicBezTo>
                  <a:cubicBezTo>
                    <a:pt x="44" y="56"/>
                    <a:pt x="56" y="44"/>
                    <a:pt x="56" y="30"/>
                  </a:cubicBezTo>
                  <a:cubicBezTo>
                    <a:pt x="56" y="16"/>
                    <a:pt x="44" y="4"/>
                    <a:pt x="3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66" name="Freeform 7"/>
            <p:cNvSpPr>
              <a:spLocks/>
            </p:cNvSpPr>
            <p:nvPr/>
          </p:nvSpPr>
          <p:spPr bwMode="auto">
            <a:xfrm>
              <a:off x="6197600" y="1870075"/>
              <a:ext cx="107950" cy="46038"/>
            </a:xfrm>
            <a:custGeom>
              <a:avLst/>
              <a:gdLst>
                <a:gd name="T0" fmla="*/ 26 w 28"/>
                <a:gd name="T1" fmla="*/ 12 h 12"/>
                <a:gd name="T2" fmla="*/ 2 w 28"/>
                <a:gd name="T3" fmla="*/ 12 h 12"/>
                <a:gd name="T4" fmla="*/ 0 w 28"/>
                <a:gd name="T5" fmla="*/ 10 h 12"/>
                <a:gd name="T6" fmla="*/ 0 w 28"/>
                <a:gd name="T7" fmla="*/ 0 h 12"/>
                <a:gd name="T8" fmla="*/ 4 w 28"/>
                <a:gd name="T9" fmla="*/ 0 h 12"/>
                <a:gd name="T10" fmla="*/ 4 w 28"/>
                <a:gd name="T11" fmla="*/ 8 h 12"/>
                <a:gd name="T12" fmla="*/ 24 w 28"/>
                <a:gd name="T13" fmla="*/ 8 h 12"/>
                <a:gd name="T14" fmla="*/ 24 w 28"/>
                <a:gd name="T15" fmla="*/ 0 h 12"/>
                <a:gd name="T16" fmla="*/ 28 w 28"/>
                <a:gd name="T17" fmla="*/ 0 h 12"/>
                <a:gd name="T18" fmla="*/ 28 w 28"/>
                <a:gd name="T19" fmla="*/ 10 h 12"/>
                <a:gd name="T20" fmla="*/ 26 w 28"/>
                <a:gd name="T21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8" h="12">
                  <a:moveTo>
                    <a:pt x="26" y="12"/>
                  </a:moveTo>
                  <a:cubicBezTo>
                    <a:pt x="2" y="12"/>
                    <a:pt x="2" y="12"/>
                    <a:pt x="2" y="12"/>
                  </a:cubicBezTo>
                  <a:cubicBezTo>
                    <a:pt x="1" y="12"/>
                    <a:pt x="0" y="11"/>
                    <a:pt x="0" y="1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4" y="8"/>
                    <a:pt x="4" y="8"/>
                    <a:pt x="4" y="8"/>
                  </a:cubicBezTo>
                  <a:cubicBezTo>
                    <a:pt x="24" y="8"/>
                    <a:pt x="24" y="8"/>
                    <a:pt x="24" y="8"/>
                  </a:cubicBezTo>
                  <a:cubicBezTo>
                    <a:pt x="24" y="0"/>
                    <a:pt x="24" y="0"/>
                    <a:pt x="24" y="0"/>
                  </a:cubicBezTo>
                  <a:cubicBezTo>
                    <a:pt x="28" y="0"/>
                    <a:pt x="28" y="0"/>
                    <a:pt x="28" y="0"/>
                  </a:cubicBezTo>
                  <a:cubicBezTo>
                    <a:pt x="28" y="10"/>
                    <a:pt x="28" y="10"/>
                    <a:pt x="28" y="10"/>
                  </a:cubicBezTo>
                  <a:cubicBezTo>
                    <a:pt x="28" y="11"/>
                    <a:pt x="27" y="12"/>
                    <a:pt x="26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67" name="Freeform 8"/>
            <p:cNvSpPr>
              <a:spLocks noEditPoints="1"/>
            </p:cNvSpPr>
            <p:nvPr/>
          </p:nvSpPr>
          <p:spPr bwMode="auto">
            <a:xfrm>
              <a:off x="6213475" y="1900238"/>
              <a:ext cx="76200" cy="47625"/>
            </a:xfrm>
            <a:custGeom>
              <a:avLst/>
              <a:gdLst>
                <a:gd name="T0" fmla="*/ 18 w 20"/>
                <a:gd name="T1" fmla="*/ 12 h 12"/>
                <a:gd name="T2" fmla="*/ 2 w 20"/>
                <a:gd name="T3" fmla="*/ 12 h 12"/>
                <a:gd name="T4" fmla="*/ 0 w 20"/>
                <a:gd name="T5" fmla="*/ 10 h 12"/>
                <a:gd name="T6" fmla="*/ 0 w 20"/>
                <a:gd name="T7" fmla="*/ 2 h 12"/>
                <a:gd name="T8" fmla="*/ 2 w 20"/>
                <a:gd name="T9" fmla="*/ 0 h 12"/>
                <a:gd name="T10" fmla="*/ 18 w 20"/>
                <a:gd name="T11" fmla="*/ 0 h 12"/>
                <a:gd name="T12" fmla="*/ 20 w 20"/>
                <a:gd name="T13" fmla="*/ 2 h 12"/>
                <a:gd name="T14" fmla="*/ 20 w 20"/>
                <a:gd name="T15" fmla="*/ 10 h 12"/>
                <a:gd name="T16" fmla="*/ 18 w 20"/>
                <a:gd name="T17" fmla="*/ 12 h 12"/>
                <a:gd name="T18" fmla="*/ 4 w 20"/>
                <a:gd name="T19" fmla="*/ 8 h 12"/>
                <a:gd name="T20" fmla="*/ 16 w 20"/>
                <a:gd name="T21" fmla="*/ 8 h 12"/>
                <a:gd name="T22" fmla="*/ 16 w 20"/>
                <a:gd name="T23" fmla="*/ 4 h 12"/>
                <a:gd name="T24" fmla="*/ 4 w 20"/>
                <a:gd name="T25" fmla="*/ 4 h 12"/>
                <a:gd name="T26" fmla="*/ 4 w 20"/>
                <a:gd name="T27" fmla="*/ 8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0" h="12">
                  <a:moveTo>
                    <a:pt x="18" y="12"/>
                  </a:moveTo>
                  <a:cubicBezTo>
                    <a:pt x="2" y="12"/>
                    <a:pt x="2" y="12"/>
                    <a:pt x="2" y="12"/>
                  </a:cubicBezTo>
                  <a:cubicBezTo>
                    <a:pt x="1" y="12"/>
                    <a:pt x="0" y="11"/>
                    <a:pt x="0" y="10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18" y="0"/>
                    <a:pt x="18" y="0"/>
                    <a:pt x="18" y="0"/>
                  </a:cubicBezTo>
                  <a:cubicBezTo>
                    <a:pt x="19" y="0"/>
                    <a:pt x="20" y="1"/>
                    <a:pt x="20" y="2"/>
                  </a:cubicBezTo>
                  <a:cubicBezTo>
                    <a:pt x="20" y="10"/>
                    <a:pt x="20" y="10"/>
                    <a:pt x="20" y="10"/>
                  </a:cubicBezTo>
                  <a:cubicBezTo>
                    <a:pt x="20" y="11"/>
                    <a:pt x="19" y="12"/>
                    <a:pt x="18" y="12"/>
                  </a:cubicBezTo>
                  <a:close/>
                  <a:moveTo>
                    <a:pt x="4" y="8"/>
                  </a:moveTo>
                  <a:cubicBezTo>
                    <a:pt x="16" y="8"/>
                    <a:pt x="16" y="8"/>
                    <a:pt x="16" y="8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4" y="4"/>
                    <a:pt x="4" y="4"/>
                    <a:pt x="4" y="4"/>
                  </a:cubicBezTo>
                  <a:lnTo>
                    <a:pt x="4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68" name="Freeform 9"/>
            <p:cNvSpPr>
              <a:spLocks/>
            </p:cNvSpPr>
            <p:nvPr/>
          </p:nvSpPr>
          <p:spPr bwMode="auto">
            <a:xfrm>
              <a:off x="6243638" y="1931988"/>
              <a:ext cx="15875" cy="46038"/>
            </a:xfrm>
            <a:custGeom>
              <a:avLst/>
              <a:gdLst>
                <a:gd name="T0" fmla="*/ 2 w 4"/>
                <a:gd name="T1" fmla="*/ 12 h 12"/>
                <a:gd name="T2" fmla="*/ 0 w 4"/>
                <a:gd name="T3" fmla="*/ 10 h 12"/>
                <a:gd name="T4" fmla="*/ 0 w 4"/>
                <a:gd name="T5" fmla="*/ 2 h 12"/>
                <a:gd name="T6" fmla="*/ 2 w 4"/>
                <a:gd name="T7" fmla="*/ 0 h 12"/>
                <a:gd name="T8" fmla="*/ 4 w 4"/>
                <a:gd name="T9" fmla="*/ 2 h 12"/>
                <a:gd name="T10" fmla="*/ 4 w 4"/>
                <a:gd name="T11" fmla="*/ 10 h 12"/>
                <a:gd name="T12" fmla="*/ 2 w 4"/>
                <a:gd name="T13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" h="12">
                  <a:moveTo>
                    <a:pt x="2" y="12"/>
                  </a:moveTo>
                  <a:cubicBezTo>
                    <a:pt x="1" y="12"/>
                    <a:pt x="0" y="11"/>
                    <a:pt x="0" y="10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3" y="0"/>
                    <a:pt x="4" y="1"/>
                    <a:pt x="4" y="2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1"/>
                    <a:pt x="3" y="12"/>
                    <a:pt x="2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69" name="Freeform 10"/>
            <p:cNvSpPr>
              <a:spLocks/>
            </p:cNvSpPr>
            <p:nvPr/>
          </p:nvSpPr>
          <p:spPr bwMode="auto">
            <a:xfrm>
              <a:off x="6243638" y="1606550"/>
              <a:ext cx="15875" cy="31750"/>
            </a:xfrm>
            <a:custGeom>
              <a:avLst/>
              <a:gdLst>
                <a:gd name="T0" fmla="*/ 2 w 4"/>
                <a:gd name="T1" fmla="*/ 8 h 8"/>
                <a:gd name="T2" fmla="*/ 0 w 4"/>
                <a:gd name="T3" fmla="*/ 6 h 8"/>
                <a:gd name="T4" fmla="*/ 0 w 4"/>
                <a:gd name="T5" fmla="*/ 2 h 8"/>
                <a:gd name="T6" fmla="*/ 2 w 4"/>
                <a:gd name="T7" fmla="*/ 0 h 8"/>
                <a:gd name="T8" fmla="*/ 4 w 4"/>
                <a:gd name="T9" fmla="*/ 2 h 8"/>
                <a:gd name="T10" fmla="*/ 4 w 4"/>
                <a:gd name="T11" fmla="*/ 6 h 8"/>
                <a:gd name="T12" fmla="*/ 2 w 4"/>
                <a:gd name="T13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" h="8">
                  <a:moveTo>
                    <a:pt x="2" y="8"/>
                  </a:moveTo>
                  <a:cubicBezTo>
                    <a:pt x="1" y="8"/>
                    <a:pt x="0" y="7"/>
                    <a:pt x="0" y="6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3" y="0"/>
                    <a:pt x="4" y="1"/>
                    <a:pt x="4" y="2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4" y="7"/>
                    <a:pt x="3" y="8"/>
                    <a:pt x="2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70" name="Freeform 11"/>
            <p:cNvSpPr>
              <a:spLocks/>
            </p:cNvSpPr>
            <p:nvPr/>
          </p:nvSpPr>
          <p:spPr bwMode="auto">
            <a:xfrm>
              <a:off x="6340475" y="1652588"/>
              <a:ext cx="26988" cy="26988"/>
            </a:xfrm>
            <a:custGeom>
              <a:avLst/>
              <a:gdLst>
                <a:gd name="T0" fmla="*/ 2 w 7"/>
                <a:gd name="T1" fmla="*/ 7 h 7"/>
                <a:gd name="T2" fmla="*/ 1 w 7"/>
                <a:gd name="T3" fmla="*/ 6 h 7"/>
                <a:gd name="T4" fmla="*/ 1 w 7"/>
                <a:gd name="T5" fmla="*/ 3 h 7"/>
                <a:gd name="T6" fmla="*/ 4 w 7"/>
                <a:gd name="T7" fmla="*/ 0 h 7"/>
                <a:gd name="T8" fmla="*/ 7 w 7"/>
                <a:gd name="T9" fmla="*/ 0 h 7"/>
                <a:gd name="T10" fmla="*/ 7 w 7"/>
                <a:gd name="T11" fmla="*/ 3 h 7"/>
                <a:gd name="T12" fmla="*/ 4 w 7"/>
                <a:gd name="T13" fmla="*/ 6 h 7"/>
                <a:gd name="T14" fmla="*/ 2 w 7"/>
                <a:gd name="T15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" h="7">
                  <a:moveTo>
                    <a:pt x="2" y="7"/>
                  </a:moveTo>
                  <a:cubicBezTo>
                    <a:pt x="2" y="7"/>
                    <a:pt x="1" y="6"/>
                    <a:pt x="1" y="6"/>
                  </a:cubicBezTo>
                  <a:cubicBezTo>
                    <a:pt x="0" y="5"/>
                    <a:pt x="0" y="4"/>
                    <a:pt x="1" y="3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5" y="0"/>
                    <a:pt x="6" y="0"/>
                    <a:pt x="7" y="0"/>
                  </a:cubicBezTo>
                  <a:cubicBezTo>
                    <a:pt x="7" y="1"/>
                    <a:pt x="7" y="2"/>
                    <a:pt x="7" y="3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3" y="6"/>
                    <a:pt x="3" y="7"/>
                    <a:pt x="2" y="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71" name="Freeform 12"/>
            <p:cNvSpPr>
              <a:spLocks/>
            </p:cNvSpPr>
            <p:nvPr/>
          </p:nvSpPr>
          <p:spPr bwMode="auto">
            <a:xfrm>
              <a:off x="6383338" y="1762125"/>
              <a:ext cx="31750" cy="14288"/>
            </a:xfrm>
            <a:custGeom>
              <a:avLst/>
              <a:gdLst>
                <a:gd name="T0" fmla="*/ 6 w 8"/>
                <a:gd name="T1" fmla="*/ 4 h 4"/>
                <a:gd name="T2" fmla="*/ 2 w 8"/>
                <a:gd name="T3" fmla="*/ 4 h 4"/>
                <a:gd name="T4" fmla="*/ 0 w 8"/>
                <a:gd name="T5" fmla="*/ 2 h 4"/>
                <a:gd name="T6" fmla="*/ 2 w 8"/>
                <a:gd name="T7" fmla="*/ 0 h 4"/>
                <a:gd name="T8" fmla="*/ 6 w 8"/>
                <a:gd name="T9" fmla="*/ 0 h 4"/>
                <a:gd name="T10" fmla="*/ 8 w 8"/>
                <a:gd name="T11" fmla="*/ 2 h 4"/>
                <a:gd name="T12" fmla="*/ 6 w 8"/>
                <a:gd name="T13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" h="4">
                  <a:moveTo>
                    <a:pt x="6" y="4"/>
                  </a:moveTo>
                  <a:cubicBezTo>
                    <a:pt x="2" y="4"/>
                    <a:pt x="2" y="4"/>
                    <a:pt x="2" y="4"/>
                  </a:cubicBezTo>
                  <a:cubicBezTo>
                    <a:pt x="1" y="4"/>
                    <a:pt x="0" y="3"/>
                    <a:pt x="0" y="2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7" y="0"/>
                    <a:pt x="8" y="1"/>
                    <a:pt x="8" y="2"/>
                  </a:cubicBezTo>
                  <a:cubicBezTo>
                    <a:pt x="8" y="3"/>
                    <a:pt x="7" y="4"/>
                    <a:pt x="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72" name="Freeform 13"/>
            <p:cNvSpPr>
              <a:spLocks/>
            </p:cNvSpPr>
            <p:nvPr/>
          </p:nvSpPr>
          <p:spPr bwMode="auto">
            <a:xfrm>
              <a:off x="6340475" y="1857375"/>
              <a:ext cx="26988" cy="28575"/>
            </a:xfrm>
            <a:custGeom>
              <a:avLst/>
              <a:gdLst>
                <a:gd name="T0" fmla="*/ 5 w 7"/>
                <a:gd name="T1" fmla="*/ 7 h 7"/>
                <a:gd name="T2" fmla="*/ 4 w 7"/>
                <a:gd name="T3" fmla="*/ 7 h 7"/>
                <a:gd name="T4" fmla="*/ 1 w 7"/>
                <a:gd name="T5" fmla="*/ 4 h 7"/>
                <a:gd name="T6" fmla="*/ 1 w 7"/>
                <a:gd name="T7" fmla="*/ 1 h 7"/>
                <a:gd name="T8" fmla="*/ 4 w 7"/>
                <a:gd name="T9" fmla="*/ 1 h 7"/>
                <a:gd name="T10" fmla="*/ 7 w 7"/>
                <a:gd name="T11" fmla="*/ 4 h 7"/>
                <a:gd name="T12" fmla="*/ 7 w 7"/>
                <a:gd name="T13" fmla="*/ 7 h 7"/>
                <a:gd name="T14" fmla="*/ 5 w 7"/>
                <a:gd name="T15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" h="7">
                  <a:moveTo>
                    <a:pt x="5" y="7"/>
                  </a:moveTo>
                  <a:cubicBezTo>
                    <a:pt x="5" y="7"/>
                    <a:pt x="4" y="7"/>
                    <a:pt x="4" y="7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0" y="3"/>
                    <a:pt x="0" y="2"/>
                    <a:pt x="1" y="1"/>
                  </a:cubicBezTo>
                  <a:cubicBezTo>
                    <a:pt x="2" y="0"/>
                    <a:pt x="3" y="0"/>
                    <a:pt x="4" y="1"/>
                  </a:cubicBezTo>
                  <a:cubicBezTo>
                    <a:pt x="7" y="4"/>
                    <a:pt x="7" y="4"/>
                    <a:pt x="7" y="4"/>
                  </a:cubicBezTo>
                  <a:cubicBezTo>
                    <a:pt x="7" y="5"/>
                    <a:pt x="7" y="6"/>
                    <a:pt x="7" y="7"/>
                  </a:cubicBezTo>
                  <a:cubicBezTo>
                    <a:pt x="6" y="7"/>
                    <a:pt x="6" y="7"/>
                    <a:pt x="5" y="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73" name="Freeform 14"/>
            <p:cNvSpPr>
              <a:spLocks/>
            </p:cNvSpPr>
            <p:nvPr/>
          </p:nvSpPr>
          <p:spPr bwMode="auto">
            <a:xfrm>
              <a:off x="6135688" y="1652588"/>
              <a:ext cx="26988" cy="26988"/>
            </a:xfrm>
            <a:custGeom>
              <a:avLst/>
              <a:gdLst>
                <a:gd name="T0" fmla="*/ 5 w 7"/>
                <a:gd name="T1" fmla="*/ 7 h 7"/>
                <a:gd name="T2" fmla="*/ 3 w 7"/>
                <a:gd name="T3" fmla="*/ 6 h 7"/>
                <a:gd name="T4" fmla="*/ 0 w 7"/>
                <a:gd name="T5" fmla="*/ 3 h 7"/>
                <a:gd name="T6" fmla="*/ 0 w 7"/>
                <a:gd name="T7" fmla="*/ 0 h 7"/>
                <a:gd name="T8" fmla="*/ 3 w 7"/>
                <a:gd name="T9" fmla="*/ 0 h 7"/>
                <a:gd name="T10" fmla="*/ 6 w 7"/>
                <a:gd name="T11" fmla="*/ 3 h 7"/>
                <a:gd name="T12" fmla="*/ 6 w 7"/>
                <a:gd name="T13" fmla="*/ 6 h 7"/>
                <a:gd name="T14" fmla="*/ 5 w 7"/>
                <a:gd name="T15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" h="7">
                  <a:moveTo>
                    <a:pt x="5" y="7"/>
                  </a:moveTo>
                  <a:cubicBezTo>
                    <a:pt x="4" y="7"/>
                    <a:pt x="4" y="6"/>
                    <a:pt x="3" y="6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2"/>
                    <a:pt x="0" y="1"/>
                    <a:pt x="0" y="0"/>
                  </a:cubicBezTo>
                  <a:cubicBezTo>
                    <a:pt x="1" y="0"/>
                    <a:pt x="2" y="0"/>
                    <a:pt x="3" y="0"/>
                  </a:cubicBezTo>
                  <a:cubicBezTo>
                    <a:pt x="6" y="3"/>
                    <a:pt x="6" y="3"/>
                    <a:pt x="6" y="3"/>
                  </a:cubicBezTo>
                  <a:cubicBezTo>
                    <a:pt x="7" y="4"/>
                    <a:pt x="7" y="5"/>
                    <a:pt x="6" y="6"/>
                  </a:cubicBezTo>
                  <a:cubicBezTo>
                    <a:pt x="6" y="6"/>
                    <a:pt x="5" y="7"/>
                    <a:pt x="5" y="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74" name="Freeform 15"/>
            <p:cNvSpPr>
              <a:spLocks/>
            </p:cNvSpPr>
            <p:nvPr/>
          </p:nvSpPr>
          <p:spPr bwMode="auto">
            <a:xfrm>
              <a:off x="6089650" y="1762125"/>
              <a:ext cx="30163" cy="14288"/>
            </a:xfrm>
            <a:custGeom>
              <a:avLst/>
              <a:gdLst>
                <a:gd name="T0" fmla="*/ 6 w 8"/>
                <a:gd name="T1" fmla="*/ 4 h 4"/>
                <a:gd name="T2" fmla="*/ 2 w 8"/>
                <a:gd name="T3" fmla="*/ 4 h 4"/>
                <a:gd name="T4" fmla="*/ 0 w 8"/>
                <a:gd name="T5" fmla="*/ 2 h 4"/>
                <a:gd name="T6" fmla="*/ 2 w 8"/>
                <a:gd name="T7" fmla="*/ 0 h 4"/>
                <a:gd name="T8" fmla="*/ 6 w 8"/>
                <a:gd name="T9" fmla="*/ 0 h 4"/>
                <a:gd name="T10" fmla="*/ 8 w 8"/>
                <a:gd name="T11" fmla="*/ 2 h 4"/>
                <a:gd name="T12" fmla="*/ 6 w 8"/>
                <a:gd name="T13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" h="4">
                  <a:moveTo>
                    <a:pt x="6" y="4"/>
                  </a:moveTo>
                  <a:cubicBezTo>
                    <a:pt x="2" y="4"/>
                    <a:pt x="2" y="4"/>
                    <a:pt x="2" y="4"/>
                  </a:cubicBezTo>
                  <a:cubicBezTo>
                    <a:pt x="1" y="4"/>
                    <a:pt x="0" y="3"/>
                    <a:pt x="0" y="2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7" y="0"/>
                    <a:pt x="8" y="1"/>
                    <a:pt x="8" y="2"/>
                  </a:cubicBezTo>
                  <a:cubicBezTo>
                    <a:pt x="8" y="3"/>
                    <a:pt x="7" y="4"/>
                    <a:pt x="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75" name="Freeform 16"/>
            <p:cNvSpPr>
              <a:spLocks/>
            </p:cNvSpPr>
            <p:nvPr/>
          </p:nvSpPr>
          <p:spPr bwMode="auto">
            <a:xfrm>
              <a:off x="6135688" y="1857375"/>
              <a:ext cx="26988" cy="28575"/>
            </a:xfrm>
            <a:custGeom>
              <a:avLst/>
              <a:gdLst>
                <a:gd name="T0" fmla="*/ 2 w 7"/>
                <a:gd name="T1" fmla="*/ 7 h 7"/>
                <a:gd name="T2" fmla="*/ 0 w 7"/>
                <a:gd name="T3" fmla="*/ 7 h 7"/>
                <a:gd name="T4" fmla="*/ 0 w 7"/>
                <a:gd name="T5" fmla="*/ 4 h 7"/>
                <a:gd name="T6" fmla="*/ 3 w 7"/>
                <a:gd name="T7" fmla="*/ 1 h 7"/>
                <a:gd name="T8" fmla="*/ 6 w 7"/>
                <a:gd name="T9" fmla="*/ 1 h 7"/>
                <a:gd name="T10" fmla="*/ 6 w 7"/>
                <a:gd name="T11" fmla="*/ 4 h 7"/>
                <a:gd name="T12" fmla="*/ 3 w 7"/>
                <a:gd name="T13" fmla="*/ 7 h 7"/>
                <a:gd name="T14" fmla="*/ 2 w 7"/>
                <a:gd name="T15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" h="7">
                  <a:moveTo>
                    <a:pt x="2" y="7"/>
                  </a:moveTo>
                  <a:cubicBezTo>
                    <a:pt x="1" y="7"/>
                    <a:pt x="1" y="7"/>
                    <a:pt x="0" y="7"/>
                  </a:cubicBezTo>
                  <a:cubicBezTo>
                    <a:pt x="0" y="6"/>
                    <a:pt x="0" y="5"/>
                    <a:pt x="0" y="4"/>
                  </a:cubicBezTo>
                  <a:cubicBezTo>
                    <a:pt x="3" y="1"/>
                    <a:pt x="3" y="1"/>
                    <a:pt x="3" y="1"/>
                  </a:cubicBezTo>
                  <a:cubicBezTo>
                    <a:pt x="4" y="0"/>
                    <a:pt x="5" y="0"/>
                    <a:pt x="6" y="1"/>
                  </a:cubicBezTo>
                  <a:cubicBezTo>
                    <a:pt x="7" y="2"/>
                    <a:pt x="7" y="3"/>
                    <a:pt x="6" y="4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3" y="7"/>
                    <a:pt x="2" y="7"/>
                    <a:pt x="2" y="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76" name="Freeform 17"/>
            <p:cNvSpPr>
              <a:spLocks noEditPoints="1"/>
            </p:cNvSpPr>
            <p:nvPr/>
          </p:nvSpPr>
          <p:spPr bwMode="auto">
            <a:xfrm>
              <a:off x="6181725" y="1762125"/>
              <a:ext cx="139700" cy="115888"/>
            </a:xfrm>
            <a:custGeom>
              <a:avLst/>
              <a:gdLst>
                <a:gd name="T0" fmla="*/ 20 w 36"/>
                <a:gd name="T1" fmla="*/ 30 h 30"/>
                <a:gd name="T2" fmla="*/ 20 w 36"/>
                <a:gd name="T3" fmla="*/ 30 h 30"/>
                <a:gd name="T4" fmla="*/ 18 w 36"/>
                <a:gd name="T5" fmla="*/ 28 h 30"/>
                <a:gd name="T6" fmla="*/ 16 w 36"/>
                <a:gd name="T7" fmla="*/ 30 h 30"/>
                <a:gd name="T8" fmla="*/ 14 w 36"/>
                <a:gd name="T9" fmla="*/ 28 h 30"/>
                <a:gd name="T10" fmla="*/ 10 w 36"/>
                <a:gd name="T11" fmla="*/ 12 h 30"/>
                <a:gd name="T12" fmla="*/ 6 w 36"/>
                <a:gd name="T13" fmla="*/ 12 h 30"/>
                <a:gd name="T14" fmla="*/ 0 w 36"/>
                <a:gd name="T15" fmla="*/ 6 h 30"/>
                <a:gd name="T16" fmla="*/ 6 w 36"/>
                <a:gd name="T17" fmla="*/ 0 h 30"/>
                <a:gd name="T18" fmla="*/ 13 w 36"/>
                <a:gd name="T19" fmla="*/ 5 h 30"/>
                <a:gd name="T20" fmla="*/ 13 w 36"/>
                <a:gd name="T21" fmla="*/ 8 h 30"/>
                <a:gd name="T22" fmla="*/ 23 w 36"/>
                <a:gd name="T23" fmla="*/ 8 h 30"/>
                <a:gd name="T24" fmla="*/ 23 w 36"/>
                <a:gd name="T25" fmla="*/ 5 h 30"/>
                <a:gd name="T26" fmla="*/ 30 w 36"/>
                <a:gd name="T27" fmla="*/ 0 h 30"/>
                <a:gd name="T28" fmla="*/ 36 w 36"/>
                <a:gd name="T29" fmla="*/ 6 h 30"/>
                <a:gd name="T30" fmla="*/ 30 w 36"/>
                <a:gd name="T31" fmla="*/ 12 h 30"/>
                <a:gd name="T32" fmla="*/ 26 w 36"/>
                <a:gd name="T33" fmla="*/ 12 h 30"/>
                <a:gd name="T34" fmla="*/ 22 w 36"/>
                <a:gd name="T35" fmla="*/ 28 h 30"/>
                <a:gd name="T36" fmla="*/ 20 w 36"/>
                <a:gd name="T37" fmla="*/ 30 h 30"/>
                <a:gd name="T38" fmla="*/ 14 w 36"/>
                <a:gd name="T39" fmla="*/ 12 h 30"/>
                <a:gd name="T40" fmla="*/ 18 w 36"/>
                <a:gd name="T41" fmla="*/ 28 h 30"/>
                <a:gd name="T42" fmla="*/ 18 w 36"/>
                <a:gd name="T43" fmla="*/ 28 h 30"/>
                <a:gd name="T44" fmla="*/ 18 w 36"/>
                <a:gd name="T45" fmla="*/ 28 h 30"/>
                <a:gd name="T46" fmla="*/ 22 w 36"/>
                <a:gd name="T47" fmla="*/ 12 h 30"/>
                <a:gd name="T48" fmla="*/ 14 w 36"/>
                <a:gd name="T49" fmla="*/ 12 h 30"/>
                <a:gd name="T50" fmla="*/ 27 w 36"/>
                <a:gd name="T51" fmla="*/ 8 h 30"/>
                <a:gd name="T52" fmla="*/ 30 w 36"/>
                <a:gd name="T53" fmla="*/ 8 h 30"/>
                <a:gd name="T54" fmla="*/ 32 w 36"/>
                <a:gd name="T55" fmla="*/ 6 h 30"/>
                <a:gd name="T56" fmla="*/ 30 w 36"/>
                <a:gd name="T57" fmla="*/ 4 h 30"/>
                <a:gd name="T58" fmla="*/ 27 w 36"/>
                <a:gd name="T59" fmla="*/ 6 h 30"/>
                <a:gd name="T60" fmla="*/ 27 w 36"/>
                <a:gd name="T61" fmla="*/ 8 h 30"/>
                <a:gd name="T62" fmla="*/ 6 w 36"/>
                <a:gd name="T63" fmla="*/ 4 h 30"/>
                <a:gd name="T64" fmla="*/ 4 w 36"/>
                <a:gd name="T65" fmla="*/ 6 h 30"/>
                <a:gd name="T66" fmla="*/ 6 w 36"/>
                <a:gd name="T67" fmla="*/ 8 h 30"/>
                <a:gd name="T68" fmla="*/ 9 w 36"/>
                <a:gd name="T69" fmla="*/ 8 h 30"/>
                <a:gd name="T70" fmla="*/ 9 w 36"/>
                <a:gd name="T71" fmla="*/ 6 h 30"/>
                <a:gd name="T72" fmla="*/ 6 w 36"/>
                <a:gd name="T73" fmla="*/ 4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36" h="30">
                  <a:moveTo>
                    <a:pt x="20" y="30"/>
                  </a:moveTo>
                  <a:cubicBezTo>
                    <a:pt x="20" y="30"/>
                    <a:pt x="20" y="30"/>
                    <a:pt x="20" y="30"/>
                  </a:cubicBezTo>
                  <a:cubicBezTo>
                    <a:pt x="19" y="30"/>
                    <a:pt x="18" y="29"/>
                    <a:pt x="18" y="28"/>
                  </a:cubicBezTo>
                  <a:cubicBezTo>
                    <a:pt x="18" y="29"/>
                    <a:pt x="17" y="30"/>
                    <a:pt x="16" y="30"/>
                  </a:cubicBezTo>
                  <a:cubicBezTo>
                    <a:pt x="15" y="30"/>
                    <a:pt x="14" y="30"/>
                    <a:pt x="14" y="28"/>
                  </a:cubicBezTo>
                  <a:cubicBezTo>
                    <a:pt x="10" y="12"/>
                    <a:pt x="10" y="12"/>
                    <a:pt x="10" y="12"/>
                  </a:cubicBezTo>
                  <a:cubicBezTo>
                    <a:pt x="6" y="12"/>
                    <a:pt x="6" y="12"/>
                    <a:pt x="6" y="12"/>
                  </a:cubicBezTo>
                  <a:cubicBezTo>
                    <a:pt x="3" y="12"/>
                    <a:pt x="0" y="9"/>
                    <a:pt x="0" y="6"/>
                  </a:cubicBezTo>
                  <a:cubicBezTo>
                    <a:pt x="0" y="3"/>
                    <a:pt x="3" y="0"/>
                    <a:pt x="6" y="0"/>
                  </a:cubicBezTo>
                  <a:cubicBezTo>
                    <a:pt x="9" y="0"/>
                    <a:pt x="12" y="2"/>
                    <a:pt x="13" y="5"/>
                  </a:cubicBezTo>
                  <a:cubicBezTo>
                    <a:pt x="13" y="8"/>
                    <a:pt x="13" y="8"/>
                    <a:pt x="13" y="8"/>
                  </a:cubicBezTo>
                  <a:cubicBezTo>
                    <a:pt x="23" y="8"/>
                    <a:pt x="23" y="8"/>
                    <a:pt x="23" y="8"/>
                  </a:cubicBezTo>
                  <a:cubicBezTo>
                    <a:pt x="23" y="5"/>
                    <a:pt x="23" y="5"/>
                    <a:pt x="23" y="5"/>
                  </a:cubicBezTo>
                  <a:cubicBezTo>
                    <a:pt x="24" y="2"/>
                    <a:pt x="27" y="0"/>
                    <a:pt x="30" y="0"/>
                  </a:cubicBezTo>
                  <a:cubicBezTo>
                    <a:pt x="33" y="0"/>
                    <a:pt x="36" y="3"/>
                    <a:pt x="36" y="6"/>
                  </a:cubicBezTo>
                  <a:cubicBezTo>
                    <a:pt x="36" y="9"/>
                    <a:pt x="33" y="12"/>
                    <a:pt x="30" y="12"/>
                  </a:cubicBezTo>
                  <a:cubicBezTo>
                    <a:pt x="26" y="12"/>
                    <a:pt x="26" y="12"/>
                    <a:pt x="26" y="12"/>
                  </a:cubicBezTo>
                  <a:cubicBezTo>
                    <a:pt x="22" y="28"/>
                    <a:pt x="22" y="28"/>
                    <a:pt x="22" y="28"/>
                  </a:cubicBezTo>
                  <a:cubicBezTo>
                    <a:pt x="22" y="29"/>
                    <a:pt x="21" y="30"/>
                    <a:pt x="20" y="30"/>
                  </a:cubicBezTo>
                  <a:close/>
                  <a:moveTo>
                    <a:pt x="14" y="12"/>
                  </a:moveTo>
                  <a:cubicBezTo>
                    <a:pt x="18" y="28"/>
                    <a:pt x="18" y="28"/>
                    <a:pt x="18" y="28"/>
                  </a:cubicBezTo>
                  <a:cubicBezTo>
                    <a:pt x="18" y="28"/>
                    <a:pt x="18" y="28"/>
                    <a:pt x="18" y="28"/>
                  </a:cubicBezTo>
                  <a:cubicBezTo>
                    <a:pt x="18" y="28"/>
                    <a:pt x="18" y="28"/>
                    <a:pt x="18" y="28"/>
                  </a:cubicBezTo>
                  <a:cubicBezTo>
                    <a:pt x="22" y="12"/>
                    <a:pt x="22" y="12"/>
                    <a:pt x="22" y="12"/>
                  </a:cubicBezTo>
                  <a:lnTo>
                    <a:pt x="14" y="12"/>
                  </a:lnTo>
                  <a:close/>
                  <a:moveTo>
                    <a:pt x="27" y="8"/>
                  </a:moveTo>
                  <a:cubicBezTo>
                    <a:pt x="30" y="8"/>
                    <a:pt x="30" y="8"/>
                    <a:pt x="30" y="8"/>
                  </a:cubicBezTo>
                  <a:cubicBezTo>
                    <a:pt x="31" y="8"/>
                    <a:pt x="32" y="7"/>
                    <a:pt x="32" y="6"/>
                  </a:cubicBezTo>
                  <a:cubicBezTo>
                    <a:pt x="32" y="5"/>
                    <a:pt x="31" y="4"/>
                    <a:pt x="30" y="4"/>
                  </a:cubicBezTo>
                  <a:cubicBezTo>
                    <a:pt x="29" y="4"/>
                    <a:pt x="27" y="5"/>
                    <a:pt x="27" y="6"/>
                  </a:cubicBezTo>
                  <a:lnTo>
                    <a:pt x="27" y="8"/>
                  </a:lnTo>
                  <a:close/>
                  <a:moveTo>
                    <a:pt x="6" y="4"/>
                  </a:moveTo>
                  <a:cubicBezTo>
                    <a:pt x="5" y="4"/>
                    <a:pt x="4" y="5"/>
                    <a:pt x="4" y="6"/>
                  </a:cubicBezTo>
                  <a:cubicBezTo>
                    <a:pt x="4" y="7"/>
                    <a:pt x="5" y="8"/>
                    <a:pt x="6" y="8"/>
                  </a:cubicBezTo>
                  <a:cubicBezTo>
                    <a:pt x="9" y="8"/>
                    <a:pt x="9" y="8"/>
                    <a:pt x="9" y="8"/>
                  </a:cubicBezTo>
                  <a:cubicBezTo>
                    <a:pt x="9" y="6"/>
                    <a:pt x="9" y="6"/>
                    <a:pt x="9" y="6"/>
                  </a:cubicBezTo>
                  <a:cubicBezTo>
                    <a:pt x="9" y="5"/>
                    <a:pt x="7" y="4"/>
                    <a:pt x="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162" name="TextBox 161"/>
          <p:cNvSpPr txBox="1"/>
          <p:nvPr/>
        </p:nvSpPr>
        <p:spPr>
          <a:xfrm>
            <a:off x="2793597" y="2712765"/>
            <a:ext cx="1661836" cy="461665"/>
          </a:xfrm>
          <a:prstGeom prst="rect">
            <a:avLst/>
          </a:prstGeom>
          <a:noFill/>
          <a:ln w="6350">
            <a:noFill/>
            <a:prstDash val="dash"/>
          </a:ln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Lorem </a:t>
            </a:r>
            <a:r>
              <a:rPr kumimoji="0" lang="en-US" sz="10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Ipsum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 is simply dummy text of the printing and typesetting industry.</a:t>
            </a:r>
          </a:p>
        </p:txBody>
      </p:sp>
      <p:grpSp>
        <p:nvGrpSpPr>
          <p:cNvPr id="76" name="Group 75"/>
          <p:cNvGrpSpPr/>
          <p:nvPr/>
        </p:nvGrpSpPr>
        <p:grpSpPr>
          <a:xfrm>
            <a:off x="6627049" y="2747037"/>
            <a:ext cx="3833219" cy="600016"/>
            <a:chOff x="4834319" y="3090238"/>
            <a:chExt cx="3833219" cy="600016"/>
          </a:xfrm>
        </p:grpSpPr>
        <p:grpSp>
          <p:nvGrpSpPr>
            <p:cNvPr id="97" name="Group 96"/>
            <p:cNvGrpSpPr/>
            <p:nvPr/>
          </p:nvGrpSpPr>
          <p:grpSpPr>
            <a:xfrm>
              <a:off x="4834319" y="3097859"/>
              <a:ext cx="904101" cy="584775"/>
              <a:chOff x="6206913" y="761576"/>
              <a:chExt cx="904101" cy="584775"/>
            </a:xfrm>
          </p:grpSpPr>
          <p:sp>
            <p:nvSpPr>
              <p:cNvPr id="155" name="TextBox 154"/>
              <p:cNvSpPr txBox="1"/>
              <p:nvPr/>
            </p:nvSpPr>
            <p:spPr>
              <a:xfrm>
                <a:off x="6261521" y="761576"/>
                <a:ext cx="794884" cy="153888"/>
              </a:xfrm>
              <a:prstGeom prst="rect">
                <a:avLst/>
              </a:prstGeom>
              <a:noFill/>
              <a:ln w="6350">
                <a:noFill/>
                <a:prstDash val="dash"/>
              </a:ln>
            </p:spPr>
            <p:txBody>
              <a:bodyPr wrap="square" lIns="0" tIns="0" rIns="0" bIns="0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0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70AD47"/>
                    </a:solidFill>
                    <a:effectLst/>
                    <a:uLnTx/>
                    <a:uFillTx/>
                    <a:ea typeface="+mn-ea"/>
                    <a:cs typeface="+mn-cs"/>
                  </a:rPr>
                  <a:t>ORDERS</a:t>
                </a:r>
              </a:p>
            </p:txBody>
          </p:sp>
          <p:sp>
            <p:nvSpPr>
              <p:cNvPr id="156" name="TextBox 155"/>
              <p:cNvSpPr txBox="1"/>
              <p:nvPr/>
            </p:nvSpPr>
            <p:spPr>
              <a:xfrm>
                <a:off x="6206913" y="915464"/>
                <a:ext cx="904101" cy="430887"/>
              </a:xfrm>
              <a:prstGeom prst="rect">
                <a:avLst/>
              </a:prstGeom>
              <a:noFill/>
              <a:ln w="6350">
                <a:noFill/>
                <a:prstDash val="dash"/>
              </a:ln>
            </p:spPr>
            <p:txBody>
              <a:bodyPr wrap="square" lIns="0" tIns="0" rIns="0" bIns="0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70AD47"/>
                    </a:solidFill>
                    <a:effectLst/>
                    <a:uLnTx/>
                    <a:uFillTx/>
                    <a:ea typeface="+mn-ea"/>
                    <a:cs typeface="+mn-cs"/>
                  </a:rPr>
                  <a:t>2.100</a:t>
                </a:r>
              </a:p>
            </p:txBody>
          </p:sp>
        </p:grpSp>
        <p:grpSp>
          <p:nvGrpSpPr>
            <p:cNvPr id="98" name="Group 97"/>
            <p:cNvGrpSpPr/>
            <p:nvPr/>
          </p:nvGrpSpPr>
          <p:grpSpPr>
            <a:xfrm>
              <a:off x="6156836" y="3097859"/>
              <a:ext cx="1046144" cy="584775"/>
              <a:chOff x="6135892" y="761576"/>
              <a:chExt cx="1046144" cy="584775"/>
            </a:xfrm>
          </p:grpSpPr>
          <p:sp>
            <p:nvSpPr>
              <p:cNvPr id="153" name="TextBox 152"/>
              <p:cNvSpPr txBox="1"/>
              <p:nvPr/>
            </p:nvSpPr>
            <p:spPr>
              <a:xfrm>
                <a:off x="6261521" y="761576"/>
                <a:ext cx="794884" cy="153888"/>
              </a:xfrm>
              <a:prstGeom prst="rect">
                <a:avLst/>
              </a:prstGeom>
              <a:noFill/>
              <a:ln w="6350">
                <a:noFill/>
                <a:prstDash val="dash"/>
              </a:ln>
            </p:spPr>
            <p:txBody>
              <a:bodyPr wrap="square" lIns="0" tIns="0" rIns="0" bIns="0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0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E2583D"/>
                    </a:solidFill>
                    <a:effectLst/>
                    <a:uLnTx/>
                    <a:uFillTx/>
                    <a:ea typeface="+mn-ea"/>
                    <a:cs typeface="+mn-cs"/>
                  </a:rPr>
                  <a:t>EARNINGS</a:t>
                </a:r>
              </a:p>
            </p:txBody>
          </p:sp>
          <p:sp>
            <p:nvSpPr>
              <p:cNvPr id="154" name="TextBox 153"/>
              <p:cNvSpPr txBox="1"/>
              <p:nvPr/>
            </p:nvSpPr>
            <p:spPr>
              <a:xfrm>
                <a:off x="6135892" y="915464"/>
                <a:ext cx="1046144" cy="430887"/>
              </a:xfrm>
              <a:prstGeom prst="rect">
                <a:avLst/>
              </a:prstGeom>
              <a:noFill/>
              <a:ln w="6350">
                <a:noFill/>
                <a:prstDash val="dash"/>
              </a:ln>
            </p:spPr>
            <p:txBody>
              <a:bodyPr wrap="square" lIns="0" tIns="0" rIns="0" bIns="0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E2583D"/>
                    </a:solidFill>
                    <a:effectLst/>
                    <a:uLnTx/>
                    <a:uFillTx/>
                    <a:ea typeface="+mn-ea"/>
                    <a:cs typeface="+mn-cs"/>
                  </a:rPr>
                  <a:t>$1.500</a:t>
                </a:r>
              </a:p>
            </p:txBody>
          </p:sp>
        </p:grpSp>
        <p:grpSp>
          <p:nvGrpSpPr>
            <p:cNvPr id="102" name="Group 101"/>
            <p:cNvGrpSpPr/>
            <p:nvPr/>
          </p:nvGrpSpPr>
          <p:grpSpPr>
            <a:xfrm>
              <a:off x="7621394" y="3097859"/>
              <a:ext cx="1046144" cy="584775"/>
              <a:chOff x="6135892" y="761576"/>
              <a:chExt cx="1046144" cy="584775"/>
            </a:xfrm>
          </p:grpSpPr>
          <p:sp>
            <p:nvSpPr>
              <p:cNvPr id="108" name="TextBox 107"/>
              <p:cNvSpPr txBox="1"/>
              <p:nvPr/>
            </p:nvSpPr>
            <p:spPr>
              <a:xfrm>
                <a:off x="6261521" y="761576"/>
                <a:ext cx="794884" cy="153888"/>
              </a:xfrm>
              <a:prstGeom prst="rect">
                <a:avLst/>
              </a:prstGeom>
              <a:noFill/>
              <a:ln w="6350">
                <a:noFill/>
                <a:prstDash val="dash"/>
              </a:ln>
            </p:spPr>
            <p:txBody>
              <a:bodyPr wrap="square" lIns="0" tIns="0" rIns="0" bIns="0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0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70AD47"/>
                    </a:solidFill>
                    <a:effectLst/>
                    <a:uLnTx/>
                    <a:uFillTx/>
                    <a:ea typeface="+mn-ea"/>
                    <a:cs typeface="+mn-cs"/>
                  </a:rPr>
                  <a:t>SALES</a:t>
                </a:r>
              </a:p>
            </p:txBody>
          </p:sp>
          <p:sp>
            <p:nvSpPr>
              <p:cNvPr id="152" name="TextBox 151"/>
              <p:cNvSpPr txBox="1"/>
              <p:nvPr/>
            </p:nvSpPr>
            <p:spPr>
              <a:xfrm>
                <a:off x="6135892" y="915464"/>
                <a:ext cx="1046144" cy="430887"/>
              </a:xfrm>
              <a:prstGeom prst="rect">
                <a:avLst/>
              </a:prstGeom>
              <a:noFill/>
              <a:ln w="6350">
                <a:noFill/>
                <a:prstDash val="dash"/>
              </a:ln>
            </p:spPr>
            <p:txBody>
              <a:bodyPr wrap="square" lIns="0" tIns="0" rIns="0" bIns="0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70AD47"/>
                    </a:solidFill>
                    <a:effectLst/>
                    <a:uLnTx/>
                    <a:uFillTx/>
                    <a:ea typeface="+mn-ea"/>
                    <a:cs typeface="+mn-cs"/>
                  </a:rPr>
                  <a:t>95.5%</a:t>
                </a:r>
              </a:p>
            </p:txBody>
          </p:sp>
        </p:grpSp>
        <p:cxnSp>
          <p:nvCxnSpPr>
            <p:cNvPr id="103" name="Straight Connector 102"/>
            <p:cNvCxnSpPr/>
            <p:nvPr/>
          </p:nvCxnSpPr>
          <p:spPr>
            <a:xfrm>
              <a:off x="5947628" y="3090238"/>
              <a:ext cx="0" cy="600016"/>
            </a:xfrm>
            <a:prstGeom prst="line">
              <a:avLst/>
            </a:prstGeom>
            <a:ln w="3175"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7" name="Straight Connector 106"/>
            <p:cNvCxnSpPr/>
            <p:nvPr/>
          </p:nvCxnSpPr>
          <p:spPr>
            <a:xfrm>
              <a:off x="7412188" y="3090238"/>
              <a:ext cx="0" cy="600016"/>
            </a:xfrm>
            <a:prstGeom prst="line">
              <a:avLst/>
            </a:prstGeom>
            <a:ln w="3175"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7" name="Group 76"/>
          <p:cNvGrpSpPr/>
          <p:nvPr/>
        </p:nvGrpSpPr>
        <p:grpSpPr>
          <a:xfrm>
            <a:off x="6589857" y="1887257"/>
            <a:ext cx="3907602" cy="672586"/>
            <a:chOff x="4804598" y="2095628"/>
            <a:chExt cx="3907602" cy="672586"/>
          </a:xfrm>
        </p:grpSpPr>
        <p:sp>
          <p:nvSpPr>
            <p:cNvPr id="78" name="TextBox 77"/>
            <p:cNvSpPr txBox="1"/>
            <p:nvPr/>
          </p:nvSpPr>
          <p:spPr>
            <a:xfrm>
              <a:off x="4804598" y="2306549"/>
              <a:ext cx="3907602" cy="461665"/>
            </a:xfrm>
            <a:prstGeom prst="rect">
              <a:avLst/>
            </a:prstGeom>
            <a:noFill/>
            <a:ln w="6350">
              <a:noFill/>
              <a:prstDash val="dash"/>
            </a:ln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ea typeface="+mn-ea"/>
                  <a:cs typeface="+mn-cs"/>
                </a:rPr>
                <a:t>Lorem </a:t>
              </a:r>
              <a:r>
                <a:rPr kumimoji="0" lang="en-US" sz="1000" b="0" i="0" u="none" strike="noStrike" kern="1200" cap="none" spc="0" normalizeH="0" baseline="0" noProof="0" dirty="0" err="1">
                  <a:ln>
                    <a:noFill/>
                  </a:ln>
                  <a:effectLst/>
                  <a:uLnTx/>
                  <a:uFillTx/>
                  <a:ea typeface="+mn-ea"/>
                  <a:cs typeface="+mn-cs"/>
                </a:rPr>
                <a:t>Ipsum</a:t>
              </a: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ea typeface="+mn-ea"/>
                  <a:cs typeface="+mn-cs"/>
                </a:rPr>
                <a:t> is simply dummy text of the printing and typesetting industry. Lorem </a:t>
              </a:r>
              <a:r>
                <a:rPr kumimoji="0" lang="en-US" sz="1000" b="0" i="0" u="none" strike="noStrike" kern="1200" cap="none" spc="0" normalizeH="0" baseline="0" noProof="0" dirty="0" err="1">
                  <a:ln>
                    <a:noFill/>
                  </a:ln>
                  <a:effectLst/>
                  <a:uLnTx/>
                  <a:uFillTx/>
                  <a:ea typeface="+mn-ea"/>
                  <a:cs typeface="+mn-cs"/>
                </a:rPr>
                <a:t>Ipsum</a:t>
              </a: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ea typeface="+mn-ea"/>
                  <a:cs typeface="+mn-cs"/>
                </a:rPr>
                <a:t> has been the industry's standard dummy text ever since the 1500s, when an unknown printer took a galley of type.</a:t>
              </a:r>
            </a:p>
          </p:txBody>
        </p:sp>
        <p:sp>
          <p:nvSpPr>
            <p:cNvPr id="79" name="TextBox 78"/>
            <p:cNvSpPr txBox="1"/>
            <p:nvPr/>
          </p:nvSpPr>
          <p:spPr>
            <a:xfrm>
              <a:off x="4804598" y="2095628"/>
              <a:ext cx="3907602" cy="184666"/>
            </a:xfrm>
            <a:prstGeom prst="rect">
              <a:avLst/>
            </a:prstGeom>
            <a:noFill/>
            <a:ln w="6350">
              <a:noFill/>
              <a:prstDash val="dash"/>
            </a:ln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ea typeface="+mn-ea"/>
                  <a:cs typeface="+mn-cs"/>
                </a:rPr>
                <a:t>LOREM IPSUM</a:t>
              </a:r>
            </a:p>
          </p:txBody>
        </p:sp>
      </p:grpSp>
      <p:grpSp>
        <p:nvGrpSpPr>
          <p:cNvPr id="177" name="Group 176"/>
          <p:cNvGrpSpPr/>
          <p:nvPr/>
        </p:nvGrpSpPr>
        <p:grpSpPr>
          <a:xfrm>
            <a:off x="2292826" y="4653928"/>
            <a:ext cx="5088372" cy="1447407"/>
            <a:chOff x="507567" y="4653928"/>
            <a:chExt cx="5088372" cy="1447407"/>
          </a:xfrm>
        </p:grpSpPr>
        <p:sp>
          <p:nvSpPr>
            <p:cNvPr id="178" name="Oval 177"/>
            <p:cNvSpPr/>
            <p:nvPr/>
          </p:nvSpPr>
          <p:spPr>
            <a:xfrm>
              <a:off x="507567" y="4707202"/>
              <a:ext cx="86591" cy="86591"/>
            </a:xfrm>
            <a:prstGeom prst="ellipse">
              <a:avLst/>
            </a:prstGeom>
            <a:solidFill>
              <a:srgbClr val="E2583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79" name="Oval 178"/>
            <p:cNvSpPr/>
            <p:nvPr/>
          </p:nvSpPr>
          <p:spPr>
            <a:xfrm>
              <a:off x="507567" y="5125292"/>
              <a:ext cx="86591" cy="86591"/>
            </a:xfrm>
            <a:prstGeom prst="ellipse">
              <a:avLst/>
            </a:prstGeom>
            <a:solidFill>
              <a:srgbClr val="AFABA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80" name="Oval 179"/>
            <p:cNvSpPr/>
            <p:nvPr/>
          </p:nvSpPr>
          <p:spPr>
            <a:xfrm>
              <a:off x="507567" y="5543382"/>
              <a:ext cx="86591" cy="86591"/>
            </a:xfrm>
            <a:prstGeom prst="ellipse">
              <a:avLst/>
            </a:prstGeom>
            <a:solidFill>
              <a:srgbClr val="78D2D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81" name="Oval 180"/>
            <p:cNvSpPr/>
            <p:nvPr/>
          </p:nvSpPr>
          <p:spPr>
            <a:xfrm>
              <a:off x="507567" y="5961472"/>
              <a:ext cx="86591" cy="86591"/>
            </a:xfrm>
            <a:prstGeom prst="ellipse">
              <a:avLst/>
            </a:prstGeom>
            <a:solidFill>
              <a:srgbClr val="3B393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grpSp>
          <p:nvGrpSpPr>
            <p:cNvPr id="182" name="Group 181"/>
            <p:cNvGrpSpPr/>
            <p:nvPr/>
          </p:nvGrpSpPr>
          <p:grpSpPr>
            <a:xfrm>
              <a:off x="4676775" y="4653928"/>
              <a:ext cx="919164" cy="1447407"/>
              <a:chOff x="4676774" y="4697470"/>
              <a:chExt cx="1014507" cy="1447407"/>
            </a:xfrm>
          </p:grpSpPr>
          <p:sp>
            <p:nvSpPr>
              <p:cNvPr id="187" name="Rectangle 186"/>
              <p:cNvSpPr/>
              <p:nvPr/>
            </p:nvSpPr>
            <p:spPr>
              <a:xfrm>
                <a:off x="4676774" y="4697470"/>
                <a:ext cx="1014507" cy="193137"/>
              </a:xfrm>
              <a:prstGeom prst="rect">
                <a:avLst/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88" name="Rectangle 187"/>
              <p:cNvSpPr/>
              <p:nvPr/>
            </p:nvSpPr>
            <p:spPr>
              <a:xfrm>
                <a:off x="4676774" y="5951740"/>
                <a:ext cx="1014507" cy="193137"/>
              </a:xfrm>
              <a:prstGeom prst="rect">
                <a:avLst/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89" name="Rectangle 188"/>
              <p:cNvSpPr/>
              <p:nvPr/>
            </p:nvSpPr>
            <p:spPr>
              <a:xfrm>
                <a:off x="4676774" y="5115560"/>
                <a:ext cx="1014507" cy="193137"/>
              </a:xfrm>
              <a:prstGeom prst="rect">
                <a:avLst/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90" name="Rectangle 189"/>
              <p:cNvSpPr/>
              <p:nvPr/>
            </p:nvSpPr>
            <p:spPr>
              <a:xfrm>
                <a:off x="4676774" y="5533650"/>
                <a:ext cx="1014507" cy="193137"/>
              </a:xfrm>
              <a:prstGeom prst="rect">
                <a:avLst/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sp>
          <p:nvSpPr>
            <p:cNvPr id="183" name="Rectangle 182"/>
            <p:cNvSpPr/>
            <p:nvPr/>
          </p:nvSpPr>
          <p:spPr>
            <a:xfrm>
              <a:off x="4676774" y="4653928"/>
              <a:ext cx="704851" cy="193137"/>
            </a:xfrm>
            <a:prstGeom prst="rect">
              <a:avLst/>
            </a:prstGeom>
            <a:solidFill>
              <a:srgbClr val="E2583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84" name="Rectangle 183"/>
            <p:cNvSpPr/>
            <p:nvPr/>
          </p:nvSpPr>
          <p:spPr>
            <a:xfrm>
              <a:off x="4676775" y="5908198"/>
              <a:ext cx="652464" cy="193137"/>
            </a:xfrm>
            <a:prstGeom prst="rect">
              <a:avLst/>
            </a:prstGeom>
            <a:solidFill>
              <a:srgbClr val="70AD4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70AD47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85" name="Rectangle 184"/>
            <p:cNvSpPr/>
            <p:nvPr/>
          </p:nvSpPr>
          <p:spPr>
            <a:xfrm>
              <a:off x="4676775" y="5072018"/>
              <a:ext cx="614364" cy="193137"/>
            </a:xfrm>
            <a:prstGeom prst="rect">
              <a:avLst/>
            </a:prstGeom>
            <a:solidFill>
              <a:srgbClr val="AFABA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86" name="Rectangle 185"/>
            <p:cNvSpPr/>
            <p:nvPr/>
          </p:nvSpPr>
          <p:spPr>
            <a:xfrm>
              <a:off x="4676775" y="5490108"/>
              <a:ext cx="447676" cy="193137"/>
            </a:xfrm>
            <a:prstGeom prst="rect">
              <a:avLst/>
            </a:prstGeom>
            <a:solidFill>
              <a:srgbClr val="78D2D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3196679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3CC245C6-9838-43B1-964A-DFA0A2E8F21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PowerPoint Presentation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206E70-9524-410D-AE9B-78D656EAA14D}" type="slidenum">
              <a:rPr lang="en-US" smtClean="0"/>
              <a:pPr/>
              <a:t>11</a:t>
            </a:fld>
            <a:endParaRPr lang="en-US"/>
          </a:p>
        </p:txBody>
      </p:sp>
      <p:grpSp>
        <p:nvGrpSpPr>
          <p:cNvPr id="5" name="Group 4"/>
          <p:cNvGrpSpPr/>
          <p:nvPr/>
        </p:nvGrpSpPr>
        <p:grpSpPr>
          <a:xfrm>
            <a:off x="1650469" y="1161050"/>
            <a:ext cx="8891062" cy="5175485"/>
            <a:chOff x="378108" y="1603366"/>
            <a:chExt cx="8438322" cy="4911945"/>
          </a:xfrm>
        </p:grpSpPr>
        <p:grpSp>
          <p:nvGrpSpPr>
            <p:cNvPr id="92" name="Group 91"/>
            <p:cNvGrpSpPr/>
            <p:nvPr/>
          </p:nvGrpSpPr>
          <p:grpSpPr>
            <a:xfrm>
              <a:off x="395288" y="1603366"/>
              <a:ext cx="8421142" cy="3873499"/>
              <a:chOff x="395288" y="1498601"/>
              <a:chExt cx="8421142" cy="3873499"/>
            </a:xfrm>
          </p:grpSpPr>
          <p:graphicFrame>
            <p:nvGraphicFramePr>
              <p:cNvPr id="93" name="Chart 92"/>
              <p:cNvGraphicFramePr/>
              <p:nvPr>
                <p:extLst>
                  <p:ext uri="{D42A27DB-BD31-4B8C-83A1-F6EECF244321}">
                    <p14:modId xmlns:p14="http://schemas.microsoft.com/office/powerpoint/2010/main" val="1721161744"/>
                  </p:ext>
                </p:extLst>
              </p:nvPr>
            </p:nvGraphicFramePr>
            <p:xfrm>
              <a:off x="395288" y="1498601"/>
              <a:ext cx="8421142" cy="3873499"/>
            </p:xfrm>
            <a:graphic>
              <a:graphicData uri="http://schemas.openxmlformats.org/drawingml/2006/chart">
                <c:chart xmlns:c="http://schemas.openxmlformats.org/drawingml/2006/chart" xmlns:r="http://schemas.openxmlformats.org/officeDocument/2006/relationships" r:id="rId2"/>
              </a:graphicData>
            </a:graphic>
          </p:graphicFrame>
          <p:sp>
            <p:nvSpPr>
              <p:cNvPr id="94" name="TextBox 93"/>
              <p:cNvSpPr txBox="1"/>
              <p:nvPr/>
            </p:nvSpPr>
            <p:spPr>
              <a:xfrm flipH="1">
                <a:off x="830996" y="2166185"/>
                <a:ext cx="1416407" cy="292105"/>
              </a:xfrm>
              <a:prstGeom prst="rect">
                <a:avLst/>
              </a:prstGeom>
              <a:noFill/>
              <a:ln w="6350">
                <a:noFill/>
                <a:prstDash val="dash"/>
              </a:ln>
            </p:spPr>
            <p:txBody>
              <a:bodyPr wrap="square" lIns="0" tIns="0" rIns="0" bIns="0" rtlCol="0">
                <a:spAutoFit/>
              </a:bodyPr>
              <a:lstStyle/>
              <a:p>
                <a:pPr marL="0" marR="0" lvl="0" indent="0" algn="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000" b="0" i="0" u="none" strike="noStrike" kern="1200" cap="none" spc="0" normalizeH="0" baseline="0" noProof="0" dirty="0">
                    <a:ln>
                      <a:noFill/>
                    </a:ln>
                    <a:effectLst/>
                    <a:uLnTx/>
                    <a:uFillTx/>
                    <a:ea typeface="+mn-ea"/>
                    <a:cs typeface="+mn-cs"/>
                  </a:rPr>
                  <a:t>Lorem </a:t>
                </a:r>
                <a:r>
                  <a:rPr kumimoji="0" lang="en-US" sz="1000" b="0" i="0" u="none" strike="noStrike" kern="1200" cap="none" spc="0" normalizeH="0" baseline="0" noProof="0" dirty="0" err="1">
                    <a:ln>
                      <a:noFill/>
                    </a:ln>
                    <a:effectLst/>
                    <a:uLnTx/>
                    <a:uFillTx/>
                    <a:ea typeface="+mn-ea"/>
                    <a:cs typeface="+mn-cs"/>
                  </a:rPr>
                  <a:t>Ipsum</a:t>
                </a:r>
                <a:r>
                  <a:rPr kumimoji="0" lang="en-US" sz="1000" b="0" i="0" u="none" strike="noStrike" kern="1200" cap="none" spc="0" normalizeH="0" baseline="0" noProof="0" dirty="0">
                    <a:ln>
                      <a:noFill/>
                    </a:ln>
                    <a:effectLst/>
                    <a:uLnTx/>
                    <a:uFillTx/>
                    <a:ea typeface="+mn-ea"/>
                    <a:cs typeface="+mn-cs"/>
                  </a:rPr>
                  <a:t> is simply dummy text of the printing.</a:t>
                </a:r>
              </a:p>
            </p:txBody>
          </p:sp>
          <p:sp>
            <p:nvSpPr>
              <p:cNvPr id="95" name="TextBox 94"/>
              <p:cNvSpPr txBox="1"/>
              <p:nvPr/>
            </p:nvSpPr>
            <p:spPr>
              <a:xfrm flipH="1">
                <a:off x="1284974" y="2014231"/>
                <a:ext cx="962430" cy="146052"/>
              </a:xfrm>
              <a:prstGeom prst="rect">
                <a:avLst/>
              </a:prstGeom>
              <a:noFill/>
              <a:ln w="6350">
                <a:noFill/>
                <a:prstDash val="dash"/>
              </a:ln>
            </p:spPr>
            <p:txBody>
              <a:bodyPr wrap="square" lIns="0" tIns="0" rIns="0" bIns="0" rtlCol="0">
                <a:spAutoFit/>
              </a:bodyPr>
              <a:lstStyle/>
              <a:p>
                <a:pPr marL="0" marR="0" lvl="0" indent="0" algn="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0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E2583D"/>
                    </a:solidFill>
                    <a:effectLst/>
                    <a:uLnTx/>
                    <a:uFillTx/>
                    <a:ea typeface="+mn-ea"/>
                    <a:cs typeface="+mn-cs"/>
                  </a:rPr>
                  <a:t>LOREM IPSUM</a:t>
                </a:r>
              </a:p>
            </p:txBody>
          </p:sp>
          <p:grpSp>
            <p:nvGrpSpPr>
              <p:cNvPr id="96" name="Group 95"/>
              <p:cNvGrpSpPr/>
              <p:nvPr/>
            </p:nvGrpSpPr>
            <p:grpSpPr>
              <a:xfrm>
                <a:off x="1929673" y="1674940"/>
                <a:ext cx="320085" cy="320085"/>
                <a:chOff x="2462682" y="1738419"/>
                <a:chExt cx="515499" cy="515499"/>
              </a:xfrm>
            </p:grpSpPr>
            <p:sp>
              <p:nvSpPr>
                <p:cNvPr id="135" name="Oval 134"/>
                <p:cNvSpPr/>
                <p:nvPr/>
              </p:nvSpPr>
              <p:spPr>
                <a:xfrm>
                  <a:off x="2462682" y="1738419"/>
                  <a:ext cx="515499" cy="515499"/>
                </a:xfrm>
                <a:prstGeom prst="ellipse">
                  <a:avLst/>
                </a:prstGeom>
                <a:solidFill>
                  <a:srgbClr val="E2583D"/>
                </a:solidFill>
                <a:ln>
                  <a:noFill/>
                </a:ln>
                <a:effectLst>
                  <a:outerShdw blurRad="25400" dist="254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grpSp>
              <p:nvGrpSpPr>
                <p:cNvPr id="136" name="Group 135"/>
                <p:cNvGrpSpPr>
                  <a:grpSpLocks noChangeAspect="1"/>
                </p:cNvGrpSpPr>
                <p:nvPr/>
              </p:nvGrpSpPr>
              <p:grpSpPr>
                <a:xfrm>
                  <a:off x="2571670" y="1847408"/>
                  <a:ext cx="297523" cy="297521"/>
                  <a:chOff x="1204913" y="5033963"/>
                  <a:chExt cx="371476" cy="371475"/>
                </a:xfrm>
                <a:solidFill>
                  <a:schemeClr val="bg1"/>
                </a:solidFill>
              </p:grpSpPr>
              <p:sp>
                <p:nvSpPr>
                  <p:cNvPr id="137" name="Freeform 6"/>
                  <p:cNvSpPr>
                    <a:spLocks noEditPoints="1"/>
                  </p:cNvSpPr>
                  <p:nvPr/>
                </p:nvSpPr>
                <p:spPr bwMode="auto">
                  <a:xfrm>
                    <a:off x="1282701" y="5219701"/>
                    <a:ext cx="107950" cy="107950"/>
                  </a:xfrm>
                  <a:custGeom>
                    <a:avLst/>
                    <a:gdLst>
                      <a:gd name="T0" fmla="*/ 14 w 28"/>
                      <a:gd name="T1" fmla="*/ 28 h 28"/>
                      <a:gd name="T2" fmla="*/ 0 w 28"/>
                      <a:gd name="T3" fmla="*/ 14 h 28"/>
                      <a:gd name="T4" fmla="*/ 14 w 28"/>
                      <a:gd name="T5" fmla="*/ 0 h 28"/>
                      <a:gd name="T6" fmla="*/ 28 w 28"/>
                      <a:gd name="T7" fmla="*/ 14 h 28"/>
                      <a:gd name="T8" fmla="*/ 14 w 28"/>
                      <a:gd name="T9" fmla="*/ 28 h 28"/>
                      <a:gd name="T10" fmla="*/ 14 w 28"/>
                      <a:gd name="T11" fmla="*/ 4 h 28"/>
                      <a:gd name="T12" fmla="*/ 4 w 28"/>
                      <a:gd name="T13" fmla="*/ 14 h 28"/>
                      <a:gd name="T14" fmla="*/ 14 w 28"/>
                      <a:gd name="T15" fmla="*/ 24 h 28"/>
                      <a:gd name="T16" fmla="*/ 24 w 28"/>
                      <a:gd name="T17" fmla="*/ 14 h 28"/>
                      <a:gd name="T18" fmla="*/ 14 w 28"/>
                      <a:gd name="T19" fmla="*/ 4 h 2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</a:cxnLst>
                    <a:rect l="0" t="0" r="r" b="b"/>
                    <a:pathLst>
                      <a:path w="28" h="28">
                        <a:moveTo>
                          <a:pt x="14" y="28"/>
                        </a:moveTo>
                        <a:cubicBezTo>
                          <a:pt x="6" y="28"/>
                          <a:pt x="0" y="22"/>
                          <a:pt x="0" y="14"/>
                        </a:cubicBezTo>
                        <a:cubicBezTo>
                          <a:pt x="0" y="6"/>
                          <a:pt x="6" y="0"/>
                          <a:pt x="14" y="0"/>
                        </a:cubicBezTo>
                        <a:cubicBezTo>
                          <a:pt x="22" y="0"/>
                          <a:pt x="28" y="6"/>
                          <a:pt x="28" y="14"/>
                        </a:cubicBezTo>
                        <a:cubicBezTo>
                          <a:pt x="28" y="22"/>
                          <a:pt x="22" y="28"/>
                          <a:pt x="14" y="28"/>
                        </a:cubicBezTo>
                        <a:close/>
                        <a:moveTo>
                          <a:pt x="14" y="4"/>
                        </a:moveTo>
                        <a:cubicBezTo>
                          <a:pt x="8" y="4"/>
                          <a:pt x="4" y="8"/>
                          <a:pt x="4" y="14"/>
                        </a:cubicBezTo>
                        <a:cubicBezTo>
                          <a:pt x="4" y="20"/>
                          <a:pt x="8" y="24"/>
                          <a:pt x="14" y="24"/>
                        </a:cubicBezTo>
                        <a:cubicBezTo>
                          <a:pt x="20" y="24"/>
                          <a:pt x="24" y="20"/>
                          <a:pt x="24" y="14"/>
                        </a:cubicBezTo>
                        <a:cubicBezTo>
                          <a:pt x="24" y="8"/>
                          <a:pt x="20" y="4"/>
                          <a:pt x="14" y="4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38" name="Freeform 7"/>
                  <p:cNvSpPr>
                    <a:spLocks noEditPoints="1"/>
                  </p:cNvSpPr>
                  <p:nvPr/>
                </p:nvSpPr>
                <p:spPr bwMode="auto">
                  <a:xfrm>
                    <a:off x="1204913" y="5141913"/>
                    <a:ext cx="263525" cy="263525"/>
                  </a:xfrm>
                  <a:custGeom>
                    <a:avLst/>
                    <a:gdLst>
                      <a:gd name="T0" fmla="*/ 26 w 68"/>
                      <a:gd name="T1" fmla="*/ 68 h 68"/>
                      <a:gd name="T2" fmla="*/ 24 w 68"/>
                      <a:gd name="T3" fmla="*/ 60 h 68"/>
                      <a:gd name="T4" fmla="*/ 11 w 68"/>
                      <a:gd name="T5" fmla="*/ 59 h 68"/>
                      <a:gd name="T6" fmla="*/ 1 w 68"/>
                      <a:gd name="T7" fmla="*/ 44 h 68"/>
                      <a:gd name="T8" fmla="*/ 1 w 68"/>
                      <a:gd name="T9" fmla="*/ 41 h 68"/>
                      <a:gd name="T10" fmla="*/ 6 w 68"/>
                      <a:gd name="T11" fmla="*/ 30 h 68"/>
                      <a:gd name="T12" fmla="*/ 1 w 68"/>
                      <a:gd name="T13" fmla="*/ 24 h 68"/>
                      <a:gd name="T14" fmla="*/ 10 w 68"/>
                      <a:gd name="T15" fmla="*/ 9 h 68"/>
                      <a:gd name="T16" fmla="*/ 16 w 68"/>
                      <a:gd name="T17" fmla="*/ 12 h 68"/>
                      <a:gd name="T18" fmla="*/ 24 w 68"/>
                      <a:gd name="T19" fmla="*/ 2 h 68"/>
                      <a:gd name="T20" fmla="*/ 42 w 68"/>
                      <a:gd name="T21" fmla="*/ 0 h 68"/>
                      <a:gd name="T22" fmla="*/ 44 w 68"/>
                      <a:gd name="T23" fmla="*/ 8 h 68"/>
                      <a:gd name="T24" fmla="*/ 57 w 68"/>
                      <a:gd name="T25" fmla="*/ 9 h 68"/>
                      <a:gd name="T26" fmla="*/ 67 w 68"/>
                      <a:gd name="T27" fmla="*/ 24 h 68"/>
                      <a:gd name="T28" fmla="*/ 62 w 68"/>
                      <a:gd name="T29" fmla="*/ 30 h 68"/>
                      <a:gd name="T30" fmla="*/ 67 w 68"/>
                      <a:gd name="T31" fmla="*/ 41 h 68"/>
                      <a:gd name="T32" fmla="*/ 67 w 68"/>
                      <a:gd name="T33" fmla="*/ 44 h 68"/>
                      <a:gd name="T34" fmla="*/ 58 w 68"/>
                      <a:gd name="T35" fmla="*/ 59 h 68"/>
                      <a:gd name="T36" fmla="*/ 52 w 68"/>
                      <a:gd name="T37" fmla="*/ 56 h 68"/>
                      <a:gd name="T38" fmla="*/ 44 w 68"/>
                      <a:gd name="T39" fmla="*/ 66 h 68"/>
                      <a:gd name="T40" fmla="*/ 28 w 68"/>
                      <a:gd name="T41" fmla="*/ 64 h 68"/>
                      <a:gd name="T42" fmla="*/ 40 w 68"/>
                      <a:gd name="T43" fmla="*/ 59 h 68"/>
                      <a:gd name="T44" fmla="*/ 50 w 68"/>
                      <a:gd name="T45" fmla="*/ 52 h 68"/>
                      <a:gd name="T46" fmla="*/ 57 w 68"/>
                      <a:gd name="T47" fmla="*/ 54 h 68"/>
                      <a:gd name="T48" fmla="*/ 58 w 68"/>
                      <a:gd name="T49" fmla="*/ 41 h 68"/>
                      <a:gd name="T50" fmla="*/ 57 w 68"/>
                      <a:gd name="T51" fmla="*/ 29 h 68"/>
                      <a:gd name="T52" fmla="*/ 63 w 68"/>
                      <a:gd name="T53" fmla="*/ 24 h 68"/>
                      <a:gd name="T54" fmla="*/ 52 w 68"/>
                      <a:gd name="T55" fmla="*/ 16 h 68"/>
                      <a:gd name="T56" fmla="*/ 41 w 68"/>
                      <a:gd name="T57" fmla="*/ 11 h 68"/>
                      <a:gd name="T58" fmla="*/ 40 w 68"/>
                      <a:gd name="T59" fmla="*/ 4 h 68"/>
                      <a:gd name="T60" fmla="*/ 28 w 68"/>
                      <a:gd name="T61" fmla="*/ 9 h 68"/>
                      <a:gd name="T62" fmla="*/ 18 w 68"/>
                      <a:gd name="T63" fmla="*/ 16 h 68"/>
                      <a:gd name="T64" fmla="*/ 11 w 68"/>
                      <a:gd name="T65" fmla="*/ 14 h 68"/>
                      <a:gd name="T66" fmla="*/ 10 w 68"/>
                      <a:gd name="T67" fmla="*/ 27 h 68"/>
                      <a:gd name="T68" fmla="*/ 11 w 68"/>
                      <a:gd name="T69" fmla="*/ 39 h 68"/>
                      <a:gd name="T70" fmla="*/ 5 w 68"/>
                      <a:gd name="T71" fmla="*/ 44 h 68"/>
                      <a:gd name="T72" fmla="*/ 16 w 68"/>
                      <a:gd name="T73" fmla="*/ 52 h 68"/>
                      <a:gd name="T74" fmla="*/ 27 w 68"/>
                      <a:gd name="T75" fmla="*/ 57 h 68"/>
                      <a:gd name="T76" fmla="*/ 28 w 68"/>
                      <a:gd name="T77" fmla="*/ 64 h 6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  <a:cxn ang="0">
                        <a:pos x="T72" y="T73"/>
                      </a:cxn>
                      <a:cxn ang="0">
                        <a:pos x="T74" y="T75"/>
                      </a:cxn>
                      <a:cxn ang="0">
                        <a:pos x="T76" y="T77"/>
                      </a:cxn>
                    </a:cxnLst>
                    <a:rect l="0" t="0" r="r" b="b"/>
                    <a:pathLst>
                      <a:path w="68" h="68">
                        <a:moveTo>
                          <a:pt x="42" y="68"/>
                        </a:moveTo>
                        <a:cubicBezTo>
                          <a:pt x="26" y="68"/>
                          <a:pt x="26" y="68"/>
                          <a:pt x="26" y="68"/>
                        </a:cubicBezTo>
                        <a:cubicBezTo>
                          <a:pt x="25" y="68"/>
                          <a:pt x="24" y="67"/>
                          <a:pt x="24" y="66"/>
                        </a:cubicBezTo>
                        <a:cubicBezTo>
                          <a:pt x="24" y="60"/>
                          <a:pt x="24" y="60"/>
                          <a:pt x="24" y="60"/>
                        </a:cubicBezTo>
                        <a:cubicBezTo>
                          <a:pt x="21" y="59"/>
                          <a:pt x="19" y="58"/>
                          <a:pt x="16" y="56"/>
                        </a:cubicBezTo>
                        <a:cubicBezTo>
                          <a:pt x="11" y="59"/>
                          <a:pt x="11" y="59"/>
                          <a:pt x="11" y="59"/>
                        </a:cubicBezTo>
                        <a:cubicBezTo>
                          <a:pt x="10" y="59"/>
                          <a:pt x="9" y="59"/>
                          <a:pt x="9" y="58"/>
                        </a:cubicBezTo>
                        <a:cubicBezTo>
                          <a:pt x="1" y="44"/>
                          <a:pt x="1" y="44"/>
                          <a:pt x="1" y="44"/>
                        </a:cubicBezTo>
                        <a:cubicBezTo>
                          <a:pt x="0" y="44"/>
                          <a:pt x="0" y="43"/>
                          <a:pt x="0" y="43"/>
                        </a:cubicBezTo>
                        <a:cubicBezTo>
                          <a:pt x="0" y="42"/>
                          <a:pt x="1" y="42"/>
                          <a:pt x="1" y="41"/>
                        </a:cubicBezTo>
                        <a:cubicBezTo>
                          <a:pt x="6" y="38"/>
                          <a:pt x="6" y="38"/>
                          <a:pt x="6" y="38"/>
                        </a:cubicBezTo>
                        <a:cubicBezTo>
                          <a:pt x="6" y="35"/>
                          <a:pt x="6" y="33"/>
                          <a:pt x="6" y="30"/>
                        </a:cubicBezTo>
                        <a:cubicBezTo>
                          <a:pt x="1" y="27"/>
                          <a:pt x="1" y="27"/>
                          <a:pt x="1" y="27"/>
                        </a:cubicBezTo>
                        <a:cubicBezTo>
                          <a:pt x="0" y="26"/>
                          <a:pt x="0" y="25"/>
                          <a:pt x="1" y="24"/>
                        </a:cubicBezTo>
                        <a:cubicBezTo>
                          <a:pt x="9" y="10"/>
                          <a:pt x="9" y="10"/>
                          <a:pt x="9" y="10"/>
                        </a:cubicBezTo>
                        <a:cubicBezTo>
                          <a:pt x="9" y="10"/>
                          <a:pt x="9" y="9"/>
                          <a:pt x="10" y="9"/>
                        </a:cubicBezTo>
                        <a:cubicBezTo>
                          <a:pt x="10" y="9"/>
                          <a:pt x="11" y="9"/>
                          <a:pt x="11" y="9"/>
                        </a:cubicBezTo>
                        <a:cubicBezTo>
                          <a:pt x="16" y="12"/>
                          <a:pt x="16" y="12"/>
                          <a:pt x="16" y="12"/>
                        </a:cubicBezTo>
                        <a:cubicBezTo>
                          <a:pt x="19" y="10"/>
                          <a:pt x="21" y="9"/>
                          <a:pt x="24" y="8"/>
                        </a:cubicBezTo>
                        <a:cubicBezTo>
                          <a:pt x="24" y="2"/>
                          <a:pt x="24" y="2"/>
                          <a:pt x="24" y="2"/>
                        </a:cubicBezTo>
                        <a:cubicBezTo>
                          <a:pt x="24" y="1"/>
                          <a:pt x="25" y="0"/>
                          <a:pt x="26" y="0"/>
                        </a:cubicBezTo>
                        <a:cubicBezTo>
                          <a:pt x="42" y="0"/>
                          <a:pt x="42" y="0"/>
                          <a:pt x="42" y="0"/>
                        </a:cubicBezTo>
                        <a:cubicBezTo>
                          <a:pt x="43" y="0"/>
                          <a:pt x="44" y="1"/>
                          <a:pt x="44" y="2"/>
                        </a:cubicBezTo>
                        <a:cubicBezTo>
                          <a:pt x="44" y="8"/>
                          <a:pt x="44" y="8"/>
                          <a:pt x="44" y="8"/>
                        </a:cubicBezTo>
                        <a:cubicBezTo>
                          <a:pt x="47" y="9"/>
                          <a:pt x="49" y="10"/>
                          <a:pt x="52" y="12"/>
                        </a:cubicBezTo>
                        <a:cubicBezTo>
                          <a:pt x="57" y="9"/>
                          <a:pt x="57" y="9"/>
                          <a:pt x="57" y="9"/>
                        </a:cubicBezTo>
                        <a:cubicBezTo>
                          <a:pt x="58" y="9"/>
                          <a:pt x="59" y="9"/>
                          <a:pt x="59" y="10"/>
                        </a:cubicBezTo>
                        <a:cubicBezTo>
                          <a:pt x="67" y="24"/>
                          <a:pt x="67" y="24"/>
                          <a:pt x="67" y="24"/>
                        </a:cubicBezTo>
                        <a:cubicBezTo>
                          <a:pt x="68" y="25"/>
                          <a:pt x="68" y="26"/>
                          <a:pt x="67" y="27"/>
                        </a:cubicBezTo>
                        <a:cubicBezTo>
                          <a:pt x="62" y="30"/>
                          <a:pt x="62" y="30"/>
                          <a:pt x="62" y="30"/>
                        </a:cubicBezTo>
                        <a:cubicBezTo>
                          <a:pt x="62" y="33"/>
                          <a:pt x="62" y="35"/>
                          <a:pt x="62" y="38"/>
                        </a:cubicBezTo>
                        <a:cubicBezTo>
                          <a:pt x="67" y="41"/>
                          <a:pt x="67" y="41"/>
                          <a:pt x="67" y="41"/>
                        </a:cubicBezTo>
                        <a:cubicBezTo>
                          <a:pt x="67" y="42"/>
                          <a:pt x="68" y="42"/>
                          <a:pt x="68" y="43"/>
                        </a:cubicBezTo>
                        <a:cubicBezTo>
                          <a:pt x="68" y="43"/>
                          <a:pt x="68" y="44"/>
                          <a:pt x="67" y="44"/>
                        </a:cubicBezTo>
                        <a:cubicBezTo>
                          <a:pt x="59" y="58"/>
                          <a:pt x="59" y="58"/>
                          <a:pt x="59" y="58"/>
                        </a:cubicBezTo>
                        <a:cubicBezTo>
                          <a:pt x="59" y="58"/>
                          <a:pt x="59" y="59"/>
                          <a:pt x="58" y="59"/>
                        </a:cubicBezTo>
                        <a:cubicBezTo>
                          <a:pt x="58" y="59"/>
                          <a:pt x="57" y="59"/>
                          <a:pt x="57" y="59"/>
                        </a:cubicBezTo>
                        <a:cubicBezTo>
                          <a:pt x="52" y="56"/>
                          <a:pt x="52" y="56"/>
                          <a:pt x="52" y="56"/>
                        </a:cubicBezTo>
                        <a:cubicBezTo>
                          <a:pt x="49" y="58"/>
                          <a:pt x="47" y="59"/>
                          <a:pt x="44" y="60"/>
                        </a:cubicBezTo>
                        <a:cubicBezTo>
                          <a:pt x="44" y="66"/>
                          <a:pt x="44" y="66"/>
                          <a:pt x="44" y="66"/>
                        </a:cubicBezTo>
                        <a:cubicBezTo>
                          <a:pt x="44" y="67"/>
                          <a:pt x="43" y="68"/>
                          <a:pt x="42" y="68"/>
                        </a:cubicBezTo>
                        <a:close/>
                        <a:moveTo>
                          <a:pt x="28" y="64"/>
                        </a:moveTo>
                        <a:cubicBezTo>
                          <a:pt x="40" y="64"/>
                          <a:pt x="40" y="64"/>
                          <a:pt x="40" y="64"/>
                        </a:cubicBezTo>
                        <a:cubicBezTo>
                          <a:pt x="40" y="59"/>
                          <a:pt x="40" y="59"/>
                          <a:pt x="40" y="59"/>
                        </a:cubicBezTo>
                        <a:cubicBezTo>
                          <a:pt x="40" y="58"/>
                          <a:pt x="41" y="57"/>
                          <a:pt x="41" y="57"/>
                        </a:cubicBezTo>
                        <a:cubicBezTo>
                          <a:pt x="45" y="56"/>
                          <a:pt x="48" y="54"/>
                          <a:pt x="50" y="52"/>
                        </a:cubicBezTo>
                        <a:cubicBezTo>
                          <a:pt x="51" y="51"/>
                          <a:pt x="52" y="51"/>
                          <a:pt x="52" y="52"/>
                        </a:cubicBezTo>
                        <a:cubicBezTo>
                          <a:pt x="57" y="54"/>
                          <a:pt x="57" y="54"/>
                          <a:pt x="57" y="54"/>
                        </a:cubicBezTo>
                        <a:cubicBezTo>
                          <a:pt x="63" y="44"/>
                          <a:pt x="63" y="44"/>
                          <a:pt x="63" y="44"/>
                        </a:cubicBezTo>
                        <a:cubicBezTo>
                          <a:pt x="58" y="41"/>
                          <a:pt x="58" y="41"/>
                          <a:pt x="58" y="41"/>
                        </a:cubicBezTo>
                        <a:cubicBezTo>
                          <a:pt x="58" y="41"/>
                          <a:pt x="57" y="40"/>
                          <a:pt x="57" y="39"/>
                        </a:cubicBezTo>
                        <a:cubicBezTo>
                          <a:pt x="58" y="36"/>
                          <a:pt x="58" y="32"/>
                          <a:pt x="57" y="29"/>
                        </a:cubicBezTo>
                        <a:cubicBezTo>
                          <a:pt x="57" y="28"/>
                          <a:pt x="58" y="27"/>
                          <a:pt x="58" y="27"/>
                        </a:cubicBezTo>
                        <a:cubicBezTo>
                          <a:pt x="63" y="24"/>
                          <a:pt x="63" y="24"/>
                          <a:pt x="63" y="24"/>
                        </a:cubicBezTo>
                        <a:cubicBezTo>
                          <a:pt x="57" y="14"/>
                          <a:pt x="57" y="14"/>
                          <a:pt x="57" y="14"/>
                        </a:cubicBezTo>
                        <a:cubicBezTo>
                          <a:pt x="52" y="16"/>
                          <a:pt x="52" y="16"/>
                          <a:pt x="52" y="16"/>
                        </a:cubicBezTo>
                        <a:cubicBezTo>
                          <a:pt x="52" y="17"/>
                          <a:pt x="51" y="17"/>
                          <a:pt x="50" y="16"/>
                        </a:cubicBezTo>
                        <a:cubicBezTo>
                          <a:pt x="48" y="14"/>
                          <a:pt x="45" y="12"/>
                          <a:pt x="41" y="11"/>
                        </a:cubicBezTo>
                        <a:cubicBezTo>
                          <a:pt x="41" y="11"/>
                          <a:pt x="40" y="10"/>
                          <a:pt x="40" y="9"/>
                        </a:cubicBezTo>
                        <a:cubicBezTo>
                          <a:pt x="40" y="4"/>
                          <a:pt x="40" y="4"/>
                          <a:pt x="40" y="4"/>
                        </a:cubicBezTo>
                        <a:cubicBezTo>
                          <a:pt x="28" y="4"/>
                          <a:pt x="28" y="4"/>
                          <a:pt x="28" y="4"/>
                        </a:cubicBezTo>
                        <a:cubicBezTo>
                          <a:pt x="28" y="9"/>
                          <a:pt x="28" y="9"/>
                          <a:pt x="28" y="9"/>
                        </a:cubicBezTo>
                        <a:cubicBezTo>
                          <a:pt x="28" y="10"/>
                          <a:pt x="27" y="11"/>
                          <a:pt x="27" y="11"/>
                        </a:cubicBezTo>
                        <a:cubicBezTo>
                          <a:pt x="23" y="12"/>
                          <a:pt x="20" y="14"/>
                          <a:pt x="18" y="16"/>
                        </a:cubicBezTo>
                        <a:cubicBezTo>
                          <a:pt x="17" y="17"/>
                          <a:pt x="16" y="17"/>
                          <a:pt x="16" y="16"/>
                        </a:cubicBezTo>
                        <a:cubicBezTo>
                          <a:pt x="11" y="14"/>
                          <a:pt x="11" y="14"/>
                          <a:pt x="11" y="14"/>
                        </a:cubicBezTo>
                        <a:cubicBezTo>
                          <a:pt x="5" y="24"/>
                          <a:pt x="5" y="24"/>
                          <a:pt x="5" y="24"/>
                        </a:cubicBezTo>
                        <a:cubicBezTo>
                          <a:pt x="10" y="27"/>
                          <a:pt x="10" y="27"/>
                          <a:pt x="10" y="27"/>
                        </a:cubicBezTo>
                        <a:cubicBezTo>
                          <a:pt x="10" y="27"/>
                          <a:pt x="11" y="28"/>
                          <a:pt x="11" y="29"/>
                        </a:cubicBezTo>
                        <a:cubicBezTo>
                          <a:pt x="10" y="32"/>
                          <a:pt x="10" y="36"/>
                          <a:pt x="11" y="39"/>
                        </a:cubicBezTo>
                        <a:cubicBezTo>
                          <a:pt x="11" y="40"/>
                          <a:pt x="10" y="41"/>
                          <a:pt x="10" y="41"/>
                        </a:cubicBezTo>
                        <a:cubicBezTo>
                          <a:pt x="5" y="44"/>
                          <a:pt x="5" y="44"/>
                          <a:pt x="5" y="44"/>
                        </a:cubicBezTo>
                        <a:cubicBezTo>
                          <a:pt x="11" y="54"/>
                          <a:pt x="11" y="54"/>
                          <a:pt x="11" y="54"/>
                        </a:cubicBezTo>
                        <a:cubicBezTo>
                          <a:pt x="16" y="52"/>
                          <a:pt x="16" y="52"/>
                          <a:pt x="16" y="52"/>
                        </a:cubicBezTo>
                        <a:cubicBezTo>
                          <a:pt x="16" y="51"/>
                          <a:pt x="17" y="51"/>
                          <a:pt x="18" y="52"/>
                        </a:cubicBezTo>
                        <a:cubicBezTo>
                          <a:pt x="20" y="54"/>
                          <a:pt x="23" y="56"/>
                          <a:pt x="27" y="57"/>
                        </a:cubicBezTo>
                        <a:cubicBezTo>
                          <a:pt x="27" y="57"/>
                          <a:pt x="28" y="58"/>
                          <a:pt x="28" y="59"/>
                        </a:cubicBezTo>
                        <a:lnTo>
                          <a:pt x="28" y="64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39" name="Freeform 8"/>
                  <p:cNvSpPr>
                    <a:spLocks noEditPoints="1"/>
                  </p:cNvSpPr>
                  <p:nvPr/>
                </p:nvSpPr>
                <p:spPr bwMode="auto">
                  <a:xfrm>
                    <a:off x="1468438" y="5080001"/>
                    <a:ext cx="61913" cy="61913"/>
                  </a:xfrm>
                  <a:custGeom>
                    <a:avLst/>
                    <a:gdLst>
                      <a:gd name="T0" fmla="*/ 8 w 16"/>
                      <a:gd name="T1" fmla="*/ 16 h 16"/>
                      <a:gd name="T2" fmla="*/ 0 w 16"/>
                      <a:gd name="T3" fmla="*/ 8 h 16"/>
                      <a:gd name="T4" fmla="*/ 8 w 16"/>
                      <a:gd name="T5" fmla="*/ 0 h 16"/>
                      <a:gd name="T6" fmla="*/ 16 w 16"/>
                      <a:gd name="T7" fmla="*/ 8 h 16"/>
                      <a:gd name="T8" fmla="*/ 8 w 16"/>
                      <a:gd name="T9" fmla="*/ 16 h 16"/>
                      <a:gd name="T10" fmla="*/ 8 w 16"/>
                      <a:gd name="T11" fmla="*/ 4 h 16"/>
                      <a:gd name="T12" fmla="*/ 4 w 16"/>
                      <a:gd name="T13" fmla="*/ 8 h 16"/>
                      <a:gd name="T14" fmla="*/ 8 w 16"/>
                      <a:gd name="T15" fmla="*/ 12 h 16"/>
                      <a:gd name="T16" fmla="*/ 12 w 16"/>
                      <a:gd name="T17" fmla="*/ 8 h 16"/>
                      <a:gd name="T18" fmla="*/ 8 w 16"/>
                      <a:gd name="T19" fmla="*/ 4 h 16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</a:cxnLst>
                    <a:rect l="0" t="0" r="r" b="b"/>
                    <a:pathLst>
                      <a:path w="16" h="16">
                        <a:moveTo>
                          <a:pt x="8" y="16"/>
                        </a:moveTo>
                        <a:cubicBezTo>
                          <a:pt x="4" y="16"/>
                          <a:pt x="0" y="12"/>
                          <a:pt x="0" y="8"/>
                        </a:cubicBezTo>
                        <a:cubicBezTo>
                          <a:pt x="0" y="4"/>
                          <a:pt x="4" y="0"/>
                          <a:pt x="8" y="0"/>
                        </a:cubicBezTo>
                        <a:cubicBezTo>
                          <a:pt x="12" y="0"/>
                          <a:pt x="16" y="4"/>
                          <a:pt x="16" y="8"/>
                        </a:cubicBezTo>
                        <a:cubicBezTo>
                          <a:pt x="16" y="12"/>
                          <a:pt x="12" y="16"/>
                          <a:pt x="8" y="16"/>
                        </a:cubicBezTo>
                        <a:close/>
                        <a:moveTo>
                          <a:pt x="8" y="4"/>
                        </a:moveTo>
                        <a:cubicBezTo>
                          <a:pt x="6" y="4"/>
                          <a:pt x="4" y="6"/>
                          <a:pt x="4" y="8"/>
                        </a:cubicBezTo>
                        <a:cubicBezTo>
                          <a:pt x="4" y="10"/>
                          <a:pt x="6" y="12"/>
                          <a:pt x="8" y="12"/>
                        </a:cubicBezTo>
                        <a:cubicBezTo>
                          <a:pt x="10" y="12"/>
                          <a:pt x="12" y="10"/>
                          <a:pt x="12" y="8"/>
                        </a:cubicBezTo>
                        <a:cubicBezTo>
                          <a:pt x="12" y="6"/>
                          <a:pt x="10" y="4"/>
                          <a:pt x="8" y="4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40" name="Freeform 9"/>
                  <p:cNvSpPr>
                    <a:spLocks noEditPoints="1"/>
                  </p:cNvSpPr>
                  <p:nvPr/>
                </p:nvSpPr>
                <p:spPr bwMode="auto">
                  <a:xfrm>
                    <a:off x="1422401" y="5033963"/>
                    <a:ext cx="153988" cy="155575"/>
                  </a:xfrm>
                  <a:custGeom>
                    <a:avLst/>
                    <a:gdLst>
                      <a:gd name="T0" fmla="*/ 16 w 40"/>
                      <a:gd name="T1" fmla="*/ 40 h 40"/>
                      <a:gd name="T2" fmla="*/ 14 w 40"/>
                      <a:gd name="T3" fmla="*/ 35 h 40"/>
                      <a:gd name="T4" fmla="*/ 7 w 40"/>
                      <a:gd name="T5" fmla="*/ 34 h 40"/>
                      <a:gd name="T6" fmla="*/ 5 w 40"/>
                      <a:gd name="T7" fmla="*/ 33 h 40"/>
                      <a:gd name="T8" fmla="*/ 1 w 40"/>
                      <a:gd name="T9" fmla="*/ 24 h 40"/>
                      <a:gd name="T10" fmla="*/ 4 w 40"/>
                      <a:gd name="T11" fmla="*/ 18 h 40"/>
                      <a:gd name="T12" fmla="*/ 0 w 40"/>
                      <a:gd name="T13" fmla="*/ 15 h 40"/>
                      <a:gd name="T14" fmla="*/ 5 w 40"/>
                      <a:gd name="T15" fmla="*/ 7 h 40"/>
                      <a:gd name="T16" fmla="*/ 7 w 40"/>
                      <a:gd name="T17" fmla="*/ 6 h 40"/>
                      <a:gd name="T18" fmla="*/ 14 w 40"/>
                      <a:gd name="T19" fmla="*/ 5 h 40"/>
                      <a:gd name="T20" fmla="*/ 16 w 40"/>
                      <a:gd name="T21" fmla="*/ 0 h 40"/>
                      <a:gd name="T22" fmla="*/ 26 w 40"/>
                      <a:gd name="T23" fmla="*/ 2 h 40"/>
                      <a:gd name="T24" fmla="*/ 30 w 40"/>
                      <a:gd name="T25" fmla="*/ 7 h 40"/>
                      <a:gd name="T26" fmla="*/ 34 w 40"/>
                      <a:gd name="T27" fmla="*/ 6 h 40"/>
                      <a:gd name="T28" fmla="*/ 39 w 40"/>
                      <a:gd name="T29" fmla="*/ 13 h 40"/>
                      <a:gd name="T30" fmla="*/ 36 w 40"/>
                      <a:gd name="T31" fmla="*/ 18 h 40"/>
                      <a:gd name="T32" fmla="*/ 39 w 40"/>
                      <a:gd name="T33" fmla="*/ 24 h 40"/>
                      <a:gd name="T34" fmla="*/ 35 w 40"/>
                      <a:gd name="T35" fmla="*/ 33 h 40"/>
                      <a:gd name="T36" fmla="*/ 33 w 40"/>
                      <a:gd name="T37" fmla="*/ 34 h 40"/>
                      <a:gd name="T38" fmla="*/ 26 w 40"/>
                      <a:gd name="T39" fmla="*/ 35 h 40"/>
                      <a:gd name="T40" fmla="*/ 24 w 40"/>
                      <a:gd name="T41" fmla="*/ 40 h 40"/>
                      <a:gd name="T42" fmla="*/ 22 w 40"/>
                      <a:gd name="T43" fmla="*/ 36 h 40"/>
                      <a:gd name="T44" fmla="*/ 23 w 40"/>
                      <a:gd name="T45" fmla="*/ 31 h 40"/>
                      <a:gd name="T46" fmla="*/ 31 w 40"/>
                      <a:gd name="T47" fmla="*/ 28 h 40"/>
                      <a:gd name="T48" fmla="*/ 35 w 40"/>
                      <a:gd name="T49" fmla="*/ 26 h 40"/>
                      <a:gd name="T50" fmla="*/ 32 w 40"/>
                      <a:gd name="T51" fmla="*/ 23 h 40"/>
                      <a:gd name="T52" fmla="*/ 33 w 40"/>
                      <a:gd name="T53" fmla="*/ 15 h 40"/>
                      <a:gd name="T54" fmla="*/ 33 w 40"/>
                      <a:gd name="T55" fmla="*/ 10 h 40"/>
                      <a:gd name="T56" fmla="*/ 28 w 40"/>
                      <a:gd name="T57" fmla="*/ 11 h 40"/>
                      <a:gd name="T58" fmla="*/ 22 w 40"/>
                      <a:gd name="T59" fmla="*/ 7 h 40"/>
                      <a:gd name="T60" fmla="*/ 18 w 40"/>
                      <a:gd name="T61" fmla="*/ 4 h 40"/>
                      <a:gd name="T62" fmla="*/ 17 w 40"/>
                      <a:gd name="T63" fmla="*/ 9 h 40"/>
                      <a:gd name="T64" fmla="*/ 9 w 40"/>
                      <a:gd name="T65" fmla="*/ 12 h 40"/>
                      <a:gd name="T66" fmla="*/ 5 w 40"/>
                      <a:gd name="T67" fmla="*/ 14 h 40"/>
                      <a:gd name="T68" fmla="*/ 8 w 40"/>
                      <a:gd name="T69" fmla="*/ 17 h 40"/>
                      <a:gd name="T70" fmla="*/ 7 w 40"/>
                      <a:gd name="T71" fmla="*/ 25 h 40"/>
                      <a:gd name="T72" fmla="*/ 7 w 40"/>
                      <a:gd name="T73" fmla="*/ 30 h 40"/>
                      <a:gd name="T74" fmla="*/ 12 w 40"/>
                      <a:gd name="T75" fmla="*/ 29 h 40"/>
                      <a:gd name="T76" fmla="*/ 18 w 40"/>
                      <a:gd name="T77" fmla="*/ 33 h 4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  <a:cxn ang="0">
                        <a:pos x="T72" y="T73"/>
                      </a:cxn>
                      <a:cxn ang="0">
                        <a:pos x="T74" y="T75"/>
                      </a:cxn>
                      <a:cxn ang="0">
                        <a:pos x="T76" y="T77"/>
                      </a:cxn>
                    </a:cxnLst>
                    <a:rect l="0" t="0" r="r" b="b"/>
                    <a:pathLst>
                      <a:path w="40" h="40">
                        <a:moveTo>
                          <a:pt x="24" y="40"/>
                        </a:moveTo>
                        <a:cubicBezTo>
                          <a:pt x="16" y="40"/>
                          <a:pt x="16" y="40"/>
                          <a:pt x="16" y="40"/>
                        </a:cubicBezTo>
                        <a:cubicBezTo>
                          <a:pt x="15" y="40"/>
                          <a:pt x="14" y="39"/>
                          <a:pt x="14" y="38"/>
                        </a:cubicBezTo>
                        <a:cubicBezTo>
                          <a:pt x="14" y="35"/>
                          <a:pt x="14" y="35"/>
                          <a:pt x="14" y="35"/>
                        </a:cubicBezTo>
                        <a:cubicBezTo>
                          <a:pt x="13" y="34"/>
                          <a:pt x="11" y="34"/>
                          <a:pt x="10" y="33"/>
                        </a:cubicBezTo>
                        <a:cubicBezTo>
                          <a:pt x="7" y="34"/>
                          <a:pt x="7" y="34"/>
                          <a:pt x="7" y="34"/>
                        </a:cubicBezTo>
                        <a:cubicBezTo>
                          <a:pt x="7" y="34"/>
                          <a:pt x="6" y="35"/>
                          <a:pt x="6" y="34"/>
                        </a:cubicBezTo>
                        <a:cubicBezTo>
                          <a:pt x="5" y="34"/>
                          <a:pt x="5" y="34"/>
                          <a:pt x="5" y="33"/>
                        </a:cubicBezTo>
                        <a:cubicBezTo>
                          <a:pt x="1" y="27"/>
                          <a:pt x="1" y="27"/>
                          <a:pt x="1" y="27"/>
                        </a:cubicBezTo>
                        <a:cubicBezTo>
                          <a:pt x="0" y="26"/>
                          <a:pt x="0" y="24"/>
                          <a:pt x="1" y="24"/>
                        </a:cubicBezTo>
                        <a:cubicBezTo>
                          <a:pt x="4" y="22"/>
                          <a:pt x="4" y="22"/>
                          <a:pt x="4" y="22"/>
                        </a:cubicBezTo>
                        <a:cubicBezTo>
                          <a:pt x="4" y="21"/>
                          <a:pt x="4" y="19"/>
                          <a:pt x="4" y="18"/>
                        </a:cubicBezTo>
                        <a:cubicBezTo>
                          <a:pt x="1" y="16"/>
                          <a:pt x="1" y="16"/>
                          <a:pt x="1" y="16"/>
                        </a:cubicBezTo>
                        <a:cubicBezTo>
                          <a:pt x="1" y="16"/>
                          <a:pt x="1" y="15"/>
                          <a:pt x="0" y="15"/>
                        </a:cubicBezTo>
                        <a:cubicBezTo>
                          <a:pt x="0" y="14"/>
                          <a:pt x="0" y="14"/>
                          <a:pt x="1" y="13"/>
                        </a:cubicBezTo>
                        <a:cubicBezTo>
                          <a:pt x="5" y="7"/>
                          <a:pt x="5" y="7"/>
                          <a:pt x="5" y="7"/>
                        </a:cubicBezTo>
                        <a:cubicBezTo>
                          <a:pt x="5" y="6"/>
                          <a:pt x="5" y="6"/>
                          <a:pt x="6" y="6"/>
                        </a:cubicBezTo>
                        <a:cubicBezTo>
                          <a:pt x="6" y="5"/>
                          <a:pt x="7" y="6"/>
                          <a:pt x="7" y="6"/>
                        </a:cubicBezTo>
                        <a:cubicBezTo>
                          <a:pt x="10" y="7"/>
                          <a:pt x="10" y="7"/>
                          <a:pt x="10" y="7"/>
                        </a:cubicBezTo>
                        <a:cubicBezTo>
                          <a:pt x="11" y="7"/>
                          <a:pt x="13" y="6"/>
                          <a:pt x="14" y="5"/>
                        </a:cubicBezTo>
                        <a:cubicBezTo>
                          <a:pt x="14" y="2"/>
                          <a:pt x="14" y="2"/>
                          <a:pt x="14" y="2"/>
                        </a:cubicBezTo>
                        <a:cubicBezTo>
                          <a:pt x="14" y="1"/>
                          <a:pt x="15" y="0"/>
                          <a:pt x="16" y="0"/>
                        </a:cubicBezTo>
                        <a:cubicBezTo>
                          <a:pt x="24" y="0"/>
                          <a:pt x="24" y="0"/>
                          <a:pt x="24" y="0"/>
                        </a:cubicBezTo>
                        <a:cubicBezTo>
                          <a:pt x="25" y="0"/>
                          <a:pt x="26" y="1"/>
                          <a:pt x="26" y="2"/>
                        </a:cubicBezTo>
                        <a:cubicBezTo>
                          <a:pt x="26" y="5"/>
                          <a:pt x="26" y="5"/>
                          <a:pt x="26" y="5"/>
                        </a:cubicBezTo>
                        <a:cubicBezTo>
                          <a:pt x="27" y="6"/>
                          <a:pt x="29" y="6"/>
                          <a:pt x="30" y="7"/>
                        </a:cubicBezTo>
                        <a:cubicBezTo>
                          <a:pt x="33" y="6"/>
                          <a:pt x="33" y="6"/>
                          <a:pt x="33" y="6"/>
                        </a:cubicBezTo>
                        <a:cubicBezTo>
                          <a:pt x="33" y="6"/>
                          <a:pt x="34" y="5"/>
                          <a:pt x="34" y="6"/>
                        </a:cubicBezTo>
                        <a:cubicBezTo>
                          <a:pt x="35" y="6"/>
                          <a:pt x="35" y="6"/>
                          <a:pt x="35" y="7"/>
                        </a:cubicBezTo>
                        <a:cubicBezTo>
                          <a:pt x="39" y="13"/>
                          <a:pt x="39" y="13"/>
                          <a:pt x="39" y="13"/>
                        </a:cubicBezTo>
                        <a:cubicBezTo>
                          <a:pt x="40" y="14"/>
                          <a:pt x="40" y="16"/>
                          <a:pt x="39" y="16"/>
                        </a:cubicBezTo>
                        <a:cubicBezTo>
                          <a:pt x="36" y="18"/>
                          <a:pt x="36" y="18"/>
                          <a:pt x="36" y="18"/>
                        </a:cubicBezTo>
                        <a:cubicBezTo>
                          <a:pt x="36" y="19"/>
                          <a:pt x="36" y="21"/>
                          <a:pt x="36" y="22"/>
                        </a:cubicBezTo>
                        <a:cubicBezTo>
                          <a:pt x="39" y="24"/>
                          <a:pt x="39" y="24"/>
                          <a:pt x="39" y="24"/>
                        </a:cubicBezTo>
                        <a:cubicBezTo>
                          <a:pt x="40" y="24"/>
                          <a:pt x="40" y="26"/>
                          <a:pt x="39" y="27"/>
                        </a:cubicBezTo>
                        <a:cubicBezTo>
                          <a:pt x="35" y="33"/>
                          <a:pt x="35" y="33"/>
                          <a:pt x="35" y="33"/>
                        </a:cubicBezTo>
                        <a:cubicBezTo>
                          <a:pt x="35" y="34"/>
                          <a:pt x="35" y="34"/>
                          <a:pt x="34" y="34"/>
                        </a:cubicBezTo>
                        <a:cubicBezTo>
                          <a:pt x="34" y="35"/>
                          <a:pt x="33" y="34"/>
                          <a:pt x="33" y="34"/>
                        </a:cubicBezTo>
                        <a:cubicBezTo>
                          <a:pt x="30" y="33"/>
                          <a:pt x="30" y="33"/>
                          <a:pt x="30" y="33"/>
                        </a:cubicBezTo>
                        <a:cubicBezTo>
                          <a:pt x="29" y="33"/>
                          <a:pt x="27" y="34"/>
                          <a:pt x="26" y="35"/>
                        </a:cubicBezTo>
                        <a:cubicBezTo>
                          <a:pt x="26" y="38"/>
                          <a:pt x="26" y="38"/>
                          <a:pt x="26" y="38"/>
                        </a:cubicBezTo>
                        <a:cubicBezTo>
                          <a:pt x="26" y="39"/>
                          <a:pt x="25" y="40"/>
                          <a:pt x="24" y="40"/>
                        </a:cubicBezTo>
                        <a:close/>
                        <a:moveTo>
                          <a:pt x="18" y="36"/>
                        </a:moveTo>
                        <a:cubicBezTo>
                          <a:pt x="22" y="36"/>
                          <a:pt x="22" y="36"/>
                          <a:pt x="22" y="36"/>
                        </a:cubicBezTo>
                        <a:cubicBezTo>
                          <a:pt x="22" y="33"/>
                          <a:pt x="22" y="33"/>
                          <a:pt x="22" y="33"/>
                        </a:cubicBezTo>
                        <a:cubicBezTo>
                          <a:pt x="22" y="32"/>
                          <a:pt x="23" y="32"/>
                          <a:pt x="23" y="31"/>
                        </a:cubicBezTo>
                        <a:cubicBezTo>
                          <a:pt x="25" y="31"/>
                          <a:pt x="27" y="30"/>
                          <a:pt x="28" y="29"/>
                        </a:cubicBezTo>
                        <a:cubicBezTo>
                          <a:pt x="29" y="28"/>
                          <a:pt x="30" y="28"/>
                          <a:pt x="31" y="28"/>
                        </a:cubicBezTo>
                        <a:cubicBezTo>
                          <a:pt x="33" y="30"/>
                          <a:pt x="33" y="30"/>
                          <a:pt x="33" y="30"/>
                        </a:cubicBezTo>
                        <a:cubicBezTo>
                          <a:pt x="35" y="26"/>
                          <a:pt x="35" y="26"/>
                          <a:pt x="35" y="26"/>
                        </a:cubicBezTo>
                        <a:cubicBezTo>
                          <a:pt x="33" y="25"/>
                          <a:pt x="33" y="25"/>
                          <a:pt x="33" y="25"/>
                        </a:cubicBezTo>
                        <a:cubicBezTo>
                          <a:pt x="32" y="25"/>
                          <a:pt x="31" y="24"/>
                          <a:pt x="32" y="23"/>
                        </a:cubicBezTo>
                        <a:cubicBezTo>
                          <a:pt x="32" y="21"/>
                          <a:pt x="32" y="19"/>
                          <a:pt x="32" y="17"/>
                        </a:cubicBezTo>
                        <a:cubicBezTo>
                          <a:pt x="31" y="16"/>
                          <a:pt x="32" y="15"/>
                          <a:pt x="33" y="15"/>
                        </a:cubicBezTo>
                        <a:cubicBezTo>
                          <a:pt x="35" y="14"/>
                          <a:pt x="35" y="14"/>
                          <a:pt x="35" y="14"/>
                        </a:cubicBezTo>
                        <a:cubicBezTo>
                          <a:pt x="33" y="10"/>
                          <a:pt x="33" y="10"/>
                          <a:pt x="33" y="10"/>
                        </a:cubicBezTo>
                        <a:cubicBezTo>
                          <a:pt x="31" y="12"/>
                          <a:pt x="31" y="12"/>
                          <a:pt x="31" y="12"/>
                        </a:cubicBezTo>
                        <a:cubicBezTo>
                          <a:pt x="30" y="12"/>
                          <a:pt x="29" y="12"/>
                          <a:pt x="28" y="11"/>
                        </a:cubicBezTo>
                        <a:cubicBezTo>
                          <a:pt x="27" y="10"/>
                          <a:pt x="25" y="9"/>
                          <a:pt x="23" y="9"/>
                        </a:cubicBezTo>
                        <a:cubicBezTo>
                          <a:pt x="23" y="8"/>
                          <a:pt x="22" y="8"/>
                          <a:pt x="22" y="7"/>
                        </a:cubicBezTo>
                        <a:cubicBezTo>
                          <a:pt x="22" y="4"/>
                          <a:pt x="22" y="4"/>
                          <a:pt x="22" y="4"/>
                        </a:cubicBezTo>
                        <a:cubicBezTo>
                          <a:pt x="18" y="4"/>
                          <a:pt x="18" y="4"/>
                          <a:pt x="18" y="4"/>
                        </a:cubicBezTo>
                        <a:cubicBezTo>
                          <a:pt x="18" y="7"/>
                          <a:pt x="18" y="7"/>
                          <a:pt x="18" y="7"/>
                        </a:cubicBezTo>
                        <a:cubicBezTo>
                          <a:pt x="18" y="8"/>
                          <a:pt x="17" y="8"/>
                          <a:pt x="17" y="9"/>
                        </a:cubicBezTo>
                        <a:cubicBezTo>
                          <a:pt x="15" y="9"/>
                          <a:pt x="13" y="10"/>
                          <a:pt x="12" y="11"/>
                        </a:cubicBezTo>
                        <a:cubicBezTo>
                          <a:pt x="11" y="12"/>
                          <a:pt x="10" y="12"/>
                          <a:pt x="9" y="12"/>
                        </a:cubicBezTo>
                        <a:cubicBezTo>
                          <a:pt x="7" y="10"/>
                          <a:pt x="7" y="10"/>
                          <a:pt x="7" y="10"/>
                        </a:cubicBezTo>
                        <a:cubicBezTo>
                          <a:pt x="5" y="14"/>
                          <a:pt x="5" y="14"/>
                          <a:pt x="5" y="14"/>
                        </a:cubicBezTo>
                        <a:cubicBezTo>
                          <a:pt x="7" y="15"/>
                          <a:pt x="7" y="15"/>
                          <a:pt x="7" y="15"/>
                        </a:cubicBezTo>
                        <a:cubicBezTo>
                          <a:pt x="8" y="15"/>
                          <a:pt x="9" y="16"/>
                          <a:pt x="8" y="17"/>
                        </a:cubicBezTo>
                        <a:cubicBezTo>
                          <a:pt x="8" y="19"/>
                          <a:pt x="8" y="21"/>
                          <a:pt x="8" y="23"/>
                        </a:cubicBezTo>
                        <a:cubicBezTo>
                          <a:pt x="9" y="24"/>
                          <a:pt x="8" y="24"/>
                          <a:pt x="7" y="25"/>
                        </a:cubicBezTo>
                        <a:cubicBezTo>
                          <a:pt x="5" y="26"/>
                          <a:pt x="5" y="26"/>
                          <a:pt x="5" y="26"/>
                        </a:cubicBezTo>
                        <a:cubicBezTo>
                          <a:pt x="7" y="30"/>
                          <a:pt x="7" y="30"/>
                          <a:pt x="7" y="30"/>
                        </a:cubicBezTo>
                        <a:cubicBezTo>
                          <a:pt x="9" y="28"/>
                          <a:pt x="9" y="28"/>
                          <a:pt x="9" y="28"/>
                        </a:cubicBezTo>
                        <a:cubicBezTo>
                          <a:pt x="10" y="28"/>
                          <a:pt x="11" y="28"/>
                          <a:pt x="12" y="29"/>
                        </a:cubicBezTo>
                        <a:cubicBezTo>
                          <a:pt x="13" y="30"/>
                          <a:pt x="15" y="31"/>
                          <a:pt x="17" y="31"/>
                        </a:cubicBezTo>
                        <a:cubicBezTo>
                          <a:pt x="17" y="32"/>
                          <a:pt x="18" y="33"/>
                          <a:pt x="18" y="33"/>
                        </a:cubicBezTo>
                        <a:lnTo>
                          <a:pt x="18" y="36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/>
                      <a:ea typeface="+mn-ea"/>
                      <a:cs typeface="+mn-cs"/>
                    </a:endParaRPr>
                  </a:p>
                </p:txBody>
              </p:sp>
            </p:grpSp>
          </p:grpSp>
          <p:sp>
            <p:nvSpPr>
              <p:cNvPr id="99" name="TextBox 98"/>
              <p:cNvSpPr txBox="1"/>
              <p:nvPr/>
            </p:nvSpPr>
            <p:spPr>
              <a:xfrm flipH="1">
                <a:off x="3275153" y="3843778"/>
                <a:ext cx="1186941" cy="438157"/>
              </a:xfrm>
              <a:prstGeom prst="rect">
                <a:avLst/>
              </a:prstGeom>
              <a:noFill/>
              <a:ln w="6350">
                <a:noFill/>
                <a:prstDash val="dash"/>
              </a:ln>
            </p:spPr>
            <p:txBody>
              <a:bodyPr wrap="square" lIns="0" tIns="0" rIns="0" bIns="0" rtlCol="0">
                <a:spAutoFit/>
              </a:bodyPr>
              <a:lstStyle/>
              <a:p>
                <a:pPr marL="0" marR="0" lvl="0" indent="0" algn="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000" b="0" i="0" u="none" strike="noStrike" kern="1200" cap="none" spc="0" normalizeH="0" baseline="0" noProof="0" dirty="0">
                    <a:ln>
                      <a:noFill/>
                    </a:ln>
                    <a:effectLst/>
                    <a:uLnTx/>
                    <a:uFillTx/>
                    <a:ea typeface="+mn-ea"/>
                    <a:cs typeface="+mn-cs"/>
                  </a:rPr>
                  <a:t>Lorem </a:t>
                </a:r>
                <a:r>
                  <a:rPr kumimoji="0" lang="en-US" sz="1000" b="0" i="0" u="none" strike="noStrike" kern="1200" cap="none" spc="0" normalizeH="0" baseline="0" noProof="0" dirty="0" err="1">
                    <a:ln>
                      <a:noFill/>
                    </a:ln>
                    <a:effectLst/>
                    <a:uLnTx/>
                    <a:uFillTx/>
                    <a:ea typeface="+mn-ea"/>
                    <a:cs typeface="+mn-cs"/>
                  </a:rPr>
                  <a:t>Ipsum</a:t>
                </a:r>
                <a:r>
                  <a:rPr kumimoji="0" lang="en-US" sz="1000" b="0" i="0" u="none" strike="noStrike" kern="1200" cap="none" spc="0" normalizeH="0" baseline="0" noProof="0" dirty="0">
                    <a:ln>
                      <a:noFill/>
                    </a:ln>
                    <a:effectLst/>
                    <a:uLnTx/>
                    <a:uFillTx/>
                    <a:ea typeface="+mn-ea"/>
                    <a:cs typeface="+mn-cs"/>
                  </a:rPr>
                  <a:t> is simply dummy text of the printing.</a:t>
                </a:r>
              </a:p>
            </p:txBody>
          </p:sp>
          <p:sp>
            <p:nvSpPr>
              <p:cNvPr id="100" name="TextBox 99"/>
              <p:cNvSpPr txBox="1"/>
              <p:nvPr/>
            </p:nvSpPr>
            <p:spPr>
              <a:xfrm flipH="1">
                <a:off x="3492521" y="3705890"/>
                <a:ext cx="962430" cy="146052"/>
              </a:xfrm>
              <a:prstGeom prst="rect">
                <a:avLst/>
              </a:prstGeom>
              <a:noFill/>
              <a:ln w="6350">
                <a:noFill/>
                <a:prstDash val="dash"/>
              </a:ln>
            </p:spPr>
            <p:txBody>
              <a:bodyPr wrap="square" lIns="0" tIns="0" rIns="0" bIns="0" rtlCol="0">
                <a:spAutoFit/>
              </a:bodyPr>
              <a:lstStyle/>
              <a:p>
                <a:pPr marL="0" marR="0" lvl="0" indent="0" algn="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0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AFABAB"/>
                    </a:solidFill>
                    <a:effectLst/>
                    <a:uLnTx/>
                    <a:uFillTx/>
                    <a:ea typeface="+mn-ea"/>
                    <a:cs typeface="+mn-cs"/>
                  </a:rPr>
                  <a:t>LOREM IPSUM</a:t>
                </a:r>
              </a:p>
            </p:txBody>
          </p:sp>
          <p:sp>
            <p:nvSpPr>
              <p:cNvPr id="101" name="Oval 100"/>
              <p:cNvSpPr/>
              <p:nvPr/>
            </p:nvSpPr>
            <p:spPr>
              <a:xfrm flipH="1">
                <a:off x="4140685" y="3336258"/>
                <a:ext cx="320085" cy="320085"/>
              </a:xfrm>
              <a:prstGeom prst="ellipse">
                <a:avLst/>
              </a:prstGeom>
              <a:solidFill>
                <a:srgbClr val="AFABAB"/>
              </a:solidFill>
              <a:ln>
                <a:noFill/>
              </a:ln>
              <a:effectLst>
                <a:outerShdw blurRad="25400" dist="254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04" name="TextBox 103"/>
              <p:cNvSpPr txBox="1"/>
              <p:nvPr/>
            </p:nvSpPr>
            <p:spPr>
              <a:xfrm flipH="1">
                <a:off x="5255377" y="2843692"/>
                <a:ext cx="1416407" cy="292105"/>
              </a:xfrm>
              <a:prstGeom prst="rect">
                <a:avLst/>
              </a:prstGeom>
              <a:noFill/>
              <a:ln w="6350">
                <a:noFill/>
                <a:prstDash val="dash"/>
              </a:ln>
            </p:spPr>
            <p:txBody>
              <a:bodyPr wrap="square" lIns="0" tIns="0" rIns="0" bIns="0" rtlCol="0">
                <a:spAutoFit/>
              </a:bodyPr>
              <a:lstStyle/>
              <a:p>
                <a:pPr marL="0" marR="0" lvl="0" indent="0" algn="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000" b="0" i="0" u="none" strike="noStrike" kern="1200" cap="none" spc="0" normalizeH="0" baseline="0" noProof="0" dirty="0">
                    <a:ln>
                      <a:noFill/>
                    </a:ln>
                    <a:effectLst/>
                    <a:uLnTx/>
                    <a:uFillTx/>
                    <a:ea typeface="+mn-ea"/>
                    <a:cs typeface="+mn-cs"/>
                  </a:rPr>
                  <a:t>Lorem </a:t>
                </a:r>
                <a:r>
                  <a:rPr kumimoji="0" lang="en-US" sz="1000" b="0" i="0" u="none" strike="noStrike" kern="1200" cap="none" spc="0" normalizeH="0" baseline="0" noProof="0" dirty="0" err="1">
                    <a:ln>
                      <a:noFill/>
                    </a:ln>
                    <a:effectLst/>
                    <a:uLnTx/>
                    <a:uFillTx/>
                    <a:ea typeface="+mn-ea"/>
                    <a:cs typeface="+mn-cs"/>
                  </a:rPr>
                  <a:t>Ipsum</a:t>
                </a:r>
                <a:r>
                  <a:rPr kumimoji="0" lang="en-US" sz="1000" b="0" i="0" u="none" strike="noStrike" kern="1200" cap="none" spc="0" normalizeH="0" baseline="0" noProof="0" dirty="0">
                    <a:ln>
                      <a:noFill/>
                    </a:ln>
                    <a:effectLst/>
                    <a:uLnTx/>
                    <a:uFillTx/>
                    <a:ea typeface="+mn-ea"/>
                    <a:cs typeface="+mn-cs"/>
                  </a:rPr>
                  <a:t> is simply dummy text of the printing.</a:t>
                </a:r>
              </a:p>
            </p:txBody>
          </p:sp>
          <p:sp>
            <p:nvSpPr>
              <p:cNvPr id="105" name="TextBox 104"/>
              <p:cNvSpPr txBox="1"/>
              <p:nvPr/>
            </p:nvSpPr>
            <p:spPr>
              <a:xfrm flipH="1">
                <a:off x="5709355" y="2691738"/>
                <a:ext cx="962430" cy="146052"/>
              </a:xfrm>
              <a:prstGeom prst="rect">
                <a:avLst/>
              </a:prstGeom>
              <a:noFill/>
              <a:ln w="6350">
                <a:noFill/>
                <a:prstDash val="dash"/>
              </a:ln>
            </p:spPr>
            <p:txBody>
              <a:bodyPr wrap="square" lIns="0" tIns="0" rIns="0" bIns="0" rtlCol="0">
                <a:spAutoFit/>
              </a:bodyPr>
              <a:lstStyle/>
              <a:p>
                <a:pPr marL="0" marR="0" lvl="0" indent="0" algn="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0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78D2D2"/>
                    </a:solidFill>
                    <a:effectLst/>
                    <a:uLnTx/>
                    <a:uFillTx/>
                    <a:ea typeface="+mn-ea"/>
                    <a:cs typeface="+mn-cs"/>
                  </a:rPr>
                  <a:t>LOREM IPSUM</a:t>
                </a:r>
              </a:p>
            </p:txBody>
          </p:sp>
          <p:sp>
            <p:nvSpPr>
              <p:cNvPr id="106" name="Oval 105"/>
              <p:cNvSpPr/>
              <p:nvPr/>
            </p:nvSpPr>
            <p:spPr>
              <a:xfrm>
                <a:off x="6354054" y="2352447"/>
                <a:ext cx="320085" cy="320085"/>
              </a:xfrm>
              <a:prstGeom prst="ellipse">
                <a:avLst/>
              </a:prstGeom>
              <a:solidFill>
                <a:srgbClr val="78D2D2"/>
              </a:solidFill>
              <a:ln>
                <a:noFill/>
              </a:ln>
              <a:effectLst>
                <a:outerShdw blurRad="25400" dist="254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09" name="TextBox 108"/>
              <p:cNvSpPr txBox="1"/>
              <p:nvPr/>
            </p:nvSpPr>
            <p:spPr>
              <a:xfrm flipH="1">
                <a:off x="7015616" y="4018955"/>
                <a:ext cx="1416407" cy="292105"/>
              </a:xfrm>
              <a:prstGeom prst="rect">
                <a:avLst/>
              </a:prstGeom>
              <a:noFill/>
              <a:ln w="6350">
                <a:noFill/>
                <a:prstDash val="dash"/>
              </a:ln>
            </p:spPr>
            <p:txBody>
              <a:bodyPr wrap="square" lIns="0" tIns="0" rIns="0" bIns="0" rtlCol="0">
                <a:spAutoFit/>
              </a:bodyPr>
              <a:lstStyle/>
              <a:p>
                <a:pPr marL="0" marR="0" lvl="0" indent="0" algn="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000" b="0" i="0" u="none" strike="noStrike" kern="1200" cap="none" spc="0" normalizeH="0" baseline="0" noProof="0" dirty="0">
                    <a:ln>
                      <a:noFill/>
                    </a:ln>
                    <a:effectLst/>
                    <a:uLnTx/>
                    <a:uFillTx/>
                    <a:ea typeface="+mn-ea"/>
                    <a:cs typeface="+mn-cs"/>
                  </a:rPr>
                  <a:t>Lorem </a:t>
                </a:r>
                <a:r>
                  <a:rPr kumimoji="0" lang="en-US" sz="1000" b="0" i="0" u="none" strike="noStrike" kern="1200" cap="none" spc="0" normalizeH="0" baseline="0" noProof="0" dirty="0" err="1">
                    <a:ln>
                      <a:noFill/>
                    </a:ln>
                    <a:effectLst/>
                    <a:uLnTx/>
                    <a:uFillTx/>
                    <a:ea typeface="+mn-ea"/>
                    <a:cs typeface="+mn-cs"/>
                  </a:rPr>
                  <a:t>Ipsum</a:t>
                </a:r>
                <a:r>
                  <a:rPr kumimoji="0" lang="en-US" sz="1000" b="0" i="0" u="none" strike="noStrike" kern="1200" cap="none" spc="0" normalizeH="0" baseline="0" noProof="0" dirty="0">
                    <a:ln>
                      <a:noFill/>
                    </a:ln>
                    <a:effectLst/>
                    <a:uLnTx/>
                    <a:uFillTx/>
                    <a:ea typeface="+mn-ea"/>
                    <a:cs typeface="+mn-cs"/>
                  </a:rPr>
                  <a:t> is simply dummy text of the printing.</a:t>
                </a:r>
              </a:p>
            </p:txBody>
          </p:sp>
          <p:sp>
            <p:nvSpPr>
              <p:cNvPr id="110" name="TextBox 109"/>
              <p:cNvSpPr txBox="1"/>
              <p:nvPr/>
            </p:nvSpPr>
            <p:spPr>
              <a:xfrm flipH="1">
                <a:off x="7469594" y="3867001"/>
                <a:ext cx="962430" cy="146052"/>
              </a:xfrm>
              <a:prstGeom prst="rect">
                <a:avLst/>
              </a:prstGeom>
              <a:noFill/>
              <a:ln w="6350">
                <a:noFill/>
                <a:prstDash val="dash"/>
              </a:ln>
            </p:spPr>
            <p:txBody>
              <a:bodyPr wrap="square" lIns="0" tIns="0" rIns="0" bIns="0" rtlCol="0">
                <a:spAutoFit/>
              </a:bodyPr>
              <a:lstStyle/>
              <a:p>
                <a:pPr marL="0" marR="0" lvl="0" indent="0" algn="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0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3B3939"/>
                    </a:solidFill>
                    <a:effectLst/>
                    <a:uLnTx/>
                    <a:uFillTx/>
                    <a:ea typeface="+mn-ea"/>
                    <a:cs typeface="+mn-cs"/>
                  </a:rPr>
                  <a:t>LOREM IPSUM</a:t>
                </a:r>
              </a:p>
            </p:txBody>
          </p:sp>
          <p:sp>
            <p:nvSpPr>
              <p:cNvPr id="111" name="Oval 110"/>
              <p:cNvSpPr/>
              <p:nvPr/>
            </p:nvSpPr>
            <p:spPr>
              <a:xfrm>
                <a:off x="8114293" y="3527710"/>
                <a:ext cx="320085" cy="320085"/>
              </a:xfrm>
              <a:prstGeom prst="ellipse">
                <a:avLst/>
              </a:prstGeom>
              <a:solidFill>
                <a:srgbClr val="70AD47"/>
              </a:solidFill>
              <a:ln>
                <a:noFill/>
              </a:ln>
              <a:effectLst>
                <a:outerShdw blurRad="25400" dist="254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grpSp>
            <p:nvGrpSpPr>
              <p:cNvPr id="112" name="Group 111"/>
              <p:cNvGrpSpPr>
                <a:grpSpLocks noChangeAspect="1"/>
              </p:cNvGrpSpPr>
              <p:nvPr/>
            </p:nvGrpSpPr>
            <p:grpSpPr>
              <a:xfrm>
                <a:off x="4195941" y="3404500"/>
                <a:ext cx="209573" cy="183600"/>
                <a:chOff x="2738438" y="4754563"/>
                <a:chExt cx="371475" cy="325437"/>
              </a:xfrm>
              <a:solidFill>
                <a:schemeClr val="bg1"/>
              </a:solidFill>
            </p:grpSpPr>
            <p:sp>
              <p:nvSpPr>
                <p:cNvPr id="130" name="Freeform 13"/>
                <p:cNvSpPr>
                  <a:spLocks noEditPoints="1"/>
                </p:cNvSpPr>
                <p:nvPr/>
              </p:nvSpPr>
              <p:spPr bwMode="auto">
                <a:xfrm>
                  <a:off x="2738438" y="4754563"/>
                  <a:ext cx="371475" cy="293688"/>
                </a:xfrm>
                <a:custGeom>
                  <a:avLst/>
                  <a:gdLst>
                    <a:gd name="T0" fmla="*/ 88 w 96"/>
                    <a:gd name="T1" fmla="*/ 76 h 76"/>
                    <a:gd name="T2" fmla="*/ 8 w 96"/>
                    <a:gd name="T3" fmla="*/ 76 h 76"/>
                    <a:gd name="T4" fmla="*/ 0 w 96"/>
                    <a:gd name="T5" fmla="*/ 68 h 76"/>
                    <a:gd name="T6" fmla="*/ 0 w 96"/>
                    <a:gd name="T7" fmla="*/ 8 h 76"/>
                    <a:gd name="T8" fmla="*/ 8 w 96"/>
                    <a:gd name="T9" fmla="*/ 0 h 76"/>
                    <a:gd name="T10" fmla="*/ 88 w 96"/>
                    <a:gd name="T11" fmla="*/ 0 h 76"/>
                    <a:gd name="T12" fmla="*/ 96 w 96"/>
                    <a:gd name="T13" fmla="*/ 8 h 76"/>
                    <a:gd name="T14" fmla="*/ 96 w 96"/>
                    <a:gd name="T15" fmla="*/ 68 h 76"/>
                    <a:gd name="T16" fmla="*/ 88 w 96"/>
                    <a:gd name="T17" fmla="*/ 76 h 76"/>
                    <a:gd name="T18" fmla="*/ 8 w 96"/>
                    <a:gd name="T19" fmla="*/ 4 h 76"/>
                    <a:gd name="T20" fmla="*/ 4 w 96"/>
                    <a:gd name="T21" fmla="*/ 8 h 76"/>
                    <a:gd name="T22" fmla="*/ 4 w 96"/>
                    <a:gd name="T23" fmla="*/ 68 h 76"/>
                    <a:gd name="T24" fmla="*/ 8 w 96"/>
                    <a:gd name="T25" fmla="*/ 72 h 76"/>
                    <a:gd name="T26" fmla="*/ 88 w 96"/>
                    <a:gd name="T27" fmla="*/ 72 h 76"/>
                    <a:gd name="T28" fmla="*/ 92 w 96"/>
                    <a:gd name="T29" fmla="*/ 68 h 76"/>
                    <a:gd name="T30" fmla="*/ 92 w 96"/>
                    <a:gd name="T31" fmla="*/ 8 h 76"/>
                    <a:gd name="T32" fmla="*/ 88 w 96"/>
                    <a:gd name="T33" fmla="*/ 4 h 76"/>
                    <a:gd name="T34" fmla="*/ 8 w 96"/>
                    <a:gd name="T35" fmla="*/ 4 h 7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96" h="76">
                      <a:moveTo>
                        <a:pt x="88" y="76"/>
                      </a:moveTo>
                      <a:cubicBezTo>
                        <a:pt x="8" y="76"/>
                        <a:pt x="8" y="76"/>
                        <a:pt x="8" y="76"/>
                      </a:cubicBezTo>
                      <a:cubicBezTo>
                        <a:pt x="4" y="76"/>
                        <a:pt x="0" y="72"/>
                        <a:pt x="0" y="68"/>
                      </a:cubicBezTo>
                      <a:cubicBezTo>
                        <a:pt x="0" y="8"/>
                        <a:pt x="0" y="8"/>
                        <a:pt x="0" y="8"/>
                      </a:cubicBezTo>
                      <a:cubicBezTo>
                        <a:pt x="0" y="4"/>
                        <a:pt x="4" y="0"/>
                        <a:pt x="8" y="0"/>
                      </a:cubicBezTo>
                      <a:cubicBezTo>
                        <a:pt x="88" y="0"/>
                        <a:pt x="88" y="0"/>
                        <a:pt x="88" y="0"/>
                      </a:cubicBezTo>
                      <a:cubicBezTo>
                        <a:pt x="92" y="0"/>
                        <a:pt x="96" y="4"/>
                        <a:pt x="96" y="8"/>
                      </a:cubicBezTo>
                      <a:cubicBezTo>
                        <a:pt x="96" y="68"/>
                        <a:pt x="96" y="68"/>
                        <a:pt x="96" y="68"/>
                      </a:cubicBezTo>
                      <a:cubicBezTo>
                        <a:pt x="96" y="72"/>
                        <a:pt x="92" y="76"/>
                        <a:pt x="88" y="76"/>
                      </a:cubicBezTo>
                      <a:close/>
                      <a:moveTo>
                        <a:pt x="8" y="4"/>
                      </a:moveTo>
                      <a:cubicBezTo>
                        <a:pt x="6" y="4"/>
                        <a:pt x="4" y="6"/>
                        <a:pt x="4" y="8"/>
                      </a:cubicBezTo>
                      <a:cubicBezTo>
                        <a:pt x="4" y="68"/>
                        <a:pt x="4" y="68"/>
                        <a:pt x="4" y="68"/>
                      </a:cubicBezTo>
                      <a:cubicBezTo>
                        <a:pt x="4" y="70"/>
                        <a:pt x="6" y="72"/>
                        <a:pt x="8" y="72"/>
                      </a:cubicBezTo>
                      <a:cubicBezTo>
                        <a:pt x="88" y="72"/>
                        <a:pt x="88" y="72"/>
                        <a:pt x="88" y="72"/>
                      </a:cubicBezTo>
                      <a:cubicBezTo>
                        <a:pt x="90" y="72"/>
                        <a:pt x="92" y="70"/>
                        <a:pt x="92" y="68"/>
                      </a:cubicBezTo>
                      <a:cubicBezTo>
                        <a:pt x="92" y="8"/>
                        <a:pt x="92" y="8"/>
                        <a:pt x="92" y="8"/>
                      </a:cubicBezTo>
                      <a:cubicBezTo>
                        <a:pt x="92" y="6"/>
                        <a:pt x="90" y="4"/>
                        <a:pt x="88" y="4"/>
                      </a:cubicBezTo>
                      <a:lnTo>
                        <a:pt x="8" y="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131" name="Freeform 14"/>
                <p:cNvSpPr>
                  <a:spLocks/>
                </p:cNvSpPr>
                <p:nvPr/>
              </p:nvSpPr>
              <p:spPr bwMode="auto">
                <a:xfrm>
                  <a:off x="2808288" y="5064125"/>
                  <a:ext cx="231775" cy="15875"/>
                </a:xfrm>
                <a:custGeom>
                  <a:avLst/>
                  <a:gdLst>
                    <a:gd name="T0" fmla="*/ 58 w 60"/>
                    <a:gd name="T1" fmla="*/ 4 h 4"/>
                    <a:gd name="T2" fmla="*/ 2 w 60"/>
                    <a:gd name="T3" fmla="*/ 4 h 4"/>
                    <a:gd name="T4" fmla="*/ 0 w 60"/>
                    <a:gd name="T5" fmla="*/ 2 h 4"/>
                    <a:gd name="T6" fmla="*/ 2 w 60"/>
                    <a:gd name="T7" fmla="*/ 0 h 4"/>
                    <a:gd name="T8" fmla="*/ 58 w 60"/>
                    <a:gd name="T9" fmla="*/ 0 h 4"/>
                    <a:gd name="T10" fmla="*/ 60 w 60"/>
                    <a:gd name="T11" fmla="*/ 2 h 4"/>
                    <a:gd name="T12" fmla="*/ 58 w 60"/>
                    <a:gd name="T13" fmla="*/ 4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" h="4">
                      <a:moveTo>
                        <a:pt x="58" y="4"/>
                      </a:moveTo>
                      <a:cubicBezTo>
                        <a:pt x="2" y="4"/>
                        <a:pt x="2" y="4"/>
                        <a:pt x="2" y="4"/>
                      </a:cubicBezTo>
                      <a:cubicBezTo>
                        <a:pt x="1" y="4"/>
                        <a:pt x="0" y="3"/>
                        <a:pt x="0" y="2"/>
                      </a:cubicBezTo>
                      <a:cubicBezTo>
                        <a:pt x="0" y="1"/>
                        <a:pt x="1" y="0"/>
                        <a:pt x="2" y="0"/>
                      </a:cubicBezTo>
                      <a:cubicBezTo>
                        <a:pt x="58" y="0"/>
                        <a:pt x="58" y="0"/>
                        <a:pt x="58" y="0"/>
                      </a:cubicBezTo>
                      <a:cubicBezTo>
                        <a:pt x="59" y="0"/>
                        <a:pt x="60" y="1"/>
                        <a:pt x="60" y="2"/>
                      </a:cubicBezTo>
                      <a:cubicBezTo>
                        <a:pt x="60" y="3"/>
                        <a:pt x="59" y="4"/>
                        <a:pt x="58" y="4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132" name="Freeform 15"/>
                <p:cNvSpPr>
                  <a:spLocks/>
                </p:cNvSpPr>
                <p:nvPr/>
              </p:nvSpPr>
              <p:spPr bwMode="auto">
                <a:xfrm>
                  <a:off x="2916238" y="5032375"/>
                  <a:ext cx="15875" cy="47625"/>
                </a:xfrm>
                <a:custGeom>
                  <a:avLst/>
                  <a:gdLst>
                    <a:gd name="T0" fmla="*/ 2 w 4"/>
                    <a:gd name="T1" fmla="*/ 12 h 12"/>
                    <a:gd name="T2" fmla="*/ 0 w 4"/>
                    <a:gd name="T3" fmla="*/ 10 h 12"/>
                    <a:gd name="T4" fmla="*/ 0 w 4"/>
                    <a:gd name="T5" fmla="*/ 2 h 12"/>
                    <a:gd name="T6" fmla="*/ 2 w 4"/>
                    <a:gd name="T7" fmla="*/ 0 h 12"/>
                    <a:gd name="T8" fmla="*/ 4 w 4"/>
                    <a:gd name="T9" fmla="*/ 2 h 12"/>
                    <a:gd name="T10" fmla="*/ 4 w 4"/>
                    <a:gd name="T11" fmla="*/ 10 h 12"/>
                    <a:gd name="T12" fmla="*/ 2 w 4"/>
                    <a:gd name="T13" fmla="*/ 12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4" h="12">
                      <a:moveTo>
                        <a:pt x="2" y="12"/>
                      </a:moveTo>
                      <a:cubicBezTo>
                        <a:pt x="1" y="12"/>
                        <a:pt x="0" y="11"/>
                        <a:pt x="0" y="10"/>
                      </a:cubicBezTo>
                      <a:cubicBezTo>
                        <a:pt x="0" y="2"/>
                        <a:pt x="0" y="2"/>
                        <a:pt x="0" y="2"/>
                      </a:cubicBezTo>
                      <a:cubicBezTo>
                        <a:pt x="0" y="1"/>
                        <a:pt x="1" y="0"/>
                        <a:pt x="2" y="0"/>
                      </a:cubicBezTo>
                      <a:cubicBezTo>
                        <a:pt x="3" y="0"/>
                        <a:pt x="4" y="1"/>
                        <a:pt x="4" y="2"/>
                      </a:cubicBezTo>
                      <a:cubicBezTo>
                        <a:pt x="4" y="10"/>
                        <a:pt x="4" y="10"/>
                        <a:pt x="4" y="10"/>
                      </a:cubicBezTo>
                      <a:cubicBezTo>
                        <a:pt x="4" y="11"/>
                        <a:pt x="3" y="12"/>
                        <a:pt x="2" y="12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133" name="Oval 16"/>
                <p:cNvSpPr>
                  <a:spLocks noChangeArrowheads="1"/>
                </p:cNvSpPr>
                <p:nvPr/>
              </p:nvSpPr>
              <p:spPr bwMode="auto">
                <a:xfrm>
                  <a:off x="2908301" y="4994275"/>
                  <a:ext cx="31750" cy="30163"/>
                </a:xfrm>
                <a:prstGeom prst="ellipse">
                  <a:avLst/>
                </a:pr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134" name="Rectangle 17"/>
                <p:cNvSpPr>
                  <a:spLocks noChangeArrowheads="1"/>
                </p:cNvSpPr>
                <p:nvPr/>
              </p:nvSpPr>
              <p:spPr bwMode="auto">
                <a:xfrm>
                  <a:off x="2746376" y="4970463"/>
                  <a:ext cx="355600" cy="15875"/>
                </a:xfrm>
                <a:prstGeom prst="rect">
                  <a:avLst/>
                </a:pr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13" name="Group 112"/>
              <p:cNvGrpSpPr>
                <a:grpSpLocks noChangeAspect="1"/>
              </p:cNvGrpSpPr>
              <p:nvPr/>
            </p:nvGrpSpPr>
            <p:grpSpPr>
              <a:xfrm>
                <a:off x="6420496" y="2422489"/>
                <a:ext cx="187200" cy="180000"/>
                <a:chOff x="4568825" y="5810250"/>
                <a:chExt cx="371475" cy="357188"/>
              </a:xfrm>
              <a:solidFill>
                <a:schemeClr val="bg1"/>
              </a:solidFill>
            </p:grpSpPr>
            <p:sp>
              <p:nvSpPr>
                <p:cNvPr id="123" name="Freeform 21"/>
                <p:cNvSpPr>
                  <a:spLocks/>
                </p:cNvSpPr>
                <p:nvPr/>
              </p:nvSpPr>
              <p:spPr bwMode="auto">
                <a:xfrm>
                  <a:off x="4568825" y="6151563"/>
                  <a:ext cx="371475" cy="15875"/>
                </a:xfrm>
                <a:custGeom>
                  <a:avLst/>
                  <a:gdLst>
                    <a:gd name="T0" fmla="*/ 94 w 96"/>
                    <a:gd name="T1" fmla="*/ 4 h 4"/>
                    <a:gd name="T2" fmla="*/ 2 w 96"/>
                    <a:gd name="T3" fmla="*/ 4 h 4"/>
                    <a:gd name="T4" fmla="*/ 0 w 96"/>
                    <a:gd name="T5" fmla="*/ 2 h 4"/>
                    <a:gd name="T6" fmla="*/ 2 w 96"/>
                    <a:gd name="T7" fmla="*/ 0 h 4"/>
                    <a:gd name="T8" fmla="*/ 94 w 96"/>
                    <a:gd name="T9" fmla="*/ 0 h 4"/>
                    <a:gd name="T10" fmla="*/ 96 w 96"/>
                    <a:gd name="T11" fmla="*/ 2 h 4"/>
                    <a:gd name="T12" fmla="*/ 94 w 96"/>
                    <a:gd name="T13" fmla="*/ 4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96" h="4">
                      <a:moveTo>
                        <a:pt x="94" y="4"/>
                      </a:moveTo>
                      <a:cubicBezTo>
                        <a:pt x="2" y="4"/>
                        <a:pt x="2" y="4"/>
                        <a:pt x="2" y="4"/>
                      </a:cubicBezTo>
                      <a:cubicBezTo>
                        <a:pt x="1" y="4"/>
                        <a:pt x="0" y="3"/>
                        <a:pt x="0" y="2"/>
                      </a:cubicBezTo>
                      <a:cubicBezTo>
                        <a:pt x="0" y="1"/>
                        <a:pt x="1" y="0"/>
                        <a:pt x="2" y="0"/>
                      </a:cubicBezTo>
                      <a:cubicBezTo>
                        <a:pt x="94" y="0"/>
                        <a:pt x="94" y="0"/>
                        <a:pt x="94" y="0"/>
                      </a:cubicBezTo>
                      <a:cubicBezTo>
                        <a:pt x="95" y="0"/>
                        <a:pt x="96" y="1"/>
                        <a:pt x="96" y="2"/>
                      </a:cubicBezTo>
                      <a:cubicBezTo>
                        <a:pt x="96" y="3"/>
                        <a:pt x="95" y="4"/>
                        <a:pt x="94" y="4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124" name="Freeform 22"/>
                <p:cNvSpPr>
                  <a:spLocks/>
                </p:cNvSpPr>
                <p:nvPr/>
              </p:nvSpPr>
              <p:spPr bwMode="auto">
                <a:xfrm>
                  <a:off x="4584700" y="6073775"/>
                  <a:ext cx="61913" cy="93663"/>
                </a:xfrm>
                <a:custGeom>
                  <a:avLst/>
                  <a:gdLst>
                    <a:gd name="T0" fmla="*/ 14 w 16"/>
                    <a:gd name="T1" fmla="*/ 24 h 24"/>
                    <a:gd name="T2" fmla="*/ 12 w 16"/>
                    <a:gd name="T3" fmla="*/ 22 h 24"/>
                    <a:gd name="T4" fmla="*/ 12 w 16"/>
                    <a:gd name="T5" fmla="*/ 4 h 24"/>
                    <a:gd name="T6" fmla="*/ 4 w 16"/>
                    <a:gd name="T7" fmla="*/ 4 h 24"/>
                    <a:gd name="T8" fmla="*/ 4 w 16"/>
                    <a:gd name="T9" fmla="*/ 22 h 24"/>
                    <a:gd name="T10" fmla="*/ 2 w 16"/>
                    <a:gd name="T11" fmla="*/ 24 h 24"/>
                    <a:gd name="T12" fmla="*/ 0 w 16"/>
                    <a:gd name="T13" fmla="*/ 22 h 24"/>
                    <a:gd name="T14" fmla="*/ 0 w 16"/>
                    <a:gd name="T15" fmla="*/ 2 h 24"/>
                    <a:gd name="T16" fmla="*/ 2 w 16"/>
                    <a:gd name="T17" fmla="*/ 0 h 24"/>
                    <a:gd name="T18" fmla="*/ 14 w 16"/>
                    <a:gd name="T19" fmla="*/ 0 h 24"/>
                    <a:gd name="T20" fmla="*/ 16 w 16"/>
                    <a:gd name="T21" fmla="*/ 2 h 24"/>
                    <a:gd name="T22" fmla="*/ 16 w 16"/>
                    <a:gd name="T23" fmla="*/ 22 h 24"/>
                    <a:gd name="T24" fmla="*/ 14 w 16"/>
                    <a:gd name="T25" fmla="*/ 24 h 2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</a:cxnLst>
                  <a:rect l="0" t="0" r="r" b="b"/>
                  <a:pathLst>
                    <a:path w="16" h="24">
                      <a:moveTo>
                        <a:pt x="14" y="24"/>
                      </a:moveTo>
                      <a:cubicBezTo>
                        <a:pt x="13" y="24"/>
                        <a:pt x="12" y="23"/>
                        <a:pt x="12" y="22"/>
                      </a:cubicBezTo>
                      <a:cubicBezTo>
                        <a:pt x="12" y="4"/>
                        <a:pt x="12" y="4"/>
                        <a:pt x="12" y="4"/>
                      </a:cubicBezTo>
                      <a:cubicBezTo>
                        <a:pt x="4" y="4"/>
                        <a:pt x="4" y="4"/>
                        <a:pt x="4" y="4"/>
                      </a:cubicBezTo>
                      <a:cubicBezTo>
                        <a:pt x="4" y="22"/>
                        <a:pt x="4" y="22"/>
                        <a:pt x="4" y="22"/>
                      </a:cubicBezTo>
                      <a:cubicBezTo>
                        <a:pt x="4" y="23"/>
                        <a:pt x="3" y="24"/>
                        <a:pt x="2" y="24"/>
                      </a:cubicBezTo>
                      <a:cubicBezTo>
                        <a:pt x="1" y="24"/>
                        <a:pt x="0" y="23"/>
                        <a:pt x="0" y="22"/>
                      </a:cubicBezTo>
                      <a:cubicBezTo>
                        <a:pt x="0" y="2"/>
                        <a:pt x="0" y="2"/>
                        <a:pt x="0" y="2"/>
                      </a:cubicBezTo>
                      <a:cubicBezTo>
                        <a:pt x="0" y="1"/>
                        <a:pt x="1" y="0"/>
                        <a:pt x="2" y="0"/>
                      </a:cubicBezTo>
                      <a:cubicBezTo>
                        <a:pt x="14" y="0"/>
                        <a:pt x="14" y="0"/>
                        <a:pt x="14" y="0"/>
                      </a:cubicBezTo>
                      <a:cubicBezTo>
                        <a:pt x="15" y="0"/>
                        <a:pt x="16" y="1"/>
                        <a:pt x="16" y="2"/>
                      </a:cubicBezTo>
                      <a:cubicBezTo>
                        <a:pt x="16" y="22"/>
                        <a:pt x="16" y="22"/>
                        <a:pt x="16" y="22"/>
                      </a:cubicBezTo>
                      <a:cubicBezTo>
                        <a:pt x="16" y="23"/>
                        <a:pt x="15" y="24"/>
                        <a:pt x="14" y="24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125" name="Freeform 23"/>
                <p:cNvSpPr>
                  <a:spLocks/>
                </p:cNvSpPr>
                <p:nvPr/>
              </p:nvSpPr>
              <p:spPr bwMode="auto">
                <a:xfrm>
                  <a:off x="4676775" y="5995988"/>
                  <a:ext cx="61913" cy="171450"/>
                </a:xfrm>
                <a:custGeom>
                  <a:avLst/>
                  <a:gdLst>
                    <a:gd name="T0" fmla="*/ 14 w 16"/>
                    <a:gd name="T1" fmla="*/ 44 h 44"/>
                    <a:gd name="T2" fmla="*/ 12 w 16"/>
                    <a:gd name="T3" fmla="*/ 42 h 44"/>
                    <a:gd name="T4" fmla="*/ 12 w 16"/>
                    <a:gd name="T5" fmla="*/ 4 h 44"/>
                    <a:gd name="T6" fmla="*/ 4 w 16"/>
                    <a:gd name="T7" fmla="*/ 4 h 44"/>
                    <a:gd name="T8" fmla="*/ 4 w 16"/>
                    <a:gd name="T9" fmla="*/ 42 h 44"/>
                    <a:gd name="T10" fmla="*/ 2 w 16"/>
                    <a:gd name="T11" fmla="*/ 44 h 44"/>
                    <a:gd name="T12" fmla="*/ 0 w 16"/>
                    <a:gd name="T13" fmla="*/ 42 h 44"/>
                    <a:gd name="T14" fmla="*/ 0 w 16"/>
                    <a:gd name="T15" fmla="*/ 2 h 44"/>
                    <a:gd name="T16" fmla="*/ 2 w 16"/>
                    <a:gd name="T17" fmla="*/ 0 h 44"/>
                    <a:gd name="T18" fmla="*/ 14 w 16"/>
                    <a:gd name="T19" fmla="*/ 0 h 44"/>
                    <a:gd name="T20" fmla="*/ 16 w 16"/>
                    <a:gd name="T21" fmla="*/ 2 h 44"/>
                    <a:gd name="T22" fmla="*/ 16 w 16"/>
                    <a:gd name="T23" fmla="*/ 42 h 44"/>
                    <a:gd name="T24" fmla="*/ 14 w 16"/>
                    <a:gd name="T25" fmla="*/ 44 h 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</a:cxnLst>
                  <a:rect l="0" t="0" r="r" b="b"/>
                  <a:pathLst>
                    <a:path w="16" h="44">
                      <a:moveTo>
                        <a:pt x="14" y="44"/>
                      </a:moveTo>
                      <a:cubicBezTo>
                        <a:pt x="13" y="44"/>
                        <a:pt x="12" y="43"/>
                        <a:pt x="12" y="42"/>
                      </a:cubicBezTo>
                      <a:cubicBezTo>
                        <a:pt x="12" y="4"/>
                        <a:pt x="12" y="4"/>
                        <a:pt x="12" y="4"/>
                      </a:cubicBezTo>
                      <a:cubicBezTo>
                        <a:pt x="4" y="4"/>
                        <a:pt x="4" y="4"/>
                        <a:pt x="4" y="4"/>
                      </a:cubicBezTo>
                      <a:cubicBezTo>
                        <a:pt x="4" y="42"/>
                        <a:pt x="4" y="42"/>
                        <a:pt x="4" y="42"/>
                      </a:cubicBezTo>
                      <a:cubicBezTo>
                        <a:pt x="4" y="43"/>
                        <a:pt x="3" y="44"/>
                        <a:pt x="2" y="44"/>
                      </a:cubicBezTo>
                      <a:cubicBezTo>
                        <a:pt x="1" y="44"/>
                        <a:pt x="0" y="43"/>
                        <a:pt x="0" y="42"/>
                      </a:cubicBezTo>
                      <a:cubicBezTo>
                        <a:pt x="0" y="2"/>
                        <a:pt x="0" y="2"/>
                        <a:pt x="0" y="2"/>
                      </a:cubicBezTo>
                      <a:cubicBezTo>
                        <a:pt x="0" y="1"/>
                        <a:pt x="1" y="0"/>
                        <a:pt x="2" y="0"/>
                      </a:cubicBezTo>
                      <a:cubicBezTo>
                        <a:pt x="14" y="0"/>
                        <a:pt x="14" y="0"/>
                        <a:pt x="14" y="0"/>
                      </a:cubicBezTo>
                      <a:cubicBezTo>
                        <a:pt x="15" y="0"/>
                        <a:pt x="16" y="1"/>
                        <a:pt x="16" y="2"/>
                      </a:cubicBezTo>
                      <a:cubicBezTo>
                        <a:pt x="16" y="42"/>
                        <a:pt x="16" y="42"/>
                        <a:pt x="16" y="42"/>
                      </a:cubicBezTo>
                      <a:cubicBezTo>
                        <a:pt x="16" y="43"/>
                        <a:pt x="15" y="44"/>
                        <a:pt x="14" y="44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126" name="Freeform 24"/>
                <p:cNvSpPr>
                  <a:spLocks/>
                </p:cNvSpPr>
                <p:nvPr/>
              </p:nvSpPr>
              <p:spPr bwMode="auto">
                <a:xfrm>
                  <a:off x="4770438" y="6027738"/>
                  <a:ext cx="61913" cy="139700"/>
                </a:xfrm>
                <a:custGeom>
                  <a:avLst/>
                  <a:gdLst>
                    <a:gd name="T0" fmla="*/ 14 w 16"/>
                    <a:gd name="T1" fmla="*/ 36 h 36"/>
                    <a:gd name="T2" fmla="*/ 12 w 16"/>
                    <a:gd name="T3" fmla="*/ 34 h 36"/>
                    <a:gd name="T4" fmla="*/ 12 w 16"/>
                    <a:gd name="T5" fmla="*/ 4 h 36"/>
                    <a:gd name="T6" fmla="*/ 4 w 16"/>
                    <a:gd name="T7" fmla="*/ 4 h 36"/>
                    <a:gd name="T8" fmla="*/ 4 w 16"/>
                    <a:gd name="T9" fmla="*/ 34 h 36"/>
                    <a:gd name="T10" fmla="*/ 2 w 16"/>
                    <a:gd name="T11" fmla="*/ 36 h 36"/>
                    <a:gd name="T12" fmla="*/ 0 w 16"/>
                    <a:gd name="T13" fmla="*/ 34 h 36"/>
                    <a:gd name="T14" fmla="*/ 0 w 16"/>
                    <a:gd name="T15" fmla="*/ 2 h 36"/>
                    <a:gd name="T16" fmla="*/ 2 w 16"/>
                    <a:gd name="T17" fmla="*/ 0 h 36"/>
                    <a:gd name="T18" fmla="*/ 14 w 16"/>
                    <a:gd name="T19" fmla="*/ 0 h 36"/>
                    <a:gd name="T20" fmla="*/ 16 w 16"/>
                    <a:gd name="T21" fmla="*/ 2 h 36"/>
                    <a:gd name="T22" fmla="*/ 16 w 16"/>
                    <a:gd name="T23" fmla="*/ 34 h 36"/>
                    <a:gd name="T24" fmla="*/ 14 w 16"/>
                    <a:gd name="T25" fmla="*/ 36 h 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</a:cxnLst>
                  <a:rect l="0" t="0" r="r" b="b"/>
                  <a:pathLst>
                    <a:path w="16" h="36">
                      <a:moveTo>
                        <a:pt x="14" y="36"/>
                      </a:moveTo>
                      <a:cubicBezTo>
                        <a:pt x="13" y="36"/>
                        <a:pt x="12" y="35"/>
                        <a:pt x="12" y="34"/>
                      </a:cubicBezTo>
                      <a:cubicBezTo>
                        <a:pt x="12" y="4"/>
                        <a:pt x="12" y="4"/>
                        <a:pt x="12" y="4"/>
                      </a:cubicBezTo>
                      <a:cubicBezTo>
                        <a:pt x="4" y="4"/>
                        <a:pt x="4" y="4"/>
                        <a:pt x="4" y="4"/>
                      </a:cubicBezTo>
                      <a:cubicBezTo>
                        <a:pt x="4" y="34"/>
                        <a:pt x="4" y="34"/>
                        <a:pt x="4" y="34"/>
                      </a:cubicBezTo>
                      <a:cubicBezTo>
                        <a:pt x="4" y="35"/>
                        <a:pt x="3" y="36"/>
                        <a:pt x="2" y="36"/>
                      </a:cubicBezTo>
                      <a:cubicBezTo>
                        <a:pt x="1" y="36"/>
                        <a:pt x="0" y="35"/>
                        <a:pt x="0" y="34"/>
                      </a:cubicBezTo>
                      <a:cubicBezTo>
                        <a:pt x="0" y="2"/>
                        <a:pt x="0" y="2"/>
                        <a:pt x="0" y="2"/>
                      </a:cubicBezTo>
                      <a:cubicBezTo>
                        <a:pt x="0" y="1"/>
                        <a:pt x="1" y="0"/>
                        <a:pt x="2" y="0"/>
                      </a:cubicBezTo>
                      <a:cubicBezTo>
                        <a:pt x="14" y="0"/>
                        <a:pt x="14" y="0"/>
                        <a:pt x="14" y="0"/>
                      </a:cubicBezTo>
                      <a:cubicBezTo>
                        <a:pt x="15" y="0"/>
                        <a:pt x="16" y="1"/>
                        <a:pt x="16" y="2"/>
                      </a:cubicBezTo>
                      <a:cubicBezTo>
                        <a:pt x="16" y="34"/>
                        <a:pt x="16" y="34"/>
                        <a:pt x="16" y="34"/>
                      </a:cubicBezTo>
                      <a:cubicBezTo>
                        <a:pt x="16" y="35"/>
                        <a:pt x="15" y="36"/>
                        <a:pt x="14" y="36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127" name="Freeform 25"/>
                <p:cNvSpPr>
                  <a:spLocks/>
                </p:cNvSpPr>
                <p:nvPr/>
              </p:nvSpPr>
              <p:spPr bwMode="auto">
                <a:xfrm>
                  <a:off x="4862513" y="5918200"/>
                  <a:ext cx="61913" cy="249238"/>
                </a:xfrm>
                <a:custGeom>
                  <a:avLst/>
                  <a:gdLst>
                    <a:gd name="T0" fmla="*/ 14 w 16"/>
                    <a:gd name="T1" fmla="*/ 64 h 64"/>
                    <a:gd name="T2" fmla="*/ 12 w 16"/>
                    <a:gd name="T3" fmla="*/ 62 h 64"/>
                    <a:gd name="T4" fmla="*/ 12 w 16"/>
                    <a:gd name="T5" fmla="*/ 4 h 64"/>
                    <a:gd name="T6" fmla="*/ 4 w 16"/>
                    <a:gd name="T7" fmla="*/ 4 h 64"/>
                    <a:gd name="T8" fmla="*/ 4 w 16"/>
                    <a:gd name="T9" fmla="*/ 62 h 64"/>
                    <a:gd name="T10" fmla="*/ 2 w 16"/>
                    <a:gd name="T11" fmla="*/ 64 h 64"/>
                    <a:gd name="T12" fmla="*/ 0 w 16"/>
                    <a:gd name="T13" fmla="*/ 62 h 64"/>
                    <a:gd name="T14" fmla="*/ 0 w 16"/>
                    <a:gd name="T15" fmla="*/ 2 h 64"/>
                    <a:gd name="T16" fmla="*/ 2 w 16"/>
                    <a:gd name="T17" fmla="*/ 0 h 64"/>
                    <a:gd name="T18" fmla="*/ 14 w 16"/>
                    <a:gd name="T19" fmla="*/ 0 h 64"/>
                    <a:gd name="T20" fmla="*/ 16 w 16"/>
                    <a:gd name="T21" fmla="*/ 2 h 64"/>
                    <a:gd name="T22" fmla="*/ 16 w 16"/>
                    <a:gd name="T23" fmla="*/ 62 h 64"/>
                    <a:gd name="T24" fmla="*/ 14 w 16"/>
                    <a:gd name="T25" fmla="*/ 64 h 6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</a:cxnLst>
                  <a:rect l="0" t="0" r="r" b="b"/>
                  <a:pathLst>
                    <a:path w="16" h="64">
                      <a:moveTo>
                        <a:pt x="14" y="64"/>
                      </a:moveTo>
                      <a:cubicBezTo>
                        <a:pt x="13" y="64"/>
                        <a:pt x="12" y="63"/>
                        <a:pt x="12" y="62"/>
                      </a:cubicBezTo>
                      <a:cubicBezTo>
                        <a:pt x="12" y="4"/>
                        <a:pt x="12" y="4"/>
                        <a:pt x="12" y="4"/>
                      </a:cubicBezTo>
                      <a:cubicBezTo>
                        <a:pt x="4" y="4"/>
                        <a:pt x="4" y="4"/>
                        <a:pt x="4" y="4"/>
                      </a:cubicBezTo>
                      <a:cubicBezTo>
                        <a:pt x="4" y="62"/>
                        <a:pt x="4" y="62"/>
                        <a:pt x="4" y="62"/>
                      </a:cubicBezTo>
                      <a:cubicBezTo>
                        <a:pt x="4" y="63"/>
                        <a:pt x="3" y="64"/>
                        <a:pt x="2" y="64"/>
                      </a:cubicBezTo>
                      <a:cubicBezTo>
                        <a:pt x="1" y="64"/>
                        <a:pt x="0" y="63"/>
                        <a:pt x="0" y="62"/>
                      </a:cubicBezTo>
                      <a:cubicBezTo>
                        <a:pt x="0" y="2"/>
                        <a:pt x="0" y="2"/>
                        <a:pt x="0" y="2"/>
                      </a:cubicBezTo>
                      <a:cubicBezTo>
                        <a:pt x="0" y="1"/>
                        <a:pt x="1" y="0"/>
                        <a:pt x="2" y="0"/>
                      </a:cubicBezTo>
                      <a:cubicBezTo>
                        <a:pt x="14" y="0"/>
                        <a:pt x="14" y="0"/>
                        <a:pt x="14" y="0"/>
                      </a:cubicBezTo>
                      <a:cubicBezTo>
                        <a:pt x="15" y="0"/>
                        <a:pt x="16" y="1"/>
                        <a:pt x="16" y="2"/>
                      </a:cubicBezTo>
                      <a:cubicBezTo>
                        <a:pt x="16" y="62"/>
                        <a:pt x="16" y="62"/>
                        <a:pt x="16" y="62"/>
                      </a:cubicBezTo>
                      <a:cubicBezTo>
                        <a:pt x="16" y="63"/>
                        <a:pt x="15" y="64"/>
                        <a:pt x="14" y="64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128" name="Freeform 26"/>
                <p:cNvSpPr>
                  <a:spLocks/>
                </p:cNvSpPr>
                <p:nvPr/>
              </p:nvSpPr>
              <p:spPr bwMode="auto">
                <a:xfrm>
                  <a:off x="4606925" y="5810250"/>
                  <a:ext cx="303213" cy="169863"/>
                </a:xfrm>
                <a:custGeom>
                  <a:avLst/>
                  <a:gdLst>
                    <a:gd name="T0" fmla="*/ 2 w 78"/>
                    <a:gd name="T1" fmla="*/ 44 h 44"/>
                    <a:gd name="T2" fmla="*/ 0 w 78"/>
                    <a:gd name="T3" fmla="*/ 43 h 44"/>
                    <a:gd name="T4" fmla="*/ 1 w 78"/>
                    <a:gd name="T5" fmla="*/ 40 h 44"/>
                    <a:gd name="T6" fmla="*/ 25 w 78"/>
                    <a:gd name="T7" fmla="*/ 20 h 44"/>
                    <a:gd name="T8" fmla="*/ 27 w 78"/>
                    <a:gd name="T9" fmla="*/ 20 h 44"/>
                    <a:gd name="T10" fmla="*/ 49 w 78"/>
                    <a:gd name="T11" fmla="*/ 28 h 44"/>
                    <a:gd name="T12" fmla="*/ 75 w 78"/>
                    <a:gd name="T13" fmla="*/ 1 h 44"/>
                    <a:gd name="T14" fmla="*/ 77 w 78"/>
                    <a:gd name="T15" fmla="*/ 1 h 44"/>
                    <a:gd name="T16" fmla="*/ 77 w 78"/>
                    <a:gd name="T17" fmla="*/ 3 h 44"/>
                    <a:gd name="T18" fmla="*/ 51 w 78"/>
                    <a:gd name="T19" fmla="*/ 31 h 44"/>
                    <a:gd name="T20" fmla="*/ 49 w 78"/>
                    <a:gd name="T21" fmla="*/ 32 h 44"/>
                    <a:gd name="T22" fmla="*/ 26 w 78"/>
                    <a:gd name="T23" fmla="*/ 24 h 44"/>
                    <a:gd name="T24" fmla="*/ 3 w 78"/>
                    <a:gd name="T25" fmla="*/ 44 h 44"/>
                    <a:gd name="T26" fmla="*/ 2 w 78"/>
                    <a:gd name="T27" fmla="*/ 44 h 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</a:cxnLst>
                  <a:rect l="0" t="0" r="r" b="b"/>
                  <a:pathLst>
                    <a:path w="78" h="44">
                      <a:moveTo>
                        <a:pt x="2" y="44"/>
                      </a:moveTo>
                      <a:cubicBezTo>
                        <a:pt x="1" y="44"/>
                        <a:pt x="1" y="44"/>
                        <a:pt x="0" y="43"/>
                      </a:cubicBezTo>
                      <a:cubicBezTo>
                        <a:pt x="0" y="42"/>
                        <a:pt x="0" y="41"/>
                        <a:pt x="1" y="40"/>
                      </a:cubicBezTo>
                      <a:cubicBezTo>
                        <a:pt x="25" y="20"/>
                        <a:pt x="25" y="20"/>
                        <a:pt x="25" y="20"/>
                      </a:cubicBezTo>
                      <a:cubicBezTo>
                        <a:pt x="25" y="20"/>
                        <a:pt x="26" y="20"/>
                        <a:pt x="27" y="20"/>
                      </a:cubicBezTo>
                      <a:cubicBezTo>
                        <a:pt x="49" y="28"/>
                        <a:pt x="49" y="28"/>
                        <a:pt x="49" y="28"/>
                      </a:cubicBezTo>
                      <a:cubicBezTo>
                        <a:pt x="75" y="1"/>
                        <a:pt x="75" y="1"/>
                        <a:pt x="75" y="1"/>
                      </a:cubicBezTo>
                      <a:cubicBezTo>
                        <a:pt x="75" y="0"/>
                        <a:pt x="77" y="0"/>
                        <a:pt x="77" y="1"/>
                      </a:cubicBezTo>
                      <a:cubicBezTo>
                        <a:pt x="78" y="1"/>
                        <a:pt x="78" y="3"/>
                        <a:pt x="77" y="3"/>
                      </a:cubicBezTo>
                      <a:cubicBezTo>
                        <a:pt x="51" y="31"/>
                        <a:pt x="51" y="31"/>
                        <a:pt x="51" y="31"/>
                      </a:cubicBezTo>
                      <a:cubicBezTo>
                        <a:pt x="51" y="32"/>
                        <a:pt x="50" y="32"/>
                        <a:pt x="49" y="32"/>
                      </a:cubicBezTo>
                      <a:cubicBezTo>
                        <a:pt x="26" y="24"/>
                        <a:pt x="26" y="24"/>
                        <a:pt x="26" y="24"/>
                      </a:cubicBezTo>
                      <a:cubicBezTo>
                        <a:pt x="3" y="44"/>
                        <a:pt x="3" y="44"/>
                        <a:pt x="3" y="44"/>
                      </a:cubicBezTo>
                      <a:cubicBezTo>
                        <a:pt x="3" y="44"/>
                        <a:pt x="2" y="44"/>
                        <a:pt x="2" y="44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129" name="Freeform 27"/>
                <p:cNvSpPr>
                  <a:spLocks/>
                </p:cNvSpPr>
                <p:nvPr/>
              </p:nvSpPr>
              <p:spPr bwMode="auto">
                <a:xfrm>
                  <a:off x="4832350" y="5810250"/>
                  <a:ext cx="77788" cy="77788"/>
                </a:xfrm>
                <a:custGeom>
                  <a:avLst/>
                  <a:gdLst>
                    <a:gd name="T0" fmla="*/ 18 w 20"/>
                    <a:gd name="T1" fmla="*/ 20 h 20"/>
                    <a:gd name="T2" fmla="*/ 16 w 20"/>
                    <a:gd name="T3" fmla="*/ 18 h 20"/>
                    <a:gd name="T4" fmla="*/ 16 w 20"/>
                    <a:gd name="T5" fmla="*/ 4 h 20"/>
                    <a:gd name="T6" fmla="*/ 2 w 20"/>
                    <a:gd name="T7" fmla="*/ 4 h 20"/>
                    <a:gd name="T8" fmla="*/ 0 w 20"/>
                    <a:gd name="T9" fmla="*/ 2 h 20"/>
                    <a:gd name="T10" fmla="*/ 2 w 20"/>
                    <a:gd name="T11" fmla="*/ 0 h 20"/>
                    <a:gd name="T12" fmla="*/ 18 w 20"/>
                    <a:gd name="T13" fmla="*/ 0 h 20"/>
                    <a:gd name="T14" fmla="*/ 20 w 20"/>
                    <a:gd name="T15" fmla="*/ 2 h 20"/>
                    <a:gd name="T16" fmla="*/ 20 w 20"/>
                    <a:gd name="T17" fmla="*/ 18 h 20"/>
                    <a:gd name="T18" fmla="*/ 18 w 20"/>
                    <a:gd name="T19" fmla="*/ 20 h 2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20" h="20">
                      <a:moveTo>
                        <a:pt x="18" y="20"/>
                      </a:moveTo>
                      <a:cubicBezTo>
                        <a:pt x="17" y="20"/>
                        <a:pt x="16" y="19"/>
                        <a:pt x="16" y="18"/>
                      </a:cubicBezTo>
                      <a:cubicBezTo>
                        <a:pt x="16" y="4"/>
                        <a:pt x="16" y="4"/>
                        <a:pt x="16" y="4"/>
                      </a:cubicBezTo>
                      <a:cubicBezTo>
                        <a:pt x="2" y="4"/>
                        <a:pt x="2" y="4"/>
                        <a:pt x="2" y="4"/>
                      </a:cubicBezTo>
                      <a:cubicBezTo>
                        <a:pt x="1" y="4"/>
                        <a:pt x="0" y="3"/>
                        <a:pt x="0" y="2"/>
                      </a:cubicBezTo>
                      <a:cubicBezTo>
                        <a:pt x="0" y="1"/>
                        <a:pt x="1" y="0"/>
                        <a:pt x="2" y="0"/>
                      </a:cubicBezTo>
                      <a:cubicBezTo>
                        <a:pt x="18" y="0"/>
                        <a:pt x="18" y="0"/>
                        <a:pt x="18" y="0"/>
                      </a:cubicBezTo>
                      <a:cubicBezTo>
                        <a:pt x="19" y="0"/>
                        <a:pt x="20" y="1"/>
                        <a:pt x="20" y="2"/>
                      </a:cubicBezTo>
                      <a:cubicBezTo>
                        <a:pt x="20" y="18"/>
                        <a:pt x="20" y="18"/>
                        <a:pt x="20" y="18"/>
                      </a:cubicBezTo>
                      <a:cubicBezTo>
                        <a:pt x="20" y="19"/>
                        <a:pt x="19" y="20"/>
                        <a:pt x="18" y="2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14" name="Group 113"/>
              <p:cNvGrpSpPr>
                <a:grpSpLocks noChangeAspect="1"/>
              </p:cNvGrpSpPr>
              <p:nvPr/>
            </p:nvGrpSpPr>
            <p:grpSpPr>
              <a:xfrm>
                <a:off x="8182141" y="3595952"/>
                <a:ext cx="184388" cy="183600"/>
                <a:chOff x="6505575" y="5688013"/>
                <a:chExt cx="371475" cy="369887"/>
              </a:xfrm>
              <a:solidFill>
                <a:schemeClr val="bg1"/>
              </a:solidFill>
            </p:grpSpPr>
            <p:sp>
              <p:nvSpPr>
                <p:cNvPr id="115" name="Freeform 31"/>
                <p:cNvSpPr>
                  <a:spLocks noEditPoints="1"/>
                </p:cNvSpPr>
                <p:nvPr/>
              </p:nvSpPr>
              <p:spPr bwMode="auto">
                <a:xfrm>
                  <a:off x="6629400" y="5688013"/>
                  <a:ext cx="247650" cy="246062"/>
                </a:xfrm>
                <a:custGeom>
                  <a:avLst/>
                  <a:gdLst>
                    <a:gd name="T0" fmla="*/ 32 w 64"/>
                    <a:gd name="T1" fmla="*/ 64 h 64"/>
                    <a:gd name="T2" fmla="*/ 0 w 64"/>
                    <a:gd name="T3" fmla="*/ 32 h 64"/>
                    <a:gd name="T4" fmla="*/ 32 w 64"/>
                    <a:gd name="T5" fmla="*/ 0 h 64"/>
                    <a:gd name="T6" fmla="*/ 64 w 64"/>
                    <a:gd name="T7" fmla="*/ 32 h 64"/>
                    <a:gd name="T8" fmla="*/ 32 w 64"/>
                    <a:gd name="T9" fmla="*/ 64 h 64"/>
                    <a:gd name="T10" fmla="*/ 32 w 64"/>
                    <a:gd name="T11" fmla="*/ 4 h 64"/>
                    <a:gd name="T12" fmla="*/ 4 w 64"/>
                    <a:gd name="T13" fmla="*/ 32 h 64"/>
                    <a:gd name="T14" fmla="*/ 32 w 64"/>
                    <a:gd name="T15" fmla="*/ 60 h 64"/>
                    <a:gd name="T16" fmla="*/ 60 w 64"/>
                    <a:gd name="T17" fmla="*/ 32 h 64"/>
                    <a:gd name="T18" fmla="*/ 32 w 64"/>
                    <a:gd name="T19" fmla="*/ 4 h 6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64" h="64">
                      <a:moveTo>
                        <a:pt x="32" y="64"/>
                      </a:moveTo>
                      <a:cubicBezTo>
                        <a:pt x="14" y="64"/>
                        <a:pt x="0" y="50"/>
                        <a:pt x="0" y="32"/>
                      </a:cubicBezTo>
                      <a:cubicBezTo>
                        <a:pt x="0" y="14"/>
                        <a:pt x="14" y="0"/>
                        <a:pt x="32" y="0"/>
                      </a:cubicBezTo>
                      <a:cubicBezTo>
                        <a:pt x="50" y="0"/>
                        <a:pt x="64" y="14"/>
                        <a:pt x="64" y="32"/>
                      </a:cubicBezTo>
                      <a:cubicBezTo>
                        <a:pt x="64" y="50"/>
                        <a:pt x="50" y="64"/>
                        <a:pt x="32" y="64"/>
                      </a:cubicBezTo>
                      <a:close/>
                      <a:moveTo>
                        <a:pt x="32" y="4"/>
                      </a:moveTo>
                      <a:cubicBezTo>
                        <a:pt x="17" y="4"/>
                        <a:pt x="4" y="17"/>
                        <a:pt x="4" y="32"/>
                      </a:cubicBezTo>
                      <a:cubicBezTo>
                        <a:pt x="4" y="47"/>
                        <a:pt x="17" y="60"/>
                        <a:pt x="32" y="60"/>
                      </a:cubicBezTo>
                      <a:cubicBezTo>
                        <a:pt x="47" y="60"/>
                        <a:pt x="60" y="47"/>
                        <a:pt x="60" y="32"/>
                      </a:cubicBezTo>
                      <a:cubicBezTo>
                        <a:pt x="60" y="17"/>
                        <a:pt x="47" y="4"/>
                        <a:pt x="32" y="4"/>
                      </a:cubicBezTo>
                      <a:close/>
                    </a:path>
                  </a:pathLst>
                </a:custGeom>
                <a:solidFill>
                  <a:srgbClr val="70AD47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116" name="Freeform 32"/>
                <p:cNvSpPr>
                  <a:spLocks/>
                </p:cNvSpPr>
                <p:nvPr/>
              </p:nvSpPr>
              <p:spPr bwMode="auto">
                <a:xfrm>
                  <a:off x="6737350" y="5849938"/>
                  <a:ext cx="15875" cy="30162"/>
                </a:xfrm>
                <a:custGeom>
                  <a:avLst/>
                  <a:gdLst>
                    <a:gd name="T0" fmla="*/ 2 w 4"/>
                    <a:gd name="T1" fmla="*/ 8 h 8"/>
                    <a:gd name="T2" fmla="*/ 0 w 4"/>
                    <a:gd name="T3" fmla="*/ 6 h 8"/>
                    <a:gd name="T4" fmla="*/ 0 w 4"/>
                    <a:gd name="T5" fmla="*/ 2 h 8"/>
                    <a:gd name="T6" fmla="*/ 2 w 4"/>
                    <a:gd name="T7" fmla="*/ 0 h 8"/>
                    <a:gd name="T8" fmla="*/ 4 w 4"/>
                    <a:gd name="T9" fmla="*/ 2 h 8"/>
                    <a:gd name="T10" fmla="*/ 4 w 4"/>
                    <a:gd name="T11" fmla="*/ 6 h 8"/>
                    <a:gd name="T12" fmla="*/ 2 w 4"/>
                    <a:gd name="T13" fmla="*/ 8 h 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4" h="8">
                      <a:moveTo>
                        <a:pt x="2" y="8"/>
                      </a:moveTo>
                      <a:cubicBezTo>
                        <a:pt x="1" y="8"/>
                        <a:pt x="0" y="7"/>
                        <a:pt x="0" y="6"/>
                      </a:cubicBezTo>
                      <a:cubicBezTo>
                        <a:pt x="0" y="2"/>
                        <a:pt x="0" y="2"/>
                        <a:pt x="0" y="2"/>
                      </a:cubicBezTo>
                      <a:cubicBezTo>
                        <a:pt x="0" y="1"/>
                        <a:pt x="1" y="0"/>
                        <a:pt x="2" y="0"/>
                      </a:cubicBezTo>
                      <a:cubicBezTo>
                        <a:pt x="3" y="0"/>
                        <a:pt x="4" y="1"/>
                        <a:pt x="4" y="2"/>
                      </a:cubicBezTo>
                      <a:cubicBezTo>
                        <a:pt x="4" y="6"/>
                        <a:pt x="4" y="6"/>
                        <a:pt x="4" y="6"/>
                      </a:cubicBezTo>
                      <a:cubicBezTo>
                        <a:pt x="4" y="7"/>
                        <a:pt x="3" y="8"/>
                        <a:pt x="2" y="8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117" name="Freeform 33"/>
                <p:cNvSpPr>
                  <a:spLocks/>
                </p:cNvSpPr>
                <p:nvPr/>
              </p:nvSpPr>
              <p:spPr bwMode="auto">
                <a:xfrm>
                  <a:off x="6737350" y="5741988"/>
                  <a:ext cx="15875" cy="30162"/>
                </a:xfrm>
                <a:custGeom>
                  <a:avLst/>
                  <a:gdLst>
                    <a:gd name="T0" fmla="*/ 2 w 4"/>
                    <a:gd name="T1" fmla="*/ 8 h 8"/>
                    <a:gd name="T2" fmla="*/ 0 w 4"/>
                    <a:gd name="T3" fmla="*/ 6 h 8"/>
                    <a:gd name="T4" fmla="*/ 0 w 4"/>
                    <a:gd name="T5" fmla="*/ 2 h 8"/>
                    <a:gd name="T6" fmla="*/ 2 w 4"/>
                    <a:gd name="T7" fmla="*/ 0 h 8"/>
                    <a:gd name="T8" fmla="*/ 4 w 4"/>
                    <a:gd name="T9" fmla="*/ 2 h 8"/>
                    <a:gd name="T10" fmla="*/ 4 w 4"/>
                    <a:gd name="T11" fmla="*/ 6 h 8"/>
                    <a:gd name="T12" fmla="*/ 2 w 4"/>
                    <a:gd name="T13" fmla="*/ 8 h 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4" h="8">
                      <a:moveTo>
                        <a:pt x="2" y="8"/>
                      </a:moveTo>
                      <a:cubicBezTo>
                        <a:pt x="1" y="8"/>
                        <a:pt x="0" y="7"/>
                        <a:pt x="0" y="6"/>
                      </a:cubicBezTo>
                      <a:cubicBezTo>
                        <a:pt x="0" y="2"/>
                        <a:pt x="0" y="2"/>
                        <a:pt x="0" y="2"/>
                      </a:cubicBezTo>
                      <a:cubicBezTo>
                        <a:pt x="0" y="1"/>
                        <a:pt x="1" y="0"/>
                        <a:pt x="2" y="0"/>
                      </a:cubicBezTo>
                      <a:cubicBezTo>
                        <a:pt x="3" y="0"/>
                        <a:pt x="4" y="1"/>
                        <a:pt x="4" y="2"/>
                      </a:cubicBezTo>
                      <a:cubicBezTo>
                        <a:pt x="4" y="6"/>
                        <a:pt x="4" y="6"/>
                        <a:pt x="4" y="6"/>
                      </a:cubicBezTo>
                      <a:cubicBezTo>
                        <a:pt x="4" y="7"/>
                        <a:pt x="3" y="8"/>
                        <a:pt x="2" y="8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118" name="Freeform 34"/>
                <p:cNvSpPr>
                  <a:spLocks/>
                </p:cNvSpPr>
                <p:nvPr/>
              </p:nvSpPr>
              <p:spPr bwMode="auto">
                <a:xfrm>
                  <a:off x="6715125" y="5757863"/>
                  <a:ext cx="61913" cy="107950"/>
                </a:xfrm>
                <a:custGeom>
                  <a:avLst/>
                  <a:gdLst>
                    <a:gd name="T0" fmla="*/ 8 w 16"/>
                    <a:gd name="T1" fmla="*/ 28 h 28"/>
                    <a:gd name="T2" fmla="*/ 0 w 16"/>
                    <a:gd name="T3" fmla="*/ 20 h 28"/>
                    <a:gd name="T4" fmla="*/ 2 w 16"/>
                    <a:gd name="T5" fmla="*/ 18 h 28"/>
                    <a:gd name="T6" fmla="*/ 4 w 16"/>
                    <a:gd name="T7" fmla="*/ 20 h 28"/>
                    <a:gd name="T8" fmla="*/ 8 w 16"/>
                    <a:gd name="T9" fmla="*/ 24 h 28"/>
                    <a:gd name="T10" fmla="*/ 12 w 16"/>
                    <a:gd name="T11" fmla="*/ 20 h 28"/>
                    <a:gd name="T12" fmla="*/ 8 w 16"/>
                    <a:gd name="T13" fmla="*/ 16 h 28"/>
                    <a:gd name="T14" fmla="*/ 0 w 16"/>
                    <a:gd name="T15" fmla="*/ 8 h 28"/>
                    <a:gd name="T16" fmla="*/ 8 w 16"/>
                    <a:gd name="T17" fmla="*/ 0 h 28"/>
                    <a:gd name="T18" fmla="*/ 16 w 16"/>
                    <a:gd name="T19" fmla="*/ 8 h 28"/>
                    <a:gd name="T20" fmla="*/ 14 w 16"/>
                    <a:gd name="T21" fmla="*/ 10 h 28"/>
                    <a:gd name="T22" fmla="*/ 12 w 16"/>
                    <a:gd name="T23" fmla="*/ 8 h 28"/>
                    <a:gd name="T24" fmla="*/ 8 w 16"/>
                    <a:gd name="T25" fmla="*/ 4 h 28"/>
                    <a:gd name="T26" fmla="*/ 4 w 16"/>
                    <a:gd name="T27" fmla="*/ 8 h 28"/>
                    <a:gd name="T28" fmla="*/ 8 w 16"/>
                    <a:gd name="T29" fmla="*/ 12 h 28"/>
                    <a:gd name="T30" fmla="*/ 16 w 16"/>
                    <a:gd name="T31" fmla="*/ 20 h 28"/>
                    <a:gd name="T32" fmla="*/ 8 w 16"/>
                    <a:gd name="T33" fmla="*/ 28 h 2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</a:cxnLst>
                  <a:rect l="0" t="0" r="r" b="b"/>
                  <a:pathLst>
                    <a:path w="16" h="28">
                      <a:moveTo>
                        <a:pt x="8" y="28"/>
                      </a:moveTo>
                      <a:cubicBezTo>
                        <a:pt x="4" y="28"/>
                        <a:pt x="0" y="24"/>
                        <a:pt x="0" y="20"/>
                      </a:cubicBezTo>
                      <a:cubicBezTo>
                        <a:pt x="0" y="19"/>
                        <a:pt x="1" y="18"/>
                        <a:pt x="2" y="18"/>
                      </a:cubicBezTo>
                      <a:cubicBezTo>
                        <a:pt x="3" y="18"/>
                        <a:pt x="4" y="19"/>
                        <a:pt x="4" y="20"/>
                      </a:cubicBezTo>
                      <a:cubicBezTo>
                        <a:pt x="4" y="22"/>
                        <a:pt x="6" y="24"/>
                        <a:pt x="8" y="24"/>
                      </a:cubicBezTo>
                      <a:cubicBezTo>
                        <a:pt x="10" y="24"/>
                        <a:pt x="12" y="22"/>
                        <a:pt x="12" y="20"/>
                      </a:cubicBezTo>
                      <a:cubicBezTo>
                        <a:pt x="12" y="18"/>
                        <a:pt x="10" y="16"/>
                        <a:pt x="8" y="16"/>
                      </a:cubicBezTo>
                      <a:cubicBezTo>
                        <a:pt x="4" y="16"/>
                        <a:pt x="0" y="12"/>
                        <a:pt x="0" y="8"/>
                      </a:cubicBezTo>
                      <a:cubicBezTo>
                        <a:pt x="0" y="4"/>
                        <a:pt x="4" y="0"/>
                        <a:pt x="8" y="0"/>
                      </a:cubicBezTo>
                      <a:cubicBezTo>
                        <a:pt x="12" y="0"/>
                        <a:pt x="16" y="4"/>
                        <a:pt x="16" y="8"/>
                      </a:cubicBezTo>
                      <a:cubicBezTo>
                        <a:pt x="16" y="9"/>
                        <a:pt x="15" y="10"/>
                        <a:pt x="14" y="10"/>
                      </a:cubicBezTo>
                      <a:cubicBezTo>
                        <a:pt x="13" y="10"/>
                        <a:pt x="12" y="9"/>
                        <a:pt x="12" y="8"/>
                      </a:cubicBezTo>
                      <a:cubicBezTo>
                        <a:pt x="12" y="6"/>
                        <a:pt x="10" y="4"/>
                        <a:pt x="8" y="4"/>
                      </a:cubicBezTo>
                      <a:cubicBezTo>
                        <a:pt x="6" y="4"/>
                        <a:pt x="4" y="6"/>
                        <a:pt x="4" y="8"/>
                      </a:cubicBezTo>
                      <a:cubicBezTo>
                        <a:pt x="4" y="10"/>
                        <a:pt x="6" y="12"/>
                        <a:pt x="8" y="12"/>
                      </a:cubicBezTo>
                      <a:cubicBezTo>
                        <a:pt x="12" y="12"/>
                        <a:pt x="16" y="16"/>
                        <a:pt x="16" y="20"/>
                      </a:cubicBezTo>
                      <a:cubicBezTo>
                        <a:pt x="16" y="24"/>
                        <a:pt x="12" y="28"/>
                        <a:pt x="8" y="28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119" name="Freeform 35"/>
                <p:cNvSpPr>
                  <a:spLocks/>
                </p:cNvSpPr>
                <p:nvPr/>
              </p:nvSpPr>
              <p:spPr bwMode="auto">
                <a:xfrm>
                  <a:off x="6613525" y="5973763"/>
                  <a:ext cx="15875" cy="30162"/>
                </a:xfrm>
                <a:custGeom>
                  <a:avLst/>
                  <a:gdLst>
                    <a:gd name="T0" fmla="*/ 2 w 4"/>
                    <a:gd name="T1" fmla="*/ 8 h 8"/>
                    <a:gd name="T2" fmla="*/ 0 w 4"/>
                    <a:gd name="T3" fmla="*/ 6 h 8"/>
                    <a:gd name="T4" fmla="*/ 0 w 4"/>
                    <a:gd name="T5" fmla="*/ 2 h 8"/>
                    <a:gd name="T6" fmla="*/ 2 w 4"/>
                    <a:gd name="T7" fmla="*/ 0 h 8"/>
                    <a:gd name="T8" fmla="*/ 4 w 4"/>
                    <a:gd name="T9" fmla="*/ 2 h 8"/>
                    <a:gd name="T10" fmla="*/ 4 w 4"/>
                    <a:gd name="T11" fmla="*/ 6 h 8"/>
                    <a:gd name="T12" fmla="*/ 2 w 4"/>
                    <a:gd name="T13" fmla="*/ 8 h 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4" h="8">
                      <a:moveTo>
                        <a:pt x="2" y="8"/>
                      </a:moveTo>
                      <a:cubicBezTo>
                        <a:pt x="1" y="8"/>
                        <a:pt x="0" y="7"/>
                        <a:pt x="0" y="6"/>
                      </a:cubicBezTo>
                      <a:cubicBezTo>
                        <a:pt x="0" y="2"/>
                        <a:pt x="0" y="2"/>
                        <a:pt x="0" y="2"/>
                      </a:cubicBezTo>
                      <a:cubicBezTo>
                        <a:pt x="0" y="1"/>
                        <a:pt x="1" y="0"/>
                        <a:pt x="2" y="0"/>
                      </a:cubicBezTo>
                      <a:cubicBezTo>
                        <a:pt x="3" y="0"/>
                        <a:pt x="4" y="1"/>
                        <a:pt x="4" y="2"/>
                      </a:cubicBezTo>
                      <a:cubicBezTo>
                        <a:pt x="4" y="6"/>
                        <a:pt x="4" y="6"/>
                        <a:pt x="4" y="6"/>
                      </a:cubicBezTo>
                      <a:cubicBezTo>
                        <a:pt x="4" y="7"/>
                        <a:pt x="3" y="8"/>
                        <a:pt x="2" y="8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120" name="Freeform 36"/>
                <p:cNvSpPr>
                  <a:spLocks/>
                </p:cNvSpPr>
                <p:nvPr/>
              </p:nvSpPr>
              <p:spPr bwMode="auto">
                <a:xfrm>
                  <a:off x="6613525" y="5865813"/>
                  <a:ext cx="15875" cy="30162"/>
                </a:xfrm>
                <a:custGeom>
                  <a:avLst/>
                  <a:gdLst>
                    <a:gd name="T0" fmla="*/ 2 w 4"/>
                    <a:gd name="T1" fmla="*/ 8 h 8"/>
                    <a:gd name="T2" fmla="*/ 0 w 4"/>
                    <a:gd name="T3" fmla="*/ 6 h 8"/>
                    <a:gd name="T4" fmla="*/ 0 w 4"/>
                    <a:gd name="T5" fmla="*/ 2 h 8"/>
                    <a:gd name="T6" fmla="*/ 2 w 4"/>
                    <a:gd name="T7" fmla="*/ 0 h 8"/>
                    <a:gd name="T8" fmla="*/ 4 w 4"/>
                    <a:gd name="T9" fmla="*/ 2 h 8"/>
                    <a:gd name="T10" fmla="*/ 4 w 4"/>
                    <a:gd name="T11" fmla="*/ 6 h 8"/>
                    <a:gd name="T12" fmla="*/ 2 w 4"/>
                    <a:gd name="T13" fmla="*/ 8 h 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4" h="8">
                      <a:moveTo>
                        <a:pt x="2" y="8"/>
                      </a:moveTo>
                      <a:cubicBezTo>
                        <a:pt x="1" y="8"/>
                        <a:pt x="0" y="7"/>
                        <a:pt x="0" y="6"/>
                      </a:cubicBezTo>
                      <a:cubicBezTo>
                        <a:pt x="0" y="2"/>
                        <a:pt x="0" y="2"/>
                        <a:pt x="0" y="2"/>
                      </a:cubicBezTo>
                      <a:cubicBezTo>
                        <a:pt x="0" y="1"/>
                        <a:pt x="1" y="0"/>
                        <a:pt x="2" y="0"/>
                      </a:cubicBezTo>
                      <a:cubicBezTo>
                        <a:pt x="3" y="0"/>
                        <a:pt x="4" y="1"/>
                        <a:pt x="4" y="2"/>
                      </a:cubicBezTo>
                      <a:cubicBezTo>
                        <a:pt x="4" y="6"/>
                        <a:pt x="4" y="6"/>
                        <a:pt x="4" y="6"/>
                      </a:cubicBezTo>
                      <a:cubicBezTo>
                        <a:pt x="4" y="7"/>
                        <a:pt x="3" y="8"/>
                        <a:pt x="2" y="8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121" name="Freeform 37"/>
                <p:cNvSpPr>
                  <a:spLocks/>
                </p:cNvSpPr>
                <p:nvPr/>
              </p:nvSpPr>
              <p:spPr bwMode="auto">
                <a:xfrm>
                  <a:off x="6591300" y="5880100"/>
                  <a:ext cx="61913" cy="107950"/>
                </a:xfrm>
                <a:custGeom>
                  <a:avLst/>
                  <a:gdLst>
                    <a:gd name="T0" fmla="*/ 8 w 16"/>
                    <a:gd name="T1" fmla="*/ 28 h 28"/>
                    <a:gd name="T2" fmla="*/ 0 w 16"/>
                    <a:gd name="T3" fmla="*/ 20 h 28"/>
                    <a:gd name="T4" fmla="*/ 2 w 16"/>
                    <a:gd name="T5" fmla="*/ 18 h 28"/>
                    <a:gd name="T6" fmla="*/ 4 w 16"/>
                    <a:gd name="T7" fmla="*/ 20 h 28"/>
                    <a:gd name="T8" fmla="*/ 8 w 16"/>
                    <a:gd name="T9" fmla="*/ 24 h 28"/>
                    <a:gd name="T10" fmla="*/ 12 w 16"/>
                    <a:gd name="T11" fmla="*/ 20 h 28"/>
                    <a:gd name="T12" fmla="*/ 8 w 16"/>
                    <a:gd name="T13" fmla="*/ 16 h 28"/>
                    <a:gd name="T14" fmla="*/ 0 w 16"/>
                    <a:gd name="T15" fmla="*/ 8 h 28"/>
                    <a:gd name="T16" fmla="*/ 8 w 16"/>
                    <a:gd name="T17" fmla="*/ 0 h 28"/>
                    <a:gd name="T18" fmla="*/ 16 w 16"/>
                    <a:gd name="T19" fmla="*/ 8 h 28"/>
                    <a:gd name="T20" fmla="*/ 14 w 16"/>
                    <a:gd name="T21" fmla="*/ 10 h 28"/>
                    <a:gd name="T22" fmla="*/ 12 w 16"/>
                    <a:gd name="T23" fmla="*/ 8 h 28"/>
                    <a:gd name="T24" fmla="*/ 8 w 16"/>
                    <a:gd name="T25" fmla="*/ 4 h 28"/>
                    <a:gd name="T26" fmla="*/ 4 w 16"/>
                    <a:gd name="T27" fmla="*/ 8 h 28"/>
                    <a:gd name="T28" fmla="*/ 8 w 16"/>
                    <a:gd name="T29" fmla="*/ 12 h 28"/>
                    <a:gd name="T30" fmla="*/ 16 w 16"/>
                    <a:gd name="T31" fmla="*/ 20 h 28"/>
                    <a:gd name="T32" fmla="*/ 8 w 16"/>
                    <a:gd name="T33" fmla="*/ 28 h 2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</a:cxnLst>
                  <a:rect l="0" t="0" r="r" b="b"/>
                  <a:pathLst>
                    <a:path w="16" h="28">
                      <a:moveTo>
                        <a:pt x="8" y="28"/>
                      </a:moveTo>
                      <a:cubicBezTo>
                        <a:pt x="4" y="28"/>
                        <a:pt x="0" y="24"/>
                        <a:pt x="0" y="20"/>
                      </a:cubicBezTo>
                      <a:cubicBezTo>
                        <a:pt x="0" y="19"/>
                        <a:pt x="1" y="18"/>
                        <a:pt x="2" y="18"/>
                      </a:cubicBezTo>
                      <a:cubicBezTo>
                        <a:pt x="3" y="18"/>
                        <a:pt x="4" y="19"/>
                        <a:pt x="4" y="20"/>
                      </a:cubicBezTo>
                      <a:cubicBezTo>
                        <a:pt x="4" y="22"/>
                        <a:pt x="6" y="24"/>
                        <a:pt x="8" y="24"/>
                      </a:cubicBezTo>
                      <a:cubicBezTo>
                        <a:pt x="10" y="24"/>
                        <a:pt x="12" y="22"/>
                        <a:pt x="12" y="20"/>
                      </a:cubicBezTo>
                      <a:cubicBezTo>
                        <a:pt x="12" y="18"/>
                        <a:pt x="10" y="16"/>
                        <a:pt x="8" y="16"/>
                      </a:cubicBezTo>
                      <a:cubicBezTo>
                        <a:pt x="4" y="16"/>
                        <a:pt x="0" y="12"/>
                        <a:pt x="0" y="8"/>
                      </a:cubicBezTo>
                      <a:cubicBezTo>
                        <a:pt x="0" y="4"/>
                        <a:pt x="4" y="0"/>
                        <a:pt x="8" y="0"/>
                      </a:cubicBezTo>
                      <a:cubicBezTo>
                        <a:pt x="12" y="0"/>
                        <a:pt x="16" y="4"/>
                        <a:pt x="16" y="8"/>
                      </a:cubicBezTo>
                      <a:cubicBezTo>
                        <a:pt x="16" y="9"/>
                        <a:pt x="15" y="10"/>
                        <a:pt x="14" y="10"/>
                      </a:cubicBezTo>
                      <a:cubicBezTo>
                        <a:pt x="13" y="10"/>
                        <a:pt x="12" y="9"/>
                        <a:pt x="12" y="8"/>
                      </a:cubicBezTo>
                      <a:cubicBezTo>
                        <a:pt x="12" y="6"/>
                        <a:pt x="10" y="4"/>
                        <a:pt x="8" y="4"/>
                      </a:cubicBezTo>
                      <a:cubicBezTo>
                        <a:pt x="6" y="4"/>
                        <a:pt x="4" y="6"/>
                        <a:pt x="4" y="8"/>
                      </a:cubicBezTo>
                      <a:cubicBezTo>
                        <a:pt x="4" y="10"/>
                        <a:pt x="6" y="12"/>
                        <a:pt x="8" y="12"/>
                      </a:cubicBezTo>
                      <a:cubicBezTo>
                        <a:pt x="12" y="12"/>
                        <a:pt x="16" y="16"/>
                        <a:pt x="16" y="20"/>
                      </a:cubicBezTo>
                      <a:cubicBezTo>
                        <a:pt x="16" y="24"/>
                        <a:pt x="12" y="28"/>
                        <a:pt x="8" y="28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122" name="Freeform 38"/>
                <p:cNvSpPr>
                  <a:spLocks/>
                </p:cNvSpPr>
                <p:nvPr/>
              </p:nvSpPr>
              <p:spPr bwMode="auto">
                <a:xfrm>
                  <a:off x="6505575" y="5811838"/>
                  <a:ext cx="247650" cy="246062"/>
                </a:xfrm>
                <a:custGeom>
                  <a:avLst/>
                  <a:gdLst>
                    <a:gd name="T0" fmla="*/ 32 w 64"/>
                    <a:gd name="T1" fmla="*/ 64 h 64"/>
                    <a:gd name="T2" fmla="*/ 0 w 64"/>
                    <a:gd name="T3" fmla="*/ 32 h 64"/>
                    <a:gd name="T4" fmla="*/ 10 w 64"/>
                    <a:gd name="T5" fmla="*/ 9 h 64"/>
                    <a:gd name="T6" fmla="*/ 34 w 64"/>
                    <a:gd name="T7" fmla="*/ 0 h 64"/>
                    <a:gd name="T8" fmla="*/ 36 w 64"/>
                    <a:gd name="T9" fmla="*/ 2 h 64"/>
                    <a:gd name="T10" fmla="*/ 34 w 64"/>
                    <a:gd name="T11" fmla="*/ 4 h 64"/>
                    <a:gd name="T12" fmla="*/ 13 w 64"/>
                    <a:gd name="T13" fmla="*/ 12 h 64"/>
                    <a:gd name="T14" fmla="*/ 4 w 64"/>
                    <a:gd name="T15" fmla="*/ 32 h 64"/>
                    <a:gd name="T16" fmla="*/ 32 w 64"/>
                    <a:gd name="T17" fmla="*/ 60 h 64"/>
                    <a:gd name="T18" fmla="*/ 52 w 64"/>
                    <a:gd name="T19" fmla="*/ 51 h 64"/>
                    <a:gd name="T20" fmla="*/ 60 w 64"/>
                    <a:gd name="T21" fmla="*/ 30 h 64"/>
                    <a:gd name="T22" fmla="*/ 62 w 64"/>
                    <a:gd name="T23" fmla="*/ 28 h 64"/>
                    <a:gd name="T24" fmla="*/ 64 w 64"/>
                    <a:gd name="T25" fmla="*/ 30 h 64"/>
                    <a:gd name="T26" fmla="*/ 55 w 64"/>
                    <a:gd name="T27" fmla="*/ 54 h 64"/>
                    <a:gd name="T28" fmla="*/ 32 w 64"/>
                    <a:gd name="T29" fmla="*/ 64 h 6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</a:cxnLst>
                  <a:rect l="0" t="0" r="r" b="b"/>
                  <a:pathLst>
                    <a:path w="64" h="64">
                      <a:moveTo>
                        <a:pt x="32" y="64"/>
                      </a:moveTo>
                      <a:cubicBezTo>
                        <a:pt x="14" y="64"/>
                        <a:pt x="0" y="50"/>
                        <a:pt x="0" y="32"/>
                      </a:cubicBezTo>
                      <a:cubicBezTo>
                        <a:pt x="0" y="23"/>
                        <a:pt x="4" y="15"/>
                        <a:pt x="10" y="9"/>
                      </a:cubicBezTo>
                      <a:cubicBezTo>
                        <a:pt x="17" y="3"/>
                        <a:pt x="25" y="0"/>
                        <a:pt x="34" y="0"/>
                      </a:cubicBezTo>
                      <a:cubicBezTo>
                        <a:pt x="35" y="0"/>
                        <a:pt x="36" y="1"/>
                        <a:pt x="36" y="2"/>
                      </a:cubicBezTo>
                      <a:cubicBezTo>
                        <a:pt x="36" y="3"/>
                        <a:pt x="35" y="4"/>
                        <a:pt x="34" y="4"/>
                      </a:cubicBezTo>
                      <a:cubicBezTo>
                        <a:pt x="26" y="4"/>
                        <a:pt x="19" y="6"/>
                        <a:pt x="13" y="12"/>
                      </a:cubicBezTo>
                      <a:cubicBezTo>
                        <a:pt x="7" y="17"/>
                        <a:pt x="4" y="24"/>
                        <a:pt x="4" y="32"/>
                      </a:cubicBezTo>
                      <a:cubicBezTo>
                        <a:pt x="4" y="47"/>
                        <a:pt x="17" y="60"/>
                        <a:pt x="32" y="60"/>
                      </a:cubicBezTo>
                      <a:cubicBezTo>
                        <a:pt x="40" y="60"/>
                        <a:pt x="47" y="57"/>
                        <a:pt x="52" y="51"/>
                      </a:cubicBezTo>
                      <a:cubicBezTo>
                        <a:pt x="58" y="45"/>
                        <a:pt x="60" y="38"/>
                        <a:pt x="60" y="30"/>
                      </a:cubicBezTo>
                      <a:cubicBezTo>
                        <a:pt x="60" y="29"/>
                        <a:pt x="61" y="28"/>
                        <a:pt x="62" y="28"/>
                      </a:cubicBezTo>
                      <a:cubicBezTo>
                        <a:pt x="63" y="28"/>
                        <a:pt x="64" y="29"/>
                        <a:pt x="64" y="30"/>
                      </a:cubicBezTo>
                      <a:cubicBezTo>
                        <a:pt x="64" y="39"/>
                        <a:pt x="61" y="47"/>
                        <a:pt x="55" y="54"/>
                      </a:cubicBezTo>
                      <a:cubicBezTo>
                        <a:pt x="49" y="60"/>
                        <a:pt x="41" y="64"/>
                        <a:pt x="32" y="64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</p:grpSp>
        </p:grpSp>
        <p:grpSp>
          <p:nvGrpSpPr>
            <p:cNvPr id="141" name="Group 140"/>
            <p:cNvGrpSpPr/>
            <p:nvPr/>
          </p:nvGrpSpPr>
          <p:grpSpPr>
            <a:xfrm>
              <a:off x="378108" y="5838359"/>
              <a:ext cx="8378543" cy="676952"/>
              <a:chOff x="378108" y="5838359"/>
              <a:chExt cx="8378543" cy="676952"/>
            </a:xfrm>
          </p:grpSpPr>
          <p:grpSp>
            <p:nvGrpSpPr>
              <p:cNvPr id="142" name="Group 141"/>
              <p:cNvGrpSpPr/>
              <p:nvPr/>
            </p:nvGrpSpPr>
            <p:grpSpPr>
              <a:xfrm>
                <a:off x="1046253" y="6012385"/>
                <a:ext cx="7042253" cy="502926"/>
                <a:chOff x="1324276" y="5837125"/>
                <a:chExt cx="7042253" cy="502926"/>
              </a:xfrm>
            </p:grpSpPr>
            <p:sp>
              <p:nvSpPr>
                <p:cNvPr id="144" name="TextBox 143"/>
                <p:cNvSpPr txBox="1"/>
                <p:nvPr/>
              </p:nvSpPr>
              <p:spPr>
                <a:xfrm>
                  <a:off x="2542219" y="5867159"/>
                  <a:ext cx="5824310" cy="438157"/>
                </a:xfrm>
                <a:prstGeom prst="rect">
                  <a:avLst/>
                </a:prstGeom>
                <a:noFill/>
                <a:ln w="6350">
                  <a:noFill/>
                  <a:prstDash val="dash"/>
                </a:ln>
              </p:spPr>
              <p:txBody>
                <a:bodyPr wrap="square" lIns="0" tIns="0" rIns="0" bIns="0" rtlCol="0">
                  <a:sp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000" b="0" i="0" u="none" strike="noStrike" kern="1200" cap="none" spc="0" normalizeH="0" baseline="0" noProof="0" dirty="0">
                      <a:ln>
                        <a:noFill/>
                      </a:ln>
                      <a:effectLst/>
                      <a:uLnTx/>
                      <a:uFillTx/>
                      <a:ea typeface="+mn-ea"/>
                      <a:cs typeface="+mn-cs"/>
                    </a:rPr>
                    <a:t>Lorem </a:t>
                  </a:r>
                  <a:r>
                    <a:rPr kumimoji="0" lang="en-US" sz="1000" b="0" i="0" u="none" strike="noStrike" kern="1200" cap="none" spc="0" normalizeH="0" baseline="0" noProof="0" dirty="0" err="1">
                      <a:ln>
                        <a:noFill/>
                      </a:ln>
                      <a:effectLst/>
                      <a:uLnTx/>
                      <a:uFillTx/>
                      <a:ea typeface="+mn-ea"/>
                      <a:cs typeface="+mn-cs"/>
                    </a:rPr>
                    <a:t>Ipsum</a:t>
                  </a:r>
                  <a:r>
                    <a:rPr kumimoji="0" lang="en-US" sz="1000" b="0" i="0" u="none" strike="noStrike" kern="1200" cap="none" spc="0" normalizeH="0" baseline="0" noProof="0" dirty="0">
                      <a:ln>
                        <a:noFill/>
                      </a:ln>
                      <a:effectLst/>
                      <a:uLnTx/>
                      <a:uFillTx/>
                      <a:ea typeface="+mn-ea"/>
                      <a:cs typeface="+mn-cs"/>
                    </a:rPr>
                    <a:t> is simply dummy text of the printing and typesetting industry. Lorem </a:t>
                  </a:r>
                  <a:r>
                    <a:rPr kumimoji="0" lang="en-US" sz="1000" b="0" i="0" u="none" strike="noStrike" kern="1200" cap="none" spc="0" normalizeH="0" baseline="0" noProof="0" dirty="0" err="1">
                      <a:ln>
                        <a:noFill/>
                      </a:ln>
                      <a:effectLst/>
                      <a:uLnTx/>
                      <a:uFillTx/>
                      <a:ea typeface="+mn-ea"/>
                      <a:cs typeface="+mn-cs"/>
                    </a:rPr>
                    <a:t>Ipsum</a:t>
                  </a:r>
                  <a:r>
                    <a:rPr kumimoji="0" lang="en-US" sz="1000" b="0" i="0" u="none" strike="noStrike" kern="1200" cap="none" spc="0" normalizeH="0" baseline="0" noProof="0" dirty="0">
                      <a:ln>
                        <a:noFill/>
                      </a:ln>
                      <a:effectLst/>
                      <a:uLnTx/>
                      <a:uFillTx/>
                      <a:ea typeface="+mn-ea"/>
                      <a:cs typeface="+mn-cs"/>
                    </a:rPr>
                    <a:t> has been the industry's standard dummy text ever since the 1500s, when an unknown printer took a galley of type and scrambled it to make a type specimen book. </a:t>
                  </a:r>
                </a:p>
              </p:txBody>
            </p:sp>
            <p:grpSp>
              <p:nvGrpSpPr>
                <p:cNvPr id="145" name="Group 144"/>
                <p:cNvGrpSpPr/>
                <p:nvPr/>
              </p:nvGrpSpPr>
              <p:grpSpPr>
                <a:xfrm>
                  <a:off x="1324276" y="5837125"/>
                  <a:ext cx="1005964" cy="502926"/>
                  <a:chOff x="1030067" y="5837125"/>
                  <a:chExt cx="1005964" cy="502926"/>
                </a:xfrm>
              </p:grpSpPr>
              <p:grpSp>
                <p:nvGrpSpPr>
                  <p:cNvPr id="146" name="Group 145"/>
                  <p:cNvGrpSpPr/>
                  <p:nvPr/>
                </p:nvGrpSpPr>
                <p:grpSpPr>
                  <a:xfrm>
                    <a:off x="1346836" y="5837125"/>
                    <a:ext cx="372427" cy="146052"/>
                    <a:chOff x="1094423" y="5837125"/>
                    <a:chExt cx="372427" cy="146052"/>
                  </a:xfrm>
                </p:grpSpPr>
                <p:grpSp>
                  <p:nvGrpSpPr>
                    <p:cNvPr id="148" name="Group 147"/>
                    <p:cNvGrpSpPr/>
                    <p:nvPr/>
                  </p:nvGrpSpPr>
                  <p:grpSpPr>
                    <a:xfrm flipV="1">
                      <a:off x="1094423" y="5849531"/>
                      <a:ext cx="156454" cy="129076"/>
                      <a:chOff x="1094423" y="5849531"/>
                      <a:chExt cx="156454" cy="129076"/>
                    </a:xfrm>
                    <a:solidFill>
                      <a:schemeClr val="tx1">
                        <a:lumMod val="65000"/>
                        <a:lumOff val="35000"/>
                      </a:schemeClr>
                    </a:solidFill>
                  </p:grpSpPr>
                  <p:sp>
                    <p:nvSpPr>
                      <p:cNvPr id="150" name="Freeform 38"/>
                      <p:cNvSpPr>
                        <a:spLocks/>
                      </p:cNvSpPr>
                      <p:nvPr/>
                    </p:nvSpPr>
                    <p:spPr bwMode="auto">
                      <a:xfrm flipV="1">
                        <a:off x="1094423" y="5895327"/>
                        <a:ext cx="156454" cy="83280"/>
                      </a:xfrm>
                      <a:custGeom>
                        <a:avLst/>
                        <a:gdLst>
                          <a:gd name="T0" fmla="*/ 0 w 351"/>
                          <a:gd name="T1" fmla="*/ 176 h 187"/>
                          <a:gd name="T2" fmla="*/ 11 w 351"/>
                          <a:gd name="T3" fmla="*/ 187 h 187"/>
                          <a:gd name="T4" fmla="*/ 340 w 351"/>
                          <a:gd name="T5" fmla="*/ 187 h 187"/>
                          <a:gd name="T6" fmla="*/ 351 w 351"/>
                          <a:gd name="T7" fmla="*/ 176 h 187"/>
                          <a:gd name="T8" fmla="*/ 351 w 351"/>
                          <a:gd name="T9" fmla="*/ 103 h 187"/>
                          <a:gd name="T10" fmla="*/ 341 w 351"/>
                          <a:gd name="T11" fmla="*/ 87 h 187"/>
                          <a:gd name="T12" fmla="*/ 186 w 351"/>
                          <a:gd name="T13" fmla="*/ 3 h 187"/>
                          <a:gd name="T14" fmla="*/ 166 w 351"/>
                          <a:gd name="T15" fmla="*/ 3 h 187"/>
                          <a:gd name="T16" fmla="*/ 10 w 351"/>
                          <a:gd name="T17" fmla="*/ 87 h 187"/>
                          <a:gd name="T18" fmla="*/ 0 w 351"/>
                          <a:gd name="T19" fmla="*/ 104 h 187"/>
                          <a:gd name="T20" fmla="*/ 0 w 351"/>
                          <a:gd name="T21" fmla="*/ 176 h 187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  <a:cxn ang="0">
                            <a:pos x="T6" y="T7"/>
                          </a:cxn>
                          <a:cxn ang="0">
                            <a:pos x="T8" y="T9"/>
                          </a:cxn>
                          <a:cxn ang="0">
                            <a:pos x="T10" y="T11"/>
                          </a:cxn>
                          <a:cxn ang="0">
                            <a:pos x="T12" y="T13"/>
                          </a:cxn>
                          <a:cxn ang="0">
                            <a:pos x="T14" y="T15"/>
                          </a:cxn>
                          <a:cxn ang="0">
                            <a:pos x="T16" y="T17"/>
                          </a:cxn>
                          <a:cxn ang="0">
                            <a:pos x="T18" y="T19"/>
                          </a:cxn>
                          <a:cxn ang="0">
                            <a:pos x="T20" y="T21"/>
                          </a:cxn>
                        </a:cxnLst>
                        <a:rect l="0" t="0" r="r" b="b"/>
                        <a:pathLst>
                          <a:path w="351" h="187">
                            <a:moveTo>
                              <a:pt x="0" y="176"/>
                            </a:moveTo>
                            <a:cubicBezTo>
                              <a:pt x="0" y="182"/>
                              <a:pt x="5" y="187"/>
                              <a:pt x="11" y="187"/>
                            </a:cubicBezTo>
                            <a:cubicBezTo>
                              <a:pt x="340" y="187"/>
                              <a:pt x="340" y="187"/>
                              <a:pt x="340" y="187"/>
                            </a:cubicBezTo>
                            <a:cubicBezTo>
                              <a:pt x="346" y="187"/>
                              <a:pt x="351" y="182"/>
                              <a:pt x="351" y="176"/>
                            </a:cubicBezTo>
                            <a:cubicBezTo>
                              <a:pt x="351" y="103"/>
                              <a:pt x="351" y="103"/>
                              <a:pt x="351" y="103"/>
                            </a:cubicBezTo>
                            <a:cubicBezTo>
                              <a:pt x="351" y="97"/>
                              <a:pt x="347" y="90"/>
                              <a:pt x="341" y="87"/>
                            </a:cubicBezTo>
                            <a:cubicBezTo>
                              <a:pt x="186" y="3"/>
                              <a:pt x="186" y="3"/>
                              <a:pt x="186" y="3"/>
                            </a:cubicBezTo>
                            <a:cubicBezTo>
                              <a:pt x="180" y="0"/>
                              <a:pt x="171" y="0"/>
                              <a:pt x="166" y="3"/>
                            </a:cubicBezTo>
                            <a:cubicBezTo>
                              <a:pt x="10" y="87"/>
                              <a:pt x="10" y="87"/>
                              <a:pt x="10" y="87"/>
                            </a:cubicBezTo>
                            <a:cubicBezTo>
                              <a:pt x="5" y="90"/>
                              <a:pt x="0" y="98"/>
                              <a:pt x="0" y="104"/>
                            </a:cubicBezTo>
                            <a:lnTo>
                              <a:pt x="0" y="176"/>
                            </a:lnTo>
                            <a:close/>
                          </a:path>
                        </a:pathLst>
                      </a:custGeom>
                      <a:solidFill>
                        <a:srgbClr val="3B3939"/>
                      </a:solidFill>
                      <a:ln w="15875" cap="flat">
                        <a:noFill/>
                        <a:prstDash val="solid"/>
                        <a:miter lim="800000"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pPr marL="0" marR="0" lvl="0" indent="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US" sz="1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endParaRPr>
                      </a:p>
                    </p:txBody>
                  </p:sp>
                  <p:sp>
                    <p:nvSpPr>
                      <p:cNvPr id="151" name="Freeform 38"/>
                      <p:cNvSpPr>
                        <a:spLocks/>
                      </p:cNvSpPr>
                      <p:nvPr/>
                    </p:nvSpPr>
                    <p:spPr bwMode="auto">
                      <a:xfrm flipV="1">
                        <a:off x="1094423" y="5849531"/>
                        <a:ext cx="156454" cy="32107"/>
                      </a:xfrm>
                      <a:prstGeom prst="roundRect">
                        <a:avLst/>
                      </a:prstGeom>
                      <a:solidFill>
                        <a:srgbClr val="3B3939"/>
                      </a:solidFill>
                      <a:ln w="15875" cap="flat">
                        <a:noFill/>
                        <a:prstDash val="solid"/>
                        <a:miter lim="800000"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pPr marL="0" marR="0" lvl="0" indent="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US" sz="1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endParaRPr>
                      </a:p>
                    </p:txBody>
                  </p:sp>
                </p:grpSp>
                <p:sp>
                  <p:nvSpPr>
                    <p:cNvPr id="149" name="TextBox 148"/>
                    <p:cNvSpPr txBox="1"/>
                    <p:nvPr/>
                  </p:nvSpPr>
                  <p:spPr>
                    <a:xfrm>
                      <a:off x="1294448" y="5837125"/>
                      <a:ext cx="172402" cy="146052"/>
                    </a:xfrm>
                    <a:prstGeom prst="rect">
                      <a:avLst/>
                    </a:prstGeom>
                    <a:noFill/>
                    <a:ln w="6350">
                      <a:noFill/>
                      <a:prstDash val="dash"/>
                    </a:ln>
                  </p:spPr>
                  <p:txBody>
                    <a:bodyPr wrap="square" lIns="0" tIns="0" rIns="0" bIns="0" rtlCol="0">
                      <a:spAutoFit/>
                    </a:bodyPr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3B3939"/>
                          </a:solidFill>
                          <a:effectLst/>
                          <a:uLnTx/>
                          <a:uFillTx/>
                          <a:ea typeface="+mn-ea"/>
                          <a:cs typeface="+mn-cs"/>
                        </a:rPr>
                        <a:t>UP</a:t>
                      </a:r>
                    </a:p>
                  </p:txBody>
                </p:sp>
              </p:grpSp>
              <p:sp>
                <p:nvSpPr>
                  <p:cNvPr id="147" name="TextBox 146"/>
                  <p:cNvSpPr txBox="1"/>
                  <p:nvPr/>
                </p:nvSpPr>
                <p:spPr>
                  <a:xfrm>
                    <a:off x="1030067" y="5989525"/>
                    <a:ext cx="1005964" cy="350526"/>
                  </a:xfrm>
                  <a:prstGeom prst="rect">
                    <a:avLst/>
                  </a:prstGeom>
                  <a:noFill/>
                  <a:ln w="6350">
                    <a:noFill/>
                    <a:prstDash val="dash"/>
                  </a:ln>
                </p:spPr>
                <p:txBody>
                  <a:bodyPr wrap="square" lIns="0" tIns="0" rIns="0" bIns="0" rtlCol="0">
                    <a:spAutoFit/>
                  </a:bodyPr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en-US" sz="2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70AD47"/>
                        </a:solidFill>
                        <a:effectLst/>
                        <a:uLnTx/>
                        <a:uFillTx/>
                        <a:ea typeface="+mn-ea"/>
                        <a:cs typeface="+mn-cs"/>
                      </a:rPr>
                      <a:t>14.44 %</a:t>
                    </a:r>
                  </a:p>
                </p:txBody>
              </p:sp>
            </p:grpSp>
          </p:grpSp>
          <p:cxnSp>
            <p:nvCxnSpPr>
              <p:cNvPr id="143" name="Straight Connector 142"/>
              <p:cNvCxnSpPr/>
              <p:nvPr/>
            </p:nvCxnSpPr>
            <p:spPr>
              <a:xfrm>
                <a:off x="378108" y="5838359"/>
                <a:ext cx="8378543" cy="0"/>
              </a:xfrm>
              <a:prstGeom prst="line">
                <a:avLst/>
              </a:prstGeom>
              <a:ln w="12700"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  <p:extLst>
      <p:ext uri="{BB962C8B-B14F-4D97-AF65-F5344CB8AC3E}">
        <p14:creationId xmlns:p14="http://schemas.microsoft.com/office/powerpoint/2010/main" val="356124088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9CCFC658-BE60-467B-AE96-6A6F4C3E5260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PowerPoint Presentation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206E70-9524-410D-AE9B-78D656EAA14D}" type="slidenum">
              <a:rPr lang="en-US" smtClean="0"/>
              <a:pPr/>
              <a:t>12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1566209" y="2193267"/>
            <a:ext cx="534112" cy="493100"/>
          </a:xfrm>
          <a:prstGeom prst="rect">
            <a:avLst/>
          </a:prstGeom>
          <a:noFill/>
          <a:ln w="6350">
            <a:noFill/>
            <a:prstDash val="dash"/>
          </a:ln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AFABAB"/>
                </a:solidFill>
                <a:effectLst/>
                <a:uLnTx/>
                <a:uFillTx/>
                <a:ea typeface="+mn-ea"/>
                <a:cs typeface="+mn-cs"/>
              </a:rPr>
              <a:t>02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566209" y="1284837"/>
            <a:ext cx="534112" cy="493100"/>
          </a:xfrm>
          <a:prstGeom prst="rect">
            <a:avLst/>
          </a:prstGeom>
          <a:noFill/>
          <a:ln w="6350">
            <a:noFill/>
            <a:prstDash val="dash"/>
          </a:ln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E2583D"/>
                </a:solidFill>
                <a:effectLst/>
                <a:uLnTx/>
                <a:uFillTx/>
                <a:ea typeface="+mn-ea"/>
                <a:cs typeface="+mn-cs"/>
              </a:rPr>
              <a:t>01</a:t>
            </a:r>
          </a:p>
        </p:txBody>
      </p:sp>
      <p:grpSp>
        <p:nvGrpSpPr>
          <p:cNvPr id="9" name="Group 8"/>
          <p:cNvGrpSpPr/>
          <p:nvPr/>
        </p:nvGrpSpPr>
        <p:grpSpPr>
          <a:xfrm>
            <a:off x="5574825" y="1303898"/>
            <a:ext cx="4555846" cy="4783639"/>
            <a:chOff x="2984501" y="1762125"/>
            <a:chExt cx="3175000" cy="3333751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sp>
          <p:nvSpPr>
            <p:cNvPr id="10" name="Freeform 5"/>
            <p:cNvSpPr>
              <a:spLocks/>
            </p:cNvSpPr>
            <p:nvPr/>
          </p:nvSpPr>
          <p:spPr bwMode="auto">
            <a:xfrm>
              <a:off x="2984501" y="2657475"/>
              <a:ext cx="1006475" cy="1749425"/>
            </a:xfrm>
            <a:custGeom>
              <a:avLst/>
              <a:gdLst>
                <a:gd name="T0" fmla="*/ 167 w 267"/>
                <a:gd name="T1" fmla="*/ 465 h 465"/>
                <a:gd name="T2" fmla="*/ 20 w 267"/>
                <a:gd name="T3" fmla="*/ 289 h 465"/>
                <a:gd name="T4" fmla="*/ 267 w 267"/>
                <a:gd name="T5" fmla="*/ 0 h 465"/>
                <a:gd name="T6" fmla="*/ 143 w 267"/>
                <a:gd name="T7" fmla="*/ 250 h 465"/>
                <a:gd name="T8" fmla="*/ 167 w 267"/>
                <a:gd name="T9" fmla="*/ 465 h 4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7" h="465">
                  <a:moveTo>
                    <a:pt x="167" y="465"/>
                  </a:moveTo>
                  <a:cubicBezTo>
                    <a:pt x="167" y="465"/>
                    <a:pt x="37" y="424"/>
                    <a:pt x="20" y="289"/>
                  </a:cubicBezTo>
                  <a:cubicBezTo>
                    <a:pt x="0" y="123"/>
                    <a:pt x="267" y="0"/>
                    <a:pt x="267" y="0"/>
                  </a:cubicBezTo>
                  <a:cubicBezTo>
                    <a:pt x="267" y="0"/>
                    <a:pt x="158" y="136"/>
                    <a:pt x="143" y="250"/>
                  </a:cubicBezTo>
                  <a:cubicBezTo>
                    <a:pt x="126" y="376"/>
                    <a:pt x="167" y="465"/>
                    <a:pt x="167" y="465"/>
                  </a:cubicBezTo>
                  <a:close/>
                </a:path>
              </a:pathLst>
            </a:custGeom>
            <a:solidFill>
              <a:srgbClr val="70AD47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n-ea"/>
                <a:cs typeface="+mn-cs"/>
              </a:endParaRPr>
            </a:p>
          </p:txBody>
        </p:sp>
        <p:sp>
          <p:nvSpPr>
            <p:cNvPr id="11" name="Freeform 6"/>
            <p:cNvSpPr>
              <a:spLocks/>
            </p:cNvSpPr>
            <p:nvPr/>
          </p:nvSpPr>
          <p:spPr bwMode="auto">
            <a:xfrm>
              <a:off x="3132138" y="1901825"/>
              <a:ext cx="1817688" cy="1189038"/>
            </a:xfrm>
            <a:custGeom>
              <a:avLst/>
              <a:gdLst>
                <a:gd name="T0" fmla="*/ 30 w 483"/>
                <a:gd name="T1" fmla="*/ 316 h 316"/>
                <a:gd name="T2" fmla="*/ 109 w 483"/>
                <a:gd name="T3" fmla="*/ 100 h 316"/>
                <a:gd name="T4" fmla="*/ 483 w 483"/>
                <a:gd name="T5" fmla="*/ 170 h 316"/>
                <a:gd name="T6" fmla="*/ 204 w 483"/>
                <a:gd name="T7" fmla="*/ 187 h 316"/>
                <a:gd name="T8" fmla="*/ 30 w 483"/>
                <a:gd name="T9" fmla="*/ 316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83" h="316">
                  <a:moveTo>
                    <a:pt x="30" y="316"/>
                  </a:moveTo>
                  <a:cubicBezTo>
                    <a:pt x="30" y="316"/>
                    <a:pt x="0" y="183"/>
                    <a:pt x="109" y="100"/>
                  </a:cubicBezTo>
                  <a:cubicBezTo>
                    <a:pt x="243" y="0"/>
                    <a:pt x="483" y="170"/>
                    <a:pt x="483" y="170"/>
                  </a:cubicBezTo>
                  <a:cubicBezTo>
                    <a:pt x="483" y="170"/>
                    <a:pt x="310" y="143"/>
                    <a:pt x="204" y="187"/>
                  </a:cubicBezTo>
                  <a:cubicBezTo>
                    <a:pt x="87" y="235"/>
                    <a:pt x="30" y="316"/>
                    <a:pt x="30" y="316"/>
                  </a:cubicBezTo>
                  <a:close/>
                </a:path>
              </a:pathLst>
            </a:custGeom>
            <a:solidFill>
              <a:srgbClr val="E2583D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n-ea"/>
                <a:cs typeface="+mn-cs"/>
              </a:endParaRPr>
            </a:p>
          </p:txBody>
        </p:sp>
        <p:sp>
          <p:nvSpPr>
            <p:cNvPr id="12" name="Freeform 7"/>
            <p:cNvSpPr>
              <a:spLocks/>
            </p:cNvSpPr>
            <p:nvPr/>
          </p:nvSpPr>
          <p:spPr bwMode="auto">
            <a:xfrm>
              <a:off x="4200526" y="1762125"/>
              <a:ext cx="1431925" cy="1550988"/>
            </a:xfrm>
            <a:custGeom>
              <a:avLst/>
              <a:gdLst>
                <a:gd name="T0" fmla="*/ 0 w 380"/>
                <a:gd name="T1" fmla="*/ 92 h 412"/>
                <a:gd name="T2" fmla="*/ 227 w 380"/>
                <a:gd name="T3" fmla="*/ 53 h 412"/>
                <a:gd name="T4" fmla="*/ 354 w 380"/>
                <a:gd name="T5" fmla="*/ 412 h 412"/>
                <a:gd name="T6" fmla="*/ 199 w 380"/>
                <a:gd name="T7" fmla="*/ 179 h 412"/>
                <a:gd name="T8" fmla="*/ 0 w 380"/>
                <a:gd name="T9" fmla="*/ 92 h 4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80" h="412">
                  <a:moveTo>
                    <a:pt x="0" y="92"/>
                  </a:moveTo>
                  <a:cubicBezTo>
                    <a:pt x="0" y="92"/>
                    <a:pt x="101" y="0"/>
                    <a:pt x="227" y="53"/>
                  </a:cubicBezTo>
                  <a:cubicBezTo>
                    <a:pt x="380" y="119"/>
                    <a:pt x="354" y="412"/>
                    <a:pt x="354" y="412"/>
                  </a:cubicBezTo>
                  <a:cubicBezTo>
                    <a:pt x="354" y="412"/>
                    <a:pt x="290" y="249"/>
                    <a:pt x="199" y="179"/>
                  </a:cubicBezTo>
                  <a:cubicBezTo>
                    <a:pt x="99" y="102"/>
                    <a:pt x="0" y="92"/>
                    <a:pt x="0" y="92"/>
                  </a:cubicBezTo>
                  <a:close/>
                </a:path>
              </a:pathLst>
            </a:custGeom>
            <a:solidFill>
              <a:srgbClr val="78D2D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n-ea"/>
                <a:cs typeface="+mn-cs"/>
              </a:endParaRPr>
            </a:p>
          </p:txBody>
        </p:sp>
        <p:sp>
          <p:nvSpPr>
            <p:cNvPr id="13" name="Freeform 8"/>
            <p:cNvSpPr>
              <a:spLocks/>
            </p:cNvSpPr>
            <p:nvPr/>
          </p:nvSpPr>
          <p:spPr bwMode="auto">
            <a:xfrm>
              <a:off x="5153026" y="2451100"/>
              <a:ext cx="1006475" cy="1749425"/>
            </a:xfrm>
            <a:custGeom>
              <a:avLst/>
              <a:gdLst>
                <a:gd name="T0" fmla="*/ 100 w 267"/>
                <a:gd name="T1" fmla="*/ 0 h 465"/>
                <a:gd name="T2" fmla="*/ 247 w 267"/>
                <a:gd name="T3" fmla="*/ 176 h 465"/>
                <a:gd name="T4" fmla="*/ 0 w 267"/>
                <a:gd name="T5" fmla="*/ 465 h 465"/>
                <a:gd name="T6" fmla="*/ 124 w 267"/>
                <a:gd name="T7" fmla="*/ 215 h 465"/>
                <a:gd name="T8" fmla="*/ 100 w 267"/>
                <a:gd name="T9" fmla="*/ 0 h 4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7" h="465">
                  <a:moveTo>
                    <a:pt x="100" y="0"/>
                  </a:moveTo>
                  <a:cubicBezTo>
                    <a:pt x="100" y="0"/>
                    <a:pt x="230" y="41"/>
                    <a:pt x="247" y="176"/>
                  </a:cubicBezTo>
                  <a:cubicBezTo>
                    <a:pt x="267" y="342"/>
                    <a:pt x="0" y="465"/>
                    <a:pt x="0" y="465"/>
                  </a:cubicBezTo>
                  <a:cubicBezTo>
                    <a:pt x="0" y="465"/>
                    <a:pt x="109" y="329"/>
                    <a:pt x="124" y="215"/>
                  </a:cubicBezTo>
                  <a:cubicBezTo>
                    <a:pt x="141" y="89"/>
                    <a:pt x="100" y="0"/>
                    <a:pt x="100" y="0"/>
                  </a:cubicBezTo>
                  <a:close/>
                </a:path>
              </a:pathLst>
            </a:custGeom>
            <a:solidFill>
              <a:srgbClr val="70AD47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n-ea"/>
                <a:cs typeface="+mn-cs"/>
              </a:endParaRPr>
            </a:p>
          </p:txBody>
        </p:sp>
        <p:sp>
          <p:nvSpPr>
            <p:cNvPr id="14" name="Freeform 9"/>
            <p:cNvSpPr>
              <a:spLocks/>
            </p:cNvSpPr>
            <p:nvPr/>
          </p:nvSpPr>
          <p:spPr bwMode="auto">
            <a:xfrm>
              <a:off x="4194176" y="3767138"/>
              <a:ext cx="1817688" cy="1189038"/>
            </a:xfrm>
            <a:custGeom>
              <a:avLst/>
              <a:gdLst>
                <a:gd name="T0" fmla="*/ 453 w 483"/>
                <a:gd name="T1" fmla="*/ 0 h 316"/>
                <a:gd name="T2" fmla="*/ 374 w 483"/>
                <a:gd name="T3" fmla="*/ 216 h 316"/>
                <a:gd name="T4" fmla="*/ 0 w 483"/>
                <a:gd name="T5" fmla="*/ 146 h 316"/>
                <a:gd name="T6" fmla="*/ 279 w 483"/>
                <a:gd name="T7" fmla="*/ 129 h 316"/>
                <a:gd name="T8" fmla="*/ 453 w 483"/>
                <a:gd name="T9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83" h="316">
                  <a:moveTo>
                    <a:pt x="453" y="0"/>
                  </a:moveTo>
                  <a:cubicBezTo>
                    <a:pt x="453" y="0"/>
                    <a:pt x="483" y="133"/>
                    <a:pt x="374" y="216"/>
                  </a:cubicBezTo>
                  <a:cubicBezTo>
                    <a:pt x="241" y="316"/>
                    <a:pt x="0" y="146"/>
                    <a:pt x="0" y="146"/>
                  </a:cubicBezTo>
                  <a:cubicBezTo>
                    <a:pt x="0" y="146"/>
                    <a:pt x="173" y="173"/>
                    <a:pt x="279" y="129"/>
                  </a:cubicBezTo>
                  <a:cubicBezTo>
                    <a:pt x="396" y="81"/>
                    <a:pt x="453" y="0"/>
                    <a:pt x="453" y="0"/>
                  </a:cubicBezTo>
                  <a:close/>
                </a:path>
              </a:pathLst>
            </a:custGeom>
            <a:solidFill>
              <a:srgbClr val="E2583D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n-ea"/>
                <a:cs typeface="+mn-cs"/>
              </a:endParaRPr>
            </a:p>
          </p:txBody>
        </p:sp>
        <p:sp>
          <p:nvSpPr>
            <p:cNvPr id="15" name="Freeform 10"/>
            <p:cNvSpPr>
              <a:spLocks/>
            </p:cNvSpPr>
            <p:nvPr/>
          </p:nvSpPr>
          <p:spPr bwMode="auto">
            <a:xfrm>
              <a:off x="3511551" y="3544888"/>
              <a:ext cx="1431925" cy="1550988"/>
            </a:xfrm>
            <a:custGeom>
              <a:avLst/>
              <a:gdLst>
                <a:gd name="T0" fmla="*/ 380 w 380"/>
                <a:gd name="T1" fmla="*/ 320 h 412"/>
                <a:gd name="T2" fmla="*/ 153 w 380"/>
                <a:gd name="T3" fmla="*/ 359 h 412"/>
                <a:gd name="T4" fmla="*/ 27 w 380"/>
                <a:gd name="T5" fmla="*/ 0 h 412"/>
                <a:gd name="T6" fmla="*/ 181 w 380"/>
                <a:gd name="T7" fmla="*/ 233 h 412"/>
                <a:gd name="T8" fmla="*/ 380 w 380"/>
                <a:gd name="T9" fmla="*/ 320 h 4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80" h="412">
                  <a:moveTo>
                    <a:pt x="380" y="320"/>
                  </a:moveTo>
                  <a:cubicBezTo>
                    <a:pt x="380" y="320"/>
                    <a:pt x="279" y="412"/>
                    <a:pt x="153" y="359"/>
                  </a:cubicBezTo>
                  <a:cubicBezTo>
                    <a:pt x="0" y="293"/>
                    <a:pt x="27" y="0"/>
                    <a:pt x="27" y="0"/>
                  </a:cubicBezTo>
                  <a:cubicBezTo>
                    <a:pt x="27" y="0"/>
                    <a:pt x="90" y="163"/>
                    <a:pt x="181" y="233"/>
                  </a:cubicBezTo>
                  <a:cubicBezTo>
                    <a:pt x="282" y="310"/>
                    <a:pt x="380" y="320"/>
                    <a:pt x="380" y="320"/>
                  </a:cubicBezTo>
                  <a:close/>
                </a:path>
              </a:pathLst>
            </a:custGeom>
            <a:solidFill>
              <a:srgbClr val="78D2D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n-ea"/>
                <a:cs typeface="+mn-cs"/>
              </a:endParaRPr>
            </a:p>
          </p:txBody>
        </p:sp>
      </p:grpSp>
      <p:grpSp>
        <p:nvGrpSpPr>
          <p:cNvPr id="16" name="Group 15"/>
          <p:cNvGrpSpPr/>
          <p:nvPr/>
        </p:nvGrpSpPr>
        <p:grpSpPr>
          <a:xfrm>
            <a:off x="6420377" y="2134636"/>
            <a:ext cx="286131" cy="287721"/>
            <a:chOff x="9882188" y="1925638"/>
            <a:chExt cx="285750" cy="287338"/>
          </a:xfrm>
          <a:solidFill>
            <a:schemeClr val="bg1"/>
          </a:solidFill>
        </p:grpSpPr>
        <p:sp>
          <p:nvSpPr>
            <p:cNvPr id="17" name="Freeform 93"/>
            <p:cNvSpPr>
              <a:spLocks noEditPoints="1"/>
            </p:cNvSpPr>
            <p:nvPr/>
          </p:nvSpPr>
          <p:spPr bwMode="auto">
            <a:xfrm>
              <a:off x="9882188" y="1925638"/>
              <a:ext cx="285750" cy="287338"/>
            </a:xfrm>
            <a:custGeom>
              <a:avLst/>
              <a:gdLst>
                <a:gd name="T0" fmla="*/ 872 w 902"/>
                <a:gd name="T1" fmla="*/ 872 h 902"/>
                <a:gd name="T2" fmla="*/ 30 w 902"/>
                <a:gd name="T3" fmla="*/ 872 h 902"/>
                <a:gd name="T4" fmla="*/ 30 w 902"/>
                <a:gd name="T5" fmla="*/ 30 h 902"/>
                <a:gd name="T6" fmla="*/ 872 w 902"/>
                <a:gd name="T7" fmla="*/ 30 h 902"/>
                <a:gd name="T8" fmla="*/ 872 w 902"/>
                <a:gd name="T9" fmla="*/ 872 h 902"/>
                <a:gd name="T10" fmla="*/ 887 w 902"/>
                <a:gd name="T11" fmla="*/ 0 h 902"/>
                <a:gd name="T12" fmla="*/ 15 w 902"/>
                <a:gd name="T13" fmla="*/ 0 h 902"/>
                <a:gd name="T14" fmla="*/ 12 w 902"/>
                <a:gd name="T15" fmla="*/ 0 h 902"/>
                <a:gd name="T16" fmla="*/ 10 w 902"/>
                <a:gd name="T17" fmla="*/ 2 h 902"/>
                <a:gd name="T18" fmla="*/ 6 w 902"/>
                <a:gd name="T19" fmla="*/ 3 h 902"/>
                <a:gd name="T20" fmla="*/ 4 w 902"/>
                <a:gd name="T21" fmla="*/ 5 h 902"/>
                <a:gd name="T22" fmla="*/ 3 w 902"/>
                <a:gd name="T23" fmla="*/ 7 h 902"/>
                <a:gd name="T24" fmla="*/ 1 w 902"/>
                <a:gd name="T25" fmla="*/ 9 h 902"/>
                <a:gd name="T26" fmla="*/ 1 w 902"/>
                <a:gd name="T27" fmla="*/ 12 h 902"/>
                <a:gd name="T28" fmla="*/ 0 w 902"/>
                <a:gd name="T29" fmla="*/ 15 h 902"/>
                <a:gd name="T30" fmla="*/ 0 w 902"/>
                <a:gd name="T31" fmla="*/ 887 h 902"/>
                <a:gd name="T32" fmla="*/ 1 w 902"/>
                <a:gd name="T33" fmla="*/ 891 h 902"/>
                <a:gd name="T34" fmla="*/ 1 w 902"/>
                <a:gd name="T35" fmla="*/ 893 h 902"/>
                <a:gd name="T36" fmla="*/ 3 w 902"/>
                <a:gd name="T37" fmla="*/ 896 h 902"/>
                <a:gd name="T38" fmla="*/ 4 w 902"/>
                <a:gd name="T39" fmla="*/ 898 h 902"/>
                <a:gd name="T40" fmla="*/ 6 w 902"/>
                <a:gd name="T41" fmla="*/ 900 h 902"/>
                <a:gd name="T42" fmla="*/ 10 w 902"/>
                <a:gd name="T43" fmla="*/ 901 h 902"/>
                <a:gd name="T44" fmla="*/ 12 w 902"/>
                <a:gd name="T45" fmla="*/ 902 h 902"/>
                <a:gd name="T46" fmla="*/ 15 w 902"/>
                <a:gd name="T47" fmla="*/ 902 h 902"/>
                <a:gd name="T48" fmla="*/ 887 w 902"/>
                <a:gd name="T49" fmla="*/ 902 h 902"/>
                <a:gd name="T50" fmla="*/ 890 w 902"/>
                <a:gd name="T51" fmla="*/ 902 h 902"/>
                <a:gd name="T52" fmla="*/ 893 w 902"/>
                <a:gd name="T53" fmla="*/ 901 h 902"/>
                <a:gd name="T54" fmla="*/ 896 w 902"/>
                <a:gd name="T55" fmla="*/ 900 h 902"/>
                <a:gd name="T56" fmla="*/ 898 w 902"/>
                <a:gd name="T57" fmla="*/ 898 h 902"/>
                <a:gd name="T58" fmla="*/ 900 w 902"/>
                <a:gd name="T59" fmla="*/ 896 h 902"/>
                <a:gd name="T60" fmla="*/ 901 w 902"/>
                <a:gd name="T61" fmla="*/ 893 h 902"/>
                <a:gd name="T62" fmla="*/ 902 w 902"/>
                <a:gd name="T63" fmla="*/ 891 h 902"/>
                <a:gd name="T64" fmla="*/ 902 w 902"/>
                <a:gd name="T65" fmla="*/ 887 h 902"/>
                <a:gd name="T66" fmla="*/ 902 w 902"/>
                <a:gd name="T67" fmla="*/ 15 h 902"/>
                <a:gd name="T68" fmla="*/ 902 w 902"/>
                <a:gd name="T69" fmla="*/ 12 h 902"/>
                <a:gd name="T70" fmla="*/ 901 w 902"/>
                <a:gd name="T71" fmla="*/ 9 h 902"/>
                <a:gd name="T72" fmla="*/ 900 w 902"/>
                <a:gd name="T73" fmla="*/ 7 h 902"/>
                <a:gd name="T74" fmla="*/ 898 w 902"/>
                <a:gd name="T75" fmla="*/ 5 h 902"/>
                <a:gd name="T76" fmla="*/ 896 w 902"/>
                <a:gd name="T77" fmla="*/ 3 h 902"/>
                <a:gd name="T78" fmla="*/ 893 w 902"/>
                <a:gd name="T79" fmla="*/ 2 h 902"/>
                <a:gd name="T80" fmla="*/ 890 w 902"/>
                <a:gd name="T81" fmla="*/ 0 h 902"/>
                <a:gd name="T82" fmla="*/ 887 w 902"/>
                <a:gd name="T83" fmla="*/ 0 h 902"/>
                <a:gd name="T84" fmla="*/ 887 w 902"/>
                <a:gd name="T85" fmla="*/ 0 h 9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902" h="902">
                  <a:moveTo>
                    <a:pt x="872" y="872"/>
                  </a:moveTo>
                  <a:lnTo>
                    <a:pt x="30" y="872"/>
                  </a:lnTo>
                  <a:lnTo>
                    <a:pt x="30" y="30"/>
                  </a:lnTo>
                  <a:lnTo>
                    <a:pt x="872" y="30"/>
                  </a:lnTo>
                  <a:lnTo>
                    <a:pt x="872" y="872"/>
                  </a:lnTo>
                  <a:close/>
                  <a:moveTo>
                    <a:pt x="887" y="0"/>
                  </a:moveTo>
                  <a:lnTo>
                    <a:pt x="15" y="0"/>
                  </a:lnTo>
                  <a:lnTo>
                    <a:pt x="12" y="0"/>
                  </a:lnTo>
                  <a:lnTo>
                    <a:pt x="10" y="2"/>
                  </a:lnTo>
                  <a:lnTo>
                    <a:pt x="6" y="3"/>
                  </a:lnTo>
                  <a:lnTo>
                    <a:pt x="4" y="5"/>
                  </a:lnTo>
                  <a:lnTo>
                    <a:pt x="3" y="7"/>
                  </a:lnTo>
                  <a:lnTo>
                    <a:pt x="1" y="9"/>
                  </a:lnTo>
                  <a:lnTo>
                    <a:pt x="1" y="12"/>
                  </a:lnTo>
                  <a:lnTo>
                    <a:pt x="0" y="15"/>
                  </a:lnTo>
                  <a:lnTo>
                    <a:pt x="0" y="887"/>
                  </a:lnTo>
                  <a:lnTo>
                    <a:pt x="1" y="891"/>
                  </a:lnTo>
                  <a:lnTo>
                    <a:pt x="1" y="893"/>
                  </a:lnTo>
                  <a:lnTo>
                    <a:pt x="3" y="896"/>
                  </a:lnTo>
                  <a:lnTo>
                    <a:pt x="4" y="898"/>
                  </a:lnTo>
                  <a:lnTo>
                    <a:pt x="6" y="900"/>
                  </a:lnTo>
                  <a:lnTo>
                    <a:pt x="10" y="901"/>
                  </a:lnTo>
                  <a:lnTo>
                    <a:pt x="12" y="902"/>
                  </a:lnTo>
                  <a:lnTo>
                    <a:pt x="15" y="902"/>
                  </a:lnTo>
                  <a:lnTo>
                    <a:pt x="887" y="902"/>
                  </a:lnTo>
                  <a:lnTo>
                    <a:pt x="890" y="902"/>
                  </a:lnTo>
                  <a:lnTo>
                    <a:pt x="893" y="901"/>
                  </a:lnTo>
                  <a:lnTo>
                    <a:pt x="896" y="900"/>
                  </a:lnTo>
                  <a:lnTo>
                    <a:pt x="898" y="898"/>
                  </a:lnTo>
                  <a:lnTo>
                    <a:pt x="900" y="896"/>
                  </a:lnTo>
                  <a:lnTo>
                    <a:pt x="901" y="893"/>
                  </a:lnTo>
                  <a:lnTo>
                    <a:pt x="902" y="891"/>
                  </a:lnTo>
                  <a:lnTo>
                    <a:pt x="902" y="887"/>
                  </a:lnTo>
                  <a:lnTo>
                    <a:pt x="902" y="15"/>
                  </a:lnTo>
                  <a:lnTo>
                    <a:pt x="902" y="12"/>
                  </a:lnTo>
                  <a:lnTo>
                    <a:pt x="901" y="9"/>
                  </a:lnTo>
                  <a:lnTo>
                    <a:pt x="900" y="7"/>
                  </a:lnTo>
                  <a:lnTo>
                    <a:pt x="898" y="5"/>
                  </a:lnTo>
                  <a:lnTo>
                    <a:pt x="896" y="3"/>
                  </a:lnTo>
                  <a:lnTo>
                    <a:pt x="893" y="2"/>
                  </a:lnTo>
                  <a:lnTo>
                    <a:pt x="890" y="0"/>
                  </a:lnTo>
                  <a:lnTo>
                    <a:pt x="887" y="0"/>
                  </a:lnTo>
                  <a:lnTo>
                    <a:pt x="887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n-ea"/>
                <a:cs typeface="+mn-cs"/>
              </a:endParaRPr>
            </a:p>
          </p:txBody>
        </p:sp>
        <p:sp>
          <p:nvSpPr>
            <p:cNvPr id="18" name="Freeform 94"/>
            <p:cNvSpPr>
              <a:spLocks/>
            </p:cNvSpPr>
            <p:nvPr/>
          </p:nvSpPr>
          <p:spPr bwMode="auto">
            <a:xfrm>
              <a:off x="9920288" y="2165350"/>
              <a:ext cx="209550" cy="9525"/>
            </a:xfrm>
            <a:custGeom>
              <a:avLst/>
              <a:gdLst>
                <a:gd name="T0" fmla="*/ 15 w 661"/>
                <a:gd name="T1" fmla="*/ 30 h 30"/>
                <a:gd name="T2" fmla="*/ 646 w 661"/>
                <a:gd name="T3" fmla="*/ 30 h 30"/>
                <a:gd name="T4" fmla="*/ 649 w 661"/>
                <a:gd name="T5" fmla="*/ 29 h 30"/>
                <a:gd name="T6" fmla="*/ 652 w 661"/>
                <a:gd name="T7" fmla="*/ 29 h 30"/>
                <a:gd name="T8" fmla="*/ 655 w 661"/>
                <a:gd name="T9" fmla="*/ 27 h 30"/>
                <a:gd name="T10" fmla="*/ 657 w 661"/>
                <a:gd name="T11" fmla="*/ 26 h 30"/>
                <a:gd name="T12" fmla="*/ 659 w 661"/>
                <a:gd name="T13" fmla="*/ 23 h 30"/>
                <a:gd name="T14" fmla="*/ 660 w 661"/>
                <a:gd name="T15" fmla="*/ 21 h 30"/>
                <a:gd name="T16" fmla="*/ 661 w 661"/>
                <a:gd name="T17" fmla="*/ 18 h 30"/>
                <a:gd name="T18" fmla="*/ 661 w 661"/>
                <a:gd name="T19" fmla="*/ 15 h 30"/>
                <a:gd name="T20" fmla="*/ 661 w 661"/>
                <a:gd name="T21" fmla="*/ 12 h 30"/>
                <a:gd name="T22" fmla="*/ 660 w 661"/>
                <a:gd name="T23" fmla="*/ 9 h 30"/>
                <a:gd name="T24" fmla="*/ 659 w 661"/>
                <a:gd name="T25" fmla="*/ 7 h 30"/>
                <a:gd name="T26" fmla="*/ 657 w 661"/>
                <a:gd name="T27" fmla="*/ 5 h 30"/>
                <a:gd name="T28" fmla="*/ 655 w 661"/>
                <a:gd name="T29" fmla="*/ 3 h 30"/>
                <a:gd name="T30" fmla="*/ 652 w 661"/>
                <a:gd name="T31" fmla="*/ 2 h 30"/>
                <a:gd name="T32" fmla="*/ 649 w 661"/>
                <a:gd name="T33" fmla="*/ 0 h 30"/>
                <a:gd name="T34" fmla="*/ 646 w 661"/>
                <a:gd name="T35" fmla="*/ 0 h 30"/>
                <a:gd name="T36" fmla="*/ 15 w 661"/>
                <a:gd name="T37" fmla="*/ 0 h 30"/>
                <a:gd name="T38" fmla="*/ 12 w 661"/>
                <a:gd name="T39" fmla="*/ 0 h 30"/>
                <a:gd name="T40" fmla="*/ 9 w 661"/>
                <a:gd name="T41" fmla="*/ 2 h 30"/>
                <a:gd name="T42" fmla="*/ 6 w 661"/>
                <a:gd name="T43" fmla="*/ 3 h 30"/>
                <a:gd name="T44" fmla="*/ 4 w 661"/>
                <a:gd name="T45" fmla="*/ 5 h 30"/>
                <a:gd name="T46" fmla="*/ 2 w 661"/>
                <a:gd name="T47" fmla="*/ 7 h 30"/>
                <a:gd name="T48" fmla="*/ 1 w 661"/>
                <a:gd name="T49" fmla="*/ 9 h 30"/>
                <a:gd name="T50" fmla="*/ 0 w 661"/>
                <a:gd name="T51" fmla="*/ 12 h 30"/>
                <a:gd name="T52" fmla="*/ 0 w 661"/>
                <a:gd name="T53" fmla="*/ 15 h 30"/>
                <a:gd name="T54" fmla="*/ 0 w 661"/>
                <a:gd name="T55" fmla="*/ 18 h 30"/>
                <a:gd name="T56" fmla="*/ 1 w 661"/>
                <a:gd name="T57" fmla="*/ 21 h 30"/>
                <a:gd name="T58" fmla="*/ 2 w 661"/>
                <a:gd name="T59" fmla="*/ 23 h 30"/>
                <a:gd name="T60" fmla="*/ 4 w 661"/>
                <a:gd name="T61" fmla="*/ 26 h 30"/>
                <a:gd name="T62" fmla="*/ 6 w 661"/>
                <a:gd name="T63" fmla="*/ 27 h 30"/>
                <a:gd name="T64" fmla="*/ 9 w 661"/>
                <a:gd name="T65" fmla="*/ 29 h 30"/>
                <a:gd name="T66" fmla="*/ 12 w 661"/>
                <a:gd name="T67" fmla="*/ 29 h 30"/>
                <a:gd name="T68" fmla="*/ 15 w 661"/>
                <a:gd name="T69" fmla="*/ 3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661" h="30">
                  <a:moveTo>
                    <a:pt x="15" y="30"/>
                  </a:moveTo>
                  <a:lnTo>
                    <a:pt x="646" y="30"/>
                  </a:lnTo>
                  <a:lnTo>
                    <a:pt x="649" y="29"/>
                  </a:lnTo>
                  <a:lnTo>
                    <a:pt x="652" y="29"/>
                  </a:lnTo>
                  <a:lnTo>
                    <a:pt x="655" y="27"/>
                  </a:lnTo>
                  <a:lnTo>
                    <a:pt x="657" y="26"/>
                  </a:lnTo>
                  <a:lnTo>
                    <a:pt x="659" y="23"/>
                  </a:lnTo>
                  <a:lnTo>
                    <a:pt x="660" y="21"/>
                  </a:lnTo>
                  <a:lnTo>
                    <a:pt x="661" y="18"/>
                  </a:lnTo>
                  <a:lnTo>
                    <a:pt x="661" y="15"/>
                  </a:lnTo>
                  <a:lnTo>
                    <a:pt x="661" y="12"/>
                  </a:lnTo>
                  <a:lnTo>
                    <a:pt x="660" y="9"/>
                  </a:lnTo>
                  <a:lnTo>
                    <a:pt x="659" y="7"/>
                  </a:lnTo>
                  <a:lnTo>
                    <a:pt x="657" y="5"/>
                  </a:lnTo>
                  <a:lnTo>
                    <a:pt x="655" y="3"/>
                  </a:lnTo>
                  <a:lnTo>
                    <a:pt x="652" y="2"/>
                  </a:lnTo>
                  <a:lnTo>
                    <a:pt x="649" y="0"/>
                  </a:lnTo>
                  <a:lnTo>
                    <a:pt x="646" y="0"/>
                  </a:lnTo>
                  <a:lnTo>
                    <a:pt x="15" y="0"/>
                  </a:lnTo>
                  <a:lnTo>
                    <a:pt x="12" y="0"/>
                  </a:lnTo>
                  <a:lnTo>
                    <a:pt x="9" y="2"/>
                  </a:lnTo>
                  <a:lnTo>
                    <a:pt x="6" y="3"/>
                  </a:lnTo>
                  <a:lnTo>
                    <a:pt x="4" y="5"/>
                  </a:lnTo>
                  <a:lnTo>
                    <a:pt x="2" y="7"/>
                  </a:lnTo>
                  <a:lnTo>
                    <a:pt x="1" y="9"/>
                  </a:lnTo>
                  <a:lnTo>
                    <a:pt x="0" y="12"/>
                  </a:lnTo>
                  <a:lnTo>
                    <a:pt x="0" y="15"/>
                  </a:lnTo>
                  <a:lnTo>
                    <a:pt x="0" y="18"/>
                  </a:lnTo>
                  <a:lnTo>
                    <a:pt x="1" y="21"/>
                  </a:lnTo>
                  <a:lnTo>
                    <a:pt x="2" y="23"/>
                  </a:lnTo>
                  <a:lnTo>
                    <a:pt x="4" y="26"/>
                  </a:lnTo>
                  <a:lnTo>
                    <a:pt x="6" y="27"/>
                  </a:lnTo>
                  <a:lnTo>
                    <a:pt x="9" y="29"/>
                  </a:lnTo>
                  <a:lnTo>
                    <a:pt x="12" y="29"/>
                  </a:lnTo>
                  <a:lnTo>
                    <a:pt x="15" y="3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n-ea"/>
                <a:cs typeface="+mn-cs"/>
              </a:endParaRPr>
            </a:p>
          </p:txBody>
        </p:sp>
        <p:sp>
          <p:nvSpPr>
            <p:cNvPr id="19" name="Freeform 95"/>
            <p:cNvSpPr>
              <a:spLocks/>
            </p:cNvSpPr>
            <p:nvPr/>
          </p:nvSpPr>
          <p:spPr bwMode="auto">
            <a:xfrm>
              <a:off x="9929813" y="1973263"/>
              <a:ext cx="85725" cy="163513"/>
            </a:xfrm>
            <a:custGeom>
              <a:avLst/>
              <a:gdLst>
                <a:gd name="T0" fmla="*/ 120 w 270"/>
                <a:gd name="T1" fmla="*/ 52 h 511"/>
                <a:gd name="T2" fmla="*/ 120 w 270"/>
                <a:gd name="T3" fmla="*/ 500 h 511"/>
                <a:gd name="T4" fmla="*/ 122 w 270"/>
                <a:gd name="T5" fmla="*/ 505 h 511"/>
                <a:gd name="T6" fmla="*/ 126 w 270"/>
                <a:gd name="T7" fmla="*/ 509 h 511"/>
                <a:gd name="T8" fmla="*/ 132 w 270"/>
                <a:gd name="T9" fmla="*/ 511 h 511"/>
                <a:gd name="T10" fmla="*/ 138 w 270"/>
                <a:gd name="T11" fmla="*/ 511 h 511"/>
                <a:gd name="T12" fmla="*/ 144 w 270"/>
                <a:gd name="T13" fmla="*/ 509 h 511"/>
                <a:gd name="T14" fmla="*/ 148 w 270"/>
                <a:gd name="T15" fmla="*/ 505 h 511"/>
                <a:gd name="T16" fmla="*/ 150 w 270"/>
                <a:gd name="T17" fmla="*/ 500 h 511"/>
                <a:gd name="T18" fmla="*/ 150 w 270"/>
                <a:gd name="T19" fmla="*/ 52 h 511"/>
                <a:gd name="T20" fmla="*/ 246 w 270"/>
                <a:gd name="T21" fmla="*/ 148 h 511"/>
                <a:gd name="T22" fmla="*/ 253 w 270"/>
                <a:gd name="T23" fmla="*/ 150 h 511"/>
                <a:gd name="T24" fmla="*/ 258 w 270"/>
                <a:gd name="T25" fmla="*/ 150 h 511"/>
                <a:gd name="T26" fmla="*/ 264 w 270"/>
                <a:gd name="T27" fmla="*/ 148 h 511"/>
                <a:gd name="T28" fmla="*/ 268 w 270"/>
                <a:gd name="T29" fmla="*/ 144 h 511"/>
                <a:gd name="T30" fmla="*/ 270 w 270"/>
                <a:gd name="T31" fmla="*/ 139 h 511"/>
                <a:gd name="T32" fmla="*/ 270 w 270"/>
                <a:gd name="T33" fmla="*/ 133 h 511"/>
                <a:gd name="T34" fmla="*/ 268 w 270"/>
                <a:gd name="T35" fmla="*/ 128 h 511"/>
                <a:gd name="T36" fmla="*/ 146 w 270"/>
                <a:gd name="T37" fmla="*/ 5 h 511"/>
                <a:gd name="T38" fmla="*/ 140 w 270"/>
                <a:gd name="T39" fmla="*/ 2 h 511"/>
                <a:gd name="T40" fmla="*/ 135 w 270"/>
                <a:gd name="T41" fmla="*/ 0 h 511"/>
                <a:gd name="T42" fmla="*/ 135 w 270"/>
                <a:gd name="T43" fmla="*/ 0 h 511"/>
                <a:gd name="T44" fmla="*/ 135 w 270"/>
                <a:gd name="T45" fmla="*/ 0 h 511"/>
                <a:gd name="T46" fmla="*/ 130 w 270"/>
                <a:gd name="T47" fmla="*/ 2 h 511"/>
                <a:gd name="T48" fmla="*/ 124 w 270"/>
                <a:gd name="T49" fmla="*/ 5 h 511"/>
                <a:gd name="T50" fmla="*/ 2 w 270"/>
                <a:gd name="T51" fmla="*/ 128 h 511"/>
                <a:gd name="T52" fmla="*/ 0 w 270"/>
                <a:gd name="T53" fmla="*/ 133 h 511"/>
                <a:gd name="T54" fmla="*/ 0 w 270"/>
                <a:gd name="T55" fmla="*/ 139 h 511"/>
                <a:gd name="T56" fmla="*/ 2 w 270"/>
                <a:gd name="T57" fmla="*/ 144 h 511"/>
                <a:gd name="T58" fmla="*/ 6 w 270"/>
                <a:gd name="T59" fmla="*/ 148 h 511"/>
                <a:gd name="T60" fmla="*/ 12 w 270"/>
                <a:gd name="T61" fmla="*/ 150 h 511"/>
                <a:gd name="T62" fmla="*/ 17 w 270"/>
                <a:gd name="T63" fmla="*/ 150 h 511"/>
                <a:gd name="T64" fmla="*/ 23 w 270"/>
                <a:gd name="T65" fmla="*/ 148 h 5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70" h="511">
                  <a:moveTo>
                    <a:pt x="26" y="146"/>
                  </a:moveTo>
                  <a:lnTo>
                    <a:pt x="120" y="52"/>
                  </a:lnTo>
                  <a:lnTo>
                    <a:pt x="120" y="496"/>
                  </a:lnTo>
                  <a:lnTo>
                    <a:pt x="120" y="500"/>
                  </a:lnTo>
                  <a:lnTo>
                    <a:pt x="121" y="503"/>
                  </a:lnTo>
                  <a:lnTo>
                    <a:pt x="122" y="505"/>
                  </a:lnTo>
                  <a:lnTo>
                    <a:pt x="124" y="507"/>
                  </a:lnTo>
                  <a:lnTo>
                    <a:pt x="126" y="509"/>
                  </a:lnTo>
                  <a:lnTo>
                    <a:pt x="129" y="510"/>
                  </a:lnTo>
                  <a:lnTo>
                    <a:pt x="132" y="511"/>
                  </a:lnTo>
                  <a:lnTo>
                    <a:pt x="135" y="511"/>
                  </a:lnTo>
                  <a:lnTo>
                    <a:pt x="138" y="511"/>
                  </a:lnTo>
                  <a:lnTo>
                    <a:pt x="140" y="510"/>
                  </a:lnTo>
                  <a:lnTo>
                    <a:pt x="144" y="509"/>
                  </a:lnTo>
                  <a:lnTo>
                    <a:pt x="146" y="507"/>
                  </a:lnTo>
                  <a:lnTo>
                    <a:pt x="148" y="505"/>
                  </a:lnTo>
                  <a:lnTo>
                    <a:pt x="149" y="503"/>
                  </a:lnTo>
                  <a:lnTo>
                    <a:pt x="150" y="500"/>
                  </a:lnTo>
                  <a:lnTo>
                    <a:pt x="150" y="496"/>
                  </a:lnTo>
                  <a:lnTo>
                    <a:pt x="150" y="52"/>
                  </a:lnTo>
                  <a:lnTo>
                    <a:pt x="244" y="146"/>
                  </a:lnTo>
                  <a:lnTo>
                    <a:pt x="246" y="148"/>
                  </a:lnTo>
                  <a:lnTo>
                    <a:pt x="250" y="150"/>
                  </a:lnTo>
                  <a:lnTo>
                    <a:pt x="253" y="150"/>
                  </a:lnTo>
                  <a:lnTo>
                    <a:pt x="255" y="151"/>
                  </a:lnTo>
                  <a:lnTo>
                    <a:pt x="258" y="150"/>
                  </a:lnTo>
                  <a:lnTo>
                    <a:pt x="261" y="150"/>
                  </a:lnTo>
                  <a:lnTo>
                    <a:pt x="264" y="148"/>
                  </a:lnTo>
                  <a:lnTo>
                    <a:pt x="266" y="146"/>
                  </a:lnTo>
                  <a:lnTo>
                    <a:pt x="268" y="144"/>
                  </a:lnTo>
                  <a:lnTo>
                    <a:pt x="269" y="142"/>
                  </a:lnTo>
                  <a:lnTo>
                    <a:pt x="270" y="139"/>
                  </a:lnTo>
                  <a:lnTo>
                    <a:pt x="270" y="136"/>
                  </a:lnTo>
                  <a:lnTo>
                    <a:pt x="270" y="133"/>
                  </a:lnTo>
                  <a:lnTo>
                    <a:pt x="269" y="130"/>
                  </a:lnTo>
                  <a:lnTo>
                    <a:pt x="268" y="128"/>
                  </a:lnTo>
                  <a:lnTo>
                    <a:pt x="266" y="126"/>
                  </a:lnTo>
                  <a:lnTo>
                    <a:pt x="146" y="5"/>
                  </a:lnTo>
                  <a:lnTo>
                    <a:pt x="144" y="4"/>
                  </a:lnTo>
                  <a:lnTo>
                    <a:pt x="140" y="2"/>
                  </a:lnTo>
                  <a:lnTo>
                    <a:pt x="138" y="2"/>
                  </a:lnTo>
                  <a:lnTo>
                    <a:pt x="135" y="0"/>
                  </a:lnTo>
                  <a:lnTo>
                    <a:pt x="135" y="0"/>
                  </a:lnTo>
                  <a:lnTo>
                    <a:pt x="135" y="0"/>
                  </a:lnTo>
                  <a:lnTo>
                    <a:pt x="135" y="0"/>
                  </a:lnTo>
                  <a:lnTo>
                    <a:pt x="135" y="0"/>
                  </a:lnTo>
                  <a:lnTo>
                    <a:pt x="132" y="0"/>
                  </a:lnTo>
                  <a:lnTo>
                    <a:pt x="130" y="2"/>
                  </a:lnTo>
                  <a:lnTo>
                    <a:pt x="126" y="4"/>
                  </a:lnTo>
                  <a:lnTo>
                    <a:pt x="124" y="5"/>
                  </a:lnTo>
                  <a:lnTo>
                    <a:pt x="4" y="126"/>
                  </a:lnTo>
                  <a:lnTo>
                    <a:pt x="2" y="128"/>
                  </a:lnTo>
                  <a:lnTo>
                    <a:pt x="1" y="130"/>
                  </a:lnTo>
                  <a:lnTo>
                    <a:pt x="0" y="133"/>
                  </a:lnTo>
                  <a:lnTo>
                    <a:pt x="0" y="136"/>
                  </a:lnTo>
                  <a:lnTo>
                    <a:pt x="0" y="139"/>
                  </a:lnTo>
                  <a:lnTo>
                    <a:pt x="1" y="142"/>
                  </a:lnTo>
                  <a:lnTo>
                    <a:pt x="2" y="144"/>
                  </a:lnTo>
                  <a:lnTo>
                    <a:pt x="4" y="146"/>
                  </a:lnTo>
                  <a:lnTo>
                    <a:pt x="6" y="148"/>
                  </a:lnTo>
                  <a:lnTo>
                    <a:pt x="9" y="150"/>
                  </a:lnTo>
                  <a:lnTo>
                    <a:pt x="12" y="150"/>
                  </a:lnTo>
                  <a:lnTo>
                    <a:pt x="15" y="151"/>
                  </a:lnTo>
                  <a:lnTo>
                    <a:pt x="17" y="150"/>
                  </a:lnTo>
                  <a:lnTo>
                    <a:pt x="20" y="150"/>
                  </a:lnTo>
                  <a:lnTo>
                    <a:pt x="23" y="148"/>
                  </a:lnTo>
                  <a:lnTo>
                    <a:pt x="26" y="14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n-ea"/>
                <a:cs typeface="+mn-cs"/>
              </a:endParaRPr>
            </a:p>
          </p:txBody>
        </p:sp>
        <p:sp>
          <p:nvSpPr>
            <p:cNvPr id="20" name="Freeform 96"/>
            <p:cNvSpPr>
              <a:spLocks/>
            </p:cNvSpPr>
            <p:nvPr/>
          </p:nvSpPr>
          <p:spPr bwMode="auto">
            <a:xfrm>
              <a:off x="10034588" y="1973263"/>
              <a:ext cx="85725" cy="163513"/>
            </a:xfrm>
            <a:custGeom>
              <a:avLst/>
              <a:gdLst>
                <a:gd name="T0" fmla="*/ 121 w 271"/>
                <a:gd name="T1" fmla="*/ 52 h 511"/>
                <a:gd name="T2" fmla="*/ 121 w 271"/>
                <a:gd name="T3" fmla="*/ 500 h 511"/>
                <a:gd name="T4" fmla="*/ 123 w 271"/>
                <a:gd name="T5" fmla="*/ 505 h 511"/>
                <a:gd name="T6" fmla="*/ 127 w 271"/>
                <a:gd name="T7" fmla="*/ 509 h 511"/>
                <a:gd name="T8" fmla="*/ 133 w 271"/>
                <a:gd name="T9" fmla="*/ 511 h 511"/>
                <a:gd name="T10" fmla="*/ 139 w 271"/>
                <a:gd name="T11" fmla="*/ 511 h 511"/>
                <a:gd name="T12" fmla="*/ 145 w 271"/>
                <a:gd name="T13" fmla="*/ 509 h 511"/>
                <a:gd name="T14" fmla="*/ 148 w 271"/>
                <a:gd name="T15" fmla="*/ 505 h 511"/>
                <a:gd name="T16" fmla="*/ 150 w 271"/>
                <a:gd name="T17" fmla="*/ 500 h 511"/>
                <a:gd name="T18" fmla="*/ 151 w 271"/>
                <a:gd name="T19" fmla="*/ 52 h 511"/>
                <a:gd name="T20" fmla="*/ 247 w 271"/>
                <a:gd name="T21" fmla="*/ 148 h 511"/>
                <a:gd name="T22" fmla="*/ 253 w 271"/>
                <a:gd name="T23" fmla="*/ 150 h 511"/>
                <a:gd name="T24" fmla="*/ 259 w 271"/>
                <a:gd name="T25" fmla="*/ 150 h 511"/>
                <a:gd name="T26" fmla="*/ 265 w 271"/>
                <a:gd name="T27" fmla="*/ 148 h 511"/>
                <a:gd name="T28" fmla="*/ 269 w 271"/>
                <a:gd name="T29" fmla="*/ 144 h 511"/>
                <a:gd name="T30" fmla="*/ 271 w 271"/>
                <a:gd name="T31" fmla="*/ 139 h 511"/>
                <a:gd name="T32" fmla="*/ 271 w 271"/>
                <a:gd name="T33" fmla="*/ 133 h 511"/>
                <a:gd name="T34" fmla="*/ 269 w 271"/>
                <a:gd name="T35" fmla="*/ 128 h 511"/>
                <a:gd name="T36" fmla="*/ 147 w 271"/>
                <a:gd name="T37" fmla="*/ 5 h 511"/>
                <a:gd name="T38" fmla="*/ 141 w 271"/>
                <a:gd name="T39" fmla="*/ 2 h 511"/>
                <a:gd name="T40" fmla="*/ 136 w 271"/>
                <a:gd name="T41" fmla="*/ 0 h 511"/>
                <a:gd name="T42" fmla="*/ 136 w 271"/>
                <a:gd name="T43" fmla="*/ 0 h 511"/>
                <a:gd name="T44" fmla="*/ 136 w 271"/>
                <a:gd name="T45" fmla="*/ 0 h 511"/>
                <a:gd name="T46" fmla="*/ 130 w 271"/>
                <a:gd name="T47" fmla="*/ 2 h 511"/>
                <a:gd name="T48" fmla="*/ 125 w 271"/>
                <a:gd name="T49" fmla="*/ 5 h 511"/>
                <a:gd name="T50" fmla="*/ 3 w 271"/>
                <a:gd name="T51" fmla="*/ 128 h 511"/>
                <a:gd name="T52" fmla="*/ 1 w 271"/>
                <a:gd name="T53" fmla="*/ 133 h 511"/>
                <a:gd name="T54" fmla="*/ 1 w 271"/>
                <a:gd name="T55" fmla="*/ 139 h 511"/>
                <a:gd name="T56" fmla="*/ 3 w 271"/>
                <a:gd name="T57" fmla="*/ 144 h 511"/>
                <a:gd name="T58" fmla="*/ 7 w 271"/>
                <a:gd name="T59" fmla="*/ 148 h 511"/>
                <a:gd name="T60" fmla="*/ 13 w 271"/>
                <a:gd name="T61" fmla="*/ 150 h 511"/>
                <a:gd name="T62" fmla="*/ 18 w 271"/>
                <a:gd name="T63" fmla="*/ 150 h 511"/>
                <a:gd name="T64" fmla="*/ 24 w 271"/>
                <a:gd name="T65" fmla="*/ 148 h 5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71" h="511">
                  <a:moveTo>
                    <a:pt x="26" y="146"/>
                  </a:moveTo>
                  <a:lnTo>
                    <a:pt x="121" y="52"/>
                  </a:lnTo>
                  <a:lnTo>
                    <a:pt x="121" y="496"/>
                  </a:lnTo>
                  <a:lnTo>
                    <a:pt x="121" y="500"/>
                  </a:lnTo>
                  <a:lnTo>
                    <a:pt x="122" y="503"/>
                  </a:lnTo>
                  <a:lnTo>
                    <a:pt x="123" y="505"/>
                  </a:lnTo>
                  <a:lnTo>
                    <a:pt x="125" y="507"/>
                  </a:lnTo>
                  <a:lnTo>
                    <a:pt x="127" y="509"/>
                  </a:lnTo>
                  <a:lnTo>
                    <a:pt x="130" y="510"/>
                  </a:lnTo>
                  <a:lnTo>
                    <a:pt x="133" y="511"/>
                  </a:lnTo>
                  <a:lnTo>
                    <a:pt x="136" y="511"/>
                  </a:lnTo>
                  <a:lnTo>
                    <a:pt x="139" y="511"/>
                  </a:lnTo>
                  <a:lnTo>
                    <a:pt x="141" y="510"/>
                  </a:lnTo>
                  <a:lnTo>
                    <a:pt x="145" y="509"/>
                  </a:lnTo>
                  <a:lnTo>
                    <a:pt x="147" y="507"/>
                  </a:lnTo>
                  <a:lnTo>
                    <a:pt x="148" y="505"/>
                  </a:lnTo>
                  <a:lnTo>
                    <a:pt x="150" y="503"/>
                  </a:lnTo>
                  <a:lnTo>
                    <a:pt x="150" y="500"/>
                  </a:lnTo>
                  <a:lnTo>
                    <a:pt x="151" y="496"/>
                  </a:lnTo>
                  <a:lnTo>
                    <a:pt x="151" y="52"/>
                  </a:lnTo>
                  <a:lnTo>
                    <a:pt x="245" y="146"/>
                  </a:lnTo>
                  <a:lnTo>
                    <a:pt x="247" y="148"/>
                  </a:lnTo>
                  <a:lnTo>
                    <a:pt x="251" y="150"/>
                  </a:lnTo>
                  <a:lnTo>
                    <a:pt x="253" y="150"/>
                  </a:lnTo>
                  <a:lnTo>
                    <a:pt x="256" y="151"/>
                  </a:lnTo>
                  <a:lnTo>
                    <a:pt x="259" y="150"/>
                  </a:lnTo>
                  <a:lnTo>
                    <a:pt x="261" y="150"/>
                  </a:lnTo>
                  <a:lnTo>
                    <a:pt x="265" y="148"/>
                  </a:lnTo>
                  <a:lnTo>
                    <a:pt x="267" y="146"/>
                  </a:lnTo>
                  <a:lnTo>
                    <a:pt x="269" y="144"/>
                  </a:lnTo>
                  <a:lnTo>
                    <a:pt x="270" y="142"/>
                  </a:lnTo>
                  <a:lnTo>
                    <a:pt x="271" y="139"/>
                  </a:lnTo>
                  <a:lnTo>
                    <a:pt x="271" y="136"/>
                  </a:lnTo>
                  <a:lnTo>
                    <a:pt x="271" y="133"/>
                  </a:lnTo>
                  <a:lnTo>
                    <a:pt x="270" y="130"/>
                  </a:lnTo>
                  <a:lnTo>
                    <a:pt x="269" y="128"/>
                  </a:lnTo>
                  <a:lnTo>
                    <a:pt x="267" y="126"/>
                  </a:lnTo>
                  <a:lnTo>
                    <a:pt x="147" y="5"/>
                  </a:lnTo>
                  <a:lnTo>
                    <a:pt x="144" y="4"/>
                  </a:lnTo>
                  <a:lnTo>
                    <a:pt x="141" y="2"/>
                  </a:lnTo>
                  <a:lnTo>
                    <a:pt x="138" y="2"/>
                  </a:lnTo>
                  <a:lnTo>
                    <a:pt x="136" y="0"/>
                  </a:lnTo>
                  <a:lnTo>
                    <a:pt x="136" y="0"/>
                  </a:lnTo>
                  <a:lnTo>
                    <a:pt x="136" y="0"/>
                  </a:lnTo>
                  <a:lnTo>
                    <a:pt x="136" y="0"/>
                  </a:lnTo>
                  <a:lnTo>
                    <a:pt x="136" y="0"/>
                  </a:lnTo>
                  <a:lnTo>
                    <a:pt x="133" y="0"/>
                  </a:lnTo>
                  <a:lnTo>
                    <a:pt x="130" y="2"/>
                  </a:lnTo>
                  <a:lnTo>
                    <a:pt x="127" y="4"/>
                  </a:lnTo>
                  <a:lnTo>
                    <a:pt x="125" y="5"/>
                  </a:lnTo>
                  <a:lnTo>
                    <a:pt x="4" y="126"/>
                  </a:lnTo>
                  <a:lnTo>
                    <a:pt x="3" y="128"/>
                  </a:lnTo>
                  <a:lnTo>
                    <a:pt x="1" y="130"/>
                  </a:lnTo>
                  <a:lnTo>
                    <a:pt x="1" y="133"/>
                  </a:lnTo>
                  <a:lnTo>
                    <a:pt x="0" y="136"/>
                  </a:lnTo>
                  <a:lnTo>
                    <a:pt x="1" y="139"/>
                  </a:lnTo>
                  <a:lnTo>
                    <a:pt x="1" y="142"/>
                  </a:lnTo>
                  <a:lnTo>
                    <a:pt x="3" y="144"/>
                  </a:lnTo>
                  <a:lnTo>
                    <a:pt x="4" y="146"/>
                  </a:lnTo>
                  <a:lnTo>
                    <a:pt x="7" y="148"/>
                  </a:lnTo>
                  <a:lnTo>
                    <a:pt x="10" y="150"/>
                  </a:lnTo>
                  <a:lnTo>
                    <a:pt x="13" y="150"/>
                  </a:lnTo>
                  <a:lnTo>
                    <a:pt x="15" y="151"/>
                  </a:lnTo>
                  <a:lnTo>
                    <a:pt x="18" y="150"/>
                  </a:lnTo>
                  <a:lnTo>
                    <a:pt x="21" y="150"/>
                  </a:lnTo>
                  <a:lnTo>
                    <a:pt x="24" y="148"/>
                  </a:lnTo>
                  <a:lnTo>
                    <a:pt x="26" y="14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n-ea"/>
                <a:cs typeface="+mn-cs"/>
              </a:endParaRPr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8127838" y="1693763"/>
            <a:ext cx="276594" cy="190754"/>
            <a:chOff x="10455275" y="1401763"/>
            <a:chExt cx="276225" cy="190500"/>
          </a:xfrm>
          <a:solidFill>
            <a:schemeClr val="bg1"/>
          </a:solidFill>
        </p:grpSpPr>
        <p:sp>
          <p:nvSpPr>
            <p:cNvPr id="22" name="Freeform 180"/>
            <p:cNvSpPr>
              <a:spLocks noEditPoints="1"/>
            </p:cNvSpPr>
            <p:nvPr/>
          </p:nvSpPr>
          <p:spPr bwMode="auto">
            <a:xfrm>
              <a:off x="10455275" y="1401763"/>
              <a:ext cx="238125" cy="152400"/>
            </a:xfrm>
            <a:custGeom>
              <a:avLst/>
              <a:gdLst>
                <a:gd name="T0" fmla="*/ 722 w 752"/>
                <a:gd name="T1" fmla="*/ 451 h 481"/>
                <a:gd name="T2" fmla="*/ 31 w 752"/>
                <a:gd name="T3" fmla="*/ 451 h 481"/>
                <a:gd name="T4" fmla="*/ 31 w 752"/>
                <a:gd name="T5" fmla="*/ 30 h 481"/>
                <a:gd name="T6" fmla="*/ 722 w 752"/>
                <a:gd name="T7" fmla="*/ 30 h 481"/>
                <a:gd name="T8" fmla="*/ 722 w 752"/>
                <a:gd name="T9" fmla="*/ 451 h 481"/>
                <a:gd name="T10" fmla="*/ 752 w 752"/>
                <a:gd name="T11" fmla="*/ 0 h 481"/>
                <a:gd name="T12" fmla="*/ 0 w 752"/>
                <a:gd name="T13" fmla="*/ 0 h 481"/>
                <a:gd name="T14" fmla="*/ 0 w 752"/>
                <a:gd name="T15" fmla="*/ 481 h 481"/>
                <a:gd name="T16" fmla="*/ 752 w 752"/>
                <a:gd name="T17" fmla="*/ 481 h 481"/>
                <a:gd name="T18" fmla="*/ 752 w 752"/>
                <a:gd name="T19" fmla="*/ 0 h 4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52" h="481">
                  <a:moveTo>
                    <a:pt x="722" y="451"/>
                  </a:moveTo>
                  <a:lnTo>
                    <a:pt x="31" y="451"/>
                  </a:lnTo>
                  <a:lnTo>
                    <a:pt x="31" y="30"/>
                  </a:lnTo>
                  <a:lnTo>
                    <a:pt x="722" y="30"/>
                  </a:lnTo>
                  <a:lnTo>
                    <a:pt x="722" y="451"/>
                  </a:lnTo>
                  <a:close/>
                  <a:moveTo>
                    <a:pt x="752" y="0"/>
                  </a:moveTo>
                  <a:lnTo>
                    <a:pt x="0" y="0"/>
                  </a:lnTo>
                  <a:lnTo>
                    <a:pt x="0" y="481"/>
                  </a:lnTo>
                  <a:lnTo>
                    <a:pt x="752" y="481"/>
                  </a:lnTo>
                  <a:lnTo>
                    <a:pt x="75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n-ea"/>
                <a:cs typeface="+mn-cs"/>
              </a:endParaRPr>
            </a:p>
          </p:txBody>
        </p:sp>
        <p:sp>
          <p:nvSpPr>
            <p:cNvPr id="23" name="Freeform 181"/>
            <p:cNvSpPr>
              <a:spLocks/>
            </p:cNvSpPr>
            <p:nvPr/>
          </p:nvSpPr>
          <p:spPr bwMode="auto">
            <a:xfrm>
              <a:off x="10474325" y="1420813"/>
              <a:ext cx="238125" cy="152400"/>
            </a:xfrm>
            <a:custGeom>
              <a:avLst/>
              <a:gdLst>
                <a:gd name="T0" fmla="*/ 751 w 751"/>
                <a:gd name="T1" fmla="*/ 15 h 481"/>
                <a:gd name="T2" fmla="*/ 751 w 751"/>
                <a:gd name="T3" fmla="*/ 11 h 481"/>
                <a:gd name="T4" fmla="*/ 750 w 751"/>
                <a:gd name="T5" fmla="*/ 9 h 481"/>
                <a:gd name="T6" fmla="*/ 749 w 751"/>
                <a:gd name="T7" fmla="*/ 6 h 481"/>
                <a:gd name="T8" fmla="*/ 747 w 751"/>
                <a:gd name="T9" fmla="*/ 4 h 481"/>
                <a:gd name="T10" fmla="*/ 745 w 751"/>
                <a:gd name="T11" fmla="*/ 3 h 481"/>
                <a:gd name="T12" fmla="*/ 742 w 751"/>
                <a:gd name="T13" fmla="*/ 1 h 481"/>
                <a:gd name="T14" fmla="*/ 739 w 751"/>
                <a:gd name="T15" fmla="*/ 0 h 481"/>
                <a:gd name="T16" fmla="*/ 736 w 751"/>
                <a:gd name="T17" fmla="*/ 0 h 481"/>
                <a:gd name="T18" fmla="*/ 734 w 751"/>
                <a:gd name="T19" fmla="*/ 0 h 481"/>
                <a:gd name="T20" fmla="*/ 731 w 751"/>
                <a:gd name="T21" fmla="*/ 1 h 481"/>
                <a:gd name="T22" fmla="*/ 728 w 751"/>
                <a:gd name="T23" fmla="*/ 3 h 481"/>
                <a:gd name="T24" fmla="*/ 725 w 751"/>
                <a:gd name="T25" fmla="*/ 4 h 481"/>
                <a:gd name="T26" fmla="*/ 724 w 751"/>
                <a:gd name="T27" fmla="*/ 6 h 481"/>
                <a:gd name="T28" fmla="*/ 722 w 751"/>
                <a:gd name="T29" fmla="*/ 9 h 481"/>
                <a:gd name="T30" fmla="*/ 722 w 751"/>
                <a:gd name="T31" fmla="*/ 11 h 481"/>
                <a:gd name="T32" fmla="*/ 721 w 751"/>
                <a:gd name="T33" fmla="*/ 15 h 481"/>
                <a:gd name="T34" fmla="*/ 721 w 751"/>
                <a:gd name="T35" fmla="*/ 451 h 481"/>
                <a:gd name="T36" fmla="*/ 15 w 751"/>
                <a:gd name="T37" fmla="*/ 451 h 481"/>
                <a:gd name="T38" fmla="*/ 12 w 751"/>
                <a:gd name="T39" fmla="*/ 451 h 481"/>
                <a:gd name="T40" fmla="*/ 9 w 751"/>
                <a:gd name="T41" fmla="*/ 452 h 481"/>
                <a:gd name="T42" fmla="*/ 6 w 751"/>
                <a:gd name="T43" fmla="*/ 454 h 481"/>
                <a:gd name="T44" fmla="*/ 4 w 751"/>
                <a:gd name="T45" fmla="*/ 455 h 481"/>
                <a:gd name="T46" fmla="*/ 2 w 751"/>
                <a:gd name="T47" fmla="*/ 457 h 481"/>
                <a:gd name="T48" fmla="*/ 1 w 751"/>
                <a:gd name="T49" fmla="*/ 460 h 481"/>
                <a:gd name="T50" fmla="*/ 0 w 751"/>
                <a:gd name="T51" fmla="*/ 462 h 481"/>
                <a:gd name="T52" fmla="*/ 0 w 751"/>
                <a:gd name="T53" fmla="*/ 466 h 481"/>
                <a:gd name="T54" fmla="*/ 0 w 751"/>
                <a:gd name="T55" fmla="*/ 469 h 481"/>
                <a:gd name="T56" fmla="*/ 1 w 751"/>
                <a:gd name="T57" fmla="*/ 472 h 481"/>
                <a:gd name="T58" fmla="*/ 2 w 751"/>
                <a:gd name="T59" fmla="*/ 474 h 481"/>
                <a:gd name="T60" fmla="*/ 4 w 751"/>
                <a:gd name="T61" fmla="*/ 476 h 481"/>
                <a:gd name="T62" fmla="*/ 6 w 751"/>
                <a:gd name="T63" fmla="*/ 478 h 481"/>
                <a:gd name="T64" fmla="*/ 9 w 751"/>
                <a:gd name="T65" fmla="*/ 479 h 481"/>
                <a:gd name="T66" fmla="*/ 12 w 751"/>
                <a:gd name="T67" fmla="*/ 481 h 481"/>
                <a:gd name="T68" fmla="*/ 15 w 751"/>
                <a:gd name="T69" fmla="*/ 481 h 481"/>
                <a:gd name="T70" fmla="*/ 751 w 751"/>
                <a:gd name="T71" fmla="*/ 481 h 481"/>
                <a:gd name="T72" fmla="*/ 751 w 751"/>
                <a:gd name="T73" fmla="*/ 15 h 4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751" h="481">
                  <a:moveTo>
                    <a:pt x="751" y="15"/>
                  </a:moveTo>
                  <a:lnTo>
                    <a:pt x="751" y="11"/>
                  </a:lnTo>
                  <a:lnTo>
                    <a:pt x="750" y="9"/>
                  </a:lnTo>
                  <a:lnTo>
                    <a:pt x="749" y="6"/>
                  </a:lnTo>
                  <a:lnTo>
                    <a:pt x="747" y="4"/>
                  </a:lnTo>
                  <a:lnTo>
                    <a:pt x="745" y="3"/>
                  </a:lnTo>
                  <a:lnTo>
                    <a:pt x="742" y="1"/>
                  </a:lnTo>
                  <a:lnTo>
                    <a:pt x="739" y="0"/>
                  </a:lnTo>
                  <a:lnTo>
                    <a:pt x="736" y="0"/>
                  </a:lnTo>
                  <a:lnTo>
                    <a:pt x="734" y="0"/>
                  </a:lnTo>
                  <a:lnTo>
                    <a:pt x="731" y="1"/>
                  </a:lnTo>
                  <a:lnTo>
                    <a:pt x="728" y="3"/>
                  </a:lnTo>
                  <a:lnTo>
                    <a:pt x="725" y="4"/>
                  </a:lnTo>
                  <a:lnTo>
                    <a:pt x="724" y="6"/>
                  </a:lnTo>
                  <a:lnTo>
                    <a:pt x="722" y="9"/>
                  </a:lnTo>
                  <a:lnTo>
                    <a:pt x="722" y="11"/>
                  </a:lnTo>
                  <a:lnTo>
                    <a:pt x="721" y="15"/>
                  </a:lnTo>
                  <a:lnTo>
                    <a:pt x="721" y="451"/>
                  </a:lnTo>
                  <a:lnTo>
                    <a:pt x="15" y="451"/>
                  </a:lnTo>
                  <a:lnTo>
                    <a:pt x="12" y="451"/>
                  </a:lnTo>
                  <a:lnTo>
                    <a:pt x="9" y="452"/>
                  </a:lnTo>
                  <a:lnTo>
                    <a:pt x="6" y="454"/>
                  </a:lnTo>
                  <a:lnTo>
                    <a:pt x="4" y="455"/>
                  </a:lnTo>
                  <a:lnTo>
                    <a:pt x="2" y="457"/>
                  </a:lnTo>
                  <a:lnTo>
                    <a:pt x="1" y="460"/>
                  </a:lnTo>
                  <a:lnTo>
                    <a:pt x="0" y="462"/>
                  </a:lnTo>
                  <a:lnTo>
                    <a:pt x="0" y="466"/>
                  </a:lnTo>
                  <a:lnTo>
                    <a:pt x="0" y="469"/>
                  </a:lnTo>
                  <a:lnTo>
                    <a:pt x="1" y="472"/>
                  </a:lnTo>
                  <a:lnTo>
                    <a:pt x="2" y="474"/>
                  </a:lnTo>
                  <a:lnTo>
                    <a:pt x="4" y="476"/>
                  </a:lnTo>
                  <a:lnTo>
                    <a:pt x="6" y="478"/>
                  </a:lnTo>
                  <a:lnTo>
                    <a:pt x="9" y="479"/>
                  </a:lnTo>
                  <a:lnTo>
                    <a:pt x="12" y="481"/>
                  </a:lnTo>
                  <a:lnTo>
                    <a:pt x="15" y="481"/>
                  </a:lnTo>
                  <a:lnTo>
                    <a:pt x="751" y="481"/>
                  </a:lnTo>
                  <a:lnTo>
                    <a:pt x="751" y="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n-ea"/>
                <a:cs typeface="+mn-cs"/>
              </a:endParaRPr>
            </a:p>
          </p:txBody>
        </p:sp>
        <p:sp>
          <p:nvSpPr>
            <p:cNvPr id="24" name="Freeform 182"/>
            <p:cNvSpPr>
              <a:spLocks/>
            </p:cNvSpPr>
            <p:nvPr/>
          </p:nvSpPr>
          <p:spPr bwMode="auto">
            <a:xfrm>
              <a:off x="10493375" y="1439863"/>
              <a:ext cx="238125" cy="152400"/>
            </a:xfrm>
            <a:custGeom>
              <a:avLst/>
              <a:gdLst>
                <a:gd name="T0" fmla="*/ 736 w 752"/>
                <a:gd name="T1" fmla="*/ 0 h 480"/>
                <a:gd name="T2" fmla="*/ 734 w 752"/>
                <a:gd name="T3" fmla="*/ 1 h 480"/>
                <a:gd name="T4" fmla="*/ 731 w 752"/>
                <a:gd name="T5" fmla="*/ 1 h 480"/>
                <a:gd name="T6" fmla="*/ 728 w 752"/>
                <a:gd name="T7" fmla="*/ 3 h 480"/>
                <a:gd name="T8" fmla="*/ 726 w 752"/>
                <a:gd name="T9" fmla="*/ 4 h 480"/>
                <a:gd name="T10" fmla="*/ 724 w 752"/>
                <a:gd name="T11" fmla="*/ 7 h 480"/>
                <a:gd name="T12" fmla="*/ 723 w 752"/>
                <a:gd name="T13" fmla="*/ 9 h 480"/>
                <a:gd name="T14" fmla="*/ 722 w 752"/>
                <a:gd name="T15" fmla="*/ 12 h 480"/>
                <a:gd name="T16" fmla="*/ 721 w 752"/>
                <a:gd name="T17" fmla="*/ 15 h 480"/>
                <a:gd name="T18" fmla="*/ 721 w 752"/>
                <a:gd name="T19" fmla="*/ 451 h 480"/>
                <a:gd name="T20" fmla="*/ 15 w 752"/>
                <a:gd name="T21" fmla="*/ 451 h 480"/>
                <a:gd name="T22" fmla="*/ 12 w 752"/>
                <a:gd name="T23" fmla="*/ 452 h 480"/>
                <a:gd name="T24" fmla="*/ 9 w 752"/>
                <a:gd name="T25" fmla="*/ 452 h 480"/>
                <a:gd name="T26" fmla="*/ 6 w 752"/>
                <a:gd name="T27" fmla="*/ 454 h 480"/>
                <a:gd name="T28" fmla="*/ 4 w 752"/>
                <a:gd name="T29" fmla="*/ 455 h 480"/>
                <a:gd name="T30" fmla="*/ 2 w 752"/>
                <a:gd name="T31" fmla="*/ 458 h 480"/>
                <a:gd name="T32" fmla="*/ 1 w 752"/>
                <a:gd name="T33" fmla="*/ 460 h 480"/>
                <a:gd name="T34" fmla="*/ 0 w 752"/>
                <a:gd name="T35" fmla="*/ 463 h 480"/>
                <a:gd name="T36" fmla="*/ 0 w 752"/>
                <a:gd name="T37" fmla="*/ 465 h 480"/>
                <a:gd name="T38" fmla="*/ 0 w 752"/>
                <a:gd name="T39" fmla="*/ 469 h 480"/>
                <a:gd name="T40" fmla="*/ 1 w 752"/>
                <a:gd name="T41" fmla="*/ 472 h 480"/>
                <a:gd name="T42" fmla="*/ 2 w 752"/>
                <a:gd name="T43" fmla="*/ 474 h 480"/>
                <a:gd name="T44" fmla="*/ 4 w 752"/>
                <a:gd name="T45" fmla="*/ 476 h 480"/>
                <a:gd name="T46" fmla="*/ 6 w 752"/>
                <a:gd name="T47" fmla="*/ 478 h 480"/>
                <a:gd name="T48" fmla="*/ 9 w 752"/>
                <a:gd name="T49" fmla="*/ 479 h 480"/>
                <a:gd name="T50" fmla="*/ 12 w 752"/>
                <a:gd name="T51" fmla="*/ 480 h 480"/>
                <a:gd name="T52" fmla="*/ 15 w 752"/>
                <a:gd name="T53" fmla="*/ 480 h 480"/>
                <a:gd name="T54" fmla="*/ 752 w 752"/>
                <a:gd name="T55" fmla="*/ 480 h 480"/>
                <a:gd name="T56" fmla="*/ 752 w 752"/>
                <a:gd name="T57" fmla="*/ 15 h 480"/>
                <a:gd name="T58" fmla="*/ 751 w 752"/>
                <a:gd name="T59" fmla="*/ 11 h 480"/>
                <a:gd name="T60" fmla="*/ 750 w 752"/>
                <a:gd name="T61" fmla="*/ 9 h 480"/>
                <a:gd name="T62" fmla="*/ 749 w 752"/>
                <a:gd name="T63" fmla="*/ 6 h 480"/>
                <a:gd name="T64" fmla="*/ 747 w 752"/>
                <a:gd name="T65" fmla="*/ 4 h 480"/>
                <a:gd name="T66" fmla="*/ 745 w 752"/>
                <a:gd name="T67" fmla="*/ 3 h 480"/>
                <a:gd name="T68" fmla="*/ 742 w 752"/>
                <a:gd name="T69" fmla="*/ 1 h 480"/>
                <a:gd name="T70" fmla="*/ 739 w 752"/>
                <a:gd name="T71" fmla="*/ 1 h 480"/>
                <a:gd name="T72" fmla="*/ 736 w 752"/>
                <a:gd name="T73" fmla="*/ 0 h 4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752" h="480">
                  <a:moveTo>
                    <a:pt x="736" y="0"/>
                  </a:moveTo>
                  <a:lnTo>
                    <a:pt x="734" y="1"/>
                  </a:lnTo>
                  <a:lnTo>
                    <a:pt x="731" y="1"/>
                  </a:lnTo>
                  <a:lnTo>
                    <a:pt x="728" y="3"/>
                  </a:lnTo>
                  <a:lnTo>
                    <a:pt x="726" y="4"/>
                  </a:lnTo>
                  <a:lnTo>
                    <a:pt x="724" y="7"/>
                  </a:lnTo>
                  <a:lnTo>
                    <a:pt x="723" y="9"/>
                  </a:lnTo>
                  <a:lnTo>
                    <a:pt x="722" y="12"/>
                  </a:lnTo>
                  <a:lnTo>
                    <a:pt x="721" y="15"/>
                  </a:lnTo>
                  <a:lnTo>
                    <a:pt x="721" y="451"/>
                  </a:lnTo>
                  <a:lnTo>
                    <a:pt x="15" y="451"/>
                  </a:lnTo>
                  <a:lnTo>
                    <a:pt x="12" y="452"/>
                  </a:lnTo>
                  <a:lnTo>
                    <a:pt x="9" y="452"/>
                  </a:lnTo>
                  <a:lnTo>
                    <a:pt x="6" y="454"/>
                  </a:lnTo>
                  <a:lnTo>
                    <a:pt x="4" y="455"/>
                  </a:lnTo>
                  <a:lnTo>
                    <a:pt x="2" y="458"/>
                  </a:lnTo>
                  <a:lnTo>
                    <a:pt x="1" y="460"/>
                  </a:lnTo>
                  <a:lnTo>
                    <a:pt x="0" y="463"/>
                  </a:lnTo>
                  <a:lnTo>
                    <a:pt x="0" y="465"/>
                  </a:lnTo>
                  <a:lnTo>
                    <a:pt x="0" y="469"/>
                  </a:lnTo>
                  <a:lnTo>
                    <a:pt x="1" y="472"/>
                  </a:lnTo>
                  <a:lnTo>
                    <a:pt x="2" y="474"/>
                  </a:lnTo>
                  <a:lnTo>
                    <a:pt x="4" y="476"/>
                  </a:lnTo>
                  <a:lnTo>
                    <a:pt x="6" y="478"/>
                  </a:lnTo>
                  <a:lnTo>
                    <a:pt x="9" y="479"/>
                  </a:lnTo>
                  <a:lnTo>
                    <a:pt x="12" y="480"/>
                  </a:lnTo>
                  <a:lnTo>
                    <a:pt x="15" y="480"/>
                  </a:lnTo>
                  <a:lnTo>
                    <a:pt x="752" y="480"/>
                  </a:lnTo>
                  <a:lnTo>
                    <a:pt x="752" y="15"/>
                  </a:lnTo>
                  <a:lnTo>
                    <a:pt x="751" y="11"/>
                  </a:lnTo>
                  <a:lnTo>
                    <a:pt x="750" y="9"/>
                  </a:lnTo>
                  <a:lnTo>
                    <a:pt x="749" y="6"/>
                  </a:lnTo>
                  <a:lnTo>
                    <a:pt x="747" y="4"/>
                  </a:lnTo>
                  <a:lnTo>
                    <a:pt x="745" y="3"/>
                  </a:lnTo>
                  <a:lnTo>
                    <a:pt x="742" y="1"/>
                  </a:lnTo>
                  <a:lnTo>
                    <a:pt x="739" y="1"/>
                  </a:lnTo>
                  <a:lnTo>
                    <a:pt x="736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n-ea"/>
                <a:cs typeface="+mn-cs"/>
              </a:endParaRPr>
            </a:p>
          </p:txBody>
        </p:sp>
        <p:sp>
          <p:nvSpPr>
            <p:cNvPr id="25" name="Freeform 183"/>
            <p:cNvSpPr>
              <a:spLocks/>
            </p:cNvSpPr>
            <p:nvPr/>
          </p:nvSpPr>
          <p:spPr bwMode="auto">
            <a:xfrm>
              <a:off x="10483850" y="1516063"/>
              <a:ext cx="38100" cy="9525"/>
            </a:xfrm>
            <a:custGeom>
              <a:avLst/>
              <a:gdLst>
                <a:gd name="T0" fmla="*/ 15 w 120"/>
                <a:gd name="T1" fmla="*/ 30 h 30"/>
                <a:gd name="T2" fmla="*/ 105 w 120"/>
                <a:gd name="T3" fmla="*/ 30 h 30"/>
                <a:gd name="T4" fmla="*/ 108 w 120"/>
                <a:gd name="T5" fmla="*/ 30 h 30"/>
                <a:gd name="T6" fmla="*/ 110 w 120"/>
                <a:gd name="T7" fmla="*/ 28 h 30"/>
                <a:gd name="T8" fmla="*/ 114 w 120"/>
                <a:gd name="T9" fmla="*/ 27 h 30"/>
                <a:gd name="T10" fmla="*/ 116 w 120"/>
                <a:gd name="T11" fmla="*/ 25 h 30"/>
                <a:gd name="T12" fmla="*/ 118 w 120"/>
                <a:gd name="T13" fmla="*/ 23 h 30"/>
                <a:gd name="T14" fmla="*/ 119 w 120"/>
                <a:gd name="T15" fmla="*/ 20 h 30"/>
                <a:gd name="T16" fmla="*/ 120 w 120"/>
                <a:gd name="T17" fmla="*/ 18 h 30"/>
                <a:gd name="T18" fmla="*/ 120 w 120"/>
                <a:gd name="T19" fmla="*/ 15 h 30"/>
                <a:gd name="T20" fmla="*/ 120 w 120"/>
                <a:gd name="T21" fmla="*/ 11 h 30"/>
                <a:gd name="T22" fmla="*/ 119 w 120"/>
                <a:gd name="T23" fmla="*/ 8 h 30"/>
                <a:gd name="T24" fmla="*/ 118 w 120"/>
                <a:gd name="T25" fmla="*/ 6 h 30"/>
                <a:gd name="T26" fmla="*/ 116 w 120"/>
                <a:gd name="T27" fmla="*/ 4 h 30"/>
                <a:gd name="T28" fmla="*/ 114 w 120"/>
                <a:gd name="T29" fmla="*/ 2 h 30"/>
                <a:gd name="T30" fmla="*/ 110 w 120"/>
                <a:gd name="T31" fmla="*/ 1 h 30"/>
                <a:gd name="T32" fmla="*/ 108 w 120"/>
                <a:gd name="T33" fmla="*/ 0 h 30"/>
                <a:gd name="T34" fmla="*/ 105 w 120"/>
                <a:gd name="T35" fmla="*/ 0 h 30"/>
                <a:gd name="T36" fmla="*/ 15 w 120"/>
                <a:gd name="T37" fmla="*/ 0 h 30"/>
                <a:gd name="T38" fmla="*/ 12 w 120"/>
                <a:gd name="T39" fmla="*/ 0 h 30"/>
                <a:gd name="T40" fmla="*/ 9 w 120"/>
                <a:gd name="T41" fmla="*/ 1 h 30"/>
                <a:gd name="T42" fmla="*/ 6 w 120"/>
                <a:gd name="T43" fmla="*/ 2 h 30"/>
                <a:gd name="T44" fmla="*/ 4 w 120"/>
                <a:gd name="T45" fmla="*/ 4 h 30"/>
                <a:gd name="T46" fmla="*/ 2 w 120"/>
                <a:gd name="T47" fmla="*/ 6 h 30"/>
                <a:gd name="T48" fmla="*/ 1 w 120"/>
                <a:gd name="T49" fmla="*/ 8 h 30"/>
                <a:gd name="T50" fmla="*/ 0 w 120"/>
                <a:gd name="T51" fmla="*/ 11 h 30"/>
                <a:gd name="T52" fmla="*/ 0 w 120"/>
                <a:gd name="T53" fmla="*/ 15 h 30"/>
                <a:gd name="T54" fmla="*/ 0 w 120"/>
                <a:gd name="T55" fmla="*/ 18 h 30"/>
                <a:gd name="T56" fmla="*/ 1 w 120"/>
                <a:gd name="T57" fmla="*/ 20 h 30"/>
                <a:gd name="T58" fmla="*/ 2 w 120"/>
                <a:gd name="T59" fmla="*/ 23 h 30"/>
                <a:gd name="T60" fmla="*/ 4 w 120"/>
                <a:gd name="T61" fmla="*/ 25 h 30"/>
                <a:gd name="T62" fmla="*/ 6 w 120"/>
                <a:gd name="T63" fmla="*/ 27 h 30"/>
                <a:gd name="T64" fmla="*/ 9 w 120"/>
                <a:gd name="T65" fmla="*/ 28 h 30"/>
                <a:gd name="T66" fmla="*/ 12 w 120"/>
                <a:gd name="T67" fmla="*/ 30 h 30"/>
                <a:gd name="T68" fmla="*/ 15 w 120"/>
                <a:gd name="T69" fmla="*/ 3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20" h="30">
                  <a:moveTo>
                    <a:pt x="15" y="30"/>
                  </a:moveTo>
                  <a:lnTo>
                    <a:pt x="105" y="30"/>
                  </a:lnTo>
                  <a:lnTo>
                    <a:pt x="108" y="30"/>
                  </a:lnTo>
                  <a:lnTo>
                    <a:pt x="110" y="28"/>
                  </a:lnTo>
                  <a:lnTo>
                    <a:pt x="114" y="27"/>
                  </a:lnTo>
                  <a:lnTo>
                    <a:pt x="116" y="25"/>
                  </a:lnTo>
                  <a:lnTo>
                    <a:pt x="118" y="23"/>
                  </a:lnTo>
                  <a:lnTo>
                    <a:pt x="119" y="20"/>
                  </a:lnTo>
                  <a:lnTo>
                    <a:pt x="120" y="18"/>
                  </a:lnTo>
                  <a:lnTo>
                    <a:pt x="120" y="15"/>
                  </a:lnTo>
                  <a:lnTo>
                    <a:pt x="120" y="11"/>
                  </a:lnTo>
                  <a:lnTo>
                    <a:pt x="119" y="8"/>
                  </a:lnTo>
                  <a:lnTo>
                    <a:pt x="118" y="6"/>
                  </a:lnTo>
                  <a:lnTo>
                    <a:pt x="116" y="4"/>
                  </a:lnTo>
                  <a:lnTo>
                    <a:pt x="114" y="2"/>
                  </a:lnTo>
                  <a:lnTo>
                    <a:pt x="110" y="1"/>
                  </a:lnTo>
                  <a:lnTo>
                    <a:pt x="108" y="0"/>
                  </a:lnTo>
                  <a:lnTo>
                    <a:pt x="105" y="0"/>
                  </a:lnTo>
                  <a:lnTo>
                    <a:pt x="15" y="0"/>
                  </a:lnTo>
                  <a:lnTo>
                    <a:pt x="12" y="0"/>
                  </a:lnTo>
                  <a:lnTo>
                    <a:pt x="9" y="1"/>
                  </a:lnTo>
                  <a:lnTo>
                    <a:pt x="6" y="2"/>
                  </a:lnTo>
                  <a:lnTo>
                    <a:pt x="4" y="4"/>
                  </a:lnTo>
                  <a:lnTo>
                    <a:pt x="2" y="6"/>
                  </a:lnTo>
                  <a:lnTo>
                    <a:pt x="1" y="8"/>
                  </a:lnTo>
                  <a:lnTo>
                    <a:pt x="0" y="11"/>
                  </a:lnTo>
                  <a:lnTo>
                    <a:pt x="0" y="15"/>
                  </a:lnTo>
                  <a:lnTo>
                    <a:pt x="0" y="18"/>
                  </a:lnTo>
                  <a:lnTo>
                    <a:pt x="1" y="20"/>
                  </a:lnTo>
                  <a:lnTo>
                    <a:pt x="2" y="23"/>
                  </a:lnTo>
                  <a:lnTo>
                    <a:pt x="4" y="25"/>
                  </a:lnTo>
                  <a:lnTo>
                    <a:pt x="6" y="27"/>
                  </a:lnTo>
                  <a:lnTo>
                    <a:pt x="9" y="28"/>
                  </a:lnTo>
                  <a:lnTo>
                    <a:pt x="12" y="30"/>
                  </a:lnTo>
                  <a:lnTo>
                    <a:pt x="15" y="3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n-ea"/>
                <a:cs typeface="+mn-cs"/>
              </a:endParaRPr>
            </a:p>
          </p:txBody>
        </p:sp>
        <p:sp>
          <p:nvSpPr>
            <p:cNvPr id="26" name="Freeform 184"/>
            <p:cNvSpPr>
              <a:spLocks/>
            </p:cNvSpPr>
            <p:nvPr/>
          </p:nvSpPr>
          <p:spPr bwMode="auto">
            <a:xfrm>
              <a:off x="10626725" y="1430338"/>
              <a:ext cx="38100" cy="9525"/>
            </a:xfrm>
            <a:custGeom>
              <a:avLst/>
              <a:gdLst>
                <a:gd name="T0" fmla="*/ 15 w 120"/>
                <a:gd name="T1" fmla="*/ 30 h 30"/>
                <a:gd name="T2" fmla="*/ 105 w 120"/>
                <a:gd name="T3" fmla="*/ 30 h 30"/>
                <a:gd name="T4" fmla="*/ 108 w 120"/>
                <a:gd name="T5" fmla="*/ 30 h 30"/>
                <a:gd name="T6" fmla="*/ 110 w 120"/>
                <a:gd name="T7" fmla="*/ 28 h 30"/>
                <a:gd name="T8" fmla="*/ 114 w 120"/>
                <a:gd name="T9" fmla="*/ 27 h 30"/>
                <a:gd name="T10" fmla="*/ 116 w 120"/>
                <a:gd name="T11" fmla="*/ 25 h 30"/>
                <a:gd name="T12" fmla="*/ 118 w 120"/>
                <a:gd name="T13" fmla="*/ 23 h 30"/>
                <a:gd name="T14" fmla="*/ 119 w 120"/>
                <a:gd name="T15" fmla="*/ 21 h 30"/>
                <a:gd name="T16" fmla="*/ 120 w 120"/>
                <a:gd name="T17" fmla="*/ 18 h 30"/>
                <a:gd name="T18" fmla="*/ 120 w 120"/>
                <a:gd name="T19" fmla="*/ 15 h 30"/>
                <a:gd name="T20" fmla="*/ 120 w 120"/>
                <a:gd name="T21" fmla="*/ 11 h 30"/>
                <a:gd name="T22" fmla="*/ 119 w 120"/>
                <a:gd name="T23" fmla="*/ 9 h 30"/>
                <a:gd name="T24" fmla="*/ 118 w 120"/>
                <a:gd name="T25" fmla="*/ 6 h 30"/>
                <a:gd name="T26" fmla="*/ 116 w 120"/>
                <a:gd name="T27" fmla="*/ 4 h 30"/>
                <a:gd name="T28" fmla="*/ 114 w 120"/>
                <a:gd name="T29" fmla="*/ 3 h 30"/>
                <a:gd name="T30" fmla="*/ 110 w 120"/>
                <a:gd name="T31" fmla="*/ 1 h 30"/>
                <a:gd name="T32" fmla="*/ 108 w 120"/>
                <a:gd name="T33" fmla="*/ 1 h 30"/>
                <a:gd name="T34" fmla="*/ 105 w 120"/>
                <a:gd name="T35" fmla="*/ 0 h 30"/>
                <a:gd name="T36" fmla="*/ 15 w 120"/>
                <a:gd name="T37" fmla="*/ 0 h 30"/>
                <a:gd name="T38" fmla="*/ 12 w 120"/>
                <a:gd name="T39" fmla="*/ 0 h 30"/>
                <a:gd name="T40" fmla="*/ 9 w 120"/>
                <a:gd name="T41" fmla="*/ 1 h 30"/>
                <a:gd name="T42" fmla="*/ 6 w 120"/>
                <a:gd name="T43" fmla="*/ 3 h 30"/>
                <a:gd name="T44" fmla="*/ 4 w 120"/>
                <a:gd name="T45" fmla="*/ 4 h 30"/>
                <a:gd name="T46" fmla="*/ 2 w 120"/>
                <a:gd name="T47" fmla="*/ 6 h 30"/>
                <a:gd name="T48" fmla="*/ 1 w 120"/>
                <a:gd name="T49" fmla="*/ 9 h 30"/>
                <a:gd name="T50" fmla="*/ 0 w 120"/>
                <a:gd name="T51" fmla="*/ 11 h 30"/>
                <a:gd name="T52" fmla="*/ 0 w 120"/>
                <a:gd name="T53" fmla="*/ 15 h 30"/>
                <a:gd name="T54" fmla="*/ 0 w 120"/>
                <a:gd name="T55" fmla="*/ 18 h 30"/>
                <a:gd name="T56" fmla="*/ 1 w 120"/>
                <a:gd name="T57" fmla="*/ 21 h 30"/>
                <a:gd name="T58" fmla="*/ 2 w 120"/>
                <a:gd name="T59" fmla="*/ 23 h 30"/>
                <a:gd name="T60" fmla="*/ 4 w 120"/>
                <a:gd name="T61" fmla="*/ 25 h 30"/>
                <a:gd name="T62" fmla="*/ 6 w 120"/>
                <a:gd name="T63" fmla="*/ 27 h 30"/>
                <a:gd name="T64" fmla="*/ 9 w 120"/>
                <a:gd name="T65" fmla="*/ 28 h 30"/>
                <a:gd name="T66" fmla="*/ 12 w 120"/>
                <a:gd name="T67" fmla="*/ 30 h 30"/>
                <a:gd name="T68" fmla="*/ 15 w 120"/>
                <a:gd name="T69" fmla="*/ 3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20" h="30">
                  <a:moveTo>
                    <a:pt x="15" y="30"/>
                  </a:moveTo>
                  <a:lnTo>
                    <a:pt x="105" y="30"/>
                  </a:lnTo>
                  <a:lnTo>
                    <a:pt x="108" y="30"/>
                  </a:lnTo>
                  <a:lnTo>
                    <a:pt x="110" y="28"/>
                  </a:lnTo>
                  <a:lnTo>
                    <a:pt x="114" y="27"/>
                  </a:lnTo>
                  <a:lnTo>
                    <a:pt x="116" y="25"/>
                  </a:lnTo>
                  <a:lnTo>
                    <a:pt x="118" y="23"/>
                  </a:lnTo>
                  <a:lnTo>
                    <a:pt x="119" y="21"/>
                  </a:lnTo>
                  <a:lnTo>
                    <a:pt x="120" y="18"/>
                  </a:lnTo>
                  <a:lnTo>
                    <a:pt x="120" y="15"/>
                  </a:lnTo>
                  <a:lnTo>
                    <a:pt x="120" y="11"/>
                  </a:lnTo>
                  <a:lnTo>
                    <a:pt x="119" y="9"/>
                  </a:lnTo>
                  <a:lnTo>
                    <a:pt x="118" y="6"/>
                  </a:lnTo>
                  <a:lnTo>
                    <a:pt x="116" y="4"/>
                  </a:lnTo>
                  <a:lnTo>
                    <a:pt x="114" y="3"/>
                  </a:lnTo>
                  <a:lnTo>
                    <a:pt x="110" y="1"/>
                  </a:lnTo>
                  <a:lnTo>
                    <a:pt x="108" y="1"/>
                  </a:lnTo>
                  <a:lnTo>
                    <a:pt x="105" y="0"/>
                  </a:lnTo>
                  <a:lnTo>
                    <a:pt x="15" y="0"/>
                  </a:lnTo>
                  <a:lnTo>
                    <a:pt x="12" y="0"/>
                  </a:lnTo>
                  <a:lnTo>
                    <a:pt x="9" y="1"/>
                  </a:lnTo>
                  <a:lnTo>
                    <a:pt x="6" y="3"/>
                  </a:lnTo>
                  <a:lnTo>
                    <a:pt x="4" y="4"/>
                  </a:lnTo>
                  <a:lnTo>
                    <a:pt x="2" y="6"/>
                  </a:lnTo>
                  <a:lnTo>
                    <a:pt x="1" y="9"/>
                  </a:lnTo>
                  <a:lnTo>
                    <a:pt x="0" y="11"/>
                  </a:lnTo>
                  <a:lnTo>
                    <a:pt x="0" y="15"/>
                  </a:lnTo>
                  <a:lnTo>
                    <a:pt x="0" y="18"/>
                  </a:lnTo>
                  <a:lnTo>
                    <a:pt x="1" y="21"/>
                  </a:lnTo>
                  <a:lnTo>
                    <a:pt x="2" y="23"/>
                  </a:lnTo>
                  <a:lnTo>
                    <a:pt x="4" y="25"/>
                  </a:lnTo>
                  <a:lnTo>
                    <a:pt x="6" y="27"/>
                  </a:lnTo>
                  <a:lnTo>
                    <a:pt x="9" y="28"/>
                  </a:lnTo>
                  <a:lnTo>
                    <a:pt x="12" y="30"/>
                  </a:lnTo>
                  <a:lnTo>
                    <a:pt x="15" y="3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n-ea"/>
                <a:cs typeface="+mn-cs"/>
              </a:endParaRPr>
            </a:p>
          </p:txBody>
        </p:sp>
        <p:sp>
          <p:nvSpPr>
            <p:cNvPr id="27" name="Freeform 185"/>
            <p:cNvSpPr>
              <a:spLocks noEditPoints="1"/>
            </p:cNvSpPr>
            <p:nvPr/>
          </p:nvSpPr>
          <p:spPr bwMode="auto">
            <a:xfrm>
              <a:off x="10531475" y="1435100"/>
              <a:ext cx="85725" cy="85725"/>
            </a:xfrm>
            <a:custGeom>
              <a:avLst/>
              <a:gdLst>
                <a:gd name="T0" fmla="*/ 156 w 271"/>
                <a:gd name="T1" fmla="*/ 32 h 271"/>
                <a:gd name="T2" fmla="*/ 185 w 271"/>
                <a:gd name="T3" fmla="*/ 42 h 271"/>
                <a:gd name="T4" fmla="*/ 210 w 271"/>
                <a:gd name="T5" fmla="*/ 61 h 271"/>
                <a:gd name="T6" fmla="*/ 228 w 271"/>
                <a:gd name="T7" fmla="*/ 85 h 271"/>
                <a:gd name="T8" fmla="*/ 239 w 271"/>
                <a:gd name="T9" fmla="*/ 114 h 271"/>
                <a:gd name="T10" fmla="*/ 240 w 271"/>
                <a:gd name="T11" fmla="*/ 146 h 271"/>
                <a:gd name="T12" fmla="*/ 232 w 271"/>
                <a:gd name="T13" fmla="*/ 176 h 271"/>
                <a:gd name="T14" fmla="*/ 216 w 271"/>
                <a:gd name="T15" fmla="*/ 202 h 271"/>
                <a:gd name="T16" fmla="*/ 194 w 271"/>
                <a:gd name="T17" fmla="*/ 222 h 271"/>
                <a:gd name="T18" fmla="*/ 167 w 271"/>
                <a:gd name="T19" fmla="*/ 235 h 271"/>
                <a:gd name="T20" fmla="*/ 135 w 271"/>
                <a:gd name="T21" fmla="*/ 241 h 271"/>
                <a:gd name="T22" fmla="*/ 104 w 271"/>
                <a:gd name="T23" fmla="*/ 235 h 271"/>
                <a:gd name="T24" fmla="*/ 76 w 271"/>
                <a:gd name="T25" fmla="*/ 222 h 271"/>
                <a:gd name="T26" fmla="*/ 55 w 271"/>
                <a:gd name="T27" fmla="*/ 202 h 271"/>
                <a:gd name="T28" fmla="*/ 39 w 271"/>
                <a:gd name="T29" fmla="*/ 176 h 271"/>
                <a:gd name="T30" fmla="*/ 31 w 271"/>
                <a:gd name="T31" fmla="*/ 146 h 271"/>
                <a:gd name="T32" fmla="*/ 32 w 271"/>
                <a:gd name="T33" fmla="*/ 114 h 271"/>
                <a:gd name="T34" fmla="*/ 43 w 271"/>
                <a:gd name="T35" fmla="*/ 85 h 271"/>
                <a:gd name="T36" fmla="*/ 61 w 271"/>
                <a:gd name="T37" fmla="*/ 61 h 271"/>
                <a:gd name="T38" fmla="*/ 86 w 271"/>
                <a:gd name="T39" fmla="*/ 42 h 271"/>
                <a:gd name="T40" fmla="*/ 115 w 271"/>
                <a:gd name="T41" fmla="*/ 32 h 271"/>
                <a:gd name="T42" fmla="*/ 135 w 271"/>
                <a:gd name="T43" fmla="*/ 271 h 271"/>
                <a:gd name="T44" fmla="*/ 176 w 271"/>
                <a:gd name="T45" fmla="*/ 264 h 271"/>
                <a:gd name="T46" fmla="*/ 211 w 271"/>
                <a:gd name="T47" fmla="*/ 247 h 271"/>
                <a:gd name="T48" fmla="*/ 240 w 271"/>
                <a:gd name="T49" fmla="*/ 221 h 271"/>
                <a:gd name="T50" fmla="*/ 260 w 271"/>
                <a:gd name="T51" fmla="*/ 188 h 271"/>
                <a:gd name="T52" fmla="*/ 270 w 271"/>
                <a:gd name="T53" fmla="*/ 148 h 271"/>
                <a:gd name="T54" fmla="*/ 268 w 271"/>
                <a:gd name="T55" fmla="*/ 108 h 271"/>
                <a:gd name="T56" fmla="*/ 254 w 271"/>
                <a:gd name="T57" fmla="*/ 70 h 271"/>
                <a:gd name="T58" fmla="*/ 231 w 271"/>
                <a:gd name="T59" fmla="*/ 39 h 271"/>
                <a:gd name="T60" fmla="*/ 199 w 271"/>
                <a:gd name="T61" fmla="*/ 17 h 271"/>
                <a:gd name="T62" fmla="*/ 163 w 271"/>
                <a:gd name="T63" fmla="*/ 3 h 271"/>
                <a:gd name="T64" fmla="*/ 121 w 271"/>
                <a:gd name="T65" fmla="*/ 1 h 271"/>
                <a:gd name="T66" fmla="*/ 82 w 271"/>
                <a:gd name="T67" fmla="*/ 10 h 271"/>
                <a:gd name="T68" fmla="*/ 49 w 271"/>
                <a:gd name="T69" fmla="*/ 31 h 271"/>
                <a:gd name="T70" fmla="*/ 24 w 271"/>
                <a:gd name="T71" fmla="*/ 60 h 271"/>
                <a:gd name="T72" fmla="*/ 6 w 271"/>
                <a:gd name="T73" fmla="*/ 95 h 271"/>
                <a:gd name="T74" fmla="*/ 0 w 271"/>
                <a:gd name="T75" fmla="*/ 136 h 271"/>
                <a:gd name="T76" fmla="*/ 6 w 271"/>
                <a:gd name="T77" fmla="*/ 175 h 271"/>
                <a:gd name="T78" fmla="*/ 24 w 271"/>
                <a:gd name="T79" fmla="*/ 211 h 271"/>
                <a:gd name="T80" fmla="*/ 49 w 271"/>
                <a:gd name="T81" fmla="*/ 239 h 271"/>
                <a:gd name="T82" fmla="*/ 82 w 271"/>
                <a:gd name="T83" fmla="*/ 260 h 271"/>
                <a:gd name="T84" fmla="*/ 121 w 271"/>
                <a:gd name="T85" fmla="*/ 269 h 2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271" h="271">
                  <a:moveTo>
                    <a:pt x="135" y="30"/>
                  </a:moveTo>
                  <a:lnTo>
                    <a:pt x="146" y="31"/>
                  </a:lnTo>
                  <a:lnTo>
                    <a:pt x="156" y="32"/>
                  </a:lnTo>
                  <a:lnTo>
                    <a:pt x="167" y="35"/>
                  </a:lnTo>
                  <a:lnTo>
                    <a:pt x="177" y="38"/>
                  </a:lnTo>
                  <a:lnTo>
                    <a:pt x="185" y="42"/>
                  </a:lnTo>
                  <a:lnTo>
                    <a:pt x="194" y="48"/>
                  </a:lnTo>
                  <a:lnTo>
                    <a:pt x="202" y="54"/>
                  </a:lnTo>
                  <a:lnTo>
                    <a:pt x="210" y="61"/>
                  </a:lnTo>
                  <a:lnTo>
                    <a:pt x="216" y="68"/>
                  </a:lnTo>
                  <a:lnTo>
                    <a:pt x="223" y="77"/>
                  </a:lnTo>
                  <a:lnTo>
                    <a:pt x="228" y="85"/>
                  </a:lnTo>
                  <a:lnTo>
                    <a:pt x="232" y="94"/>
                  </a:lnTo>
                  <a:lnTo>
                    <a:pt x="236" y="103"/>
                  </a:lnTo>
                  <a:lnTo>
                    <a:pt x="239" y="114"/>
                  </a:lnTo>
                  <a:lnTo>
                    <a:pt x="240" y="125"/>
                  </a:lnTo>
                  <a:lnTo>
                    <a:pt x="241" y="136"/>
                  </a:lnTo>
                  <a:lnTo>
                    <a:pt x="240" y="146"/>
                  </a:lnTo>
                  <a:lnTo>
                    <a:pt x="239" y="156"/>
                  </a:lnTo>
                  <a:lnTo>
                    <a:pt x="236" y="167"/>
                  </a:lnTo>
                  <a:lnTo>
                    <a:pt x="232" y="176"/>
                  </a:lnTo>
                  <a:lnTo>
                    <a:pt x="228" y="185"/>
                  </a:lnTo>
                  <a:lnTo>
                    <a:pt x="223" y="193"/>
                  </a:lnTo>
                  <a:lnTo>
                    <a:pt x="216" y="202"/>
                  </a:lnTo>
                  <a:lnTo>
                    <a:pt x="210" y="209"/>
                  </a:lnTo>
                  <a:lnTo>
                    <a:pt x="202" y="216"/>
                  </a:lnTo>
                  <a:lnTo>
                    <a:pt x="194" y="222"/>
                  </a:lnTo>
                  <a:lnTo>
                    <a:pt x="185" y="228"/>
                  </a:lnTo>
                  <a:lnTo>
                    <a:pt x="177" y="232"/>
                  </a:lnTo>
                  <a:lnTo>
                    <a:pt x="167" y="235"/>
                  </a:lnTo>
                  <a:lnTo>
                    <a:pt x="156" y="238"/>
                  </a:lnTo>
                  <a:lnTo>
                    <a:pt x="146" y="239"/>
                  </a:lnTo>
                  <a:lnTo>
                    <a:pt x="135" y="241"/>
                  </a:lnTo>
                  <a:lnTo>
                    <a:pt x="124" y="239"/>
                  </a:lnTo>
                  <a:lnTo>
                    <a:pt x="115" y="238"/>
                  </a:lnTo>
                  <a:lnTo>
                    <a:pt x="104" y="235"/>
                  </a:lnTo>
                  <a:lnTo>
                    <a:pt x="94" y="232"/>
                  </a:lnTo>
                  <a:lnTo>
                    <a:pt x="86" y="228"/>
                  </a:lnTo>
                  <a:lnTo>
                    <a:pt x="76" y="222"/>
                  </a:lnTo>
                  <a:lnTo>
                    <a:pt x="69" y="216"/>
                  </a:lnTo>
                  <a:lnTo>
                    <a:pt x="61" y="209"/>
                  </a:lnTo>
                  <a:lnTo>
                    <a:pt x="55" y="202"/>
                  </a:lnTo>
                  <a:lnTo>
                    <a:pt x="48" y="193"/>
                  </a:lnTo>
                  <a:lnTo>
                    <a:pt x="43" y="185"/>
                  </a:lnTo>
                  <a:lnTo>
                    <a:pt x="39" y="176"/>
                  </a:lnTo>
                  <a:lnTo>
                    <a:pt x="35" y="167"/>
                  </a:lnTo>
                  <a:lnTo>
                    <a:pt x="32" y="156"/>
                  </a:lnTo>
                  <a:lnTo>
                    <a:pt x="31" y="146"/>
                  </a:lnTo>
                  <a:lnTo>
                    <a:pt x="30" y="136"/>
                  </a:lnTo>
                  <a:lnTo>
                    <a:pt x="31" y="125"/>
                  </a:lnTo>
                  <a:lnTo>
                    <a:pt x="32" y="114"/>
                  </a:lnTo>
                  <a:lnTo>
                    <a:pt x="35" y="103"/>
                  </a:lnTo>
                  <a:lnTo>
                    <a:pt x="39" y="94"/>
                  </a:lnTo>
                  <a:lnTo>
                    <a:pt x="43" y="85"/>
                  </a:lnTo>
                  <a:lnTo>
                    <a:pt x="48" y="77"/>
                  </a:lnTo>
                  <a:lnTo>
                    <a:pt x="55" y="68"/>
                  </a:lnTo>
                  <a:lnTo>
                    <a:pt x="61" y="61"/>
                  </a:lnTo>
                  <a:lnTo>
                    <a:pt x="69" y="54"/>
                  </a:lnTo>
                  <a:lnTo>
                    <a:pt x="76" y="48"/>
                  </a:lnTo>
                  <a:lnTo>
                    <a:pt x="86" y="42"/>
                  </a:lnTo>
                  <a:lnTo>
                    <a:pt x="94" y="38"/>
                  </a:lnTo>
                  <a:lnTo>
                    <a:pt x="104" y="35"/>
                  </a:lnTo>
                  <a:lnTo>
                    <a:pt x="115" y="32"/>
                  </a:lnTo>
                  <a:lnTo>
                    <a:pt x="124" y="31"/>
                  </a:lnTo>
                  <a:lnTo>
                    <a:pt x="135" y="30"/>
                  </a:lnTo>
                  <a:close/>
                  <a:moveTo>
                    <a:pt x="135" y="271"/>
                  </a:moveTo>
                  <a:lnTo>
                    <a:pt x="149" y="269"/>
                  </a:lnTo>
                  <a:lnTo>
                    <a:pt x="163" y="267"/>
                  </a:lnTo>
                  <a:lnTo>
                    <a:pt x="176" y="264"/>
                  </a:lnTo>
                  <a:lnTo>
                    <a:pt x="187" y="260"/>
                  </a:lnTo>
                  <a:lnTo>
                    <a:pt x="200" y="254"/>
                  </a:lnTo>
                  <a:lnTo>
                    <a:pt x="211" y="247"/>
                  </a:lnTo>
                  <a:lnTo>
                    <a:pt x="222" y="239"/>
                  </a:lnTo>
                  <a:lnTo>
                    <a:pt x="231" y="231"/>
                  </a:lnTo>
                  <a:lnTo>
                    <a:pt x="240" y="221"/>
                  </a:lnTo>
                  <a:lnTo>
                    <a:pt x="247" y="211"/>
                  </a:lnTo>
                  <a:lnTo>
                    <a:pt x="254" y="200"/>
                  </a:lnTo>
                  <a:lnTo>
                    <a:pt x="260" y="188"/>
                  </a:lnTo>
                  <a:lnTo>
                    <a:pt x="265" y="175"/>
                  </a:lnTo>
                  <a:lnTo>
                    <a:pt x="268" y="162"/>
                  </a:lnTo>
                  <a:lnTo>
                    <a:pt x="270" y="148"/>
                  </a:lnTo>
                  <a:lnTo>
                    <a:pt x="271" y="136"/>
                  </a:lnTo>
                  <a:lnTo>
                    <a:pt x="270" y="122"/>
                  </a:lnTo>
                  <a:lnTo>
                    <a:pt x="268" y="108"/>
                  </a:lnTo>
                  <a:lnTo>
                    <a:pt x="265" y="95"/>
                  </a:lnTo>
                  <a:lnTo>
                    <a:pt x="260" y="82"/>
                  </a:lnTo>
                  <a:lnTo>
                    <a:pt x="254" y="70"/>
                  </a:lnTo>
                  <a:lnTo>
                    <a:pt x="247" y="60"/>
                  </a:lnTo>
                  <a:lnTo>
                    <a:pt x="240" y="49"/>
                  </a:lnTo>
                  <a:lnTo>
                    <a:pt x="231" y="39"/>
                  </a:lnTo>
                  <a:lnTo>
                    <a:pt x="222" y="31"/>
                  </a:lnTo>
                  <a:lnTo>
                    <a:pt x="211" y="23"/>
                  </a:lnTo>
                  <a:lnTo>
                    <a:pt x="199" y="17"/>
                  </a:lnTo>
                  <a:lnTo>
                    <a:pt x="187" y="10"/>
                  </a:lnTo>
                  <a:lnTo>
                    <a:pt x="176" y="6"/>
                  </a:lnTo>
                  <a:lnTo>
                    <a:pt x="163" y="3"/>
                  </a:lnTo>
                  <a:lnTo>
                    <a:pt x="149" y="1"/>
                  </a:lnTo>
                  <a:lnTo>
                    <a:pt x="135" y="0"/>
                  </a:lnTo>
                  <a:lnTo>
                    <a:pt x="121" y="1"/>
                  </a:lnTo>
                  <a:lnTo>
                    <a:pt x="108" y="3"/>
                  </a:lnTo>
                  <a:lnTo>
                    <a:pt x="95" y="6"/>
                  </a:lnTo>
                  <a:lnTo>
                    <a:pt x="82" y="10"/>
                  </a:lnTo>
                  <a:lnTo>
                    <a:pt x="71" y="16"/>
                  </a:lnTo>
                  <a:lnTo>
                    <a:pt x="60" y="23"/>
                  </a:lnTo>
                  <a:lnTo>
                    <a:pt x="49" y="31"/>
                  </a:lnTo>
                  <a:lnTo>
                    <a:pt x="40" y="39"/>
                  </a:lnTo>
                  <a:lnTo>
                    <a:pt x="31" y="49"/>
                  </a:lnTo>
                  <a:lnTo>
                    <a:pt x="24" y="60"/>
                  </a:lnTo>
                  <a:lnTo>
                    <a:pt x="16" y="70"/>
                  </a:lnTo>
                  <a:lnTo>
                    <a:pt x="11" y="82"/>
                  </a:lnTo>
                  <a:lnTo>
                    <a:pt x="6" y="95"/>
                  </a:lnTo>
                  <a:lnTo>
                    <a:pt x="3" y="108"/>
                  </a:lnTo>
                  <a:lnTo>
                    <a:pt x="1" y="122"/>
                  </a:lnTo>
                  <a:lnTo>
                    <a:pt x="0" y="136"/>
                  </a:lnTo>
                  <a:lnTo>
                    <a:pt x="1" y="148"/>
                  </a:lnTo>
                  <a:lnTo>
                    <a:pt x="3" y="162"/>
                  </a:lnTo>
                  <a:lnTo>
                    <a:pt x="6" y="175"/>
                  </a:lnTo>
                  <a:lnTo>
                    <a:pt x="11" y="188"/>
                  </a:lnTo>
                  <a:lnTo>
                    <a:pt x="16" y="200"/>
                  </a:lnTo>
                  <a:lnTo>
                    <a:pt x="24" y="211"/>
                  </a:lnTo>
                  <a:lnTo>
                    <a:pt x="31" y="221"/>
                  </a:lnTo>
                  <a:lnTo>
                    <a:pt x="40" y="231"/>
                  </a:lnTo>
                  <a:lnTo>
                    <a:pt x="49" y="239"/>
                  </a:lnTo>
                  <a:lnTo>
                    <a:pt x="60" y="247"/>
                  </a:lnTo>
                  <a:lnTo>
                    <a:pt x="71" y="254"/>
                  </a:lnTo>
                  <a:lnTo>
                    <a:pt x="82" y="260"/>
                  </a:lnTo>
                  <a:lnTo>
                    <a:pt x="95" y="264"/>
                  </a:lnTo>
                  <a:lnTo>
                    <a:pt x="108" y="267"/>
                  </a:lnTo>
                  <a:lnTo>
                    <a:pt x="121" y="269"/>
                  </a:lnTo>
                  <a:lnTo>
                    <a:pt x="135" y="271"/>
                  </a:lnTo>
                  <a:lnTo>
                    <a:pt x="135" y="27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n-ea"/>
                <a:cs typeface="+mn-cs"/>
              </a:endParaRPr>
            </a:p>
          </p:txBody>
        </p:sp>
      </p:grpSp>
      <p:grpSp>
        <p:nvGrpSpPr>
          <p:cNvPr id="28" name="Group 27"/>
          <p:cNvGrpSpPr/>
          <p:nvPr/>
        </p:nvGrpSpPr>
        <p:grpSpPr>
          <a:xfrm>
            <a:off x="5877730" y="4010857"/>
            <a:ext cx="286131" cy="287721"/>
            <a:chOff x="10455275" y="2498725"/>
            <a:chExt cx="285750" cy="287338"/>
          </a:xfrm>
          <a:solidFill>
            <a:schemeClr val="bg1"/>
          </a:solidFill>
        </p:grpSpPr>
        <p:sp>
          <p:nvSpPr>
            <p:cNvPr id="29" name="Freeform 214"/>
            <p:cNvSpPr>
              <a:spLocks noEditPoints="1"/>
            </p:cNvSpPr>
            <p:nvPr/>
          </p:nvSpPr>
          <p:spPr bwMode="auto">
            <a:xfrm>
              <a:off x="10455275" y="2593975"/>
              <a:ext cx="285750" cy="192088"/>
            </a:xfrm>
            <a:custGeom>
              <a:avLst/>
              <a:gdLst>
                <a:gd name="T0" fmla="*/ 812 w 903"/>
                <a:gd name="T1" fmla="*/ 30 h 601"/>
                <a:gd name="T2" fmla="*/ 512 w 903"/>
                <a:gd name="T3" fmla="*/ 571 h 601"/>
                <a:gd name="T4" fmla="*/ 602 w 903"/>
                <a:gd name="T5" fmla="*/ 571 h 601"/>
                <a:gd name="T6" fmla="*/ 301 w 903"/>
                <a:gd name="T7" fmla="*/ 210 h 601"/>
                <a:gd name="T8" fmla="*/ 301 w 903"/>
                <a:gd name="T9" fmla="*/ 571 h 601"/>
                <a:gd name="T10" fmla="*/ 181 w 903"/>
                <a:gd name="T11" fmla="*/ 421 h 601"/>
                <a:gd name="T12" fmla="*/ 888 w 903"/>
                <a:gd name="T13" fmla="*/ 571 h 601"/>
                <a:gd name="T14" fmla="*/ 842 w 903"/>
                <a:gd name="T15" fmla="*/ 12 h 601"/>
                <a:gd name="T16" fmla="*/ 838 w 903"/>
                <a:gd name="T17" fmla="*/ 5 h 601"/>
                <a:gd name="T18" fmla="*/ 830 w 903"/>
                <a:gd name="T19" fmla="*/ 0 h 601"/>
                <a:gd name="T20" fmla="*/ 704 w 903"/>
                <a:gd name="T21" fmla="*/ 0 h 601"/>
                <a:gd name="T22" fmla="*/ 696 w 903"/>
                <a:gd name="T23" fmla="*/ 5 h 601"/>
                <a:gd name="T24" fmla="*/ 692 w 903"/>
                <a:gd name="T25" fmla="*/ 12 h 601"/>
                <a:gd name="T26" fmla="*/ 632 w 903"/>
                <a:gd name="T27" fmla="*/ 571 h 601"/>
                <a:gd name="T28" fmla="*/ 631 w 903"/>
                <a:gd name="T29" fmla="*/ 280 h 601"/>
                <a:gd name="T30" fmla="*/ 626 w 903"/>
                <a:gd name="T31" fmla="*/ 274 h 601"/>
                <a:gd name="T32" fmla="*/ 617 w 903"/>
                <a:gd name="T33" fmla="*/ 270 h 601"/>
                <a:gd name="T34" fmla="*/ 491 w 903"/>
                <a:gd name="T35" fmla="*/ 271 h 601"/>
                <a:gd name="T36" fmla="*/ 484 w 903"/>
                <a:gd name="T37" fmla="*/ 278 h 601"/>
                <a:gd name="T38" fmla="*/ 482 w 903"/>
                <a:gd name="T39" fmla="*/ 285 h 601"/>
                <a:gd name="T40" fmla="*/ 421 w 903"/>
                <a:gd name="T41" fmla="*/ 195 h 601"/>
                <a:gd name="T42" fmla="*/ 419 w 903"/>
                <a:gd name="T43" fmla="*/ 187 h 601"/>
                <a:gd name="T44" fmla="*/ 412 w 903"/>
                <a:gd name="T45" fmla="*/ 181 h 601"/>
                <a:gd name="T46" fmla="*/ 286 w 903"/>
                <a:gd name="T47" fmla="*/ 180 h 601"/>
                <a:gd name="T48" fmla="*/ 277 w 903"/>
                <a:gd name="T49" fmla="*/ 184 h 601"/>
                <a:gd name="T50" fmla="*/ 272 w 903"/>
                <a:gd name="T51" fmla="*/ 190 h 601"/>
                <a:gd name="T52" fmla="*/ 271 w 903"/>
                <a:gd name="T53" fmla="*/ 571 h 601"/>
                <a:gd name="T54" fmla="*/ 211 w 903"/>
                <a:gd name="T55" fmla="*/ 403 h 601"/>
                <a:gd name="T56" fmla="*/ 207 w 903"/>
                <a:gd name="T57" fmla="*/ 396 h 601"/>
                <a:gd name="T58" fmla="*/ 199 w 903"/>
                <a:gd name="T59" fmla="*/ 391 h 601"/>
                <a:gd name="T60" fmla="*/ 73 w 903"/>
                <a:gd name="T61" fmla="*/ 391 h 601"/>
                <a:gd name="T62" fmla="*/ 65 w 903"/>
                <a:gd name="T63" fmla="*/ 396 h 601"/>
                <a:gd name="T64" fmla="*/ 61 w 903"/>
                <a:gd name="T65" fmla="*/ 403 h 601"/>
                <a:gd name="T66" fmla="*/ 16 w 903"/>
                <a:gd name="T67" fmla="*/ 571 h 601"/>
                <a:gd name="T68" fmla="*/ 7 w 903"/>
                <a:gd name="T69" fmla="*/ 573 h 601"/>
                <a:gd name="T70" fmla="*/ 2 w 903"/>
                <a:gd name="T71" fmla="*/ 581 h 601"/>
                <a:gd name="T72" fmla="*/ 1 w 903"/>
                <a:gd name="T73" fmla="*/ 590 h 601"/>
                <a:gd name="T74" fmla="*/ 5 w 903"/>
                <a:gd name="T75" fmla="*/ 597 h 601"/>
                <a:gd name="T76" fmla="*/ 13 w 903"/>
                <a:gd name="T77" fmla="*/ 601 h 601"/>
                <a:gd name="T78" fmla="*/ 196 w 903"/>
                <a:gd name="T79" fmla="*/ 601 h 601"/>
                <a:gd name="T80" fmla="*/ 497 w 903"/>
                <a:gd name="T81" fmla="*/ 601 h 601"/>
                <a:gd name="T82" fmla="*/ 827 w 903"/>
                <a:gd name="T83" fmla="*/ 601 h 601"/>
                <a:gd name="T84" fmla="*/ 893 w 903"/>
                <a:gd name="T85" fmla="*/ 600 h 601"/>
                <a:gd name="T86" fmla="*/ 900 w 903"/>
                <a:gd name="T87" fmla="*/ 595 h 601"/>
                <a:gd name="T88" fmla="*/ 903 w 903"/>
                <a:gd name="T89" fmla="*/ 586 h 601"/>
                <a:gd name="T90" fmla="*/ 900 w 903"/>
                <a:gd name="T91" fmla="*/ 578 h 601"/>
                <a:gd name="T92" fmla="*/ 893 w 903"/>
                <a:gd name="T93" fmla="*/ 572 h 6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903" h="601">
                  <a:moveTo>
                    <a:pt x="722" y="571"/>
                  </a:moveTo>
                  <a:lnTo>
                    <a:pt x="722" y="30"/>
                  </a:lnTo>
                  <a:lnTo>
                    <a:pt x="812" y="30"/>
                  </a:lnTo>
                  <a:lnTo>
                    <a:pt x="812" y="571"/>
                  </a:lnTo>
                  <a:lnTo>
                    <a:pt x="722" y="571"/>
                  </a:lnTo>
                  <a:close/>
                  <a:moveTo>
                    <a:pt x="512" y="571"/>
                  </a:moveTo>
                  <a:lnTo>
                    <a:pt x="512" y="300"/>
                  </a:lnTo>
                  <a:lnTo>
                    <a:pt x="602" y="300"/>
                  </a:lnTo>
                  <a:lnTo>
                    <a:pt x="602" y="571"/>
                  </a:lnTo>
                  <a:lnTo>
                    <a:pt x="512" y="571"/>
                  </a:lnTo>
                  <a:close/>
                  <a:moveTo>
                    <a:pt x="301" y="571"/>
                  </a:moveTo>
                  <a:lnTo>
                    <a:pt x="301" y="210"/>
                  </a:lnTo>
                  <a:lnTo>
                    <a:pt x="391" y="210"/>
                  </a:lnTo>
                  <a:lnTo>
                    <a:pt x="391" y="571"/>
                  </a:lnTo>
                  <a:lnTo>
                    <a:pt x="301" y="571"/>
                  </a:lnTo>
                  <a:close/>
                  <a:moveTo>
                    <a:pt x="91" y="571"/>
                  </a:moveTo>
                  <a:lnTo>
                    <a:pt x="91" y="421"/>
                  </a:lnTo>
                  <a:lnTo>
                    <a:pt x="181" y="421"/>
                  </a:lnTo>
                  <a:lnTo>
                    <a:pt x="181" y="571"/>
                  </a:lnTo>
                  <a:lnTo>
                    <a:pt x="91" y="571"/>
                  </a:lnTo>
                  <a:close/>
                  <a:moveTo>
                    <a:pt x="888" y="571"/>
                  </a:moveTo>
                  <a:lnTo>
                    <a:pt x="842" y="571"/>
                  </a:lnTo>
                  <a:lnTo>
                    <a:pt x="842" y="15"/>
                  </a:lnTo>
                  <a:lnTo>
                    <a:pt x="842" y="12"/>
                  </a:lnTo>
                  <a:lnTo>
                    <a:pt x="841" y="9"/>
                  </a:lnTo>
                  <a:lnTo>
                    <a:pt x="840" y="7"/>
                  </a:lnTo>
                  <a:lnTo>
                    <a:pt x="838" y="5"/>
                  </a:lnTo>
                  <a:lnTo>
                    <a:pt x="836" y="3"/>
                  </a:lnTo>
                  <a:lnTo>
                    <a:pt x="833" y="1"/>
                  </a:lnTo>
                  <a:lnTo>
                    <a:pt x="830" y="0"/>
                  </a:lnTo>
                  <a:lnTo>
                    <a:pt x="827" y="0"/>
                  </a:lnTo>
                  <a:lnTo>
                    <a:pt x="707" y="0"/>
                  </a:lnTo>
                  <a:lnTo>
                    <a:pt x="704" y="0"/>
                  </a:lnTo>
                  <a:lnTo>
                    <a:pt x="702" y="1"/>
                  </a:lnTo>
                  <a:lnTo>
                    <a:pt x="698" y="3"/>
                  </a:lnTo>
                  <a:lnTo>
                    <a:pt x="696" y="5"/>
                  </a:lnTo>
                  <a:lnTo>
                    <a:pt x="694" y="7"/>
                  </a:lnTo>
                  <a:lnTo>
                    <a:pt x="693" y="9"/>
                  </a:lnTo>
                  <a:lnTo>
                    <a:pt x="692" y="12"/>
                  </a:lnTo>
                  <a:lnTo>
                    <a:pt x="692" y="15"/>
                  </a:lnTo>
                  <a:lnTo>
                    <a:pt x="692" y="571"/>
                  </a:lnTo>
                  <a:lnTo>
                    <a:pt x="632" y="571"/>
                  </a:lnTo>
                  <a:lnTo>
                    <a:pt x="632" y="285"/>
                  </a:lnTo>
                  <a:lnTo>
                    <a:pt x="632" y="283"/>
                  </a:lnTo>
                  <a:lnTo>
                    <a:pt x="631" y="280"/>
                  </a:lnTo>
                  <a:lnTo>
                    <a:pt x="630" y="278"/>
                  </a:lnTo>
                  <a:lnTo>
                    <a:pt x="628" y="275"/>
                  </a:lnTo>
                  <a:lnTo>
                    <a:pt x="626" y="274"/>
                  </a:lnTo>
                  <a:lnTo>
                    <a:pt x="622" y="271"/>
                  </a:lnTo>
                  <a:lnTo>
                    <a:pt x="620" y="271"/>
                  </a:lnTo>
                  <a:lnTo>
                    <a:pt x="617" y="270"/>
                  </a:lnTo>
                  <a:lnTo>
                    <a:pt x="497" y="270"/>
                  </a:lnTo>
                  <a:lnTo>
                    <a:pt x="494" y="271"/>
                  </a:lnTo>
                  <a:lnTo>
                    <a:pt x="491" y="271"/>
                  </a:lnTo>
                  <a:lnTo>
                    <a:pt x="488" y="274"/>
                  </a:lnTo>
                  <a:lnTo>
                    <a:pt x="486" y="275"/>
                  </a:lnTo>
                  <a:lnTo>
                    <a:pt x="484" y="278"/>
                  </a:lnTo>
                  <a:lnTo>
                    <a:pt x="483" y="280"/>
                  </a:lnTo>
                  <a:lnTo>
                    <a:pt x="482" y="283"/>
                  </a:lnTo>
                  <a:lnTo>
                    <a:pt x="482" y="285"/>
                  </a:lnTo>
                  <a:lnTo>
                    <a:pt x="482" y="571"/>
                  </a:lnTo>
                  <a:lnTo>
                    <a:pt x="421" y="571"/>
                  </a:lnTo>
                  <a:lnTo>
                    <a:pt x="421" y="195"/>
                  </a:lnTo>
                  <a:lnTo>
                    <a:pt x="421" y="192"/>
                  </a:lnTo>
                  <a:lnTo>
                    <a:pt x="420" y="190"/>
                  </a:lnTo>
                  <a:lnTo>
                    <a:pt x="419" y="187"/>
                  </a:lnTo>
                  <a:lnTo>
                    <a:pt x="417" y="185"/>
                  </a:lnTo>
                  <a:lnTo>
                    <a:pt x="415" y="184"/>
                  </a:lnTo>
                  <a:lnTo>
                    <a:pt x="412" y="181"/>
                  </a:lnTo>
                  <a:lnTo>
                    <a:pt x="409" y="180"/>
                  </a:lnTo>
                  <a:lnTo>
                    <a:pt x="406" y="180"/>
                  </a:lnTo>
                  <a:lnTo>
                    <a:pt x="286" y="180"/>
                  </a:lnTo>
                  <a:lnTo>
                    <a:pt x="283" y="180"/>
                  </a:lnTo>
                  <a:lnTo>
                    <a:pt x="281" y="181"/>
                  </a:lnTo>
                  <a:lnTo>
                    <a:pt x="277" y="184"/>
                  </a:lnTo>
                  <a:lnTo>
                    <a:pt x="275" y="185"/>
                  </a:lnTo>
                  <a:lnTo>
                    <a:pt x="274" y="187"/>
                  </a:lnTo>
                  <a:lnTo>
                    <a:pt x="272" y="190"/>
                  </a:lnTo>
                  <a:lnTo>
                    <a:pt x="271" y="192"/>
                  </a:lnTo>
                  <a:lnTo>
                    <a:pt x="271" y="195"/>
                  </a:lnTo>
                  <a:lnTo>
                    <a:pt x="271" y="571"/>
                  </a:lnTo>
                  <a:lnTo>
                    <a:pt x="211" y="571"/>
                  </a:lnTo>
                  <a:lnTo>
                    <a:pt x="211" y="406"/>
                  </a:lnTo>
                  <a:lnTo>
                    <a:pt x="211" y="403"/>
                  </a:lnTo>
                  <a:lnTo>
                    <a:pt x="210" y="400"/>
                  </a:lnTo>
                  <a:lnTo>
                    <a:pt x="209" y="398"/>
                  </a:lnTo>
                  <a:lnTo>
                    <a:pt x="207" y="396"/>
                  </a:lnTo>
                  <a:lnTo>
                    <a:pt x="205" y="394"/>
                  </a:lnTo>
                  <a:lnTo>
                    <a:pt x="201" y="392"/>
                  </a:lnTo>
                  <a:lnTo>
                    <a:pt x="199" y="391"/>
                  </a:lnTo>
                  <a:lnTo>
                    <a:pt x="196" y="391"/>
                  </a:lnTo>
                  <a:lnTo>
                    <a:pt x="76" y="391"/>
                  </a:lnTo>
                  <a:lnTo>
                    <a:pt x="73" y="391"/>
                  </a:lnTo>
                  <a:lnTo>
                    <a:pt x="70" y="392"/>
                  </a:lnTo>
                  <a:lnTo>
                    <a:pt x="67" y="394"/>
                  </a:lnTo>
                  <a:lnTo>
                    <a:pt x="65" y="396"/>
                  </a:lnTo>
                  <a:lnTo>
                    <a:pt x="63" y="398"/>
                  </a:lnTo>
                  <a:lnTo>
                    <a:pt x="62" y="400"/>
                  </a:lnTo>
                  <a:lnTo>
                    <a:pt x="61" y="403"/>
                  </a:lnTo>
                  <a:lnTo>
                    <a:pt x="61" y="406"/>
                  </a:lnTo>
                  <a:lnTo>
                    <a:pt x="61" y="571"/>
                  </a:lnTo>
                  <a:lnTo>
                    <a:pt x="16" y="571"/>
                  </a:lnTo>
                  <a:lnTo>
                    <a:pt x="13" y="571"/>
                  </a:lnTo>
                  <a:lnTo>
                    <a:pt x="10" y="572"/>
                  </a:lnTo>
                  <a:lnTo>
                    <a:pt x="7" y="573"/>
                  </a:lnTo>
                  <a:lnTo>
                    <a:pt x="5" y="576"/>
                  </a:lnTo>
                  <a:lnTo>
                    <a:pt x="3" y="578"/>
                  </a:lnTo>
                  <a:lnTo>
                    <a:pt x="2" y="581"/>
                  </a:lnTo>
                  <a:lnTo>
                    <a:pt x="1" y="583"/>
                  </a:lnTo>
                  <a:lnTo>
                    <a:pt x="0" y="586"/>
                  </a:lnTo>
                  <a:lnTo>
                    <a:pt x="1" y="590"/>
                  </a:lnTo>
                  <a:lnTo>
                    <a:pt x="2" y="593"/>
                  </a:lnTo>
                  <a:lnTo>
                    <a:pt x="3" y="595"/>
                  </a:lnTo>
                  <a:lnTo>
                    <a:pt x="5" y="597"/>
                  </a:lnTo>
                  <a:lnTo>
                    <a:pt x="7" y="599"/>
                  </a:lnTo>
                  <a:lnTo>
                    <a:pt x="10" y="600"/>
                  </a:lnTo>
                  <a:lnTo>
                    <a:pt x="13" y="601"/>
                  </a:lnTo>
                  <a:lnTo>
                    <a:pt x="16" y="601"/>
                  </a:lnTo>
                  <a:lnTo>
                    <a:pt x="76" y="601"/>
                  </a:lnTo>
                  <a:lnTo>
                    <a:pt x="196" y="601"/>
                  </a:lnTo>
                  <a:lnTo>
                    <a:pt x="286" y="601"/>
                  </a:lnTo>
                  <a:lnTo>
                    <a:pt x="406" y="601"/>
                  </a:lnTo>
                  <a:lnTo>
                    <a:pt x="497" y="601"/>
                  </a:lnTo>
                  <a:lnTo>
                    <a:pt x="617" y="601"/>
                  </a:lnTo>
                  <a:lnTo>
                    <a:pt x="707" y="601"/>
                  </a:lnTo>
                  <a:lnTo>
                    <a:pt x="827" y="601"/>
                  </a:lnTo>
                  <a:lnTo>
                    <a:pt x="888" y="601"/>
                  </a:lnTo>
                  <a:lnTo>
                    <a:pt x="890" y="601"/>
                  </a:lnTo>
                  <a:lnTo>
                    <a:pt x="893" y="600"/>
                  </a:lnTo>
                  <a:lnTo>
                    <a:pt x="896" y="599"/>
                  </a:lnTo>
                  <a:lnTo>
                    <a:pt x="898" y="597"/>
                  </a:lnTo>
                  <a:lnTo>
                    <a:pt x="900" y="595"/>
                  </a:lnTo>
                  <a:lnTo>
                    <a:pt x="901" y="593"/>
                  </a:lnTo>
                  <a:lnTo>
                    <a:pt x="902" y="590"/>
                  </a:lnTo>
                  <a:lnTo>
                    <a:pt x="903" y="586"/>
                  </a:lnTo>
                  <a:lnTo>
                    <a:pt x="902" y="583"/>
                  </a:lnTo>
                  <a:lnTo>
                    <a:pt x="901" y="581"/>
                  </a:lnTo>
                  <a:lnTo>
                    <a:pt x="900" y="578"/>
                  </a:lnTo>
                  <a:lnTo>
                    <a:pt x="898" y="576"/>
                  </a:lnTo>
                  <a:lnTo>
                    <a:pt x="896" y="573"/>
                  </a:lnTo>
                  <a:lnTo>
                    <a:pt x="893" y="572"/>
                  </a:lnTo>
                  <a:lnTo>
                    <a:pt x="890" y="571"/>
                  </a:lnTo>
                  <a:lnTo>
                    <a:pt x="888" y="57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n-ea"/>
                <a:cs typeface="+mn-cs"/>
              </a:endParaRPr>
            </a:p>
          </p:txBody>
        </p:sp>
        <p:sp>
          <p:nvSpPr>
            <p:cNvPr id="30" name="Freeform 215"/>
            <p:cNvSpPr>
              <a:spLocks noEditPoints="1"/>
            </p:cNvSpPr>
            <p:nvPr/>
          </p:nvSpPr>
          <p:spPr bwMode="auto">
            <a:xfrm>
              <a:off x="10474325" y="2498725"/>
              <a:ext cx="252413" cy="157163"/>
            </a:xfrm>
            <a:custGeom>
              <a:avLst/>
              <a:gdLst>
                <a:gd name="T0" fmla="*/ 83 w 796"/>
                <a:gd name="T1" fmla="*/ 417 h 496"/>
                <a:gd name="T2" fmla="*/ 89 w 796"/>
                <a:gd name="T3" fmla="*/ 431 h 496"/>
                <a:gd name="T4" fmla="*/ 76 w 796"/>
                <a:gd name="T5" fmla="*/ 461 h 496"/>
                <a:gd name="T6" fmla="*/ 43 w 796"/>
                <a:gd name="T7" fmla="*/ 461 h 496"/>
                <a:gd name="T8" fmla="*/ 30 w 796"/>
                <a:gd name="T9" fmla="*/ 430 h 496"/>
                <a:gd name="T10" fmla="*/ 54 w 796"/>
                <a:gd name="T11" fmla="*/ 407 h 496"/>
                <a:gd name="T12" fmla="*/ 302 w 796"/>
                <a:gd name="T13" fmla="*/ 216 h 496"/>
                <a:gd name="T14" fmla="*/ 315 w 796"/>
                <a:gd name="T15" fmla="*/ 247 h 496"/>
                <a:gd name="T16" fmla="*/ 291 w 796"/>
                <a:gd name="T17" fmla="*/ 270 h 496"/>
                <a:gd name="T18" fmla="*/ 260 w 796"/>
                <a:gd name="T19" fmla="*/ 257 h 496"/>
                <a:gd name="T20" fmla="*/ 260 w 796"/>
                <a:gd name="T21" fmla="*/ 224 h 496"/>
                <a:gd name="T22" fmla="*/ 511 w 796"/>
                <a:gd name="T23" fmla="*/ 301 h 496"/>
                <a:gd name="T24" fmla="*/ 530 w 796"/>
                <a:gd name="T25" fmla="*/ 308 h 496"/>
                <a:gd name="T26" fmla="*/ 541 w 796"/>
                <a:gd name="T27" fmla="*/ 331 h 496"/>
                <a:gd name="T28" fmla="*/ 523 w 796"/>
                <a:gd name="T29" fmla="*/ 359 h 496"/>
                <a:gd name="T30" fmla="*/ 490 w 796"/>
                <a:gd name="T31" fmla="*/ 353 h 496"/>
                <a:gd name="T32" fmla="*/ 483 w 796"/>
                <a:gd name="T33" fmla="*/ 320 h 496"/>
                <a:gd name="T34" fmla="*/ 511 w 796"/>
                <a:gd name="T35" fmla="*/ 301 h 496"/>
                <a:gd name="T36" fmla="*/ 757 w 796"/>
                <a:gd name="T37" fmla="*/ 39 h 496"/>
                <a:gd name="T38" fmla="*/ 764 w 796"/>
                <a:gd name="T39" fmla="*/ 72 h 496"/>
                <a:gd name="T40" fmla="*/ 736 w 796"/>
                <a:gd name="T41" fmla="*/ 90 h 496"/>
                <a:gd name="T42" fmla="*/ 708 w 796"/>
                <a:gd name="T43" fmla="*/ 72 h 496"/>
                <a:gd name="T44" fmla="*/ 716 w 796"/>
                <a:gd name="T45" fmla="*/ 39 h 496"/>
                <a:gd name="T46" fmla="*/ 60 w 796"/>
                <a:gd name="T47" fmla="*/ 496 h 496"/>
                <a:gd name="T48" fmla="*/ 93 w 796"/>
                <a:gd name="T49" fmla="*/ 487 h 496"/>
                <a:gd name="T50" fmla="*/ 115 w 796"/>
                <a:gd name="T51" fmla="*/ 460 h 496"/>
                <a:gd name="T52" fmla="*/ 118 w 796"/>
                <a:gd name="T53" fmla="*/ 422 h 496"/>
                <a:gd name="T54" fmla="*/ 276 w 796"/>
                <a:gd name="T55" fmla="*/ 300 h 496"/>
                <a:gd name="T56" fmla="*/ 318 w 796"/>
                <a:gd name="T57" fmla="*/ 291 h 496"/>
                <a:gd name="T58" fmla="*/ 451 w 796"/>
                <a:gd name="T59" fmla="*/ 331 h 496"/>
                <a:gd name="T60" fmla="*/ 461 w 796"/>
                <a:gd name="T61" fmla="*/ 365 h 496"/>
                <a:gd name="T62" fmla="*/ 487 w 796"/>
                <a:gd name="T63" fmla="*/ 387 h 496"/>
                <a:gd name="T64" fmla="*/ 523 w 796"/>
                <a:gd name="T65" fmla="*/ 390 h 496"/>
                <a:gd name="T66" fmla="*/ 554 w 796"/>
                <a:gd name="T67" fmla="*/ 373 h 496"/>
                <a:gd name="T68" fmla="*/ 570 w 796"/>
                <a:gd name="T69" fmla="*/ 343 h 496"/>
                <a:gd name="T70" fmla="*/ 559 w 796"/>
                <a:gd name="T71" fmla="*/ 296 h 496"/>
                <a:gd name="T72" fmla="*/ 742 w 796"/>
                <a:gd name="T73" fmla="*/ 120 h 496"/>
                <a:gd name="T74" fmla="*/ 775 w 796"/>
                <a:gd name="T75" fmla="*/ 106 h 496"/>
                <a:gd name="T76" fmla="*/ 794 w 796"/>
                <a:gd name="T77" fmla="*/ 79 h 496"/>
                <a:gd name="T78" fmla="*/ 794 w 796"/>
                <a:gd name="T79" fmla="*/ 43 h 496"/>
                <a:gd name="T80" fmla="*/ 775 w 796"/>
                <a:gd name="T81" fmla="*/ 14 h 496"/>
                <a:gd name="T82" fmla="*/ 742 w 796"/>
                <a:gd name="T83" fmla="*/ 0 h 496"/>
                <a:gd name="T84" fmla="*/ 708 w 796"/>
                <a:gd name="T85" fmla="*/ 8 h 496"/>
                <a:gd name="T86" fmla="*/ 683 w 796"/>
                <a:gd name="T87" fmla="*/ 31 h 496"/>
                <a:gd name="T88" fmla="*/ 677 w 796"/>
                <a:gd name="T89" fmla="*/ 70 h 496"/>
                <a:gd name="T90" fmla="*/ 524 w 796"/>
                <a:gd name="T91" fmla="*/ 272 h 496"/>
                <a:gd name="T92" fmla="*/ 483 w 796"/>
                <a:gd name="T93" fmla="*/ 278 h 496"/>
                <a:gd name="T94" fmla="*/ 345 w 796"/>
                <a:gd name="T95" fmla="*/ 245 h 496"/>
                <a:gd name="T96" fmla="*/ 339 w 796"/>
                <a:gd name="T97" fmla="*/ 212 h 496"/>
                <a:gd name="T98" fmla="*/ 314 w 796"/>
                <a:gd name="T99" fmla="*/ 188 h 496"/>
                <a:gd name="T100" fmla="*/ 280 w 796"/>
                <a:gd name="T101" fmla="*/ 181 h 496"/>
                <a:gd name="T102" fmla="*/ 247 w 796"/>
                <a:gd name="T103" fmla="*/ 194 h 496"/>
                <a:gd name="T104" fmla="*/ 228 w 796"/>
                <a:gd name="T105" fmla="*/ 223 h 496"/>
                <a:gd name="T106" fmla="*/ 229 w 796"/>
                <a:gd name="T107" fmla="*/ 262 h 496"/>
                <a:gd name="T108" fmla="*/ 60 w 796"/>
                <a:gd name="T109" fmla="*/ 376 h 496"/>
                <a:gd name="T110" fmla="*/ 26 w 796"/>
                <a:gd name="T111" fmla="*/ 387 h 496"/>
                <a:gd name="T112" fmla="*/ 4 w 796"/>
                <a:gd name="T113" fmla="*/ 413 h 496"/>
                <a:gd name="T114" fmla="*/ 1 w 796"/>
                <a:gd name="T115" fmla="*/ 448 h 496"/>
                <a:gd name="T116" fmla="*/ 17 w 796"/>
                <a:gd name="T117" fmla="*/ 479 h 496"/>
                <a:gd name="T118" fmla="*/ 47 w 796"/>
                <a:gd name="T119" fmla="*/ 495 h 4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796" h="496">
                  <a:moveTo>
                    <a:pt x="60" y="406"/>
                  </a:moveTo>
                  <a:lnTo>
                    <a:pt x="66" y="407"/>
                  </a:lnTo>
                  <a:lnTo>
                    <a:pt x="73" y="410"/>
                  </a:lnTo>
                  <a:lnTo>
                    <a:pt x="78" y="413"/>
                  </a:lnTo>
                  <a:lnTo>
                    <a:pt x="83" y="417"/>
                  </a:lnTo>
                  <a:lnTo>
                    <a:pt x="83" y="417"/>
                  </a:lnTo>
                  <a:lnTo>
                    <a:pt x="83" y="417"/>
                  </a:lnTo>
                  <a:lnTo>
                    <a:pt x="83" y="417"/>
                  </a:lnTo>
                  <a:lnTo>
                    <a:pt x="83" y="417"/>
                  </a:lnTo>
                  <a:lnTo>
                    <a:pt x="86" y="421"/>
                  </a:lnTo>
                  <a:lnTo>
                    <a:pt x="88" y="426"/>
                  </a:lnTo>
                  <a:lnTo>
                    <a:pt x="89" y="431"/>
                  </a:lnTo>
                  <a:lnTo>
                    <a:pt x="90" y="436"/>
                  </a:lnTo>
                  <a:lnTo>
                    <a:pt x="89" y="443"/>
                  </a:lnTo>
                  <a:lnTo>
                    <a:pt x="88" y="448"/>
                  </a:lnTo>
                  <a:lnTo>
                    <a:pt x="85" y="453"/>
                  </a:lnTo>
                  <a:lnTo>
                    <a:pt x="81" y="458"/>
                  </a:lnTo>
                  <a:lnTo>
                    <a:pt x="76" y="461"/>
                  </a:lnTo>
                  <a:lnTo>
                    <a:pt x="72" y="464"/>
                  </a:lnTo>
                  <a:lnTo>
                    <a:pt x="65" y="466"/>
                  </a:lnTo>
                  <a:lnTo>
                    <a:pt x="60" y="466"/>
                  </a:lnTo>
                  <a:lnTo>
                    <a:pt x="54" y="466"/>
                  </a:lnTo>
                  <a:lnTo>
                    <a:pt x="48" y="464"/>
                  </a:lnTo>
                  <a:lnTo>
                    <a:pt x="43" y="461"/>
                  </a:lnTo>
                  <a:lnTo>
                    <a:pt x="39" y="458"/>
                  </a:lnTo>
                  <a:lnTo>
                    <a:pt x="34" y="453"/>
                  </a:lnTo>
                  <a:lnTo>
                    <a:pt x="32" y="448"/>
                  </a:lnTo>
                  <a:lnTo>
                    <a:pt x="30" y="443"/>
                  </a:lnTo>
                  <a:lnTo>
                    <a:pt x="30" y="436"/>
                  </a:lnTo>
                  <a:lnTo>
                    <a:pt x="30" y="430"/>
                  </a:lnTo>
                  <a:lnTo>
                    <a:pt x="32" y="425"/>
                  </a:lnTo>
                  <a:lnTo>
                    <a:pt x="34" y="419"/>
                  </a:lnTo>
                  <a:lnTo>
                    <a:pt x="39" y="415"/>
                  </a:lnTo>
                  <a:lnTo>
                    <a:pt x="43" y="412"/>
                  </a:lnTo>
                  <a:lnTo>
                    <a:pt x="48" y="409"/>
                  </a:lnTo>
                  <a:lnTo>
                    <a:pt x="54" y="407"/>
                  </a:lnTo>
                  <a:lnTo>
                    <a:pt x="60" y="406"/>
                  </a:lnTo>
                  <a:lnTo>
                    <a:pt x="60" y="406"/>
                  </a:lnTo>
                  <a:close/>
                  <a:moveTo>
                    <a:pt x="285" y="211"/>
                  </a:moveTo>
                  <a:lnTo>
                    <a:pt x="291" y="211"/>
                  </a:lnTo>
                  <a:lnTo>
                    <a:pt x="297" y="214"/>
                  </a:lnTo>
                  <a:lnTo>
                    <a:pt x="302" y="216"/>
                  </a:lnTo>
                  <a:lnTo>
                    <a:pt x="306" y="220"/>
                  </a:lnTo>
                  <a:lnTo>
                    <a:pt x="311" y="224"/>
                  </a:lnTo>
                  <a:lnTo>
                    <a:pt x="313" y="230"/>
                  </a:lnTo>
                  <a:lnTo>
                    <a:pt x="315" y="235"/>
                  </a:lnTo>
                  <a:lnTo>
                    <a:pt x="315" y="241"/>
                  </a:lnTo>
                  <a:lnTo>
                    <a:pt x="315" y="247"/>
                  </a:lnTo>
                  <a:lnTo>
                    <a:pt x="313" y="253"/>
                  </a:lnTo>
                  <a:lnTo>
                    <a:pt x="311" y="257"/>
                  </a:lnTo>
                  <a:lnTo>
                    <a:pt x="306" y="262"/>
                  </a:lnTo>
                  <a:lnTo>
                    <a:pt x="302" y="266"/>
                  </a:lnTo>
                  <a:lnTo>
                    <a:pt x="297" y="268"/>
                  </a:lnTo>
                  <a:lnTo>
                    <a:pt x="291" y="270"/>
                  </a:lnTo>
                  <a:lnTo>
                    <a:pt x="285" y="271"/>
                  </a:lnTo>
                  <a:lnTo>
                    <a:pt x="280" y="270"/>
                  </a:lnTo>
                  <a:lnTo>
                    <a:pt x="273" y="268"/>
                  </a:lnTo>
                  <a:lnTo>
                    <a:pt x="269" y="266"/>
                  </a:lnTo>
                  <a:lnTo>
                    <a:pt x="264" y="262"/>
                  </a:lnTo>
                  <a:lnTo>
                    <a:pt x="260" y="257"/>
                  </a:lnTo>
                  <a:lnTo>
                    <a:pt x="257" y="253"/>
                  </a:lnTo>
                  <a:lnTo>
                    <a:pt x="256" y="247"/>
                  </a:lnTo>
                  <a:lnTo>
                    <a:pt x="255" y="241"/>
                  </a:lnTo>
                  <a:lnTo>
                    <a:pt x="256" y="235"/>
                  </a:lnTo>
                  <a:lnTo>
                    <a:pt x="257" y="230"/>
                  </a:lnTo>
                  <a:lnTo>
                    <a:pt x="260" y="224"/>
                  </a:lnTo>
                  <a:lnTo>
                    <a:pt x="264" y="220"/>
                  </a:lnTo>
                  <a:lnTo>
                    <a:pt x="269" y="216"/>
                  </a:lnTo>
                  <a:lnTo>
                    <a:pt x="273" y="214"/>
                  </a:lnTo>
                  <a:lnTo>
                    <a:pt x="280" y="211"/>
                  </a:lnTo>
                  <a:lnTo>
                    <a:pt x="285" y="211"/>
                  </a:lnTo>
                  <a:close/>
                  <a:moveTo>
                    <a:pt x="511" y="301"/>
                  </a:moveTo>
                  <a:lnTo>
                    <a:pt x="516" y="301"/>
                  </a:lnTo>
                  <a:lnTo>
                    <a:pt x="521" y="302"/>
                  </a:lnTo>
                  <a:lnTo>
                    <a:pt x="526" y="306"/>
                  </a:lnTo>
                  <a:lnTo>
                    <a:pt x="530" y="308"/>
                  </a:lnTo>
                  <a:lnTo>
                    <a:pt x="530" y="308"/>
                  </a:lnTo>
                  <a:lnTo>
                    <a:pt x="530" y="308"/>
                  </a:lnTo>
                  <a:lnTo>
                    <a:pt x="530" y="308"/>
                  </a:lnTo>
                  <a:lnTo>
                    <a:pt x="530" y="308"/>
                  </a:lnTo>
                  <a:lnTo>
                    <a:pt x="535" y="313"/>
                  </a:lnTo>
                  <a:lnTo>
                    <a:pt x="538" y="319"/>
                  </a:lnTo>
                  <a:lnTo>
                    <a:pt x="540" y="325"/>
                  </a:lnTo>
                  <a:lnTo>
                    <a:pt x="541" y="331"/>
                  </a:lnTo>
                  <a:lnTo>
                    <a:pt x="540" y="337"/>
                  </a:lnTo>
                  <a:lnTo>
                    <a:pt x="539" y="343"/>
                  </a:lnTo>
                  <a:lnTo>
                    <a:pt x="536" y="347"/>
                  </a:lnTo>
                  <a:lnTo>
                    <a:pt x="532" y="353"/>
                  </a:lnTo>
                  <a:lnTo>
                    <a:pt x="527" y="356"/>
                  </a:lnTo>
                  <a:lnTo>
                    <a:pt x="523" y="359"/>
                  </a:lnTo>
                  <a:lnTo>
                    <a:pt x="516" y="360"/>
                  </a:lnTo>
                  <a:lnTo>
                    <a:pt x="511" y="361"/>
                  </a:lnTo>
                  <a:lnTo>
                    <a:pt x="505" y="360"/>
                  </a:lnTo>
                  <a:lnTo>
                    <a:pt x="499" y="359"/>
                  </a:lnTo>
                  <a:lnTo>
                    <a:pt x="494" y="356"/>
                  </a:lnTo>
                  <a:lnTo>
                    <a:pt x="490" y="353"/>
                  </a:lnTo>
                  <a:lnTo>
                    <a:pt x="486" y="349"/>
                  </a:lnTo>
                  <a:lnTo>
                    <a:pt x="483" y="343"/>
                  </a:lnTo>
                  <a:lnTo>
                    <a:pt x="481" y="337"/>
                  </a:lnTo>
                  <a:lnTo>
                    <a:pt x="481" y="331"/>
                  </a:lnTo>
                  <a:lnTo>
                    <a:pt x="481" y="325"/>
                  </a:lnTo>
                  <a:lnTo>
                    <a:pt x="483" y="320"/>
                  </a:lnTo>
                  <a:lnTo>
                    <a:pt x="486" y="314"/>
                  </a:lnTo>
                  <a:lnTo>
                    <a:pt x="490" y="310"/>
                  </a:lnTo>
                  <a:lnTo>
                    <a:pt x="494" y="307"/>
                  </a:lnTo>
                  <a:lnTo>
                    <a:pt x="499" y="304"/>
                  </a:lnTo>
                  <a:lnTo>
                    <a:pt x="505" y="301"/>
                  </a:lnTo>
                  <a:lnTo>
                    <a:pt x="511" y="301"/>
                  </a:lnTo>
                  <a:lnTo>
                    <a:pt x="511" y="301"/>
                  </a:lnTo>
                  <a:close/>
                  <a:moveTo>
                    <a:pt x="736" y="30"/>
                  </a:moveTo>
                  <a:lnTo>
                    <a:pt x="742" y="31"/>
                  </a:lnTo>
                  <a:lnTo>
                    <a:pt x="748" y="33"/>
                  </a:lnTo>
                  <a:lnTo>
                    <a:pt x="753" y="36"/>
                  </a:lnTo>
                  <a:lnTo>
                    <a:pt x="757" y="39"/>
                  </a:lnTo>
                  <a:lnTo>
                    <a:pt x="762" y="43"/>
                  </a:lnTo>
                  <a:lnTo>
                    <a:pt x="764" y="49"/>
                  </a:lnTo>
                  <a:lnTo>
                    <a:pt x="766" y="55"/>
                  </a:lnTo>
                  <a:lnTo>
                    <a:pt x="766" y="60"/>
                  </a:lnTo>
                  <a:lnTo>
                    <a:pt x="766" y="67"/>
                  </a:lnTo>
                  <a:lnTo>
                    <a:pt x="764" y="72"/>
                  </a:lnTo>
                  <a:lnTo>
                    <a:pt x="762" y="78"/>
                  </a:lnTo>
                  <a:lnTo>
                    <a:pt x="757" y="82"/>
                  </a:lnTo>
                  <a:lnTo>
                    <a:pt x="753" y="85"/>
                  </a:lnTo>
                  <a:lnTo>
                    <a:pt x="748" y="88"/>
                  </a:lnTo>
                  <a:lnTo>
                    <a:pt x="742" y="90"/>
                  </a:lnTo>
                  <a:lnTo>
                    <a:pt x="736" y="90"/>
                  </a:lnTo>
                  <a:lnTo>
                    <a:pt x="731" y="90"/>
                  </a:lnTo>
                  <a:lnTo>
                    <a:pt x="724" y="88"/>
                  </a:lnTo>
                  <a:lnTo>
                    <a:pt x="720" y="85"/>
                  </a:lnTo>
                  <a:lnTo>
                    <a:pt x="716" y="82"/>
                  </a:lnTo>
                  <a:lnTo>
                    <a:pt x="711" y="78"/>
                  </a:lnTo>
                  <a:lnTo>
                    <a:pt x="708" y="72"/>
                  </a:lnTo>
                  <a:lnTo>
                    <a:pt x="707" y="67"/>
                  </a:lnTo>
                  <a:lnTo>
                    <a:pt x="706" y="60"/>
                  </a:lnTo>
                  <a:lnTo>
                    <a:pt x="707" y="55"/>
                  </a:lnTo>
                  <a:lnTo>
                    <a:pt x="708" y="49"/>
                  </a:lnTo>
                  <a:lnTo>
                    <a:pt x="711" y="43"/>
                  </a:lnTo>
                  <a:lnTo>
                    <a:pt x="716" y="39"/>
                  </a:lnTo>
                  <a:lnTo>
                    <a:pt x="720" y="36"/>
                  </a:lnTo>
                  <a:lnTo>
                    <a:pt x="724" y="33"/>
                  </a:lnTo>
                  <a:lnTo>
                    <a:pt x="731" y="31"/>
                  </a:lnTo>
                  <a:lnTo>
                    <a:pt x="736" y="30"/>
                  </a:lnTo>
                  <a:lnTo>
                    <a:pt x="736" y="30"/>
                  </a:lnTo>
                  <a:close/>
                  <a:moveTo>
                    <a:pt x="60" y="496"/>
                  </a:moveTo>
                  <a:lnTo>
                    <a:pt x="66" y="496"/>
                  </a:lnTo>
                  <a:lnTo>
                    <a:pt x="72" y="495"/>
                  </a:lnTo>
                  <a:lnTo>
                    <a:pt x="77" y="494"/>
                  </a:lnTo>
                  <a:lnTo>
                    <a:pt x="84" y="492"/>
                  </a:lnTo>
                  <a:lnTo>
                    <a:pt x="89" y="489"/>
                  </a:lnTo>
                  <a:lnTo>
                    <a:pt x="93" y="487"/>
                  </a:lnTo>
                  <a:lnTo>
                    <a:pt x="98" y="482"/>
                  </a:lnTo>
                  <a:lnTo>
                    <a:pt x="102" y="479"/>
                  </a:lnTo>
                  <a:lnTo>
                    <a:pt x="106" y="475"/>
                  </a:lnTo>
                  <a:lnTo>
                    <a:pt x="109" y="470"/>
                  </a:lnTo>
                  <a:lnTo>
                    <a:pt x="113" y="465"/>
                  </a:lnTo>
                  <a:lnTo>
                    <a:pt x="115" y="460"/>
                  </a:lnTo>
                  <a:lnTo>
                    <a:pt x="117" y="455"/>
                  </a:lnTo>
                  <a:lnTo>
                    <a:pt x="119" y="448"/>
                  </a:lnTo>
                  <a:lnTo>
                    <a:pt x="120" y="443"/>
                  </a:lnTo>
                  <a:lnTo>
                    <a:pt x="120" y="436"/>
                  </a:lnTo>
                  <a:lnTo>
                    <a:pt x="119" y="429"/>
                  </a:lnTo>
                  <a:lnTo>
                    <a:pt x="118" y="422"/>
                  </a:lnTo>
                  <a:lnTo>
                    <a:pt x="116" y="416"/>
                  </a:lnTo>
                  <a:lnTo>
                    <a:pt x="114" y="410"/>
                  </a:lnTo>
                  <a:lnTo>
                    <a:pt x="251" y="291"/>
                  </a:lnTo>
                  <a:lnTo>
                    <a:pt x="259" y="295"/>
                  </a:lnTo>
                  <a:lnTo>
                    <a:pt x="267" y="298"/>
                  </a:lnTo>
                  <a:lnTo>
                    <a:pt x="276" y="300"/>
                  </a:lnTo>
                  <a:lnTo>
                    <a:pt x="285" y="301"/>
                  </a:lnTo>
                  <a:lnTo>
                    <a:pt x="292" y="300"/>
                  </a:lnTo>
                  <a:lnTo>
                    <a:pt x="300" y="299"/>
                  </a:lnTo>
                  <a:lnTo>
                    <a:pt x="306" y="297"/>
                  </a:lnTo>
                  <a:lnTo>
                    <a:pt x="313" y="294"/>
                  </a:lnTo>
                  <a:lnTo>
                    <a:pt x="318" y="291"/>
                  </a:lnTo>
                  <a:lnTo>
                    <a:pt x="325" y="286"/>
                  </a:lnTo>
                  <a:lnTo>
                    <a:pt x="329" y="282"/>
                  </a:lnTo>
                  <a:lnTo>
                    <a:pt x="333" y="277"/>
                  </a:lnTo>
                  <a:lnTo>
                    <a:pt x="451" y="324"/>
                  </a:lnTo>
                  <a:lnTo>
                    <a:pt x="451" y="327"/>
                  </a:lnTo>
                  <a:lnTo>
                    <a:pt x="451" y="331"/>
                  </a:lnTo>
                  <a:lnTo>
                    <a:pt x="451" y="338"/>
                  </a:lnTo>
                  <a:lnTo>
                    <a:pt x="452" y="343"/>
                  </a:lnTo>
                  <a:lnTo>
                    <a:pt x="453" y="350"/>
                  </a:lnTo>
                  <a:lnTo>
                    <a:pt x="455" y="355"/>
                  </a:lnTo>
                  <a:lnTo>
                    <a:pt x="457" y="360"/>
                  </a:lnTo>
                  <a:lnTo>
                    <a:pt x="461" y="365"/>
                  </a:lnTo>
                  <a:lnTo>
                    <a:pt x="464" y="370"/>
                  </a:lnTo>
                  <a:lnTo>
                    <a:pt x="468" y="374"/>
                  </a:lnTo>
                  <a:lnTo>
                    <a:pt x="472" y="377"/>
                  </a:lnTo>
                  <a:lnTo>
                    <a:pt x="477" y="381"/>
                  </a:lnTo>
                  <a:lnTo>
                    <a:pt x="482" y="384"/>
                  </a:lnTo>
                  <a:lnTo>
                    <a:pt x="487" y="387"/>
                  </a:lnTo>
                  <a:lnTo>
                    <a:pt x="493" y="388"/>
                  </a:lnTo>
                  <a:lnTo>
                    <a:pt x="498" y="390"/>
                  </a:lnTo>
                  <a:lnTo>
                    <a:pt x="505" y="391"/>
                  </a:lnTo>
                  <a:lnTo>
                    <a:pt x="511" y="391"/>
                  </a:lnTo>
                  <a:lnTo>
                    <a:pt x="517" y="391"/>
                  </a:lnTo>
                  <a:lnTo>
                    <a:pt x="523" y="390"/>
                  </a:lnTo>
                  <a:lnTo>
                    <a:pt x="529" y="388"/>
                  </a:lnTo>
                  <a:lnTo>
                    <a:pt x="535" y="387"/>
                  </a:lnTo>
                  <a:lnTo>
                    <a:pt x="540" y="384"/>
                  </a:lnTo>
                  <a:lnTo>
                    <a:pt x="544" y="381"/>
                  </a:lnTo>
                  <a:lnTo>
                    <a:pt x="550" y="377"/>
                  </a:lnTo>
                  <a:lnTo>
                    <a:pt x="554" y="373"/>
                  </a:lnTo>
                  <a:lnTo>
                    <a:pt x="557" y="370"/>
                  </a:lnTo>
                  <a:lnTo>
                    <a:pt x="560" y="365"/>
                  </a:lnTo>
                  <a:lnTo>
                    <a:pt x="564" y="360"/>
                  </a:lnTo>
                  <a:lnTo>
                    <a:pt x="567" y="355"/>
                  </a:lnTo>
                  <a:lnTo>
                    <a:pt x="568" y="350"/>
                  </a:lnTo>
                  <a:lnTo>
                    <a:pt x="570" y="343"/>
                  </a:lnTo>
                  <a:lnTo>
                    <a:pt x="571" y="338"/>
                  </a:lnTo>
                  <a:lnTo>
                    <a:pt x="571" y="331"/>
                  </a:lnTo>
                  <a:lnTo>
                    <a:pt x="570" y="322"/>
                  </a:lnTo>
                  <a:lnTo>
                    <a:pt x="568" y="312"/>
                  </a:lnTo>
                  <a:lnTo>
                    <a:pt x="565" y="304"/>
                  </a:lnTo>
                  <a:lnTo>
                    <a:pt x="559" y="296"/>
                  </a:lnTo>
                  <a:lnTo>
                    <a:pt x="710" y="115"/>
                  </a:lnTo>
                  <a:lnTo>
                    <a:pt x="717" y="117"/>
                  </a:lnTo>
                  <a:lnTo>
                    <a:pt x="723" y="119"/>
                  </a:lnTo>
                  <a:lnTo>
                    <a:pt x="730" y="120"/>
                  </a:lnTo>
                  <a:lnTo>
                    <a:pt x="736" y="120"/>
                  </a:lnTo>
                  <a:lnTo>
                    <a:pt x="742" y="120"/>
                  </a:lnTo>
                  <a:lnTo>
                    <a:pt x="749" y="119"/>
                  </a:lnTo>
                  <a:lnTo>
                    <a:pt x="754" y="118"/>
                  </a:lnTo>
                  <a:lnTo>
                    <a:pt x="760" y="116"/>
                  </a:lnTo>
                  <a:lnTo>
                    <a:pt x="765" y="114"/>
                  </a:lnTo>
                  <a:lnTo>
                    <a:pt x="770" y="111"/>
                  </a:lnTo>
                  <a:lnTo>
                    <a:pt x="775" y="106"/>
                  </a:lnTo>
                  <a:lnTo>
                    <a:pt x="779" y="103"/>
                  </a:lnTo>
                  <a:lnTo>
                    <a:pt x="783" y="99"/>
                  </a:lnTo>
                  <a:lnTo>
                    <a:pt x="786" y="95"/>
                  </a:lnTo>
                  <a:lnTo>
                    <a:pt x="790" y="89"/>
                  </a:lnTo>
                  <a:lnTo>
                    <a:pt x="792" y="84"/>
                  </a:lnTo>
                  <a:lnTo>
                    <a:pt x="794" y="79"/>
                  </a:lnTo>
                  <a:lnTo>
                    <a:pt x="795" y="73"/>
                  </a:lnTo>
                  <a:lnTo>
                    <a:pt x="796" y="67"/>
                  </a:lnTo>
                  <a:lnTo>
                    <a:pt x="796" y="60"/>
                  </a:lnTo>
                  <a:lnTo>
                    <a:pt x="796" y="54"/>
                  </a:lnTo>
                  <a:lnTo>
                    <a:pt x="795" y="49"/>
                  </a:lnTo>
                  <a:lnTo>
                    <a:pt x="794" y="43"/>
                  </a:lnTo>
                  <a:lnTo>
                    <a:pt x="792" y="37"/>
                  </a:lnTo>
                  <a:lnTo>
                    <a:pt x="790" y="31"/>
                  </a:lnTo>
                  <a:lnTo>
                    <a:pt x="786" y="27"/>
                  </a:lnTo>
                  <a:lnTo>
                    <a:pt x="783" y="23"/>
                  </a:lnTo>
                  <a:lnTo>
                    <a:pt x="779" y="19"/>
                  </a:lnTo>
                  <a:lnTo>
                    <a:pt x="775" y="14"/>
                  </a:lnTo>
                  <a:lnTo>
                    <a:pt x="770" y="11"/>
                  </a:lnTo>
                  <a:lnTo>
                    <a:pt x="765" y="8"/>
                  </a:lnTo>
                  <a:lnTo>
                    <a:pt x="760" y="5"/>
                  </a:lnTo>
                  <a:lnTo>
                    <a:pt x="754" y="4"/>
                  </a:lnTo>
                  <a:lnTo>
                    <a:pt x="749" y="1"/>
                  </a:lnTo>
                  <a:lnTo>
                    <a:pt x="742" y="0"/>
                  </a:lnTo>
                  <a:lnTo>
                    <a:pt x="736" y="0"/>
                  </a:lnTo>
                  <a:lnTo>
                    <a:pt x="731" y="0"/>
                  </a:lnTo>
                  <a:lnTo>
                    <a:pt x="724" y="1"/>
                  </a:lnTo>
                  <a:lnTo>
                    <a:pt x="719" y="4"/>
                  </a:lnTo>
                  <a:lnTo>
                    <a:pt x="712" y="5"/>
                  </a:lnTo>
                  <a:lnTo>
                    <a:pt x="708" y="8"/>
                  </a:lnTo>
                  <a:lnTo>
                    <a:pt x="703" y="11"/>
                  </a:lnTo>
                  <a:lnTo>
                    <a:pt x="698" y="14"/>
                  </a:lnTo>
                  <a:lnTo>
                    <a:pt x="694" y="19"/>
                  </a:lnTo>
                  <a:lnTo>
                    <a:pt x="690" y="22"/>
                  </a:lnTo>
                  <a:lnTo>
                    <a:pt x="687" y="27"/>
                  </a:lnTo>
                  <a:lnTo>
                    <a:pt x="683" y="31"/>
                  </a:lnTo>
                  <a:lnTo>
                    <a:pt x="681" y="37"/>
                  </a:lnTo>
                  <a:lnTo>
                    <a:pt x="679" y="43"/>
                  </a:lnTo>
                  <a:lnTo>
                    <a:pt x="677" y="49"/>
                  </a:lnTo>
                  <a:lnTo>
                    <a:pt x="676" y="54"/>
                  </a:lnTo>
                  <a:lnTo>
                    <a:pt x="676" y="60"/>
                  </a:lnTo>
                  <a:lnTo>
                    <a:pt x="677" y="70"/>
                  </a:lnTo>
                  <a:lnTo>
                    <a:pt x="679" y="80"/>
                  </a:lnTo>
                  <a:lnTo>
                    <a:pt x="682" y="88"/>
                  </a:lnTo>
                  <a:lnTo>
                    <a:pt x="688" y="96"/>
                  </a:lnTo>
                  <a:lnTo>
                    <a:pt x="537" y="277"/>
                  </a:lnTo>
                  <a:lnTo>
                    <a:pt x="530" y="275"/>
                  </a:lnTo>
                  <a:lnTo>
                    <a:pt x="524" y="272"/>
                  </a:lnTo>
                  <a:lnTo>
                    <a:pt x="517" y="271"/>
                  </a:lnTo>
                  <a:lnTo>
                    <a:pt x="511" y="271"/>
                  </a:lnTo>
                  <a:lnTo>
                    <a:pt x="504" y="271"/>
                  </a:lnTo>
                  <a:lnTo>
                    <a:pt x="496" y="272"/>
                  </a:lnTo>
                  <a:lnTo>
                    <a:pt x="490" y="275"/>
                  </a:lnTo>
                  <a:lnTo>
                    <a:pt x="483" y="278"/>
                  </a:lnTo>
                  <a:lnTo>
                    <a:pt x="478" y="281"/>
                  </a:lnTo>
                  <a:lnTo>
                    <a:pt x="472" y="285"/>
                  </a:lnTo>
                  <a:lnTo>
                    <a:pt x="467" y="291"/>
                  </a:lnTo>
                  <a:lnTo>
                    <a:pt x="463" y="296"/>
                  </a:lnTo>
                  <a:lnTo>
                    <a:pt x="345" y="249"/>
                  </a:lnTo>
                  <a:lnTo>
                    <a:pt x="345" y="245"/>
                  </a:lnTo>
                  <a:lnTo>
                    <a:pt x="345" y="241"/>
                  </a:lnTo>
                  <a:lnTo>
                    <a:pt x="345" y="235"/>
                  </a:lnTo>
                  <a:lnTo>
                    <a:pt x="344" y="229"/>
                  </a:lnTo>
                  <a:lnTo>
                    <a:pt x="343" y="223"/>
                  </a:lnTo>
                  <a:lnTo>
                    <a:pt x="341" y="218"/>
                  </a:lnTo>
                  <a:lnTo>
                    <a:pt x="339" y="212"/>
                  </a:lnTo>
                  <a:lnTo>
                    <a:pt x="335" y="207"/>
                  </a:lnTo>
                  <a:lnTo>
                    <a:pt x="332" y="203"/>
                  </a:lnTo>
                  <a:lnTo>
                    <a:pt x="328" y="199"/>
                  </a:lnTo>
                  <a:lnTo>
                    <a:pt x="324" y="194"/>
                  </a:lnTo>
                  <a:lnTo>
                    <a:pt x="319" y="191"/>
                  </a:lnTo>
                  <a:lnTo>
                    <a:pt x="314" y="188"/>
                  </a:lnTo>
                  <a:lnTo>
                    <a:pt x="309" y="186"/>
                  </a:lnTo>
                  <a:lnTo>
                    <a:pt x="303" y="184"/>
                  </a:lnTo>
                  <a:lnTo>
                    <a:pt x="298" y="182"/>
                  </a:lnTo>
                  <a:lnTo>
                    <a:pt x="291" y="181"/>
                  </a:lnTo>
                  <a:lnTo>
                    <a:pt x="285" y="180"/>
                  </a:lnTo>
                  <a:lnTo>
                    <a:pt x="280" y="181"/>
                  </a:lnTo>
                  <a:lnTo>
                    <a:pt x="273" y="182"/>
                  </a:lnTo>
                  <a:lnTo>
                    <a:pt x="268" y="184"/>
                  </a:lnTo>
                  <a:lnTo>
                    <a:pt x="261" y="186"/>
                  </a:lnTo>
                  <a:lnTo>
                    <a:pt x="257" y="188"/>
                  </a:lnTo>
                  <a:lnTo>
                    <a:pt x="252" y="191"/>
                  </a:lnTo>
                  <a:lnTo>
                    <a:pt x="247" y="194"/>
                  </a:lnTo>
                  <a:lnTo>
                    <a:pt x="243" y="199"/>
                  </a:lnTo>
                  <a:lnTo>
                    <a:pt x="239" y="203"/>
                  </a:lnTo>
                  <a:lnTo>
                    <a:pt x="236" y="207"/>
                  </a:lnTo>
                  <a:lnTo>
                    <a:pt x="232" y="212"/>
                  </a:lnTo>
                  <a:lnTo>
                    <a:pt x="230" y="218"/>
                  </a:lnTo>
                  <a:lnTo>
                    <a:pt x="228" y="223"/>
                  </a:lnTo>
                  <a:lnTo>
                    <a:pt x="226" y="229"/>
                  </a:lnTo>
                  <a:lnTo>
                    <a:pt x="225" y="235"/>
                  </a:lnTo>
                  <a:lnTo>
                    <a:pt x="225" y="241"/>
                  </a:lnTo>
                  <a:lnTo>
                    <a:pt x="226" y="248"/>
                  </a:lnTo>
                  <a:lnTo>
                    <a:pt x="227" y="255"/>
                  </a:lnTo>
                  <a:lnTo>
                    <a:pt x="229" y="262"/>
                  </a:lnTo>
                  <a:lnTo>
                    <a:pt x="231" y="267"/>
                  </a:lnTo>
                  <a:lnTo>
                    <a:pt x="94" y="387"/>
                  </a:lnTo>
                  <a:lnTo>
                    <a:pt x="86" y="383"/>
                  </a:lnTo>
                  <a:lnTo>
                    <a:pt x="78" y="380"/>
                  </a:lnTo>
                  <a:lnTo>
                    <a:pt x="69" y="377"/>
                  </a:lnTo>
                  <a:lnTo>
                    <a:pt x="60" y="376"/>
                  </a:lnTo>
                  <a:lnTo>
                    <a:pt x="54" y="376"/>
                  </a:lnTo>
                  <a:lnTo>
                    <a:pt x="47" y="377"/>
                  </a:lnTo>
                  <a:lnTo>
                    <a:pt x="42" y="379"/>
                  </a:lnTo>
                  <a:lnTo>
                    <a:pt x="36" y="381"/>
                  </a:lnTo>
                  <a:lnTo>
                    <a:pt x="31" y="384"/>
                  </a:lnTo>
                  <a:lnTo>
                    <a:pt x="26" y="387"/>
                  </a:lnTo>
                  <a:lnTo>
                    <a:pt x="21" y="390"/>
                  </a:lnTo>
                  <a:lnTo>
                    <a:pt x="17" y="394"/>
                  </a:lnTo>
                  <a:lnTo>
                    <a:pt x="13" y="398"/>
                  </a:lnTo>
                  <a:lnTo>
                    <a:pt x="10" y="403"/>
                  </a:lnTo>
                  <a:lnTo>
                    <a:pt x="6" y="407"/>
                  </a:lnTo>
                  <a:lnTo>
                    <a:pt x="4" y="413"/>
                  </a:lnTo>
                  <a:lnTo>
                    <a:pt x="2" y="418"/>
                  </a:lnTo>
                  <a:lnTo>
                    <a:pt x="1" y="425"/>
                  </a:lnTo>
                  <a:lnTo>
                    <a:pt x="0" y="430"/>
                  </a:lnTo>
                  <a:lnTo>
                    <a:pt x="0" y="436"/>
                  </a:lnTo>
                  <a:lnTo>
                    <a:pt x="0" y="443"/>
                  </a:lnTo>
                  <a:lnTo>
                    <a:pt x="1" y="448"/>
                  </a:lnTo>
                  <a:lnTo>
                    <a:pt x="2" y="455"/>
                  </a:lnTo>
                  <a:lnTo>
                    <a:pt x="4" y="460"/>
                  </a:lnTo>
                  <a:lnTo>
                    <a:pt x="6" y="465"/>
                  </a:lnTo>
                  <a:lnTo>
                    <a:pt x="10" y="470"/>
                  </a:lnTo>
                  <a:lnTo>
                    <a:pt x="13" y="475"/>
                  </a:lnTo>
                  <a:lnTo>
                    <a:pt x="17" y="479"/>
                  </a:lnTo>
                  <a:lnTo>
                    <a:pt x="21" y="482"/>
                  </a:lnTo>
                  <a:lnTo>
                    <a:pt x="26" y="487"/>
                  </a:lnTo>
                  <a:lnTo>
                    <a:pt x="31" y="489"/>
                  </a:lnTo>
                  <a:lnTo>
                    <a:pt x="36" y="492"/>
                  </a:lnTo>
                  <a:lnTo>
                    <a:pt x="42" y="494"/>
                  </a:lnTo>
                  <a:lnTo>
                    <a:pt x="47" y="495"/>
                  </a:lnTo>
                  <a:lnTo>
                    <a:pt x="54" y="496"/>
                  </a:lnTo>
                  <a:lnTo>
                    <a:pt x="60" y="49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n-ea"/>
                <a:cs typeface="+mn-cs"/>
              </a:endParaRPr>
            </a:p>
          </p:txBody>
        </p:sp>
      </p:grpSp>
      <p:grpSp>
        <p:nvGrpSpPr>
          <p:cNvPr id="31" name="Group 30"/>
          <p:cNvGrpSpPr/>
          <p:nvPr/>
        </p:nvGrpSpPr>
        <p:grpSpPr>
          <a:xfrm>
            <a:off x="7214577" y="5432396"/>
            <a:ext cx="287721" cy="249571"/>
            <a:chOff x="9309100" y="2536825"/>
            <a:chExt cx="287338" cy="249238"/>
          </a:xfrm>
          <a:solidFill>
            <a:schemeClr val="bg1"/>
          </a:solidFill>
        </p:grpSpPr>
        <p:sp>
          <p:nvSpPr>
            <p:cNvPr id="32" name="Freeform 216"/>
            <p:cNvSpPr>
              <a:spLocks noEditPoints="1"/>
            </p:cNvSpPr>
            <p:nvPr/>
          </p:nvSpPr>
          <p:spPr bwMode="auto">
            <a:xfrm>
              <a:off x="9356725" y="2670175"/>
              <a:ext cx="104775" cy="77788"/>
            </a:xfrm>
            <a:custGeom>
              <a:avLst/>
              <a:gdLst>
                <a:gd name="T0" fmla="*/ 301 w 331"/>
                <a:gd name="T1" fmla="*/ 211 h 241"/>
                <a:gd name="T2" fmla="*/ 30 w 331"/>
                <a:gd name="T3" fmla="*/ 211 h 241"/>
                <a:gd name="T4" fmla="*/ 30 w 331"/>
                <a:gd name="T5" fmla="*/ 30 h 241"/>
                <a:gd name="T6" fmla="*/ 301 w 331"/>
                <a:gd name="T7" fmla="*/ 30 h 241"/>
                <a:gd name="T8" fmla="*/ 301 w 331"/>
                <a:gd name="T9" fmla="*/ 211 h 241"/>
                <a:gd name="T10" fmla="*/ 316 w 331"/>
                <a:gd name="T11" fmla="*/ 0 h 241"/>
                <a:gd name="T12" fmla="*/ 15 w 331"/>
                <a:gd name="T13" fmla="*/ 0 h 241"/>
                <a:gd name="T14" fmla="*/ 13 w 331"/>
                <a:gd name="T15" fmla="*/ 1 h 241"/>
                <a:gd name="T16" fmla="*/ 10 w 331"/>
                <a:gd name="T17" fmla="*/ 1 h 241"/>
                <a:gd name="T18" fmla="*/ 7 w 331"/>
                <a:gd name="T19" fmla="*/ 4 h 241"/>
                <a:gd name="T20" fmla="*/ 5 w 331"/>
                <a:gd name="T21" fmla="*/ 5 h 241"/>
                <a:gd name="T22" fmla="*/ 3 w 331"/>
                <a:gd name="T23" fmla="*/ 7 h 241"/>
                <a:gd name="T24" fmla="*/ 2 w 331"/>
                <a:gd name="T25" fmla="*/ 10 h 241"/>
                <a:gd name="T26" fmla="*/ 1 w 331"/>
                <a:gd name="T27" fmla="*/ 13 h 241"/>
                <a:gd name="T28" fmla="*/ 0 w 331"/>
                <a:gd name="T29" fmla="*/ 15 h 241"/>
                <a:gd name="T30" fmla="*/ 0 w 331"/>
                <a:gd name="T31" fmla="*/ 226 h 241"/>
                <a:gd name="T32" fmla="*/ 1 w 331"/>
                <a:gd name="T33" fmla="*/ 230 h 241"/>
                <a:gd name="T34" fmla="*/ 2 w 331"/>
                <a:gd name="T35" fmla="*/ 232 h 241"/>
                <a:gd name="T36" fmla="*/ 3 w 331"/>
                <a:gd name="T37" fmla="*/ 235 h 241"/>
                <a:gd name="T38" fmla="*/ 5 w 331"/>
                <a:gd name="T39" fmla="*/ 237 h 241"/>
                <a:gd name="T40" fmla="*/ 7 w 331"/>
                <a:gd name="T41" fmla="*/ 238 h 241"/>
                <a:gd name="T42" fmla="*/ 10 w 331"/>
                <a:gd name="T43" fmla="*/ 240 h 241"/>
                <a:gd name="T44" fmla="*/ 13 w 331"/>
                <a:gd name="T45" fmla="*/ 241 h 241"/>
                <a:gd name="T46" fmla="*/ 15 w 331"/>
                <a:gd name="T47" fmla="*/ 241 h 241"/>
                <a:gd name="T48" fmla="*/ 316 w 331"/>
                <a:gd name="T49" fmla="*/ 241 h 241"/>
                <a:gd name="T50" fmla="*/ 319 w 331"/>
                <a:gd name="T51" fmla="*/ 241 h 241"/>
                <a:gd name="T52" fmla="*/ 322 w 331"/>
                <a:gd name="T53" fmla="*/ 240 h 241"/>
                <a:gd name="T54" fmla="*/ 325 w 331"/>
                <a:gd name="T55" fmla="*/ 238 h 241"/>
                <a:gd name="T56" fmla="*/ 327 w 331"/>
                <a:gd name="T57" fmla="*/ 237 h 241"/>
                <a:gd name="T58" fmla="*/ 329 w 331"/>
                <a:gd name="T59" fmla="*/ 235 h 241"/>
                <a:gd name="T60" fmla="*/ 330 w 331"/>
                <a:gd name="T61" fmla="*/ 232 h 241"/>
                <a:gd name="T62" fmla="*/ 331 w 331"/>
                <a:gd name="T63" fmla="*/ 230 h 241"/>
                <a:gd name="T64" fmla="*/ 331 w 331"/>
                <a:gd name="T65" fmla="*/ 226 h 241"/>
                <a:gd name="T66" fmla="*/ 331 w 331"/>
                <a:gd name="T67" fmla="*/ 15 h 241"/>
                <a:gd name="T68" fmla="*/ 331 w 331"/>
                <a:gd name="T69" fmla="*/ 12 h 241"/>
                <a:gd name="T70" fmla="*/ 330 w 331"/>
                <a:gd name="T71" fmla="*/ 10 h 241"/>
                <a:gd name="T72" fmla="*/ 329 w 331"/>
                <a:gd name="T73" fmla="*/ 7 h 241"/>
                <a:gd name="T74" fmla="*/ 327 w 331"/>
                <a:gd name="T75" fmla="*/ 5 h 241"/>
                <a:gd name="T76" fmla="*/ 325 w 331"/>
                <a:gd name="T77" fmla="*/ 4 h 241"/>
                <a:gd name="T78" fmla="*/ 322 w 331"/>
                <a:gd name="T79" fmla="*/ 1 h 241"/>
                <a:gd name="T80" fmla="*/ 319 w 331"/>
                <a:gd name="T81" fmla="*/ 1 h 241"/>
                <a:gd name="T82" fmla="*/ 316 w 331"/>
                <a:gd name="T83" fmla="*/ 0 h 241"/>
                <a:gd name="T84" fmla="*/ 316 w 331"/>
                <a:gd name="T85" fmla="*/ 0 h 2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331" h="241">
                  <a:moveTo>
                    <a:pt x="301" y="211"/>
                  </a:moveTo>
                  <a:lnTo>
                    <a:pt x="30" y="211"/>
                  </a:lnTo>
                  <a:lnTo>
                    <a:pt x="30" y="30"/>
                  </a:lnTo>
                  <a:lnTo>
                    <a:pt x="301" y="30"/>
                  </a:lnTo>
                  <a:lnTo>
                    <a:pt x="301" y="211"/>
                  </a:lnTo>
                  <a:close/>
                  <a:moveTo>
                    <a:pt x="316" y="0"/>
                  </a:moveTo>
                  <a:lnTo>
                    <a:pt x="15" y="0"/>
                  </a:lnTo>
                  <a:lnTo>
                    <a:pt x="13" y="1"/>
                  </a:lnTo>
                  <a:lnTo>
                    <a:pt x="10" y="1"/>
                  </a:lnTo>
                  <a:lnTo>
                    <a:pt x="7" y="4"/>
                  </a:lnTo>
                  <a:lnTo>
                    <a:pt x="5" y="5"/>
                  </a:lnTo>
                  <a:lnTo>
                    <a:pt x="3" y="7"/>
                  </a:lnTo>
                  <a:lnTo>
                    <a:pt x="2" y="10"/>
                  </a:lnTo>
                  <a:lnTo>
                    <a:pt x="1" y="13"/>
                  </a:lnTo>
                  <a:lnTo>
                    <a:pt x="0" y="15"/>
                  </a:lnTo>
                  <a:lnTo>
                    <a:pt x="0" y="226"/>
                  </a:lnTo>
                  <a:lnTo>
                    <a:pt x="1" y="230"/>
                  </a:lnTo>
                  <a:lnTo>
                    <a:pt x="2" y="232"/>
                  </a:lnTo>
                  <a:lnTo>
                    <a:pt x="3" y="235"/>
                  </a:lnTo>
                  <a:lnTo>
                    <a:pt x="5" y="237"/>
                  </a:lnTo>
                  <a:lnTo>
                    <a:pt x="7" y="238"/>
                  </a:lnTo>
                  <a:lnTo>
                    <a:pt x="10" y="240"/>
                  </a:lnTo>
                  <a:lnTo>
                    <a:pt x="13" y="241"/>
                  </a:lnTo>
                  <a:lnTo>
                    <a:pt x="15" y="241"/>
                  </a:lnTo>
                  <a:lnTo>
                    <a:pt x="316" y="241"/>
                  </a:lnTo>
                  <a:lnTo>
                    <a:pt x="319" y="241"/>
                  </a:lnTo>
                  <a:lnTo>
                    <a:pt x="322" y="240"/>
                  </a:lnTo>
                  <a:lnTo>
                    <a:pt x="325" y="238"/>
                  </a:lnTo>
                  <a:lnTo>
                    <a:pt x="327" y="237"/>
                  </a:lnTo>
                  <a:lnTo>
                    <a:pt x="329" y="235"/>
                  </a:lnTo>
                  <a:lnTo>
                    <a:pt x="330" y="232"/>
                  </a:lnTo>
                  <a:lnTo>
                    <a:pt x="331" y="230"/>
                  </a:lnTo>
                  <a:lnTo>
                    <a:pt x="331" y="226"/>
                  </a:lnTo>
                  <a:lnTo>
                    <a:pt x="331" y="15"/>
                  </a:lnTo>
                  <a:lnTo>
                    <a:pt x="331" y="12"/>
                  </a:lnTo>
                  <a:lnTo>
                    <a:pt x="330" y="10"/>
                  </a:lnTo>
                  <a:lnTo>
                    <a:pt x="329" y="7"/>
                  </a:lnTo>
                  <a:lnTo>
                    <a:pt x="327" y="5"/>
                  </a:lnTo>
                  <a:lnTo>
                    <a:pt x="325" y="4"/>
                  </a:lnTo>
                  <a:lnTo>
                    <a:pt x="322" y="1"/>
                  </a:lnTo>
                  <a:lnTo>
                    <a:pt x="319" y="1"/>
                  </a:lnTo>
                  <a:lnTo>
                    <a:pt x="316" y="0"/>
                  </a:lnTo>
                  <a:lnTo>
                    <a:pt x="316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n-ea"/>
                <a:cs typeface="+mn-cs"/>
              </a:endParaRPr>
            </a:p>
          </p:txBody>
        </p:sp>
        <p:sp>
          <p:nvSpPr>
            <p:cNvPr id="33" name="Freeform 217"/>
            <p:cNvSpPr>
              <a:spLocks noEditPoints="1"/>
            </p:cNvSpPr>
            <p:nvPr/>
          </p:nvSpPr>
          <p:spPr bwMode="auto">
            <a:xfrm>
              <a:off x="9309100" y="2536825"/>
              <a:ext cx="287338" cy="249238"/>
            </a:xfrm>
            <a:custGeom>
              <a:avLst/>
              <a:gdLst>
                <a:gd name="T0" fmla="*/ 863 w 902"/>
                <a:gd name="T1" fmla="*/ 235 h 782"/>
                <a:gd name="T2" fmla="*/ 832 w 902"/>
                <a:gd name="T3" fmla="*/ 276 h 782"/>
                <a:gd name="T4" fmla="*/ 787 w 902"/>
                <a:gd name="T5" fmla="*/ 299 h 782"/>
                <a:gd name="T6" fmla="*/ 737 w 902"/>
                <a:gd name="T7" fmla="*/ 298 h 782"/>
                <a:gd name="T8" fmla="*/ 692 w 902"/>
                <a:gd name="T9" fmla="*/ 280 h 782"/>
                <a:gd name="T10" fmla="*/ 752 w 902"/>
                <a:gd name="T11" fmla="*/ 752 h 782"/>
                <a:gd name="T12" fmla="*/ 748 w 902"/>
                <a:gd name="T13" fmla="*/ 426 h 782"/>
                <a:gd name="T14" fmla="*/ 556 w 902"/>
                <a:gd name="T15" fmla="*/ 421 h 782"/>
                <a:gd name="T16" fmla="*/ 544 w 902"/>
                <a:gd name="T17" fmla="*/ 428 h 782"/>
                <a:gd name="T18" fmla="*/ 120 w 902"/>
                <a:gd name="T19" fmla="*/ 752 h 782"/>
                <a:gd name="T20" fmla="*/ 170 w 902"/>
                <a:gd name="T21" fmla="*/ 326 h 782"/>
                <a:gd name="T22" fmla="*/ 231 w 902"/>
                <a:gd name="T23" fmla="*/ 320 h 782"/>
                <a:gd name="T24" fmla="*/ 279 w 902"/>
                <a:gd name="T25" fmla="*/ 354 h 782"/>
                <a:gd name="T26" fmla="*/ 347 w 902"/>
                <a:gd name="T27" fmla="*/ 361 h 782"/>
                <a:gd name="T28" fmla="*/ 415 w 902"/>
                <a:gd name="T29" fmla="*/ 340 h 782"/>
                <a:gd name="T30" fmla="*/ 475 w 902"/>
                <a:gd name="T31" fmla="*/ 346 h 782"/>
                <a:gd name="T32" fmla="*/ 556 w 902"/>
                <a:gd name="T33" fmla="*/ 361 h 782"/>
                <a:gd name="T34" fmla="*/ 643 w 902"/>
                <a:gd name="T35" fmla="*/ 341 h 782"/>
                <a:gd name="T36" fmla="*/ 701 w 902"/>
                <a:gd name="T37" fmla="*/ 319 h 782"/>
                <a:gd name="T38" fmla="*/ 756 w 902"/>
                <a:gd name="T39" fmla="*/ 331 h 782"/>
                <a:gd name="T40" fmla="*/ 571 w 902"/>
                <a:gd name="T41" fmla="*/ 752 h 782"/>
                <a:gd name="T42" fmla="*/ 30 w 902"/>
                <a:gd name="T43" fmla="*/ 196 h 782"/>
                <a:gd name="T44" fmla="*/ 193 w 902"/>
                <a:gd name="T45" fmla="*/ 289 h 782"/>
                <a:gd name="T46" fmla="*/ 132 w 902"/>
                <a:gd name="T47" fmla="*/ 301 h 782"/>
                <a:gd name="T48" fmla="*/ 82 w 902"/>
                <a:gd name="T49" fmla="*/ 292 h 782"/>
                <a:gd name="T50" fmla="*/ 48 w 902"/>
                <a:gd name="T51" fmla="*/ 261 h 782"/>
                <a:gd name="T52" fmla="*/ 32 w 902"/>
                <a:gd name="T53" fmla="*/ 216 h 782"/>
                <a:gd name="T54" fmla="*/ 214 w 902"/>
                <a:gd name="T55" fmla="*/ 151 h 782"/>
                <a:gd name="T56" fmla="*/ 451 w 902"/>
                <a:gd name="T57" fmla="*/ 151 h 782"/>
                <a:gd name="T58" fmla="*/ 245 w 902"/>
                <a:gd name="T59" fmla="*/ 151 h 782"/>
                <a:gd name="T60" fmla="*/ 421 w 902"/>
                <a:gd name="T61" fmla="*/ 295 h 782"/>
                <a:gd name="T62" fmla="*/ 371 w 902"/>
                <a:gd name="T63" fmla="*/ 327 h 782"/>
                <a:gd name="T64" fmla="*/ 301 w 902"/>
                <a:gd name="T65" fmla="*/ 329 h 782"/>
                <a:gd name="T66" fmla="*/ 250 w 902"/>
                <a:gd name="T67" fmla="*/ 295 h 782"/>
                <a:gd name="T68" fmla="*/ 643 w 902"/>
                <a:gd name="T69" fmla="*/ 304 h 782"/>
                <a:gd name="T70" fmla="*/ 574 w 902"/>
                <a:gd name="T71" fmla="*/ 330 h 782"/>
                <a:gd name="T72" fmla="*/ 496 w 902"/>
                <a:gd name="T73" fmla="*/ 322 h 782"/>
                <a:gd name="T74" fmla="*/ 451 w 902"/>
                <a:gd name="T75" fmla="*/ 181 h 782"/>
                <a:gd name="T76" fmla="*/ 651 w 902"/>
                <a:gd name="T77" fmla="*/ 30 h 782"/>
                <a:gd name="T78" fmla="*/ 901 w 902"/>
                <a:gd name="T79" fmla="*/ 160 h 782"/>
                <a:gd name="T80" fmla="*/ 805 w 902"/>
                <a:gd name="T81" fmla="*/ 2 h 782"/>
                <a:gd name="T82" fmla="*/ 97 w 902"/>
                <a:gd name="T83" fmla="*/ 2 h 782"/>
                <a:gd name="T84" fmla="*/ 2 w 902"/>
                <a:gd name="T85" fmla="*/ 160 h 782"/>
                <a:gd name="T86" fmla="*/ 0 w 902"/>
                <a:gd name="T87" fmla="*/ 166 h 782"/>
                <a:gd name="T88" fmla="*/ 4 w 902"/>
                <a:gd name="T89" fmla="*/ 231 h 782"/>
                <a:gd name="T90" fmla="*/ 26 w 902"/>
                <a:gd name="T91" fmla="*/ 280 h 782"/>
                <a:gd name="T92" fmla="*/ 62 w 902"/>
                <a:gd name="T93" fmla="*/ 315 h 782"/>
                <a:gd name="T94" fmla="*/ 91 w 902"/>
                <a:gd name="T95" fmla="*/ 771 h 782"/>
                <a:gd name="T96" fmla="*/ 100 w 902"/>
                <a:gd name="T97" fmla="*/ 781 h 782"/>
                <a:gd name="T98" fmla="*/ 797 w 902"/>
                <a:gd name="T99" fmla="*/ 782 h 782"/>
                <a:gd name="T100" fmla="*/ 810 w 902"/>
                <a:gd name="T101" fmla="*/ 776 h 782"/>
                <a:gd name="T102" fmla="*/ 822 w 902"/>
                <a:gd name="T103" fmla="*/ 319 h 782"/>
                <a:gd name="T104" fmla="*/ 862 w 902"/>
                <a:gd name="T105" fmla="*/ 289 h 782"/>
                <a:gd name="T106" fmla="*/ 891 w 902"/>
                <a:gd name="T107" fmla="*/ 246 h 782"/>
                <a:gd name="T108" fmla="*/ 902 w 902"/>
                <a:gd name="T109" fmla="*/ 196 h 782"/>
                <a:gd name="T110" fmla="*/ 901 w 902"/>
                <a:gd name="T111" fmla="*/ 161 h 7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902" h="782">
                  <a:moveTo>
                    <a:pt x="872" y="196"/>
                  </a:moveTo>
                  <a:lnTo>
                    <a:pt x="872" y="206"/>
                  </a:lnTo>
                  <a:lnTo>
                    <a:pt x="870" y="216"/>
                  </a:lnTo>
                  <a:lnTo>
                    <a:pt x="867" y="226"/>
                  </a:lnTo>
                  <a:lnTo>
                    <a:pt x="863" y="235"/>
                  </a:lnTo>
                  <a:lnTo>
                    <a:pt x="858" y="245"/>
                  </a:lnTo>
                  <a:lnTo>
                    <a:pt x="853" y="253"/>
                  </a:lnTo>
                  <a:lnTo>
                    <a:pt x="846" y="262"/>
                  </a:lnTo>
                  <a:lnTo>
                    <a:pt x="840" y="269"/>
                  </a:lnTo>
                  <a:lnTo>
                    <a:pt x="832" y="276"/>
                  </a:lnTo>
                  <a:lnTo>
                    <a:pt x="824" y="282"/>
                  </a:lnTo>
                  <a:lnTo>
                    <a:pt x="815" y="287"/>
                  </a:lnTo>
                  <a:lnTo>
                    <a:pt x="807" y="293"/>
                  </a:lnTo>
                  <a:lnTo>
                    <a:pt x="797" y="296"/>
                  </a:lnTo>
                  <a:lnTo>
                    <a:pt x="787" y="299"/>
                  </a:lnTo>
                  <a:lnTo>
                    <a:pt x="777" y="301"/>
                  </a:lnTo>
                  <a:lnTo>
                    <a:pt x="767" y="301"/>
                  </a:lnTo>
                  <a:lnTo>
                    <a:pt x="757" y="301"/>
                  </a:lnTo>
                  <a:lnTo>
                    <a:pt x="748" y="300"/>
                  </a:lnTo>
                  <a:lnTo>
                    <a:pt x="737" y="298"/>
                  </a:lnTo>
                  <a:lnTo>
                    <a:pt x="727" y="296"/>
                  </a:lnTo>
                  <a:lnTo>
                    <a:pt x="717" y="293"/>
                  </a:lnTo>
                  <a:lnTo>
                    <a:pt x="708" y="290"/>
                  </a:lnTo>
                  <a:lnTo>
                    <a:pt x="700" y="284"/>
                  </a:lnTo>
                  <a:lnTo>
                    <a:pt x="692" y="280"/>
                  </a:lnTo>
                  <a:lnTo>
                    <a:pt x="692" y="181"/>
                  </a:lnTo>
                  <a:lnTo>
                    <a:pt x="872" y="181"/>
                  </a:lnTo>
                  <a:lnTo>
                    <a:pt x="872" y="196"/>
                  </a:lnTo>
                  <a:close/>
                  <a:moveTo>
                    <a:pt x="782" y="752"/>
                  </a:moveTo>
                  <a:lnTo>
                    <a:pt x="752" y="752"/>
                  </a:lnTo>
                  <a:lnTo>
                    <a:pt x="752" y="436"/>
                  </a:lnTo>
                  <a:lnTo>
                    <a:pt x="752" y="433"/>
                  </a:lnTo>
                  <a:lnTo>
                    <a:pt x="751" y="431"/>
                  </a:lnTo>
                  <a:lnTo>
                    <a:pt x="749" y="428"/>
                  </a:lnTo>
                  <a:lnTo>
                    <a:pt x="748" y="426"/>
                  </a:lnTo>
                  <a:lnTo>
                    <a:pt x="746" y="425"/>
                  </a:lnTo>
                  <a:lnTo>
                    <a:pt x="742" y="422"/>
                  </a:lnTo>
                  <a:lnTo>
                    <a:pt x="740" y="422"/>
                  </a:lnTo>
                  <a:lnTo>
                    <a:pt x="737" y="421"/>
                  </a:lnTo>
                  <a:lnTo>
                    <a:pt x="556" y="421"/>
                  </a:lnTo>
                  <a:lnTo>
                    <a:pt x="554" y="422"/>
                  </a:lnTo>
                  <a:lnTo>
                    <a:pt x="551" y="422"/>
                  </a:lnTo>
                  <a:lnTo>
                    <a:pt x="548" y="425"/>
                  </a:lnTo>
                  <a:lnTo>
                    <a:pt x="545" y="426"/>
                  </a:lnTo>
                  <a:lnTo>
                    <a:pt x="544" y="428"/>
                  </a:lnTo>
                  <a:lnTo>
                    <a:pt x="542" y="431"/>
                  </a:lnTo>
                  <a:lnTo>
                    <a:pt x="542" y="434"/>
                  </a:lnTo>
                  <a:lnTo>
                    <a:pt x="541" y="436"/>
                  </a:lnTo>
                  <a:lnTo>
                    <a:pt x="541" y="752"/>
                  </a:lnTo>
                  <a:lnTo>
                    <a:pt x="120" y="752"/>
                  </a:lnTo>
                  <a:lnTo>
                    <a:pt x="120" y="331"/>
                  </a:lnTo>
                  <a:lnTo>
                    <a:pt x="131" y="331"/>
                  </a:lnTo>
                  <a:lnTo>
                    <a:pt x="144" y="330"/>
                  </a:lnTo>
                  <a:lnTo>
                    <a:pt x="156" y="328"/>
                  </a:lnTo>
                  <a:lnTo>
                    <a:pt x="170" y="326"/>
                  </a:lnTo>
                  <a:lnTo>
                    <a:pt x="184" y="323"/>
                  </a:lnTo>
                  <a:lnTo>
                    <a:pt x="197" y="319"/>
                  </a:lnTo>
                  <a:lnTo>
                    <a:pt x="210" y="314"/>
                  </a:lnTo>
                  <a:lnTo>
                    <a:pt x="222" y="308"/>
                  </a:lnTo>
                  <a:lnTo>
                    <a:pt x="231" y="320"/>
                  </a:lnTo>
                  <a:lnTo>
                    <a:pt x="241" y="330"/>
                  </a:lnTo>
                  <a:lnTo>
                    <a:pt x="252" y="340"/>
                  </a:lnTo>
                  <a:lnTo>
                    <a:pt x="265" y="347"/>
                  </a:lnTo>
                  <a:lnTo>
                    <a:pt x="271" y="351"/>
                  </a:lnTo>
                  <a:lnTo>
                    <a:pt x="279" y="354"/>
                  </a:lnTo>
                  <a:lnTo>
                    <a:pt x="285" y="356"/>
                  </a:lnTo>
                  <a:lnTo>
                    <a:pt x="294" y="358"/>
                  </a:lnTo>
                  <a:lnTo>
                    <a:pt x="311" y="360"/>
                  </a:lnTo>
                  <a:lnTo>
                    <a:pt x="331" y="361"/>
                  </a:lnTo>
                  <a:lnTo>
                    <a:pt x="347" y="361"/>
                  </a:lnTo>
                  <a:lnTo>
                    <a:pt x="362" y="359"/>
                  </a:lnTo>
                  <a:lnTo>
                    <a:pt x="376" y="356"/>
                  </a:lnTo>
                  <a:lnTo>
                    <a:pt x="390" y="352"/>
                  </a:lnTo>
                  <a:lnTo>
                    <a:pt x="403" y="346"/>
                  </a:lnTo>
                  <a:lnTo>
                    <a:pt x="415" y="340"/>
                  </a:lnTo>
                  <a:lnTo>
                    <a:pt x="425" y="332"/>
                  </a:lnTo>
                  <a:lnTo>
                    <a:pt x="436" y="323"/>
                  </a:lnTo>
                  <a:lnTo>
                    <a:pt x="448" y="331"/>
                  </a:lnTo>
                  <a:lnTo>
                    <a:pt x="461" y="339"/>
                  </a:lnTo>
                  <a:lnTo>
                    <a:pt x="475" y="346"/>
                  </a:lnTo>
                  <a:lnTo>
                    <a:pt x="488" y="352"/>
                  </a:lnTo>
                  <a:lnTo>
                    <a:pt x="505" y="356"/>
                  </a:lnTo>
                  <a:lnTo>
                    <a:pt x="522" y="359"/>
                  </a:lnTo>
                  <a:lnTo>
                    <a:pt x="539" y="361"/>
                  </a:lnTo>
                  <a:lnTo>
                    <a:pt x="556" y="361"/>
                  </a:lnTo>
                  <a:lnTo>
                    <a:pt x="576" y="360"/>
                  </a:lnTo>
                  <a:lnTo>
                    <a:pt x="595" y="358"/>
                  </a:lnTo>
                  <a:lnTo>
                    <a:pt x="612" y="354"/>
                  </a:lnTo>
                  <a:lnTo>
                    <a:pt x="628" y="348"/>
                  </a:lnTo>
                  <a:lnTo>
                    <a:pt x="643" y="341"/>
                  </a:lnTo>
                  <a:lnTo>
                    <a:pt x="656" y="331"/>
                  </a:lnTo>
                  <a:lnTo>
                    <a:pt x="668" y="321"/>
                  </a:lnTo>
                  <a:lnTo>
                    <a:pt x="679" y="308"/>
                  </a:lnTo>
                  <a:lnTo>
                    <a:pt x="690" y="314"/>
                  </a:lnTo>
                  <a:lnTo>
                    <a:pt x="701" y="319"/>
                  </a:lnTo>
                  <a:lnTo>
                    <a:pt x="712" y="323"/>
                  </a:lnTo>
                  <a:lnTo>
                    <a:pt x="723" y="326"/>
                  </a:lnTo>
                  <a:lnTo>
                    <a:pt x="735" y="328"/>
                  </a:lnTo>
                  <a:lnTo>
                    <a:pt x="746" y="330"/>
                  </a:lnTo>
                  <a:lnTo>
                    <a:pt x="756" y="331"/>
                  </a:lnTo>
                  <a:lnTo>
                    <a:pt x="767" y="331"/>
                  </a:lnTo>
                  <a:lnTo>
                    <a:pt x="775" y="331"/>
                  </a:lnTo>
                  <a:lnTo>
                    <a:pt x="782" y="330"/>
                  </a:lnTo>
                  <a:lnTo>
                    <a:pt x="782" y="752"/>
                  </a:lnTo>
                  <a:close/>
                  <a:moveTo>
                    <a:pt x="571" y="752"/>
                  </a:moveTo>
                  <a:lnTo>
                    <a:pt x="571" y="451"/>
                  </a:lnTo>
                  <a:lnTo>
                    <a:pt x="722" y="451"/>
                  </a:lnTo>
                  <a:lnTo>
                    <a:pt x="722" y="752"/>
                  </a:lnTo>
                  <a:lnTo>
                    <a:pt x="571" y="752"/>
                  </a:lnTo>
                  <a:close/>
                  <a:moveTo>
                    <a:pt x="30" y="196"/>
                  </a:moveTo>
                  <a:lnTo>
                    <a:pt x="30" y="181"/>
                  </a:lnTo>
                  <a:lnTo>
                    <a:pt x="211" y="181"/>
                  </a:lnTo>
                  <a:lnTo>
                    <a:pt x="211" y="279"/>
                  </a:lnTo>
                  <a:lnTo>
                    <a:pt x="202" y="284"/>
                  </a:lnTo>
                  <a:lnTo>
                    <a:pt x="193" y="289"/>
                  </a:lnTo>
                  <a:lnTo>
                    <a:pt x="182" y="292"/>
                  </a:lnTo>
                  <a:lnTo>
                    <a:pt x="170" y="295"/>
                  </a:lnTo>
                  <a:lnTo>
                    <a:pt x="157" y="298"/>
                  </a:lnTo>
                  <a:lnTo>
                    <a:pt x="145" y="300"/>
                  </a:lnTo>
                  <a:lnTo>
                    <a:pt x="132" y="301"/>
                  </a:lnTo>
                  <a:lnTo>
                    <a:pt x="120" y="301"/>
                  </a:lnTo>
                  <a:lnTo>
                    <a:pt x="110" y="300"/>
                  </a:lnTo>
                  <a:lnTo>
                    <a:pt x="101" y="299"/>
                  </a:lnTo>
                  <a:lnTo>
                    <a:pt x="91" y="296"/>
                  </a:lnTo>
                  <a:lnTo>
                    <a:pt x="82" y="292"/>
                  </a:lnTo>
                  <a:lnTo>
                    <a:pt x="74" y="287"/>
                  </a:lnTo>
                  <a:lnTo>
                    <a:pt x="67" y="282"/>
                  </a:lnTo>
                  <a:lnTo>
                    <a:pt x="60" y="276"/>
                  </a:lnTo>
                  <a:lnTo>
                    <a:pt x="54" y="268"/>
                  </a:lnTo>
                  <a:lnTo>
                    <a:pt x="48" y="261"/>
                  </a:lnTo>
                  <a:lnTo>
                    <a:pt x="44" y="252"/>
                  </a:lnTo>
                  <a:lnTo>
                    <a:pt x="40" y="244"/>
                  </a:lnTo>
                  <a:lnTo>
                    <a:pt x="36" y="235"/>
                  </a:lnTo>
                  <a:lnTo>
                    <a:pt x="33" y="225"/>
                  </a:lnTo>
                  <a:lnTo>
                    <a:pt x="32" y="216"/>
                  </a:lnTo>
                  <a:lnTo>
                    <a:pt x="31" y="206"/>
                  </a:lnTo>
                  <a:lnTo>
                    <a:pt x="30" y="196"/>
                  </a:lnTo>
                  <a:close/>
                  <a:moveTo>
                    <a:pt x="114" y="30"/>
                  </a:moveTo>
                  <a:lnTo>
                    <a:pt x="251" y="30"/>
                  </a:lnTo>
                  <a:lnTo>
                    <a:pt x="214" y="151"/>
                  </a:lnTo>
                  <a:lnTo>
                    <a:pt x="42" y="151"/>
                  </a:lnTo>
                  <a:lnTo>
                    <a:pt x="114" y="30"/>
                  </a:lnTo>
                  <a:close/>
                  <a:moveTo>
                    <a:pt x="620" y="30"/>
                  </a:moveTo>
                  <a:lnTo>
                    <a:pt x="657" y="151"/>
                  </a:lnTo>
                  <a:lnTo>
                    <a:pt x="451" y="151"/>
                  </a:lnTo>
                  <a:lnTo>
                    <a:pt x="451" y="30"/>
                  </a:lnTo>
                  <a:lnTo>
                    <a:pt x="620" y="30"/>
                  </a:lnTo>
                  <a:close/>
                  <a:moveTo>
                    <a:pt x="421" y="30"/>
                  </a:moveTo>
                  <a:lnTo>
                    <a:pt x="421" y="151"/>
                  </a:lnTo>
                  <a:lnTo>
                    <a:pt x="245" y="151"/>
                  </a:lnTo>
                  <a:lnTo>
                    <a:pt x="282" y="30"/>
                  </a:lnTo>
                  <a:lnTo>
                    <a:pt x="421" y="30"/>
                  </a:lnTo>
                  <a:close/>
                  <a:moveTo>
                    <a:pt x="241" y="181"/>
                  </a:moveTo>
                  <a:lnTo>
                    <a:pt x="421" y="181"/>
                  </a:lnTo>
                  <a:lnTo>
                    <a:pt x="421" y="295"/>
                  </a:lnTo>
                  <a:lnTo>
                    <a:pt x="412" y="305"/>
                  </a:lnTo>
                  <a:lnTo>
                    <a:pt x="403" y="312"/>
                  </a:lnTo>
                  <a:lnTo>
                    <a:pt x="392" y="317"/>
                  </a:lnTo>
                  <a:lnTo>
                    <a:pt x="381" y="323"/>
                  </a:lnTo>
                  <a:lnTo>
                    <a:pt x="371" y="327"/>
                  </a:lnTo>
                  <a:lnTo>
                    <a:pt x="358" y="329"/>
                  </a:lnTo>
                  <a:lnTo>
                    <a:pt x="345" y="331"/>
                  </a:lnTo>
                  <a:lnTo>
                    <a:pt x="331" y="331"/>
                  </a:lnTo>
                  <a:lnTo>
                    <a:pt x="315" y="331"/>
                  </a:lnTo>
                  <a:lnTo>
                    <a:pt x="301" y="329"/>
                  </a:lnTo>
                  <a:lnTo>
                    <a:pt x="289" y="326"/>
                  </a:lnTo>
                  <a:lnTo>
                    <a:pt x="279" y="321"/>
                  </a:lnTo>
                  <a:lnTo>
                    <a:pt x="268" y="314"/>
                  </a:lnTo>
                  <a:lnTo>
                    <a:pt x="259" y="306"/>
                  </a:lnTo>
                  <a:lnTo>
                    <a:pt x="250" y="295"/>
                  </a:lnTo>
                  <a:lnTo>
                    <a:pt x="241" y="282"/>
                  </a:lnTo>
                  <a:lnTo>
                    <a:pt x="241" y="181"/>
                  </a:lnTo>
                  <a:close/>
                  <a:moveTo>
                    <a:pt x="662" y="282"/>
                  </a:moveTo>
                  <a:lnTo>
                    <a:pt x="652" y="294"/>
                  </a:lnTo>
                  <a:lnTo>
                    <a:pt x="643" y="304"/>
                  </a:lnTo>
                  <a:lnTo>
                    <a:pt x="631" y="312"/>
                  </a:lnTo>
                  <a:lnTo>
                    <a:pt x="619" y="320"/>
                  </a:lnTo>
                  <a:lnTo>
                    <a:pt x="605" y="325"/>
                  </a:lnTo>
                  <a:lnTo>
                    <a:pt x="590" y="328"/>
                  </a:lnTo>
                  <a:lnTo>
                    <a:pt x="574" y="330"/>
                  </a:lnTo>
                  <a:lnTo>
                    <a:pt x="556" y="331"/>
                  </a:lnTo>
                  <a:lnTo>
                    <a:pt x="540" y="331"/>
                  </a:lnTo>
                  <a:lnTo>
                    <a:pt x="524" y="329"/>
                  </a:lnTo>
                  <a:lnTo>
                    <a:pt x="510" y="326"/>
                  </a:lnTo>
                  <a:lnTo>
                    <a:pt x="496" y="322"/>
                  </a:lnTo>
                  <a:lnTo>
                    <a:pt x="483" y="316"/>
                  </a:lnTo>
                  <a:lnTo>
                    <a:pt x="471" y="311"/>
                  </a:lnTo>
                  <a:lnTo>
                    <a:pt x="461" y="304"/>
                  </a:lnTo>
                  <a:lnTo>
                    <a:pt x="451" y="295"/>
                  </a:lnTo>
                  <a:lnTo>
                    <a:pt x="451" y="181"/>
                  </a:lnTo>
                  <a:lnTo>
                    <a:pt x="662" y="181"/>
                  </a:lnTo>
                  <a:lnTo>
                    <a:pt x="662" y="282"/>
                  </a:lnTo>
                  <a:close/>
                  <a:moveTo>
                    <a:pt x="860" y="151"/>
                  </a:moveTo>
                  <a:lnTo>
                    <a:pt x="688" y="151"/>
                  </a:lnTo>
                  <a:lnTo>
                    <a:pt x="651" y="30"/>
                  </a:lnTo>
                  <a:lnTo>
                    <a:pt x="788" y="30"/>
                  </a:lnTo>
                  <a:lnTo>
                    <a:pt x="860" y="151"/>
                  </a:lnTo>
                  <a:close/>
                  <a:moveTo>
                    <a:pt x="901" y="161"/>
                  </a:moveTo>
                  <a:lnTo>
                    <a:pt x="901" y="160"/>
                  </a:lnTo>
                  <a:lnTo>
                    <a:pt x="901" y="160"/>
                  </a:lnTo>
                  <a:lnTo>
                    <a:pt x="900" y="159"/>
                  </a:lnTo>
                  <a:lnTo>
                    <a:pt x="900" y="159"/>
                  </a:lnTo>
                  <a:lnTo>
                    <a:pt x="810" y="8"/>
                  </a:lnTo>
                  <a:lnTo>
                    <a:pt x="808" y="5"/>
                  </a:lnTo>
                  <a:lnTo>
                    <a:pt x="805" y="2"/>
                  </a:lnTo>
                  <a:lnTo>
                    <a:pt x="801" y="1"/>
                  </a:lnTo>
                  <a:lnTo>
                    <a:pt x="797" y="0"/>
                  </a:lnTo>
                  <a:lnTo>
                    <a:pt x="105" y="0"/>
                  </a:lnTo>
                  <a:lnTo>
                    <a:pt x="102" y="1"/>
                  </a:lnTo>
                  <a:lnTo>
                    <a:pt x="97" y="2"/>
                  </a:lnTo>
                  <a:lnTo>
                    <a:pt x="95" y="5"/>
                  </a:lnTo>
                  <a:lnTo>
                    <a:pt x="92" y="8"/>
                  </a:lnTo>
                  <a:lnTo>
                    <a:pt x="2" y="158"/>
                  </a:lnTo>
                  <a:lnTo>
                    <a:pt x="2" y="159"/>
                  </a:lnTo>
                  <a:lnTo>
                    <a:pt x="2" y="160"/>
                  </a:lnTo>
                  <a:lnTo>
                    <a:pt x="1" y="160"/>
                  </a:lnTo>
                  <a:lnTo>
                    <a:pt x="1" y="161"/>
                  </a:lnTo>
                  <a:lnTo>
                    <a:pt x="0" y="163"/>
                  </a:lnTo>
                  <a:lnTo>
                    <a:pt x="0" y="166"/>
                  </a:lnTo>
                  <a:lnTo>
                    <a:pt x="0" y="166"/>
                  </a:lnTo>
                  <a:lnTo>
                    <a:pt x="0" y="166"/>
                  </a:lnTo>
                  <a:lnTo>
                    <a:pt x="0" y="196"/>
                  </a:lnTo>
                  <a:lnTo>
                    <a:pt x="0" y="208"/>
                  </a:lnTo>
                  <a:lnTo>
                    <a:pt x="2" y="220"/>
                  </a:lnTo>
                  <a:lnTo>
                    <a:pt x="4" y="231"/>
                  </a:lnTo>
                  <a:lnTo>
                    <a:pt x="6" y="241"/>
                  </a:lnTo>
                  <a:lnTo>
                    <a:pt x="11" y="252"/>
                  </a:lnTo>
                  <a:lnTo>
                    <a:pt x="15" y="262"/>
                  </a:lnTo>
                  <a:lnTo>
                    <a:pt x="19" y="271"/>
                  </a:lnTo>
                  <a:lnTo>
                    <a:pt x="26" y="280"/>
                  </a:lnTo>
                  <a:lnTo>
                    <a:pt x="32" y="289"/>
                  </a:lnTo>
                  <a:lnTo>
                    <a:pt x="39" y="296"/>
                  </a:lnTo>
                  <a:lnTo>
                    <a:pt x="46" y="304"/>
                  </a:lnTo>
                  <a:lnTo>
                    <a:pt x="54" y="310"/>
                  </a:lnTo>
                  <a:lnTo>
                    <a:pt x="62" y="315"/>
                  </a:lnTo>
                  <a:lnTo>
                    <a:pt x="72" y="320"/>
                  </a:lnTo>
                  <a:lnTo>
                    <a:pt x="80" y="324"/>
                  </a:lnTo>
                  <a:lnTo>
                    <a:pt x="90" y="327"/>
                  </a:lnTo>
                  <a:lnTo>
                    <a:pt x="90" y="767"/>
                  </a:lnTo>
                  <a:lnTo>
                    <a:pt x="91" y="771"/>
                  </a:lnTo>
                  <a:lnTo>
                    <a:pt x="91" y="774"/>
                  </a:lnTo>
                  <a:lnTo>
                    <a:pt x="93" y="776"/>
                  </a:lnTo>
                  <a:lnTo>
                    <a:pt x="94" y="778"/>
                  </a:lnTo>
                  <a:lnTo>
                    <a:pt x="96" y="780"/>
                  </a:lnTo>
                  <a:lnTo>
                    <a:pt x="100" y="781"/>
                  </a:lnTo>
                  <a:lnTo>
                    <a:pt x="102" y="782"/>
                  </a:lnTo>
                  <a:lnTo>
                    <a:pt x="105" y="782"/>
                  </a:lnTo>
                  <a:lnTo>
                    <a:pt x="556" y="782"/>
                  </a:lnTo>
                  <a:lnTo>
                    <a:pt x="737" y="782"/>
                  </a:lnTo>
                  <a:lnTo>
                    <a:pt x="797" y="782"/>
                  </a:lnTo>
                  <a:lnTo>
                    <a:pt x="800" y="782"/>
                  </a:lnTo>
                  <a:lnTo>
                    <a:pt x="802" y="781"/>
                  </a:lnTo>
                  <a:lnTo>
                    <a:pt x="806" y="780"/>
                  </a:lnTo>
                  <a:lnTo>
                    <a:pt x="808" y="778"/>
                  </a:lnTo>
                  <a:lnTo>
                    <a:pt x="810" y="776"/>
                  </a:lnTo>
                  <a:lnTo>
                    <a:pt x="811" y="774"/>
                  </a:lnTo>
                  <a:lnTo>
                    <a:pt x="812" y="771"/>
                  </a:lnTo>
                  <a:lnTo>
                    <a:pt x="812" y="767"/>
                  </a:lnTo>
                  <a:lnTo>
                    <a:pt x="812" y="323"/>
                  </a:lnTo>
                  <a:lnTo>
                    <a:pt x="822" y="319"/>
                  </a:lnTo>
                  <a:lnTo>
                    <a:pt x="830" y="313"/>
                  </a:lnTo>
                  <a:lnTo>
                    <a:pt x="839" y="308"/>
                  </a:lnTo>
                  <a:lnTo>
                    <a:pt x="847" y="302"/>
                  </a:lnTo>
                  <a:lnTo>
                    <a:pt x="856" y="296"/>
                  </a:lnTo>
                  <a:lnTo>
                    <a:pt x="862" y="289"/>
                  </a:lnTo>
                  <a:lnTo>
                    <a:pt x="870" y="281"/>
                  </a:lnTo>
                  <a:lnTo>
                    <a:pt x="876" y="272"/>
                  </a:lnTo>
                  <a:lnTo>
                    <a:pt x="882" y="264"/>
                  </a:lnTo>
                  <a:lnTo>
                    <a:pt x="887" y="255"/>
                  </a:lnTo>
                  <a:lnTo>
                    <a:pt x="891" y="246"/>
                  </a:lnTo>
                  <a:lnTo>
                    <a:pt x="896" y="236"/>
                  </a:lnTo>
                  <a:lnTo>
                    <a:pt x="898" y="226"/>
                  </a:lnTo>
                  <a:lnTo>
                    <a:pt x="900" y="217"/>
                  </a:lnTo>
                  <a:lnTo>
                    <a:pt x="902" y="206"/>
                  </a:lnTo>
                  <a:lnTo>
                    <a:pt x="902" y="196"/>
                  </a:lnTo>
                  <a:lnTo>
                    <a:pt x="902" y="166"/>
                  </a:lnTo>
                  <a:lnTo>
                    <a:pt x="902" y="166"/>
                  </a:lnTo>
                  <a:lnTo>
                    <a:pt x="902" y="166"/>
                  </a:lnTo>
                  <a:lnTo>
                    <a:pt x="902" y="163"/>
                  </a:lnTo>
                  <a:lnTo>
                    <a:pt x="901" y="16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n-ea"/>
                <a:cs typeface="+mn-cs"/>
              </a:endParaRPr>
            </a:p>
          </p:txBody>
        </p:sp>
        <p:sp>
          <p:nvSpPr>
            <p:cNvPr id="34" name="Freeform 218"/>
            <p:cNvSpPr>
              <a:spLocks/>
            </p:cNvSpPr>
            <p:nvPr/>
          </p:nvSpPr>
          <p:spPr bwMode="auto">
            <a:xfrm>
              <a:off x="9520238" y="2728913"/>
              <a:ext cx="9525" cy="9525"/>
            </a:xfrm>
            <a:custGeom>
              <a:avLst/>
              <a:gdLst>
                <a:gd name="T0" fmla="*/ 15 w 30"/>
                <a:gd name="T1" fmla="*/ 0 h 30"/>
                <a:gd name="T2" fmla="*/ 12 w 30"/>
                <a:gd name="T3" fmla="*/ 0 h 30"/>
                <a:gd name="T4" fmla="*/ 9 w 30"/>
                <a:gd name="T5" fmla="*/ 1 h 30"/>
                <a:gd name="T6" fmla="*/ 6 w 30"/>
                <a:gd name="T7" fmla="*/ 3 h 30"/>
                <a:gd name="T8" fmla="*/ 4 w 30"/>
                <a:gd name="T9" fmla="*/ 5 h 30"/>
                <a:gd name="T10" fmla="*/ 2 w 30"/>
                <a:gd name="T11" fmla="*/ 7 h 30"/>
                <a:gd name="T12" fmla="*/ 1 w 30"/>
                <a:gd name="T13" fmla="*/ 9 h 30"/>
                <a:gd name="T14" fmla="*/ 0 w 30"/>
                <a:gd name="T15" fmla="*/ 12 h 30"/>
                <a:gd name="T16" fmla="*/ 0 w 30"/>
                <a:gd name="T17" fmla="*/ 15 h 30"/>
                <a:gd name="T18" fmla="*/ 0 w 30"/>
                <a:gd name="T19" fmla="*/ 19 h 30"/>
                <a:gd name="T20" fmla="*/ 1 w 30"/>
                <a:gd name="T21" fmla="*/ 21 h 30"/>
                <a:gd name="T22" fmla="*/ 2 w 30"/>
                <a:gd name="T23" fmla="*/ 24 h 30"/>
                <a:gd name="T24" fmla="*/ 4 w 30"/>
                <a:gd name="T25" fmla="*/ 26 h 30"/>
                <a:gd name="T26" fmla="*/ 6 w 30"/>
                <a:gd name="T27" fmla="*/ 27 h 30"/>
                <a:gd name="T28" fmla="*/ 9 w 30"/>
                <a:gd name="T29" fmla="*/ 29 h 30"/>
                <a:gd name="T30" fmla="*/ 12 w 30"/>
                <a:gd name="T31" fmla="*/ 30 h 30"/>
                <a:gd name="T32" fmla="*/ 15 w 30"/>
                <a:gd name="T33" fmla="*/ 30 h 30"/>
                <a:gd name="T34" fmla="*/ 17 w 30"/>
                <a:gd name="T35" fmla="*/ 30 h 30"/>
                <a:gd name="T36" fmla="*/ 20 w 30"/>
                <a:gd name="T37" fmla="*/ 29 h 30"/>
                <a:gd name="T38" fmla="*/ 23 w 30"/>
                <a:gd name="T39" fmla="*/ 27 h 30"/>
                <a:gd name="T40" fmla="*/ 26 w 30"/>
                <a:gd name="T41" fmla="*/ 26 h 30"/>
                <a:gd name="T42" fmla="*/ 27 w 30"/>
                <a:gd name="T43" fmla="*/ 24 h 30"/>
                <a:gd name="T44" fmla="*/ 29 w 30"/>
                <a:gd name="T45" fmla="*/ 21 h 30"/>
                <a:gd name="T46" fmla="*/ 29 w 30"/>
                <a:gd name="T47" fmla="*/ 19 h 30"/>
                <a:gd name="T48" fmla="*/ 30 w 30"/>
                <a:gd name="T49" fmla="*/ 15 h 30"/>
                <a:gd name="T50" fmla="*/ 29 w 30"/>
                <a:gd name="T51" fmla="*/ 12 h 30"/>
                <a:gd name="T52" fmla="*/ 29 w 30"/>
                <a:gd name="T53" fmla="*/ 9 h 30"/>
                <a:gd name="T54" fmla="*/ 27 w 30"/>
                <a:gd name="T55" fmla="*/ 7 h 30"/>
                <a:gd name="T56" fmla="*/ 26 w 30"/>
                <a:gd name="T57" fmla="*/ 5 h 30"/>
                <a:gd name="T58" fmla="*/ 23 w 30"/>
                <a:gd name="T59" fmla="*/ 3 h 30"/>
                <a:gd name="T60" fmla="*/ 20 w 30"/>
                <a:gd name="T61" fmla="*/ 1 h 30"/>
                <a:gd name="T62" fmla="*/ 17 w 30"/>
                <a:gd name="T63" fmla="*/ 0 h 30"/>
                <a:gd name="T64" fmla="*/ 15 w 30"/>
                <a:gd name="T65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30" h="30">
                  <a:moveTo>
                    <a:pt x="15" y="0"/>
                  </a:moveTo>
                  <a:lnTo>
                    <a:pt x="12" y="0"/>
                  </a:lnTo>
                  <a:lnTo>
                    <a:pt x="9" y="1"/>
                  </a:lnTo>
                  <a:lnTo>
                    <a:pt x="6" y="3"/>
                  </a:lnTo>
                  <a:lnTo>
                    <a:pt x="4" y="5"/>
                  </a:lnTo>
                  <a:lnTo>
                    <a:pt x="2" y="7"/>
                  </a:lnTo>
                  <a:lnTo>
                    <a:pt x="1" y="9"/>
                  </a:lnTo>
                  <a:lnTo>
                    <a:pt x="0" y="12"/>
                  </a:lnTo>
                  <a:lnTo>
                    <a:pt x="0" y="15"/>
                  </a:lnTo>
                  <a:lnTo>
                    <a:pt x="0" y="19"/>
                  </a:lnTo>
                  <a:lnTo>
                    <a:pt x="1" y="21"/>
                  </a:lnTo>
                  <a:lnTo>
                    <a:pt x="2" y="24"/>
                  </a:lnTo>
                  <a:lnTo>
                    <a:pt x="4" y="26"/>
                  </a:lnTo>
                  <a:lnTo>
                    <a:pt x="6" y="27"/>
                  </a:lnTo>
                  <a:lnTo>
                    <a:pt x="9" y="29"/>
                  </a:lnTo>
                  <a:lnTo>
                    <a:pt x="12" y="30"/>
                  </a:lnTo>
                  <a:lnTo>
                    <a:pt x="15" y="30"/>
                  </a:lnTo>
                  <a:lnTo>
                    <a:pt x="17" y="30"/>
                  </a:lnTo>
                  <a:lnTo>
                    <a:pt x="20" y="29"/>
                  </a:lnTo>
                  <a:lnTo>
                    <a:pt x="23" y="27"/>
                  </a:lnTo>
                  <a:lnTo>
                    <a:pt x="26" y="26"/>
                  </a:lnTo>
                  <a:lnTo>
                    <a:pt x="27" y="24"/>
                  </a:lnTo>
                  <a:lnTo>
                    <a:pt x="29" y="21"/>
                  </a:lnTo>
                  <a:lnTo>
                    <a:pt x="29" y="19"/>
                  </a:lnTo>
                  <a:lnTo>
                    <a:pt x="30" y="15"/>
                  </a:lnTo>
                  <a:lnTo>
                    <a:pt x="29" y="12"/>
                  </a:lnTo>
                  <a:lnTo>
                    <a:pt x="29" y="9"/>
                  </a:lnTo>
                  <a:lnTo>
                    <a:pt x="27" y="7"/>
                  </a:lnTo>
                  <a:lnTo>
                    <a:pt x="26" y="5"/>
                  </a:lnTo>
                  <a:lnTo>
                    <a:pt x="23" y="3"/>
                  </a:lnTo>
                  <a:lnTo>
                    <a:pt x="20" y="1"/>
                  </a:lnTo>
                  <a:lnTo>
                    <a:pt x="17" y="0"/>
                  </a:lnTo>
                  <a:lnTo>
                    <a:pt x="15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n-ea"/>
                <a:cs typeface="+mn-cs"/>
              </a:endParaRPr>
            </a:p>
          </p:txBody>
        </p:sp>
      </p:grpSp>
      <p:grpSp>
        <p:nvGrpSpPr>
          <p:cNvPr id="35" name="Group 34"/>
          <p:cNvGrpSpPr/>
          <p:nvPr/>
        </p:nvGrpSpPr>
        <p:grpSpPr>
          <a:xfrm>
            <a:off x="9532020" y="2887689"/>
            <a:ext cx="286131" cy="286131"/>
            <a:chOff x="7591425" y="4217988"/>
            <a:chExt cx="285750" cy="285750"/>
          </a:xfrm>
          <a:solidFill>
            <a:schemeClr val="bg1"/>
          </a:solidFill>
        </p:grpSpPr>
        <p:sp>
          <p:nvSpPr>
            <p:cNvPr id="36" name="Freeform 275"/>
            <p:cNvSpPr>
              <a:spLocks noEditPoints="1"/>
            </p:cNvSpPr>
            <p:nvPr/>
          </p:nvSpPr>
          <p:spPr bwMode="auto">
            <a:xfrm>
              <a:off x="7591425" y="4217988"/>
              <a:ext cx="285750" cy="285750"/>
            </a:xfrm>
            <a:custGeom>
              <a:avLst/>
              <a:gdLst>
                <a:gd name="T0" fmla="*/ 366 w 903"/>
                <a:gd name="T1" fmla="*/ 864 h 902"/>
                <a:gd name="T2" fmla="*/ 269 w 903"/>
                <a:gd name="T3" fmla="*/ 830 h 902"/>
                <a:gd name="T4" fmla="*/ 184 w 903"/>
                <a:gd name="T5" fmla="*/ 776 h 902"/>
                <a:gd name="T6" fmla="*/ 115 w 903"/>
                <a:gd name="T7" fmla="*/ 703 h 902"/>
                <a:gd name="T8" fmla="*/ 63 w 903"/>
                <a:gd name="T9" fmla="*/ 615 h 902"/>
                <a:gd name="T10" fmla="*/ 35 w 903"/>
                <a:gd name="T11" fmla="*/ 515 h 902"/>
                <a:gd name="T12" fmla="*/ 33 w 903"/>
                <a:gd name="T13" fmla="*/ 408 h 902"/>
                <a:gd name="T14" fmla="*/ 56 w 903"/>
                <a:gd name="T15" fmla="*/ 307 h 902"/>
                <a:gd name="T16" fmla="*/ 103 w 903"/>
                <a:gd name="T17" fmla="*/ 215 h 902"/>
                <a:gd name="T18" fmla="*/ 168 w 903"/>
                <a:gd name="T19" fmla="*/ 139 h 902"/>
                <a:gd name="T20" fmla="*/ 251 w 903"/>
                <a:gd name="T21" fmla="*/ 80 h 902"/>
                <a:gd name="T22" fmla="*/ 346 w 903"/>
                <a:gd name="T23" fmla="*/ 43 h 902"/>
                <a:gd name="T24" fmla="*/ 451 w 903"/>
                <a:gd name="T25" fmla="*/ 30 h 902"/>
                <a:gd name="T26" fmla="*/ 557 w 903"/>
                <a:gd name="T27" fmla="*/ 43 h 902"/>
                <a:gd name="T28" fmla="*/ 652 w 903"/>
                <a:gd name="T29" fmla="*/ 80 h 902"/>
                <a:gd name="T30" fmla="*/ 735 w 903"/>
                <a:gd name="T31" fmla="*/ 139 h 902"/>
                <a:gd name="T32" fmla="*/ 800 w 903"/>
                <a:gd name="T33" fmla="*/ 215 h 902"/>
                <a:gd name="T34" fmla="*/ 847 w 903"/>
                <a:gd name="T35" fmla="*/ 307 h 902"/>
                <a:gd name="T36" fmla="*/ 870 w 903"/>
                <a:gd name="T37" fmla="*/ 408 h 902"/>
                <a:gd name="T38" fmla="*/ 868 w 903"/>
                <a:gd name="T39" fmla="*/ 514 h 902"/>
                <a:gd name="T40" fmla="*/ 840 w 903"/>
                <a:gd name="T41" fmla="*/ 615 h 902"/>
                <a:gd name="T42" fmla="*/ 788 w 903"/>
                <a:gd name="T43" fmla="*/ 703 h 902"/>
                <a:gd name="T44" fmla="*/ 719 w 903"/>
                <a:gd name="T45" fmla="*/ 776 h 902"/>
                <a:gd name="T46" fmla="*/ 634 w 903"/>
                <a:gd name="T47" fmla="*/ 830 h 902"/>
                <a:gd name="T48" fmla="*/ 537 w 903"/>
                <a:gd name="T49" fmla="*/ 864 h 902"/>
                <a:gd name="T50" fmla="*/ 452 w 903"/>
                <a:gd name="T51" fmla="*/ 0 h 902"/>
                <a:gd name="T52" fmla="*/ 338 w 903"/>
                <a:gd name="T53" fmla="*/ 14 h 902"/>
                <a:gd name="T54" fmla="*/ 237 w 903"/>
                <a:gd name="T55" fmla="*/ 54 h 902"/>
                <a:gd name="T56" fmla="*/ 149 w 903"/>
                <a:gd name="T57" fmla="*/ 117 h 902"/>
                <a:gd name="T58" fmla="*/ 77 w 903"/>
                <a:gd name="T59" fmla="*/ 198 h 902"/>
                <a:gd name="T60" fmla="*/ 28 w 903"/>
                <a:gd name="T61" fmla="*/ 296 h 902"/>
                <a:gd name="T62" fmla="*/ 3 w 903"/>
                <a:gd name="T63" fmla="*/ 405 h 902"/>
                <a:gd name="T64" fmla="*/ 5 w 903"/>
                <a:gd name="T65" fmla="*/ 520 h 902"/>
                <a:gd name="T66" fmla="*/ 36 w 903"/>
                <a:gd name="T67" fmla="*/ 626 h 902"/>
                <a:gd name="T68" fmla="*/ 90 w 903"/>
                <a:gd name="T69" fmla="*/ 720 h 902"/>
                <a:gd name="T70" fmla="*/ 165 w 903"/>
                <a:gd name="T71" fmla="*/ 798 h 902"/>
                <a:gd name="T72" fmla="*/ 256 w 903"/>
                <a:gd name="T73" fmla="*/ 857 h 902"/>
                <a:gd name="T74" fmla="*/ 361 w 903"/>
                <a:gd name="T75" fmla="*/ 892 h 902"/>
                <a:gd name="T76" fmla="*/ 475 w 903"/>
                <a:gd name="T77" fmla="*/ 901 h 902"/>
                <a:gd name="T78" fmla="*/ 586 w 903"/>
                <a:gd name="T79" fmla="*/ 882 h 902"/>
                <a:gd name="T80" fmla="*/ 686 w 903"/>
                <a:gd name="T81" fmla="*/ 837 h 902"/>
                <a:gd name="T82" fmla="*/ 770 w 903"/>
                <a:gd name="T83" fmla="*/ 769 h 902"/>
                <a:gd name="T84" fmla="*/ 837 w 903"/>
                <a:gd name="T85" fmla="*/ 685 h 902"/>
                <a:gd name="T86" fmla="*/ 883 w 903"/>
                <a:gd name="T87" fmla="*/ 585 h 902"/>
                <a:gd name="T88" fmla="*/ 902 w 903"/>
                <a:gd name="T89" fmla="*/ 474 h 902"/>
                <a:gd name="T90" fmla="*/ 893 w 903"/>
                <a:gd name="T91" fmla="*/ 360 h 902"/>
                <a:gd name="T92" fmla="*/ 858 w 903"/>
                <a:gd name="T93" fmla="*/ 255 h 902"/>
                <a:gd name="T94" fmla="*/ 799 w 903"/>
                <a:gd name="T95" fmla="*/ 164 h 902"/>
                <a:gd name="T96" fmla="*/ 721 w 903"/>
                <a:gd name="T97" fmla="*/ 89 h 902"/>
                <a:gd name="T98" fmla="*/ 627 w 903"/>
                <a:gd name="T99" fmla="*/ 36 h 902"/>
                <a:gd name="T100" fmla="*/ 521 w 903"/>
                <a:gd name="T101" fmla="*/ 6 h 9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903" h="902">
                  <a:moveTo>
                    <a:pt x="452" y="872"/>
                  </a:moveTo>
                  <a:lnTo>
                    <a:pt x="430" y="871"/>
                  </a:lnTo>
                  <a:lnTo>
                    <a:pt x="408" y="870"/>
                  </a:lnTo>
                  <a:lnTo>
                    <a:pt x="388" y="867"/>
                  </a:lnTo>
                  <a:lnTo>
                    <a:pt x="366" y="864"/>
                  </a:lnTo>
                  <a:lnTo>
                    <a:pt x="346" y="858"/>
                  </a:lnTo>
                  <a:lnTo>
                    <a:pt x="327" y="853"/>
                  </a:lnTo>
                  <a:lnTo>
                    <a:pt x="307" y="846"/>
                  </a:lnTo>
                  <a:lnTo>
                    <a:pt x="288" y="839"/>
                  </a:lnTo>
                  <a:lnTo>
                    <a:pt x="269" y="830"/>
                  </a:lnTo>
                  <a:lnTo>
                    <a:pt x="251" y="821"/>
                  </a:lnTo>
                  <a:lnTo>
                    <a:pt x="234" y="811"/>
                  </a:lnTo>
                  <a:lnTo>
                    <a:pt x="216" y="799"/>
                  </a:lnTo>
                  <a:lnTo>
                    <a:pt x="200" y="789"/>
                  </a:lnTo>
                  <a:lnTo>
                    <a:pt x="184" y="776"/>
                  </a:lnTo>
                  <a:lnTo>
                    <a:pt x="168" y="762"/>
                  </a:lnTo>
                  <a:lnTo>
                    <a:pt x="154" y="748"/>
                  </a:lnTo>
                  <a:lnTo>
                    <a:pt x="140" y="734"/>
                  </a:lnTo>
                  <a:lnTo>
                    <a:pt x="126" y="719"/>
                  </a:lnTo>
                  <a:lnTo>
                    <a:pt x="115" y="703"/>
                  </a:lnTo>
                  <a:lnTo>
                    <a:pt x="103" y="686"/>
                  </a:lnTo>
                  <a:lnTo>
                    <a:pt x="91" y="669"/>
                  </a:lnTo>
                  <a:lnTo>
                    <a:pt x="81" y="651"/>
                  </a:lnTo>
                  <a:lnTo>
                    <a:pt x="72" y="633"/>
                  </a:lnTo>
                  <a:lnTo>
                    <a:pt x="63" y="615"/>
                  </a:lnTo>
                  <a:lnTo>
                    <a:pt x="56" y="596"/>
                  </a:lnTo>
                  <a:lnTo>
                    <a:pt x="49" y="575"/>
                  </a:lnTo>
                  <a:lnTo>
                    <a:pt x="44" y="556"/>
                  </a:lnTo>
                  <a:lnTo>
                    <a:pt x="40" y="536"/>
                  </a:lnTo>
                  <a:lnTo>
                    <a:pt x="35" y="515"/>
                  </a:lnTo>
                  <a:lnTo>
                    <a:pt x="33" y="494"/>
                  </a:lnTo>
                  <a:lnTo>
                    <a:pt x="31" y="473"/>
                  </a:lnTo>
                  <a:lnTo>
                    <a:pt x="31" y="451"/>
                  </a:lnTo>
                  <a:lnTo>
                    <a:pt x="31" y="430"/>
                  </a:lnTo>
                  <a:lnTo>
                    <a:pt x="33" y="408"/>
                  </a:lnTo>
                  <a:lnTo>
                    <a:pt x="35" y="387"/>
                  </a:lnTo>
                  <a:lnTo>
                    <a:pt x="40" y="367"/>
                  </a:lnTo>
                  <a:lnTo>
                    <a:pt x="44" y="346"/>
                  </a:lnTo>
                  <a:lnTo>
                    <a:pt x="49" y="326"/>
                  </a:lnTo>
                  <a:lnTo>
                    <a:pt x="56" y="307"/>
                  </a:lnTo>
                  <a:lnTo>
                    <a:pt x="63" y="287"/>
                  </a:lnTo>
                  <a:lnTo>
                    <a:pt x="72" y="268"/>
                  </a:lnTo>
                  <a:lnTo>
                    <a:pt x="81" y="251"/>
                  </a:lnTo>
                  <a:lnTo>
                    <a:pt x="91" y="233"/>
                  </a:lnTo>
                  <a:lnTo>
                    <a:pt x="103" y="215"/>
                  </a:lnTo>
                  <a:lnTo>
                    <a:pt x="115" y="199"/>
                  </a:lnTo>
                  <a:lnTo>
                    <a:pt x="126" y="183"/>
                  </a:lnTo>
                  <a:lnTo>
                    <a:pt x="140" y="168"/>
                  </a:lnTo>
                  <a:lnTo>
                    <a:pt x="154" y="153"/>
                  </a:lnTo>
                  <a:lnTo>
                    <a:pt x="168" y="139"/>
                  </a:lnTo>
                  <a:lnTo>
                    <a:pt x="184" y="127"/>
                  </a:lnTo>
                  <a:lnTo>
                    <a:pt x="200" y="114"/>
                  </a:lnTo>
                  <a:lnTo>
                    <a:pt x="216" y="102"/>
                  </a:lnTo>
                  <a:lnTo>
                    <a:pt x="234" y="91"/>
                  </a:lnTo>
                  <a:lnTo>
                    <a:pt x="251" y="80"/>
                  </a:lnTo>
                  <a:lnTo>
                    <a:pt x="269" y="72"/>
                  </a:lnTo>
                  <a:lnTo>
                    <a:pt x="288" y="63"/>
                  </a:lnTo>
                  <a:lnTo>
                    <a:pt x="307" y="56"/>
                  </a:lnTo>
                  <a:lnTo>
                    <a:pt x="327" y="48"/>
                  </a:lnTo>
                  <a:lnTo>
                    <a:pt x="346" y="43"/>
                  </a:lnTo>
                  <a:lnTo>
                    <a:pt x="366" y="39"/>
                  </a:lnTo>
                  <a:lnTo>
                    <a:pt x="388" y="34"/>
                  </a:lnTo>
                  <a:lnTo>
                    <a:pt x="408" y="32"/>
                  </a:lnTo>
                  <a:lnTo>
                    <a:pt x="430" y="30"/>
                  </a:lnTo>
                  <a:lnTo>
                    <a:pt x="451" y="30"/>
                  </a:lnTo>
                  <a:lnTo>
                    <a:pt x="473" y="30"/>
                  </a:lnTo>
                  <a:lnTo>
                    <a:pt x="495" y="32"/>
                  </a:lnTo>
                  <a:lnTo>
                    <a:pt x="515" y="34"/>
                  </a:lnTo>
                  <a:lnTo>
                    <a:pt x="537" y="39"/>
                  </a:lnTo>
                  <a:lnTo>
                    <a:pt x="557" y="43"/>
                  </a:lnTo>
                  <a:lnTo>
                    <a:pt x="576" y="48"/>
                  </a:lnTo>
                  <a:lnTo>
                    <a:pt x="596" y="56"/>
                  </a:lnTo>
                  <a:lnTo>
                    <a:pt x="615" y="63"/>
                  </a:lnTo>
                  <a:lnTo>
                    <a:pt x="634" y="72"/>
                  </a:lnTo>
                  <a:lnTo>
                    <a:pt x="652" y="80"/>
                  </a:lnTo>
                  <a:lnTo>
                    <a:pt x="670" y="91"/>
                  </a:lnTo>
                  <a:lnTo>
                    <a:pt x="687" y="102"/>
                  </a:lnTo>
                  <a:lnTo>
                    <a:pt x="703" y="114"/>
                  </a:lnTo>
                  <a:lnTo>
                    <a:pt x="719" y="127"/>
                  </a:lnTo>
                  <a:lnTo>
                    <a:pt x="735" y="139"/>
                  </a:lnTo>
                  <a:lnTo>
                    <a:pt x="749" y="153"/>
                  </a:lnTo>
                  <a:lnTo>
                    <a:pt x="763" y="168"/>
                  </a:lnTo>
                  <a:lnTo>
                    <a:pt x="777" y="183"/>
                  </a:lnTo>
                  <a:lnTo>
                    <a:pt x="788" y="199"/>
                  </a:lnTo>
                  <a:lnTo>
                    <a:pt x="800" y="215"/>
                  </a:lnTo>
                  <a:lnTo>
                    <a:pt x="812" y="233"/>
                  </a:lnTo>
                  <a:lnTo>
                    <a:pt x="822" y="251"/>
                  </a:lnTo>
                  <a:lnTo>
                    <a:pt x="831" y="269"/>
                  </a:lnTo>
                  <a:lnTo>
                    <a:pt x="840" y="287"/>
                  </a:lnTo>
                  <a:lnTo>
                    <a:pt x="847" y="307"/>
                  </a:lnTo>
                  <a:lnTo>
                    <a:pt x="854" y="326"/>
                  </a:lnTo>
                  <a:lnTo>
                    <a:pt x="859" y="346"/>
                  </a:lnTo>
                  <a:lnTo>
                    <a:pt x="863" y="367"/>
                  </a:lnTo>
                  <a:lnTo>
                    <a:pt x="868" y="387"/>
                  </a:lnTo>
                  <a:lnTo>
                    <a:pt x="870" y="408"/>
                  </a:lnTo>
                  <a:lnTo>
                    <a:pt x="872" y="430"/>
                  </a:lnTo>
                  <a:lnTo>
                    <a:pt x="872" y="451"/>
                  </a:lnTo>
                  <a:lnTo>
                    <a:pt x="872" y="473"/>
                  </a:lnTo>
                  <a:lnTo>
                    <a:pt x="870" y="494"/>
                  </a:lnTo>
                  <a:lnTo>
                    <a:pt x="868" y="514"/>
                  </a:lnTo>
                  <a:lnTo>
                    <a:pt x="863" y="536"/>
                  </a:lnTo>
                  <a:lnTo>
                    <a:pt x="859" y="556"/>
                  </a:lnTo>
                  <a:lnTo>
                    <a:pt x="854" y="575"/>
                  </a:lnTo>
                  <a:lnTo>
                    <a:pt x="847" y="596"/>
                  </a:lnTo>
                  <a:lnTo>
                    <a:pt x="840" y="615"/>
                  </a:lnTo>
                  <a:lnTo>
                    <a:pt x="831" y="633"/>
                  </a:lnTo>
                  <a:lnTo>
                    <a:pt x="822" y="651"/>
                  </a:lnTo>
                  <a:lnTo>
                    <a:pt x="812" y="669"/>
                  </a:lnTo>
                  <a:lnTo>
                    <a:pt x="800" y="686"/>
                  </a:lnTo>
                  <a:lnTo>
                    <a:pt x="788" y="703"/>
                  </a:lnTo>
                  <a:lnTo>
                    <a:pt x="777" y="719"/>
                  </a:lnTo>
                  <a:lnTo>
                    <a:pt x="763" y="734"/>
                  </a:lnTo>
                  <a:lnTo>
                    <a:pt x="749" y="748"/>
                  </a:lnTo>
                  <a:lnTo>
                    <a:pt x="735" y="762"/>
                  </a:lnTo>
                  <a:lnTo>
                    <a:pt x="719" y="776"/>
                  </a:lnTo>
                  <a:lnTo>
                    <a:pt x="703" y="787"/>
                  </a:lnTo>
                  <a:lnTo>
                    <a:pt x="687" y="799"/>
                  </a:lnTo>
                  <a:lnTo>
                    <a:pt x="670" y="811"/>
                  </a:lnTo>
                  <a:lnTo>
                    <a:pt x="652" y="821"/>
                  </a:lnTo>
                  <a:lnTo>
                    <a:pt x="634" y="830"/>
                  </a:lnTo>
                  <a:lnTo>
                    <a:pt x="615" y="839"/>
                  </a:lnTo>
                  <a:lnTo>
                    <a:pt x="596" y="846"/>
                  </a:lnTo>
                  <a:lnTo>
                    <a:pt x="576" y="853"/>
                  </a:lnTo>
                  <a:lnTo>
                    <a:pt x="557" y="858"/>
                  </a:lnTo>
                  <a:lnTo>
                    <a:pt x="537" y="864"/>
                  </a:lnTo>
                  <a:lnTo>
                    <a:pt x="515" y="867"/>
                  </a:lnTo>
                  <a:lnTo>
                    <a:pt x="495" y="870"/>
                  </a:lnTo>
                  <a:lnTo>
                    <a:pt x="473" y="871"/>
                  </a:lnTo>
                  <a:lnTo>
                    <a:pt x="452" y="872"/>
                  </a:lnTo>
                  <a:close/>
                  <a:moveTo>
                    <a:pt x="452" y="0"/>
                  </a:moveTo>
                  <a:lnTo>
                    <a:pt x="428" y="0"/>
                  </a:lnTo>
                  <a:lnTo>
                    <a:pt x="406" y="2"/>
                  </a:lnTo>
                  <a:lnTo>
                    <a:pt x="382" y="4"/>
                  </a:lnTo>
                  <a:lnTo>
                    <a:pt x="361" y="9"/>
                  </a:lnTo>
                  <a:lnTo>
                    <a:pt x="338" y="14"/>
                  </a:lnTo>
                  <a:lnTo>
                    <a:pt x="317" y="21"/>
                  </a:lnTo>
                  <a:lnTo>
                    <a:pt x="297" y="27"/>
                  </a:lnTo>
                  <a:lnTo>
                    <a:pt x="276" y="36"/>
                  </a:lnTo>
                  <a:lnTo>
                    <a:pt x="256" y="44"/>
                  </a:lnTo>
                  <a:lnTo>
                    <a:pt x="237" y="54"/>
                  </a:lnTo>
                  <a:lnTo>
                    <a:pt x="217" y="65"/>
                  </a:lnTo>
                  <a:lnTo>
                    <a:pt x="199" y="77"/>
                  </a:lnTo>
                  <a:lnTo>
                    <a:pt x="182" y="89"/>
                  </a:lnTo>
                  <a:lnTo>
                    <a:pt x="165" y="103"/>
                  </a:lnTo>
                  <a:lnTo>
                    <a:pt x="149" y="117"/>
                  </a:lnTo>
                  <a:lnTo>
                    <a:pt x="133" y="132"/>
                  </a:lnTo>
                  <a:lnTo>
                    <a:pt x="118" y="148"/>
                  </a:lnTo>
                  <a:lnTo>
                    <a:pt x="104" y="164"/>
                  </a:lnTo>
                  <a:lnTo>
                    <a:pt x="90" y="181"/>
                  </a:lnTo>
                  <a:lnTo>
                    <a:pt x="77" y="198"/>
                  </a:lnTo>
                  <a:lnTo>
                    <a:pt x="65" y="218"/>
                  </a:lnTo>
                  <a:lnTo>
                    <a:pt x="55" y="236"/>
                  </a:lnTo>
                  <a:lnTo>
                    <a:pt x="45" y="255"/>
                  </a:lnTo>
                  <a:lnTo>
                    <a:pt x="36" y="275"/>
                  </a:lnTo>
                  <a:lnTo>
                    <a:pt x="28" y="296"/>
                  </a:lnTo>
                  <a:lnTo>
                    <a:pt x="20" y="317"/>
                  </a:lnTo>
                  <a:lnTo>
                    <a:pt x="15" y="339"/>
                  </a:lnTo>
                  <a:lnTo>
                    <a:pt x="10" y="360"/>
                  </a:lnTo>
                  <a:lnTo>
                    <a:pt x="5" y="383"/>
                  </a:lnTo>
                  <a:lnTo>
                    <a:pt x="3" y="405"/>
                  </a:lnTo>
                  <a:lnTo>
                    <a:pt x="1" y="428"/>
                  </a:lnTo>
                  <a:lnTo>
                    <a:pt x="0" y="451"/>
                  </a:lnTo>
                  <a:lnTo>
                    <a:pt x="1" y="474"/>
                  </a:lnTo>
                  <a:lnTo>
                    <a:pt x="3" y="497"/>
                  </a:lnTo>
                  <a:lnTo>
                    <a:pt x="5" y="520"/>
                  </a:lnTo>
                  <a:lnTo>
                    <a:pt x="10" y="541"/>
                  </a:lnTo>
                  <a:lnTo>
                    <a:pt x="15" y="564"/>
                  </a:lnTo>
                  <a:lnTo>
                    <a:pt x="20" y="585"/>
                  </a:lnTo>
                  <a:lnTo>
                    <a:pt x="28" y="605"/>
                  </a:lnTo>
                  <a:lnTo>
                    <a:pt x="36" y="626"/>
                  </a:lnTo>
                  <a:lnTo>
                    <a:pt x="45" y="646"/>
                  </a:lnTo>
                  <a:lnTo>
                    <a:pt x="55" y="665"/>
                  </a:lnTo>
                  <a:lnTo>
                    <a:pt x="66" y="685"/>
                  </a:lnTo>
                  <a:lnTo>
                    <a:pt x="77" y="703"/>
                  </a:lnTo>
                  <a:lnTo>
                    <a:pt x="90" y="720"/>
                  </a:lnTo>
                  <a:lnTo>
                    <a:pt x="104" y="737"/>
                  </a:lnTo>
                  <a:lnTo>
                    <a:pt x="118" y="754"/>
                  </a:lnTo>
                  <a:lnTo>
                    <a:pt x="133" y="769"/>
                  </a:lnTo>
                  <a:lnTo>
                    <a:pt x="149" y="784"/>
                  </a:lnTo>
                  <a:lnTo>
                    <a:pt x="165" y="798"/>
                  </a:lnTo>
                  <a:lnTo>
                    <a:pt x="182" y="812"/>
                  </a:lnTo>
                  <a:lnTo>
                    <a:pt x="199" y="825"/>
                  </a:lnTo>
                  <a:lnTo>
                    <a:pt x="217" y="837"/>
                  </a:lnTo>
                  <a:lnTo>
                    <a:pt x="237" y="847"/>
                  </a:lnTo>
                  <a:lnTo>
                    <a:pt x="256" y="857"/>
                  </a:lnTo>
                  <a:lnTo>
                    <a:pt x="276" y="867"/>
                  </a:lnTo>
                  <a:lnTo>
                    <a:pt x="297" y="874"/>
                  </a:lnTo>
                  <a:lnTo>
                    <a:pt x="317" y="882"/>
                  </a:lnTo>
                  <a:lnTo>
                    <a:pt x="338" y="887"/>
                  </a:lnTo>
                  <a:lnTo>
                    <a:pt x="361" y="892"/>
                  </a:lnTo>
                  <a:lnTo>
                    <a:pt x="382" y="897"/>
                  </a:lnTo>
                  <a:lnTo>
                    <a:pt x="406" y="900"/>
                  </a:lnTo>
                  <a:lnTo>
                    <a:pt x="428" y="901"/>
                  </a:lnTo>
                  <a:lnTo>
                    <a:pt x="451" y="902"/>
                  </a:lnTo>
                  <a:lnTo>
                    <a:pt x="475" y="901"/>
                  </a:lnTo>
                  <a:lnTo>
                    <a:pt x="497" y="900"/>
                  </a:lnTo>
                  <a:lnTo>
                    <a:pt x="521" y="897"/>
                  </a:lnTo>
                  <a:lnTo>
                    <a:pt x="542" y="892"/>
                  </a:lnTo>
                  <a:lnTo>
                    <a:pt x="565" y="887"/>
                  </a:lnTo>
                  <a:lnTo>
                    <a:pt x="586" y="882"/>
                  </a:lnTo>
                  <a:lnTo>
                    <a:pt x="606" y="874"/>
                  </a:lnTo>
                  <a:lnTo>
                    <a:pt x="627" y="867"/>
                  </a:lnTo>
                  <a:lnTo>
                    <a:pt x="647" y="857"/>
                  </a:lnTo>
                  <a:lnTo>
                    <a:pt x="666" y="847"/>
                  </a:lnTo>
                  <a:lnTo>
                    <a:pt x="686" y="837"/>
                  </a:lnTo>
                  <a:lnTo>
                    <a:pt x="704" y="825"/>
                  </a:lnTo>
                  <a:lnTo>
                    <a:pt x="721" y="812"/>
                  </a:lnTo>
                  <a:lnTo>
                    <a:pt x="738" y="798"/>
                  </a:lnTo>
                  <a:lnTo>
                    <a:pt x="754" y="784"/>
                  </a:lnTo>
                  <a:lnTo>
                    <a:pt x="770" y="769"/>
                  </a:lnTo>
                  <a:lnTo>
                    <a:pt x="785" y="754"/>
                  </a:lnTo>
                  <a:lnTo>
                    <a:pt x="799" y="737"/>
                  </a:lnTo>
                  <a:lnTo>
                    <a:pt x="813" y="720"/>
                  </a:lnTo>
                  <a:lnTo>
                    <a:pt x="826" y="703"/>
                  </a:lnTo>
                  <a:lnTo>
                    <a:pt x="837" y="685"/>
                  </a:lnTo>
                  <a:lnTo>
                    <a:pt x="848" y="665"/>
                  </a:lnTo>
                  <a:lnTo>
                    <a:pt x="858" y="646"/>
                  </a:lnTo>
                  <a:lnTo>
                    <a:pt x="867" y="626"/>
                  </a:lnTo>
                  <a:lnTo>
                    <a:pt x="875" y="605"/>
                  </a:lnTo>
                  <a:lnTo>
                    <a:pt x="883" y="585"/>
                  </a:lnTo>
                  <a:lnTo>
                    <a:pt x="888" y="564"/>
                  </a:lnTo>
                  <a:lnTo>
                    <a:pt x="893" y="541"/>
                  </a:lnTo>
                  <a:lnTo>
                    <a:pt x="898" y="520"/>
                  </a:lnTo>
                  <a:lnTo>
                    <a:pt x="900" y="497"/>
                  </a:lnTo>
                  <a:lnTo>
                    <a:pt x="902" y="474"/>
                  </a:lnTo>
                  <a:lnTo>
                    <a:pt x="903" y="451"/>
                  </a:lnTo>
                  <a:lnTo>
                    <a:pt x="902" y="428"/>
                  </a:lnTo>
                  <a:lnTo>
                    <a:pt x="900" y="405"/>
                  </a:lnTo>
                  <a:lnTo>
                    <a:pt x="898" y="383"/>
                  </a:lnTo>
                  <a:lnTo>
                    <a:pt x="893" y="360"/>
                  </a:lnTo>
                  <a:lnTo>
                    <a:pt x="888" y="339"/>
                  </a:lnTo>
                  <a:lnTo>
                    <a:pt x="883" y="317"/>
                  </a:lnTo>
                  <a:lnTo>
                    <a:pt x="875" y="296"/>
                  </a:lnTo>
                  <a:lnTo>
                    <a:pt x="867" y="275"/>
                  </a:lnTo>
                  <a:lnTo>
                    <a:pt x="858" y="255"/>
                  </a:lnTo>
                  <a:lnTo>
                    <a:pt x="848" y="236"/>
                  </a:lnTo>
                  <a:lnTo>
                    <a:pt x="837" y="218"/>
                  </a:lnTo>
                  <a:lnTo>
                    <a:pt x="826" y="198"/>
                  </a:lnTo>
                  <a:lnTo>
                    <a:pt x="813" y="181"/>
                  </a:lnTo>
                  <a:lnTo>
                    <a:pt x="799" y="164"/>
                  </a:lnTo>
                  <a:lnTo>
                    <a:pt x="785" y="148"/>
                  </a:lnTo>
                  <a:lnTo>
                    <a:pt x="770" y="132"/>
                  </a:lnTo>
                  <a:lnTo>
                    <a:pt x="754" y="117"/>
                  </a:lnTo>
                  <a:lnTo>
                    <a:pt x="738" y="103"/>
                  </a:lnTo>
                  <a:lnTo>
                    <a:pt x="721" y="89"/>
                  </a:lnTo>
                  <a:lnTo>
                    <a:pt x="704" y="77"/>
                  </a:lnTo>
                  <a:lnTo>
                    <a:pt x="686" y="65"/>
                  </a:lnTo>
                  <a:lnTo>
                    <a:pt x="666" y="55"/>
                  </a:lnTo>
                  <a:lnTo>
                    <a:pt x="647" y="44"/>
                  </a:lnTo>
                  <a:lnTo>
                    <a:pt x="627" y="36"/>
                  </a:lnTo>
                  <a:lnTo>
                    <a:pt x="606" y="27"/>
                  </a:lnTo>
                  <a:lnTo>
                    <a:pt x="586" y="21"/>
                  </a:lnTo>
                  <a:lnTo>
                    <a:pt x="565" y="14"/>
                  </a:lnTo>
                  <a:lnTo>
                    <a:pt x="542" y="9"/>
                  </a:lnTo>
                  <a:lnTo>
                    <a:pt x="521" y="6"/>
                  </a:lnTo>
                  <a:lnTo>
                    <a:pt x="497" y="2"/>
                  </a:lnTo>
                  <a:lnTo>
                    <a:pt x="475" y="0"/>
                  </a:lnTo>
                  <a:lnTo>
                    <a:pt x="451" y="0"/>
                  </a:lnTo>
                  <a:lnTo>
                    <a:pt x="45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n-ea"/>
                <a:cs typeface="+mn-cs"/>
              </a:endParaRPr>
            </a:p>
          </p:txBody>
        </p:sp>
        <p:sp>
          <p:nvSpPr>
            <p:cNvPr id="37" name="Freeform 276"/>
            <p:cNvSpPr>
              <a:spLocks/>
            </p:cNvSpPr>
            <p:nvPr/>
          </p:nvSpPr>
          <p:spPr bwMode="auto">
            <a:xfrm>
              <a:off x="7681913" y="4308475"/>
              <a:ext cx="104775" cy="104775"/>
            </a:xfrm>
            <a:custGeom>
              <a:avLst/>
              <a:gdLst>
                <a:gd name="T0" fmla="*/ 327 w 331"/>
                <a:gd name="T1" fmla="*/ 4 h 331"/>
                <a:gd name="T2" fmla="*/ 325 w 331"/>
                <a:gd name="T3" fmla="*/ 3 h 331"/>
                <a:gd name="T4" fmla="*/ 321 w 331"/>
                <a:gd name="T5" fmla="*/ 1 h 331"/>
                <a:gd name="T6" fmla="*/ 319 w 331"/>
                <a:gd name="T7" fmla="*/ 1 h 331"/>
                <a:gd name="T8" fmla="*/ 316 w 331"/>
                <a:gd name="T9" fmla="*/ 0 h 331"/>
                <a:gd name="T10" fmla="*/ 313 w 331"/>
                <a:gd name="T11" fmla="*/ 1 h 331"/>
                <a:gd name="T12" fmla="*/ 311 w 331"/>
                <a:gd name="T13" fmla="*/ 1 h 331"/>
                <a:gd name="T14" fmla="*/ 307 w 331"/>
                <a:gd name="T15" fmla="*/ 3 h 331"/>
                <a:gd name="T16" fmla="*/ 305 w 331"/>
                <a:gd name="T17" fmla="*/ 4 h 331"/>
                <a:gd name="T18" fmla="*/ 4 w 331"/>
                <a:gd name="T19" fmla="*/ 305 h 331"/>
                <a:gd name="T20" fmla="*/ 2 w 331"/>
                <a:gd name="T21" fmla="*/ 308 h 331"/>
                <a:gd name="T22" fmla="*/ 1 w 331"/>
                <a:gd name="T23" fmla="*/ 311 h 331"/>
                <a:gd name="T24" fmla="*/ 0 w 331"/>
                <a:gd name="T25" fmla="*/ 313 h 331"/>
                <a:gd name="T26" fmla="*/ 0 w 331"/>
                <a:gd name="T27" fmla="*/ 316 h 331"/>
                <a:gd name="T28" fmla="*/ 0 w 331"/>
                <a:gd name="T29" fmla="*/ 319 h 331"/>
                <a:gd name="T30" fmla="*/ 1 w 331"/>
                <a:gd name="T31" fmla="*/ 321 h 331"/>
                <a:gd name="T32" fmla="*/ 2 w 331"/>
                <a:gd name="T33" fmla="*/ 325 h 331"/>
                <a:gd name="T34" fmla="*/ 4 w 331"/>
                <a:gd name="T35" fmla="*/ 327 h 331"/>
                <a:gd name="T36" fmla="*/ 6 w 331"/>
                <a:gd name="T37" fmla="*/ 329 h 331"/>
                <a:gd name="T38" fmla="*/ 10 w 331"/>
                <a:gd name="T39" fmla="*/ 330 h 331"/>
                <a:gd name="T40" fmla="*/ 12 w 331"/>
                <a:gd name="T41" fmla="*/ 331 h 331"/>
                <a:gd name="T42" fmla="*/ 15 w 331"/>
                <a:gd name="T43" fmla="*/ 331 h 331"/>
                <a:gd name="T44" fmla="*/ 18 w 331"/>
                <a:gd name="T45" fmla="*/ 331 h 331"/>
                <a:gd name="T46" fmla="*/ 20 w 331"/>
                <a:gd name="T47" fmla="*/ 330 h 331"/>
                <a:gd name="T48" fmla="*/ 24 w 331"/>
                <a:gd name="T49" fmla="*/ 329 h 331"/>
                <a:gd name="T50" fmla="*/ 26 w 331"/>
                <a:gd name="T51" fmla="*/ 327 h 331"/>
                <a:gd name="T52" fmla="*/ 327 w 331"/>
                <a:gd name="T53" fmla="*/ 26 h 331"/>
                <a:gd name="T54" fmla="*/ 329 w 331"/>
                <a:gd name="T55" fmla="*/ 24 h 331"/>
                <a:gd name="T56" fmla="*/ 330 w 331"/>
                <a:gd name="T57" fmla="*/ 22 h 331"/>
                <a:gd name="T58" fmla="*/ 331 w 331"/>
                <a:gd name="T59" fmla="*/ 18 h 331"/>
                <a:gd name="T60" fmla="*/ 331 w 331"/>
                <a:gd name="T61" fmla="*/ 15 h 331"/>
                <a:gd name="T62" fmla="*/ 331 w 331"/>
                <a:gd name="T63" fmla="*/ 13 h 331"/>
                <a:gd name="T64" fmla="*/ 330 w 331"/>
                <a:gd name="T65" fmla="*/ 10 h 331"/>
                <a:gd name="T66" fmla="*/ 329 w 331"/>
                <a:gd name="T67" fmla="*/ 8 h 331"/>
                <a:gd name="T68" fmla="*/ 327 w 331"/>
                <a:gd name="T69" fmla="*/ 4 h 3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331" h="331">
                  <a:moveTo>
                    <a:pt x="327" y="4"/>
                  </a:moveTo>
                  <a:lnTo>
                    <a:pt x="325" y="3"/>
                  </a:lnTo>
                  <a:lnTo>
                    <a:pt x="321" y="1"/>
                  </a:lnTo>
                  <a:lnTo>
                    <a:pt x="319" y="1"/>
                  </a:lnTo>
                  <a:lnTo>
                    <a:pt x="316" y="0"/>
                  </a:lnTo>
                  <a:lnTo>
                    <a:pt x="313" y="1"/>
                  </a:lnTo>
                  <a:lnTo>
                    <a:pt x="311" y="1"/>
                  </a:lnTo>
                  <a:lnTo>
                    <a:pt x="307" y="3"/>
                  </a:lnTo>
                  <a:lnTo>
                    <a:pt x="305" y="4"/>
                  </a:lnTo>
                  <a:lnTo>
                    <a:pt x="4" y="305"/>
                  </a:lnTo>
                  <a:lnTo>
                    <a:pt x="2" y="308"/>
                  </a:lnTo>
                  <a:lnTo>
                    <a:pt x="1" y="311"/>
                  </a:lnTo>
                  <a:lnTo>
                    <a:pt x="0" y="313"/>
                  </a:lnTo>
                  <a:lnTo>
                    <a:pt x="0" y="316"/>
                  </a:lnTo>
                  <a:lnTo>
                    <a:pt x="0" y="319"/>
                  </a:lnTo>
                  <a:lnTo>
                    <a:pt x="1" y="321"/>
                  </a:lnTo>
                  <a:lnTo>
                    <a:pt x="2" y="325"/>
                  </a:lnTo>
                  <a:lnTo>
                    <a:pt x="4" y="327"/>
                  </a:lnTo>
                  <a:lnTo>
                    <a:pt x="6" y="329"/>
                  </a:lnTo>
                  <a:lnTo>
                    <a:pt x="10" y="330"/>
                  </a:lnTo>
                  <a:lnTo>
                    <a:pt x="12" y="331"/>
                  </a:lnTo>
                  <a:lnTo>
                    <a:pt x="15" y="331"/>
                  </a:lnTo>
                  <a:lnTo>
                    <a:pt x="18" y="331"/>
                  </a:lnTo>
                  <a:lnTo>
                    <a:pt x="20" y="330"/>
                  </a:lnTo>
                  <a:lnTo>
                    <a:pt x="24" y="329"/>
                  </a:lnTo>
                  <a:lnTo>
                    <a:pt x="26" y="327"/>
                  </a:lnTo>
                  <a:lnTo>
                    <a:pt x="327" y="26"/>
                  </a:lnTo>
                  <a:lnTo>
                    <a:pt x="329" y="24"/>
                  </a:lnTo>
                  <a:lnTo>
                    <a:pt x="330" y="22"/>
                  </a:lnTo>
                  <a:lnTo>
                    <a:pt x="331" y="18"/>
                  </a:lnTo>
                  <a:lnTo>
                    <a:pt x="331" y="15"/>
                  </a:lnTo>
                  <a:lnTo>
                    <a:pt x="331" y="13"/>
                  </a:lnTo>
                  <a:lnTo>
                    <a:pt x="330" y="10"/>
                  </a:lnTo>
                  <a:lnTo>
                    <a:pt x="329" y="8"/>
                  </a:lnTo>
                  <a:lnTo>
                    <a:pt x="327" y="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n-ea"/>
                <a:cs typeface="+mn-cs"/>
              </a:endParaRPr>
            </a:p>
          </p:txBody>
        </p:sp>
        <p:sp>
          <p:nvSpPr>
            <p:cNvPr id="38" name="Freeform 277"/>
            <p:cNvSpPr>
              <a:spLocks noEditPoints="1"/>
            </p:cNvSpPr>
            <p:nvPr/>
          </p:nvSpPr>
          <p:spPr bwMode="auto">
            <a:xfrm>
              <a:off x="7677150" y="4303713"/>
              <a:ext cx="47625" cy="47625"/>
            </a:xfrm>
            <a:custGeom>
              <a:avLst/>
              <a:gdLst>
                <a:gd name="T0" fmla="*/ 85 w 150"/>
                <a:gd name="T1" fmla="*/ 31 h 151"/>
                <a:gd name="T2" fmla="*/ 101 w 150"/>
                <a:gd name="T3" fmla="*/ 39 h 151"/>
                <a:gd name="T4" fmla="*/ 112 w 150"/>
                <a:gd name="T5" fmla="*/ 50 h 151"/>
                <a:gd name="T6" fmla="*/ 119 w 150"/>
                <a:gd name="T7" fmla="*/ 67 h 151"/>
                <a:gd name="T8" fmla="*/ 120 w 150"/>
                <a:gd name="T9" fmla="*/ 85 h 151"/>
                <a:gd name="T10" fmla="*/ 112 w 150"/>
                <a:gd name="T11" fmla="*/ 101 h 151"/>
                <a:gd name="T12" fmla="*/ 101 w 150"/>
                <a:gd name="T13" fmla="*/ 113 h 151"/>
                <a:gd name="T14" fmla="*/ 85 w 150"/>
                <a:gd name="T15" fmla="*/ 120 h 151"/>
                <a:gd name="T16" fmla="*/ 66 w 150"/>
                <a:gd name="T17" fmla="*/ 120 h 151"/>
                <a:gd name="T18" fmla="*/ 50 w 150"/>
                <a:gd name="T19" fmla="*/ 113 h 151"/>
                <a:gd name="T20" fmla="*/ 37 w 150"/>
                <a:gd name="T21" fmla="*/ 101 h 151"/>
                <a:gd name="T22" fmla="*/ 31 w 150"/>
                <a:gd name="T23" fmla="*/ 85 h 151"/>
                <a:gd name="T24" fmla="*/ 31 w 150"/>
                <a:gd name="T25" fmla="*/ 67 h 151"/>
                <a:gd name="T26" fmla="*/ 37 w 150"/>
                <a:gd name="T27" fmla="*/ 50 h 151"/>
                <a:gd name="T28" fmla="*/ 50 w 150"/>
                <a:gd name="T29" fmla="*/ 39 h 151"/>
                <a:gd name="T30" fmla="*/ 66 w 150"/>
                <a:gd name="T31" fmla="*/ 31 h 151"/>
                <a:gd name="T32" fmla="*/ 75 w 150"/>
                <a:gd name="T33" fmla="*/ 151 h 151"/>
                <a:gd name="T34" fmla="*/ 90 w 150"/>
                <a:gd name="T35" fmla="*/ 149 h 151"/>
                <a:gd name="T36" fmla="*/ 105 w 150"/>
                <a:gd name="T37" fmla="*/ 145 h 151"/>
                <a:gd name="T38" fmla="*/ 117 w 150"/>
                <a:gd name="T39" fmla="*/ 138 h 151"/>
                <a:gd name="T40" fmla="*/ 129 w 150"/>
                <a:gd name="T41" fmla="*/ 129 h 151"/>
                <a:gd name="T42" fmla="*/ 137 w 150"/>
                <a:gd name="T43" fmla="*/ 118 h 151"/>
                <a:gd name="T44" fmla="*/ 145 w 150"/>
                <a:gd name="T45" fmla="*/ 105 h 151"/>
                <a:gd name="T46" fmla="*/ 149 w 150"/>
                <a:gd name="T47" fmla="*/ 91 h 151"/>
                <a:gd name="T48" fmla="*/ 150 w 150"/>
                <a:gd name="T49" fmla="*/ 75 h 151"/>
                <a:gd name="T50" fmla="*/ 149 w 150"/>
                <a:gd name="T51" fmla="*/ 60 h 151"/>
                <a:gd name="T52" fmla="*/ 145 w 150"/>
                <a:gd name="T53" fmla="*/ 46 h 151"/>
                <a:gd name="T54" fmla="*/ 137 w 150"/>
                <a:gd name="T55" fmla="*/ 33 h 151"/>
                <a:gd name="T56" fmla="*/ 129 w 150"/>
                <a:gd name="T57" fmla="*/ 23 h 151"/>
                <a:gd name="T58" fmla="*/ 117 w 150"/>
                <a:gd name="T59" fmla="*/ 13 h 151"/>
                <a:gd name="T60" fmla="*/ 105 w 150"/>
                <a:gd name="T61" fmla="*/ 7 h 151"/>
                <a:gd name="T62" fmla="*/ 90 w 150"/>
                <a:gd name="T63" fmla="*/ 2 h 151"/>
                <a:gd name="T64" fmla="*/ 75 w 150"/>
                <a:gd name="T65" fmla="*/ 0 h 151"/>
                <a:gd name="T66" fmla="*/ 60 w 150"/>
                <a:gd name="T67" fmla="*/ 2 h 151"/>
                <a:gd name="T68" fmla="*/ 46 w 150"/>
                <a:gd name="T69" fmla="*/ 7 h 151"/>
                <a:gd name="T70" fmla="*/ 33 w 150"/>
                <a:gd name="T71" fmla="*/ 13 h 151"/>
                <a:gd name="T72" fmla="*/ 22 w 150"/>
                <a:gd name="T73" fmla="*/ 23 h 151"/>
                <a:gd name="T74" fmla="*/ 13 w 150"/>
                <a:gd name="T75" fmla="*/ 33 h 151"/>
                <a:gd name="T76" fmla="*/ 6 w 150"/>
                <a:gd name="T77" fmla="*/ 46 h 151"/>
                <a:gd name="T78" fmla="*/ 2 w 150"/>
                <a:gd name="T79" fmla="*/ 60 h 151"/>
                <a:gd name="T80" fmla="*/ 0 w 150"/>
                <a:gd name="T81" fmla="*/ 75 h 151"/>
                <a:gd name="T82" fmla="*/ 2 w 150"/>
                <a:gd name="T83" fmla="*/ 91 h 151"/>
                <a:gd name="T84" fmla="*/ 6 w 150"/>
                <a:gd name="T85" fmla="*/ 105 h 151"/>
                <a:gd name="T86" fmla="*/ 13 w 150"/>
                <a:gd name="T87" fmla="*/ 118 h 151"/>
                <a:gd name="T88" fmla="*/ 22 w 150"/>
                <a:gd name="T89" fmla="*/ 129 h 151"/>
                <a:gd name="T90" fmla="*/ 33 w 150"/>
                <a:gd name="T91" fmla="*/ 138 h 151"/>
                <a:gd name="T92" fmla="*/ 46 w 150"/>
                <a:gd name="T93" fmla="*/ 145 h 151"/>
                <a:gd name="T94" fmla="*/ 60 w 150"/>
                <a:gd name="T95" fmla="*/ 149 h 151"/>
                <a:gd name="T96" fmla="*/ 75 w 150"/>
                <a:gd name="T97" fmla="*/ 151 h 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150" h="151">
                  <a:moveTo>
                    <a:pt x="75" y="30"/>
                  </a:moveTo>
                  <a:lnTo>
                    <a:pt x="85" y="31"/>
                  </a:lnTo>
                  <a:lnTo>
                    <a:pt x="93" y="34"/>
                  </a:lnTo>
                  <a:lnTo>
                    <a:pt x="101" y="39"/>
                  </a:lnTo>
                  <a:lnTo>
                    <a:pt x="107" y="44"/>
                  </a:lnTo>
                  <a:lnTo>
                    <a:pt x="112" y="50"/>
                  </a:lnTo>
                  <a:lnTo>
                    <a:pt x="117" y="58"/>
                  </a:lnTo>
                  <a:lnTo>
                    <a:pt x="119" y="67"/>
                  </a:lnTo>
                  <a:lnTo>
                    <a:pt x="120" y="75"/>
                  </a:lnTo>
                  <a:lnTo>
                    <a:pt x="120" y="85"/>
                  </a:lnTo>
                  <a:lnTo>
                    <a:pt x="117" y="93"/>
                  </a:lnTo>
                  <a:lnTo>
                    <a:pt x="112" y="101"/>
                  </a:lnTo>
                  <a:lnTo>
                    <a:pt x="107" y="107"/>
                  </a:lnTo>
                  <a:lnTo>
                    <a:pt x="101" y="113"/>
                  </a:lnTo>
                  <a:lnTo>
                    <a:pt x="93" y="117"/>
                  </a:lnTo>
                  <a:lnTo>
                    <a:pt x="85" y="120"/>
                  </a:lnTo>
                  <a:lnTo>
                    <a:pt x="75" y="121"/>
                  </a:lnTo>
                  <a:lnTo>
                    <a:pt x="66" y="120"/>
                  </a:lnTo>
                  <a:lnTo>
                    <a:pt x="58" y="117"/>
                  </a:lnTo>
                  <a:lnTo>
                    <a:pt x="50" y="113"/>
                  </a:lnTo>
                  <a:lnTo>
                    <a:pt x="44" y="107"/>
                  </a:lnTo>
                  <a:lnTo>
                    <a:pt x="37" y="101"/>
                  </a:lnTo>
                  <a:lnTo>
                    <a:pt x="33" y="93"/>
                  </a:lnTo>
                  <a:lnTo>
                    <a:pt x="31" y="85"/>
                  </a:lnTo>
                  <a:lnTo>
                    <a:pt x="30" y="75"/>
                  </a:lnTo>
                  <a:lnTo>
                    <a:pt x="31" y="67"/>
                  </a:lnTo>
                  <a:lnTo>
                    <a:pt x="33" y="58"/>
                  </a:lnTo>
                  <a:lnTo>
                    <a:pt x="37" y="50"/>
                  </a:lnTo>
                  <a:lnTo>
                    <a:pt x="44" y="44"/>
                  </a:lnTo>
                  <a:lnTo>
                    <a:pt x="50" y="39"/>
                  </a:lnTo>
                  <a:lnTo>
                    <a:pt x="58" y="34"/>
                  </a:lnTo>
                  <a:lnTo>
                    <a:pt x="66" y="31"/>
                  </a:lnTo>
                  <a:lnTo>
                    <a:pt x="75" y="30"/>
                  </a:lnTo>
                  <a:close/>
                  <a:moveTo>
                    <a:pt x="75" y="151"/>
                  </a:moveTo>
                  <a:lnTo>
                    <a:pt x="82" y="150"/>
                  </a:lnTo>
                  <a:lnTo>
                    <a:pt x="90" y="149"/>
                  </a:lnTo>
                  <a:lnTo>
                    <a:pt x="97" y="147"/>
                  </a:lnTo>
                  <a:lnTo>
                    <a:pt x="105" y="145"/>
                  </a:lnTo>
                  <a:lnTo>
                    <a:pt x="111" y="141"/>
                  </a:lnTo>
                  <a:lnTo>
                    <a:pt x="117" y="138"/>
                  </a:lnTo>
                  <a:lnTo>
                    <a:pt x="123" y="134"/>
                  </a:lnTo>
                  <a:lnTo>
                    <a:pt x="129" y="129"/>
                  </a:lnTo>
                  <a:lnTo>
                    <a:pt x="133" y="123"/>
                  </a:lnTo>
                  <a:lnTo>
                    <a:pt x="137" y="118"/>
                  </a:lnTo>
                  <a:lnTo>
                    <a:pt x="141" y="111"/>
                  </a:lnTo>
                  <a:lnTo>
                    <a:pt x="145" y="105"/>
                  </a:lnTo>
                  <a:lnTo>
                    <a:pt x="147" y="98"/>
                  </a:lnTo>
                  <a:lnTo>
                    <a:pt x="149" y="91"/>
                  </a:lnTo>
                  <a:lnTo>
                    <a:pt x="150" y="84"/>
                  </a:lnTo>
                  <a:lnTo>
                    <a:pt x="150" y="75"/>
                  </a:lnTo>
                  <a:lnTo>
                    <a:pt x="150" y="68"/>
                  </a:lnTo>
                  <a:lnTo>
                    <a:pt x="149" y="60"/>
                  </a:lnTo>
                  <a:lnTo>
                    <a:pt x="147" y="54"/>
                  </a:lnTo>
                  <a:lnTo>
                    <a:pt x="145" y="46"/>
                  </a:lnTo>
                  <a:lnTo>
                    <a:pt x="141" y="40"/>
                  </a:lnTo>
                  <a:lnTo>
                    <a:pt x="137" y="33"/>
                  </a:lnTo>
                  <a:lnTo>
                    <a:pt x="133" y="28"/>
                  </a:lnTo>
                  <a:lnTo>
                    <a:pt x="129" y="23"/>
                  </a:lnTo>
                  <a:lnTo>
                    <a:pt x="123" y="17"/>
                  </a:lnTo>
                  <a:lnTo>
                    <a:pt x="117" y="13"/>
                  </a:lnTo>
                  <a:lnTo>
                    <a:pt x="111" y="10"/>
                  </a:lnTo>
                  <a:lnTo>
                    <a:pt x="105" y="7"/>
                  </a:lnTo>
                  <a:lnTo>
                    <a:pt x="97" y="3"/>
                  </a:lnTo>
                  <a:lnTo>
                    <a:pt x="90" y="2"/>
                  </a:lnTo>
                  <a:lnTo>
                    <a:pt x="82" y="1"/>
                  </a:lnTo>
                  <a:lnTo>
                    <a:pt x="75" y="0"/>
                  </a:lnTo>
                  <a:lnTo>
                    <a:pt x="67" y="1"/>
                  </a:lnTo>
                  <a:lnTo>
                    <a:pt x="60" y="2"/>
                  </a:lnTo>
                  <a:lnTo>
                    <a:pt x="52" y="3"/>
                  </a:lnTo>
                  <a:lnTo>
                    <a:pt x="46" y="7"/>
                  </a:lnTo>
                  <a:lnTo>
                    <a:pt x="40" y="10"/>
                  </a:lnTo>
                  <a:lnTo>
                    <a:pt x="33" y="13"/>
                  </a:lnTo>
                  <a:lnTo>
                    <a:pt x="28" y="17"/>
                  </a:lnTo>
                  <a:lnTo>
                    <a:pt x="22" y="23"/>
                  </a:lnTo>
                  <a:lnTo>
                    <a:pt x="17" y="28"/>
                  </a:lnTo>
                  <a:lnTo>
                    <a:pt x="13" y="33"/>
                  </a:lnTo>
                  <a:lnTo>
                    <a:pt x="10" y="40"/>
                  </a:lnTo>
                  <a:lnTo>
                    <a:pt x="6" y="46"/>
                  </a:lnTo>
                  <a:lnTo>
                    <a:pt x="3" y="54"/>
                  </a:lnTo>
                  <a:lnTo>
                    <a:pt x="2" y="60"/>
                  </a:lnTo>
                  <a:lnTo>
                    <a:pt x="0" y="68"/>
                  </a:lnTo>
                  <a:lnTo>
                    <a:pt x="0" y="75"/>
                  </a:lnTo>
                  <a:lnTo>
                    <a:pt x="0" y="84"/>
                  </a:lnTo>
                  <a:lnTo>
                    <a:pt x="2" y="91"/>
                  </a:lnTo>
                  <a:lnTo>
                    <a:pt x="3" y="98"/>
                  </a:lnTo>
                  <a:lnTo>
                    <a:pt x="6" y="105"/>
                  </a:lnTo>
                  <a:lnTo>
                    <a:pt x="10" y="111"/>
                  </a:lnTo>
                  <a:lnTo>
                    <a:pt x="13" y="118"/>
                  </a:lnTo>
                  <a:lnTo>
                    <a:pt x="17" y="123"/>
                  </a:lnTo>
                  <a:lnTo>
                    <a:pt x="22" y="129"/>
                  </a:lnTo>
                  <a:lnTo>
                    <a:pt x="28" y="134"/>
                  </a:lnTo>
                  <a:lnTo>
                    <a:pt x="33" y="138"/>
                  </a:lnTo>
                  <a:lnTo>
                    <a:pt x="40" y="141"/>
                  </a:lnTo>
                  <a:lnTo>
                    <a:pt x="46" y="145"/>
                  </a:lnTo>
                  <a:lnTo>
                    <a:pt x="52" y="147"/>
                  </a:lnTo>
                  <a:lnTo>
                    <a:pt x="60" y="149"/>
                  </a:lnTo>
                  <a:lnTo>
                    <a:pt x="67" y="150"/>
                  </a:lnTo>
                  <a:lnTo>
                    <a:pt x="75" y="15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n-ea"/>
                <a:cs typeface="+mn-cs"/>
              </a:endParaRPr>
            </a:p>
          </p:txBody>
        </p:sp>
        <p:sp>
          <p:nvSpPr>
            <p:cNvPr id="39" name="Freeform 278"/>
            <p:cNvSpPr>
              <a:spLocks noEditPoints="1"/>
            </p:cNvSpPr>
            <p:nvPr/>
          </p:nvSpPr>
          <p:spPr bwMode="auto">
            <a:xfrm>
              <a:off x="7743825" y="4370388"/>
              <a:ext cx="47625" cy="47625"/>
            </a:xfrm>
            <a:custGeom>
              <a:avLst/>
              <a:gdLst>
                <a:gd name="T0" fmla="*/ 65 w 150"/>
                <a:gd name="T1" fmla="*/ 119 h 150"/>
                <a:gd name="T2" fmla="*/ 49 w 150"/>
                <a:gd name="T3" fmla="*/ 113 h 150"/>
                <a:gd name="T4" fmla="*/ 38 w 150"/>
                <a:gd name="T5" fmla="*/ 100 h 150"/>
                <a:gd name="T6" fmla="*/ 30 w 150"/>
                <a:gd name="T7" fmla="*/ 84 h 150"/>
                <a:gd name="T8" fmla="*/ 30 w 150"/>
                <a:gd name="T9" fmla="*/ 65 h 150"/>
                <a:gd name="T10" fmla="*/ 38 w 150"/>
                <a:gd name="T11" fmla="*/ 49 h 150"/>
                <a:gd name="T12" fmla="*/ 49 w 150"/>
                <a:gd name="T13" fmla="*/ 38 h 150"/>
                <a:gd name="T14" fmla="*/ 65 w 150"/>
                <a:gd name="T15" fmla="*/ 31 h 150"/>
                <a:gd name="T16" fmla="*/ 84 w 150"/>
                <a:gd name="T17" fmla="*/ 31 h 150"/>
                <a:gd name="T18" fmla="*/ 100 w 150"/>
                <a:gd name="T19" fmla="*/ 38 h 150"/>
                <a:gd name="T20" fmla="*/ 113 w 150"/>
                <a:gd name="T21" fmla="*/ 49 h 150"/>
                <a:gd name="T22" fmla="*/ 119 w 150"/>
                <a:gd name="T23" fmla="*/ 65 h 150"/>
                <a:gd name="T24" fmla="*/ 119 w 150"/>
                <a:gd name="T25" fmla="*/ 84 h 150"/>
                <a:gd name="T26" fmla="*/ 113 w 150"/>
                <a:gd name="T27" fmla="*/ 100 h 150"/>
                <a:gd name="T28" fmla="*/ 100 w 150"/>
                <a:gd name="T29" fmla="*/ 113 h 150"/>
                <a:gd name="T30" fmla="*/ 84 w 150"/>
                <a:gd name="T31" fmla="*/ 119 h 150"/>
                <a:gd name="T32" fmla="*/ 75 w 150"/>
                <a:gd name="T33" fmla="*/ 0 h 150"/>
                <a:gd name="T34" fmla="*/ 60 w 150"/>
                <a:gd name="T35" fmla="*/ 1 h 150"/>
                <a:gd name="T36" fmla="*/ 45 w 150"/>
                <a:gd name="T37" fmla="*/ 5 h 150"/>
                <a:gd name="T38" fmla="*/ 33 w 150"/>
                <a:gd name="T39" fmla="*/ 13 h 150"/>
                <a:gd name="T40" fmla="*/ 21 w 150"/>
                <a:gd name="T41" fmla="*/ 22 h 150"/>
                <a:gd name="T42" fmla="*/ 13 w 150"/>
                <a:gd name="T43" fmla="*/ 33 h 150"/>
                <a:gd name="T44" fmla="*/ 5 w 150"/>
                <a:gd name="T45" fmla="*/ 46 h 150"/>
                <a:gd name="T46" fmla="*/ 1 w 150"/>
                <a:gd name="T47" fmla="*/ 60 h 150"/>
                <a:gd name="T48" fmla="*/ 0 w 150"/>
                <a:gd name="T49" fmla="*/ 75 h 150"/>
                <a:gd name="T50" fmla="*/ 1 w 150"/>
                <a:gd name="T51" fmla="*/ 90 h 150"/>
                <a:gd name="T52" fmla="*/ 5 w 150"/>
                <a:gd name="T53" fmla="*/ 104 h 150"/>
                <a:gd name="T54" fmla="*/ 13 w 150"/>
                <a:gd name="T55" fmla="*/ 117 h 150"/>
                <a:gd name="T56" fmla="*/ 21 w 150"/>
                <a:gd name="T57" fmla="*/ 129 h 150"/>
                <a:gd name="T58" fmla="*/ 33 w 150"/>
                <a:gd name="T59" fmla="*/ 137 h 150"/>
                <a:gd name="T60" fmla="*/ 45 w 150"/>
                <a:gd name="T61" fmla="*/ 145 h 150"/>
                <a:gd name="T62" fmla="*/ 60 w 150"/>
                <a:gd name="T63" fmla="*/ 149 h 150"/>
                <a:gd name="T64" fmla="*/ 75 w 150"/>
                <a:gd name="T65" fmla="*/ 150 h 150"/>
                <a:gd name="T66" fmla="*/ 90 w 150"/>
                <a:gd name="T67" fmla="*/ 149 h 150"/>
                <a:gd name="T68" fmla="*/ 104 w 150"/>
                <a:gd name="T69" fmla="*/ 145 h 150"/>
                <a:gd name="T70" fmla="*/ 117 w 150"/>
                <a:gd name="T71" fmla="*/ 137 h 150"/>
                <a:gd name="T72" fmla="*/ 128 w 150"/>
                <a:gd name="T73" fmla="*/ 129 h 150"/>
                <a:gd name="T74" fmla="*/ 137 w 150"/>
                <a:gd name="T75" fmla="*/ 117 h 150"/>
                <a:gd name="T76" fmla="*/ 144 w 150"/>
                <a:gd name="T77" fmla="*/ 104 h 150"/>
                <a:gd name="T78" fmla="*/ 148 w 150"/>
                <a:gd name="T79" fmla="*/ 90 h 150"/>
                <a:gd name="T80" fmla="*/ 150 w 150"/>
                <a:gd name="T81" fmla="*/ 75 h 150"/>
                <a:gd name="T82" fmla="*/ 148 w 150"/>
                <a:gd name="T83" fmla="*/ 60 h 150"/>
                <a:gd name="T84" fmla="*/ 144 w 150"/>
                <a:gd name="T85" fmla="*/ 46 h 150"/>
                <a:gd name="T86" fmla="*/ 137 w 150"/>
                <a:gd name="T87" fmla="*/ 33 h 150"/>
                <a:gd name="T88" fmla="*/ 128 w 150"/>
                <a:gd name="T89" fmla="*/ 22 h 150"/>
                <a:gd name="T90" fmla="*/ 117 w 150"/>
                <a:gd name="T91" fmla="*/ 13 h 150"/>
                <a:gd name="T92" fmla="*/ 104 w 150"/>
                <a:gd name="T93" fmla="*/ 5 h 150"/>
                <a:gd name="T94" fmla="*/ 90 w 150"/>
                <a:gd name="T95" fmla="*/ 1 h 150"/>
                <a:gd name="T96" fmla="*/ 75 w 150"/>
                <a:gd name="T97" fmla="*/ 0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150" h="150">
                  <a:moveTo>
                    <a:pt x="75" y="120"/>
                  </a:moveTo>
                  <a:lnTo>
                    <a:pt x="65" y="119"/>
                  </a:lnTo>
                  <a:lnTo>
                    <a:pt x="57" y="117"/>
                  </a:lnTo>
                  <a:lnTo>
                    <a:pt x="49" y="113"/>
                  </a:lnTo>
                  <a:lnTo>
                    <a:pt x="43" y="107"/>
                  </a:lnTo>
                  <a:lnTo>
                    <a:pt x="38" y="100"/>
                  </a:lnTo>
                  <a:lnTo>
                    <a:pt x="33" y="92"/>
                  </a:lnTo>
                  <a:lnTo>
                    <a:pt x="30" y="84"/>
                  </a:lnTo>
                  <a:lnTo>
                    <a:pt x="30" y="75"/>
                  </a:lnTo>
                  <a:lnTo>
                    <a:pt x="30" y="65"/>
                  </a:lnTo>
                  <a:lnTo>
                    <a:pt x="33" y="58"/>
                  </a:lnTo>
                  <a:lnTo>
                    <a:pt x="38" y="49"/>
                  </a:lnTo>
                  <a:lnTo>
                    <a:pt x="43" y="43"/>
                  </a:lnTo>
                  <a:lnTo>
                    <a:pt x="49" y="38"/>
                  </a:lnTo>
                  <a:lnTo>
                    <a:pt x="57" y="33"/>
                  </a:lnTo>
                  <a:lnTo>
                    <a:pt x="65" y="31"/>
                  </a:lnTo>
                  <a:lnTo>
                    <a:pt x="75" y="30"/>
                  </a:lnTo>
                  <a:lnTo>
                    <a:pt x="84" y="31"/>
                  </a:lnTo>
                  <a:lnTo>
                    <a:pt x="92" y="33"/>
                  </a:lnTo>
                  <a:lnTo>
                    <a:pt x="100" y="38"/>
                  </a:lnTo>
                  <a:lnTo>
                    <a:pt x="106" y="43"/>
                  </a:lnTo>
                  <a:lnTo>
                    <a:pt x="113" y="49"/>
                  </a:lnTo>
                  <a:lnTo>
                    <a:pt x="117" y="58"/>
                  </a:lnTo>
                  <a:lnTo>
                    <a:pt x="119" y="65"/>
                  </a:lnTo>
                  <a:lnTo>
                    <a:pt x="120" y="75"/>
                  </a:lnTo>
                  <a:lnTo>
                    <a:pt x="119" y="84"/>
                  </a:lnTo>
                  <a:lnTo>
                    <a:pt x="117" y="92"/>
                  </a:lnTo>
                  <a:lnTo>
                    <a:pt x="113" y="100"/>
                  </a:lnTo>
                  <a:lnTo>
                    <a:pt x="106" y="107"/>
                  </a:lnTo>
                  <a:lnTo>
                    <a:pt x="100" y="113"/>
                  </a:lnTo>
                  <a:lnTo>
                    <a:pt x="92" y="117"/>
                  </a:lnTo>
                  <a:lnTo>
                    <a:pt x="84" y="119"/>
                  </a:lnTo>
                  <a:lnTo>
                    <a:pt x="75" y="120"/>
                  </a:lnTo>
                  <a:close/>
                  <a:moveTo>
                    <a:pt x="75" y="0"/>
                  </a:moveTo>
                  <a:lnTo>
                    <a:pt x="68" y="0"/>
                  </a:lnTo>
                  <a:lnTo>
                    <a:pt x="60" y="1"/>
                  </a:lnTo>
                  <a:lnTo>
                    <a:pt x="53" y="3"/>
                  </a:lnTo>
                  <a:lnTo>
                    <a:pt x="45" y="5"/>
                  </a:lnTo>
                  <a:lnTo>
                    <a:pt x="39" y="9"/>
                  </a:lnTo>
                  <a:lnTo>
                    <a:pt x="33" y="13"/>
                  </a:lnTo>
                  <a:lnTo>
                    <a:pt x="27" y="17"/>
                  </a:lnTo>
                  <a:lnTo>
                    <a:pt x="21" y="22"/>
                  </a:lnTo>
                  <a:lnTo>
                    <a:pt x="17" y="27"/>
                  </a:lnTo>
                  <a:lnTo>
                    <a:pt x="13" y="33"/>
                  </a:lnTo>
                  <a:lnTo>
                    <a:pt x="9" y="40"/>
                  </a:lnTo>
                  <a:lnTo>
                    <a:pt x="5" y="46"/>
                  </a:lnTo>
                  <a:lnTo>
                    <a:pt x="3" y="53"/>
                  </a:lnTo>
                  <a:lnTo>
                    <a:pt x="1" y="60"/>
                  </a:lnTo>
                  <a:lnTo>
                    <a:pt x="0" y="68"/>
                  </a:lnTo>
                  <a:lnTo>
                    <a:pt x="0" y="75"/>
                  </a:lnTo>
                  <a:lnTo>
                    <a:pt x="0" y="83"/>
                  </a:lnTo>
                  <a:lnTo>
                    <a:pt x="1" y="90"/>
                  </a:lnTo>
                  <a:lnTo>
                    <a:pt x="3" y="98"/>
                  </a:lnTo>
                  <a:lnTo>
                    <a:pt x="5" y="104"/>
                  </a:lnTo>
                  <a:lnTo>
                    <a:pt x="9" y="110"/>
                  </a:lnTo>
                  <a:lnTo>
                    <a:pt x="13" y="117"/>
                  </a:lnTo>
                  <a:lnTo>
                    <a:pt x="17" y="123"/>
                  </a:lnTo>
                  <a:lnTo>
                    <a:pt x="21" y="129"/>
                  </a:lnTo>
                  <a:lnTo>
                    <a:pt x="27" y="133"/>
                  </a:lnTo>
                  <a:lnTo>
                    <a:pt x="33" y="137"/>
                  </a:lnTo>
                  <a:lnTo>
                    <a:pt x="39" y="142"/>
                  </a:lnTo>
                  <a:lnTo>
                    <a:pt x="45" y="145"/>
                  </a:lnTo>
                  <a:lnTo>
                    <a:pt x="53" y="147"/>
                  </a:lnTo>
                  <a:lnTo>
                    <a:pt x="60" y="149"/>
                  </a:lnTo>
                  <a:lnTo>
                    <a:pt x="68" y="150"/>
                  </a:lnTo>
                  <a:lnTo>
                    <a:pt x="75" y="150"/>
                  </a:lnTo>
                  <a:lnTo>
                    <a:pt x="83" y="150"/>
                  </a:lnTo>
                  <a:lnTo>
                    <a:pt x="90" y="149"/>
                  </a:lnTo>
                  <a:lnTo>
                    <a:pt x="98" y="147"/>
                  </a:lnTo>
                  <a:lnTo>
                    <a:pt x="104" y="145"/>
                  </a:lnTo>
                  <a:lnTo>
                    <a:pt x="110" y="142"/>
                  </a:lnTo>
                  <a:lnTo>
                    <a:pt x="117" y="137"/>
                  </a:lnTo>
                  <a:lnTo>
                    <a:pt x="122" y="133"/>
                  </a:lnTo>
                  <a:lnTo>
                    <a:pt x="128" y="129"/>
                  </a:lnTo>
                  <a:lnTo>
                    <a:pt x="133" y="123"/>
                  </a:lnTo>
                  <a:lnTo>
                    <a:pt x="137" y="117"/>
                  </a:lnTo>
                  <a:lnTo>
                    <a:pt x="140" y="110"/>
                  </a:lnTo>
                  <a:lnTo>
                    <a:pt x="144" y="104"/>
                  </a:lnTo>
                  <a:lnTo>
                    <a:pt x="147" y="98"/>
                  </a:lnTo>
                  <a:lnTo>
                    <a:pt x="148" y="90"/>
                  </a:lnTo>
                  <a:lnTo>
                    <a:pt x="150" y="83"/>
                  </a:lnTo>
                  <a:lnTo>
                    <a:pt x="150" y="75"/>
                  </a:lnTo>
                  <a:lnTo>
                    <a:pt x="150" y="68"/>
                  </a:lnTo>
                  <a:lnTo>
                    <a:pt x="148" y="60"/>
                  </a:lnTo>
                  <a:lnTo>
                    <a:pt x="147" y="53"/>
                  </a:lnTo>
                  <a:lnTo>
                    <a:pt x="144" y="46"/>
                  </a:lnTo>
                  <a:lnTo>
                    <a:pt x="140" y="40"/>
                  </a:lnTo>
                  <a:lnTo>
                    <a:pt x="137" y="33"/>
                  </a:lnTo>
                  <a:lnTo>
                    <a:pt x="133" y="27"/>
                  </a:lnTo>
                  <a:lnTo>
                    <a:pt x="128" y="22"/>
                  </a:lnTo>
                  <a:lnTo>
                    <a:pt x="122" y="17"/>
                  </a:lnTo>
                  <a:lnTo>
                    <a:pt x="117" y="13"/>
                  </a:lnTo>
                  <a:lnTo>
                    <a:pt x="110" y="9"/>
                  </a:lnTo>
                  <a:lnTo>
                    <a:pt x="104" y="5"/>
                  </a:lnTo>
                  <a:lnTo>
                    <a:pt x="98" y="3"/>
                  </a:lnTo>
                  <a:lnTo>
                    <a:pt x="90" y="1"/>
                  </a:lnTo>
                  <a:lnTo>
                    <a:pt x="83" y="0"/>
                  </a:lnTo>
                  <a:lnTo>
                    <a:pt x="75" y="0"/>
                  </a:lnTo>
                  <a:lnTo>
                    <a:pt x="75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n-ea"/>
                <a:cs typeface="+mn-cs"/>
              </a:endParaRPr>
            </a:p>
          </p:txBody>
        </p:sp>
      </p:grpSp>
      <p:grpSp>
        <p:nvGrpSpPr>
          <p:cNvPr id="40" name="Group 39"/>
          <p:cNvGrpSpPr/>
          <p:nvPr/>
        </p:nvGrpSpPr>
        <p:grpSpPr>
          <a:xfrm>
            <a:off x="9039441" y="4915736"/>
            <a:ext cx="286131" cy="286131"/>
            <a:chOff x="10455275" y="4217988"/>
            <a:chExt cx="285750" cy="285750"/>
          </a:xfrm>
          <a:solidFill>
            <a:schemeClr val="bg1"/>
          </a:solidFill>
        </p:grpSpPr>
        <p:sp>
          <p:nvSpPr>
            <p:cNvPr id="41" name="Freeform 311"/>
            <p:cNvSpPr>
              <a:spLocks noEditPoints="1"/>
            </p:cNvSpPr>
            <p:nvPr/>
          </p:nvSpPr>
          <p:spPr bwMode="auto">
            <a:xfrm>
              <a:off x="10607675" y="4217988"/>
              <a:ext cx="133350" cy="133350"/>
            </a:xfrm>
            <a:custGeom>
              <a:avLst/>
              <a:gdLst>
                <a:gd name="T0" fmla="*/ 48 w 421"/>
                <a:gd name="T1" fmla="*/ 31 h 421"/>
                <a:gd name="T2" fmla="*/ 84 w 421"/>
                <a:gd name="T3" fmla="*/ 37 h 421"/>
                <a:gd name="T4" fmla="*/ 118 w 421"/>
                <a:gd name="T5" fmla="*/ 44 h 421"/>
                <a:gd name="T6" fmla="*/ 151 w 421"/>
                <a:gd name="T7" fmla="*/ 56 h 421"/>
                <a:gd name="T8" fmla="*/ 183 w 421"/>
                <a:gd name="T9" fmla="*/ 70 h 421"/>
                <a:gd name="T10" fmla="*/ 213 w 421"/>
                <a:gd name="T11" fmla="*/ 87 h 421"/>
                <a:gd name="T12" fmla="*/ 241 w 421"/>
                <a:gd name="T13" fmla="*/ 106 h 421"/>
                <a:gd name="T14" fmla="*/ 268 w 421"/>
                <a:gd name="T15" fmla="*/ 129 h 421"/>
                <a:gd name="T16" fmla="*/ 292 w 421"/>
                <a:gd name="T17" fmla="*/ 152 h 421"/>
                <a:gd name="T18" fmla="*/ 314 w 421"/>
                <a:gd name="T19" fmla="*/ 179 h 421"/>
                <a:gd name="T20" fmla="*/ 333 w 421"/>
                <a:gd name="T21" fmla="*/ 207 h 421"/>
                <a:gd name="T22" fmla="*/ 350 w 421"/>
                <a:gd name="T23" fmla="*/ 237 h 421"/>
                <a:gd name="T24" fmla="*/ 365 w 421"/>
                <a:gd name="T25" fmla="*/ 269 h 421"/>
                <a:gd name="T26" fmla="*/ 376 w 421"/>
                <a:gd name="T27" fmla="*/ 302 h 421"/>
                <a:gd name="T28" fmla="*/ 385 w 421"/>
                <a:gd name="T29" fmla="*/ 337 h 421"/>
                <a:gd name="T30" fmla="*/ 389 w 421"/>
                <a:gd name="T31" fmla="*/ 373 h 421"/>
                <a:gd name="T32" fmla="*/ 30 w 421"/>
                <a:gd name="T33" fmla="*/ 390 h 421"/>
                <a:gd name="T34" fmla="*/ 15 w 421"/>
                <a:gd name="T35" fmla="*/ 421 h 421"/>
                <a:gd name="T36" fmla="*/ 408 w 421"/>
                <a:gd name="T37" fmla="*/ 420 h 421"/>
                <a:gd name="T38" fmla="*/ 414 w 421"/>
                <a:gd name="T39" fmla="*/ 418 h 421"/>
                <a:gd name="T40" fmla="*/ 418 w 421"/>
                <a:gd name="T41" fmla="*/ 414 h 421"/>
                <a:gd name="T42" fmla="*/ 420 w 421"/>
                <a:gd name="T43" fmla="*/ 408 h 421"/>
                <a:gd name="T44" fmla="*/ 420 w 421"/>
                <a:gd name="T45" fmla="*/ 385 h 421"/>
                <a:gd name="T46" fmla="*/ 416 w 421"/>
                <a:gd name="T47" fmla="*/ 344 h 421"/>
                <a:gd name="T48" fmla="*/ 408 w 421"/>
                <a:gd name="T49" fmla="*/ 304 h 421"/>
                <a:gd name="T50" fmla="*/ 396 w 421"/>
                <a:gd name="T51" fmla="*/ 266 h 421"/>
                <a:gd name="T52" fmla="*/ 380 w 421"/>
                <a:gd name="T53" fmla="*/ 229 h 421"/>
                <a:gd name="T54" fmla="*/ 362 w 421"/>
                <a:gd name="T55" fmla="*/ 195 h 421"/>
                <a:gd name="T56" fmla="*/ 340 w 421"/>
                <a:gd name="T57" fmla="*/ 163 h 421"/>
                <a:gd name="T58" fmla="*/ 315 w 421"/>
                <a:gd name="T59" fmla="*/ 133 h 421"/>
                <a:gd name="T60" fmla="*/ 287 w 421"/>
                <a:gd name="T61" fmla="*/ 105 h 421"/>
                <a:gd name="T62" fmla="*/ 257 w 421"/>
                <a:gd name="T63" fmla="*/ 80 h 421"/>
                <a:gd name="T64" fmla="*/ 225 w 421"/>
                <a:gd name="T65" fmla="*/ 59 h 421"/>
                <a:gd name="T66" fmla="*/ 191 w 421"/>
                <a:gd name="T67" fmla="*/ 40 h 421"/>
                <a:gd name="T68" fmla="*/ 154 w 421"/>
                <a:gd name="T69" fmla="*/ 25 h 421"/>
                <a:gd name="T70" fmla="*/ 116 w 421"/>
                <a:gd name="T71" fmla="*/ 13 h 421"/>
                <a:gd name="T72" fmla="*/ 76 w 421"/>
                <a:gd name="T73" fmla="*/ 4 h 421"/>
                <a:gd name="T74" fmla="*/ 35 w 421"/>
                <a:gd name="T75" fmla="*/ 0 h 421"/>
                <a:gd name="T76" fmla="*/ 12 w 421"/>
                <a:gd name="T77" fmla="*/ 0 h 421"/>
                <a:gd name="T78" fmla="*/ 6 w 421"/>
                <a:gd name="T79" fmla="*/ 2 h 421"/>
                <a:gd name="T80" fmla="*/ 2 w 421"/>
                <a:gd name="T81" fmla="*/ 7 h 421"/>
                <a:gd name="T82" fmla="*/ 0 w 421"/>
                <a:gd name="T83" fmla="*/ 12 h 421"/>
                <a:gd name="T84" fmla="*/ 0 w 421"/>
                <a:gd name="T85" fmla="*/ 406 h 421"/>
                <a:gd name="T86" fmla="*/ 1 w 421"/>
                <a:gd name="T87" fmla="*/ 411 h 421"/>
                <a:gd name="T88" fmla="*/ 4 w 421"/>
                <a:gd name="T89" fmla="*/ 417 h 421"/>
                <a:gd name="T90" fmla="*/ 9 w 421"/>
                <a:gd name="T91" fmla="*/ 420 h 421"/>
                <a:gd name="T92" fmla="*/ 15 w 421"/>
                <a:gd name="T93" fmla="*/ 421 h 4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421" h="421">
                  <a:moveTo>
                    <a:pt x="30" y="30"/>
                  </a:moveTo>
                  <a:lnTo>
                    <a:pt x="48" y="31"/>
                  </a:lnTo>
                  <a:lnTo>
                    <a:pt x="65" y="33"/>
                  </a:lnTo>
                  <a:lnTo>
                    <a:pt x="84" y="37"/>
                  </a:lnTo>
                  <a:lnTo>
                    <a:pt x="101" y="40"/>
                  </a:lnTo>
                  <a:lnTo>
                    <a:pt x="118" y="44"/>
                  </a:lnTo>
                  <a:lnTo>
                    <a:pt x="135" y="49"/>
                  </a:lnTo>
                  <a:lnTo>
                    <a:pt x="151" y="56"/>
                  </a:lnTo>
                  <a:lnTo>
                    <a:pt x="167" y="62"/>
                  </a:lnTo>
                  <a:lnTo>
                    <a:pt x="183" y="70"/>
                  </a:lnTo>
                  <a:lnTo>
                    <a:pt x="198" y="78"/>
                  </a:lnTo>
                  <a:lnTo>
                    <a:pt x="213" y="87"/>
                  </a:lnTo>
                  <a:lnTo>
                    <a:pt x="227" y="97"/>
                  </a:lnTo>
                  <a:lnTo>
                    <a:pt x="241" y="106"/>
                  </a:lnTo>
                  <a:lnTo>
                    <a:pt x="255" y="117"/>
                  </a:lnTo>
                  <a:lnTo>
                    <a:pt x="268" y="129"/>
                  </a:lnTo>
                  <a:lnTo>
                    <a:pt x="281" y="140"/>
                  </a:lnTo>
                  <a:lnTo>
                    <a:pt x="292" y="152"/>
                  </a:lnTo>
                  <a:lnTo>
                    <a:pt x="303" y="165"/>
                  </a:lnTo>
                  <a:lnTo>
                    <a:pt x="314" y="179"/>
                  </a:lnTo>
                  <a:lnTo>
                    <a:pt x="325" y="193"/>
                  </a:lnTo>
                  <a:lnTo>
                    <a:pt x="333" y="207"/>
                  </a:lnTo>
                  <a:lnTo>
                    <a:pt x="343" y="222"/>
                  </a:lnTo>
                  <a:lnTo>
                    <a:pt x="350" y="237"/>
                  </a:lnTo>
                  <a:lnTo>
                    <a:pt x="358" y="253"/>
                  </a:lnTo>
                  <a:lnTo>
                    <a:pt x="365" y="269"/>
                  </a:lnTo>
                  <a:lnTo>
                    <a:pt x="371" y="285"/>
                  </a:lnTo>
                  <a:lnTo>
                    <a:pt x="376" y="302"/>
                  </a:lnTo>
                  <a:lnTo>
                    <a:pt x="380" y="319"/>
                  </a:lnTo>
                  <a:lnTo>
                    <a:pt x="385" y="337"/>
                  </a:lnTo>
                  <a:lnTo>
                    <a:pt x="387" y="355"/>
                  </a:lnTo>
                  <a:lnTo>
                    <a:pt x="389" y="373"/>
                  </a:lnTo>
                  <a:lnTo>
                    <a:pt x="390" y="391"/>
                  </a:lnTo>
                  <a:lnTo>
                    <a:pt x="30" y="390"/>
                  </a:lnTo>
                  <a:lnTo>
                    <a:pt x="30" y="30"/>
                  </a:lnTo>
                  <a:close/>
                  <a:moveTo>
                    <a:pt x="15" y="421"/>
                  </a:moveTo>
                  <a:lnTo>
                    <a:pt x="406" y="421"/>
                  </a:lnTo>
                  <a:lnTo>
                    <a:pt x="408" y="420"/>
                  </a:lnTo>
                  <a:lnTo>
                    <a:pt x="411" y="420"/>
                  </a:lnTo>
                  <a:lnTo>
                    <a:pt x="414" y="418"/>
                  </a:lnTo>
                  <a:lnTo>
                    <a:pt x="416" y="417"/>
                  </a:lnTo>
                  <a:lnTo>
                    <a:pt x="418" y="414"/>
                  </a:lnTo>
                  <a:lnTo>
                    <a:pt x="419" y="411"/>
                  </a:lnTo>
                  <a:lnTo>
                    <a:pt x="420" y="408"/>
                  </a:lnTo>
                  <a:lnTo>
                    <a:pt x="421" y="406"/>
                  </a:lnTo>
                  <a:lnTo>
                    <a:pt x="420" y="385"/>
                  </a:lnTo>
                  <a:lnTo>
                    <a:pt x="419" y="364"/>
                  </a:lnTo>
                  <a:lnTo>
                    <a:pt x="416" y="344"/>
                  </a:lnTo>
                  <a:lnTo>
                    <a:pt x="412" y="324"/>
                  </a:lnTo>
                  <a:lnTo>
                    <a:pt x="408" y="304"/>
                  </a:lnTo>
                  <a:lnTo>
                    <a:pt x="403" y="285"/>
                  </a:lnTo>
                  <a:lnTo>
                    <a:pt x="396" y="266"/>
                  </a:lnTo>
                  <a:lnTo>
                    <a:pt x="389" y="248"/>
                  </a:lnTo>
                  <a:lnTo>
                    <a:pt x="380" y="229"/>
                  </a:lnTo>
                  <a:lnTo>
                    <a:pt x="372" y="212"/>
                  </a:lnTo>
                  <a:lnTo>
                    <a:pt x="362" y="195"/>
                  </a:lnTo>
                  <a:lnTo>
                    <a:pt x="351" y="179"/>
                  </a:lnTo>
                  <a:lnTo>
                    <a:pt x="340" y="163"/>
                  </a:lnTo>
                  <a:lnTo>
                    <a:pt x="328" y="148"/>
                  </a:lnTo>
                  <a:lnTo>
                    <a:pt x="315" y="133"/>
                  </a:lnTo>
                  <a:lnTo>
                    <a:pt x="301" y="119"/>
                  </a:lnTo>
                  <a:lnTo>
                    <a:pt x="287" y="105"/>
                  </a:lnTo>
                  <a:lnTo>
                    <a:pt x="273" y="92"/>
                  </a:lnTo>
                  <a:lnTo>
                    <a:pt x="257" y="80"/>
                  </a:lnTo>
                  <a:lnTo>
                    <a:pt x="241" y="69"/>
                  </a:lnTo>
                  <a:lnTo>
                    <a:pt x="225" y="59"/>
                  </a:lnTo>
                  <a:lnTo>
                    <a:pt x="208" y="48"/>
                  </a:lnTo>
                  <a:lnTo>
                    <a:pt x="191" y="40"/>
                  </a:lnTo>
                  <a:lnTo>
                    <a:pt x="173" y="31"/>
                  </a:lnTo>
                  <a:lnTo>
                    <a:pt x="154" y="25"/>
                  </a:lnTo>
                  <a:lnTo>
                    <a:pt x="135" y="18"/>
                  </a:lnTo>
                  <a:lnTo>
                    <a:pt x="116" y="13"/>
                  </a:lnTo>
                  <a:lnTo>
                    <a:pt x="96" y="8"/>
                  </a:lnTo>
                  <a:lnTo>
                    <a:pt x="76" y="4"/>
                  </a:lnTo>
                  <a:lnTo>
                    <a:pt x="56" y="2"/>
                  </a:lnTo>
                  <a:lnTo>
                    <a:pt x="35" y="0"/>
                  </a:lnTo>
                  <a:lnTo>
                    <a:pt x="15" y="0"/>
                  </a:lnTo>
                  <a:lnTo>
                    <a:pt x="12" y="0"/>
                  </a:lnTo>
                  <a:lnTo>
                    <a:pt x="9" y="1"/>
                  </a:lnTo>
                  <a:lnTo>
                    <a:pt x="6" y="2"/>
                  </a:lnTo>
                  <a:lnTo>
                    <a:pt x="4" y="4"/>
                  </a:lnTo>
                  <a:lnTo>
                    <a:pt x="2" y="7"/>
                  </a:lnTo>
                  <a:lnTo>
                    <a:pt x="1" y="9"/>
                  </a:lnTo>
                  <a:lnTo>
                    <a:pt x="0" y="12"/>
                  </a:lnTo>
                  <a:lnTo>
                    <a:pt x="0" y="15"/>
                  </a:lnTo>
                  <a:lnTo>
                    <a:pt x="0" y="406"/>
                  </a:lnTo>
                  <a:lnTo>
                    <a:pt x="0" y="408"/>
                  </a:lnTo>
                  <a:lnTo>
                    <a:pt x="1" y="411"/>
                  </a:lnTo>
                  <a:lnTo>
                    <a:pt x="2" y="414"/>
                  </a:lnTo>
                  <a:lnTo>
                    <a:pt x="4" y="417"/>
                  </a:lnTo>
                  <a:lnTo>
                    <a:pt x="6" y="418"/>
                  </a:lnTo>
                  <a:lnTo>
                    <a:pt x="9" y="420"/>
                  </a:lnTo>
                  <a:lnTo>
                    <a:pt x="12" y="420"/>
                  </a:lnTo>
                  <a:lnTo>
                    <a:pt x="15" y="42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n-ea"/>
                <a:cs typeface="+mn-cs"/>
              </a:endParaRPr>
            </a:p>
          </p:txBody>
        </p:sp>
        <p:sp>
          <p:nvSpPr>
            <p:cNvPr id="42" name="Freeform 312"/>
            <p:cNvSpPr>
              <a:spLocks noEditPoints="1"/>
            </p:cNvSpPr>
            <p:nvPr/>
          </p:nvSpPr>
          <p:spPr bwMode="auto">
            <a:xfrm>
              <a:off x="10455275" y="4246563"/>
              <a:ext cx="220663" cy="257175"/>
            </a:xfrm>
            <a:custGeom>
              <a:avLst/>
              <a:gdLst>
                <a:gd name="T0" fmla="*/ 368 w 697"/>
                <a:gd name="T1" fmla="*/ 780 h 812"/>
                <a:gd name="T2" fmla="*/ 313 w 697"/>
                <a:gd name="T3" fmla="*/ 770 h 812"/>
                <a:gd name="T4" fmla="*/ 260 w 697"/>
                <a:gd name="T5" fmla="*/ 752 h 812"/>
                <a:gd name="T6" fmla="*/ 212 w 697"/>
                <a:gd name="T7" fmla="*/ 727 h 812"/>
                <a:gd name="T8" fmla="*/ 167 w 697"/>
                <a:gd name="T9" fmla="*/ 695 h 812"/>
                <a:gd name="T10" fmla="*/ 129 w 697"/>
                <a:gd name="T11" fmla="*/ 659 h 812"/>
                <a:gd name="T12" fmla="*/ 95 w 697"/>
                <a:gd name="T13" fmla="*/ 616 h 812"/>
                <a:gd name="T14" fmla="*/ 67 w 697"/>
                <a:gd name="T15" fmla="*/ 569 h 812"/>
                <a:gd name="T16" fmla="*/ 47 w 697"/>
                <a:gd name="T17" fmla="*/ 518 h 812"/>
                <a:gd name="T18" fmla="*/ 35 w 697"/>
                <a:gd name="T19" fmla="*/ 463 h 812"/>
                <a:gd name="T20" fmla="*/ 31 w 697"/>
                <a:gd name="T21" fmla="*/ 406 h 812"/>
                <a:gd name="T22" fmla="*/ 34 w 697"/>
                <a:gd name="T23" fmla="*/ 350 h 812"/>
                <a:gd name="T24" fmla="*/ 47 w 697"/>
                <a:gd name="T25" fmla="*/ 297 h 812"/>
                <a:gd name="T26" fmla="*/ 66 w 697"/>
                <a:gd name="T27" fmla="*/ 247 h 812"/>
                <a:gd name="T28" fmla="*/ 92 w 697"/>
                <a:gd name="T29" fmla="*/ 200 h 812"/>
                <a:gd name="T30" fmla="*/ 124 w 697"/>
                <a:gd name="T31" fmla="*/ 159 h 812"/>
                <a:gd name="T32" fmla="*/ 162 w 697"/>
                <a:gd name="T33" fmla="*/ 121 h 812"/>
                <a:gd name="T34" fmla="*/ 204 w 697"/>
                <a:gd name="T35" fmla="*/ 89 h 812"/>
                <a:gd name="T36" fmla="*/ 251 w 697"/>
                <a:gd name="T37" fmla="*/ 64 h 812"/>
                <a:gd name="T38" fmla="*/ 301 w 697"/>
                <a:gd name="T39" fmla="*/ 45 h 812"/>
                <a:gd name="T40" fmla="*/ 355 w 697"/>
                <a:gd name="T41" fmla="*/ 33 h 812"/>
                <a:gd name="T42" fmla="*/ 391 w 697"/>
                <a:gd name="T43" fmla="*/ 406 h 812"/>
                <a:gd name="T44" fmla="*/ 394 w 697"/>
                <a:gd name="T45" fmla="*/ 415 h 812"/>
                <a:gd name="T46" fmla="*/ 648 w 697"/>
                <a:gd name="T47" fmla="*/ 694 h 812"/>
                <a:gd name="T48" fmla="*/ 605 w 697"/>
                <a:gd name="T49" fmla="*/ 724 h 812"/>
                <a:gd name="T50" fmla="*/ 559 w 697"/>
                <a:gd name="T51" fmla="*/ 749 h 812"/>
                <a:gd name="T52" fmla="*/ 511 w 697"/>
                <a:gd name="T53" fmla="*/ 767 h 812"/>
                <a:gd name="T54" fmla="*/ 460 w 697"/>
                <a:gd name="T55" fmla="*/ 778 h 812"/>
                <a:gd name="T56" fmla="*/ 406 w 697"/>
                <a:gd name="T57" fmla="*/ 782 h 812"/>
                <a:gd name="T58" fmla="*/ 421 w 697"/>
                <a:gd name="T59" fmla="*/ 15 h 812"/>
                <a:gd name="T60" fmla="*/ 419 w 697"/>
                <a:gd name="T61" fmla="*/ 7 h 812"/>
                <a:gd name="T62" fmla="*/ 412 w 697"/>
                <a:gd name="T63" fmla="*/ 1 h 812"/>
                <a:gd name="T64" fmla="*/ 386 w 697"/>
                <a:gd name="T65" fmla="*/ 0 h 812"/>
                <a:gd name="T66" fmla="*/ 325 w 697"/>
                <a:gd name="T67" fmla="*/ 9 h 812"/>
                <a:gd name="T68" fmla="*/ 267 w 697"/>
                <a:gd name="T69" fmla="*/ 25 h 812"/>
                <a:gd name="T70" fmla="*/ 213 w 697"/>
                <a:gd name="T71" fmla="*/ 49 h 812"/>
                <a:gd name="T72" fmla="*/ 164 w 697"/>
                <a:gd name="T73" fmla="*/ 80 h 812"/>
                <a:gd name="T74" fmla="*/ 120 w 697"/>
                <a:gd name="T75" fmla="*/ 119 h 812"/>
                <a:gd name="T76" fmla="*/ 81 w 697"/>
                <a:gd name="T77" fmla="*/ 163 h 812"/>
                <a:gd name="T78" fmla="*/ 49 w 697"/>
                <a:gd name="T79" fmla="*/ 212 h 812"/>
                <a:gd name="T80" fmla="*/ 26 w 697"/>
                <a:gd name="T81" fmla="*/ 267 h 812"/>
                <a:gd name="T82" fmla="*/ 9 w 697"/>
                <a:gd name="T83" fmla="*/ 325 h 812"/>
                <a:gd name="T84" fmla="*/ 1 w 697"/>
                <a:gd name="T85" fmla="*/ 385 h 812"/>
                <a:gd name="T86" fmla="*/ 2 w 697"/>
                <a:gd name="T87" fmla="*/ 448 h 812"/>
                <a:gd name="T88" fmla="*/ 13 w 697"/>
                <a:gd name="T89" fmla="*/ 507 h 812"/>
                <a:gd name="T90" fmla="*/ 32 w 697"/>
                <a:gd name="T91" fmla="*/ 564 h 812"/>
                <a:gd name="T92" fmla="*/ 59 w 697"/>
                <a:gd name="T93" fmla="*/ 616 h 812"/>
                <a:gd name="T94" fmla="*/ 93 w 697"/>
                <a:gd name="T95" fmla="*/ 664 h 812"/>
                <a:gd name="T96" fmla="*/ 134 w 697"/>
                <a:gd name="T97" fmla="*/ 706 h 812"/>
                <a:gd name="T98" fmla="*/ 180 w 697"/>
                <a:gd name="T99" fmla="*/ 742 h 812"/>
                <a:gd name="T100" fmla="*/ 230 w 697"/>
                <a:gd name="T101" fmla="*/ 771 h 812"/>
                <a:gd name="T102" fmla="*/ 286 w 697"/>
                <a:gd name="T103" fmla="*/ 794 h 812"/>
                <a:gd name="T104" fmla="*/ 345 w 697"/>
                <a:gd name="T105" fmla="*/ 807 h 812"/>
                <a:gd name="T106" fmla="*/ 406 w 697"/>
                <a:gd name="T107" fmla="*/ 812 h 812"/>
                <a:gd name="T108" fmla="*/ 467 w 697"/>
                <a:gd name="T109" fmla="*/ 808 h 812"/>
                <a:gd name="T110" fmla="*/ 525 w 697"/>
                <a:gd name="T111" fmla="*/ 794 h 812"/>
                <a:gd name="T112" fmla="*/ 580 w 697"/>
                <a:gd name="T113" fmla="*/ 774 h 812"/>
                <a:gd name="T114" fmla="*/ 632 w 697"/>
                <a:gd name="T115" fmla="*/ 744 h 812"/>
                <a:gd name="T116" fmla="*/ 679 w 697"/>
                <a:gd name="T117" fmla="*/ 707 h 812"/>
                <a:gd name="T118" fmla="*/ 696 w 697"/>
                <a:gd name="T119" fmla="*/ 688 h 812"/>
                <a:gd name="T120" fmla="*/ 697 w 697"/>
                <a:gd name="T121" fmla="*/ 679 h 812"/>
                <a:gd name="T122" fmla="*/ 693 w 697"/>
                <a:gd name="T123" fmla="*/ 672 h 8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697" h="812">
                  <a:moveTo>
                    <a:pt x="406" y="782"/>
                  </a:moveTo>
                  <a:lnTo>
                    <a:pt x="387" y="781"/>
                  </a:lnTo>
                  <a:lnTo>
                    <a:pt x="368" y="780"/>
                  </a:lnTo>
                  <a:lnTo>
                    <a:pt x="349" y="778"/>
                  </a:lnTo>
                  <a:lnTo>
                    <a:pt x="331" y="775"/>
                  </a:lnTo>
                  <a:lnTo>
                    <a:pt x="313" y="770"/>
                  </a:lnTo>
                  <a:lnTo>
                    <a:pt x="295" y="765"/>
                  </a:lnTo>
                  <a:lnTo>
                    <a:pt x="277" y="759"/>
                  </a:lnTo>
                  <a:lnTo>
                    <a:pt x="260" y="752"/>
                  </a:lnTo>
                  <a:lnTo>
                    <a:pt x="243" y="745"/>
                  </a:lnTo>
                  <a:lnTo>
                    <a:pt x="227" y="736"/>
                  </a:lnTo>
                  <a:lnTo>
                    <a:pt x="212" y="727"/>
                  </a:lnTo>
                  <a:lnTo>
                    <a:pt x="196" y="718"/>
                  </a:lnTo>
                  <a:lnTo>
                    <a:pt x="182" y="707"/>
                  </a:lnTo>
                  <a:lnTo>
                    <a:pt x="167" y="695"/>
                  </a:lnTo>
                  <a:lnTo>
                    <a:pt x="154" y="684"/>
                  </a:lnTo>
                  <a:lnTo>
                    <a:pt x="140" y="672"/>
                  </a:lnTo>
                  <a:lnTo>
                    <a:pt x="129" y="659"/>
                  </a:lnTo>
                  <a:lnTo>
                    <a:pt x="117" y="645"/>
                  </a:lnTo>
                  <a:lnTo>
                    <a:pt x="105" y="631"/>
                  </a:lnTo>
                  <a:lnTo>
                    <a:pt x="95" y="616"/>
                  </a:lnTo>
                  <a:lnTo>
                    <a:pt x="85" y="601"/>
                  </a:lnTo>
                  <a:lnTo>
                    <a:pt x="76" y="585"/>
                  </a:lnTo>
                  <a:lnTo>
                    <a:pt x="67" y="569"/>
                  </a:lnTo>
                  <a:lnTo>
                    <a:pt x="60" y="552"/>
                  </a:lnTo>
                  <a:lnTo>
                    <a:pt x="54" y="535"/>
                  </a:lnTo>
                  <a:lnTo>
                    <a:pt x="47" y="518"/>
                  </a:lnTo>
                  <a:lnTo>
                    <a:pt x="43" y="499"/>
                  </a:lnTo>
                  <a:lnTo>
                    <a:pt x="39" y="481"/>
                  </a:lnTo>
                  <a:lnTo>
                    <a:pt x="35" y="463"/>
                  </a:lnTo>
                  <a:lnTo>
                    <a:pt x="32" y="445"/>
                  </a:lnTo>
                  <a:lnTo>
                    <a:pt x="31" y="425"/>
                  </a:lnTo>
                  <a:lnTo>
                    <a:pt x="31" y="406"/>
                  </a:lnTo>
                  <a:lnTo>
                    <a:pt x="31" y="387"/>
                  </a:lnTo>
                  <a:lnTo>
                    <a:pt x="32" y="369"/>
                  </a:lnTo>
                  <a:lnTo>
                    <a:pt x="34" y="350"/>
                  </a:lnTo>
                  <a:lnTo>
                    <a:pt x="37" y="332"/>
                  </a:lnTo>
                  <a:lnTo>
                    <a:pt x="42" y="314"/>
                  </a:lnTo>
                  <a:lnTo>
                    <a:pt x="47" y="297"/>
                  </a:lnTo>
                  <a:lnTo>
                    <a:pt x="52" y="280"/>
                  </a:lnTo>
                  <a:lnTo>
                    <a:pt x="59" y="263"/>
                  </a:lnTo>
                  <a:lnTo>
                    <a:pt x="66" y="247"/>
                  </a:lnTo>
                  <a:lnTo>
                    <a:pt x="74" y="230"/>
                  </a:lnTo>
                  <a:lnTo>
                    <a:pt x="82" y="215"/>
                  </a:lnTo>
                  <a:lnTo>
                    <a:pt x="92" y="200"/>
                  </a:lnTo>
                  <a:lnTo>
                    <a:pt x="102" y="185"/>
                  </a:lnTo>
                  <a:lnTo>
                    <a:pt x="112" y="172"/>
                  </a:lnTo>
                  <a:lnTo>
                    <a:pt x="124" y="159"/>
                  </a:lnTo>
                  <a:lnTo>
                    <a:pt x="136" y="145"/>
                  </a:lnTo>
                  <a:lnTo>
                    <a:pt x="149" y="133"/>
                  </a:lnTo>
                  <a:lnTo>
                    <a:pt x="162" y="121"/>
                  </a:lnTo>
                  <a:lnTo>
                    <a:pt x="175" y="109"/>
                  </a:lnTo>
                  <a:lnTo>
                    <a:pt x="190" y="100"/>
                  </a:lnTo>
                  <a:lnTo>
                    <a:pt x="204" y="89"/>
                  </a:lnTo>
                  <a:lnTo>
                    <a:pt x="219" y="80"/>
                  </a:lnTo>
                  <a:lnTo>
                    <a:pt x="235" y="72"/>
                  </a:lnTo>
                  <a:lnTo>
                    <a:pt x="251" y="64"/>
                  </a:lnTo>
                  <a:lnTo>
                    <a:pt x="267" y="57"/>
                  </a:lnTo>
                  <a:lnTo>
                    <a:pt x="284" y="50"/>
                  </a:lnTo>
                  <a:lnTo>
                    <a:pt x="301" y="45"/>
                  </a:lnTo>
                  <a:lnTo>
                    <a:pt x="318" y="41"/>
                  </a:lnTo>
                  <a:lnTo>
                    <a:pt x="336" y="37"/>
                  </a:lnTo>
                  <a:lnTo>
                    <a:pt x="355" y="33"/>
                  </a:lnTo>
                  <a:lnTo>
                    <a:pt x="373" y="31"/>
                  </a:lnTo>
                  <a:lnTo>
                    <a:pt x="391" y="30"/>
                  </a:lnTo>
                  <a:lnTo>
                    <a:pt x="391" y="406"/>
                  </a:lnTo>
                  <a:lnTo>
                    <a:pt x="392" y="409"/>
                  </a:lnTo>
                  <a:lnTo>
                    <a:pt x="392" y="411"/>
                  </a:lnTo>
                  <a:lnTo>
                    <a:pt x="394" y="415"/>
                  </a:lnTo>
                  <a:lnTo>
                    <a:pt x="395" y="417"/>
                  </a:lnTo>
                  <a:lnTo>
                    <a:pt x="661" y="682"/>
                  </a:lnTo>
                  <a:lnTo>
                    <a:pt x="648" y="694"/>
                  </a:lnTo>
                  <a:lnTo>
                    <a:pt x="634" y="705"/>
                  </a:lnTo>
                  <a:lnTo>
                    <a:pt x="620" y="715"/>
                  </a:lnTo>
                  <a:lnTo>
                    <a:pt x="605" y="724"/>
                  </a:lnTo>
                  <a:lnTo>
                    <a:pt x="590" y="734"/>
                  </a:lnTo>
                  <a:lnTo>
                    <a:pt x="575" y="741"/>
                  </a:lnTo>
                  <a:lnTo>
                    <a:pt x="559" y="749"/>
                  </a:lnTo>
                  <a:lnTo>
                    <a:pt x="543" y="756"/>
                  </a:lnTo>
                  <a:lnTo>
                    <a:pt x="527" y="762"/>
                  </a:lnTo>
                  <a:lnTo>
                    <a:pt x="511" y="767"/>
                  </a:lnTo>
                  <a:lnTo>
                    <a:pt x="494" y="771"/>
                  </a:lnTo>
                  <a:lnTo>
                    <a:pt x="477" y="776"/>
                  </a:lnTo>
                  <a:lnTo>
                    <a:pt x="460" y="778"/>
                  </a:lnTo>
                  <a:lnTo>
                    <a:pt x="442" y="780"/>
                  </a:lnTo>
                  <a:lnTo>
                    <a:pt x="424" y="781"/>
                  </a:lnTo>
                  <a:lnTo>
                    <a:pt x="406" y="782"/>
                  </a:lnTo>
                  <a:lnTo>
                    <a:pt x="406" y="782"/>
                  </a:lnTo>
                  <a:close/>
                  <a:moveTo>
                    <a:pt x="421" y="400"/>
                  </a:moveTo>
                  <a:lnTo>
                    <a:pt x="421" y="15"/>
                  </a:lnTo>
                  <a:lnTo>
                    <a:pt x="421" y="12"/>
                  </a:lnTo>
                  <a:lnTo>
                    <a:pt x="420" y="9"/>
                  </a:lnTo>
                  <a:lnTo>
                    <a:pt x="419" y="7"/>
                  </a:lnTo>
                  <a:lnTo>
                    <a:pt x="417" y="4"/>
                  </a:lnTo>
                  <a:lnTo>
                    <a:pt x="415" y="2"/>
                  </a:lnTo>
                  <a:lnTo>
                    <a:pt x="412" y="1"/>
                  </a:lnTo>
                  <a:lnTo>
                    <a:pt x="409" y="0"/>
                  </a:lnTo>
                  <a:lnTo>
                    <a:pt x="406" y="0"/>
                  </a:lnTo>
                  <a:lnTo>
                    <a:pt x="386" y="0"/>
                  </a:lnTo>
                  <a:lnTo>
                    <a:pt x="365" y="2"/>
                  </a:lnTo>
                  <a:lnTo>
                    <a:pt x="345" y="4"/>
                  </a:lnTo>
                  <a:lnTo>
                    <a:pt x="325" y="9"/>
                  </a:lnTo>
                  <a:lnTo>
                    <a:pt x="305" y="13"/>
                  </a:lnTo>
                  <a:lnTo>
                    <a:pt x="286" y="18"/>
                  </a:lnTo>
                  <a:lnTo>
                    <a:pt x="267" y="25"/>
                  </a:lnTo>
                  <a:lnTo>
                    <a:pt x="248" y="32"/>
                  </a:lnTo>
                  <a:lnTo>
                    <a:pt x="230" y="40"/>
                  </a:lnTo>
                  <a:lnTo>
                    <a:pt x="213" y="49"/>
                  </a:lnTo>
                  <a:lnTo>
                    <a:pt x="196" y="59"/>
                  </a:lnTo>
                  <a:lnTo>
                    <a:pt x="180" y="70"/>
                  </a:lnTo>
                  <a:lnTo>
                    <a:pt x="164" y="80"/>
                  </a:lnTo>
                  <a:lnTo>
                    <a:pt x="149" y="92"/>
                  </a:lnTo>
                  <a:lnTo>
                    <a:pt x="134" y="105"/>
                  </a:lnTo>
                  <a:lnTo>
                    <a:pt x="120" y="119"/>
                  </a:lnTo>
                  <a:lnTo>
                    <a:pt x="106" y="133"/>
                  </a:lnTo>
                  <a:lnTo>
                    <a:pt x="93" y="148"/>
                  </a:lnTo>
                  <a:lnTo>
                    <a:pt x="81" y="163"/>
                  </a:lnTo>
                  <a:lnTo>
                    <a:pt x="70" y="179"/>
                  </a:lnTo>
                  <a:lnTo>
                    <a:pt x="59" y="195"/>
                  </a:lnTo>
                  <a:lnTo>
                    <a:pt x="49" y="212"/>
                  </a:lnTo>
                  <a:lnTo>
                    <a:pt x="41" y="230"/>
                  </a:lnTo>
                  <a:lnTo>
                    <a:pt x="32" y="248"/>
                  </a:lnTo>
                  <a:lnTo>
                    <a:pt x="26" y="267"/>
                  </a:lnTo>
                  <a:lnTo>
                    <a:pt x="19" y="285"/>
                  </a:lnTo>
                  <a:lnTo>
                    <a:pt x="13" y="304"/>
                  </a:lnTo>
                  <a:lnTo>
                    <a:pt x="9" y="325"/>
                  </a:lnTo>
                  <a:lnTo>
                    <a:pt x="5" y="344"/>
                  </a:lnTo>
                  <a:lnTo>
                    <a:pt x="2" y="364"/>
                  </a:lnTo>
                  <a:lnTo>
                    <a:pt x="1" y="385"/>
                  </a:lnTo>
                  <a:lnTo>
                    <a:pt x="0" y="406"/>
                  </a:lnTo>
                  <a:lnTo>
                    <a:pt x="1" y="426"/>
                  </a:lnTo>
                  <a:lnTo>
                    <a:pt x="2" y="448"/>
                  </a:lnTo>
                  <a:lnTo>
                    <a:pt x="5" y="467"/>
                  </a:lnTo>
                  <a:lnTo>
                    <a:pt x="9" y="488"/>
                  </a:lnTo>
                  <a:lnTo>
                    <a:pt x="13" y="507"/>
                  </a:lnTo>
                  <a:lnTo>
                    <a:pt x="19" y="526"/>
                  </a:lnTo>
                  <a:lnTo>
                    <a:pt x="26" y="545"/>
                  </a:lnTo>
                  <a:lnTo>
                    <a:pt x="32" y="564"/>
                  </a:lnTo>
                  <a:lnTo>
                    <a:pt x="41" y="582"/>
                  </a:lnTo>
                  <a:lnTo>
                    <a:pt x="49" y="599"/>
                  </a:lnTo>
                  <a:lnTo>
                    <a:pt x="59" y="616"/>
                  </a:lnTo>
                  <a:lnTo>
                    <a:pt x="70" y="633"/>
                  </a:lnTo>
                  <a:lnTo>
                    <a:pt x="81" y="648"/>
                  </a:lnTo>
                  <a:lnTo>
                    <a:pt x="93" y="664"/>
                  </a:lnTo>
                  <a:lnTo>
                    <a:pt x="106" y="678"/>
                  </a:lnTo>
                  <a:lnTo>
                    <a:pt x="120" y="693"/>
                  </a:lnTo>
                  <a:lnTo>
                    <a:pt x="134" y="706"/>
                  </a:lnTo>
                  <a:lnTo>
                    <a:pt x="149" y="719"/>
                  </a:lnTo>
                  <a:lnTo>
                    <a:pt x="164" y="731"/>
                  </a:lnTo>
                  <a:lnTo>
                    <a:pt x="180" y="742"/>
                  </a:lnTo>
                  <a:lnTo>
                    <a:pt x="196" y="753"/>
                  </a:lnTo>
                  <a:lnTo>
                    <a:pt x="213" y="763"/>
                  </a:lnTo>
                  <a:lnTo>
                    <a:pt x="230" y="771"/>
                  </a:lnTo>
                  <a:lnTo>
                    <a:pt x="248" y="780"/>
                  </a:lnTo>
                  <a:lnTo>
                    <a:pt x="267" y="787"/>
                  </a:lnTo>
                  <a:lnTo>
                    <a:pt x="286" y="794"/>
                  </a:lnTo>
                  <a:lnTo>
                    <a:pt x="305" y="799"/>
                  </a:lnTo>
                  <a:lnTo>
                    <a:pt x="325" y="804"/>
                  </a:lnTo>
                  <a:lnTo>
                    <a:pt x="345" y="807"/>
                  </a:lnTo>
                  <a:lnTo>
                    <a:pt x="365" y="810"/>
                  </a:lnTo>
                  <a:lnTo>
                    <a:pt x="386" y="811"/>
                  </a:lnTo>
                  <a:lnTo>
                    <a:pt x="406" y="812"/>
                  </a:lnTo>
                  <a:lnTo>
                    <a:pt x="426" y="811"/>
                  </a:lnTo>
                  <a:lnTo>
                    <a:pt x="447" y="810"/>
                  </a:lnTo>
                  <a:lnTo>
                    <a:pt x="467" y="808"/>
                  </a:lnTo>
                  <a:lnTo>
                    <a:pt x="486" y="804"/>
                  </a:lnTo>
                  <a:lnTo>
                    <a:pt x="506" y="799"/>
                  </a:lnTo>
                  <a:lnTo>
                    <a:pt x="525" y="794"/>
                  </a:lnTo>
                  <a:lnTo>
                    <a:pt x="543" y="789"/>
                  </a:lnTo>
                  <a:lnTo>
                    <a:pt x="561" y="781"/>
                  </a:lnTo>
                  <a:lnTo>
                    <a:pt x="580" y="774"/>
                  </a:lnTo>
                  <a:lnTo>
                    <a:pt x="598" y="764"/>
                  </a:lnTo>
                  <a:lnTo>
                    <a:pt x="615" y="754"/>
                  </a:lnTo>
                  <a:lnTo>
                    <a:pt x="632" y="744"/>
                  </a:lnTo>
                  <a:lnTo>
                    <a:pt x="648" y="733"/>
                  </a:lnTo>
                  <a:lnTo>
                    <a:pt x="663" y="720"/>
                  </a:lnTo>
                  <a:lnTo>
                    <a:pt x="679" y="707"/>
                  </a:lnTo>
                  <a:lnTo>
                    <a:pt x="693" y="693"/>
                  </a:lnTo>
                  <a:lnTo>
                    <a:pt x="695" y="691"/>
                  </a:lnTo>
                  <a:lnTo>
                    <a:pt x="696" y="688"/>
                  </a:lnTo>
                  <a:lnTo>
                    <a:pt x="697" y="686"/>
                  </a:lnTo>
                  <a:lnTo>
                    <a:pt x="697" y="682"/>
                  </a:lnTo>
                  <a:lnTo>
                    <a:pt x="697" y="679"/>
                  </a:lnTo>
                  <a:lnTo>
                    <a:pt x="696" y="676"/>
                  </a:lnTo>
                  <a:lnTo>
                    <a:pt x="695" y="674"/>
                  </a:lnTo>
                  <a:lnTo>
                    <a:pt x="693" y="672"/>
                  </a:lnTo>
                  <a:lnTo>
                    <a:pt x="421" y="4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n-ea"/>
                <a:cs typeface="+mn-cs"/>
              </a:endParaRPr>
            </a:p>
          </p:txBody>
        </p:sp>
        <p:sp>
          <p:nvSpPr>
            <p:cNvPr id="43" name="Freeform 313"/>
            <p:cNvSpPr>
              <a:spLocks noEditPoints="1"/>
            </p:cNvSpPr>
            <p:nvPr/>
          </p:nvSpPr>
          <p:spPr bwMode="auto">
            <a:xfrm>
              <a:off x="10607675" y="4360863"/>
              <a:ext cx="133350" cy="96838"/>
            </a:xfrm>
            <a:custGeom>
              <a:avLst/>
              <a:gdLst>
                <a:gd name="T0" fmla="*/ 290 w 421"/>
                <a:gd name="T1" fmla="*/ 270 h 306"/>
                <a:gd name="T2" fmla="*/ 50 w 421"/>
                <a:gd name="T3" fmla="*/ 30 h 306"/>
                <a:gd name="T4" fmla="*/ 390 w 421"/>
                <a:gd name="T5" fmla="*/ 30 h 306"/>
                <a:gd name="T6" fmla="*/ 389 w 421"/>
                <a:gd name="T7" fmla="*/ 46 h 306"/>
                <a:gd name="T8" fmla="*/ 388 w 421"/>
                <a:gd name="T9" fmla="*/ 63 h 306"/>
                <a:gd name="T10" fmla="*/ 385 w 421"/>
                <a:gd name="T11" fmla="*/ 79 h 306"/>
                <a:gd name="T12" fmla="*/ 381 w 421"/>
                <a:gd name="T13" fmla="*/ 95 h 306"/>
                <a:gd name="T14" fmla="*/ 378 w 421"/>
                <a:gd name="T15" fmla="*/ 112 h 306"/>
                <a:gd name="T16" fmla="*/ 373 w 421"/>
                <a:gd name="T17" fmla="*/ 128 h 306"/>
                <a:gd name="T18" fmla="*/ 369 w 421"/>
                <a:gd name="T19" fmla="*/ 144 h 306"/>
                <a:gd name="T20" fmla="*/ 362 w 421"/>
                <a:gd name="T21" fmla="*/ 159 h 306"/>
                <a:gd name="T22" fmla="*/ 356 w 421"/>
                <a:gd name="T23" fmla="*/ 174 h 306"/>
                <a:gd name="T24" fmla="*/ 348 w 421"/>
                <a:gd name="T25" fmla="*/ 189 h 306"/>
                <a:gd name="T26" fmla="*/ 341 w 421"/>
                <a:gd name="T27" fmla="*/ 203 h 306"/>
                <a:gd name="T28" fmla="*/ 332 w 421"/>
                <a:gd name="T29" fmla="*/ 218 h 306"/>
                <a:gd name="T30" fmla="*/ 322 w 421"/>
                <a:gd name="T31" fmla="*/ 230 h 306"/>
                <a:gd name="T32" fmla="*/ 313 w 421"/>
                <a:gd name="T33" fmla="*/ 244 h 306"/>
                <a:gd name="T34" fmla="*/ 302 w 421"/>
                <a:gd name="T35" fmla="*/ 257 h 306"/>
                <a:gd name="T36" fmla="*/ 290 w 421"/>
                <a:gd name="T37" fmla="*/ 270 h 306"/>
                <a:gd name="T38" fmla="*/ 290 w 421"/>
                <a:gd name="T39" fmla="*/ 270 h 306"/>
                <a:gd name="T40" fmla="*/ 406 w 421"/>
                <a:gd name="T41" fmla="*/ 0 h 306"/>
                <a:gd name="T42" fmla="*/ 15 w 421"/>
                <a:gd name="T43" fmla="*/ 0 h 306"/>
                <a:gd name="T44" fmla="*/ 11 w 421"/>
                <a:gd name="T45" fmla="*/ 0 h 306"/>
                <a:gd name="T46" fmla="*/ 6 w 421"/>
                <a:gd name="T47" fmla="*/ 2 h 306"/>
                <a:gd name="T48" fmla="*/ 3 w 421"/>
                <a:gd name="T49" fmla="*/ 5 h 306"/>
                <a:gd name="T50" fmla="*/ 1 w 421"/>
                <a:gd name="T51" fmla="*/ 9 h 306"/>
                <a:gd name="T52" fmla="*/ 0 w 421"/>
                <a:gd name="T53" fmla="*/ 13 h 306"/>
                <a:gd name="T54" fmla="*/ 0 w 421"/>
                <a:gd name="T55" fmla="*/ 17 h 306"/>
                <a:gd name="T56" fmla="*/ 1 w 421"/>
                <a:gd name="T57" fmla="*/ 22 h 306"/>
                <a:gd name="T58" fmla="*/ 4 w 421"/>
                <a:gd name="T59" fmla="*/ 26 h 306"/>
                <a:gd name="T60" fmla="*/ 281 w 421"/>
                <a:gd name="T61" fmla="*/ 302 h 306"/>
                <a:gd name="T62" fmla="*/ 283 w 421"/>
                <a:gd name="T63" fmla="*/ 303 h 306"/>
                <a:gd name="T64" fmla="*/ 285 w 421"/>
                <a:gd name="T65" fmla="*/ 305 h 306"/>
                <a:gd name="T66" fmla="*/ 288 w 421"/>
                <a:gd name="T67" fmla="*/ 305 h 306"/>
                <a:gd name="T68" fmla="*/ 291 w 421"/>
                <a:gd name="T69" fmla="*/ 306 h 306"/>
                <a:gd name="T70" fmla="*/ 294 w 421"/>
                <a:gd name="T71" fmla="*/ 305 h 306"/>
                <a:gd name="T72" fmla="*/ 297 w 421"/>
                <a:gd name="T73" fmla="*/ 305 h 306"/>
                <a:gd name="T74" fmla="*/ 299 w 421"/>
                <a:gd name="T75" fmla="*/ 303 h 306"/>
                <a:gd name="T76" fmla="*/ 302 w 421"/>
                <a:gd name="T77" fmla="*/ 302 h 306"/>
                <a:gd name="T78" fmla="*/ 316 w 421"/>
                <a:gd name="T79" fmla="*/ 287 h 306"/>
                <a:gd name="T80" fmla="*/ 329 w 421"/>
                <a:gd name="T81" fmla="*/ 272 h 306"/>
                <a:gd name="T82" fmla="*/ 341 w 421"/>
                <a:gd name="T83" fmla="*/ 256 h 306"/>
                <a:gd name="T84" fmla="*/ 352 w 421"/>
                <a:gd name="T85" fmla="*/ 240 h 306"/>
                <a:gd name="T86" fmla="*/ 363 w 421"/>
                <a:gd name="T87" fmla="*/ 223 h 306"/>
                <a:gd name="T88" fmla="*/ 373 w 421"/>
                <a:gd name="T89" fmla="*/ 206 h 306"/>
                <a:gd name="T90" fmla="*/ 381 w 421"/>
                <a:gd name="T91" fmla="*/ 189 h 306"/>
                <a:gd name="T92" fmla="*/ 390 w 421"/>
                <a:gd name="T93" fmla="*/ 170 h 306"/>
                <a:gd name="T94" fmla="*/ 397 w 421"/>
                <a:gd name="T95" fmla="*/ 152 h 306"/>
                <a:gd name="T96" fmla="*/ 403 w 421"/>
                <a:gd name="T97" fmla="*/ 133 h 306"/>
                <a:gd name="T98" fmla="*/ 408 w 421"/>
                <a:gd name="T99" fmla="*/ 114 h 306"/>
                <a:gd name="T100" fmla="*/ 412 w 421"/>
                <a:gd name="T101" fmla="*/ 94 h 306"/>
                <a:gd name="T102" fmla="*/ 416 w 421"/>
                <a:gd name="T103" fmla="*/ 75 h 306"/>
                <a:gd name="T104" fmla="*/ 419 w 421"/>
                <a:gd name="T105" fmla="*/ 55 h 306"/>
                <a:gd name="T106" fmla="*/ 420 w 421"/>
                <a:gd name="T107" fmla="*/ 35 h 306"/>
                <a:gd name="T108" fmla="*/ 421 w 421"/>
                <a:gd name="T109" fmla="*/ 15 h 306"/>
                <a:gd name="T110" fmla="*/ 420 w 421"/>
                <a:gd name="T111" fmla="*/ 12 h 306"/>
                <a:gd name="T112" fmla="*/ 419 w 421"/>
                <a:gd name="T113" fmla="*/ 9 h 306"/>
                <a:gd name="T114" fmla="*/ 418 w 421"/>
                <a:gd name="T115" fmla="*/ 7 h 306"/>
                <a:gd name="T116" fmla="*/ 416 w 421"/>
                <a:gd name="T117" fmla="*/ 4 h 306"/>
                <a:gd name="T118" fmla="*/ 414 w 421"/>
                <a:gd name="T119" fmla="*/ 2 h 306"/>
                <a:gd name="T120" fmla="*/ 411 w 421"/>
                <a:gd name="T121" fmla="*/ 1 h 306"/>
                <a:gd name="T122" fmla="*/ 408 w 421"/>
                <a:gd name="T123" fmla="*/ 0 h 306"/>
                <a:gd name="T124" fmla="*/ 406 w 421"/>
                <a:gd name="T125" fmla="*/ 0 h 3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421" h="306">
                  <a:moveTo>
                    <a:pt x="290" y="270"/>
                  </a:moveTo>
                  <a:lnTo>
                    <a:pt x="50" y="30"/>
                  </a:lnTo>
                  <a:lnTo>
                    <a:pt x="390" y="30"/>
                  </a:lnTo>
                  <a:lnTo>
                    <a:pt x="389" y="46"/>
                  </a:lnTo>
                  <a:lnTo>
                    <a:pt x="388" y="63"/>
                  </a:lnTo>
                  <a:lnTo>
                    <a:pt x="385" y="79"/>
                  </a:lnTo>
                  <a:lnTo>
                    <a:pt x="381" y="95"/>
                  </a:lnTo>
                  <a:lnTo>
                    <a:pt x="378" y="112"/>
                  </a:lnTo>
                  <a:lnTo>
                    <a:pt x="373" y="128"/>
                  </a:lnTo>
                  <a:lnTo>
                    <a:pt x="369" y="144"/>
                  </a:lnTo>
                  <a:lnTo>
                    <a:pt x="362" y="159"/>
                  </a:lnTo>
                  <a:lnTo>
                    <a:pt x="356" y="174"/>
                  </a:lnTo>
                  <a:lnTo>
                    <a:pt x="348" y="189"/>
                  </a:lnTo>
                  <a:lnTo>
                    <a:pt x="341" y="203"/>
                  </a:lnTo>
                  <a:lnTo>
                    <a:pt x="332" y="218"/>
                  </a:lnTo>
                  <a:lnTo>
                    <a:pt x="322" y="230"/>
                  </a:lnTo>
                  <a:lnTo>
                    <a:pt x="313" y="244"/>
                  </a:lnTo>
                  <a:lnTo>
                    <a:pt x="302" y="257"/>
                  </a:lnTo>
                  <a:lnTo>
                    <a:pt x="290" y="270"/>
                  </a:lnTo>
                  <a:lnTo>
                    <a:pt x="290" y="270"/>
                  </a:lnTo>
                  <a:close/>
                  <a:moveTo>
                    <a:pt x="406" y="0"/>
                  </a:moveTo>
                  <a:lnTo>
                    <a:pt x="15" y="0"/>
                  </a:lnTo>
                  <a:lnTo>
                    <a:pt x="11" y="0"/>
                  </a:lnTo>
                  <a:lnTo>
                    <a:pt x="6" y="2"/>
                  </a:lnTo>
                  <a:lnTo>
                    <a:pt x="3" y="5"/>
                  </a:lnTo>
                  <a:lnTo>
                    <a:pt x="1" y="9"/>
                  </a:lnTo>
                  <a:lnTo>
                    <a:pt x="0" y="13"/>
                  </a:lnTo>
                  <a:lnTo>
                    <a:pt x="0" y="17"/>
                  </a:lnTo>
                  <a:lnTo>
                    <a:pt x="1" y="22"/>
                  </a:lnTo>
                  <a:lnTo>
                    <a:pt x="4" y="26"/>
                  </a:lnTo>
                  <a:lnTo>
                    <a:pt x="281" y="302"/>
                  </a:lnTo>
                  <a:lnTo>
                    <a:pt x="283" y="303"/>
                  </a:lnTo>
                  <a:lnTo>
                    <a:pt x="285" y="305"/>
                  </a:lnTo>
                  <a:lnTo>
                    <a:pt x="288" y="305"/>
                  </a:lnTo>
                  <a:lnTo>
                    <a:pt x="291" y="306"/>
                  </a:lnTo>
                  <a:lnTo>
                    <a:pt x="294" y="305"/>
                  </a:lnTo>
                  <a:lnTo>
                    <a:pt x="297" y="305"/>
                  </a:lnTo>
                  <a:lnTo>
                    <a:pt x="299" y="303"/>
                  </a:lnTo>
                  <a:lnTo>
                    <a:pt x="302" y="302"/>
                  </a:lnTo>
                  <a:lnTo>
                    <a:pt x="316" y="287"/>
                  </a:lnTo>
                  <a:lnTo>
                    <a:pt x="329" y="272"/>
                  </a:lnTo>
                  <a:lnTo>
                    <a:pt x="341" y="256"/>
                  </a:lnTo>
                  <a:lnTo>
                    <a:pt x="352" y="240"/>
                  </a:lnTo>
                  <a:lnTo>
                    <a:pt x="363" y="223"/>
                  </a:lnTo>
                  <a:lnTo>
                    <a:pt x="373" y="206"/>
                  </a:lnTo>
                  <a:lnTo>
                    <a:pt x="381" y="189"/>
                  </a:lnTo>
                  <a:lnTo>
                    <a:pt x="390" y="170"/>
                  </a:lnTo>
                  <a:lnTo>
                    <a:pt x="397" y="152"/>
                  </a:lnTo>
                  <a:lnTo>
                    <a:pt x="403" y="133"/>
                  </a:lnTo>
                  <a:lnTo>
                    <a:pt x="408" y="114"/>
                  </a:lnTo>
                  <a:lnTo>
                    <a:pt x="412" y="94"/>
                  </a:lnTo>
                  <a:lnTo>
                    <a:pt x="416" y="75"/>
                  </a:lnTo>
                  <a:lnTo>
                    <a:pt x="419" y="55"/>
                  </a:lnTo>
                  <a:lnTo>
                    <a:pt x="420" y="35"/>
                  </a:lnTo>
                  <a:lnTo>
                    <a:pt x="421" y="15"/>
                  </a:lnTo>
                  <a:lnTo>
                    <a:pt x="420" y="12"/>
                  </a:lnTo>
                  <a:lnTo>
                    <a:pt x="419" y="9"/>
                  </a:lnTo>
                  <a:lnTo>
                    <a:pt x="418" y="7"/>
                  </a:lnTo>
                  <a:lnTo>
                    <a:pt x="416" y="4"/>
                  </a:lnTo>
                  <a:lnTo>
                    <a:pt x="414" y="2"/>
                  </a:lnTo>
                  <a:lnTo>
                    <a:pt x="411" y="1"/>
                  </a:lnTo>
                  <a:lnTo>
                    <a:pt x="408" y="0"/>
                  </a:lnTo>
                  <a:lnTo>
                    <a:pt x="406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n-ea"/>
                <a:cs typeface="+mn-cs"/>
              </a:endParaRPr>
            </a:p>
          </p:txBody>
        </p:sp>
      </p:grpSp>
      <p:sp>
        <p:nvSpPr>
          <p:cNvPr id="44" name="TextBox 43"/>
          <p:cNvSpPr txBox="1"/>
          <p:nvPr/>
        </p:nvSpPr>
        <p:spPr>
          <a:xfrm>
            <a:off x="2061330" y="1394314"/>
            <a:ext cx="3052888" cy="461665"/>
          </a:xfrm>
          <a:prstGeom prst="rect">
            <a:avLst/>
          </a:prstGeom>
          <a:noFill/>
          <a:ln w="6350">
            <a:noFill/>
            <a:prstDash val="dash"/>
          </a:ln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Lorem Ipsum is simply dummy text of the printing and typesetting industry. Lorem Ipsum has been the industry's standard dummy text ever since the 1500s.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2061330" y="2252250"/>
            <a:ext cx="3052888" cy="461665"/>
          </a:xfrm>
          <a:prstGeom prst="rect">
            <a:avLst/>
          </a:prstGeom>
          <a:noFill/>
          <a:ln w="6350">
            <a:noFill/>
            <a:prstDash val="dash"/>
          </a:ln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Lorem Ipsum is simply dummy text of the printing and typesetting industry. Lorem Ipsum has been the industry's standard dummy text ever since the 1500s.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1566209" y="3051203"/>
            <a:ext cx="534112" cy="493100"/>
          </a:xfrm>
          <a:prstGeom prst="rect">
            <a:avLst/>
          </a:prstGeom>
          <a:noFill/>
          <a:ln w="6350">
            <a:noFill/>
            <a:prstDash val="dash"/>
          </a:ln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70AD47"/>
                </a:solidFill>
                <a:effectLst/>
                <a:uLnTx/>
                <a:uFillTx/>
                <a:ea typeface="+mn-ea"/>
                <a:cs typeface="+mn-cs"/>
              </a:rPr>
              <a:t>03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2061330" y="3110187"/>
            <a:ext cx="3052888" cy="461665"/>
          </a:xfrm>
          <a:prstGeom prst="rect">
            <a:avLst/>
          </a:prstGeom>
          <a:noFill/>
          <a:ln w="6350">
            <a:noFill/>
            <a:prstDash val="dash"/>
          </a:ln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Lorem Ipsum is simply dummy text of the printing and typesetting industry. Lorem Ipsum has been the industry's standard dummy text ever since the 1500s.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1566209" y="3909139"/>
            <a:ext cx="534112" cy="493100"/>
          </a:xfrm>
          <a:prstGeom prst="rect">
            <a:avLst/>
          </a:prstGeom>
          <a:noFill/>
          <a:ln w="6350">
            <a:noFill/>
            <a:prstDash val="dash"/>
          </a:ln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26A6C1"/>
                </a:solidFill>
                <a:effectLst/>
                <a:uLnTx/>
                <a:uFillTx/>
                <a:ea typeface="+mn-ea"/>
                <a:cs typeface="+mn-cs"/>
              </a:rPr>
              <a:t>04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2061330" y="3968123"/>
            <a:ext cx="3052888" cy="461665"/>
          </a:xfrm>
          <a:prstGeom prst="rect">
            <a:avLst/>
          </a:prstGeom>
          <a:noFill/>
          <a:ln w="6350">
            <a:noFill/>
            <a:prstDash val="dash"/>
          </a:ln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Lorem Ipsum is simply dummy text of the printing and typesetting industry. Lorem Ipsum has been the industry's standard dummy text ever since the 1500s.</a:t>
            </a:r>
          </a:p>
        </p:txBody>
      </p:sp>
      <p:sp>
        <p:nvSpPr>
          <p:cNvPr id="50" name="Rectangle 49"/>
          <p:cNvSpPr/>
          <p:nvPr/>
        </p:nvSpPr>
        <p:spPr>
          <a:xfrm>
            <a:off x="2061330" y="4802787"/>
            <a:ext cx="1544432" cy="1423773"/>
          </a:xfrm>
          <a:prstGeom prst="rect">
            <a:avLst/>
          </a:prstGeom>
          <a:solidFill>
            <a:srgbClr val="AFABAB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 Light"/>
              <a:ea typeface="+mn-ea"/>
              <a:cs typeface="+mn-cs"/>
            </a:endParaRPr>
          </a:p>
        </p:txBody>
      </p:sp>
      <p:sp>
        <p:nvSpPr>
          <p:cNvPr id="51" name="Rectangle 50"/>
          <p:cNvSpPr/>
          <p:nvPr/>
        </p:nvSpPr>
        <p:spPr>
          <a:xfrm>
            <a:off x="3658863" y="4802787"/>
            <a:ext cx="1544432" cy="1423773"/>
          </a:xfrm>
          <a:prstGeom prst="rect">
            <a:avLst/>
          </a:prstGeom>
          <a:solidFill>
            <a:srgbClr val="70AD47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 Light"/>
              <a:ea typeface="+mn-ea"/>
              <a:cs typeface="+mn-cs"/>
            </a:endParaRPr>
          </a:p>
        </p:txBody>
      </p:sp>
      <p:grpSp>
        <p:nvGrpSpPr>
          <p:cNvPr id="52" name="Group 51"/>
          <p:cNvGrpSpPr/>
          <p:nvPr/>
        </p:nvGrpSpPr>
        <p:grpSpPr>
          <a:xfrm>
            <a:off x="2601482" y="4970852"/>
            <a:ext cx="464129" cy="466708"/>
            <a:chOff x="10455275" y="2498725"/>
            <a:chExt cx="285750" cy="287338"/>
          </a:xfrm>
          <a:solidFill>
            <a:schemeClr val="bg1"/>
          </a:solidFill>
        </p:grpSpPr>
        <p:sp>
          <p:nvSpPr>
            <p:cNvPr id="53" name="Freeform 214"/>
            <p:cNvSpPr>
              <a:spLocks noEditPoints="1"/>
            </p:cNvSpPr>
            <p:nvPr/>
          </p:nvSpPr>
          <p:spPr bwMode="auto">
            <a:xfrm>
              <a:off x="10455275" y="2593975"/>
              <a:ext cx="285750" cy="192088"/>
            </a:xfrm>
            <a:custGeom>
              <a:avLst/>
              <a:gdLst>
                <a:gd name="T0" fmla="*/ 812 w 903"/>
                <a:gd name="T1" fmla="*/ 30 h 601"/>
                <a:gd name="T2" fmla="*/ 512 w 903"/>
                <a:gd name="T3" fmla="*/ 571 h 601"/>
                <a:gd name="T4" fmla="*/ 602 w 903"/>
                <a:gd name="T5" fmla="*/ 571 h 601"/>
                <a:gd name="T6" fmla="*/ 301 w 903"/>
                <a:gd name="T7" fmla="*/ 210 h 601"/>
                <a:gd name="T8" fmla="*/ 301 w 903"/>
                <a:gd name="T9" fmla="*/ 571 h 601"/>
                <a:gd name="T10" fmla="*/ 181 w 903"/>
                <a:gd name="T11" fmla="*/ 421 h 601"/>
                <a:gd name="T12" fmla="*/ 888 w 903"/>
                <a:gd name="T13" fmla="*/ 571 h 601"/>
                <a:gd name="T14" fmla="*/ 842 w 903"/>
                <a:gd name="T15" fmla="*/ 12 h 601"/>
                <a:gd name="T16" fmla="*/ 838 w 903"/>
                <a:gd name="T17" fmla="*/ 5 h 601"/>
                <a:gd name="T18" fmla="*/ 830 w 903"/>
                <a:gd name="T19" fmla="*/ 0 h 601"/>
                <a:gd name="T20" fmla="*/ 704 w 903"/>
                <a:gd name="T21" fmla="*/ 0 h 601"/>
                <a:gd name="T22" fmla="*/ 696 w 903"/>
                <a:gd name="T23" fmla="*/ 5 h 601"/>
                <a:gd name="T24" fmla="*/ 692 w 903"/>
                <a:gd name="T25" fmla="*/ 12 h 601"/>
                <a:gd name="T26" fmla="*/ 632 w 903"/>
                <a:gd name="T27" fmla="*/ 571 h 601"/>
                <a:gd name="T28" fmla="*/ 631 w 903"/>
                <a:gd name="T29" fmla="*/ 280 h 601"/>
                <a:gd name="T30" fmla="*/ 626 w 903"/>
                <a:gd name="T31" fmla="*/ 274 h 601"/>
                <a:gd name="T32" fmla="*/ 617 w 903"/>
                <a:gd name="T33" fmla="*/ 270 h 601"/>
                <a:gd name="T34" fmla="*/ 491 w 903"/>
                <a:gd name="T35" fmla="*/ 271 h 601"/>
                <a:gd name="T36" fmla="*/ 484 w 903"/>
                <a:gd name="T37" fmla="*/ 278 h 601"/>
                <a:gd name="T38" fmla="*/ 482 w 903"/>
                <a:gd name="T39" fmla="*/ 285 h 601"/>
                <a:gd name="T40" fmla="*/ 421 w 903"/>
                <a:gd name="T41" fmla="*/ 195 h 601"/>
                <a:gd name="T42" fmla="*/ 419 w 903"/>
                <a:gd name="T43" fmla="*/ 187 h 601"/>
                <a:gd name="T44" fmla="*/ 412 w 903"/>
                <a:gd name="T45" fmla="*/ 181 h 601"/>
                <a:gd name="T46" fmla="*/ 286 w 903"/>
                <a:gd name="T47" fmla="*/ 180 h 601"/>
                <a:gd name="T48" fmla="*/ 277 w 903"/>
                <a:gd name="T49" fmla="*/ 184 h 601"/>
                <a:gd name="T50" fmla="*/ 272 w 903"/>
                <a:gd name="T51" fmla="*/ 190 h 601"/>
                <a:gd name="T52" fmla="*/ 271 w 903"/>
                <a:gd name="T53" fmla="*/ 571 h 601"/>
                <a:gd name="T54" fmla="*/ 211 w 903"/>
                <a:gd name="T55" fmla="*/ 403 h 601"/>
                <a:gd name="T56" fmla="*/ 207 w 903"/>
                <a:gd name="T57" fmla="*/ 396 h 601"/>
                <a:gd name="T58" fmla="*/ 199 w 903"/>
                <a:gd name="T59" fmla="*/ 391 h 601"/>
                <a:gd name="T60" fmla="*/ 73 w 903"/>
                <a:gd name="T61" fmla="*/ 391 h 601"/>
                <a:gd name="T62" fmla="*/ 65 w 903"/>
                <a:gd name="T63" fmla="*/ 396 h 601"/>
                <a:gd name="T64" fmla="*/ 61 w 903"/>
                <a:gd name="T65" fmla="*/ 403 h 601"/>
                <a:gd name="T66" fmla="*/ 16 w 903"/>
                <a:gd name="T67" fmla="*/ 571 h 601"/>
                <a:gd name="T68" fmla="*/ 7 w 903"/>
                <a:gd name="T69" fmla="*/ 573 h 601"/>
                <a:gd name="T70" fmla="*/ 2 w 903"/>
                <a:gd name="T71" fmla="*/ 581 h 601"/>
                <a:gd name="T72" fmla="*/ 1 w 903"/>
                <a:gd name="T73" fmla="*/ 590 h 601"/>
                <a:gd name="T74" fmla="*/ 5 w 903"/>
                <a:gd name="T75" fmla="*/ 597 h 601"/>
                <a:gd name="T76" fmla="*/ 13 w 903"/>
                <a:gd name="T77" fmla="*/ 601 h 601"/>
                <a:gd name="T78" fmla="*/ 196 w 903"/>
                <a:gd name="T79" fmla="*/ 601 h 601"/>
                <a:gd name="T80" fmla="*/ 497 w 903"/>
                <a:gd name="T81" fmla="*/ 601 h 601"/>
                <a:gd name="T82" fmla="*/ 827 w 903"/>
                <a:gd name="T83" fmla="*/ 601 h 601"/>
                <a:gd name="T84" fmla="*/ 893 w 903"/>
                <a:gd name="T85" fmla="*/ 600 h 601"/>
                <a:gd name="T86" fmla="*/ 900 w 903"/>
                <a:gd name="T87" fmla="*/ 595 h 601"/>
                <a:gd name="T88" fmla="*/ 903 w 903"/>
                <a:gd name="T89" fmla="*/ 586 h 601"/>
                <a:gd name="T90" fmla="*/ 900 w 903"/>
                <a:gd name="T91" fmla="*/ 578 h 601"/>
                <a:gd name="T92" fmla="*/ 893 w 903"/>
                <a:gd name="T93" fmla="*/ 572 h 6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903" h="601">
                  <a:moveTo>
                    <a:pt x="722" y="571"/>
                  </a:moveTo>
                  <a:lnTo>
                    <a:pt x="722" y="30"/>
                  </a:lnTo>
                  <a:lnTo>
                    <a:pt x="812" y="30"/>
                  </a:lnTo>
                  <a:lnTo>
                    <a:pt x="812" y="571"/>
                  </a:lnTo>
                  <a:lnTo>
                    <a:pt x="722" y="571"/>
                  </a:lnTo>
                  <a:close/>
                  <a:moveTo>
                    <a:pt x="512" y="571"/>
                  </a:moveTo>
                  <a:lnTo>
                    <a:pt x="512" y="300"/>
                  </a:lnTo>
                  <a:lnTo>
                    <a:pt x="602" y="300"/>
                  </a:lnTo>
                  <a:lnTo>
                    <a:pt x="602" y="571"/>
                  </a:lnTo>
                  <a:lnTo>
                    <a:pt x="512" y="571"/>
                  </a:lnTo>
                  <a:close/>
                  <a:moveTo>
                    <a:pt x="301" y="571"/>
                  </a:moveTo>
                  <a:lnTo>
                    <a:pt x="301" y="210"/>
                  </a:lnTo>
                  <a:lnTo>
                    <a:pt x="391" y="210"/>
                  </a:lnTo>
                  <a:lnTo>
                    <a:pt x="391" y="571"/>
                  </a:lnTo>
                  <a:lnTo>
                    <a:pt x="301" y="571"/>
                  </a:lnTo>
                  <a:close/>
                  <a:moveTo>
                    <a:pt x="91" y="571"/>
                  </a:moveTo>
                  <a:lnTo>
                    <a:pt x="91" y="421"/>
                  </a:lnTo>
                  <a:lnTo>
                    <a:pt x="181" y="421"/>
                  </a:lnTo>
                  <a:lnTo>
                    <a:pt x="181" y="571"/>
                  </a:lnTo>
                  <a:lnTo>
                    <a:pt x="91" y="571"/>
                  </a:lnTo>
                  <a:close/>
                  <a:moveTo>
                    <a:pt x="888" y="571"/>
                  </a:moveTo>
                  <a:lnTo>
                    <a:pt x="842" y="571"/>
                  </a:lnTo>
                  <a:lnTo>
                    <a:pt x="842" y="15"/>
                  </a:lnTo>
                  <a:lnTo>
                    <a:pt x="842" y="12"/>
                  </a:lnTo>
                  <a:lnTo>
                    <a:pt x="841" y="9"/>
                  </a:lnTo>
                  <a:lnTo>
                    <a:pt x="840" y="7"/>
                  </a:lnTo>
                  <a:lnTo>
                    <a:pt x="838" y="5"/>
                  </a:lnTo>
                  <a:lnTo>
                    <a:pt x="836" y="3"/>
                  </a:lnTo>
                  <a:lnTo>
                    <a:pt x="833" y="1"/>
                  </a:lnTo>
                  <a:lnTo>
                    <a:pt x="830" y="0"/>
                  </a:lnTo>
                  <a:lnTo>
                    <a:pt x="827" y="0"/>
                  </a:lnTo>
                  <a:lnTo>
                    <a:pt x="707" y="0"/>
                  </a:lnTo>
                  <a:lnTo>
                    <a:pt x="704" y="0"/>
                  </a:lnTo>
                  <a:lnTo>
                    <a:pt x="702" y="1"/>
                  </a:lnTo>
                  <a:lnTo>
                    <a:pt x="698" y="3"/>
                  </a:lnTo>
                  <a:lnTo>
                    <a:pt x="696" y="5"/>
                  </a:lnTo>
                  <a:lnTo>
                    <a:pt x="694" y="7"/>
                  </a:lnTo>
                  <a:lnTo>
                    <a:pt x="693" y="9"/>
                  </a:lnTo>
                  <a:lnTo>
                    <a:pt x="692" y="12"/>
                  </a:lnTo>
                  <a:lnTo>
                    <a:pt x="692" y="15"/>
                  </a:lnTo>
                  <a:lnTo>
                    <a:pt x="692" y="571"/>
                  </a:lnTo>
                  <a:lnTo>
                    <a:pt x="632" y="571"/>
                  </a:lnTo>
                  <a:lnTo>
                    <a:pt x="632" y="285"/>
                  </a:lnTo>
                  <a:lnTo>
                    <a:pt x="632" y="283"/>
                  </a:lnTo>
                  <a:lnTo>
                    <a:pt x="631" y="280"/>
                  </a:lnTo>
                  <a:lnTo>
                    <a:pt x="630" y="278"/>
                  </a:lnTo>
                  <a:lnTo>
                    <a:pt x="628" y="275"/>
                  </a:lnTo>
                  <a:lnTo>
                    <a:pt x="626" y="274"/>
                  </a:lnTo>
                  <a:lnTo>
                    <a:pt x="622" y="271"/>
                  </a:lnTo>
                  <a:lnTo>
                    <a:pt x="620" y="271"/>
                  </a:lnTo>
                  <a:lnTo>
                    <a:pt x="617" y="270"/>
                  </a:lnTo>
                  <a:lnTo>
                    <a:pt x="497" y="270"/>
                  </a:lnTo>
                  <a:lnTo>
                    <a:pt x="494" y="271"/>
                  </a:lnTo>
                  <a:lnTo>
                    <a:pt x="491" y="271"/>
                  </a:lnTo>
                  <a:lnTo>
                    <a:pt x="488" y="274"/>
                  </a:lnTo>
                  <a:lnTo>
                    <a:pt x="486" y="275"/>
                  </a:lnTo>
                  <a:lnTo>
                    <a:pt x="484" y="278"/>
                  </a:lnTo>
                  <a:lnTo>
                    <a:pt x="483" y="280"/>
                  </a:lnTo>
                  <a:lnTo>
                    <a:pt x="482" y="283"/>
                  </a:lnTo>
                  <a:lnTo>
                    <a:pt x="482" y="285"/>
                  </a:lnTo>
                  <a:lnTo>
                    <a:pt x="482" y="571"/>
                  </a:lnTo>
                  <a:lnTo>
                    <a:pt x="421" y="571"/>
                  </a:lnTo>
                  <a:lnTo>
                    <a:pt x="421" y="195"/>
                  </a:lnTo>
                  <a:lnTo>
                    <a:pt x="421" y="192"/>
                  </a:lnTo>
                  <a:lnTo>
                    <a:pt x="420" y="190"/>
                  </a:lnTo>
                  <a:lnTo>
                    <a:pt x="419" y="187"/>
                  </a:lnTo>
                  <a:lnTo>
                    <a:pt x="417" y="185"/>
                  </a:lnTo>
                  <a:lnTo>
                    <a:pt x="415" y="184"/>
                  </a:lnTo>
                  <a:lnTo>
                    <a:pt x="412" y="181"/>
                  </a:lnTo>
                  <a:lnTo>
                    <a:pt x="409" y="180"/>
                  </a:lnTo>
                  <a:lnTo>
                    <a:pt x="406" y="180"/>
                  </a:lnTo>
                  <a:lnTo>
                    <a:pt x="286" y="180"/>
                  </a:lnTo>
                  <a:lnTo>
                    <a:pt x="283" y="180"/>
                  </a:lnTo>
                  <a:lnTo>
                    <a:pt x="281" y="181"/>
                  </a:lnTo>
                  <a:lnTo>
                    <a:pt x="277" y="184"/>
                  </a:lnTo>
                  <a:lnTo>
                    <a:pt x="275" y="185"/>
                  </a:lnTo>
                  <a:lnTo>
                    <a:pt x="274" y="187"/>
                  </a:lnTo>
                  <a:lnTo>
                    <a:pt x="272" y="190"/>
                  </a:lnTo>
                  <a:lnTo>
                    <a:pt x="271" y="192"/>
                  </a:lnTo>
                  <a:lnTo>
                    <a:pt x="271" y="195"/>
                  </a:lnTo>
                  <a:lnTo>
                    <a:pt x="271" y="571"/>
                  </a:lnTo>
                  <a:lnTo>
                    <a:pt x="211" y="571"/>
                  </a:lnTo>
                  <a:lnTo>
                    <a:pt x="211" y="406"/>
                  </a:lnTo>
                  <a:lnTo>
                    <a:pt x="211" y="403"/>
                  </a:lnTo>
                  <a:lnTo>
                    <a:pt x="210" y="400"/>
                  </a:lnTo>
                  <a:lnTo>
                    <a:pt x="209" y="398"/>
                  </a:lnTo>
                  <a:lnTo>
                    <a:pt x="207" y="396"/>
                  </a:lnTo>
                  <a:lnTo>
                    <a:pt x="205" y="394"/>
                  </a:lnTo>
                  <a:lnTo>
                    <a:pt x="201" y="392"/>
                  </a:lnTo>
                  <a:lnTo>
                    <a:pt x="199" y="391"/>
                  </a:lnTo>
                  <a:lnTo>
                    <a:pt x="196" y="391"/>
                  </a:lnTo>
                  <a:lnTo>
                    <a:pt x="76" y="391"/>
                  </a:lnTo>
                  <a:lnTo>
                    <a:pt x="73" y="391"/>
                  </a:lnTo>
                  <a:lnTo>
                    <a:pt x="70" y="392"/>
                  </a:lnTo>
                  <a:lnTo>
                    <a:pt x="67" y="394"/>
                  </a:lnTo>
                  <a:lnTo>
                    <a:pt x="65" y="396"/>
                  </a:lnTo>
                  <a:lnTo>
                    <a:pt x="63" y="398"/>
                  </a:lnTo>
                  <a:lnTo>
                    <a:pt x="62" y="400"/>
                  </a:lnTo>
                  <a:lnTo>
                    <a:pt x="61" y="403"/>
                  </a:lnTo>
                  <a:lnTo>
                    <a:pt x="61" y="406"/>
                  </a:lnTo>
                  <a:lnTo>
                    <a:pt x="61" y="571"/>
                  </a:lnTo>
                  <a:lnTo>
                    <a:pt x="16" y="571"/>
                  </a:lnTo>
                  <a:lnTo>
                    <a:pt x="13" y="571"/>
                  </a:lnTo>
                  <a:lnTo>
                    <a:pt x="10" y="572"/>
                  </a:lnTo>
                  <a:lnTo>
                    <a:pt x="7" y="573"/>
                  </a:lnTo>
                  <a:lnTo>
                    <a:pt x="5" y="576"/>
                  </a:lnTo>
                  <a:lnTo>
                    <a:pt x="3" y="578"/>
                  </a:lnTo>
                  <a:lnTo>
                    <a:pt x="2" y="581"/>
                  </a:lnTo>
                  <a:lnTo>
                    <a:pt x="1" y="583"/>
                  </a:lnTo>
                  <a:lnTo>
                    <a:pt x="0" y="586"/>
                  </a:lnTo>
                  <a:lnTo>
                    <a:pt x="1" y="590"/>
                  </a:lnTo>
                  <a:lnTo>
                    <a:pt x="2" y="593"/>
                  </a:lnTo>
                  <a:lnTo>
                    <a:pt x="3" y="595"/>
                  </a:lnTo>
                  <a:lnTo>
                    <a:pt x="5" y="597"/>
                  </a:lnTo>
                  <a:lnTo>
                    <a:pt x="7" y="599"/>
                  </a:lnTo>
                  <a:lnTo>
                    <a:pt x="10" y="600"/>
                  </a:lnTo>
                  <a:lnTo>
                    <a:pt x="13" y="601"/>
                  </a:lnTo>
                  <a:lnTo>
                    <a:pt x="16" y="601"/>
                  </a:lnTo>
                  <a:lnTo>
                    <a:pt x="76" y="601"/>
                  </a:lnTo>
                  <a:lnTo>
                    <a:pt x="196" y="601"/>
                  </a:lnTo>
                  <a:lnTo>
                    <a:pt x="286" y="601"/>
                  </a:lnTo>
                  <a:lnTo>
                    <a:pt x="406" y="601"/>
                  </a:lnTo>
                  <a:lnTo>
                    <a:pt x="497" y="601"/>
                  </a:lnTo>
                  <a:lnTo>
                    <a:pt x="617" y="601"/>
                  </a:lnTo>
                  <a:lnTo>
                    <a:pt x="707" y="601"/>
                  </a:lnTo>
                  <a:lnTo>
                    <a:pt x="827" y="601"/>
                  </a:lnTo>
                  <a:lnTo>
                    <a:pt x="888" y="601"/>
                  </a:lnTo>
                  <a:lnTo>
                    <a:pt x="890" y="601"/>
                  </a:lnTo>
                  <a:lnTo>
                    <a:pt x="893" y="600"/>
                  </a:lnTo>
                  <a:lnTo>
                    <a:pt x="896" y="599"/>
                  </a:lnTo>
                  <a:lnTo>
                    <a:pt x="898" y="597"/>
                  </a:lnTo>
                  <a:lnTo>
                    <a:pt x="900" y="595"/>
                  </a:lnTo>
                  <a:lnTo>
                    <a:pt x="901" y="593"/>
                  </a:lnTo>
                  <a:lnTo>
                    <a:pt x="902" y="590"/>
                  </a:lnTo>
                  <a:lnTo>
                    <a:pt x="903" y="586"/>
                  </a:lnTo>
                  <a:lnTo>
                    <a:pt x="902" y="583"/>
                  </a:lnTo>
                  <a:lnTo>
                    <a:pt x="901" y="581"/>
                  </a:lnTo>
                  <a:lnTo>
                    <a:pt x="900" y="578"/>
                  </a:lnTo>
                  <a:lnTo>
                    <a:pt x="898" y="576"/>
                  </a:lnTo>
                  <a:lnTo>
                    <a:pt x="896" y="573"/>
                  </a:lnTo>
                  <a:lnTo>
                    <a:pt x="893" y="572"/>
                  </a:lnTo>
                  <a:lnTo>
                    <a:pt x="890" y="571"/>
                  </a:lnTo>
                  <a:lnTo>
                    <a:pt x="888" y="57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n-ea"/>
                <a:cs typeface="+mn-cs"/>
              </a:endParaRPr>
            </a:p>
          </p:txBody>
        </p:sp>
        <p:sp>
          <p:nvSpPr>
            <p:cNvPr id="54" name="Freeform 215"/>
            <p:cNvSpPr>
              <a:spLocks noEditPoints="1"/>
            </p:cNvSpPr>
            <p:nvPr/>
          </p:nvSpPr>
          <p:spPr bwMode="auto">
            <a:xfrm>
              <a:off x="10474325" y="2498725"/>
              <a:ext cx="252413" cy="157163"/>
            </a:xfrm>
            <a:custGeom>
              <a:avLst/>
              <a:gdLst>
                <a:gd name="T0" fmla="*/ 83 w 796"/>
                <a:gd name="T1" fmla="*/ 417 h 496"/>
                <a:gd name="T2" fmla="*/ 89 w 796"/>
                <a:gd name="T3" fmla="*/ 431 h 496"/>
                <a:gd name="T4" fmla="*/ 76 w 796"/>
                <a:gd name="T5" fmla="*/ 461 h 496"/>
                <a:gd name="T6" fmla="*/ 43 w 796"/>
                <a:gd name="T7" fmla="*/ 461 h 496"/>
                <a:gd name="T8" fmla="*/ 30 w 796"/>
                <a:gd name="T9" fmla="*/ 430 h 496"/>
                <a:gd name="T10" fmla="*/ 54 w 796"/>
                <a:gd name="T11" fmla="*/ 407 h 496"/>
                <a:gd name="T12" fmla="*/ 302 w 796"/>
                <a:gd name="T13" fmla="*/ 216 h 496"/>
                <a:gd name="T14" fmla="*/ 315 w 796"/>
                <a:gd name="T15" fmla="*/ 247 h 496"/>
                <a:gd name="T16" fmla="*/ 291 w 796"/>
                <a:gd name="T17" fmla="*/ 270 h 496"/>
                <a:gd name="T18" fmla="*/ 260 w 796"/>
                <a:gd name="T19" fmla="*/ 257 h 496"/>
                <a:gd name="T20" fmla="*/ 260 w 796"/>
                <a:gd name="T21" fmla="*/ 224 h 496"/>
                <a:gd name="T22" fmla="*/ 511 w 796"/>
                <a:gd name="T23" fmla="*/ 301 h 496"/>
                <a:gd name="T24" fmla="*/ 530 w 796"/>
                <a:gd name="T25" fmla="*/ 308 h 496"/>
                <a:gd name="T26" fmla="*/ 541 w 796"/>
                <a:gd name="T27" fmla="*/ 331 h 496"/>
                <a:gd name="T28" fmla="*/ 523 w 796"/>
                <a:gd name="T29" fmla="*/ 359 h 496"/>
                <a:gd name="T30" fmla="*/ 490 w 796"/>
                <a:gd name="T31" fmla="*/ 353 h 496"/>
                <a:gd name="T32" fmla="*/ 483 w 796"/>
                <a:gd name="T33" fmla="*/ 320 h 496"/>
                <a:gd name="T34" fmla="*/ 511 w 796"/>
                <a:gd name="T35" fmla="*/ 301 h 496"/>
                <a:gd name="T36" fmla="*/ 757 w 796"/>
                <a:gd name="T37" fmla="*/ 39 h 496"/>
                <a:gd name="T38" fmla="*/ 764 w 796"/>
                <a:gd name="T39" fmla="*/ 72 h 496"/>
                <a:gd name="T40" fmla="*/ 736 w 796"/>
                <a:gd name="T41" fmla="*/ 90 h 496"/>
                <a:gd name="T42" fmla="*/ 708 w 796"/>
                <a:gd name="T43" fmla="*/ 72 h 496"/>
                <a:gd name="T44" fmla="*/ 716 w 796"/>
                <a:gd name="T45" fmla="*/ 39 h 496"/>
                <a:gd name="T46" fmla="*/ 60 w 796"/>
                <a:gd name="T47" fmla="*/ 496 h 496"/>
                <a:gd name="T48" fmla="*/ 93 w 796"/>
                <a:gd name="T49" fmla="*/ 487 h 496"/>
                <a:gd name="T50" fmla="*/ 115 w 796"/>
                <a:gd name="T51" fmla="*/ 460 h 496"/>
                <a:gd name="T52" fmla="*/ 118 w 796"/>
                <a:gd name="T53" fmla="*/ 422 h 496"/>
                <a:gd name="T54" fmla="*/ 276 w 796"/>
                <a:gd name="T55" fmla="*/ 300 h 496"/>
                <a:gd name="T56" fmla="*/ 318 w 796"/>
                <a:gd name="T57" fmla="*/ 291 h 496"/>
                <a:gd name="T58" fmla="*/ 451 w 796"/>
                <a:gd name="T59" fmla="*/ 331 h 496"/>
                <a:gd name="T60" fmla="*/ 461 w 796"/>
                <a:gd name="T61" fmla="*/ 365 h 496"/>
                <a:gd name="T62" fmla="*/ 487 w 796"/>
                <a:gd name="T63" fmla="*/ 387 h 496"/>
                <a:gd name="T64" fmla="*/ 523 w 796"/>
                <a:gd name="T65" fmla="*/ 390 h 496"/>
                <a:gd name="T66" fmla="*/ 554 w 796"/>
                <a:gd name="T67" fmla="*/ 373 h 496"/>
                <a:gd name="T68" fmla="*/ 570 w 796"/>
                <a:gd name="T69" fmla="*/ 343 h 496"/>
                <a:gd name="T70" fmla="*/ 559 w 796"/>
                <a:gd name="T71" fmla="*/ 296 h 496"/>
                <a:gd name="T72" fmla="*/ 742 w 796"/>
                <a:gd name="T73" fmla="*/ 120 h 496"/>
                <a:gd name="T74" fmla="*/ 775 w 796"/>
                <a:gd name="T75" fmla="*/ 106 h 496"/>
                <a:gd name="T76" fmla="*/ 794 w 796"/>
                <a:gd name="T77" fmla="*/ 79 h 496"/>
                <a:gd name="T78" fmla="*/ 794 w 796"/>
                <a:gd name="T79" fmla="*/ 43 h 496"/>
                <a:gd name="T80" fmla="*/ 775 w 796"/>
                <a:gd name="T81" fmla="*/ 14 h 496"/>
                <a:gd name="T82" fmla="*/ 742 w 796"/>
                <a:gd name="T83" fmla="*/ 0 h 496"/>
                <a:gd name="T84" fmla="*/ 708 w 796"/>
                <a:gd name="T85" fmla="*/ 8 h 496"/>
                <a:gd name="T86" fmla="*/ 683 w 796"/>
                <a:gd name="T87" fmla="*/ 31 h 496"/>
                <a:gd name="T88" fmla="*/ 677 w 796"/>
                <a:gd name="T89" fmla="*/ 70 h 496"/>
                <a:gd name="T90" fmla="*/ 524 w 796"/>
                <a:gd name="T91" fmla="*/ 272 h 496"/>
                <a:gd name="T92" fmla="*/ 483 w 796"/>
                <a:gd name="T93" fmla="*/ 278 h 496"/>
                <a:gd name="T94" fmla="*/ 345 w 796"/>
                <a:gd name="T95" fmla="*/ 245 h 496"/>
                <a:gd name="T96" fmla="*/ 339 w 796"/>
                <a:gd name="T97" fmla="*/ 212 h 496"/>
                <a:gd name="T98" fmla="*/ 314 w 796"/>
                <a:gd name="T99" fmla="*/ 188 h 496"/>
                <a:gd name="T100" fmla="*/ 280 w 796"/>
                <a:gd name="T101" fmla="*/ 181 h 496"/>
                <a:gd name="T102" fmla="*/ 247 w 796"/>
                <a:gd name="T103" fmla="*/ 194 h 496"/>
                <a:gd name="T104" fmla="*/ 228 w 796"/>
                <a:gd name="T105" fmla="*/ 223 h 496"/>
                <a:gd name="T106" fmla="*/ 229 w 796"/>
                <a:gd name="T107" fmla="*/ 262 h 496"/>
                <a:gd name="T108" fmla="*/ 60 w 796"/>
                <a:gd name="T109" fmla="*/ 376 h 496"/>
                <a:gd name="T110" fmla="*/ 26 w 796"/>
                <a:gd name="T111" fmla="*/ 387 h 496"/>
                <a:gd name="T112" fmla="*/ 4 w 796"/>
                <a:gd name="T113" fmla="*/ 413 h 496"/>
                <a:gd name="T114" fmla="*/ 1 w 796"/>
                <a:gd name="T115" fmla="*/ 448 h 496"/>
                <a:gd name="T116" fmla="*/ 17 w 796"/>
                <a:gd name="T117" fmla="*/ 479 h 496"/>
                <a:gd name="T118" fmla="*/ 47 w 796"/>
                <a:gd name="T119" fmla="*/ 495 h 4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796" h="496">
                  <a:moveTo>
                    <a:pt x="60" y="406"/>
                  </a:moveTo>
                  <a:lnTo>
                    <a:pt x="66" y="407"/>
                  </a:lnTo>
                  <a:lnTo>
                    <a:pt x="73" y="410"/>
                  </a:lnTo>
                  <a:lnTo>
                    <a:pt x="78" y="413"/>
                  </a:lnTo>
                  <a:lnTo>
                    <a:pt x="83" y="417"/>
                  </a:lnTo>
                  <a:lnTo>
                    <a:pt x="83" y="417"/>
                  </a:lnTo>
                  <a:lnTo>
                    <a:pt x="83" y="417"/>
                  </a:lnTo>
                  <a:lnTo>
                    <a:pt x="83" y="417"/>
                  </a:lnTo>
                  <a:lnTo>
                    <a:pt x="83" y="417"/>
                  </a:lnTo>
                  <a:lnTo>
                    <a:pt x="86" y="421"/>
                  </a:lnTo>
                  <a:lnTo>
                    <a:pt x="88" y="426"/>
                  </a:lnTo>
                  <a:lnTo>
                    <a:pt x="89" y="431"/>
                  </a:lnTo>
                  <a:lnTo>
                    <a:pt x="90" y="436"/>
                  </a:lnTo>
                  <a:lnTo>
                    <a:pt x="89" y="443"/>
                  </a:lnTo>
                  <a:lnTo>
                    <a:pt x="88" y="448"/>
                  </a:lnTo>
                  <a:lnTo>
                    <a:pt x="85" y="453"/>
                  </a:lnTo>
                  <a:lnTo>
                    <a:pt x="81" y="458"/>
                  </a:lnTo>
                  <a:lnTo>
                    <a:pt x="76" y="461"/>
                  </a:lnTo>
                  <a:lnTo>
                    <a:pt x="72" y="464"/>
                  </a:lnTo>
                  <a:lnTo>
                    <a:pt x="65" y="466"/>
                  </a:lnTo>
                  <a:lnTo>
                    <a:pt x="60" y="466"/>
                  </a:lnTo>
                  <a:lnTo>
                    <a:pt x="54" y="466"/>
                  </a:lnTo>
                  <a:lnTo>
                    <a:pt x="48" y="464"/>
                  </a:lnTo>
                  <a:lnTo>
                    <a:pt x="43" y="461"/>
                  </a:lnTo>
                  <a:lnTo>
                    <a:pt x="39" y="458"/>
                  </a:lnTo>
                  <a:lnTo>
                    <a:pt x="34" y="453"/>
                  </a:lnTo>
                  <a:lnTo>
                    <a:pt x="32" y="448"/>
                  </a:lnTo>
                  <a:lnTo>
                    <a:pt x="30" y="443"/>
                  </a:lnTo>
                  <a:lnTo>
                    <a:pt x="30" y="436"/>
                  </a:lnTo>
                  <a:lnTo>
                    <a:pt x="30" y="430"/>
                  </a:lnTo>
                  <a:lnTo>
                    <a:pt x="32" y="425"/>
                  </a:lnTo>
                  <a:lnTo>
                    <a:pt x="34" y="419"/>
                  </a:lnTo>
                  <a:lnTo>
                    <a:pt x="39" y="415"/>
                  </a:lnTo>
                  <a:lnTo>
                    <a:pt x="43" y="412"/>
                  </a:lnTo>
                  <a:lnTo>
                    <a:pt x="48" y="409"/>
                  </a:lnTo>
                  <a:lnTo>
                    <a:pt x="54" y="407"/>
                  </a:lnTo>
                  <a:lnTo>
                    <a:pt x="60" y="406"/>
                  </a:lnTo>
                  <a:lnTo>
                    <a:pt x="60" y="406"/>
                  </a:lnTo>
                  <a:close/>
                  <a:moveTo>
                    <a:pt x="285" y="211"/>
                  </a:moveTo>
                  <a:lnTo>
                    <a:pt x="291" y="211"/>
                  </a:lnTo>
                  <a:lnTo>
                    <a:pt x="297" y="214"/>
                  </a:lnTo>
                  <a:lnTo>
                    <a:pt x="302" y="216"/>
                  </a:lnTo>
                  <a:lnTo>
                    <a:pt x="306" y="220"/>
                  </a:lnTo>
                  <a:lnTo>
                    <a:pt x="311" y="224"/>
                  </a:lnTo>
                  <a:lnTo>
                    <a:pt x="313" y="230"/>
                  </a:lnTo>
                  <a:lnTo>
                    <a:pt x="315" y="235"/>
                  </a:lnTo>
                  <a:lnTo>
                    <a:pt x="315" y="241"/>
                  </a:lnTo>
                  <a:lnTo>
                    <a:pt x="315" y="247"/>
                  </a:lnTo>
                  <a:lnTo>
                    <a:pt x="313" y="253"/>
                  </a:lnTo>
                  <a:lnTo>
                    <a:pt x="311" y="257"/>
                  </a:lnTo>
                  <a:lnTo>
                    <a:pt x="306" y="262"/>
                  </a:lnTo>
                  <a:lnTo>
                    <a:pt x="302" y="266"/>
                  </a:lnTo>
                  <a:lnTo>
                    <a:pt x="297" y="268"/>
                  </a:lnTo>
                  <a:lnTo>
                    <a:pt x="291" y="270"/>
                  </a:lnTo>
                  <a:lnTo>
                    <a:pt x="285" y="271"/>
                  </a:lnTo>
                  <a:lnTo>
                    <a:pt x="280" y="270"/>
                  </a:lnTo>
                  <a:lnTo>
                    <a:pt x="273" y="268"/>
                  </a:lnTo>
                  <a:lnTo>
                    <a:pt x="269" y="266"/>
                  </a:lnTo>
                  <a:lnTo>
                    <a:pt x="264" y="262"/>
                  </a:lnTo>
                  <a:lnTo>
                    <a:pt x="260" y="257"/>
                  </a:lnTo>
                  <a:lnTo>
                    <a:pt x="257" y="253"/>
                  </a:lnTo>
                  <a:lnTo>
                    <a:pt x="256" y="247"/>
                  </a:lnTo>
                  <a:lnTo>
                    <a:pt x="255" y="241"/>
                  </a:lnTo>
                  <a:lnTo>
                    <a:pt x="256" y="235"/>
                  </a:lnTo>
                  <a:lnTo>
                    <a:pt x="257" y="230"/>
                  </a:lnTo>
                  <a:lnTo>
                    <a:pt x="260" y="224"/>
                  </a:lnTo>
                  <a:lnTo>
                    <a:pt x="264" y="220"/>
                  </a:lnTo>
                  <a:lnTo>
                    <a:pt x="269" y="216"/>
                  </a:lnTo>
                  <a:lnTo>
                    <a:pt x="273" y="214"/>
                  </a:lnTo>
                  <a:lnTo>
                    <a:pt x="280" y="211"/>
                  </a:lnTo>
                  <a:lnTo>
                    <a:pt x="285" y="211"/>
                  </a:lnTo>
                  <a:close/>
                  <a:moveTo>
                    <a:pt x="511" y="301"/>
                  </a:moveTo>
                  <a:lnTo>
                    <a:pt x="516" y="301"/>
                  </a:lnTo>
                  <a:lnTo>
                    <a:pt x="521" y="302"/>
                  </a:lnTo>
                  <a:lnTo>
                    <a:pt x="526" y="306"/>
                  </a:lnTo>
                  <a:lnTo>
                    <a:pt x="530" y="308"/>
                  </a:lnTo>
                  <a:lnTo>
                    <a:pt x="530" y="308"/>
                  </a:lnTo>
                  <a:lnTo>
                    <a:pt x="530" y="308"/>
                  </a:lnTo>
                  <a:lnTo>
                    <a:pt x="530" y="308"/>
                  </a:lnTo>
                  <a:lnTo>
                    <a:pt x="530" y="308"/>
                  </a:lnTo>
                  <a:lnTo>
                    <a:pt x="535" y="313"/>
                  </a:lnTo>
                  <a:lnTo>
                    <a:pt x="538" y="319"/>
                  </a:lnTo>
                  <a:lnTo>
                    <a:pt x="540" y="325"/>
                  </a:lnTo>
                  <a:lnTo>
                    <a:pt x="541" y="331"/>
                  </a:lnTo>
                  <a:lnTo>
                    <a:pt x="540" y="337"/>
                  </a:lnTo>
                  <a:lnTo>
                    <a:pt x="539" y="343"/>
                  </a:lnTo>
                  <a:lnTo>
                    <a:pt x="536" y="347"/>
                  </a:lnTo>
                  <a:lnTo>
                    <a:pt x="532" y="353"/>
                  </a:lnTo>
                  <a:lnTo>
                    <a:pt x="527" y="356"/>
                  </a:lnTo>
                  <a:lnTo>
                    <a:pt x="523" y="359"/>
                  </a:lnTo>
                  <a:lnTo>
                    <a:pt x="516" y="360"/>
                  </a:lnTo>
                  <a:lnTo>
                    <a:pt x="511" y="361"/>
                  </a:lnTo>
                  <a:lnTo>
                    <a:pt x="505" y="360"/>
                  </a:lnTo>
                  <a:lnTo>
                    <a:pt x="499" y="359"/>
                  </a:lnTo>
                  <a:lnTo>
                    <a:pt x="494" y="356"/>
                  </a:lnTo>
                  <a:lnTo>
                    <a:pt x="490" y="353"/>
                  </a:lnTo>
                  <a:lnTo>
                    <a:pt x="486" y="349"/>
                  </a:lnTo>
                  <a:lnTo>
                    <a:pt x="483" y="343"/>
                  </a:lnTo>
                  <a:lnTo>
                    <a:pt x="481" y="337"/>
                  </a:lnTo>
                  <a:lnTo>
                    <a:pt x="481" y="331"/>
                  </a:lnTo>
                  <a:lnTo>
                    <a:pt x="481" y="325"/>
                  </a:lnTo>
                  <a:lnTo>
                    <a:pt x="483" y="320"/>
                  </a:lnTo>
                  <a:lnTo>
                    <a:pt x="486" y="314"/>
                  </a:lnTo>
                  <a:lnTo>
                    <a:pt x="490" y="310"/>
                  </a:lnTo>
                  <a:lnTo>
                    <a:pt x="494" y="307"/>
                  </a:lnTo>
                  <a:lnTo>
                    <a:pt x="499" y="304"/>
                  </a:lnTo>
                  <a:lnTo>
                    <a:pt x="505" y="301"/>
                  </a:lnTo>
                  <a:lnTo>
                    <a:pt x="511" y="301"/>
                  </a:lnTo>
                  <a:lnTo>
                    <a:pt x="511" y="301"/>
                  </a:lnTo>
                  <a:close/>
                  <a:moveTo>
                    <a:pt x="736" y="30"/>
                  </a:moveTo>
                  <a:lnTo>
                    <a:pt x="742" y="31"/>
                  </a:lnTo>
                  <a:lnTo>
                    <a:pt x="748" y="33"/>
                  </a:lnTo>
                  <a:lnTo>
                    <a:pt x="753" y="36"/>
                  </a:lnTo>
                  <a:lnTo>
                    <a:pt x="757" y="39"/>
                  </a:lnTo>
                  <a:lnTo>
                    <a:pt x="762" y="43"/>
                  </a:lnTo>
                  <a:lnTo>
                    <a:pt x="764" y="49"/>
                  </a:lnTo>
                  <a:lnTo>
                    <a:pt x="766" y="55"/>
                  </a:lnTo>
                  <a:lnTo>
                    <a:pt x="766" y="60"/>
                  </a:lnTo>
                  <a:lnTo>
                    <a:pt x="766" y="67"/>
                  </a:lnTo>
                  <a:lnTo>
                    <a:pt x="764" y="72"/>
                  </a:lnTo>
                  <a:lnTo>
                    <a:pt x="762" y="78"/>
                  </a:lnTo>
                  <a:lnTo>
                    <a:pt x="757" y="82"/>
                  </a:lnTo>
                  <a:lnTo>
                    <a:pt x="753" y="85"/>
                  </a:lnTo>
                  <a:lnTo>
                    <a:pt x="748" y="88"/>
                  </a:lnTo>
                  <a:lnTo>
                    <a:pt x="742" y="90"/>
                  </a:lnTo>
                  <a:lnTo>
                    <a:pt x="736" y="90"/>
                  </a:lnTo>
                  <a:lnTo>
                    <a:pt x="731" y="90"/>
                  </a:lnTo>
                  <a:lnTo>
                    <a:pt x="724" y="88"/>
                  </a:lnTo>
                  <a:lnTo>
                    <a:pt x="720" y="85"/>
                  </a:lnTo>
                  <a:lnTo>
                    <a:pt x="716" y="82"/>
                  </a:lnTo>
                  <a:lnTo>
                    <a:pt x="711" y="78"/>
                  </a:lnTo>
                  <a:lnTo>
                    <a:pt x="708" y="72"/>
                  </a:lnTo>
                  <a:lnTo>
                    <a:pt x="707" y="67"/>
                  </a:lnTo>
                  <a:lnTo>
                    <a:pt x="706" y="60"/>
                  </a:lnTo>
                  <a:lnTo>
                    <a:pt x="707" y="55"/>
                  </a:lnTo>
                  <a:lnTo>
                    <a:pt x="708" y="49"/>
                  </a:lnTo>
                  <a:lnTo>
                    <a:pt x="711" y="43"/>
                  </a:lnTo>
                  <a:lnTo>
                    <a:pt x="716" y="39"/>
                  </a:lnTo>
                  <a:lnTo>
                    <a:pt x="720" y="36"/>
                  </a:lnTo>
                  <a:lnTo>
                    <a:pt x="724" y="33"/>
                  </a:lnTo>
                  <a:lnTo>
                    <a:pt x="731" y="31"/>
                  </a:lnTo>
                  <a:lnTo>
                    <a:pt x="736" y="30"/>
                  </a:lnTo>
                  <a:lnTo>
                    <a:pt x="736" y="30"/>
                  </a:lnTo>
                  <a:close/>
                  <a:moveTo>
                    <a:pt x="60" y="496"/>
                  </a:moveTo>
                  <a:lnTo>
                    <a:pt x="66" y="496"/>
                  </a:lnTo>
                  <a:lnTo>
                    <a:pt x="72" y="495"/>
                  </a:lnTo>
                  <a:lnTo>
                    <a:pt x="77" y="494"/>
                  </a:lnTo>
                  <a:lnTo>
                    <a:pt x="84" y="492"/>
                  </a:lnTo>
                  <a:lnTo>
                    <a:pt x="89" y="489"/>
                  </a:lnTo>
                  <a:lnTo>
                    <a:pt x="93" y="487"/>
                  </a:lnTo>
                  <a:lnTo>
                    <a:pt x="98" y="482"/>
                  </a:lnTo>
                  <a:lnTo>
                    <a:pt x="102" y="479"/>
                  </a:lnTo>
                  <a:lnTo>
                    <a:pt x="106" y="475"/>
                  </a:lnTo>
                  <a:lnTo>
                    <a:pt x="109" y="470"/>
                  </a:lnTo>
                  <a:lnTo>
                    <a:pt x="113" y="465"/>
                  </a:lnTo>
                  <a:lnTo>
                    <a:pt x="115" y="460"/>
                  </a:lnTo>
                  <a:lnTo>
                    <a:pt x="117" y="455"/>
                  </a:lnTo>
                  <a:lnTo>
                    <a:pt x="119" y="448"/>
                  </a:lnTo>
                  <a:lnTo>
                    <a:pt x="120" y="443"/>
                  </a:lnTo>
                  <a:lnTo>
                    <a:pt x="120" y="436"/>
                  </a:lnTo>
                  <a:lnTo>
                    <a:pt x="119" y="429"/>
                  </a:lnTo>
                  <a:lnTo>
                    <a:pt x="118" y="422"/>
                  </a:lnTo>
                  <a:lnTo>
                    <a:pt x="116" y="416"/>
                  </a:lnTo>
                  <a:lnTo>
                    <a:pt x="114" y="410"/>
                  </a:lnTo>
                  <a:lnTo>
                    <a:pt x="251" y="291"/>
                  </a:lnTo>
                  <a:lnTo>
                    <a:pt x="259" y="295"/>
                  </a:lnTo>
                  <a:lnTo>
                    <a:pt x="267" y="298"/>
                  </a:lnTo>
                  <a:lnTo>
                    <a:pt x="276" y="300"/>
                  </a:lnTo>
                  <a:lnTo>
                    <a:pt x="285" y="301"/>
                  </a:lnTo>
                  <a:lnTo>
                    <a:pt x="292" y="300"/>
                  </a:lnTo>
                  <a:lnTo>
                    <a:pt x="300" y="299"/>
                  </a:lnTo>
                  <a:lnTo>
                    <a:pt x="306" y="297"/>
                  </a:lnTo>
                  <a:lnTo>
                    <a:pt x="313" y="294"/>
                  </a:lnTo>
                  <a:lnTo>
                    <a:pt x="318" y="291"/>
                  </a:lnTo>
                  <a:lnTo>
                    <a:pt x="325" y="286"/>
                  </a:lnTo>
                  <a:lnTo>
                    <a:pt x="329" y="282"/>
                  </a:lnTo>
                  <a:lnTo>
                    <a:pt x="333" y="277"/>
                  </a:lnTo>
                  <a:lnTo>
                    <a:pt x="451" y="324"/>
                  </a:lnTo>
                  <a:lnTo>
                    <a:pt x="451" y="327"/>
                  </a:lnTo>
                  <a:lnTo>
                    <a:pt x="451" y="331"/>
                  </a:lnTo>
                  <a:lnTo>
                    <a:pt x="451" y="338"/>
                  </a:lnTo>
                  <a:lnTo>
                    <a:pt x="452" y="343"/>
                  </a:lnTo>
                  <a:lnTo>
                    <a:pt x="453" y="350"/>
                  </a:lnTo>
                  <a:lnTo>
                    <a:pt x="455" y="355"/>
                  </a:lnTo>
                  <a:lnTo>
                    <a:pt x="457" y="360"/>
                  </a:lnTo>
                  <a:lnTo>
                    <a:pt x="461" y="365"/>
                  </a:lnTo>
                  <a:lnTo>
                    <a:pt x="464" y="370"/>
                  </a:lnTo>
                  <a:lnTo>
                    <a:pt x="468" y="374"/>
                  </a:lnTo>
                  <a:lnTo>
                    <a:pt x="472" y="377"/>
                  </a:lnTo>
                  <a:lnTo>
                    <a:pt x="477" y="381"/>
                  </a:lnTo>
                  <a:lnTo>
                    <a:pt x="482" y="384"/>
                  </a:lnTo>
                  <a:lnTo>
                    <a:pt x="487" y="387"/>
                  </a:lnTo>
                  <a:lnTo>
                    <a:pt x="493" y="388"/>
                  </a:lnTo>
                  <a:lnTo>
                    <a:pt x="498" y="390"/>
                  </a:lnTo>
                  <a:lnTo>
                    <a:pt x="505" y="391"/>
                  </a:lnTo>
                  <a:lnTo>
                    <a:pt x="511" y="391"/>
                  </a:lnTo>
                  <a:lnTo>
                    <a:pt x="517" y="391"/>
                  </a:lnTo>
                  <a:lnTo>
                    <a:pt x="523" y="390"/>
                  </a:lnTo>
                  <a:lnTo>
                    <a:pt x="529" y="388"/>
                  </a:lnTo>
                  <a:lnTo>
                    <a:pt x="535" y="387"/>
                  </a:lnTo>
                  <a:lnTo>
                    <a:pt x="540" y="384"/>
                  </a:lnTo>
                  <a:lnTo>
                    <a:pt x="544" y="381"/>
                  </a:lnTo>
                  <a:lnTo>
                    <a:pt x="550" y="377"/>
                  </a:lnTo>
                  <a:lnTo>
                    <a:pt x="554" y="373"/>
                  </a:lnTo>
                  <a:lnTo>
                    <a:pt x="557" y="370"/>
                  </a:lnTo>
                  <a:lnTo>
                    <a:pt x="560" y="365"/>
                  </a:lnTo>
                  <a:lnTo>
                    <a:pt x="564" y="360"/>
                  </a:lnTo>
                  <a:lnTo>
                    <a:pt x="567" y="355"/>
                  </a:lnTo>
                  <a:lnTo>
                    <a:pt x="568" y="350"/>
                  </a:lnTo>
                  <a:lnTo>
                    <a:pt x="570" y="343"/>
                  </a:lnTo>
                  <a:lnTo>
                    <a:pt x="571" y="338"/>
                  </a:lnTo>
                  <a:lnTo>
                    <a:pt x="571" y="331"/>
                  </a:lnTo>
                  <a:lnTo>
                    <a:pt x="570" y="322"/>
                  </a:lnTo>
                  <a:lnTo>
                    <a:pt x="568" y="312"/>
                  </a:lnTo>
                  <a:lnTo>
                    <a:pt x="565" y="304"/>
                  </a:lnTo>
                  <a:lnTo>
                    <a:pt x="559" y="296"/>
                  </a:lnTo>
                  <a:lnTo>
                    <a:pt x="710" y="115"/>
                  </a:lnTo>
                  <a:lnTo>
                    <a:pt x="717" y="117"/>
                  </a:lnTo>
                  <a:lnTo>
                    <a:pt x="723" y="119"/>
                  </a:lnTo>
                  <a:lnTo>
                    <a:pt x="730" y="120"/>
                  </a:lnTo>
                  <a:lnTo>
                    <a:pt x="736" y="120"/>
                  </a:lnTo>
                  <a:lnTo>
                    <a:pt x="742" y="120"/>
                  </a:lnTo>
                  <a:lnTo>
                    <a:pt x="749" y="119"/>
                  </a:lnTo>
                  <a:lnTo>
                    <a:pt x="754" y="118"/>
                  </a:lnTo>
                  <a:lnTo>
                    <a:pt x="760" y="116"/>
                  </a:lnTo>
                  <a:lnTo>
                    <a:pt x="765" y="114"/>
                  </a:lnTo>
                  <a:lnTo>
                    <a:pt x="770" y="111"/>
                  </a:lnTo>
                  <a:lnTo>
                    <a:pt x="775" y="106"/>
                  </a:lnTo>
                  <a:lnTo>
                    <a:pt x="779" y="103"/>
                  </a:lnTo>
                  <a:lnTo>
                    <a:pt x="783" y="99"/>
                  </a:lnTo>
                  <a:lnTo>
                    <a:pt x="786" y="95"/>
                  </a:lnTo>
                  <a:lnTo>
                    <a:pt x="790" y="89"/>
                  </a:lnTo>
                  <a:lnTo>
                    <a:pt x="792" y="84"/>
                  </a:lnTo>
                  <a:lnTo>
                    <a:pt x="794" y="79"/>
                  </a:lnTo>
                  <a:lnTo>
                    <a:pt x="795" y="73"/>
                  </a:lnTo>
                  <a:lnTo>
                    <a:pt x="796" y="67"/>
                  </a:lnTo>
                  <a:lnTo>
                    <a:pt x="796" y="60"/>
                  </a:lnTo>
                  <a:lnTo>
                    <a:pt x="796" y="54"/>
                  </a:lnTo>
                  <a:lnTo>
                    <a:pt x="795" y="49"/>
                  </a:lnTo>
                  <a:lnTo>
                    <a:pt x="794" y="43"/>
                  </a:lnTo>
                  <a:lnTo>
                    <a:pt x="792" y="37"/>
                  </a:lnTo>
                  <a:lnTo>
                    <a:pt x="790" y="31"/>
                  </a:lnTo>
                  <a:lnTo>
                    <a:pt x="786" y="27"/>
                  </a:lnTo>
                  <a:lnTo>
                    <a:pt x="783" y="23"/>
                  </a:lnTo>
                  <a:lnTo>
                    <a:pt x="779" y="19"/>
                  </a:lnTo>
                  <a:lnTo>
                    <a:pt x="775" y="14"/>
                  </a:lnTo>
                  <a:lnTo>
                    <a:pt x="770" y="11"/>
                  </a:lnTo>
                  <a:lnTo>
                    <a:pt x="765" y="8"/>
                  </a:lnTo>
                  <a:lnTo>
                    <a:pt x="760" y="5"/>
                  </a:lnTo>
                  <a:lnTo>
                    <a:pt x="754" y="4"/>
                  </a:lnTo>
                  <a:lnTo>
                    <a:pt x="749" y="1"/>
                  </a:lnTo>
                  <a:lnTo>
                    <a:pt x="742" y="0"/>
                  </a:lnTo>
                  <a:lnTo>
                    <a:pt x="736" y="0"/>
                  </a:lnTo>
                  <a:lnTo>
                    <a:pt x="731" y="0"/>
                  </a:lnTo>
                  <a:lnTo>
                    <a:pt x="724" y="1"/>
                  </a:lnTo>
                  <a:lnTo>
                    <a:pt x="719" y="4"/>
                  </a:lnTo>
                  <a:lnTo>
                    <a:pt x="712" y="5"/>
                  </a:lnTo>
                  <a:lnTo>
                    <a:pt x="708" y="8"/>
                  </a:lnTo>
                  <a:lnTo>
                    <a:pt x="703" y="11"/>
                  </a:lnTo>
                  <a:lnTo>
                    <a:pt x="698" y="14"/>
                  </a:lnTo>
                  <a:lnTo>
                    <a:pt x="694" y="19"/>
                  </a:lnTo>
                  <a:lnTo>
                    <a:pt x="690" y="22"/>
                  </a:lnTo>
                  <a:lnTo>
                    <a:pt x="687" y="27"/>
                  </a:lnTo>
                  <a:lnTo>
                    <a:pt x="683" y="31"/>
                  </a:lnTo>
                  <a:lnTo>
                    <a:pt x="681" y="37"/>
                  </a:lnTo>
                  <a:lnTo>
                    <a:pt x="679" y="43"/>
                  </a:lnTo>
                  <a:lnTo>
                    <a:pt x="677" y="49"/>
                  </a:lnTo>
                  <a:lnTo>
                    <a:pt x="676" y="54"/>
                  </a:lnTo>
                  <a:lnTo>
                    <a:pt x="676" y="60"/>
                  </a:lnTo>
                  <a:lnTo>
                    <a:pt x="677" y="70"/>
                  </a:lnTo>
                  <a:lnTo>
                    <a:pt x="679" y="80"/>
                  </a:lnTo>
                  <a:lnTo>
                    <a:pt x="682" y="88"/>
                  </a:lnTo>
                  <a:lnTo>
                    <a:pt x="688" y="96"/>
                  </a:lnTo>
                  <a:lnTo>
                    <a:pt x="537" y="277"/>
                  </a:lnTo>
                  <a:lnTo>
                    <a:pt x="530" y="275"/>
                  </a:lnTo>
                  <a:lnTo>
                    <a:pt x="524" y="272"/>
                  </a:lnTo>
                  <a:lnTo>
                    <a:pt x="517" y="271"/>
                  </a:lnTo>
                  <a:lnTo>
                    <a:pt x="511" y="271"/>
                  </a:lnTo>
                  <a:lnTo>
                    <a:pt x="504" y="271"/>
                  </a:lnTo>
                  <a:lnTo>
                    <a:pt x="496" y="272"/>
                  </a:lnTo>
                  <a:lnTo>
                    <a:pt x="490" y="275"/>
                  </a:lnTo>
                  <a:lnTo>
                    <a:pt x="483" y="278"/>
                  </a:lnTo>
                  <a:lnTo>
                    <a:pt x="478" y="281"/>
                  </a:lnTo>
                  <a:lnTo>
                    <a:pt x="472" y="285"/>
                  </a:lnTo>
                  <a:lnTo>
                    <a:pt x="467" y="291"/>
                  </a:lnTo>
                  <a:lnTo>
                    <a:pt x="463" y="296"/>
                  </a:lnTo>
                  <a:lnTo>
                    <a:pt x="345" y="249"/>
                  </a:lnTo>
                  <a:lnTo>
                    <a:pt x="345" y="245"/>
                  </a:lnTo>
                  <a:lnTo>
                    <a:pt x="345" y="241"/>
                  </a:lnTo>
                  <a:lnTo>
                    <a:pt x="345" y="235"/>
                  </a:lnTo>
                  <a:lnTo>
                    <a:pt x="344" y="229"/>
                  </a:lnTo>
                  <a:lnTo>
                    <a:pt x="343" y="223"/>
                  </a:lnTo>
                  <a:lnTo>
                    <a:pt x="341" y="218"/>
                  </a:lnTo>
                  <a:lnTo>
                    <a:pt x="339" y="212"/>
                  </a:lnTo>
                  <a:lnTo>
                    <a:pt x="335" y="207"/>
                  </a:lnTo>
                  <a:lnTo>
                    <a:pt x="332" y="203"/>
                  </a:lnTo>
                  <a:lnTo>
                    <a:pt x="328" y="199"/>
                  </a:lnTo>
                  <a:lnTo>
                    <a:pt x="324" y="194"/>
                  </a:lnTo>
                  <a:lnTo>
                    <a:pt x="319" y="191"/>
                  </a:lnTo>
                  <a:lnTo>
                    <a:pt x="314" y="188"/>
                  </a:lnTo>
                  <a:lnTo>
                    <a:pt x="309" y="186"/>
                  </a:lnTo>
                  <a:lnTo>
                    <a:pt x="303" y="184"/>
                  </a:lnTo>
                  <a:lnTo>
                    <a:pt x="298" y="182"/>
                  </a:lnTo>
                  <a:lnTo>
                    <a:pt x="291" y="181"/>
                  </a:lnTo>
                  <a:lnTo>
                    <a:pt x="285" y="180"/>
                  </a:lnTo>
                  <a:lnTo>
                    <a:pt x="280" y="181"/>
                  </a:lnTo>
                  <a:lnTo>
                    <a:pt x="273" y="182"/>
                  </a:lnTo>
                  <a:lnTo>
                    <a:pt x="268" y="184"/>
                  </a:lnTo>
                  <a:lnTo>
                    <a:pt x="261" y="186"/>
                  </a:lnTo>
                  <a:lnTo>
                    <a:pt x="257" y="188"/>
                  </a:lnTo>
                  <a:lnTo>
                    <a:pt x="252" y="191"/>
                  </a:lnTo>
                  <a:lnTo>
                    <a:pt x="247" y="194"/>
                  </a:lnTo>
                  <a:lnTo>
                    <a:pt x="243" y="199"/>
                  </a:lnTo>
                  <a:lnTo>
                    <a:pt x="239" y="203"/>
                  </a:lnTo>
                  <a:lnTo>
                    <a:pt x="236" y="207"/>
                  </a:lnTo>
                  <a:lnTo>
                    <a:pt x="232" y="212"/>
                  </a:lnTo>
                  <a:lnTo>
                    <a:pt x="230" y="218"/>
                  </a:lnTo>
                  <a:lnTo>
                    <a:pt x="228" y="223"/>
                  </a:lnTo>
                  <a:lnTo>
                    <a:pt x="226" y="229"/>
                  </a:lnTo>
                  <a:lnTo>
                    <a:pt x="225" y="235"/>
                  </a:lnTo>
                  <a:lnTo>
                    <a:pt x="225" y="241"/>
                  </a:lnTo>
                  <a:lnTo>
                    <a:pt x="226" y="248"/>
                  </a:lnTo>
                  <a:lnTo>
                    <a:pt x="227" y="255"/>
                  </a:lnTo>
                  <a:lnTo>
                    <a:pt x="229" y="262"/>
                  </a:lnTo>
                  <a:lnTo>
                    <a:pt x="231" y="267"/>
                  </a:lnTo>
                  <a:lnTo>
                    <a:pt x="94" y="387"/>
                  </a:lnTo>
                  <a:lnTo>
                    <a:pt x="86" y="383"/>
                  </a:lnTo>
                  <a:lnTo>
                    <a:pt x="78" y="380"/>
                  </a:lnTo>
                  <a:lnTo>
                    <a:pt x="69" y="377"/>
                  </a:lnTo>
                  <a:lnTo>
                    <a:pt x="60" y="376"/>
                  </a:lnTo>
                  <a:lnTo>
                    <a:pt x="54" y="376"/>
                  </a:lnTo>
                  <a:lnTo>
                    <a:pt x="47" y="377"/>
                  </a:lnTo>
                  <a:lnTo>
                    <a:pt x="42" y="379"/>
                  </a:lnTo>
                  <a:lnTo>
                    <a:pt x="36" y="381"/>
                  </a:lnTo>
                  <a:lnTo>
                    <a:pt x="31" y="384"/>
                  </a:lnTo>
                  <a:lnTo>
                    <a:pt x="26" y="387"/>
                  </a:lnTo>
                  <a:lnTo>
                    <a:pt x="21" y="390"/>
                  </a:lnTo>
                  <a:lnTo>
                    <a:pt x="17" y="394"/>
                  </a:lnTo>
                  <a:lnTo>
                    <a:pt x="13" y="398"/>
                  </a:lnTo>
                  <a:lnTo>
                    <a:pt x="10" y="403"/>
                  </a:lnTo>
                  <a:lnTo>
                    <a:pt x="6" y="407"/>
                  </a:lnTo>
                  <a:lnTo>
                    <a:pt x="4" y="413"/>
                  </a:lnTo>
                  <a:lnTo>
                    <a:pt x="2" y="418"/>
                  </a:lnTo>
                  <a:lnTo>
                    <a:pt x="1" y="425"/>
                  </a:lnTo>
                  <a:lnTo>
                    <a:pt x="0" y="430"/>
                  </a:lnTo>
                  <a:lnTo>
                    <a:pt x="0" y="436"/>
                  </a:lnTo>
                  <a:lnTo>
                    <a:pt x="0" y="443"/>
                  </a:lnTo>
                  <a:lnTo>
                    <a:pt x="1" y="448"/>
                  </a:lnTo>
                  <a:lnTo>
                    <a:pt x="2" y="455"/>
                  </a:lnTo>
                  <a:lnTo>
                    <a:pt x="4" y="460"/>
                  </a:lnTo>
                  <a:lnTo>
                    <a:pt x="6" y="465"/>
                  </a:lnTo>
                  <a:lnTo>
                    <a:pt x="10" y="470"/>
                  </a:lnTo>
                  <a:lnTo>
                    <a:pt x="13" y="475"/>
                  </a:lnTo>
                  <a:lnTo>
                    <a:pt x="17" y="479"/>
                  </a:lnTo>
                  <a:lnTo>
                    <a:pt x="21" y="482"/>
                  </a:lnTo>
                  <a:lnTo>
                    <a:pt x="26" y="487"/>
                  </a:lnTo>
                  <a:lnTo>
                    <a:pt x="31" y="489"/>
                  </a:lnTo>
                  <a:lnTo>
                    <a:pt x="36" y="492"/>
                  </a:lnTo>
                  <a:lnTo>
                    <a:pt x="42" y="494"/>
                  </a:lnTo>
                  <a:lnTo>
                    <a:pt x="47" y="495"/>
                  </a:lnTo>
                  <a:lnTo>
                    <a:pt x="54" y="496"/>
                  </a:lnTo>
                  <a:lnTo>
                    <a:pt x="60" y="49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n-ea"/>
                <a:cs typeface="+mn-cs"/>
              </a:endParaRPr>
            </a:p>
          </p:txBody>
        </p:sp>
      </p:grpSp>
      <p:grpSp>
        <p:nvGrpSpPr>
          <p:cNvPr id="55" name="Group 54"/>
          <p:cNvGrpSpPr/>
          <p:nvPr/>
        </p:nvGrpSpPr>
        <p:grpSpPr>
          <a:xfrm>
            <a:off x="4204150" y="4976015"/>
            <a:ext cx="453859" cy="456380"/>
            <a:chOff x="9882188" y="1925638"/>
            <a:chExt cx="285750" cy="287338"/>
          </a:xfrm>
          <a:solidFill>
            <a:schemeClr val="bg1"/>
          </a:solidFill>
        </p:grpSpPr>
        <p:sp>
          <p:nvSpPr>
            <p:cNvPr id="56" name="Freeform 93"/>
            <p:cNvSpPr>
              <a:spLocks noEditPoints="1"/>
            </p:cNvSpPr>
            <p:nvPr/>
          </p:nvSpPr>
          <p:spPr bwMode="auto">
            <a:xfrm>
              <a:off x="9882188" y="1925638"/>
              <a:ext cx="285750" cy="287338"/>
            </a:xfrm>
            <a:custGeom>
              <a:avLst/>
              <a:gdLst>
                <a:gd name="T0" fmla="*/ 872 w 902"/>
                <a:gd name="T1" fmla="*/ 872 h 902"/>
                <a:gd name="T2" fmla="*/ 30 w 902"/>
                <a:gd name="T3" fmla="*/ 872 h 902"/>
                <a:gd name="T4" fmla="*/ 30 w 902"/>
                <a:gd name="T5" fmla="*/ 30 h 902"/>
                <a:gd name="T6" fmla="*/ 872 w 902"/>
                <a:gd name="T7" fmla="*/ 30 h 902"/>
                <a:gd name="T8" fmla="*/ 872 w 902"/>
                <a:gd name="T9" fmla="*/ 872 h 902"/>
                <a:gd name="T10" fmla="*/ 887 w 902"/>
                <a:gd name="T11" fmla="*/ 0 h 902"/>
                <a:gd name="T12" fmla="*/ 15 w 902"/>
                <a:gd name="T13" fmla="*/ 0 h 902"/>
                <a:gd name="T14" fmla="*/ 12 w 902"/>
                <a:gd name="T15" fmla="*/ 0 h 902"/>
                <a:gd name="T16" fmla="*/ 10 w 902"/>
                <a:gd name="T17" fmla="*/ 2 h 902"/>
                <a:gd name="T18" fmla="*/ 6 w 902"/>
                <a:gd name="T19" fmla="*/ 3 h 902"/>
                <a:gd name="T20" fmla="*/ 4 w 902"/>
                <a:gd name="T21" fmla="*/ 5 h 902"/>
                <a:gd name="T22" fmla="*/ 3 w 902"/>
                <a:gd name="T23" fmla="*/ 7 h 902"/>
                <a:gd name="T24" fmla="*/ 1 w 902"/>
                <a:gd name="T25" fmla="*/ 9 h 902"/>
                <a:gd name="T26" fmla="*/ 1 w 902"/>
                <a:gd name="T27" fmla="*/ 12 h 902"/>
                <a:gd name="T28" fmla="*/ 0 w 902"/>
                <a:gd name="T29" fmla="*/ 15 h 902"/>
                <a:gd name="T30" fmla="*/ 0 w 902"/>
                <a:gd name="T31" fmla="*/ 887 h 902"/>
                <a:gd name="T32" fmla="*/ 1 w 902"/>
                <a:gd name="T33" fmla="*/ 891 h 902"/>
                <a:gd name="T34" fmla="*/ 1 w 902"/>
                <a:gd name="T35" fmla="*/ 893 h 902"/>
                <a:gd name="T36" fmla="*/ 3 w 902"/>
                <a:gd name="T37" fmla="*/ 896 h 902"/>
                <a:gd name="T38" fmla="*/ 4 w 902"/>
                <a:gd name="T39" fmla="*/ 898 h 902"/>
                <a:gd name="T40" fmla="*/ 6 w 902"/>
                <a:gd name="T41" fmla="*/ 900 h 902"/>
                <a:gd name="T42" fmla="*/ 10 w 902"/>
                <a:gd name="T43" fmla="*/ 901 h 902"/>
                <a:gd name="T44" fmla="*/ 12 w 902"/>
                <a:gd name="T45" fmla="*/ 902 h 902"/>
                <a:gd name="T46" fmla="*/ 15 w 902"/>
                <a:gd name="T47" fmla="*/ 902 h 902"/>
                <a:gd name="T48" fmla="*/ 887 w 902"/>
                <a:gd name="T49" fmla="*/ 902 h 902"/>
                <a:gd name="T50" fmla="*/ 890 w 902"/>
                <a:gd name="T51" fmla="*/ 902 h 902"/>
                <a:gd name="T52" fmla="*/ 893 w 902"/>
                <a:gd name="T53" fmla="*/ 901 h 902"/>
                <a:gd name="T54" fmla="*/ 896 w 902"/>
                <a:gd name="T55" fmla="*/ 900 h 902"/>
                <a:gd name="T56" fmla="*/ 898 w 902"/>
                <a:gd name="T57" fmla="*/ 898 h 902"/>
                <a:gd name="T58" fmla="*/ 900 w 902"/>
                <a:gd name="T59" fmla="*/ 896 h 902"/>
                <a:gd name="T60" fmla="*/ 901 w 902"/>
                <a:gd name="T61" fmla="*/ 893 h 902"/>
                <a:gd name="T62" fmla="*/ 902 w 902"/>
                <a:gd name="T63" fmla="*/ 891 h 902"/>
                <a:gd name="T64" fmla="*/ 902 w 902"/>
                <a:gd name="T65" fmla="*/ 887 h 902"/>
                <a:gd name="T66" fmla="*/ 902 w 902"/>
                <a:gd name="T67" fmla="*/ 15 h 902"/>
                <a:gd name="T68" fmla="*/ 902 w 902"/>
                <a:gd name="T69" fmla="*/ 12 h 902"/>
                <a:gd name="T70" fmla="*/ 901 w 902"/>
                <a:gd name="T71" fmla="*/ 9 h 902"/>
                <a:gd name="T72" fmla="*/ 900 w 902"/>
                <a:gd name="T73" fmla="*/ 7 h 902"/>
                <a:gd name="T74" fmla="*/ 898 w 902"/>
                <a:gd name="T75" fmla="*/ 5 h 902"/>
                <a:gd name="T76" fmla="*/ 896 w 902"/>
                <a:gd name="T77" fmla="*/ 3 h 902"/>
                <a:gd name="T78" fmla="*/ 893 w 902"/>
                <a:gd name="T79" fmla="*/ 2 h 902"/>
                <a:gd name="T80" fmla="*/ 890 w 902"/>
                <a:gd name="T81" fmla="*/ 0 h 902"/>
                <a:gd name="T82" fmla="*/ 887 w 902"/>
                <a:gd name="T83" fmla="*/ 0 h 902"/>
                <a:gd name="T84" fmla="*/ 887 w 902"/>
                <a:gd name="T85" fmla="*/ 0 h 9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902" h="902">
                  <a:moveTo>
                    <a:pt x="872" y="872"/>
                  </a:moveTo>
                  <a:lnTo>
                    <a:pt x="30" y="872"/>
                  </a:lnTo>
                  <a:lnTo>
                    <a:pt x="30" y="30"/>
                  </a:lnTo>
                  <a:lnTo>
                    <a:pt x="872" y="30"/>
                  </a:lnTo>
                  <a:lnTo>
                    <a:pt x="872" y="872"/>
                  </a:lnTo>
                  <a:close/>
                  <a:moveTo>
                    <a:pt x="887" y="0"/>
                  </a:moveTo>
                  <a:lnTo>
                    <a:pt x="15" y="0"/>
                  </a:lnTo>
                  <a:lnTo>
                    <a:pt x="12" y="0"/>
                  </a:lnTo>
                  <a:lnTo>
                    <a:pt x="10" y="2"/>
                  </a:lnTo>
                  <a:lnTo>
                    <a:pt x="6" y="3"/>
                  </a:lnTo>
                  <a:lnTo>
                    <a:pt x="4" y="5"/>
                  </a:lnTo>
                  <a:lnTo>
                    <a:pt x="3" y="7"/>
                  </a:lnTo>
                  <a:lnTo>
                    <a:pt x="1" y="9"/>
                  </a:lnTo>
                  <a:lnTo>
                    <a:pt x="1" y="12"/>
                  </a:lnTo>
                  <a:lnTo>
                    <a:pt x="0" y="15"/>
                  </a:lnTo>
                  <a:lnTo>
                    <a:pt x="0" y="887"/>
                  </a:lnTo>
                  <a:lnTo>
                    <a:pt x="1" y="891"/>
                  </a:lnTo>
                  <a:lnTo>
                    <a:pt x="1" y="893"/>
                  </a:lnTo>
                  <a:lnTo>
                    <a:pt x="3" y="896"/>
                  </a:lnTo>
                  <a:lnTo>
                    <a:pt x="4" y="898"/>
                  </a:lnTo>
                  <a:lnTo>
                    <a:pt x="6" y="900"/>
                  </a:lnTo>
                  <a:lnTo>
                    <a:pt x="10" y="901"/>
                  </a:lnTo>
                  <a:lnTo>
                    <a:pt x="12" y="902"/>
                  </a:lnTo>
                  <a:lnTo>
                    <a:pt x="15" y="902"/>
                  </a:lnTo>
                  <a:lnTo>
                    <a:pt x="887" y="902"/>
                  </a:lnTo>
                  <a:lnTo>
                    <a:pt x="890" y="902"/>
                  </a:lnTo>
                  <a:lnTo>
                    <a:pt x="893" y="901"/>
                  </a:lnTo>
                  <a:lnTo>
                    <a:pt x="896" y="900"/>
                  </a:lnTo>
                  <a:lnTo>
                    <a:pt x="898" y="898"/>
                  </a:lnTo>
                  <a:lnTo>
                    <a:pt x="900" y="896"/>
                  </a:lnTo>
                  <a:lnTo>
                    <a:pt x="901" y="893"/>
                  </a:lnTo>
                  <a:lnTo>
                    <a:pt x="902" y="891"/>
                  </a:lnTo>
                  <a:lnTo>
                    <a:pt x="902" y="887"/>
                  </a:lnTo>
                  <a:lnTo>
                    <a:pt x="902" y="15"/>
                  </a:lnTo>
                  <a:lnTo>
                    <a:pt x="902" y="12"/>
                  </a:lnTo>
                  <a:lnTo>
                    <a:pt x="901" y="9"/>
                  </a:lnTo>
                  <a:lnTo>
                    <a:pt x="900" y="7"/>
                  </a:lnTo>
                  <a:lnTo>
                    <a:pt x="898" y="5"/>
                  </a:lnTo>
                  <a:lnTo>
                    <a:pt x="896" y="3"/>
                  </a:lnTo>
                  <a:lnTo>
                    <a:pt x="893" y="2"/>
                  </a:lnTo>
                  <a:lnTo>
                    <a:pt x="890" y="0"/>
                  </a:lnTo>
                  <a:lnTo>
                    <a:pt x="887" y="0"/>
                  </a:lnTo>
                  <a:lnTo>
                    <a:pt x="887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n-ea"/>
                <a:cs typeface="+mn-cs"/>
              </a:endParaRPr>
            </a:p>
          </p:txBody>
        </p:sp>
        <p:sp>
          <p:nvSpPr>
            <p:cNvPr id="57" name="Freeform 94"/>
            <p:cNvSpPr>
              <a:spLocks/>
            </p:cNvSpPr>
            <p:nvPr/>
          </p:nvSpPr>
          <p:spPr bwMode="auto">
            <a:xfrm>
              <a:off x="9920288" y="2165350"/>
              <a:ext cx="209550" cy="9525"/>
            </a:xfrm>
            <a:custGeom>
              <a:avLst/>
              <a:gdLst>
                <a:gd name="T0" fmla="*/ 15 w 661"/>
                <a:gd name="T1" fmla="*/ 30 h 30"/>
                <a:gd name="T2" fmla="*/ 646 w 661"/>
                <a:gd name="T3" fmla="*/ 30 h 30"/>
                <a:gd name="T4" fmla="*/ 649 w 661"/>
                <a:gd name="T5" fmla="*/ 29 h 30"/>
                <a:gd name="T6" fmla="*/ 652 w 661"/>
                <a:gd name="T7" fmla="*/ 29 h 30"/>
                <a:gd name="T8" fmla="*/ 655 w 661"/>
                <a:gd name="T9" fmla="*/ 27 h 30"/>
                <a:gd name="T10" fmla="*/ 657 w 661"/>
                <a:gd name="T11" fmla="*/ 26 h 30"/>
                <a:gd name="T12" fmla="*/ 659 w 661"/>
                <a:gd name="T13" fmla="*/ 23 h 30"/>
                <a:gd name="T14" fmla="*/ 660 w 661"/>
                <a:gd name="T15" fmla="*/ 21 h 30"/>
                <a:gd name="T16" fmla="*/ 661 w 661"/>
                <a:gd name="T17" fmla="*/ 18 h 30"/>
                <a:gd name="T18" fmla="*/ 661 w 661"/>
                <a:gd name="T19" fmla="*/ 15 h 30"/>
                <a:gd name="T20" fmla="*/ 661 w 661"/>
                <a:gd name="T21" fmla="*/ 12 h 30"/>
                <a:gd name="T22" fmla="*/ 660 w 661"/>
                <a:gd name="T23" fmla="*/ 9 h 30"/>
                <a:gd name="T24" fmla="*/ 659 w 661"/>
                <a:gd name="T25" fmla="*/ 7 h 30"/>
                <a:gd name="T26" fmla="*/ 657 w 661"/>
                <a:gd name="T27" fmla="*/ 5 h 30"/>
                <a:gd name="T28" fmla="*/ 655 w 661"/>
                <a:gd name="T29" fmla="*/ 3 h 30"/>
                <a:gd name="T30" fmla="*/ 652 w 661"/>
                <a:gd name="T31" fmla="*/ 2 h 30"/>
                <a:gd name="T32" fmla="*/ 649 w 661"/>
                <a:gd name="T33" fmla="*/ 0 h 30"/>
                <a:gd name="T34" fmla="*/ 646 w 661"/>
                <a:gd name="T35" fmla="*/ 0 h 30"/>
                <a:gd name="T36" fmla="*/ 15 w 661"/>
                <a:gd name="T37" fmla="*/ 0 h 30"/>
                <a:gd name="T38" fmla="*/ 12 w 661"/>
                <a:gd name="T39" fmla="*/ 0 h 30"/>
                <a:gd name="T40" fmla="*/ 9 w 661"/>
                <a:gd name="T41" fmla="*/ 2 h 30"/>
                <a:gd name="T42" fmla="*/ 6 w 661"/>
                <a:gd name="T43" fmla="*/ 3 h 30"/>
                <a:gd name="T44" fmla="*/ 4 w 661"/>
                <a:gd name="T45" fmla="*/ 5 h 30"/>
                <a:gd name="T46" fmla="*/ 2 w 661"/>
                <a:gd name="T47" fmla="*/ 7 h 30"/>
                <a:gd name="T48" fmla="*/ 1 w 661"/>
                <a:gd name="T49" fmla="*/ 9 h 30"/>
                <a:gd name="T50" fmla="*/ 0 w 661"/>
                <a:gd name="T51" fmla="*/ 12 h 30"/>
                <a:gd name="T52" fmla="*/ 0 w 661"/>
                <a:gd name="T53" fmla="*/ 15 h 30"/>
                <a:gd name="T54" fmla="*/ 0 w 661"/>
                <a:gd name="T55" fmla="*/ 18 h 30"/>
                <a:gd name="T56" fmla="*/ 1 w 661"/>
                <a:gd name="T57" fmla="*/ 21 h 30"/>
                <a:gd name="T58" fmla="*/ 2 w 661"/>
                <a:gd name="T59" fmla="*/ 23 h 30"/>
                <a:gd name="T60" fmla="*/ 4 w 661"/>
                <a:gd name="T61" fmla="*/ 26 h 30"/>
                <a:gd name="T62" fmla="*/ 6 w 661"/>
                <a:gd name="T63" fmla="*/ 27 h 30"/>
                <a:gd name="T64" fmla="*/ 9 w 661"/>
                <a:gd name="T65" fmla="*/ 29 h 30"/>
                <a:gd name="T66" fmla="*/ 12 w 661"/>
                <a:gd name="T67" fmla="*/ 29 h 30"/>
                <a:gd name="T68" fmla="*/ 15 w 661"/>
                <a:gd name="T69" fmla="*/ 3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661" h="30">
                  <a:moveTo>
                    <a:pt x="15" y="30"/>
                  </a:moveTo>
                  <a:lnTo>
                    <a:pt x="646" y="30"/>
                  </a:lnTo>
                  <a:lnTo>
                    <a:pt x="649" y="29"/>
                  </a:lnTo>
                  <a:lnTo>
                    <a:pt x="652" y="29"/>
                  </a:lnTo>
                  <a:lnTo>
                    <a:pt x="655" y="27"/>
                  </a:lnTo>
                  <a:lnTo>
                    <a:pt x="657" y="26"/>
                  </a:lnTo>
                  <a:lnTo>
                    <a:pt x="659" y="23"/>
                  </a:lnTo>
                  <a:lnTo>
                    <a:pt x="660" y="21"/>
                  </a:lnTo>
                  <a:lnTo>
                    <a:pt x="661" y="18"/>
                  </a:lnTo>
                  <a:lnTo>
                    <a:pt x="661" y="15"/>
                  </a:lnTo>
                  <a:lnTo>
                    <a:pt x="661" y="12"/>
                  </a:lnTo>
                  <a:lnTo>
                    <a:pt x="660" y="9"/>
                  </a:lnTo>
                  <a:lnTo>
                    <a:pt x="659" y="7"/>
                  </a:lnTo>
                  <a:lnTo>
                    <a:pt x="657" y="5"/>
                  </a:lnTo>
                  <a:lnTo>
                    <a:pt x="655" y="3"/>
                  </a:lnTo>
                  <a:lnTo>
                    <a:pt x="652" y="2"/>
                  </a:lnTo>
                  <a:lnTo>
                    <a:pt x="649" y="0"/>
                  </a:lnTo>
                  <a:lnTo>
                    <a:pt x="646" y="0"/>
                  </a:lnTo>
                  <a:lnTo>
                    <a:pt x="15" y="0"/>
                  </a:lnTo>
                  <a:lnTo>
                    <a:pt x="12" y="0"/>
                  </a:lnTo>
                  <a:lnTo>
                    <a:pt x="9" y="2"/>
                  </a:lnTo>
                  <a:lnTo>
                    <a:pt x="6" y="3"/>
                  </a:lnTo>
                  <a:lnTo>
                    <a:pt x="4" y="5"/>
                  </a:lnTo>
                  <a:lnTo>
                    <a:pt x="2" y="7"/>
                  </a:lnTo>
                  <a:lnTo>
                    <a:pt x="1" y="9"/>
                  </a:lnTo>
                  <a:lnTo>
                    <a:pt x="0" y="12"/>
                  </a:lnTo>
                  <a:lnTo>
                    <a:pt x="0" y="15"/>
                  </a:lnTo>
                  <a:lnTo>
                    <a:pt x="0" y="18"/>
                  </a:lnTo>
                  <a:lnTo>
                    <a:pt x="1" y="21"/>
                  </a:lnTo>
                  <a:lnTo>
                    <a:pt x="2" y="23"/>
                  </a:lnTo>
                  <a:lnTo>
                    <a:pt x="4" y="26"/>
                  </a:lnTo>
                  <a:lnTo>
                    <a:pt x="6" y="27"/>
                  </a:lnTo>
                  <a:lnTo>
                    <a:pt x="9" y="29"/>
                  </a:lnTo>
                  <a:lnTo>
                    <a:pt x="12" y="29"/>
                  </a:lnTo>
                  <a:lnTo>
                    <a:pt x="15" y="3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n-ea"/>
                <a:cs typeface="+mn-cs"/>
              </a:endParaRPr>
            </a:p>
          </p:txBody>
        </p:sp>
        <p:sp>
          <p:nvSpPr>
            <p:cNvPr id="58" name="Freeform 95"/>
            <p:cNvSpPr>
              <a:spLocks/>
            </p:cNvSpPr>
            <p:nvPr/>
          </p:nvSpPr>
          <p:spPr bwMode="auto">
            <a:xfrm>
              <a:off x="9929813" y="1973263"/>
              <a:ext cx="85725" cy="163513"/>
            </a:xfrm>
            <a:custGeom>
              <a:avLst/>
              <a:gdLst>
                <a:gd name="T0" fmla="*/ 120 w 270"/>
                <a:gd name="T1" fmla="*/ 52 h 511"/>
                <a:gd name="T2" fmla="*/ 120 w 270"/>
                <a:gd name="T3" fmla="*/ 500 h 511"/>
                <a:gd name="T4" fmla="*/ 122 w 270"/>
                <a:gd name="T5" fmla="*/ 505 h 511"/>
                <a:gd name="T6" fmla="*/ 126 w 270"/>
                <a:gd name="T7" fmla="*/ 509 h 511"/>
                <a:gd name="T8" fmla="*/ 132 w 270"/>
                <a:gd name="T9" fmla="*/ 511 h 511"/>
                <a:gd name="T10" fmla="*/ 138 w 270"/>
                <a:gd name="T11" fmla="*/ 511 h 511"/>
                <a:gd name="T12" fmla="*/ 144 w 270"/>
                <a:gd name="T13" fmla="*/ 509 h 511"/>
                <a:gd name="T14" fmla="*/ 148 w 270"/>
                <a:gd name="T15" fmla="*/ 505 h 511"/>
                <a:gd name="T16" fmla="*/ 150 w 270"/>
                <a:gd name="T17" fmla="*/ 500 h 511"/>
                <a:gd name="T18" fmla="*/ 150 w 270"/>
                <a:gd name="T19" fmla="*/ 52 h 511"/>
                <a:gd name="T20" fmla="*/ 246 w 270"/>
                <a:gd name="T21" fmla="*/ 148 h 511"/>
                <a:gd name="T22" fmla="*/ 253 w 270"/>
                <a:gd name="T23" fmla="*/ 150 h 511"/>
                <a:gd name="T24" fmla="*/ 258 w 270"/>
                <a:gd name="T25" fmla="*/ 150 h 511"/>
                <a:gd name="T26" fmla="*/ 264 w 270"/>
                <a:gd name="T27" fmla="*/ 148 h 511"/>
                <a:gd name="T28" fmla="*/ 268 w 270"/>
                <a:gd name="T29" fmla="*/ 144 h 511"/>
                <a:gd name="T30" fmla="*/ 270 w 270"/>
                <a:gd name="T31" fmla="*/ 139 h 511"/>
                <a:gd name="T32" fmla="*/ 270 w 270"/>
                <a:gd name="T33" fmla="*/ 133 h 511"/>
                <a:gd name="T34" fmla="*/ 268 w 270"/>
                <a:gd name="T35" fmla="*/ 128 h 511"/>
                <a:gd name="T36" fmla="*/ 146 w 270"/>
                <a:gd name="T37" fmla="*/ 5 h 511"/>
                <a:gd name="T38" fmla="*/ 140 w 270"/>
                <a:gd name="T39" fmla="*/ 2 h 511"/>
                <a:gd name="T40" fmla="*/ 135 w 270"/>
                <a:gd name="T41" fmla="*/ 0 h 511"/>
                <a:gd name="T42" fmla="*/ 135 w 270"/>
                <a:gd name="T43" fmla="*/ 0 h 511"/>
                <a:gd name="T44" fmla="*/ 135 w 270"/>
                <a:gd name="T45" fmla="*/ 0 h 511"/>
                <a:gd name="T46" fmla="*/ 130 w 270"/>
                <a:gd name="T47" fmla="*/ 2 h 511"/>
                <a:gd name="T48" fmla="*/ 124 w 270"/>
                <a:gd name="T49" fmla="*/ 5 h 511"/>
                <a:gd name="T50" fmla="*/ 2 w 270"/>
                <a:gd name="T51" fmla="*/ 128 h 511"/>
                <a:gd name="T52" fmla="*/ 0 w 270"/>
                <a:gd name="T53" fmla="*/ 133 h 511"/>
                <a:gd name="T54" fmla="*/ 0 w 270"/>
                <a:gd name="T55" fmla="*/ 139 h 511"/>
                <a:gd name="T56" fmla="*/ 2 w 270"/>
                <a:gd name="T57" fmla="*/ 144 h 511"/>
                <a:gd name="T58" fmla="*/ 6 w 270"/>
                <a:gd name="T59" fmla="*/ 148 h 511"/>
                <a:gd name="T60" fmla="*/ 12 w 270"/>
                <a:gd name="T61" fmla="*/ 150 h 511"/>
                <a:gd name="T62" fmla="*/ 17 w 270"/>
                <a:gd name="T63" fmla="*/ 150 h 511"/>
                <a:gd name="T64" fmla="*/ 23 w 270"/>
                <a:gd name="T65" fmla="*/ 148 h 5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70" h="511">
                  <a:moveTo>
                    <a:pt x="26" y="146"/>
                  </a:moveTo>
                  <a:lnTo>
                    <a:pt x="120" y="52"/>
                  </a:lnTo>
                  <a:lnTo>
                    <a:pt x="120" y="496"/>
                  </a:lnTo>
                  <a:lnTo>
                    <a:pt x="120" y="500"/>
                  </a:lnTo>
                  <a:lnTo>
                    <a:pt x="121" y="503"/>
                  </a:lnTo>
                  <a:lnTo>
                    <a:pt x="122" y="505"/>
                  </a:lnTo>
                  <a:lnTo>
                    <a:pt x="124" y="507"/>
                  </a:lnTo>
                  <a:lnTo>
                    <a:pt x="126" y="509"/>
                  </a:lnTo>
                  <a:lnTo>
                    <a:pt x="129" y="510"/>
                  </a:lnTo>
                  <a:lnTo>
                    <a:pt x="132" y="511"/>
                  </a:lnTo>
                  <a:lnTo>
                    <a:pt x="135" y="511"/>
                  </a:lnTo>
                  <a:lnTo>
                    <a:pt x="138" y="511"/>
                  </a:lnTo>
                  <a:lnTo>
                    <a:pt x="140" y="510"/>
                  </a:lnTo>
                  <a:lnTo>
                    <a:pt x="144" y="509"/>
                  </a:lnTo>
                  <a:lnTo>
                    <a:pt x="146" y="507"/>
                  </a:lnTo>
                  <a:lnTo>
                    <a:pt x="148" y="505"/>
                  </a:lnTo>
                  <a:lnTo>
                    <a:pt x="149" y="503"/>
                  </a:lnTo>
                  <a:lnTo>
                    <a:pt x="150" y="500"/>
                  </a:lnTo>
                  <a:lnTo>
                    <a:pt x="150" y="496"/>
                  </a:lnTo>
                  <a:lnTo>
                    <a:pt x="150" y="52"/>
                  </a:lnTo>
                  <a:lnTo>
                    <a:pt x="244" y="146"/>
                  </a:lnTo>
                  <a:lnTo>
                    <a:pt x="246" y="148"/>
                  </a:lnTo>
                  <a:lnTo>
                    <a:pt x="250" y="150"/>
                  </a:lnTo>
                  <a:lnTo>
                    <a:pt x="253" y="150"/>
                  </a:lnTo>
                  <a:lnTo>
                    <a:pt x="255" y="151"/>
                  </a:lnTo>
                  <a:lnTo>
                    <a:pt x="258" y="150"/>
                  </a:lnTo>
                  <a:lnTo>
                    <a:pt x="261" y="150"/>
                  </a:lnTo>
                  <a:lnTo>
                    <a:pt x="264" y="148"/>
                  </a:lnTo>
                  <a:lnTo>
                    <a:pt x="266" y="146"/>
                  </a:lnTo>
                  <a:lnTo>
                    <a:pt x="268" y="144"/>
                  </a:lnTo>
                  <a:lnTo>
                    <a:pt x="269" y="142"/>
                  </a:lnTo>
                  <a:lnTo>
                    <a:pt x="270" y="139"/>
                  </a:lnTo>
                  <a:lnTo>
                    <a:pt x="270" y="136"/>
                  </a:lnTo>
                  <a:lnTo>
                    <a:pt x="270" y="133"/>
                  </a:lnTo>
                  <a:lnTo>
                    <a:pt x="269" y="130"/>
                  </a:lnTo>
                  <a:lnTo>
                    <a:pt x="268" y="128"/>
                  </a:lnTo>
                  <a:lnTo>
                    <a:pt x="266" y="126"/>
                  </a:lnTo>
                  <a:lnTo>
                    <a:pt x="146" y="5"/>
                  </a:lnTo>
                  <a:lnTo>
                    <a:pt x="144" y="4"/>
                  </a:lnTo>
                  <a:lnTo>
                    <a:pt x="140" y="2"/>
                  </a:lnTo>
                  <a:lnTo>
                    <a:pt x="138" y="2"/>
                  </a:lnTo>
                  <a:lnTo>
                    <a:pt x="135" y="0"/>
                  </a:lnTo>
                  <a:lnTo>
                    <a:pt x="135" y="0"/>
                  </a:lnTo>
                  <a:lnTo>
                    <a:pt x="135" y="0"/>
                  </a:lnTo>
                  <a:lnTo>
                    <a:pt x="135" y="0"/>
                  </a:lnTo>
                  <a:lnTo>
                    <a:pt x="135" y="0"/>
                  </a:lnTo>
                  <a:lnTo>
                    <a:pt x="132" y="0"/>
                  </a:lnTo>
                  <a:lnTo>
                    <a:pt x="130" y="2"/>
                  </a:lnTo>
                  <a:lnTo>
                    <a:pt x="126" y="4"/>
                  </a:lnTo>
                  <a:lnTo>
                    <a:pt x="124" y="5"/>
                  </a:lnTo>
                  <a:lnTo>
                    <a:pt x="4" y="126"/>
                  </a:lnTo>
                  <a:lnTo>
                    <a:pt x="2" y="128"/>
                  </a:lnTo>
                  <a:lnTo>
                    <a:pt x="1" y="130"/>
                  </a:lnTo>
                  <a:lnTo>
                    <a:pt x="0" y="133"/>
                  </a:lnTo>
                  <a:lnTo>
                    <a:pt x="0" y="136"/>
                  </a:lnTo>
                  <a:lnTo>
                    <a:pt x="0" y="139"/>
                  </a:lnTo>
                  <a:lnTo>
                    <a:pt x="1" y="142"/>
                  </a:lnTo>
                  <a:lnTo>
                    <a:pt x="2" y="144"/>
                  </a:lnTo>
                  <a:lnTo>
                    <a:pt x="4" y="146"/>
                  </a:lnTo>
                  <a:lnTo>
                    <a:pt x="6" y="148"/>
                  </a:lnTo>
                  <a:lnTo>
                    <a:pt x="9" y="150"/>
                  </a:lnTo>
                  <a:lnTo>
                    <a:pt x="12" y="150"/>
                  </a:lnTo>
                  <a:lnTo>
                    <a:pt x="15" y="151"/>
                  </a:lnTo>
                  <a:lnTo>
                    <a:pt x="17" y="150"/>
                  </a:lnTo>
                  <a:lnTo>
                    <a:pt x="20" y="150"/>
                  </a:lnTo>
                  <a:lnTo>
                    <a:pt x="23" y="148"/>
                  </a:lnTo>
                  <a:lnTo>
                    <a:pt x="26" y="14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n-ea"/>
                <a:cs typeface="+mn-cs"/>
              </a:endParaRPr>
            </a:p>
          </p:txBody>
        </p:sp>
        <p:sp>
          <p:nvSpPr>
            <p:cNvPr id="59" name="Freeform 96"/>
            <p:cNvSpPr>
              <a:spLocks/>
            </p:cNvSpPr>
            <p:nvPr/>
          </p:nvSpPr>
          <p:spPr bwMode="auto">
            <a:xfrm>
              <a:off x="10034588" y="1973263"/>
              <a:ext cx="85725" cy="163513"/>
            </a:xfrm>
            <a:custGeom>
              <a:avLst/>
              <a:gdLst>
                <a:gd name="T0" fmla="*/ 121 w 271"/>
                <a:gd name="T1" fmla="*/ 52 h 511"/>
                <a:gd name="T2" fmla="*/ 121 w 271"/>
                <a:gd name="T3" fmla="*/ 500 h 511"/>
                <a:gd name="T4" fmla="*/ 123 w 271"/>
                <a:gd name="T5" fmla="*/ 505 h 511"/>
                <a:gd name="T6" fmla="*/ 127 w 271"/>
                <a:gd name="T7" fmla="*/ 509 h 511"/>
                <a:gd name="T8" fmla="*/ 133 w 271"/>
                <a:gd name="T9" fmla="*/ 511 h 511"/>
                <a:gd name="T10" fmla="*/ 139 w 271"/>
                <a:gd name="T11" fmla="*/ 511 h 511"/>
                <a:gd name="T12" fmla="*/ 145 w 271"/>
                <a:gd name="T13" fmla="*/ 509 h 511"/>
                <a:gd name="T14" fmla="*/ 148 w 271"/>
                <a:gd name="T15" fmla="*/ 505 h 511"/>
                <a:gd name="T16" fmla="*/ 150 w 271"/>
                <a:gd name="T17" fmla="*/ 500 h 511"/>
                <a:gd name="T18" fmla="*/ 151 w 271"/>
                <a:gd name="T19" fmla="*/ 52 h 511"/>
                <a:gd name="T20" fmla="*/ 247 w 271"/>
                <a:gd name="T21" fmla="*/ 148 h 511"/>
                <a:gd name="T22" fmla="*/ 253 w 271"/>
                <a:gd name="T23" fmla="*/ 150 h 511"/>
                <a:gd name="T24" fmla="*/ 259 w 271"/>
                <a:gd name="T25" fmla="*/ 150 h 511"/>
                <a:gd name="T26" fmla="*/ 265 w 271"/>
                <a:gd name="T27" fmla="*/ 148 h 511"/>
                <a:gd name="T28" fmla="*/ 269 w 271"/>
                <a:gd name="T29" fmla="*/ 144 h 511"/>
                <a:gd name="T30" fmla="*/ 271 w 271"/>
                <a:gd name="T31" fmla="*/ 139 h 511"/>
                <a:gd name="T32" fmla="*/ 271 w 271"/>
                <a:gd name="T33" fmla="*/ 133 h 511"/>
                <a:gd name="T34" fmla="*/ 269 w 271"/>
                <a:gd name="T35" fmla="*/ 128 h 511"/>
                <a:gd name="T36" fmla="*/ 147 w 271"/>
                <a:gd name="T37" fmla="*/ 5 h 511"/>
                <a:gd name="T38" fmla="*/ 141 w 271"/>
                <a:gd name="T39" fmla="*/ 2 h 511"/>
                <a:gd name="T40" fmla="*/ 136 w 271"/>
                <a:gd name="T41" fmla="*/ 0 h 511"/>
                <a:gd name="T42" fmla="*/ 136 w 271"/>
                <a:gd name="T43" fmla="*/ 0 h 511"/>
                <a:gd name="T44" fmla="*/ 136 w 271"/>
                <a:gd name="T45" fmla="*/ 0 h 511"/>
                <a:gd name="T46" fmla="*/ 130 w 271"/>
                <a:gd name="T47" fmla="*/ 2 h 511"/>
                <a:gd name="T48" fmla="*/ 125 w 271"/>
                <a:gd name="T49" fmla="*/ 5 h 511"/>
                <a:gd name="T50" fmla="*/ 3 w 271"/>
                <a:gd name="T51" fmla="*/ 128 h 511"/>
                <a:gd name="T52" fmla="*/ 1 w 271"/>
                <a:gd name="T53" fmla="*/ 133 h 511"/>
                <a:gd name="T54" fmla="*/ 1 w 271"/>
                <a:gd name="T55" fmla="*/ 139 h 511"/>
                <a:gd name="T56" fmla="*/ 3 w 271"/>
                <a:gd name="T57" fmla="*/ 144 h 511"/>
                <a:gd name="T58" fmla="*/ 7 w 271"/>
                <a:gd name="T59" fmla="*/ 148 h 511"/>
                <a:gd name="T60" fmla="*/ 13 w 271"/>
                <a:gd name="T61" fmla="*/ 150 h 511"/>
                <a:gd name="T62" fmla="*/ 18 w 271"/>
                <a:gd name="T63" fmla="*/ 150 h 511"/>
                <a:gd name="T64" fmla="*/ 24 w 271"/>
                <a:gd name="T65" fmla="*/ 148 h 5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71" h="511">
                  <a:moveTo>
                    <a:pt x="26" y="146"/>
                  </a:moveTo>
                  <a:lnTo>
                    <a:pt x="121" y="52"/>
                  </a:lnTo>
                  <a:lnTo>
                    <a:pt x="121" y="496"/>
                  </a:lnTo>
                  <a:lnTo>
                    <a:pt x="121" y="500"/>
                  </a:lnTo>
                  <a:lnTo>
                    <a:pt x="122" y="503"/>
                  </a:lnTo>
                  <a:lnTo>
                    <a:pt x="123" y="505"/>
                  </a:lnTo>
                  <a:lnTo>
                    <a:pt x="125" y="507"/>
                  </a:lnTo>
                  <a:lnTo>
                    <a:pt x="127" y="509"/>
                  </a:lnTo>
                  <a:lnTo>
                    <a:pt x="130" y="510"/>
                  </a:lnTo>
                  <a:lnTo>
                    <a:pt x="133" y="511"/>
                  </a:lnTo>
                  <a:lnTo>
                    <a:pt x="136" y="511"/>
                  </a:lnTo>
                  <a:lnTo>
                    <a:pt x="139" y="511"/>
                  </a:lnTo>
                  <a:lnTo>
                    <a:pt x="141" y="510"/>
                  </a:lnTo>
                  <a:lnTo>
                    <a:pt x="145" y="509"/>
                  </a:lnTo>
                  <a:lnTo>
                    <a:pt x="147" y="507"/>
                  </a:lnTo>
                  <a:lnTo>
                    <a:pt x="148" y="505"/>
                  </a:lnTo>
                  <a:lnTo>
                    <a:pt x="150" y="503"/>
                  </a:lnTo>
                  <a:lnTo>
                    <a:pt x="150" y="500"/>
                  </a:lnTo>
                  <a:lnTo>
                    <a:pt x="151" y="496"/>
                  </a:lnTo>
                  <a:lnTo>
                    <a:pt x="151" y="52"/>
                  </a:lnTo>
                  <a:lnTo>
                    <a:pt x="245" y="146"/>
                  </a:lnTo>
                  <a:lnTo>
                    <a:pt x="247" y="148"/>
                  </a:lnTo>
                  <a:lnTo>
                    <a:pt x="251" y="150"/>
                  </a:lnTo>
                  <a:lnTo>
                    <a:pt x="253" y="150"/>
                  </a:lnTo>
                  <a:lnTo>
                    <a:pt x="256" y="151"/>
                  </a:lnTo>
                  <a:lnTo>
                    <a:pt x="259" y="150"/>
                  </a:lnTo>
                  <a:lnTo>
                    <a:pt x="261" y="150"/>
                  </a:lnTo>
                  <a:lnTo>
                    <a:pt x="265" y="148"/>
                  </a:lnTo>
                  <a:lnTo>
                    <a:pt x="267" y="146"/>
                  </a:lnTo>
                  <a:lnTo>
                    <a:pt x="269" y="144"/>
                  </a:lnTo>
                  <a:lnTo>
                    <a:pt x="270" y="142"/>
                  </a:lnTo>
                  <a:lnTo>
                    <a:pt x="271" y="139"/>
                  </a:lnTo>
                  <a:lnTo>
                    <a:pt x="271" y="136"/>
                  </a:lnTo>
                  <a:lnTo>
                    <a:pt x="271" y="133"/>
                  </a:lnTo>
                  <a:lnTo>
                    <a:pt x="270" y="130"/>
                  </a:lnTo>
                  <a:lnTo>
                    <a:pt x="269" y="128"/>
                  </a:lnTo>
                  <a:lnTo>
                    <a:pt x="267" y="126"/>
                  </a:lnTo>
                  <a:lnTo>
                    <a:pt x="147" y="5"/>
                  </a:lnTo>
                  <a:lnTo>
                    <a:pt x="144" y="4"/>
                  </a:lnTo>
                  <a:lnTo>
                    <a:pt x="141" y="2"/>
                  </a:lnTo>
                  <a:lnTo>
                    <a:pt x="138" y="2"/>
                  </a:lnTo>
                  <a:lnTo>
                    <a:pt x="136" y="0"/>
                  </a:lnTo>
                  <a:lnTo>
                    <a:pt x="136" y="0"/>
                  </a:lnTo>
                  <a:lnTo>
                    <a:pt x="136" y="0"/>
                  </a:lnTo>
                  <a:lnTo>
                    <a:pt x="136" y="0"/>
                  </a:lnTo>
                  <a:lnTo>
                    <a:pt x="136" y="0"/>
                  </a:lnTo>
                  <a:lnTo>
                    <a:pt x="133" y="0"/>
                  </a:lnTo>
                  <a:lnTo>
                    <a:pt x="130" y="2"/>
                  </a:lnTo>
                  <a:lnTo>
                    <a:pt x="127" y="4"/>
                  </a:lnTo>
                  <a:lnTo>
                    <a:pt x="125" y="5"/>
                  </a:lnTo>
                  <a:lnTo>
                    <a:pt x="4" y="126"/>
                  </a:lnTo>
                  <a:lnTo>
                    <a:pt x="3" y="128"/>
                  </a:lnTo>
                  <a:lnTo>
                    <a:pt x="1" y="130"/>
                  </a:lnTo>
                  <a:lnTo>
                    <a:pt x="1" y="133"/>
                  </a:lnTo>
                  <a:lnTo>
                    <a:pt x="0" y="136"/>
                  </a:lnTo>
                  <a:lnTo>
                    <a:pt x="1" y="139"/>
                  </a:lnTo>
                  <a:lnTo>
                    <a:pt x="1" y="142"/>
                  </a:lnTo>
                  <a:lnTo>
                    <a:pt x="3" y="144"/>
                  </a:lnTo>
                  <a:lnTo>
                    <a:pt x="4" y="146"/>
                  </a:lnTo>
                  <a:lnTo>
                    <a:pt x="7" y="148"/>
                  </a:lnTo>
                  <a:lnTo>
                    <a:pt x="10" y="150"/>
                  </a:lnTo>
                  <a:lnTo>
                    <a:pt x="13" y="150"/>
                  </a:lnTo>
                  <a:lnTo>
                    <a:pt x="15" y="151"/>
                  </a:lnTo>
                  <a:lnTo>
                    <a:pt x="18" y="150"/>
                  </a:lnTo>
                  <a:lnTo>
                    <a:pt x="21" y="150"/>
                  </a:lnTo>
                  <a:lnTo>
                    <a:pt x="24" y="148"/>
                  </a:lnTo>
                  <a:lnTo>
                    <a:pt x="26" y="14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n-ea"/>
                <a:cs typeface="+mn-cs"/>
              </a:endParaRPr>
            </a:p>
          </p:txBody>
        </p:sp>
      </p:grpSp>
      <p:sp>
        <p:nvSpPr>
          <p:cNvPr id="60" name="TextBox 59"/>
          <p:cNvSpPr txBox="1"/>
          <p:nvPr/>
        </p:nvSpPr>
        <p:spPr>
          <a:xfrm>
            <a:off x="2081342" y="5504286"/>
            <a:ext cx="1513338" cy="64719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>
            <a:defPPr>
              <a:defRPr lang="en-US"/>
            </a:defPPr>
            <a:lvl1pPr algn="ctr">
              <a:defRPr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t>37%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3674410" y="5504286"/>
            <a:ext cx="1513338" cy="64719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>
            <a:defPPr>
              <a:defRPr lang="en-US"/>
            </a:defPPr>
            <a:lvl1pPr algn="ctr">
              <a:defRPr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t>63%</a:t>
            </a:r>
          </a:p>
        </p:txBody>
      </p:sp>
      <p:grpSp>
        <p:nvGrpSpPr>
          <p:cNvPr id="62" name="Group 61"/>
          <p:cNvGrpSpPr/>
          <p:nvPr/>
        </p:nvGrpSpPr>
        <p:grpSpPr>
          <a:xfrm>
            <a:off x="7502299" y="3371103"/>
            <a:ext cx="649229" cy="649229"/>
            <a:chOff x="7023101" y="1917700"/>
            <a:chExt cx="287338" cy="287337"/>
          </a:xfrm>
          <a:solidFill>
            <a:srgbClr val="3B3939"/>
          </a:solidFill>
        </p:grpSpPr>
        <p:sp>
          <p:nvSpPr>
            <p:cNvPr id="63" name="Freeform 274"/>
            <p:cNvSpPr>
              <a:spLocks noEditPoints="1"/>
            </p:cNvSpPr>
            <p:nvPr/>
          </p:nvSpPr>
          <p:spPr bwMode="auto">
            <a:xfrm>
              <a:off x="7023101" y="1917700"/>
              <a:ext cx="287338" cy="287337"/>
            </a:xfrm>
            <a:custGeom>
              <a:avLst/>
              <a:gdLst>
                <a:gd name="T0" fmla="*/ 813 w 903"/>
                <a:gd name="T1" fmla="*/ 795 h 903"/>
                <a:gd name="T2" fmla="*/ 807 w 903"/>
                <a:gd name="T3" fmla="*/ 785 h 903"/>
                <a:gd name="T4" fmla="*/ 738 w 903"/>
                <a:gd name="T5" fmla="*/ 782 h 903"/>
                <a:gd name="T6" fmla="*/ 727 w 903"/>
                <a:gd name="T7" fmla="*/ 787 h 903"/>
                <a:gd name="T8" fmla="*/ 723 w 903"/>
                <a:gd name="T9" fmla="*/ 798 h 903"/>
                <a:gd name="T10" fmla="*/ 678 w 903"/>
                <a:gd name="T11" fmla="*/ 391 h 903"/>
                <a:gd name="T12" fmla="*/ 753 w 903"/>
                <a:gd name="T13" fmla="*/ 873 h 903"/>
                <a:gd name="T14" fmla="*/ 753 w 903"/>
                <a:gd name="T15" fmla="*/ 873 h 903"/>
                <a:gd name="T16" fmla="*/ 181 w 903"/>
                <a:gd name="T17" fmla="*/ 873 h 903"/>
                <a:gd name="T18" fmla="*/ 286 w 903"/>
                <a:gd name="T19" fmla="*/ 300 h 903"/>
                <a:gd name="T20" fmla="*/ 211 w 903"/>
                <a:gd name="T21" fmla="*/ 797 h 903"/>
                <a:gd name="T22" fmla="*/ 207 w 903"/>
                <a:gd name="T23" fmla="*/ 787 h 903"/>
                <a:gd name="T24" fmla="*/ 196 w 903"/>
                <a:gd name="T25" fmla="*/ 783 h 903"/>
                <a:gd name="T26" fmla="*/ 128 w 903"/>
                <a:gd name="T27" fmla="*/ 785 h 903"/>
                <a:gd name="T28" fmla="*/ 121 w 903"/>
                <a:gd name="T29" fmla="*/ 795 h 903"/>
                <a:gd name="T30" fmla="*/ 30 w 903"/>
                <a:gd name="T31" fmla="*/ 300 h 903"/>
                <a:gd name="T32" fmla="*/ 90 w 903"/>
                <a:gd name="T33" fmla="*/ 270 h 903"/>
                <a:gd name="T34" fmla="*/ 362 w 903"/>
                <a:gd name="T35" fmla="*/ 873 h 903"/>
                <a:gd name="T36" fmla="*/ 813 w 903"/>
                <a:gd name="T37" fmla="*/ 300 h 903"/>
                <a:gd name="T38" fmla="*/ 888 w 903"/>
                <a:gd name="T39" fmla="*/ 361 h 903"/>
                <a:gd name="T40" fmla="*/ 842 w 903"/>
                <a:gd name="T41" fmla="*/ 280 h 903"/>
                <a:gd name="T42" fmla="*/ 834 w 903"/>
                <a:gd name="T43" fmla="*/ 271 h 903"/>
                <a:gd name="T44" fmla="*/ 675 w 903"/>
                <a:gd name="T45" fmla="*/ 271 h 903"/>
                <a:gd name="T46" fmla="*/ 665 w 903"/>
                <a:gd name="T47" fmla="*/ 278 h 903"/>
                <a:gd name="T48" fmla="*/ 663 w 903"/>
                <a:gd name="T49" fmla="*/ 361 h 903"/>
                <a:gd name="T50" fmla="*/ 609 w 903"/>
                <a:gd name="T51" fmla="*/ 364 h 903"/>
                <a:gd name="T52" fmla="*/ 603 w 903"/>
                <a:gd name="T53" fmla="*/ 373 h 903"/>
                <a:gd name="T54" fmla="*/ 362 w 903"/>
                <a:gd name="T55" fmla="*/ 285 h 903"/>
                <a:gd name="T56" fmla="*/ 357 w 903"/>
                <a:gd name="T57" fmla="*/ 274 h 903"/>
                <a:gd name="T58" fmla="*/ 347 w 903"/>
                <a:gd name="T59" fmla="*/ 270 h 903"/>
                <a:gd name="T60" fmla="*/ 300 w 903"/>
                <a:gd name="T61" fmla="*/ 160 h 903"/>
                <a:gd name="T62" fmla="*/ 292 w 903"/>
                <a:gd name="T63" fmla="*/ 151 h 903"/>
                <a:gd name="T64" fmla="*/ 181 w 903"/>
                <a:gd name="T65" fmla="*/ 15 h 903"/>
                <a:gd name="T66" fmla="*/ 177 w 903"/>
                <a:gd name="T67" fmla="*/ 4 h 903"/>
                <a:gd name="T68" fmla="*/ 166 w 903"/>
                <a:gd name="T69" fmla="*/ 0 h 903"/>
                <a:gd name="T70" fmla="*/ 156 w 903"/>
                <a:gd name="T71" fmla="*/ 4 h 903"/>
                <a:gd name="T72" fmla="*/ 151 w 903"/>
                <a:gd name="T73" fmla="*/ 15 h 903"/>
                <a:gd name="T74" fmla="*/ 70 w 903"/>
                <a:gd name="T75" fmla="*/ 151 h 903"/>
                <a:gd name="T76" fmla="*/ 61 w 903"/>
                <a:gd name="T77" fmla="*/ 160 h 903"/>
                <a:gd name="T78" fmla="*/ 15 w 903"/>
                <a:gd name="T79" fmla="*/ 270 h 903"/>
                <a:gd name="T80" fmla="*/ 4 w 903"/>
                <a:gd name="T81" fmla="*/ 274 h 903"/>
                <a:gd name="T82" fmla="*/ 0 w 903"/>
                <a:gd name="T83" fmla="*/ 285 h 903"/>
                <a:gd name="T84" fmla="*/ 3 w 903"/>
                <a:gd name="T85" fmla="*/ 897 h 903"/>
                <a:gd name="T86" fmla="*/ 12 w 903"/>
                <a:gd name="T87" fmla="*/ 903 h 903"/>
                <a:gd name="T88" fmla="*/ 347 w 903"/>
                <a:gd name="T89" fmla="*/ 903 h 903"/>
                <a:gd name="T90" fmla="*/ 888 w 903"/>
                <a:gd name="T91" fmla="*/ 903 h 903"/>
                <a:gd name="T92" fmla="*/ 899 w 903"/>
                <a:gd name="T93" fmla="*/ 899 h 903"/>
                <a:gd name="T94" fmla="*/ 903 w 903"/>
                <a:gd name="T95" fmla="*/ 888 h 903"/>
                <a:gd name="T96" fmla="*/ 901 w 903"/>
                <a:gd name="T97" fmla="*/ 368 h 903"/>
                <a:gd name="T98" fmla="*/ 891 w 903"/>
                <a:gd name="T99" fmla="*/ 361 h 9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903" h="903">
                  <a:moveTo>
                    <a:pt x="873" y="873"/>
                  </a:moveTo>
                  <a:lnTo>
                    <a:pt x="813" y="873"/>
                  </a:lnTo>
                  <a:lnTo>
                    <a:pt x="813" y="797"/>
                  </a:lnTo>
                  <a:lnTo>
                    <a:pt x="813" y="795"/>
                  </a:lnTo>
                  <a:lnTo>
                    <a:pt x="812" y="792"/>
                  </a:lnTo>
                  <a:lnTo>
                    <a:pt x="811" y="789"/>
                  </a:lnTo>
                  <a:lnTo>
                    <a:pt x="809" y="787"/>
                  </a:lnTo>
                  <a:lnTo>
                    <a:pt x="807" y="785"/>
                  </a:lnTo>
                  <a:lnTo>
                    <a:pt x="804" y="784"/>
                  </a:lnTo>
                  <a:lnTo>
                    <a:pt x="801" y="783"/>
                  </a:lnTo>
                  <a:lnTo>
                    <a:pt x="798" y="783"/>
                  </a:lnTo>
                  <a:lnTo>
                    <a:pt x="738" y="782"/>
                  </a:lnTo>
                  <a:lnTo>
                    <a:pt x="735" y="783"/>
                  </a:lnTo>
                  <a:lnTo>
                    <a:pt x="733" y="784"/>
                  </a:lnTo>
                  <a:lnTo>
                    <a:pt x="729" y="785"/>
                  </a:lnTo>
                  <a:lnTo>
                    <a:pt x="727" y="787"/>
                  </a:lnTo>
                  <a:lnTo>
                    <a:pt x="725" y="789"/>
                  </a:lnTo>
                  <a:lnTo>
                    <a:pt x="724" y="792"/>
                  </a:lnTo>
                  <a:lnTo>
                    <a:pt x="723" y="795"/>
                  </a:lnTo>
                  <a:lnTo>
                    <a:pt x="723" y="798"/>
                  </a:lnTo>
                  <a:lnTo>
                    <a:pt x="723" y="873"/>
                  </a:lnTo>
                  <a:lnTo>
                    <a:pt x="633" y="873"/>
                  </a:lnTo>
                  <a:lnTo>
                    <a:pt x="633" y="391"/>
                  </a:lnTo>
                  <a:lnTo>
                    <a:pt x="678" y="391"/>
                  </a:lnTo>
                  <a:lnTo>
                    <a:pt x="828" y="391"/>
                  </a:lnTo>
                  <a:lnTo>
                    <a:pt x="873" y="391"/>
                  </a:lnTo>
                  <a:lnTo>
                    <a:pt x="873" y="873"/>
                  </a:lnTo>
                  <a:close/>
                  <a:moveTo>
                    <a:pt x="753" y="873"/>
                  </a:moveTo>
                  <a:lnTo>
                    <a:pt x="753" y="813"/>
                  </a:lnTo>
                  <a:lnTo>
                    <a:pt x="783" y="813"/>
                  </a:lnTo>
                  <a:lnTo>
                    <a:pt x="783" y="873"/>
                  </a:lnTo>
                  <a:lnTo>
                    <a:pt x="753" y="873"/>
                  </a:lnTo>
                  <a:close/>
                  <a:moveTo>
                    <a:pt x="151" y="873"/>
                  </a:moveTo>
                  <a:lnTo>
                    <a:pt x="151" y="813"/>
                  </a:lnTo>
                  <a:lnTo>
                    <a:pt x="181" y="813"/>
                  </a:lnTo>
                  <a:lnTo>
                    <a:pt x="181" y="873"/>
                  </a:lnTo>
                  <a:lnTo>
                    <a:pt x="151" y="873"/>
                  </a:lnTo>
                  <a:close/>
                  <a:moveTo>
                    <a:pt x="30" y="300"/>
                  </a:moveTo>
                  <a:lnTo>
                    <a:pt x="75" y="300"/>
                  </a:lnTo>
                  <a:lnTo>
                    <a:pt x="286" y="300"/>
                  </a:lnTo>
                  <a:lnTo>
                    <a:pt x="331" y="300"/>
                  </a:lnTo>
                  <a:lnTo>
                    <a:pt x="331" y="873"/>
                  </a:lnTo>
                  <a:lnTo>
                    <a:pt x="211" y="873"/>
                  </a:lnTo>
                  <a:lnTo>
                    <a:pt x="211" y="797"/>
                  </a:lnTo>
                  <a:lnTo>
                    <a:pt x="210" y="795"/>
                  </a:lnTo>
                  <a:lnTo>
                    <a:pt x="210" y="792"/>
                  </a:lnTo>
                  <a:lnTo>
                    <a:pt x="208" y="789"/>
                  </a:lnTo>
                  <a:lnTo>
                    <a:pt x="207" y="787"/>
                  </a:lnTo>
                  <a:lnTo>
                    <a:pt x="205" y="785"/>
                  </a:lnTo>
                  <a:lnTo>
                    <a:pt x="202" y="784"/>
                  </a:lnTo>
                  <a:lnTo>
                    <a:pt x="200" y="783"/>
                  </a:lnTo>
                  <a:lnTo>
                    <a:pt x="196" y="783"/>
                  </a:lnTo>
                  <a:lnTo>
                    <a:pt x="136" y="782"/>
                  </a:lnTo>
                  <a:lnTo>
                    <a:pt x="133" y="783"/>
                  </a:lnTo>
                  <a:lnTo>
                    <a:pt x="130" y="784"/>
                  </a:lnTo>
                  <a:lnTo>
                    <a:pt x="128" y="785"/>
                  </a:lnTo>
                  <a:lnTo>
                    <a:pt x="126" y="787"/>
                  </a:lnTo>
                  <a:lnTo>
                    <a:pt x="123" y="789"/>
                  </a:lnTo>
                  <a:lnTo>
                    <a:pt x="122" y="792"/>
                  </a:lnTo>
                  <a:lnTo>
                    <a:pt x="121" y="795"/>
                  </a:lnTo>
                  <a:lnTo>
                    <a:pt x="121" y="798"/>
                  </a:lnTo>
                  <a:lnTo>
                    <a:pt x="121" y="873"/>
                  </a:lnTo>
                  <a:lnTo>
                    <a:pt x="30" y="873"/>
                  </a:lnTo>
                  <a:lnTo>
                    <a:pt x="30" y="300"/>
                  </a:lnTo>
                  <a:close/>
                  <a:moveTo>
                    <a:pt x="90" y="180"/>
                  </a:moveTo>
                  <a:lnTo>
                    <a:pt x="271" y="180"/>
                  </a:lnTo>
                  <a:lnTo>
                    <a:pt x="271" y="270"/>
                  </a:lnTo>
                  <a:lnTo>
                    <a:pt x="90" y="270"/>
                  </a:lnTo>
                  <a:lnTo>
                    <a:pt x="90" y="180"/>
                  </a:lnTo>
                  <a:close/>
                  <a:moveTo>
                    <a:pt x="603" y="542"/>
                  </a:moveTo>
                  <a:lnTo>
                    <a:pt x="603" y="873"/>
                  </a:lnTo>
                  <a:lnTo>
                    <a:pt x="362" y="873"/>
                  </a:lnTo>
                  <a:lnTo>
                    <a:pt x="362" y="542"/>
                  </a:lnTo>
                  <a:lnTo>
                    <a:pt x="603" y="542"/>
                  </a:lnTo>
                  <a:close/>
                  <a:moveTo>
                    <a:pt x="693" y="300"/>
                  </a:moveTo>
                  <a:lnTo>
                    <a:pt x="813" y="300"/>
                  </a:lnTo>
                  <a:lnTo>
                    <a:pt x="813" y="361"/>
                  </a:lnTo>
                  <a:lnTo>
                    <a:pt x="693" y="361"/>
                  </a:lnTo>
                  <a:lnTo>
                    <a:pt x="693" y="300"/>
                  </a:lnTo>
                  <a:close/>
                  <a:moveTo>
                    <a:pt x="888" y="361"/>
                  </a:moveTo>
                  <a:lnTo>
                    <a:pt x="843" y="361"/>
                  </a:lnTo>
                  <a:lnTo>
                    <a:pt x="843" y="285"/>
                  </a:lnTo>
                  <a:lnTo>
                    <a:pt x="843" y="282"/>
                  </a:lnTo>
                  <a:lnTo>
                    <a:pt x="842" y="280"/>
                  </a:lnTo>
                  <a:lnTo>
                    <a:pt x="841" y="277"/>
                  </a:lnTo>
                  <a:lnTo>
                    <a:pt x="839" y="274"/>
                  </a:lnTo>
                  <a:lnTo>
                    <a:pt x="837" y="273"/>
                  </a:lnTo>
                  <a:lnTo>
                    <a:pt x="834" y="271"/>
                  </a:lnTo>
                  <a:lnTo>
                    <a:pt x="831" y="271"/>
                  </a:lnTo>
                  <a:lnTo>
                    <a:pt x="828" y="270"/>
                  </a:lnTo>
                  <a:lnTo>
                    <a:pt x="678" y="270"/>
                  </a:lnTo>
                  <a:lnTo>
                    <a:pt x="675" y="271"/>
                  </a:lnTo>
                  <a:lnTo>
                    <a:pt x="671" y="271"/>
                  </a:lnTo>
                  <a:lnTo>
                    <a:pt x="669" y="273"/>
                  </a:lnTo>
                  <a:lnTo>
                    <a:pt x="667" y="274"/>
                  </a:lnTo>
                  <a:lnTo>
                    <a:pt x="665" y="278"/>
                  </a:lnTo>
                  <a:lnTo>
                    <a:pt x="664" y="280"/>
                  </a:lnTo>
                  <a:lnTo>
                    <a:pt x="663" y="283"/>
                  </a:lnTo>
                  <a:lnTo>
                    <a:pt x="663" y="285"/>
                  </a:lnTo>
                  <a:lnTo>
                    <a:pt x="663" y="361"/>
                  </a:lnTo>
                  <a:lnTo>
                    <a:pt x="618" y="361"/>
                  </a:lnTo>
                  <a:lnTo>
                    <a:pt x="615" y="361"/>
                  </a:lnTo>
                  <a:lnTo>
                    <a:pt x="611" y="362"/>
                  </a:lnTo>
                  <a:lnTo>
                    <a:pt x="609" y="364"/>
                  </a:lnTo>
                  <a:lnTo>
                    <a:pt x="607" y="366"/>
                  </a:lnTo>
                  <a:lnTo>
                    <a:pt x="605" y="368"/>
                  </a:lnTo>
                  <a:lnTo>
                    <a:pt x="604" y="370"/>
                  </a:lnTo>
                  <a:lnTo>
                    <a:pt x="603" y="373"/>
                  </a:lnTo>
                  <a:lnTo>
                    <a:pt x="603" y="376"/>
                  </a:lnTo>
                  <a:lnTo>
                    <a:pt x="603" y="512"/>
                  </a:lnTo>
                  <a:lnTo>
                    <a:pt x="362" y="512"/>
                  </a:lnTo>
                  <a:lnTo>
                    <a:pt x="362" y="285"/>
                  </a:lnTo>
                  <a:lnTo>
                    <a:pt x="362" y="282"/>
                  </a:lnTo>
                  <a:lnTo>
                    <a:pt x="360" y="280"/>
                  </a:lnTo>
                  <a:lnTo>
                    <a:pt x="359" y="277"/>
                  </a:lnTo>
                  <a:lnTo>
                    <a:pt x="357" y="274"/>
                  </a:lnTo>
                  <a:lnTo>
                    <a:pt x="355" y="273"/>
                  </a:lnTo>
                  <a:lnTo>
                    <a:pt x="352" y="271"/>
                  </a:lnTo>
                  <a:lnTo>
                    <a:pt x="350" y="271"/>
                  </a:lnTo>
                  <a:lnTo>
                    <a:pt x="347" y="270"/>
                  </a:lnTo>
                  <a:lnTo>
                    <a:pt x="301" y="270"/>
                  </a:lnTo>
                  <a:lnTo>
                    <a:pt x="301" y="165"/>
                  </a:lnTo>
                  <a:lnTo>
                    <a:pt x="301" y="162"/>
                  </a:lnTo>
                  <a:lnTo>
                    <a:pt x="300" y="160"/>
                  </a:lnTo>
                  <a:lnTo>
                    <a:pt x="299" y="156"/>
                  </a:lnTo>
                  <a:lnTo>
                    <a:pt x="297" y="154"/>
                  </a:lnTo>
                  <a:lnTo>
                    <a:pt x="295" y="152"/>
                  </a:lnTo>
                  <a:lnTo>
                    <a:pt x="292" y="151"/>
                  </a:lnTo>
                  <a:lnTo>
                    <a:pt x="290" y="150"/>
                  </a:lnTo>
                  <a:lnTo>
                    <a:pt x="286" y="150"/>
                  </a:lnTo>
                  <a:lnTo>
                    <a:pt x="181" y="150"/>
                  </a:lnTo>
                  <a:lnTo>
                    <a:pt x="181" y="15"/>
                  </a:lnTo>
                  <a:lnTo>
                    <a:pt x="180" y="12"/>
                  </a:lnTo>
                  <a:lnTo>
                    <a:pt x="180" y="8"/>
                  </a:lnTo>
                  <a:lnTo>
                    <a:pt x="178" y="6"/>
                  </a:lnTo>
                  <a:lnTo>
                    <a:pt x="177" y="4"/>
                  </a:lnTo>
                  <a:lnTo>
                    <a:pt x="174" y="2"/>
                  </a:lnTo>
                  <a:lnTo>
                    <a:pt x="172" y="1"/>
                  </a:lnTo>
                  <a:lnTo>
                    <a:pt x="168" y="0"/>
                  </a:lnTo>
                  <a:lnTo>
                    <a:pt x="166" y="0"/>
                  </a:lnTo>
                  <a:lnTo>
                    <a:pt x="163" y="0"/>
                  </a:lnTo>
                  <a:lnTo>
                    <a:pt x="160" y="1"/>
                  </a:lnTo>
                  <a:lnTo>
                    <a:pt x="158" y="2"/>
                  </a:lnTo>
                  <a:lnTo>
                    <a:pt x="156" y="4"/>
                  </a:lnTo>
                  <a:lnTo>
                    <a:pt x="153" y="6"/>
                  </a:lnTo>
                  <a:lnTo>
                    <a:pt x="152" y="8"/>
                  </a:lnTo>
                  <a:lnTo>
                    <a:pt x="151" y="12"/>
                  </a:lnTo>
                  <a:lnTo>
                    <a:pt x="151" y="15"/>
                  </a:lnTo>
                  <a:lnTo>
                    <a:pt x="151" y="150"/>
                  </a:lnTo>
                  <a:lnTo>
                    <a:pt x="75" y="150"/>
                  </a:lnTo>
                  <a:lnTo>
                    <a:pt x="73" y="150"/>
                  </a:lnTo>
                  <a:lnTo>
                    <a:pt x="70" y="151"/>
                  </a:lnTo>
                  <a:lnTo>
                    <a:pt x="68" y="152"/>
                  </a:lnTo>
                  <a:lnTo>
                    <a:pt x="64" y="154"/>
                  </a:lnTo>
                  <a:lnTo>
                    <a:pt x="63" y="156"/>
                  </a:lnTo>
                  <a:lnTo>
                    <a:pt x="61" y="160"/>
                  </a:lnTo>
                  <a:lnTo>
                    <a:pt x="61" y="162"/>
                  </a:lnTo>
                  <a:lnTo>
                    <a:pt x="60" y="165"/>
                  </a:lnTo>
                  <a:lnTo>
                    <a:pt x="60" y="270"/>
                  </a:lnTo>
                  <a:lnTo>
                    <a:pt x="15" y="270"/>
                  </a:lnTo>
                  <a:lnTo>
                    <a:pt x="12" y="271"/>
                  </a:lnTo>
                  <a:lnTo>
                    <a:pt x="10" y="271"/>
                  </a:lnTo>
                  <a:lnTo>
                    <a:pt x="7" y="273"/>
                  </a:lnTo>
                  <a:lnTo>
                    <a:pt x="4" y="274"/>
                  </a:lnTo>
                  <a:lnTo>
                    <a:pt x="3" y="278"/>
                  </a:lnTo>
                  <a:lnTo>
                    <a:pt x="1" y="280"/>
                  </a:lnTo>
                  <a:lnTo>
                    <a:pt x="1" y="283"/>
                  </a:lnTo>
                  <a:lnTo>
                    <a:pt x="0" y="285"/>
                  </a:lnTo>
                  <a:lnTo>
                    <a:pt x="0" y="888"/>
                  </a:lnTo>
                  <a:lnTo>
                    <a:pt x="1" y="891"/>
                  </a:lnTo>
                  <a:lnTo>
                    <a:pt x="1" y="894"/>
                  </a:lnTo>
                  <a:lnTo>
                    <a:pt x="3" y="897"/>
                  </a:lnTo>
                  <a:lnTo>
                    <a:pt x="4" y="899"/>
                  </a:lnTo>
                  <a:lnTo>
                    <a:pt x="7" y="900"/>
                  </a:lnTo>
                  <a:lnTo>
                    <a:pt x="10" y="902"/>
                  </a:lnTo>
                  <a:lnTo>
                    <a:pt x="12" y="903"/>
                  </a:lnTo>
                  <a:lnTo>
                    <a:pt x="15" y="903"/>
                  </a:lnTo>
                  <a:lnTo>
                    <a:pt x="136" y="903"/>
                  </a:lnTo>
                  <a:lnTo>
                    <a:pt x="196" y="903"/>
                  </a:lnTo>
                  <a:lnTo>
                    <a:pt x="347" y="903"/>
                  </a:lnTo>
                  <a:lnTo>
                    <a:pt x="618" y="903"/>
                  </a:lnTo>
                  <a:lnTo>
                    <a:pt x="738" y="903"/>
                  </a:lnTo>
                  <a:lnTo>
                    <a:pt x="798" y="903"/>
                  </a:lnTo>
                  <a:lnTo>
                    <a:pt x="888" y="903"/>
                  </a:lnTo>
                  <a:lnTo>
                    <a:pt x="891" y="902"/>
                  </a:lnTo>
                  <a:lnTo>
                    <a:pt x="895" y="902"/>
                  </a:lnTo>
                  <a:lnTo>
                    <a:pt x="897" y="900"/>
                  </a:lnTo>
                  <a:lnTo>
                    <a:pt x="899" y="899"/>
                  </a:lnTo>
                  <a:lnTo>
                    <a:pt x="901" y="897"/>
                  </a:lnTo>
                  <a:lnTo>
                    <a:pt x="902" y="894"/>
                  </a:lnTo>
                  <a:lnTo>
                    <a:pt x="903" y="891"/>
                  </a:lnTo>
                  <a:lnTo>
                    <a:pt x="903" y="888"/>
                  </a:lnTo>
                  <a:lnTo>
                    <a:pt x="903" y="376"/>
                  </a:lnTo>
                  <a:lnTo>
                    <a:pt x="903" y="373"/>
                  </a:lnTo>
                  <a:lnTo>
                    <a:pt x="902" y="370"/>
                  </a:lnTo>
                  <a:lnTo>
                    <a:pt x="901" y="368"/>
                  </a:lnTo>
                  <a:lnTo>
                    <a:pt x="899" y="366"/>
                  </a:lnTo>
                  <a:lnTo>
                    <a:pt x="897" y="364"/>
                  </a:lnTo>
                  <a:lnTo>
                    <a:pt x="895" y="362"/>
                  </a:lnTo>
                  <a:lnTo>
                    <a:pt x="891" y="361"/>
                  </a:lnTo>
                  <a:lnTo>
                    <a:pt x="888" y="36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n-ea"/>
                <a:cs typeface="+mn-cs"/>
              </a:endParaRPr>
            </a:p>
          </p:txBody>
        </p:sp>
        <p:sp>
          <p:nvSpPr>
            <p:cNvPr id="64" name="Freeform 275"/>
            <p:cNvSpPr>
              <a:spLocks/>
            </p:cNvSpPr>
            <p:nvPr/>
          </p:nvSpPr>
          <p:spPr bwMode="auto">
            <a:xfrm>
              <a:off x="7061201" y="1984375"/>
              <a:ext cx="38100" cy="9525"/>
            </a:xfrm>
            <a:custGeom>
              <a:avLst/>
              <a:gdLst>
                <a:gd name="T0" fmla="*/ 105 w 120"/>
                <a:gd name="T1" fmla="*/ 0 h 30"/>
                <a:gd name="T2" fmla="*/ 15 w 120"/>
                <a:gd name="T3" fmla="*/ 0 h 30"/>
                <a:gd name="T4" fmla="*/ 12 w 120"/>
                <a:gd name="T5" fmla="*/ 0 h 30"/>
                <a:gd name="T6" fmla="*/ 9 w 120"/>
                <a:gd name="T7" fmla="*/ 1 h 30"/>
                <a:gd name="T8" fmla="*/ 7 w 120"/>
                <a:gd name="T9" fmla="*/ 3 h 30"/>
                <a:gd name="T10" fmla="*/ 5 w 120"/>
                <a:gd name="T11" fmla="*/ 4 h 30"/>
                <a:gd name="T12" fmla="*/ 2 w 120"/>
                <a:gd name="T13" fmla="*/ 7 h 30"/>
                <a:gd name="T14" fmla="*/ 1 w 120"/>
                <a:gd name="T15" fmla="*/ 10 h 30"/>
                <a:gd name="T16" fmla="*/ 0 w 120"/>
                <a:gd name="T17" fmla="*/ 12 h 30"/>
                <a:gd name="T18" fmla="*/ 0 w 120"/>
                <a:gd name="T19" fmla="*/ 15 h 30"/>
                <a:gd name="T20" fmla="*/ 0 w 120"/>
                <a:gd name="T21" fmla="*/ 18 h 30"/>
                <a:gd name="T22" fmla="*/ 1 w 120"/>
                <a:gd name="T23" fmla="*/ 22 h 30"/>
                <a:gd name="T24" fmla="*/ 2 w 120"/>
                <a:gd name="T25" fmla="*/ 24 h 30"/>
                <a:gd name="T26" fmla="*/ 5 w 120"/>
                <a:gd name="T27" fmla="*/ 26 h 30"/>
                <a:gd name="T28" fmla="*/ 7 w 120"/>
                <a:gd name="T29" fmla="*/ 28 h 30"/>
                <a:gd name="T30" fmla="*/ 9 w 120"/>
                <a:gd name="T31" fmla="*/ 29 h 30"/>
                <a:gd name="T32" fmla="*/ 12 w 120"/>
                <a:gd name="T33" fmla="*/ 30 h 30"/>
                <a:gd name="T34" fmla="*/ 15 w 120"/>
                <a:gd name="T35" fmla="*/ 30 h 30"/>
                <a:gd name="T36" fmla="*/ 105 w 120"/>
                <a:gd name="T37" fmla="*/ 30 h 30"/>
                <a:gd name="T38" fmla="*/ 109 w 120"/>
                <a:gd name="T39" fmla="*/ 30 h 30"/>
                <a:gd name="T40" fmla="*/ 111 w 120"/>
                <a:gd name="T41" fmla="*/ 29 h 30"/>
                <a:gd name="T42" fmla="*/ 114 w 120"/>
                <a:gd name="T43" fmla="*/ 28 h 30"/>
                <a:gd name="T44" fmla="*/ 116 w 120"/>
                <a:gd name="T45" fmla="*/ 26 h 30"/>
                <a:gd name="T46" fmla="*/ 117 w 120"/>
                <a:gd name="T47" fmla="*/ 24 h 30"/>
                <a:gd name="T48" fmla="*/ 119 w 120"/>
                <a:gd name="T49" fmla="*/ 22 h 30"/>
                <a:gd name="T50" fmla="*/ 120 w 120"/>
                <a:gd name="T51" fmla="*/ 18 h 30"/>
                <a:gd name="T52" fmla="*/ 120 w 120"/>
                <a:gd name="T53" fmla="*/ 15 h 30"/>
                <a:gd name="T54" fmla="*/ 120 w 120"/>
                <a:gd name="T55" fmla="*/ 12 h 30"/>
                <a:gd name="T56" fmla="*/ 119 w 120"/>
                <a:gd name="T57" fmla="*/ 10 h 30"/>
                <a:gd name="T58" fmla="*/ 117 w 120"/>
                <a:gd name="T59" fmla="*/ 7 h 30"/>
                <a:gd name="T60" fmla="*/ 116 w 120"/>
                <a:gd name="T61" fmla="*/ 4 h 30"/>
                <a:gd name="T62" fmla="*/ 114 w 120"/>
                <a:gd name="T63" fmla="*/ 3 h 30"/>
                <a:gd name="T64" fmla="*/ 111 w 120"/>
                <a:gd name="T65" fmla="*/ 1 h 30"/>
                <a:gd name="T66" fmla="*/ 109 w 120"/>
                <a:gd name="T67" fmla="*/ 0 h 30"/>
                <a:gd name="T68" fmla="*/ 105 w 120"/>
                <a:gd name="T69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20" h="30">
                  <a:moveTo>
                    <a:pt x="105" y="0"/>
                  </a:moveTo>
                  <a:lnTo>
                    <a:pt x="15" y="0"/>
                  </a:lnTo>
                  <a:lnTo>
                    <a:pt x="12" y="0"/>
                  </a:lnTo>
                  <a:lnTo>
                    <a:pt x="9" y="1"/>
                  </a:lnTo>
                  <a:lnTo>
                    <a:pt x="7" y="3"/>
                  </a:lnTo>
                  <a:lnTo>
                    <a:pt x="5" y="4"/>
                  </a:lnTo>
                  <a:lnTo>
                    <a:pt x="2" y="7"/>
                  </a:lnTo>
                  <a:lnTo>
                    <a:pt x="1" y="10"/>
                  </a:lnTo>
                  <a:lnTo>
                    <a:pt x="0" y="12"/>
                  </a:lnTo>
                  <a:lnTo>
                    <a:pt x="0" y="15"/>
                  </a:lnTo>
                  <a:lnTo>
                    <a:pt x="0" y="18"/>
                  </a:lnTo>
                  <a:lnTo>
                    <a:pt x="1" y="22"/>
                  </a:lnTo>
                  <a:lnTo>
                    <a:pt x="2" y="24"/>
                  </a:lnTo>
                  <a:lnTo>
                    <a:pt x="5" y="26"/>
                  </a:lnTo>
                  <a:lnTo>
                    <a:pt x="7" y="28"/>
                  </a:lnTo>
                  <a:lnTo>
                    <a:pt x="9" y="29"/>
                  </a:lnTo>
                  <a:lnTo>
                    <a:pt x="12" y="30"/>
                  </a:lnTo>
                  <a:lnTo>
                    <a:pt x="15" y="30"/>
                  </a:lnTo>
                  <a:lnTo>
                    <a:pt x="105" y="30"/>
                  </a:lnTo>
                  <a:lnTo>
                    <a:pt x="109" y="30"/>
                  </a:lnTo>
                  <a:lnTo>
                    <a:pt x="111" y="29"/>
                  </a:lnTo>
                  <a:lnTo>
                    <a:pt x="114" y="28"/>
                  </a:lnTo>
                  <a:lnTo>
                    <a:pt x="116" y="26"/>
                  </a:lnTo>
                  <a:lnTo>
                    <a:pt x="117" y="24"/>
                  </a:lnTo>
                  <a:lnTo>
                    <a:pt x="119" y="22"/>
                  </a:lnTo>
                  <a:lnTo>
                    <a:pt x="120" y="18"/>
                  </a:lnTo>
                  <a:lnTo>
                    <a:pt x="120" y="15"/>
                  </a:lnTo>
                  <a:lnTo>
                    <a:pt x="120" y="12"/>
                  </a:lnTo>
                  <a:lnTo>
                    <a:pt x="119" y="10"/>
                  </a:lnTo>
                  <a:lnTo>
                    <a:pt x="117" y="7"/>
                  </a:lnTo>
                  <a:lnTo>
                    <a:pt x="116" y="4"/>
                  </a:lnTo>
                  <a:lnTo>
                    <a:pt x="114" y="3"/>
                  </a:lnTo>
                  <a:lnTo>
                    <a:pt x="111" y="1"/>
                  </a:lnTo>
                  <a:lnTo>
                    <a:pt x="109" y="0"/>
                  </a:lnTo>
                  <a:lnTo>
                    <a:pt x="105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n-ea"/>
                <a:cs typeface="+mn-cs"/>
              </a:endParaRPr>
            </a:p>
          </p:txBody>
        </p:sp>
        <p:sp>
          <p:nvSpPr>
            <p:cNvPr id="65" name="Freeform 276"/>
            <p:cNvSpPr>
              <a:spLocks/>
            </p:cNvSpPr>
            <p:nvPr/>
          </p:nvSpPr>
          <p:spPr bwMode="auto">
            <a:xfrm>
              <a:off x="7042151" y="2041525"/>
              <a:ext cx="76200" cy="9525"/>
            </a:xfrm>
            <a:custGeom>
              <a:avLst/>
              <a:gdLst>
                <a:gd name="T0" fmla="*/ 15 w 241"/>
                <a:gd name="T1" fmla="*/ 30 h 30"/>
                <a:gd name="T2" fmla="*/ 226 w 241"/>
                <a:gd name="T3" fmla="*/ 30 h 30"/>
                <a:gd name="T4" fmla="*/ 230 w 241"/>
                <a:gd name="T5" fmla="*/ 29 h 30"/>
                <a:gd name="T6" fmla="*/ 232 w 241"/>
                <a:gd name="T7" fmla="*/ 29 h 30"/>
                <a:gd name="T8" fmla="*/ 235 w 241"/>
                <a:gd name="T9" fmla="*/ 27 h 30"/>
                <a:gd name="T10" fmla="*/ 237 w 241"/>
                <a:gd name="T11" fmla="*/ 26 h 30"/>
                <a:gd name="T12" fmla="*/ 239 w 241"/>
                <a:gd name="T13" fmla="*/ 23 h 30"/>
                <a:gd name="T14" fmla="*/ 240 w 241"/>
                <a:gd name="T15" fmla="*/ 21 h 30"/>
                <a:gd name="T16" fmla="*/ 241 w 241"/>
                <a:gd name="T17" fmla="*/ 18 h 30"/>
                <a:gd name="T18" fmla="*/ 241 w 241"/>
                <a:gd name="T19" fmla="*/ 15 h 30"/>
                <a:gd name="T20" fmla="*/ 241 w 241"/>
                <a:gd name="T21" fmla="*/ 12 h 30"/>
                <a:gd name="T22" fmla="*/ 240 w 241"/>
                <a:gd name="T23" fmla="*/ 9 h 30"/>
                <a:gd name="T24" fmla="*/ 239 w 241"/>
                <a:gd name="T25" fmla="*/ 7 h 30"/>
                <a:gd name="T26" fmla="*/ 237 w 241"/>
                <a:gd name="T27" fmla="*/ 5 h 30"/>
                <a:gd name="T28" fmla="*/ 235 w 241"/>
                <a:gd name="T29" fmla="*/ 3 h 30"/>
                <a:gd name="T30" fmla="*/ 232 w 241"/>
                <a:gd name="T31" fmla="*/ 1 h 30"/>
                <a:gd name="T32" fmla="*/ 230 w 241"/>
                <a:gd name="T33" fmla="*/ 0 h 30"/>
                <a:gd name="T34" fmla="*/ 226 w 241"/>
                <a:gd name="T35" fmla="*/ 0 h 30"/>
                <a:gd name="T36" fmla="*/ 15 w 241"/>
                <a:gd name="T37" fmla="*/ 0 h 30"/>
                <a:gd name="T38" fmla="*/ 13 w 241"/>
                <a:gd name="T39" fmla="*/ 0 h 30"/>
                <a:gd name="T40" fmla="*/ 10 w 241"/>
                <a:gd name="T41" fmla="*/ 1 h 30"/>
                <a:gd name="T42" fmla="*/ 8 w 241"/>
                <a:gd name="T43" fmla="*/ 3 h 30"/>
                <a:gd name="T44" fmla="*/ 4 w 241"/>
                <a:gd name="T45" fmla="*/ 5 h 30"/>
                <a:gd name="T46" fmla="*/ 3 w 241"/>
                <a:gd name="T47" fmla="*/ 7 h 30"/>
                <a:gd name="T48" fmla="*/ 1 w 241"/>
                <a:gd name="T49" fmla="*/ 9 h 30"/>
                <a:gd name="T50" fmla="*/ 1 w 241"/>
                <a:gd name="T51" fmla="*/ 12 h 30"/>
                <a:gd name="T52" fmla="*/ 0 w 241"/>
                <a:gd name="T53" fmla="*/ 15 h 30"/>
                <a:gd name="T54" fmla="*/ 1 w 241"/>
                <a:gd name="T55" fmla="*/ 18 h 30"/>
                <a:gd name="T56" fmla="*/ 1 w 241"/>
                <a:gd name="T57" fmla="*/ 21 h 30"/>
                <a:gd name="T58" fmla="*/ 3 w 241"/>
                <a:gd name="T59" fmla="*/ 23 h 30"/>
                <a:gd name="T60" fmla="*/ 4 w 241"/>
                <a:gd name="T61" fmla="*/ 26 h 30"/>
                <a:gd name="T62" fmla="*/ 8 w 241"/>
                <a:gd name="T63" fmla="*/ 27 h 30"/>
                <a:gd name="T64" fmla="*/ 10 w 241"/>
                <a:gd name="T65" fmla="*/ 29 h 30"/>
                <a:gd name="T66" fmla="*/ 13 w 241"/>
                <a:gd name="T67" fmla="*/ 29 h 30"/>
                <a:gd name="T68" fmla="*/ 15 w 241"/>
                <a:gd name="T69" fmla="*/ 30 h 30"/>
                <a:gd name="T70" fmla="*/ 15 w 241"/>
                <a:gd name="T71" fmla="*/ 3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241" h="30">
                  <a:moveTo>
                    <a:pt x="15" y="30"/>
                  </a:moveTo>
                  <a:lnTo>
                    <a:pt x="226" y="30"/>
                  </a:lnTo>
                  <a:lnTo>
                    <a:pt x="230" y="29"/>
                  </a:lnTo>
                  <a:lnTo>
                    <a:pt x="232" y="29"/>
                  </a:lnTo>
                  <a:lnTo>
                    <a:pt x="235" y="27"/>
                  </a:lnTo>
                  <a:lnTo>
                    <a:pt x="237" y="26"/>
                  </a:lnTo>
                  <a:lnTo>
                    <a:pt x="239" y="23"/>
                  </a:lnTo>
                  <a:lnTo>
                    <a:pt x="240" y="21"/>
                  </a:lnTo>
                  <a:lnTo>
                    <a:pt x="241" y="18"/>
                  </a:lnTo>
                  <a:lnTo>
                    <a:pt x="241" y="15"/>
                  </a:lnTo>
                  <a:lnTo>
                    <a:pt x="241" y="12"/>
                  </a:lnTo>
                  <a:lnTo>
                    <a:pt x="240" y="9"/>
                  </a:lnTo>
                  <a:lnTo>
                    <a:pt x="239" y="7"/>
                  </a:lnTo>
                  <a:lnTo>
                    <a:pt x="237" y="5"/>
                  </a:lnTo>
                  <a:lnTo>
                    <a:pt x="235" y="3"/>
                  </a:lnTo>
                  <a:lnTo>
                    <a:pt x="232" y="1"/>
                  </a:lnTo>
                  <a:lnTo>
                    <a:pt x="230" y="0"/>
                  </a:lnTo>
                  <a:lnTo>
                    <a:pt x="226" y="0"/>
                  </a:lnTo>
                  <a:lnTo>
                    <a:pt x="15" y="0"/>
                  </a:lnTo>
                  <a:lnTo>
                    <a:pt x="13" y="0"/>
                  </a:lnTo>
                  <a:lnTo>
                    <a:pt x="10" y="1"/>
                  </a:lnTo>
                  <a:lnTo>
                    <a:pt x="8" y="3"/>
                  </a:lnTo>
                  <a:lnTo>
                    <a:pt x="4" y="5"/>
                  </a:lnTo>
                  <a:lnTo>
                    <a:pt x="3" y="7"/>
                  </a:lnTo>
                  <a:lnTo>
                    <a:pt x="1" y="9"/>
                  </a:lnTo>
                  <a:lnTo>
                    <a:pt x="1" y="12"/>
                  </a:lnTo>
                  <a:lnTo>
                    <a:pt x="0" y="15"/>
                  </a:lnTo>
                  <a:lnTo>
                    <a:pt x="1" y="18"/>
                  </a:lnTo>
                  <a:lnTo>
                    <a:pt x="1" y="21"/>
                  </a:lnTo>
                  <a:lnTo>
                    <a:pt x="3" y="23"/>
                  </a:lnTo>
                  <a:lnTo>
                    <a:pt x="4" y="26"/>
                  </a:lnTo>
                  <a:lnTo>
                    <a:pt x="8" y="27"/>
                  </a:lnTo>
                  <a:lnTo>
                    <a:pt x="10" y="29"/>
                  </a:lnTo>
                  <a:lnTo>
                    <a:pt x="13" y="29"/>
                  </a:lnTo>
                  <a:lnTo>
                    <a:pt x="15" y="30"/>
                  </a:lnTo>
                  <a:lnTo>
                    <a:pt x="15" y="3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n-ea"/>
                <a:cs typeface="+mn-cs"/>
              </a:endParaRPr>
            </a:p>
          </p:txBody>
        </p:sp>
        <p:sp>
          <p:nvSpPr>
            <p:cNvPr id="66" name="Freeform 277"/>
            <p:cNvSpPr>
              <a:spLocks/>
            </p:cNvSpPr>
            <p:nvPr/>
          </p:nvSpPr>
          <p:spPr bwMode="auto">
            <a:xfrm>
              <a:off x="7042151" y="2022475"/>
              <a:ext cx="76200" cy="9525"/>
            </a:xfrm>
            <a:custGeom>
              <a:avLst/>
              <a:gdLst>
                <a:gd name="T0" fmla="*/ 15 w 241"/>
                <a:gd name="T1" fmla="*/ 31 h 31"/>
                <a:gd name="T2" fmla="*/ 226 w 241"/>
                <a:gd name="T3" fmla="*/ 31 h 31"/>
                <a:gd name="T4" fmla="*/ 230 w 241"/>
                <a:gd name="T5" fmla="*/ 30 h 31"/>
                <a:gd name="T6" fmla="*/ 232 w 241"/>
                <a:gd name="T7" fmla="*/ 29 h 31"/>
                <a:gd name="T8" fmla="*/ 235 w 241"/>
                <a:gd name="T9" fmla="*/ 28 h 31"/>
                <a:gd name="T10" fmla="*/ 237 w 241"/>
                <a:gd name="T11" fmla="*/ 26 h 31"/>
                <a:gd name="T12" fmla="*/ 239 w 241"/>
                <a:gd name="T13" fmla="*/ 24 h 31"/>
                <a:gd name="T14" fmla="*/ 240 w 241"/>
                <a:gd name="T15" fmla="*/ 22 h 31"/>
                <a:gd name="T16" fmla="*/ 241 w 241"/>
                <a:gd name="T17" fmla="*/ 18 h 31"/>
                <a:gd name="T18" fmla="*/ 241 w 241"/>
                <a:gd name="T19" fmla="*/ 16 h 31"/>
                <a:gd name="T20" fmla="*/ 241 w 241"/>
                <a:gd name="T21" fmla="*/ 13 h 31"/>
                <a:gd name="T22" fmla="*/ 240 w 241"/>
                <a:gd name="T23" fmla="*/ 10 h 31"/>
                <a:gd name="T24" fmla="*/ 239 w 241"/>
                <a:gd name="T25" fmla="*/ 8 h 31"/>
                <a:gd name="T26" fmla="*/ 237 w 241"/>
                <a:gd name="T27" fmla="*/ 6 h 31"/>
                <a:gd name="T28" fmla="*/ 235 w 241"/>
                <a:gd name="T29" fmla="*/ 3 h 31"/>
                <a:gd name="T30" fmla="*/ 232 w 241"/>
                <a:gd name="T31" fmla="*/ 2 h 31"/>
                <a:gd name="T32" fmla="*/ 230 w 241"/>
                <a:gd name="T33" fmla="*/ 1 h 31"/>
                <a:gd name="T34" fmla="*/ 226 w 241"/>
                <a:gd name="T35" fmla="*/ 0 h 31"/>
                <a:gd name="T36" fmla="*/ 15 w 241"/>
                <a:gd name="T37" fmla="*/ 0 h 31"/>
                <a:gd name="T38" fmla="*/ 13 w 241"/>
                <a:gd name="T39" fmla="*/ 1 h 31"/>
                <a:gd name="T40" fmla="*/ 10 w 241"/>
                <a:gd name="T41" fmla="*/ 2 h 31"/>
                <a:gd name="T42" fmla="*/ 8 w 241"/>
                <a:gd name="T43" fmla="*/ 3 h 31"/>
                <a:gd name="T44" fmla="*/ 4 w 241"/>
                <a:gd name="T45" fmla="*/ 6 h 31"/>
                <a:gd name="T46" fmla="*/ 3 w 241"/>
                <a:gd name="T47" fmla="*/ 8 h 31"/>
                <a:gd name="T48" fmla="*/ 1 w 241"/>
                <a:gd name="T49" fmla="*/ 10 h 31"/>
                <a:gd name="T50" fmla="*/ 1 w 241"/>
                <a:gd name="T51" fmla="*/ 13 h 31"/>
                <a:gd name="T52" fmla="*/ 0 w 241"/>
                <a:gd name="T53" fmla="*/ 16 h 31"/>
                <a:gd name="T54" fmla="*/ 1 w 241"/>
                <a:gd name="T55" fmla="*/ 18 h 31"/>
                <a:gd name="T56" fmla="*/ 1 w 241"/>
                <a:gd name="T57" fmla="*/ 22 h 31"/>
                <a:gd name="T58" fmla="*/ 3 w 241"/>
                <a:gd name="T59" fmla="*/ 24 h 31"/>
                <a:gd name="T60" fmla="*/ 4 w 241"/>
                <a:gd name="T61" fmla="*/ 26 h 31"/>
                <a:gd name="T62" fmla="*/ 8 w 241"/>
                <a:gd name="T63" fmla="*/ 28 h 31"/>
                <a:gd name="T64" fmla="*/ 10 w 241"/>
                <a:gd name="T65" fmla="*/ 29 h 31"/>
                <a:gd name="T66" fmla="*/ 13 w 241"/>
                <a:gd name="T67" fmla="*/ 30 h 31"/>
                <a:gd name="T68" fmla="*/ 15 w 241"/>
                <a:gd name="T69" fmla="*/ 31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241" h="31">
                  <a:moveTo>
                    <a:pt x="15" y="31"/>
                  </a:moveTo>
                  <a:lnTo>
                    <a:pt x="226" y="31"/>
                  </a:lnTo>
                  <a:lnTo>
                    <a:pt x="230" y="30"/>
                  </a:lnTo>
                  <a:lnTo>
                    <a:pt x="232" y="29"/>
                  </a:lnTo>
                  <a:lnTo>
                    <a:pt x="235" y="28"/>
                  </a:lnTo>
                  <a:lnTo>
                    <a:pt x="237" y="26"/>
                  </a:lnTo>
                  <a:lnTo>
                    <a:pt x="239" y="24"/>
                  </a:lnTo>
                  <a:lnTo>
                    <a:pt x="240" y="22"/>
                  </a:lnTo>
                  <a:lnTo>
                    <a:pt x="241" y="18"/>
                  </a:lnTo>
                  <a:lnTo>
                    <a:pt x="241" y="16"/>
                  </a:lnTo>
                  <a:lnTo>
                    <a:pt x="241" y="13"/>
                  </a:lnTo>
                  <a:lnTo>
                    <a:pt x="240" y="10"/>
                  </a:lnTo>
                  <a:lnTo>
                    <a:pt x="239" y="8"/>
                  </a:lnTo>
                  <a:lnTo>
                    <a:pt x="237" y="6"/>
                  </a:lnTo>
                  <a:lnTo>
                    <a:pt x="235" y="3"/>
                  </a:lnTo>
                  <a:lnTo>
                    <a:pt x="232" y="2"/>
                  </a:lnTo>
                  <a:lnTo>
                    <a:pt x="230" y="1"/>
                  </a:lnTo>
                  <a:lnTo>
                    <a:pt x="226" y="0"/>
                  </a:lnTo>
                  <a:lnTo>
                    <a:pt x="15" y="0"/>
                  </a:lnTo>
                  <a:lnTo>
                    <a:pt x="13" y="1"/>
                  </a:lnTo>
                  <a:lnTo>
                    <a:pt x="10" y="2"/>
                  </a:lnTo>
                  <a:lnTo>
                    <a:pt x="8" y="3"/>
                  </a:lnTo>
                  <a:lnTo>
                    <a:pt x="4" y="6"/>
                  </a:lnTo>
                  <a:lnTo>
                    <a:pt x="3" y="8"/>
                  </a:lnTo>
                  <a:lnTo>
                    <a:pt x="1" y="10"/>
                  </a:lnTo>
                  <a:lnTo>
                    <a:pt x="1" y="13"/>
                  </a:lnTo>
                  <a:lnTo>
                    <a:pt x="0" y="16"/>
                  </a:lnTo>
                  <a:lnTo>
                    <a:pt x="1" y="18"/>
                  </a:lnTo>
                  <a:lnTo>
                    <a:pt x="1" y="22"/>
                  </a:lnTo>
                  <a:lnTo>
                    <a:pt x="3" y="24"/>
                  </a:lnTo>
                  <a:lnTo>
                    <a:pt x="4" y="26"/>
                  </a:lnTo>
                  <a:lnTo>
                    <a:pt x="8" y="28"/>
                  </a:lnTo>
                  <a:lnTo>
                    <a:pt x="10" y="29"/>
                  </a:lnTo>
                  <a:lnTo>
                    <a:pt x="13" y="30"/>
                  </a:lnTo>
                  <a:lnTo>
                    <a:pt x="15" y="3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n-ea"/>
                <a:cs typeface="+mn-cs"/>
              </a:endParaRPr>
            </a:p>
          </p:txBody>
        </p:sp>
        <p:sp>
          <p:nvSpPr>
            <p:cNvPr id="67" name="Freeform 278"/>
            <p:cNvSpPr>
              <a:spLocks/>
            </p:cNvSpPr>
            <p:nvPr/>
          </p:nvSpPr>
          <p:spPr bwMode="auto">
            <a:xfrm>
              <a:off x="7042151" y="2060575"/>
              <a:ext cx="76200" cy="9525"/>
            </a:xfrm>
            <a:custGeom>
              <a:avLst/>
              <a:gdLst>
                <a:gd name="T0" fmla="*/ 15 w 241"/>
                <a:gd name="T1" fmla="*/ 31 h 31"/>
                <a:gd name="T2" fmla="*/ 226 w 241"/>
                <a:gd name="T3" fmla="*/ 31 h 31"/>
                <a:gd name="T4" fmla="*/ 230 w 241"/>
                <a:gd name="T5" fmla="*/ 31 h 31"/>
                <a:gd name="T6" fmla="*/ 232 w 241"/>
                <a:gd name="T7" fmla="*/ 29 h 31"/>
                <a:gd name="T8" fmla="*/ 235 w 241"/>
                <a:gd name="T9" fmla="*/ 27 h 31"/>
                <a:gd name="T10" fmla="*/ 237 w 241"/>
                <a:gd name="T11" fmla="*/ 26 h 31"/>
                <a:gd name="T12" fmla="*/ 239 w 241"/>
                <a:gd name="T13" fmla="*/ 24 h 31"/>
                <a:gd name="T14" fmla="*/ 240 w 241"/>
                <a:gd name="T15" fmla="*/ 21 h 31"/>
                <a:gd name="T16" fmla="*/ 241 w 241"/>
                <a:gd name="T17" fmla="*/ 19 h 31"/>
                <a:gd name="T18" fmla="*/ 241 w 241"/>
                <a:gd name="T19" fmla="*/ 16 h 31"/>
                <a:gd name="T20" fmla="*/ 241 w 241"/>
                <a:gd name="T21" fmla="*/ 12 h 31"/>
                <a:gd name="T22" fmla="*/ 240 w 241"/>
                <a:gd name="T23" fmla="*/ 9 h 31"/>
                <a:gd name="T24" fmla="*/ 239 w 241"/>
                <a:gd name="T25" fmla="*/ 7 h 31"/>
                <a:gd name="T26" fmla="*/ 237 w 241"/>
                <a:gd name="T27" fmla="*/ 5 h 31"/>
                <a:gd name="T28" fmla="*/ 235 w 241"/>
                <a:gd name="T29" fmla="*/ 3 h 31"/>
                <a:gd name="T30" fmla="*/ 232 w 241"/>
                <a:gd name="T31" fmla="*/ 2 h 31"/>
                <a:gd name="T32" fmla="*/ 230 w 241"/>
                <a:gd name="T33" fmla="*/ 0 h 31"/>
                <a:gd name="T34" fmla="*/ 226 w 241"/>
                <a:gd name="T35" fmla="*/ 0 h 31"/>
                <a:gd name="T36" fmla="*/ 15 w 241"/>
                <a:gd name="T37" fmla="*/ 0 h 31"/>
                <a:gd name="T38" fmla="*/ 13 w 241"/>
                <a:gd name="T39" fmla="*/ 0 h 31"/>
                <a:gd name="T40" fmla="*/ 10 w 241"/>
                <a:gd name="T41" fmla="*/ 2 h 31"/>
                <a:gd name="T42" fmla="*/ 8 w 241"/>
                <a:gd name="T43" fmla="*/ 3 h 31"/>
                <a:gd name="T44" fmla="*/ 4 w 241"/>
                <a:gd name="T45" fmla="*/ 5 h 31"/>
                <a:gd name="T46" fmla="*/ 3 w 241"/>
                <a:gd name="T47" fmla="*/ 7 h 31"/>
                <a:gd name="T48" fmla="*/ 1 w 241"/>
                <a:gd name="T49" fmla="*/ 9 h 31"/>
                <a:gd name="T50" fmla="*/ 1 w 241"/>
                <a:gd name="T51" fmla="*/ 12 h 31"/>
                <a:gd name="T52" fmla="*/ 0 w 241"/>
                <a:gd name="T53" fmla="*/ 16 h 31"/>
                <a:gd name="T54" fmla="*/ 1 w 241"/>
                <a:gd name="T55" fmla="*/ 19 h 31"/>
                <a:gd name="T56" fmla="*/ 1 w 241"/>
                <a:gd name="T57" fmla="*/ 21 h 31"/>
                <a:gd name="T58" fmla="*/ 3 w 241"/>
                <a:gd name="T59" fmla="*/ 24 h 31"/>
                <a:gd name="T60" fmla="*/ 4 w 241"/>
                <a:gd name="T61" fmla="*/ 26 h 31"/>
                <a:gd name="T62" fmla="*/ 8 w 241"/>
                <a:gd name="T63" fmla="*/ 27 h 31"/>
                <a:gd name="T64" fmla="*/ 10 w 241"/>
                <a:gd name="T65" fmla="*/ 29 h 31"/>
                <a:gd name="T66" fmla="*/ 13 w 241"/>
                <a:gd name="T67" fmla="*/ 31 h 31"/>
                <a:gd name="T68" fmla="*/ 15 w 241"/>
                <a:gd name="T69" fmla="*/ 31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241" h="31">
                  <a:moveTo>
                    <a:pt x="15" y="31"/>
                  </a:moveTo>
                  <a:lnTo>
                    <a:pt x="226" y="31"/>
                  </a:lnTo>
                  <a:lnTo>
                    <a:pt x="230" y="31"/>
                  </a:lnTo>
                  <a:lnTo>
                    <a:pt x="232" y="29"/>
                  </a:lnTo>
                  <a:lnTo>
                    <a:pt x="235" y="27"/>
                  </a:lnTo>
                  <a:lnTo>
                    <a:pt x="237" y="26"/>
                  </a:lnTo>
                  <a:lnTo>
                    <a:pt x="239" y="24"/>
                  </a:lnTo>
                  <a:lnTo>
                    <a:pt x="240" y="21"/>
                  </a:lnTo>
                  <a:lnTo>
                    <a:pt x="241" y="19"/>
                  </a:lnTo>
                  <a:lnTo>
                    <a:pt x="241" y="16"/>
                  </a:lnTo>
                  <a:lnTo>
                    <a:pt x="241" y="12"/>
                  </a:lnTo>
                  <a:lnTo>
                    <a:pt x="240" y="9"/>
                  </a:lnTo>
                  <a:lnTo>
                    <a:pt x="239" y="7"/>
                  </a:lnTo>
                  <a:lnTo>
                    <a:pt x="237" y="5"/>
                  </a:lnTo>
                  <a:lnTo>
                    <a:pt x="235" y="3"/>
                  </a:lnTo>
                  <a:lnTo>
                    <a:pt x="232" y="2"/>
                  </a:lnTo>
                  <a:lnTo>
                    <a:pt x="230" y="0"/>
                  </a:lnTo>
                  <a:lnTo>
                    <a:pt x="226" y="0"/>
                  </a:lnTo>
                  <a:lnTo>
                    <a:pt x="15" y="0"/>
                  </a:lnTo>
                  <a:lnTo>
                    <a:pt x="13" y="0"/>
                  </a:lnTo>
                  <a:lnTo>
                    <a:pt x="10" y="2"/>
                  </a:lnTo>
                  <a:lnTo>
                    <a:pt x="8" y="3"/>
                  </a:lnTo>
                  <a:lnTo>
                    <a:pt x="4" y="5"/>
                  </a:lnTo>
                  <a:lnTo>
                    <a:pt x="3" y="7"/>
                  </a:lnTo>
                  <a:lnTo>
                    <a:pt x="1" y="9"/>
                  </a:lnTo>
                  <a:lnTo>
                    <a:pt x="1" y="12"/>
                  </a:lnTo>
                  <a:lnTo>
                    <a:pt x="0" y="16"/>
                  </a:lnTo>
                  <a:lnTo>
                    <a:pt x="1" y="19"/>
                  </a:lnTo>
                  <a:lnTo>
                    <a:pt x="1" y="21"/>
                  </a:lnTo>
                  <a:lnTo>
                    <a:pt x="3" y="24"/>
                  </a:lnTo>
                  <a:lnTo>
                    <a:pt x="4" y="26"/>
                  </a:lnTo>
                  <a:lnTo>
                    <a:pt x="8" y="27"/>
                  </a:lnTo>
                  <a:lnTo>
                    <a:pt x="10" y="29"/>
                  </a:lnTo>
                  <a:lnTo>
                    <a:pt x="13" y="31"/>
                  </a:lnTo>
                  <a:lnTo>
                    <a:pt x="15" y="3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n-ea"/>
                <a:cs typeface="+mn-cs"/>
              </a:endParaRPr>
            </a:p>
          </p:txBody>
        </p:sp>
        <p:sp>
          <p:nvSpPr>
            <p:cNvPr id="68" name="Freeform 279"/>
            <p:cNvSpPr>
              <a:spLocks/>
            </p:cNvSpPr>
            <p:nvPr/>
          </p:nvSpPr>
          <p:spPr bwMode="auto">
            <a:xfrm>
              <a:off x="7042151" y="2079625"/>
              <a:ext cx="76200" cy="9525"/>
            </a:xfrm>
            <a:custGeom>
              <a:avLst/>
              <a:gdLst>
                <a:gd name="T0" fmla="*/ 15 w 241"/>
                <a:gd name="T1" fmla="*/ 30 h 30"/>
                <a:gd name="T2" fmla="*/ 226 w 241"/>
                <a:gd name="T3" fmla="*/ 30 h 30"/>
                <a:gd name="T4" fmla="*/ 230 w 241"/>
                <a:gd name="T5" fmla="*/ 30 h 30"/>
                <a:gd name="T6" fmla="*/ 232 w 241"/>
                <a:gd name="T7" fmla="*/ 29 h 30"/>
                <a:gd name="T8" fmla="*/ 235 w 241"/>
                <a:gd name="T9" fmla="*/ 27 h 30"/>
                <a:gd name="T10" fmla="*/ 237 w 241"/>
                <a:gd name="T11" fmla="*/ 25 h 30"/>
                <a:gd name="T12" fmla="*/ 239 w 241"/>
                <a:gd name="T13" fmla="*/ 23 h 30"/>
                <a:gd name="T14" fmla="*/ 240 w 241"/>
                <a:gd name="T15" fmla="*/ 20 h 30"/>
                <a:gd name="T16" fmla="*/ 241 w 241"/>
                <a:gd name="T17" fmla="*/ 18 h 30"/>
                <a:gd name="T18" fmla="*/ 241 w 241"/>
                <a:gd name="T19" fmla="*/ 15 h 30"/>
                <a:gd name="T20" fmla="*/ 241 w 241"/>
                <a:gd name="T21" fmla="*/ 11 h 30"/>
                <a:gd name="T22" fmla="*/ 240 w 241"/>
                <a:gd name="T23" fmla="*/ 8 h 30"/>
                <a:gd name="T24" fmla="*/ 239 w 241"/>
                <a:gd name="T25" fmla="*/ 6 h 30"/>
                <a:gd name="T26" fmla="*/ 237 w 241"/>
                <a:gd name="T27" fmla="*/ 4 h 30"/>
                <a:gd name="T28" fmla="*/ 235 w 241"/>
                <a:gd name="T29" fmla="*/ 2 h 30"/>
                <a:gd name="T30" fmla="*/ 232 w 241"/>
                <a:gd name="T31" fmla="*/ 1 h 30"/>
                <a:gd name="T32" fmla="*/ 230 w 241"/>
                <a:gd name="T33" fmla="*/ 0 h 30"/>
                <a:gd name="T34" fmla="*/ 226 w 241"/>
                <a:gd name="T35" fmla="*/ 0 h 30"/>
                <a:gd name="T36" fmla="*/ 15 w 241"/>
                <a:gd name="T37" fmla="*/ 0 h 30"/>
                <a:gd name="T38" fmla="*/ 13 w 241"/>
                <a:gd name="T39" fmla="*/ 0 h 30"/>
                <a:gd name="T40" fmla="*/ 10 w 241"/>
                <a:gd name="T41" fmla="*/ 1 h 30"/>
                <a:gd name="T42" fmla="*/ 8 w 241"/>
                <a:gd name="T43" fmla="*/ 2 h 30"/>
                <a:gd name="T44" fmla="*/ 4 w 241"/>
                <a:gd name="T45" fmla="*/ 4 h 30"/>
                <a:gd name="T46" fmla="*/ 3 w 241"/>
                <a:gd name="T47" fmla="*/ 6 h 30"/>
                <a:gd name="T48" fmla="*/ 1 w 241"/>
                <a:gd name="T49" fmla="*/ 8 h 30"/>
                <a:gd name="T50" fmla="*/ 1 w 241"/>
                <a:gd name="T51" fmla="*/ 11 h 30"/>
                <a:gd name="T52" fmla="*/ 0 w 241"/>
                <a:gd name="T53" fmla="*/ 15 h 30"/>
                <a:gd name="T54" fmla="*/ 1 w 241"/>
                <a:gd name="T55" fmla="*/ 18 h 30"/>
                <a:gd name="T56" fmla="*/ 1 w 241"/>
                <a:gd name="T57" fmla="*/ 20 h 30"/>
                <a:gd name="T58" fmla="*/ 3 w 241"/>
                <a:gd name="T59" fmla="*/ 23 h 30"/>
                <a:gd name="T60" fmla="*/ 4 w 241"/>
                <a:gd name="T61" fmla="*/ 25 h 30"/>
                <a:gd name="T62" fmla="*/ 8 w 241"/>
                <a:gd name="T63" fmla="*/ 27 h 30"/>
                <a:gd name="T64" fmla="*/ 10 w 241"/>
                <a:gd name="T65" fmla="*/ 29 h 30"/>
                <a:gd name="T66" fmla="*/ 13 w 241"/>
                <a:gd name="T67" fmla="*/ 30 h 30"/>
                <a:gd name="T68" fmla="*/ 15 w 241"/>
                <a:gd name="T69" fmla="*/ 30 h 30"/>
                <a:gd name="T70" fmla="*/ 15 w 241"/>
                <a:gd name="T71" fmla="*/ 3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241" h="30">
                  <a:moveTo>
                    <a:pt x="15" y="30"/>
                  </a:moveTo>
                  <a:lnTo>
                    <a:pt x="226" y="30"/>
                  </a:lnTo>
                  <a:lnTo>
                    <a:pt x="230" y="30"/>
                  </a:lnTo>
                  <a:lnTo>
                    <a:pt x="232" y="29"/>
                  </a:lnTo>
                  <a:lnTo>
                    <a:pt x="235" y="27"/>
                  </a:lnTo>
                  <a:lnTo>
                    <a:pt x="237" y="25"/>
                  </a:lnTo>
                  <a:lnTo>
                    <a:pt x="239" y="23"/>
                  </a:lnTo>
                  <a:lnTo>
                    <a:pt x="240" y="20"/>
                  </a:lnTo>
                  <a:lnTo>
                    <a:pt x="241" y="18"/>
                  </a:lnTo>
                  <a:lnTo>
                    <a:pt x="241" y="15"/>
                  </a:lnTo>
                  <a:lnTo>
                    <a:pt x="241" y="11"/>
                  </a:lnTo>
                  <a:lnTo>
                    <a:pt x="240" y="8"/>
                  </a:lnTo>
                  <a:lnTo>
                    <a:pt x="239" y="6"/>
                  </a:lnTo>
                  <a:lnTo>
                    <a:pt x="237" y="4"/>
                  </a:lnTo>
                  <a:lnTo>
                    <a:pt x="235" y="2"/>
                  </a:lnTo>
                  <a:lnTo>
                    <a:pt x="232" y="1"/>
                  </a:lnTo>
                  <a:lnTo>
                    <a:pt x="230" y="0"/>
                  </a:lnTo>
                  <a:lnTo>
                    <a:pt x="226" y="0"/>
                  </a:lnTo>
                  <a:lnTo>
                    <a:pt x="15" y="0"/>
                  </a:lnTo>
                  <a:lnTo>
                    <a:pt x="13" y="0"/>
                  </a:lnTo>
                  <a:lnTo>
                    <a:pt x="10" y="1"/>
                  </a:lnTo>
                  <a:lnTo>
                    <a:pt x="8" y="2"/>
                  </a:lnTo>
                  <a:lnTo>
                    <a:pt x="4" y="4"/>
                  </a:lnTo>
                  <a:lnTo>
                    <a:pt x="3" y="6"/>
                  </a:lnTo>
                  <a:lnTo>
                    <a:pt x="1" y="8"/>
                  </a:lnTo>
                  <a:lnTo>
                    <a:pt x="1" y="11"/>
                  </a:lnTo>
                  <a:lnTo>
                    <a:pt x="0" y="15"/>
                  </a:lnTo>
                  <a:lnTo>
                    <a:pt x="1" y="18"/>
                  </a:lnTo>
                  <a:lnTo>
                    <a:pt x="1" y="20"/>
                  </a:lnTo>
                  <a:lnTo>
                    <a:pt x="3" y="23"/>
                  </a:lnTo>
                  <a:lnTo>
                    <a:pt x="4" y="25"/>
                  </a:lnTo>
                  <a:lnTo>
                    <a:pt x="8" y="27"/>
                  </a:lnTo>
                  <a:lnTo>
                    <a:pt x="10" y="29"/>
                  </a:lnTo>
                  <a:lnTo>
                    <a:pt x="13" y="30"/>
                  </a:lnTo>
                  <a:lnTo>
                    <a:pt x="15" y="30"/>
                  </a:lnTo>
                  <a:lnTo>
                    <a:pt x="15" y="3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n-ea"/>
                <a:cs typeface="+mn-cs"/>
              </a:endParaRPr>
            </a:p>
          </p:txBody>
        </p:sp>
        <p:sp>
          <p:nvSpPr>
            <p:cNvPr id="69" name="Freeform 280"/>
            <p:cNvSpPr>
              <a:spLocks/>
            </p:cNvSpPr>
            <p:nvPr/>
          </p:nvSpPr>
          <p:spPr bwMode="auto">
            <a:xfrm>
              <a:off x="7042151" y="2098675"/>
              <a:ext cx="76200" cy="9525"/>
            </a:xfrm>
            <a:custGeom>
              <a:avLst/>
              <a:gdLst>
                <a:gd name="T0" fmla="*/ 15 w 241"/>
                <a:gd name="T1" fmla="*/ 30 h 30"/>
                <a:gd name="T2" fmla="*/ 226 w 241"/>
                <a:gd name="T3" fmla="*/ 30 h 30"/>
                <a:gd name="T4" fmla="*/ 230 w 241"/>
                <a:gd name="T5" fmla="*/ 30 h 30"/>
                <a:gd name="T6" fmla="*/ 232 w 241"/>
                <a:gd name="T7" fmla="*/ 29 h 30"/>
                <a:gd name="T8" fmla="*/ 235 w 241"/>
                <a:gd name="T9" fmla="*/ 28 h 30"/>
                <a:gd name="T10" fmla="*/ 237 w 241"/>
                <a:gd name="T11" fmla="*/ 25 h 30"/>
                <a:gd name="T12" fmla="*/ 239 w 241"/>
                <a:gd name="T13" fmla="*/ 23 h 30"/>
                <a:gd name="T14" fmla="*/ 240 w 241"/>
                <a:gd name="T15" fmla="*/ 21 h 30"/>
                <a:gd name="T16" fmla="*/ 241 w 241"/>
                <a:gd name="T17" fmla="*/ 18 h 30"/>
                <a:gd name="T18" fmla="*/ 241 w 241"/>
                <a:gd name="T19" fmla="*/ 15 h 30"/>
                <a:gd name="T20" fmla="*/ 241 w 241"/>
                <a:gd name="T21" fmla="*/ 11 h 30"/>
                <a:gd name="T22" fmla="*/ 240 w 241"/>
                <a:gd name="T23" fmla="*/ 9 h 30"/>
                <a:gd name="T24" fmla="*/ 239 w 241"/>
                <a:gd name="T25" fmla="*/ 6 h 30"/>
                <a:gd name="T26" fmla="*/ 237 w 241"/>
                <a:gd name="T27" fmla="*/ 4 h 30"/>
                <a:gd name="T28" fmla="*/ 235 w 241"/>
                <a:gd name="T29" fmla="*/ 2 h 30"/>
                <a:gd name="T30" fmla="*/ 232 w 241"/>
                <a:gd name="T31" fmla="*/ 1 h 30"/>
                <a:gd name="T32" fmla="*/ 230 w 241"/>
                <a:gd name="T33" fmla="*/ 0 h 30"/>
                <a:gd name="T34" fmla="*/ 226 w 241"/>
                <a:gd name="T35" fmla="*/ 0 h 30"/>
                <a:gd name="T36" fmla="*/ 15 w 241"/>
                <a:gd name="T37" fmla="*/ 0 h 30"/>
                <a:gd name="T38" fmla="*/ 13 w 241"/>
                <a:gd name="T39" fmla="*/ 0 h 30"/>
                <a:gd name="T40" fmla="*/ 10 w 241"/>
                <a:gd name="T41" fmla="*/ 1 h 30"/>
                <a:gd name="T42" fmla="*/ 8 w 241"/>
                <a:gd name="T43" fmla="*/ 2 h 30"/>
                <a:gd name="T44" fmla="*/ 4 w 241"/>
                <a:gd name="T45" fmla="*/ 4 h 30"/>
                <a:gd name="T46" fmla="*/ 3 w 241"/>
                <a:gd name="T47" fmla="*/ 6 h 30"/>
                <a:gd name="T48" fmla="*/ 1 w 241"/>
                <a:gd name="T49" fmla="*/ 9 h 30"/>
                <a:gd name="T50" fmla="*/ 1 w 241"/>
                <a:gd name="T51" fmla="*/ 11 h 30"/>
                <a:gd name="T52" fmla="*/ 0 w 241"/>
                <a:gd name="T53" fmla="*/ 15 h 30"/>
                <a:gd name="T54" fmla="*/ 1 w 241"/>
                <a:gd name="T55" fmla="*/ 18 h 30"/>
                <a:gd name="T56" fmla="*/ 1 w 241"/>
                <a:gd name="T57" fmla="*/ 21 h 30"/>
                <a:gd name="T58" fmla="*/ 3 w 241"/>
                <a:gd name="T59" fmla="*/ 23 h 30"/>
                <a:gd name="T60" fmla="*/ 4 w 241"/>
                <a:gd name="T61" fmla="*/ 25 h 30"/>
                <a:gd name="T62" fmla="*/ 8 w 241"/>
                <a:gd name="T63" fmla="*/ 28 h 30"/>
                <a:gd name="T64" fmla="*/ 10 w 241"/>
                <a:gd name="T65" fmla="*/ 29 h 30"/>
                <a:gd name="T66" fmla="*/ 13 w 241"/>
                <a:gd name="T67" fmla="*/ 30 h 30"/>
                <a:gd name="T68" fmla="*/ 15 w 241"/>
                <a:gd name="T69" fmla="*/ 3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241" h="30">
                  <a:moveTo>
                    <a:pt x="15" y="30"/>
                  </a:moveTo>
                  <a:lnTo>
                    <a:pt x="226" y="30"/>
                  </a:lnTo>
                  <a:lnTo>
                    <a:pt x="230" y="30"/>
                  </a:lnTo>
                  <a:lnTo>
                    <a:pt x="232" y="29"/>
                  </a:lnTo>
                  <a:lnTo>
                    <a:pt x="235" y="28"/>
                  </a:lnTo>
                  <a:lnTo>
                    <a:pt x="237" y="25"/>
                  </a:lnTo>
                  <a:lnTo>
                    <a:pt x="239" y="23"/>
                  </a:lnTo>
                  <a:lnTo>
                    <a:pt x="240" y="21"/>
                  </a:lnTo>
                  <a:lnTo>
                    <a:pt x="241" y="18"/>
                  </a:lnTo>
                  <a:lnTo>
                    <a:pt x="241" y="15"/>
                  </a:lnTo>
                  <a:lnTo>
                    <a:pt x="241" y="11"/>
                  </a:lnTo>
                  <a:lnTo>
                    <a:pt x="240" y="9"/>
                  </a:lnTo>
                  <a:lnTo>
                    <a:pt x="239" y="6"/>
                  </a:lnTo>
                  <a:lnTo>
                    <a:pt x="237" y="4"/>
                  </a:lnTo>
                  <a:lnTo>
                    <a:pt x="235" y="2"/>
                  </a:lnTo>
                  <a:lnTo>
                    <a:pt x="232" y="1"/>
                  </a:lnTo>
                  <a:lnTo>
                    <a:pt x="230" y="0"/>
                  </a:lnTo>
                  <a:lnTo>
                    <a:pt x="226" y="0"/>
                  </a:lnTo>
                  <a:lnTo>
                    <a:pt x="15" y="0"/>
                  </a:lnTo>
                  <a:lnTo>
                    <a:pt x="13" y="0"/>
                  </a:lnTo>
                  <a:lnTo>
                    <a:pt x="10" y="1"/>
                  </a:lnTo>
                  <a:lnTo>
                    <a:pt x="8" y="2"/>
                  </a:lnTo>
                  <a:lnTo>
                    <a:pt x="4" y="4"/>
                  </a:lnTo>
                  <a:lnTo>
                    <a:pt x="3" y="6"/>
                  </a:lnTo>
                  <a:lnTo>
                    <a:pt x="1" y="9"/>
                  </a:lnTo>
                  <a:lnTo>
                    <a:pt x="1" y="11"/>
                  </a:lnTo>
                  <a:lnTo>
                    <a:pt x="0" y="15"/>
                  </a:lnTo>
                  <a:lnTo>
                    <a:pt x="1" y="18"/>
                  </a:lnTo>
                  <a:lnTo>
                    <a:pt x="1" y="21"/>
                  </a:lnTo>
                  <a:lnTo>
                    <a:pt x="3" y="23"/>
                  </a:lnTo>
                  <a:lnTo>
                    <a:pt x="4" y="25"/>
                  </a:lnTo>
                  <a:lnTo>
                    <a:pt x="8" y="28"/>
                  </a:lnTo>
                  <a:lnTo>
                    <a:pt x="10" y="29"/>
                  </a:lnTo>
                  <a:lnTo>
                    <a:pt x="13" y="30"/>
                  </a:lnTo>
                  <a:lnTo>
                    <a:pt x="15" y="3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n-ea"/>
                <a:cs typeface="+mn-cs"/>
              </a:endParaRPr>
            </a:p>
          </p:txBody>
        </p:sp>
        <p:sp>
          <p:nvSpPr>
            <p:cNvPr id="70" name="Freeform 281"/>
            <p:cNvSpPr>
              <a:spLocks/>
            </p:cNvSpPr>
            <p:nvPr/>
          </p:nvSpPr>
          <p:spPr bwMode="auto">
            <a:xfrm>
              <a:off x="7042151" y="2117725"/>
              <a:ext cx="76200" cy="9525"/>
            </a:xfrm>
            <a:custGeom>
              <a:avLst/>
              <a:gdLst>
                <a:gd name="T0" fmla="*/ 15 w 241"/>
                <a:gd name="T1" fmla="*/ 30 h 30"/>
                <a:gd name="T2" fmla="*/ 226 w 241"/>
                <a:gd name="T3" fmla="*/ 30 h 30"/>
                <a:gd name="T4" fmla="*/ 230 w 241"/>
                <a:gd name="T5" fmla="*/ 30 h 30"/>
                <a:gd name="T6" fmla="*/ 232 w 241"/>
                <a:gd name="T7" fmla="*/ 29 h 30"/>
                <a:gd name="T8" fmla="*/ 235 w 241"/>
                <a:gd name="T9" fmla="*/ 28 h 30"/>
                <a:gd name="T10" fmla="*/ 237 w 241"/>
                <a:gd name="T11" fmla="*/ 25 h 30"/>
                <a:gd name="T12" fmla="*/ 239 w 241"/>
                <a:gd name="T13" fmla="*/ 23 h 30"/>
                <a:gd name="T14" fmla="*/ 240 w 241"/>
                <a:gd name="T15" fmla="*/ 21 h 30"/>
                <a:gd name="T16" fmla="*/ 241 w 241"/>
                <a:gd name="T17" fmla="*/ 18 h 30"/>
                <a:gd name="T18" fmla="*/ 241 w 241"/>
                <a:gd name="T19" fmla="*/ 15 h 30"/>
                <a:gd name="T20" fmla="*/ 241 w 241"/>
                <a:gd name="T21" fmla="*/ 12 h 30"/>
                <a:gd name="T22" fmla="*/ 240 w 241"/>
                <a:gd name="T23" fmla="*/ 9 h 30"/>
                <a:gd name="T24" fmla="*/ 239 w 241"/>
                <a:gd name="T25" fmla="*/ 6 h 30"/>
                <a:gd name="T26" fmla="*/ 237 w 241"/>
                <a:gd name="T27" fmla="*/ 4 h 30"/>
                <a:gd name="T28" fmla="*/ 235 w 241"/>
                <a:gd name="T29" fmla="*/ 3 h 30"/>
                <a:gd name="T30" fmla="*/ 232 w 241"/>
                <a:gd name="T31" fmla="*/ 1 h 30"/>
                <a:gd name="T32" fmla="*/ 230 w 241"/>
                <a:gd name="T33" fmla="*/ 0 h 30"/>
                <a:gd name="T34" fmla="*/ 226 w 241"/>
                <a:gd name="T35" fmla="*/ 0 h 30"/>
                <a:gd name="T36" fmla="*/ 15 w 241"/>
                <a:gd name="T37" fmla="*/ 0 h 30"/>
                <a:gd name="T38" fmla="*/ 13 w 241"/>
                <a:gd name="T39" fmla="*/ 0 h 30"/>
                <a:gd name="T40" fmla="*/ 10 w 241"/>
                <a:gd name="T41" fmla="*/ 1 h 30"/>
                <a:gd name="T42" fmla="*/ 8 w 241"/>
                <a:gd name="T43" fmla="*/ 3 h 30"/>
                <a:gd name="T44" fmla="*/ 4 w 241"/>
                <a:gd name="T45" fmla="*/ 4 h 30"/>
                <a:gd name="T46" fmla="*/ 3 w 241"/>
                <a:gd name="T47" fmla="*/ 6 h 30"/>
                <a:gd name="T48" fmla="*/ 1 w 241"/>
                <a:gd name="T49" fmla="*/ 9 h 30"/>
                <a:gd name="T50" fmla="*/ 1 w 241"/>
                <a:gd name="T51" fmla="*/ 12 h 30"/>
                <a:gd name="T52" fmla="*/ 0 w 241"/>
                <a:gd name="T53" fmla="*/ 15 h 30"/>
                <a:gd name="T54" fmla="*/ 1 w 241"/>
                <a:gd name="T55" fmla="*/ 18 h 30"/>
                <a:gd name="T56" fmla="*/ 1 w 241"/>
                <a:gd name="T57" fmla="*/ 21 h 30"/>
                <a:gd name="T58" fmla="*/ 3 w 241"/>
                <a:gd name="T59" fmla="*/ 23 h 30"/>
                <a:gd name="T60" fmla="*/ 4 w 241"/>
                <a:gd name="T61" fmla="*/ 25 h 30"/>
                <a:gd name="T62" fmla="*/ 8 w 241"/>
                <a:gd name="T63" fmla="*/ 28 h 30"/>
                <a:gd name="T64" fmla="*/ 10 w 241"/>
                <a:gd name="T65" fmla="*/ 29 h 30"/>
                <a:gd name="T66" fmla="*/ 13 w 241"/>
                <a:gd name="T67" fmla="*/ 30 h 30"/>
                <a:gd name="T68" fmla="*/ 15 w 241"/>
                <a:gd name="T69" fmla="*/ 30 h 30"/>
                <a:gd name="T70" fmla="*/ 15 w 241"/>
                <a:gd name="T71" fmla="*/ 3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241" h="30">
                  <a:moveTo>
                    <a:pt x="15" y="30"/>
                  </a:moveTo>
                  <a:lnTo>
                    <a:pt x="226" y="30"/>
                  </a:lnTo>
                  <a:lnTo>
                    <a:pt x="230" y="30"/>
                  </a:lnTo>
                  <a:lnTo>
                    <a:pt x="232" y="29"/>
                  </a:lnTo>
                  <a:lnTo>
                    <a:pt x="235" y="28"/>
                  </a:lnTo>
                  <a:lnTo>
                    <a:pt x="237" y="25"/>
                  </a:lnTo>
                  <a:lnTo>
                    <a:pt x="239" y="23"/>
                  </a:lnTo>
                  <a:lnTo>
                    <a:pt x="240" y="21"/>
                  </a:lnTo>
                  <a:lnTo>
                    <a:pt x="241" y="18"/>
                  </a:lnTo>
                  <a:lnTo>
                    <a:pt x="241" y="15"/>
                  </a:lnTo>
                  <a:lnTo>
                    <a:pt x="241" y="12"/>
                  </a:lnTo>
                  <a:lnTo>
                    <a:pt x="240" y="9"/>
                  </a:lnTo>
                  <a:lnTo>
                    <a:pt x="239" y="6"/>
                  </a:lnTo>
                  <a:lnTo>
                    <a:pt x="237" y="4"/>
                  </a:lnTo>
                  <a:lnTo>
                    <a:pt x="235" y="3"/>
                  </a:lnTo>
                  <a:lnTo>
                    <a:pt x="232" y="1"/>
                  </a:lnTo>
                  <a:lnTo>
                    <a:pt x="230" y="0"/>
                  </a:lnTo>
                  <a:lnTo>
                    <a:pt x="226" y="0"/>
                  </a:lnTo>
                  <a:lnTo>
                    <a:pt x="15" y="0"/>
                  </a:lnTo>
                  <a:lnTo>
                    <a:pt x="13" y="0"/>
                  </a:lnTo>
                  <a:lnTo>
                    <a:pt x="10" y="1"/>
                  </a:lnTo>
                  <a:lnTo>
                    <a:pt x="8" y="3"/>
                  </a:lnTo>
                  <a:lnTo>
                    <a:pt x="4" y="4"/>
                  </a:lnTo>
                  <a:lnTo>
                    <a:pt x="3" y="6"/>
                  </a:lnTo>
                  <a:lnTo>
                    <a:pt x="1" y="9"/>
                  </a:lnTo>
                  <a:lnTo>
                    <a:pt x="1" y="12"/>
                  </a:lnTo>
                  <a:lnTo>
                    <a:pt x="0" y="15"/>
                  </a:lnTo>
                  <a:lnTo>
                    <a:pt x="1" y="18"/>
                  </a:lnTo>
                  <a:lnTo>
                    <a:pt x="1" y="21"/>
                  </a:lnTo>
                  <a:lnTo>
                    <a:pt x="3" y="23"/>
                  </a:lnTo>
                  <a:lnTo>
                    <a:pt x="4" y="25"/>
                  </a:lnTo>
                  <a:lnTo>
                    <a:pt x="8" y="28"/>
                  </a:lnTo>
                  <a:lnTo>
                    <a:pt x="10" y="29"/>
                  </a:lnTo>
                  <a:lnTo>
                    <a:pt x="13" y="30"/>
                  </a:lnTo>
                  <a:lnTo>
                    <a:pt x="15" y="30"/>
                  </a:lnTo>
                  <a:lnTo>
                    <a:pt x="15" y="3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n-ea"/>
                <a:cs typeface="+mn-cs"/>
              </a:endParaRPr>
            </a:p>
          </p:txBody>
        </p:sp>
        <p:sp>
          <p:nvSpPr>
            <p:cNvPr id="71" name="Freeform 282"/>
            <p:cNvSpPr>
              <a:spLocks/>
            </p:cNvSpPr>
            <p:nvPr/>
          </p:nvSpPr>
          <p:spPr bwMode="auto">
            <a:xfrm>
              <a:off x="7042151" y="2136775"/>
              <a:ext cx="76200" cy="9525"/>
            </a:xfrm>
            <a:custGeom>
              <a:avLst/>
              <a:gdLst>
                <a:gd name="T0" fmla="*/ 226 w 241"/>
                <a:gd name="T1" fmla="*/ 30 h 30"/>
                <a:gd name="T2" fmla="*/ 230 w 241"/>
                <a:gd name="T3" fmla="*/ 30 h 30"/>
                <a:gd name="T4" fmla="*/ 232 w 241"/>
                <a:gd name="T5" fmla="*/ 29 h 30"/>
                <a:gd name="T6" fmla="*/ 235 w 241"/>
                <a:gd name="T7" fmla="*/ 28 h 30"/>
                <a:gd name="T8" fmla="*/ 237 w 241"/>
                <a:gd name="T9" fmla="*/ 26 h 30"/>
                <a:gd name="T10" fmla="*/ 239 w 241"/>
                <a:gd name="T11" fmla="*/ 23 h 30"/>
                <a:gd name="T12" fmla="*/ 240 w 241"/>
                <a:gd name="T13" fmla="*/ 21 h 30"/>
                <a:gd name="T14" fmla="*/ 241 w 241"/>
                <a:gd name="T15" fmla="*/ 18 h 30"/>
                <a:gd name="T16" fmla="*/ 241 w 241"/>
                <a:gd name="T17" fmla="*/ 15 h 30"/>
                <a:gd name="T18" fmla="*/ 241 w 241"/>
                <a:gd name="T19" fmla="*/ 13 h 30"/>
                <a:gd name="T20" fmla="*/ 240 w 241"/>
                <a:gd name="T21" fmla="*/ 9 h 30"/>
                <a:gd name="T22" fmla="*/ 239 w 241"/>
                <a:gd name="T23" fmla="*/ 6 h 30"/>
                <a:gd name="T24" fmla="*/ 237 w 241"/>
                <a:gd name="T25" fmla="*/ 4 h 30"/>
                <a:gd name="T26" fmla="*/ 235 w 241"/>
                <a:gd name="T27" fmla="*/ 3 h 30"/>
                <a:gd name="T28" fmla="*/ 232 w 241"/>
                <a:gd name="T29" fmla="*/ 1 h 30"/>
                <a:gd name="T30" fmla="*/ 230 w 241"/>
                <a:gd name="T31" fmla="*/ 1 h 30"/>
                <a:gd name="T32" fmla="*/ 226 w 241"/>
                <a:gd name="T33" fmla="*/ 0 h 30"/>
                <a:gd name="T34" fmla="*/ 15 w 241"/>
                <a:gd name="T35" fmla="*/ 0 h 30"/>
                <a:gd name="T36" fmla="*/ 13 w 241"/>
                <a:gd name="T37" fmla="*/ 1 h 30"/>
                <a:gd name="T38" fmla="*/ 10 w 241"/>
                <a:gd name="T39" fmla="*/ 1 h 30"/>
                <a:gd name="T40" fmla="*/ 8 w 241"/>
                <a:gd name="T41" fmla="*/ 3 h 30"/>
                <a:gd name="T42" fmla="*/ 4 w 241"/>
                <a:gd name="T43" fmla="*/ 4 h 30"/>
                <a:gd name="T44" fmla="*/ 3 w 241"/>
                <a:gd name="T45" fmla="*/ 6 h 30"/>
                <a:gd name="T46" fmla="*/ 1 w 241"/>
                <a:gd name="T47" fmla="*/ 9 h 30"/>
                <a:gd name="T48" fmla="*/ 1 w 241"/>
                <a:gd name="T49" fmla="*/ 13 h 30"/>
                <a:gd name="T50" fmla="*/ 0 w 241"/>
                <a:gd name="T51" fmla="*/ 15 h 30"/>
                <a:gd name="T52" fmla="*/ 1 w 241"/>
                <a:gd name="T53" fmla="*/ 18 h 30"/>
                <a:gd name="T54" fmla="*/ 1 w 241"/>
                <a:gd name="T55" fmla="*/ 21 h 30"/>
                <a:gd name="T56" fmla="*/ 3 w 241"/>
                <a:gd name="T57" fmla="*/ 23 h 30"/>
                <a:gd name="T58" fmla="*/ 4 w 241"/>
                <a:gd name="T59" fmla="*/ 26 h 30"/>
                <a:gd name="T60" fmla="*/ 8 w 241"/>
                <a:gd name="T61" fmla="*/ 28 h 30"/>
                <a:gd name="T62" fmla="*/ 10 w 241"/>
                <a:gd name="T63" fmla="*/ 29 h 30"/>
                <a:gd name="T64" fmla="*/ 13 w 241"/>
                <a:gd name="T65" fmla="*/ 30 h 30"/>
                <a:gd name="T66" fmla="*/ 15 w 241"/>
                <a:gd name="T67" fmla="*/ 30 h 30"/>
                <a:gd name="T68" fmla="*/ 226 w 241"/>
                <a:gd name="T69" fmla="*/ 3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241" h="30">
                  <a:moveTo>
                    <a:pt x="226" y="30"/>
                  </a:moveTo>
                  <a:lnTo>
                    <a:pt x="230" y="30"/>
                  </a:lnTo>
                  <a:lnTo>
                    <a:pt x="232" y="29"/>
                  </a:lnTo>
                  <a:lnTo>
                    <a:pt x="235" y="28"/>
                  </a:lnTo>
                  <a:lnTo>
                    <a:pt x="237" y="26"/>
                  </a:lnTo>
                  <a:lnTo>
                    <a:pt x="239" y="23"/>
                  </a:lnTo>
                  <a:lnTo>
                    <a:pt x="240" y="21"/>
                  </a:lnTo>
                  <a:lnTo>
                    <a:pt x="241" y="18"/>
                  </a:lnTo>
                  <a:lnTo>
                    <a:pt x="241" y="15"/>
                  </a:lnTo>
                  <a:lnTo>
                    <a:pt x="241" y="13"/>
                  </a:lnTo>
                  <a:lnTo>
                    <a:pt x="240" y="9"/>
                  </a:lnTo>
                  <a:lnTo>
                    <a:pt x="239" y="6"/>
                  </a:lnTo>
                  <a:lnTo>
                    <a:pt x="237" y="4"/>
                  </a:lnTo>
                  <a:lnTo>
                    <a:pt x="235" y="3"/>
                  </a:lnTo>
                  <a:lnTo>
                    <a:pt x="232" y="1"/>
                  </a:lnTo>
                  <a:lnTo>
                    <a:pt x="230" y="1"/>
                  </a:lnTo>
                  <a:lnTo>
                    <a:pt x="226" y="0"/>
                  </a:lnTo>
                  <a:lnTo>
                    <a:pt x="15" y="0"/>
                  </a:lnTo>
                  <a:lnTo>
                    <a:pt x="13" y="1"/>
                  </a:lnTo>
                  <a:lnTo>
                    <a:pt x="10" y="1"/>
                  </a:lnTo>
                  <a:lnTo>
                    <a:pt x="8" y="3"/>
                  </a:lnTo>
                  <a:lnTo>
                    <a:pt x="4" y="4"/>
                  </a:lnTo>
                  <a:lnTo>
                    <a:pt x="3" y="6"/>
                  </a:lnTo>
                  <a:lnTo>
                    <a:pt x="1" y="9"/>
                  </a:lnTo>
                  <a:lnTo>
                    <a:pt x="1" y="13"/>
                  </a:lnTo>
                  <a:lnTo>
                    <a:pt x="0" y="15"/>
                  </a:lnTo>
                  <a:lnTo>
                    <a:pt x="1" y="18"/>
                  </a:lnTo>
                  <a:lnTo>
                    <a:pt x="1" y="21"/>
                  </a:lnTo>
                  <a:lnTo>
                    <a:pt x="3" y="23"/>
                  </a:lnTo>
                  <a:lnTo>
                    <a:pt x="4" y="26"/>
                  </a:lnTo>
                  <a:lnTo>
                    <a:pt x="8" y="28"/>
                  </a:lnTo>
                  <a:lnTo>
                    <a:pt x="10" y="29"/>
                  </a:lnTo>
                  <a:lnTo>
                    <a:pt x="13" y="30"/>
                  </a:lnTo>
                  <a:lnTo>
                    <a:pt x="15" y="30"/>
                  </a:lnTo>
                  <a:lnTo>
                    <a:pt x="226" y="3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n-ea"/>
                <a:cs typeface="+mn-cs"/>
              </a:endParaRPr>
            </a:p>
          </p:txBody>
        </p:sp>
        <p:sp>
          <p:nvSpPr>
            <p:cNvPr id="72" name="Freeform 283"/>
            <p:cNvSpPr>
              <a:spLocks/>
            </p:cNvSpPr>
            <p:nvPr/>
          </p:nvSpPr>
          <p:spPr bwMode="auto">
            <a:xfrm>
              <a:off x="7234238" y="2051050"/>
              <a:ext cx="57150" cy="9525"/>
            </a:xfrm>
            <a:custGeom>
              <a:avLst/>
              <a:gdLst>
                <a:gd name="T0" fmla="*/ 15 w 180"/>
                <a:gd name="T1" fmla="*/ 0 h 30"/>
                <a:gd name="T2" fmla="*/ 12 w 180"/>
                <a:gd name="T3" fmla="*/ 0 h 30"/>
                <a:gd name="T4" fmla="*/ 8 w 180"/>
                <a:gd name="T5" fmla="*/ 2 h 30"/>
                <a:gd name="T6" fmla="*/ 6 w 180"/>
                <a:gd name="T7" fmla="*/ 3 h 30"/>
                <a:gd name="T8" fmla="*/ 4 w 180"/>
                <a:gd name="T9" fmla="*/ 5 h 30"/>
                <a:gd name="T10" fmla="*/ 2 w 180"/>
                <a:gd name="T11" fmla="*/ 7 h 30"/>
                <a:gd name="T12" fmla="*/ 1 w 180"/>
                <a:gd name="T13" fmla="*/ 9 h 30"/>
                <a:gd name="T14" fmla="*/ 0 w 180"/>
                <a:gd name="T15" fmla="*/ 12 h 30"/>
                <a:gd name="T16" fmla="*/ 0 w 180"/>
                <a:gd name="T17" fmla="*/ 15 h 30"/>
                <a:gd name="T18" fmla="*/ 0 w 180"/>
                <a:gd name="T19" fmla="*/ 19 h 30"/>
                <a:gd name="T20" fmla="*/ 1 w 180"/>
                <a:gd name="T21" fmla="*/ 21 h 30"/>
                <a:gd name="T22" fmla="*/ 2 w 180"/>
                <a:gd name="T23" fmla="*/ 24 h 30"/>
                <a:gd name="T24" fmla="*/ 4 w 180"/>
                <a:gd name="T25" fmla="*/ 26 h 30"/>
                <a:gd name="T26" fmla="*/ 6 w 180"/>
                <a:gd name="T27" fmla="*/ 27 h 30"/>
                <a:gd name="T28" fmla="*/ 8 w 180"/>
                <a:gd name="T29" fmla="*/ 29 h 30"/>
                <a:gd name="T30" fmla="*/ 12 w 180"/>
                <a:gd name="T31" fmla="*/ 29 h 30"/>
                <a:gd name="T32" fmla="*/ 15 w 180"/>
                <a:gd name="T33" fmla="*/ 30 h 30"/>
                <a:gd name="T34" fmla="*/ 165 w 180"/>
                <a:gd name="T35" fmla="*/ 30 h 30"/>
                <a:gd name="T36" fmla="*/ 168 w 180"/>
                <a:gd name="T37" fmla="*/ 29 h 30"/>
                <a:gd name="T38" fmla="*/ 171 w 180"/>
                <a:gd name="T39" fmla="*/ 29 h 30"/>
                <a:gd name="T40" fmla="*/ 174 w 180"/>
                <a:gd name="T41" fmla="*/ 27 h 30"/>
                <a:gd name="T42" fmla="*/ 176 w 180"/>
                <a:gd name="T43" fmla="*/ 26 h 30"/>
                <a:gd name="T44" fmla="*/ 178 w 180"/>
                <a:gd name="T45" fmla="*/ 24 h 30"/>
                <a:gd name="T46" fmla="*/ 179 w 180"/>
                <a:gd name="T47" fmla="*/ 21 h 30"/>
                <a:gd name="T48" fmla="*/ 180 w 180"/>
                <a:gd name="T49" fmla="*/ 19 h 30"/>
                <a:gd name="T50" fmla="*/ 180 w 180"/>
                <a:gd name="T51" fmla="*/ 15 h 30"/>
                <a:gd name="T52" fmla="*/ 180 w 180"/>
                <a:gd name="T53" fmla="*/ 12 h 30"/>
                <a:gd name="T54" fmla="*/ 179 w 180"/>
                <a:gd name="T55" fmla="*/ 9 h 30"/>
                <a:gd name="T56" fmla="*/ 178 w 180"/>
                <a:gd name="T57" fmla="*/ 7 h 30"/>
                <a:gd name="T58" fmla="*/ 176 w 180"/>
                <a:gd name="T59" fmla="*/ 5 h 30"/>
                <a:gd name="T60" fmla="*/ 174 w 180"/>
                <a:gd name="T61" fmla="*/ 3 h 30"/>
                <a:gd name="T62" fmla="*/ 171 w 180"/>
                <a:gd name="T63" fmla="*/ 2 h 30"/>
                <a:gd name="T64" fmla="*/ 168 w 180"/>
                <a:gd name="T65" fmla="*/ 0 h 30"/>
                <a:gd name="T66" fmla="*/ 165 w 180"/>
                <a:gd name="T67" fmla="*/ 0 h 30"/>
                <a:gd name="T68" fmla="*/ 15 w 180"/>
                <a:gd name="T69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80" h="30">
                  <a:moveTo>
                    <a:pt x="15" y="0"/>
                  </a:moveTo>
                  <a:lnTo>
                    <a:pt x="12" y="0"/>
                  </a:lnTo>
                  <a:lnTo>
                    <a:pt x="8" y="2"/>
                  </a:lnTo>
                  <a:lnTo>
                    <a:pt x="6" y="3"/>
                  </a:lnTo>
                  <a:lnTo>
                    <a:pt x="4" y="5"/>
                  </a:lnTo>
                  <a:lnTo>
                    <a:pt x="2" y="7"/>
                  </a:lnTo>
                  <a:lnTo>
                    <a:pt x="1" y="9"/>
                  </a:lnTo>
                  <a:lnTo>
                    <a:pt x="0" y="12"/>
                  </a:lnTo>
                  <a:lnTo>
                    <a:pt x="0" y="15"/>
                  </a:lnTo>
                  <a:lnTo>
                    <a:pt x="0" y="19"/>
                  </a:lnTo>
                  <a:lnTo>
                    <a:pt x="1" y="21"/>
                  </a:lnTo>
                  <a:lnTo>
                    <a:pt x="2" y="24"/>
                  </a:lnTo>
                  <a:lnTo>
                    <a:pt x="4" y="26"/>
                  </a:lnTo>
                  <a:lnTo>
                    <a:pt x="6" y="27"/>
                  </a:lnTo>
                  <a:lnTo>
                    <a:pt x="8" y="29"/>
                  </a:lnTo>
                  <a:lnTo>
                    <a:pt x="12" y="29"/>
                  </a:lnTo>
                  <a:lnTo>
                    <a:pt x="15" y="30"/>
                  </a:lnTo>
                  <a:lnTo>
                    <a:pt x="165" y="30"/>
                  </a:lnTo>
                  <a:lnTo>
                    <a:pt x="168" y="29"/>
                  </a:lnTo>
                  <a:lnTo>
                    <a:pt x="171" y="29"/>
                  </a:lnTo>
                  <a:lnTo>
                    <a:pt x="174" y="27"/>
                  </a:lnTo>
                  <a:lnTo>
                    <a:pt x="176" y="26"/>
                  </a:lnTo>
                  <a:lnTo>
                    <a:pt x="178" y="24"/>
                  </a:lnTo>
                  <a:lnTo>
                    <a:pt x="179" y="21"/>
                  </a:lnTo>
                  <a:lnTo>
                    <a:pt x="180" y="19"/>
                  </a:lnTo>
                  <a:lnTo>
                    <a:pt x="180" y="15"/>
                  </a:lnTo>
                  <a:lnTo>
                    <a:pt x="180" y="12"/>
                  </a:lnTo>
                  <a:lnTo>
                    <a:pt x="179" y="9"/>
                  </a:lnTo>
                  <a:lnTo>
                    <a:pt x="178" y="7"/>
                  </a:lnTo>
                  <a:lnTo>
                    <a:pt x="176" y="5"/>
                  </a:lnTo>
                  <a:lnTo>
                    <a:pt x="174" y="3"/>
                  </a:lnTo>
                  <a:lnTo>
                    <a:pt x="171" y="2"/>
                  </a:lnTo>
                  <a:lnTo>
                    <a:pt x="168" y="0"/>
                  </a:lnTo>
                  <a:lnTo>
                    <a:pt x="165" y="0"/>
                  </a:lnTo>
                  <a:lnTo>
                    <a:pt x="15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n-ea"/>
                <a:cs typeface="+mn-cs"/>
              </a:endParaRPr>
            </a:p>
          </p:txBody>
        </p:sp>
        <p:sp>
          <p:nvSpPr>
            <p:cNvPr id="73" name="Freeform 284"/>
            <p:cNvSpPr>
              <a:spLocks/>
            </p:cNvSpPr>
            <p:nvPr/>
          </p:nvSpPr>
          <p:spPr bwMode="auto">
            <a:xfrm>
              <a:off x="7234238" y="2070100"/>
              <a:ext cx="57150" cy="9525"/>
            </a:xfrm>
            <a:custGeom>
              <a:avLst/>
              <a:gdLst>
                <a:gd name="T0" fmla="*/ 165 w 180"/>
                <a:gd name="T1" fmla="*/ 0 h 30"/>
                <a:gd name="T2" fmla="*/ 15 w 180"/>
                <a:gd name="T3" fmla="*/ 0 h 30"/>
                <a:gd name="T4" fmla="*/ 12 w 180"/>
                <a:gd name="T5" fmla="*/ 0 h 30"/>
                <a:gd name="T6" fmla="*/ 8 w 180"/>
                <a:gd name="T7" fmla="*/ 1 h 30"/>
                <a:gd name="T8" fmla="*/ 6 w 180"/>
                <a:gd name="T9" fmla="*/ 2 h 30"/>
                <a:gd name="T10" fmla="*/ 4 w 180"/>
                <a:gd name="T11" fmla="*/ 4 h 30"/>
                <a:gd name="T12" fmla="*/ 2 w 180"/>
                <a:gd name="T13" fmla="*/ 6 h 30"/>
                <a:gd name="T14" fmla="*/ 1 w 180"/>
                <a:gd name="T15" fmla="*/ 8 h 30"/>
                <a:gd name="T16" fmla="*/ 0 w 180"/>
                <a:gd name="T17" fmla="*/ 11 h 30"/>
                <a:gd name="T18" fmla="*/ 0 w 180"/>
                <a:gd name="T19" fmla="*/ 15 h 30"/>
                <a:gd name="T20" fmla="*/ 0 w 180"/>
                <a:gd name="T21" fmla="*/ 18 h 30"/>
                <a:gd name="T22" fmla="*/ 1 w 180"/>
                <a:gd name="T23" fmla="*/ 20 h 30"/>
                <a:gd name="T24" fmla="*/ 2 w 180"/>
                <a:gd name="T25" fmla="*/ 23 h 30"/>
                <a:gd name="T26" fmla="*/ 4 w 180"/>
                <a:gd name="T27" fmla="*/ 25 h 30"/>
                <a:gd name="T28" fmla="*/ 6 w 180"/>
                <a:gd name="T29" fmla="*/ 26 h 30"/>
                <a:gd name="T30" fmla="*/ 8 w 180"/>
                <a:gd name="T31" fmla="*/ 29 h 30"/>
                <a:gd name="T32" fmla="*/ 12 w 180"/>
                <a:gd name="T33" fmla="*/ 30 h 30"/>
                <a:gd name="T34" fmla="*/ 15 w 180"/>
                <a:gd name="T35" fmla="*/ 30 h 30"/>
                <a:gd name="T36" fmla="*/ 165 w 180"/>
                <a:gd name="T37" fmla="*/ 30 h 30"/>
                <a:gd name="T38" fmla="*/ 168 w 180"/>
                <a:gd name="T39" fmla="*/ 30 h 30"/>
                <a:gd name="T40" fmla="*/ 171 w 180"/>
                <a:gd name="T41" fmla="*/ 29 h 30"/>
                <a:gd name="T42" fmla="*/ 174 w 180"/>
                <a:gd name="T43" fmla="*/ 26 h 30"/>
                <a:gd name="T44" fmla="*/ 176 w 180"/>
                <a:gd name="T45" fmla="*/ 25 h 30"/>
                <a:gd name="T46" fmla="*/ 178 w 180"/>
                <a:gd name="T47" fmla="*/ 23 h 30"/>
                <a:gd name="T48" fmla="*/ 179 w 180"/>
                <a:gd name="T49" fmla="*/ 20 h 30"/>
                <a:gd name="T50" fmla="*/ 180 w 180"/>
                <a:gd name="T51" fmla="*/ 18 h 30"/>
                <a:gd name="T52" fmla="*/ 180 w 180"/>
                <a:gd name="T53" fmla="*/ 15 h 30"/>
                <a:gd name="T54" fmla="*/ 180 w 180"/>
                <a:gd name="T55" fmla="*/ 11 h 30"/>
                <a:gd name="T56" fmla="*/ 179 w 180"/>
                <a:gd name="T57" fmla="*/ 8 h 30"/>
                <a:gd name="T58" fmla="*/ 178 w 180"/>
                <a:gd name="T59" fmla="*/ 6 h 30"/>
                <a:gd name="T60" fmla="*/ 176 w 180"/>
                <a:gd name="T61" fmla="*/ 4 h 30"/>
                <a:gd name="T62" fmla="*/ 174 w 180"/>
                <a:gd name="T63" fmla="*/ 2 h 30"/>
                <a:gd name="T64" fmla="*/ 171 w 180"/>
                <a:gd name="T65" fmla="*/ 1 h 30"/>
                <a:gd name="T66" fmla="*/ 168 w 180"/>
                <a:gd name="T67" fmla="*/ 0 h 30"/>
                <a:gd name="T68" fmla="*/ 165 w 180"/>
                <a:gd name="T69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80" h="30">
                  <a:moveTo>
                    <a:pt x="165" y="0"/>
                  </a:moveTo>
                  <a:lnTo>
                    <a:pt x="15" y="0"/>
                  </a:lnTo>
                  <a:lnTo>
                    <a:pt x="12" y="0"/>
                  </a:lnTo>
                  <a:lnTo>
                    <a:pt x="8" y="1"/>
                  </a:lnTo>
                  <a:lnTo>
                    <a:pt x="6" y="2"/>
                  </a:lnTo>
                  <a:lnTo>
                    <a:pt x="4" y="4"/>
                  </a:lnTo>
                  <a:lnTo>
                    <a:pt x="2" y="6"/>
                  </a:lnTo>
                  <a:lnTo>
                    <a:pt x="1" y="8"/>
                  </a:lnTo>
                  <a:lnTo>
                    <a:pt x="0" y="11"/>
                  </a:lnTo>
                  <a:lnTo>
                    <a:pt x="0" y="15"/>
                  </a:lnTo>
                  <a:lnTo>
                    <a:pt x="0" y="18"/>
                  </a:lnTo>
                  <a:lnTo>
                    <a:pt x="1" y="20"/>
                  </a:lnTo>
                  <a:lnTo>
                    <a:pt x="2" y="23"/>
                  </a:lnTo>
                  <a:lnTo>
                    <a:pt x="4" y="25"/>
                  </a:lnTo>
                  <a:lnTo>
                    <a:pt x="6" y="26"/>
                  </a:lnTo>
                  <a:lnTo>
                    <a:pt x="8" y="29"/>
                  </a:lnTo>
                  <a:lnTo>
                    <a:pt x="12" y="30"/>
                  </a:lnTo>
                  <a:lnTo>
                    <a:pt x="15" y="30"/>
                  </a:lnTo>
                  <a:lnTo>
                    <a:pt x="165" y="30"/>
                  </a:lnTo>
                  <a:lnTo>
                    <a:pt x="168" y="30"/>
                  </a:lnTo>
                  <a:lnTo>
                    <a:pt x="171" y="29"/>
                  </a:lnTo>
                  <a:lnTo>
                    <a:pt x="174" y="26"/>
                  </a:lnTo>
                  <a:lnTo>
                    <a:pt x="176" y="25"/>
                  </a:lnTo>
                  <a:lnTo>
                    <a:pt x="178" y="23"/>
                  </a:lnTo>
                  <a:lnTo>
                    <a:pt x="179" y="20"/>
                  </a:lnTo>
                  <a:lnTo>
                    <a:pt x="180" y="18"/>
                  </a:lnTo>
                  <a:lnTo>
                    <a:pt x="180" y="15"/>
                  </a:lnTo>
                  <a:lnTo>
                    <a:pt x="180" y="11"/>
                  </a:lnTo>
                  <a:lnTo>
                    <a:pt x="179" y="8"/>
                  </a:lnTo>
                  <a:lnTo>
                    <a:pt x="178" y="6"/>
                  </a:lnTo>
                  <a:lnTo>
                    <a:pt x="176" y="4"/>
                  </a:lnTo>
                  <a:lnTo>
                    <a:pt x="174" y="2"/>
                  </a:lnTo>
                  <a:lnTo>
                    <a:pt x="171" y="1"/>
                  </a:lnTo>
                  <a:lnTo>
                    <a:pt x="168" y="0"/>
                  </a:lnTo>
                  <a:lnTo>
                    <a:pt x="165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n-ea"/>
                <a:cs typeface="+mn-cs"/>
              </a:endParaRPr>
            </a:p>
          </p:txBody>
        </p:sp>
        <p:sp>
          <p:nvSpPr>
            <p:cNvPr id="74" name="Freeform 285"/>
            <p:cNvSpPr>
              <a:spLocks/>
            </p:cNvSpPr>
            <p:nvPr/>
          </p:nvSpPr>
          <p:spPr bwMode="auto">
            <a:xfrm>
              <a:off x="7234238" y="2089150"/>
              <a:ext cx="57150" cy="9525"/>
            </a:xfrm>
            <a:custGeom>
              <a:avLst/>
              <a:gdLst>
                <a:gd name="T0" fmla="*/ 165 w 180"/>
                <a:gd name="T1" fmla="*/ 0 h 30"/>
                <a:gd name="T2" fmla="*/ 15 w 180"/>
                <a:gd name="T3" fmla="*/ 0 h 30"/>
                <a:gd name="T4" fmla="*/ 12 w 180"/>
                <a:gd name="T5" fmla="*/ 0 h 30"/>
                <a:gd name="T6" fmla="*/ 8 w 180"/>
                <a:gd name="T7" fmla="*/ 1 h 30"/>
                <a:gd name="T8" fmla="*/ 6 w 180"/>
                <a:gd name="T9" fmla="*/ 2 h 30"/>
                <a:gd name="T10" fmla="*/ 4 w 180"/>
                <a:gd name="T11" fmla="*/ 4 h 30"/>
                <a:gd name="T12" fmla="*/ 2 w 180"/>
                <a:gd name="T13" fmla="*/ 6 h 30"/>
                <a:gd name="T14" fmla="*/ 1 w 180"/>
                <a:gd name="T15" fmla="*/ 9 h 30"/>
                <a:gd name="T16" fmla="*/ 0 w 180"/>
                <a:gd name="T17" fmla="*/ 11 h 30"/>
                <a:gd name="T18" fmla="*/ 0 w 180"/>
                <a:gd name="T19" fmla="*/ 15 h 30"/>
                <a:gd name="T20" fmla="*/ 0 w 180"/>
                <a:gd name="T21" fmla="*/ 18 h 30"/>
                <a:gd name="T22" fmla="*/ 1 w 180"/>
                <a:gd name="T23" fmla="*/ 20 h 30"/>
                <a:gd name="T24" fmla="*/ 2 w 180"/>
                <a:gd name="T25" fmla="*/ 23 h 30"/>
                <a:gd name="T26" fmla="*/ 4 w 180"/>
                <a:gd name="T27" fmla="*/ 25 h 30"/>
                <a:gd name="T28" fmla="*/ 6 w 180"/>
                <a:gd name="T29" fmla="*/ 28 h 30"/>
                <a:gd name="T30" fmla="*/ 8 w 180"/>
                <a:gd name="T31" fmla="*/ 29 h 30"/>
                <a:gd name="T32" fmla="*/ 12 w 180"/>
                <a:gd name="T33" fmla="*/ 30 h 30"/>
                <a:gd name="T34" fmla="*/ 15 w 180"/>
                <a:gd name="T35" fmla="*/ 30 h 30"/>
                <a:gd name="T36" fmla="*/ 165 w 180"/>
                <a:gd name="T37" fmla="*/ 30 h 30"/>
                <a:gd name="T38" fmla="*/ 168 w 180"/>
                <a:gd name="T39" fmla="*/ 30 h 30"/>
                <a:gd name="T40" fmla="*/ 171 w 180"/>
                <a:gd name="T41" fmla="*/ 29 h 30"/>
                <a:gd name="T42" fmla="*/ 174 w 180"/>
                <a:gd name="T43" fmla="*/ 28 h 30"/>
                <a:gd name="T44" fmla="*/ 176 w 180"/>
                <a:gd name="T45" fmla="*/ 25 h 30"/>
                <a:gd name="T46" fmla="*/ 178 w 180"/>
                <a:gd name="T47" fmla="*/ 23 h 30"/>
                <a:gd name="T48" fmla="*/ 179 w 180"/>
                <a:gd name="T49" fmla="*/ 20 h 30"/>
                <a:gd name="T50" fmla="*/ 180 w 180"/>
                <a:gd name="T51" fmla="*/ 18 h 30"/>
                <a:gd name="T52" fmla="*/ 180 w 180"/>
                <a:gd name="T53" fmla="*/ 15 h 30"/>
                <a:gd name="T54" fmla="*/ 180 w 180"/>
                <a:gd name="T55" fmla="*/ 11 h 30"/>
                <a:gd name="T56" fmla="*/ 179 w 180"/>
                <a:gd name="T57" fmla="*/ 9 h 30"/>
                <a:gd name="T58" fmla="*/ 178 w 180"/>
                <a:gd name="T59" fmla="*/ 6 h 30"/>
                <a:gd name="T60" fmla="*/ 176 w 180"/>
                <a:gd name="T61" fmla="*/ 4 h 30"/>
                <a:gd name="T62" fmla="*/ 174 w 180"/>
                <a:gd name="T63" fmla="*/ 2 h 30"/>
                <a:gd name="T64" fmla="*/ 171 w 180"/>
                <a:gd name="T65" fmla="*/ 1 h 30"/>
                <a:gd name="T66" fmla="*/ 168 w 180"/>
                <a:gd name="T67" fmla="*/ 0 h 30"/>
                <a:gd name="T68" fmla="*/ 165 w 180"/>
                <a:gd name="T69" fmla="*/ 0 h 30"/>
                <a:gd name="T70" fmla="*/ 165 w 180"/>
                <a:gd name="T71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80" h="30">
                  <a:moveTo>
                    <a:pt x="165" y="0"/>
                  </a:moveTo>
                  <a:lnTo>
                    <a:pt x="15" y="0"/>
                  </a:lnTo>
                  <a:lnTo>
                    <a:pt x="12" y="0"/>
                  </a:lnTo>
                  <a:lnTo>
                    <a:pt x="8" y="1"/>
                  </a:lnTo>
                  <a:lnTo>
                    <a:pt x="6" y="2"/>
                  </a:lnTo>
                  <a:lnTo>
                    <a:pt x="4" y="4"/>
                  </a:lnTo>
                  <a:lnTo>
                    <a:pt x="2" y="6"/>
                  </a:lnTo>
                  <a:lnTo>
                    <a:pt x="1" y="9"/>
                  </a:lnTo>
                  <a:lnTo>
                    <a:pt x="0" y="11"/>
                  </a:lnTo>
                  <a:lnTo>
                    <a:pt x="0" y="15"/>
                  </a:lnTo>
                  <a:lnTo>
                    <a:pt x="0" y="18"/>
                  </a:lnTo>
                  <a:lnTo>
                    <a:pt x="1" y="20"/>
                  </a:lnTo>
                  <a:lnTo>
                    <a:pt x="2" y="23"/>
                  </a:lnTo>
                  <a:lnTo>
                    <a:pt x="4" y="25"/>
                  </a:lnTo>
                  <a:lnTo>
                    <a:pt x="6" y="28"/>
                  </a:lnTo>
                  <a:lnTo>
                    <a:pt x="8" y="29"/>
                  </a:lnTo>
                  <a:lnTo>
                    <a:pt x="12" y="30"/>
                  </a:lnTo>
                  <a:lnTo>
                    <a:pt x="15" y="30"/>
                  </a:lnTo>
                  <a:lnTo>
                    <a:pt x="165" y="30"/>
                  </a:lnTo>
                  <a:lnTo>
                    <a:pt x="168" y="30"/>
                  </a:lnTo>
                  <a:lnTo>
                    <a:pt x="171" y="29"/>
                  </a:lnTo>
                  <a:lnTo>
                    <a:pt x="174" y="28"/>
                  </a:lnTo>
                  <a:lnTo>
                    <a:pt x="176" y="25"/>
                  </a:lnTo>
                  <a:lnTo>
                    <a:pt x="178" y="23"/>
                  </a:lnTo>
                  <a:lnTo>
                    <a:pt x="179" y="20"/>
                  </a:lnTo>
                  <a:lnTo>
                    <a:pt x="180" y="18"/>
                  </a:lnTo>
                  <a:lnTo>
                    <a:pt x="180" y="15"/>
                  </a:lnTo>
                  <a:lnTo>
                    <a:pt x="180" y="11"/>
                  </a:lnTo>
                  <a:lnTo>
                    <a:pt x="179" y="9"/>
                  </a:lnTo>
                  <a:lnTo>
                    <a:pt x="178" y="6"/>
                  </a:lnTo>
                  <a:lnTo>
                    <a:pt x="176" y="4"/>
                  </a:lnTo>
                  <a:lnTo>
                    <a:pt x="174" y="2"/>
                  </a:lnTo>
                  <a:lnTo>
                    <a:pt x="171" y="1"/>
                  </a:lnTo>
                  <a:lnTo>
                    <a:pt x="168" y="0"/>
                  </a:lnTo>
                  <a:lnTo>
                    <a:pt x="165" y="0"/>
                  </a:lnTo>
                  <a:lnTo>
                    <a:pt x="165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n-ea"/>
                <a:cs typeface="+mn-cs"/>
              </a:endParaRPr>
            </a:p>
          </p:txBody>
        </p:sp>
        <p:sp>
          <p:nvSpPr>
            <p:cNvPr id="75" name="Freeform 286"/>
            <p:cNvSpPr>
              <a:spLocks/>
            </p:cNvSpPr>
            <p:nvPr/>
          </p:nvSpPr>
          <p:spPr bwMode="auto">
            <a:xfrm>
              <a:off x="7234238" y="2108200"/>
              <a:ext cx="57150" cy="9525"/>
            </a:xfrm>
            <a:custGeom>
              <a:avLst/>
              <a:gdLst>
                <a:gd name="T0" fmla="*/ 165 w 180"/>
                <a:gd name="T1" fmla="*/ 0 h 30"/>
                <a:gd name="T2" fmla="*/ 15 w 180"/>
                <a:gd name="T3" fmla="*/ 0 h 30"/>
                <a:gd name="T4" fmla="*/ 12 w 180"/>
                <a:gd name="T5" fmla="*/ 0 h 30"/>
                <a:gd name="T6" fmla="*/ 8 w 180"/>
                <a:gd name="T7" fmla="*/ 1 h 30"/>
                <a:gd name="T8" fmla="*/ 6 w 180"/>
                <a:gd name="T9" fmla="*/ 3 h 30"/>
                <a:gd name="T10" fmla="*/ 4 w 180"/>
                <a:gd name="T11" fmla="*/ 4 h 30"/>
                <a:gd name="T12" fmla="*/ 2 w 180"/>
                <a:gd name="T13" fmla="*/ 6 h 30"/>
                <a:gd name="T14" fmla="*/ 1 w 180"/>
                <a:gd name="T15" fmla="*/ 9 h 30"/>
                <a:gd name="T16" fmla="*/ 0 w 180"/>
                <a:gd name="T17" fmla="*/ 12 h 30"/>
                <a:gd name="T18" fmla="*/ 0 w 180"/>
                <a:gd name="T19" fmla="*/ 15 h 30"/>
                <a:gd name="T20" fmla="*/ 0 w 180"/>
                <a:gd name="T21" fmla="*/ 18 h 30"/>
                <a:gd name="T22" fmla="*/ 1 w 180"/>
                <a:gd name="T23" fmla="*/ 21 h 30"/>
                <a:gd name="T24" fmla="*/ 2 w 180"/>
                <a:gd name="T25" fmla="*/ 23 h 30"/>
                <a:gd name="T26" fmla="*/ 4 w 180"/>
                <a:gd name="T27" fmla="*/ 25 h 30"/>
                <a:gd name="T28" fmla="*/ 6 w 180"/>
                <a:gd name="T29" fmla="*/ 28 h 30"/>
                <a:gd name="T30" fmla="*/ 8 w 180"/>
                <a:gd name="T31" fmla="*/ 29 h 30"/>
                <a:gd name="T32" fmla="*/ 12 w 180"/>
                <a:gd name="T33" fmla="*/ 30 h 30"/>
                <a:gd name="T34" fmla="*/ 15 w 180"/>
                <a:gd name="T35" fmla="*/ 30 h 30"/>
                <a:gd name="T36" fmla="*/ 165 w 180"/>
                <a:gd name="T37" fmla="*/ 30 h 30"/>
                <a:gd name="T38" fmla="*/ 168 w 180"/>
                <a:gd name="T39" fmla="*/ 30 h 30"/>
                <a:gd name="T40" fmla="*/ 171 w 180"/>
                <a:gd name="T41" fmla="*/ 29 h 30"/>
                <a:gd name="T42" fmla="*/ 174 w 180"/>
                <a:gd name="T43" fmla="*/ 28 h 30"/>
                <a:gd name="T44" fmla="*/ 176 w 180"/>
                <a:gd name="T45" fmla="*/ 25 h 30"/>
                <a:gd name="T46" fmla="*/ 178 w 180"/>
                <a:gd name="T47" fmla="*/ 23 h 30"/>
                <a:gd name="T48" fmla="*/ 179 w 180"/>
                <a:gd name="T49" fmla="*/ 21 h 30"/>
                <a:gd name="T50" fmla="*/ 180 w 180"/>
                <a:gd name="T51" fmla="*/ 18 h 30"/>
                <a:gd name="T52" fmla="*/ 180 w 180"/>
                <a:gd name="T53" fmla="*/ 15 h 30"/>
                <a:gd name="T54" fmla="*/ 180 w 180"/>
                <a:gd name="T55" fmla="*/ 12 h 30"/>
                <a:gd name="T56" fmla="*/ 179 w 180"/>
                <a:gd name="T57" fmla="*/ 9 h 30"/>
                <a:gd name="T58" fmla="*/ 178 w 180"/>
                <a:gd name="T59" fmla="*/ 6 h 30"/>
                <a:gd name="T60" fmla="*/ 176 w 180"/>
                <a:gd name="T61" fmla="*/ 4 h 30"/>
                <a:gd name="T62" fmla="*/ 174 w 180"/>
                <a:gd name="T63" fmla="*/ 3 h 30"/>
                <a:gd name="T64" fmla="*/ 171 w 180"/>
                <a:gd name="T65" fmla="*/ 1 h 30"/>
                <a:gd name="T66" fmla="*/ 168 w 180"/>
                <a:gd name="T67" fmla="*/ 0 h 30"/>
                <a:gd name="T68" fmla="*/ 165 w 180"/>
                <a:gd name="T69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80" h="30">
                  <a:moveTo>
                    <a:pt x="165" y="0"/>
                  </a:moveTo>
                  <a:lnTo>
                    <a:pt x="15" y="0"/>
                  </a:lnTo>
                  <a:lnTo>
                    <a:pt x="12" y="0"/>
                  </a:lnTo>
                  <a:lnTo>
                    <a:pt x="8" y="1"/>
                  </a:lnTo>
                  <a:lnTo>
                    <a:pt x="6" y="3"/>
                  </a:lnTo>
                  <a:lnTo>
                    <a:pt x="4" y="4"/>
                  </a:lnTo>
                  <a:lnTo>
                    <a:pt x="2" y="6"/>
                  </a:lnTo>
                  <a:lnTo>
                    <a:pt x="1" y="9"/>
                  </a:lnTo>
                  <a:lnTo>
                    <a:pt x="0" y="12"/>
                  </a:lnTo>
                  <a:lnTo>
                    <a:pt x="0" y="15"/>
                  </a:lnTo>
                  <a:lnTo>
                    <a:pt x="0" y="18"/>
                  </a:lnTo>
                  <a:lnTo>
                    <a:pt x="1" y="21"/>
                  </a:lnTo>
                  <a:lnTo>
                    <a:pt x="2" y="23"/>
                  </a:lnTo>
                  <a:lnTo>
                    <a:pt x="4" y="25"/>
                  </a:lnTo>
                  <a:lnTo>
                    <a:pt x="6" y="28"/>
                  </a:lnTo>
                  <a:lnTo>
                    <a:pt x="8" y="29"/>
                  </a:lnTo>
                  <a:lnTo>
                    <a:pt x="12" y="30"/>
                  </a:lnTo>
                  <a:lnTo>
                    <a:pt x="15" y="30"/>
                  </a:lnTo>
                  <a:lnTo>
                    <a:pt x="165" y="30"/>
                  </a:lnTo>
                  <a:lnTo>
                    <a:pt x="168" y="30"/>
                  </a:lnTo>
                  <a:lnTo>
                    <a:pt x="171" y="29"/>
                  </a:lnTo>
                  <a:lnTo>
                    <a:pt x="174" y="28"/>
                  </a:lnTo>
                  <a:lnTo>
                    <a:pt x="176" y="25"/>
                  </a:lnTo>
                  <a:lnTo>
                    <a:pt x="178" y="23"/>
                  </a:lnTo>
                  <a:lnTo>
                    <a:pt x="179" y="21"/>
                  </a:lnTo>
                  <a:lnTo>
                    <a:pt x="180" y="18"/>
                  </a:lnTo>
                  <a:lnTo>
                    <a:pt x="180" y="15"/>
                  </a:lnTo>
                  <a:lnTo>
                    <a:pt x="180" y="12"/>
                  </a:lnTo>
                  <a:lnTo>
                    <a:pt x="179" y="9"/>
                  </a:lnTo>
                  <a:lnTo>
                    <a:pt x="178" y="6"/>
                  </a:lnTo>
                  <a:lnTo>
                    <a:pt x="176" y="4"/>
                  </a:lnTo>
                  <a:lnTo>
                    <a:pt x="174" y="3"/>
                  </a:lnTo>
                  <a:lnTo>
                    <a:pt x="171" y="1"/>
                  </a:lnTo>
                  <a:lnTo>
                    <a:pt x="168" y="0"/>
                  </a:lnTo>
                  <a:lnTo>
                    <a:pt x="165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n-ea"/>
                <a:cs typeface="+mn-cs"/>
              </a:endParaRPr>
            </a:p>
          </p:txBody>
        </p:sp>
        <p:sp>
          <p:nvSpPr>
            <p:cNvPr id="76" name="Freeform 287"/>
            <p:cNvSpPr>
              <a:spLocks/>
            </p:cNvSpPr>
            <p:nvPr/>
          </p:nvSpPr>
          <p:spPr bwMode="auto">
            <a:xfrm>
              <a:off x="7234238" y="2146300"/>
              <a:ext cx="57150" cy="9525"/>
            </a:xfrm>
            <a:custGeom>
              <a:avLst/>
              <a:gdLst>
                <a:gd name="T0" fmla="*/ 165 w 180"/>
                <a:gd name="T1" fmla="*/ 0 h 30"/>
                <a:gd name="T2" fmla="*/ 15 w 180"/>
                <a:gd name="T3" fmla="*/ 0 h 30"/>
                <a:gd name="T4" fmla="*/ 12 w 180"/>
                <a:gd name="T5" fmla="*/ 1 h 30"/>
                <a:gd name="T6" fmla="*/ 8 w 180"/>
                <a:gd name="T7" fmla="*/ 1 h 30"/>
                <a:gd name="T8" fmla="*/ 6 w 180"/>
                <a:gd name="T9" fmla="*/ 3 h 30"/>
                <a:gd name="T10" fmla="*/ 4 w 180"/>
                <a:gd name="T11" fmla="*/ 4 h 30"/>
                <a:gd name="T12" fmla="*/ 2 w 180"/>
                <a:gd name="T13" fmla="*/ 7 h 30"/>
                <a:gd name="T14" fmla="*/ 1 w 180"/>
                <a:gd name="T15" fmla="*/ 10 h 30"/>
                <a:gd name="T16" fmla="*/ 0 w 180"/>
                <a:gd name="T17" fmla="*/ 13 h 30"/>
                <a:gd name="T18" fmla="*/ 0 w 180"/>
                <a:gd name="T19" fmla="*/ 15 h 30"/>
                <a:gd name="T20" fmla="*/ 0 w 180"/>
                <a:gd name="T21" fmla="*/ 18 h 30"/>
                <a:gd name="T22" fmla="*/ 1 w 180"/>
                <a:gd name="T23" fmla="*/ 21 h 30"/>
                <a:gd name="T24" fmla="*/ 2 w 180"/>
                <a:gd name="T25" fmla="*/ 23 h 30"/>
                <a:gd name="T26" fmla="*/ 4 w 180"/>
                <a:gd name="T27" fmla="*/ 26 h 30"/>
                <a:gd name="T28" fmla="*/ 6 w 180"/>
                <a:gd name="T29" fmla="*/ 28 h 30"/>
                <a:gd name="T30" fmla="*/ 8 w 180"/>
                <a:gd name="T31" fmla="*/ 29 h 30"/>
                <a:gd name="T32" fmla="*/ 12 w 180"/>
                <a:gd name="T33" fmla="*/ 30 h 30"/>
                <a:gd name="T34" fmla="*/ 15 w 180"/>
                <a:gd name="T35" fmla="*/ 30 h 30"/>
                <a:gd name="T36" fmla="*/ 165 w 180"/>
                <a:gd name="T37" fmla="*/ 30 h 30"/>
                <a:gd name="T38" fmla="*/ 168 w 180"/>
                <a:gd name="T39" fmla="*/ 30 h 30"/>
                <a:gd name="T40" fmla="*/ 171 w 180"/>
                <a:gd name="T41" fmla="*/ 29 h 30"/>
                <a:gd name="T42" fmla="*/ 174 w 180"/>
                <a:gd name="T43" fmla="*/ 28 h 30"/>
                <a:gd name="T44" fmla="*/ 176 w 180"/>
                <a:gd name="T45" fmla="*/ 26 h 30"/>
                <a:gd name="T46" fmla="*/ 178 w 180"/>
                <a:gd name="T47" fmla="*/ 23 h 30"/>
                <a:gd name="T48" fmla="*/ 179 w 180"/>
                <a:gd name="T49" fmla="*/ 21 h 30"/>
                <a:gd name="T50" fmla="*/ 180 w 180"/>
                <a:gd name="T51" fmla="*/ 18 h 30"/>
                <a:gd name="T52" fmla="*/ 180 w 180"/>
                <a:gd name="T53" fmla="*/ 15 h 30"/>
                <a:gd name="T54" fmla="*/ 180 w 180"/>
                <a:gd name="T55" fmla="*/ 13 h 30"/>
                <a:gd name="T56" fmla="*/ 179 w 180"/>
                <a:gd name="T57" fmla="*/ 10 h 30"/>
                <a:gd name="T58" fmla="*/ 178 w 180"/>
                <a:gd name="T59" fmla="*/ 7 h 30"/>
                <a:gd name="T60" fmla="*/ 176 w 180"/>
                <a:gd name="T61" fmla="*/ 4 h 30"/>
                <a:gd name="T62" fmla="*/ 174 w 180"/>
                <a:gd name="T63" fmla="*/ 3 h 30"/>
                <a:gd name="T64" fmla="*/ 171 w 180"/>
                <a:gd name="T65" fmla="*/ 1 h 30"/>
                <a:gd name="T66" fmla="*/ 168 w 180"/>
                <a:gd name="T67" fmla="*/ 1 h 30"/>
                <a:gd name="T68" fmla="*/ 165 w 180"/>
                <a:gd name="T69" fmla="*/ 0 h 30"/>
                <a:gd name="T70" fmla="*/ 165 w 180"/>
                <a:gd name="T71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80" h="30">
                  <a:moveTo>
                    <a:pt x="165" y="0"/>
                  </a:moveTo>
                  <a:lnTo>
                    <a:pt x="15" y="0"/>
                  </a:lnTo>
                  <a:lnTo>
                    <a:pt x="12" y="1"/>
                  </a:lnTo>
                  <a:lnTo>
                    <a:pt x="8" y="1"/>
                  </a:lnTo>
                  <a:lnTo>
                    <a:pt x="6" y="3"/>
                  </a:lnTo>
                  <a:lnTo>
                    <a:pt x="4" y="4"/>
                  </a:lnTo>
                  <a:lnTo>
                    <a:pt x="2" y="7"/>
                  </a:lnTo>
                  <a:lnTo>
                    <a:pt x="1" y="10"/>
                  </a:lnTo>
                  <a:lnTo>
                    <a:pt x="0" y="13"/>
                  </a:lnTo>
                  <a:lnTo>
                    <a:pt x="0" y="15"/>
                  </a:lnTo>
                  <a:lnTo>
                    <a:pt x="0" y="18"/>
                  </a:lnTo>
                  <a:lnTo>
                    <a:pt x="1" y="21"/>
                  </a:lnTo>
                  <a:lnTo>
                    <a:pt x="2" y="23"/>
                  </a:lnTo>
                  <a:lnTo>
                    <a:pt x="4" y="26"/>
                  </a:lnTo>
                  <a:lnTo>
                    <a:pt x="6" y="28"/>
                  </a:lnTo>
                  <a:lnTo>
                    <a:pt x="8" y="29"/>
                  </a:lnTo>
                  <a:lnTo>
                    <a:pt x="12" y="30"/>
                  </a:lnTo>
                  <a:lnTo>
                    <a:pt x="15" y="30"/>
                  </a:lnTo>
                  <a:lnTo>
                    <a:pt x="165" y="30"/>
                  </a:lnTo>
                  <a:lnTo>
                    <a:pt x="168" y="30"/>
                  </a:lnTo>
                  <a:lnTo>
                    <a:pt x="171" y="29"/>
                  </a:lnTo>
                  <a:lnTo>
                    <a:pt x="174" y="28"/>
                  </a:lnTo>
                  <a:lnTo>
                    <a:pt x="176" y="26"/>
                  </a:lnTo>
                  <a:lnTo>
                    <a:pt x="178" y="23"/>
                  </a:lnTo>
                  <a:lnTo>
                    <a:pt x="179" y="21"/>
                  </a:lnTo>
                  <a:lnTo>
                    <a:pt x="180" y="18"/>
                  </a:lnTo>
                  <a:lnTo>
                    <a:pt x="180" y="15"/>
                  </a:lnTo>
                  <a:lnTo>
                    <a:pt x="180" y="13"/>
                  </a:lnTo>
                  <a:lnTo>
                    <a:pt x="179" y="10"/>
                  </a:lnTo>
                  <a:lnTo>
                    <a:pt x="178" y="7"/>
                  </a:lnTo>
                  <a:lnTo>
                    <a:pt x="176" y="4"/>
                  </a:lnTo>
                  <a:lnTo>
                    <a:pt x="174" y="3"/>
                  </a:lnTo>
                  <a:lnTo>
                    <a:pt x="171" y="1"/>
                  </a:lnTo>
                  <a:lnTo>
                    <a:pt x="168" y="1"/>
                  </a:lnTo>
                  <a:lnTo>
                    <a:pt x="165" y="0"/>
                  </a:lnTo>
                  <a:lnTo>
                    <a:pt x="165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n-ea"/>
                <a:cs typeface="+mn-cs"/>
              </a:endParaRPr>
            </a:p>
          </p:txBody>
        </p:sp>
        <p:sp>
          <p:nvSpPr>
            <p:cNvPr id="77" name="Freeform 288"/>
            <p:cNvSpPr>
              <a:spLocks/>
            </p:cNvSpPr>
            <p:nvPr/>
          </p:nvSpPr>
          <p:spPr bwMode="auto">
            <a:xfrm>
              <a:off x="7234238" y="2127250"/>
              <a:ext cx="57150" cy="9525"/>
            </a:xfrm>
            <a:custGeom>
              <a:avLst/>
              <a:gdLst>
                <a:gd name="T0" fmla="*/ 165 w 180"/>
                <a:gd name="T1" fmla="*/ 0 h 30"/>
                <a:gd name="T2" fmla="*/ 15 w 180"/>
                <a:gd name="T3" fmla="*/ 0 h 30"/>
                <a:gd name="T4" fmla="*/ 12 w 180"/>
                <a:gd name="T5" fmla="*/ 0 h 30"/>
                <a:gd name="T6" fmla="*/ 8 w 180"/>
                <a:gd name="T7" fmla="*/ 1 h 30"/>
                <a:gd name="T8" fmla="*/ 6 w 180"/>
                <a:gd name="T9" fmla="*/ 3 h 30"/>
                <a:gd name="T10" fmla="*/ 4 w 180"/>
                <a:gd name="T11" fmla="*/ 4 h 30"/>
                <a:gd name="T12" fmla="*/ 2 w 180"/>
                <a:gd name="T13" fmla="*/ 6 h 30"/>
                <a:gd name="T14" fmla="*/ 1 w 180"/>
                <a:gd name="T15" fmla="*/ 9 h 30"/>
                <a:gd name="T16" fmla="*/ 0 w 180"/>
                <a:gd name="T17" fmla="*/ 12 h 30"/>
                <a:gd name="T18" fmla="*/ 0 w 180"/>
                <a:gd name="T19" fmla="*/ 15 h 30"/>
                <a:gd name="T20" fmla="*/ 0 w 180"/>
                <a:gd name="T21" fmla="*/ 18 h 30"/>
                <a:gd name="T22" fmla="*/ 1 w 180"/>
                <a:gd name="T23" fmla="*/ 21 h 30"/>
                <a:gd name="T24" fmla="*/ 2 w 180"/>
                <a:gd name="T25" fmla="*/ 23 h 30"/>
                <a:gd name="T26" fmla="*/ 4 w 180"/>
                <a:gd name="T27" fmla="*/ 26 h 30"/>
                <a:gd name="T28" fmla="*/ 6 w 180"/>
                <a:gd name="T29" fmla="*/ 28 h 30"/>
                <a:gd name="T30" fmla="*/ 8 w 180"/>
                <a:gd name="T31" fmla="*/ 29 h 30"/>
                <a:gd name="T32" fmla="*/ 12 w 180"/>
                <a:gd name="T33" fmla="*/ 30 h 30"/>
                <a:gd name="T34" fmla="*/ 15 w 180"/>
                <a:gd name="T35" fmla="*/ 30 h 30"/>
                <a:gd name="T36" fmla="*/ 165 w 180"/>
                <a:gd name="T37" fmla="*/ 30 h 30"/>
                <a:gd name="T38" fmla="*/ 168 w 180"/>
                <a:gd name="T39" fmla="*/ 30 h 30"/>
                <a:gd name="T40" fmla="*/ 171 w 180"/>
                <a:gd name="T41" fmla="*/ 29 h 30"/>
                <a:gd name="T42" fmla="*/ 174 w 180"/>
                <a:gd name="T43" fmla="*/ 28 h 30"/>
                <a:gd name="T44" fmla="*/ 176 w 180"/>
                <a:gd name="T45" fmla="*/ 26 h 30"/>
                <a:gd name="T46" fmla="*/ 178 w 180"/>
                <a:gd name="T47" fmla="*/ 23 h 30"/>
                <a:gd name="T48" fmla="*/ 179 w 180"/>
                <a:gd name="T49" fmla="*/ 21 h 30"/>
                <a:gd name="T50" fmla="*/ 180 w 180"/>
                <a:gd name="T51" fmla="*/ 18 h 30"/>
                <a:gd name="T52" fmla="*/ 180 w 180"/>
                <a:gd name="T53" fmla="*/ 15 h 30"/>
                <a:gd name="T54" fmla="*/ 180 w 180"/>
                <a:gd name="T55" fmla="*/ 12 h 30"/>
                <a:gd name="T56" fmla="*/ 179 w 180"/>
                <a:gd name="T57" fmla="*/ 9 h 30"/>
                <a:gd name="T58" fmla="*/ 178 w 180"/>
                <a:gd name="T59" fmla="*/ 6 h 30"/>
                <a:gd name="T60" fmla="*/ 176 w 180"/>
                <a:gd name="T61" fmla="*/ 4 h 30"/>
                <a:gd name="T62" fmla="*/ 174 w 180"/>
                <a:gd name="T63" fmla="*/ 3 h 30"/>
                <a:gd name="T64" fmla="*/ 171 w 180"/>
                <a:gd name="T65" fmla="*/ 1 h 30"/>
                <a:gd name="T66" fmla="*/ 168 w 180"/>
                <a:gd name="T67" fmla="*/ 1 h 30"/>
                <a:gd name="T68" fmla="*/ 165 w 180"/>
                <a:gd name="T69" fmla="*/ 0 h 30"/>
                <a:gd name="T70" fmla="*/ 165 w 180"/>
                <a:gd name="T71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80" h="30">
                  <a:moveTo>
                    <a:pt x="165" y="0"/>
                  </a:moveTo>
                  <a:lnTo>
                    <a:pt x="15" y="0"/>
                  </a:lnTo>
                  <a:lnTo>
                    <a:pt x="12" y="0"/>
                  </a:lnTo>
                  <a:lnTo>
                    <a:pt x="8" y="1"/>
                  </a:lnTo>
                  <a:lnTo>
                    <a:pt x="6" y="3"/>
                  </a:lnTo>
                  <a:lnTo>
                    <a:pt x="4" y="4"/>
                  </a:lnTo>
                  <a:lnTo>
                    <a:pt x="2" y="6"/>
                  </a:lnTo>
                  <a:lnTo>
                    <a:pt x="1" y="9"/>
                  </a:lnTo>
                  <a:lnTo>
                    <a:pt x="0" y="12"/>
                  </a:lnTo>
                  <a:lnTo>
                    <a:pt x="0" y="15"/>
                  </a:lnTo>
                  <a:lnTo>
                    <a:pt x="0" y="18"/>
                  </a:lnTo>
                  <a:lnTo>
                    <a:pt x="1" y="21"/>
                  </a:lnTo>
                  <a:lnTo>
                    <a:pt x="2" y="23"/>
                  </a:lnTo>
                  <a:lnTo>
                    <a:pt x="4" y="26"/>
                  </a:lnTo>
                  <a:lnTo>
                    <a:pt x="6" y="28"/>
                  </a:lnTo>
                  <a:lnTo>
                    <a:pt x="8" y="29"/>
                  </a:lnTo>
                  <a:lnTo>
                    <a:pt x="12" y="30"/>
                  </a:lnTo>
                  <a:lnTo>
                    <a:pt x="15" y="30"/>
                  </a:lnTo>
                  <a:lnTo>
                    <a:pt x="165" y="30"/>
                  </a:lnTo>
                  <a:lnTo>
                    <a:pt x="168" y="30"/>
                  </a:lnTo>
                  <a:lnTo>
                    <a:pt x="171" y="29"/>
                  </a:lnTo>
                  <a:lnTo>
                    <a:pt x="174" y="28"/>
                  </a:lnTo>
                  <a:lnTo>
                    <a:pt x="176" y="26"/>
                  </a:lnTo>
                  <a:lnTo>
                    <a:pt x="178" y="23"/>
                  </a:lnTo>
                  <a:lnTo>
                    <a:pt x="179" y="21"/>
                  </a:lnTo>
                  <a:lnTo>
                    <a:pt x="180" y="18"/>
                  </a:lnTo>
                  <a:lnTo>
                    <a:pt x="180" y="15"/>
                  </a:lnTo>
                  <a:lnTo>
                    <a:pt x="180" y="12"/>
                  </a:lnTo>
                  <a:lnTo>
                    <a:pt x="179" y="9"/>
                  </a:lnTo>
                  <a:lnTo>
                    <a:pt x="178" y="6"/>
                  </a:lnTo>
                  <a:lnTo>
                    <a:pt x="176" y="4"/>
                  </a:lnTo>
                  <a:lnTo>
                    <a:pt x="174" y="3"/>
                  </a:lnTo>
                  <a:lnTo>
                    <a:pt x="171" y="1"/>
                  </a:lnTo>
                  <a:lnTo>
                    <a:pt x="168" y="1"/>
                  </a:lnTo>
                  <a:lnTo>
                    <a:pt x="165" y="0"/>
                  </a:lnTo>
                  <a:lnTo>
                    <a:pt x="165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n-ea"/>
                <a:cs typeface="+mn-cs"/>
              </a:endParaRPr>
            </a:p>
          </p:txBody>
        </p:sp>
        <p:sp>
          <p:nvSpPr>
            <p:cNvPr id="78" name="Freeform 289"/>
            <p:cNvSpPr>
              <a:spLocks/>
            </p:cNvSpPr>
            <p:nvPr/>
          </p:nvSpPr>
          <p:spPr bwMode="auto">
            <a:xfrm>
              <a:off x="7148513" y="2108200"/>
              <a:ext cx="57150" cy="9525"/>
            </a:xfrm>
            <a:custGeom>
              <a:avLst/>
              <a:gdLst>
                <a:gd name="T0" fmla="*/ 15 w 181"/>
                <a:gd name="T1" fmla="*/ 30 h 30"/>
                <a:gd name="T2" fmla="*/ 166 w 181"/>
                <a:gd name="T3" fmla="*/ 30 h 30"/>
                <a:gd name="T4" fmla="*/ 168 w 181"/>
                <a:gd name="T5" fmla="*/ 30 h 30"/>
                <a:gd name="T6" fmla="*/ 171 w 181"/>
                <a:gd name="T7" fmla="*/ 29 h 30"/>
                <a:gd name="T8" fmla="*/ 173 w 181"/>
                <a:gd name="T9" fmla="*/ 28 h 30"/>
                <a:gd name="T10" fmla="*/ 175 w 181"/>
                <a:gd name="T11" fmla="*/ 25 h 30"/>
                <a:gd name="T12" fmla="*/ 178 w 181"/>
                <a:gd name="T13" fmla="*/ 23 h 30"/>
                <a:gd name="T14" fmla="*/ 179 w 181"/>
                <a:gd name="T15" fmla="*/ 21 h 30"/>
                <a:gd name="T16" fmla="*/ 180 w 181"/>
                <a:gd name="T17" fmla="*/ 18 h 30"/>
                <a:gd name="T18" fmla="*/ 181 w 181"/>
                <a:gd name="T19" fmla="*/ 15 h 30"/>
                <a:gd name="T20" fmla="*/ 180 w 181"/>
                <a:gd name="T21" fmla="*/ 12 h 30"/>
                <a:gd name="T22" fmla="*/ 179 w 181"/>
                <a:gd name="T23" fmla="*/ 9 h 30"/>
                <a:gd name="T24" fmla="*/ 178 w 181"/>
                <a:gd name="T25" fmla="*/ 6 h 30"/>
                <a:gd name="T26" fmla="*/ 175 w 181"/>
                <a:gd name="T27" fmla="*/ 4 h 30"/>
                <a:gd name="T28" fmla="*/ 173 w 181"/>
                <a:gd name="T29" fmla="*/ 3 h 30"/>
                <a:gd name="T30" fmla="*/ 171 w 181"/>
                <a:gd name="T31" fmla="*/ 1 h 30"/>
                <a:gd name="T32" fmla="*/ 168 w 181"/>
                <a:gd name="T33" fmla="*/ 0 h 30"/>
                <a:gd name="T34" fmla="*/ 166 w 181"/>
                <a:gd name="T35" fmla="*/ 0 h 30"/>
                <a:gd name="T36" fmla="*/ 15 w 181"/>
                <a:gd name="T37" fmla="*/ 0 h 30"/>
                <a:gd name="T38" fmla="*/ 11 w 181"/>
                <a:gd name="T39" fmla="*/ 0 h 30"/>
                <a:gd name="T40" fmla="*/ 9 w 181"/>
                <a:gd name="T41" fmla="*/ 1 h 30"/>
                <a:gd name="T42" fmla="*/ 6 w 181"/>
                <a:gd name="T43" fmla="*/ 3 h 30"/>
                <a:gd name="T44" fmla="*/ 4 w 181"/>
                <a:gd name="T45" fmla="*/ 4 h 30"/>
                <a:gd name="T46" fmla="*/ 3 w 181"/>
                <a:gd name="T47" fmla="*/ 6 h 30"/>
                <a:gd name="T48" fmla="*/ 1 w 181"/>
                <a:gd name="T49" fmla="*/ 9 h 30"/>
                <a:gd name="T50" fmla="*/ 0 w 181"/>
                <a:gd name="T51" fmla="*/ 12 h 30"/>
                <a:gd name="T52" fmla="*/ 0 w 181"/>
                <a:gd name="T53" fmla="*/ 15 h 30"/>
                <a:gd name="T54" fmla="*/ 0 w 181"/>
                <a:gd name="T55" fmla="*/ 18 h 30"/>
                <a:gd name="T56" fmla="*/ 1 w 181"/>
                <a:gd name="T57" fmla="*/ 21 h 30"/>
                <a:gd name="T58" fmla="*/ 3 w 181"/>
                <a:gd name="T59" fmla="*/ 23 h 30"/>
                <a:gd name="T60" fmla="*/ 4 w 181"/>
                <a:gd name="T61" fmla="*/ 25 h 30"/>
                <a:gd name="T62" fmla="*/ 6 w 181"/>
                <a:gd name="T63" fmla="*/ 28 h 30"/>
                <a:gd name="T64" fmla="*/ 9 w 181"/>
                <a:gd name="T65" fmla="*/ 29 h 30"/>
                <a:gd name="T66" fmla="*/ 11 w 181"/>
                <a:gd name="T67" fmla="*/ 30 h 30"/>
                <a:gd name="T68" fmla="*/ 15 w 181"/>
                <a:gd name="T69" fmla="*/ 3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81" h="30">
                  <a:moveTo>
                    <a:pt x="15" y="30"/>
                  </a:moveTo>
                  <a:lnTo>
                    <a:pt x="166" y="30"/>
                  </a:lnTo>
                  <a:lnTo>
                    <a:pt x="168" y="30"/>
                  </a:lnTo>
                  <a:lnTo>
                    <a:pt x="171" y="29"/>
                  </a:lnTo>
                  <a:lnTo>
                    <a:pt x="173" y="28"/>
                  </a:lnTo>
                  <a:lnTo>
                    <a:pt x="175" y="25"/>
                  </a:lnTo>
                  <a:lnTo>
                    <a:pt x="178" y="23"/>
                  </a:lnTo>
                  <a:lnTo>
                    <a:pt x="179" y="21"/>
                  </a:lnTo>
                  <a:lnTo>
                    <a:pt x="180" y="18"/>
                  </a:lnTo>
                  <a:lnTo>
                    <a:pt x="181" y="15"/>
                  </a:lnTo>
                  <a:lnTo>
                    <a:pt x="180" y="12"/>
                  </a:lnTo>
                  <a:lnTo>
                    <a:pt x="179" y="9"/>
                  </a:lnTo>
                  <a:lnTo>
                    <a:pt x="178" y="6"/>
                  </a:lnTo>
                  <a:lnTo>
                    <a:pt x="175" y="4"/>
                  </a:lnTo>
                  <a:lnTo>
                    <a:pt x="173" y="3"/>
                  </a:lnTo>
                  <a:lnTo>
                    <a:pt x="171" y="1"/>
                  </a:lnTo>
                  <a:lnTo>
                    <a:pt x="168" y="0"/>
                  </a:lnTo>
                  <a:lnTo>
                    <a:pt x="166" y="0"/>
                  </a:lnTo>
                  <a:lnTo>
                    <a:pt x="15" y="0"/>
                  </a:lnTo>
                  <a:lnTo>
                    <a:pt x="11" y="0"/>
                  </a:lnTo>
                  <a:lnTo>
                    <a:pt x="9" y="1"/>
                  </a:lnTo>
                  <a:lnTo>
                    <a:pt x="6" y="3"/>
                  </a:lnTo>
                  <a:lnTo>
                    <a:pt x="4" y="4"/>
                  </a:lnTo>
                  <a:lnTo>
                    <a:pt x="3" y="6"/>
                  </a:lnTo>
                  <a:lnTo>
                    <a:pt x="1" y="9"/>
                  </a:lnTo>
                  <a:lnTo>
                    <a:pt x="0" y="12"/>
                  </a:lnTo>
                  <a:lnTo>
                    <a:pt x="0" y="15"/>
                  </a:lnTo>
                  <a:lnTo>
                    <a:pt x="0" y="18"/>
                  </a:lnTo>
                  <a:lnTo>
                    <a:pt x="1" y="21"/>
                  </a:lnTo>
                  <a:lnTo>
                    <a:pt x="3" y="23"/>
                  </a:lnTo>
                  <a:lnTo>
                    <a:pt x="4" y="25"/>
                  </a:lnTo>
                  <a:lnTo>
                    <a:pt x="6" y="28"/>
                  </a:lnTo>
                  <a:lnTo>
                    <a:pt x="9" y="29"/>
                  </a:lnTo>
                  <a:lnTo>
                    <a:pt x="11" y="30"/>
                  </a:lnTo>
                  <a:lnTo>
                    <a:pt x="15" y="3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n-ea"/>
                <a:cs typeface="+mn-cs"/>
              </a:endParaRPr>
            </a:p>
          </p:txBody>
        </p:sp>
        <p:sp>
          <p:nvSpPr>
            <p:cNvPr id="79" name="Freeform 290"/>
            <p:cNvSpPr>
              <a:spLocks/>
            </p:cNvSpPr>
            <p:nvPr/>
          </p:nvSpPr>
          <p:spPr bwMode="auto">
            <a:xfrm>
              <a:off x="7148513" y="2127250"/>
              <a:ext cx="57150" cy="9525"/>
            </a:xfrm>
            <a:custGeom>
              <a:avLst/>
              <a:gdLst>
                <a:gd name="T0" fmla="*/ 15 w 181"/>
                <a:gd name="T1" fmla="*/ 30 h 30"/>
                <a:gd name="T2" fmla="*/ 166 w 181"/>
                <a:gd name="T3" fmla="*/ 30 h 30"/>
                <a:gd name="T4" fmla="*/ 168 w 181"/>
                <a:gd name="T5" fmla="*/ 30 h 30"/>
                <a:gd name="T6" fmla="*/ 171 w 181"/>
                <a:gd name="T7" fmla="*/ 29 h 30"/>
                <a:gd name="T8" fmla="*/ 173 w 181"/>
                <a:gd name="T9" fmla="*/ 28 h 30"/>
                <a:gd name="T10" fmla="*/ 175 w 181"/>
                <a:gd name="T11" fmla="*/ 26 h 30"/>
                <a:gd name="T12" fmla="*/ 178 w 181"/>
                <a:gd name="T13" fmla="*/ 23 h 30"/>
                <a:gd name="T14" fmla="*/ 179 w 181"/>
                <a:gd name="T15" fmla="*/ 21 h 30"/>
                <a:gd name="T16" fmla="*/ 180 w 181"/>
                <a:gd name="T17" fmla="*/ 18 h 30"/>
                <a:gd name="T18" fmla="*/ 181 w 181"/>
                <a:gd name="T19" fmla="*/ 15 h 30"/>
                <a:gd name="T20" fmla="*/ 180 w 181"/>
                <a:gd name="T21" fmla="*/ 12 h 30"/>
                <a:gd name="T22" fmla="*/ 179 w 181"/>
                <a:gd name="T23" fmla="*/ 9 h 30"/>
                <a:gd name="T24" fmla="*/ 178 w 181"/>
                <a:gd name="T25" fmla="*/ 6 h 30"/>
                <a:gd name="T26" fmla="*/ 175 w 181"/>
                <a:gd name="T27" fmla="*/ 4 h 30"/>
                <a:gd name="T28" fmla="*/ 173 w 181"/>
                <a:gd name="T29" fmla="*/ 3 h 30"/>
                <a:gd name="T30" fmla="*/ 171 w 181"/>
                <a:gd name="T31" fmla="*/ 1 h 30"/>
                <a:gd name="T32" fmla="*/ 168 w 181"/>
                <a:gd name="T33" fmla="*/ 1 h 30"/>
                <a:gd name="T34" fmla="*/ 166 w 181"/>
                <a:gd name="T35" fmla="*/ 0 h 30"/>
                <a:gd name="T36" fmla="*/ 15 w 181"/>
                <a:gd name="T37" fmla="*/ 0 h 30"/>
                <a:gd name="T38" fmla="*/ 11 w 181"/>
                <a:gd name="T39" fmla="*/ 0 h 30"/>
                <a:gd name="T40" fmla="*/ 9 w 181"/>
                <a:gd name="T41" fmla="*/ 1 h 30"/>
                <a:gd name="T42" fmla="*/ 6 w 181"/>
                <a:gd name="T43" fmla="*/ 3 h 30"/>
                <a:gd name="T44" fmla="*/ 4 w 181"/>
                <a:gd name="T45" fmla="*/ 4 h 30"/>
                <a:gd name="T46" fmla="*/ 3 w 181"/>
                <a:gd name="T47" fmla="*/ 6 h 30"/>
                <a:gd name="T48" fmla="*/ 1 w 181"/>
                <a:gd name="T49" fmla="*/ 9 h 30"/>
                <a:gd name="T50" fmla="*/ 0 w 181"/>
                <a:gd name="T51" fmla="*/ 12 h 30"/>
                <a:gd name="T52" fmla="*/ 0 w 181"/>
                <a:gd name="T53" fmla="*/ 15 h 30"/>
                <a:gd name="T54" fmla="*/ 0 w 181"/>
                <a:gd name="T55" fmla="*/ 18 h 30"/>
                <a:gd name="T56" fmla="*/ 1 w 181"/>
                <a:gd name="T57" fmla="*/ 21 h 30"/>
                <a:gd name="T58" fmla="*/ 3 w 181"/>
                <a:gd name="T59" fmla="*/ 23 h 30"/>
                <a:gd name="T60" fmla="*/ 4 w 181"/>
                <a:gd name="T61" fmla="*/ 26 h 30"/>
                <a:gd name="T62" fmla="*/ 6 w 181"/>
                <a:gd name="T63" fmla="*/ 28 h 30"/>
                <a:gd name="T64" fmla="*/ 9 w 181"/>
                <a:gd name="T65" fmla="*/ 29 h 30"/>
                <a:gd name="T66" fmla="*/ 11 w 181"/>
                <a:gd name="T67" fmla="*/ 30 h 30"/>
                <a:gd name="T68" fmla="*/ 15 w 181"/>
                <a:gd name="T69" fmla="*/ 30 h 30"/>
                <a:gd name="T70" fmla="*/ 15 w 181"/>
                <a:gd name="T71" fmla="*/ 3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81" h="30">
                  <a:moveTo>
                    <a:pt x="15" y="30"/>
                  </a:moveTo>
                  <a:lnTo>
                    <a:pt x="166" y="30"/>
                  </a:lnTo>
                  <a:lnTo>
                    <a:pt x="168" y="30"/>
                  </a:lnTo>
                  <a:lnTo>
                    <a:pt x="171" y="29"/>
                  </a:lnTo>
                  <a:lnTo>
                    <a:pt x="173" y="28"/>
                  </a:lnTo>
                  <a:lnTo>
                    <a:pt x="175" y="26"/>
                  </a:lnTo>
                  <a:lnTo>
                    <a:pt x="178" y="23"/>
                  </a:lnTo>
                  <a:lnTo>
                    <a:pt x="179" y="21"/>
                  </a:lnTo>
                  <a:lnTo>
                    <a:pt x="180" y="18"/>
                  </a:lnTo>
                  <a:lnTo>
                    <a:pt x="181" y="15"/>
                  </a:lnTo>
                  <a:lnTo>
                    <a:pt x="180" y="12"/>
                  </a:lnTo>
                  <a:lnTo>
                    <a:pt x="179" y="9"/>
                  </a:lnTo>
                  <a:lnTo>
                    <a:pt x="178" y="6"/>
                  </a:lnTo>
                  <a:lnTo>
                    <a:pt x="175" y="4"/>
                  </a:lnTo>
                  <a:lnTo>
                    <a:pt x="173" y="3"/>
                  </a:lnTo>
                  <a:lnTo>
                    <a:pt x="171" y="1"/>
                  </a:lnTo>
                  <a:lnTo>
                    <a:pt x="168" y="1"/>
                  </a:lnTo>
                  <a:lnTo>
                    <a:pt x="166" y="0"/>
                  </a:lnTo>
                  <a:lnTo>
                    <a:pt x="15" y="0"/>
                  </a:lnTo>
                  <a:lnTo>
                    <a:pt x="11" y="0"/>
                  </a:lnTo>
                  <a:lnTo>
                    <a:pt x="9" y="1"/>
                  </a:lnTo>
                  <a:lnTo>
                    <a:pt x="6" y="3"/>
                  </a:lnTo>
                  <a:lnTo>
                    <a:pt x="4" y="4"/>
                  </a:lnTo>
                  <a:lnTo>
                    <a:pt x="3" y="6"/>
                  </a:lnTo>
                  <a:lnTo>
                    <a:pt x="1" y="9"/>
                  </a:lnTo>
                  <a:lnTo>
                    <a:pt x="0" y="12"/>
                  </a:lnTo>
                  <a:lnTo>
                    <a:pt x="0" y="15"/>
                  </a:lnTo>
                  <a:lnTo>
                    <a:pt x="0" y="18"/>
                  </a:lnTo>
                  <a:lnTo>
                    <a:pt x="1" y="21"/>
                  </a:lnTo>
                  <a:lnTo>
                    <a:pt x="3" y="23"/>
                  </a:lnTo>
                  <a:lnTo>
                    <a:pt x="4" y="26"/>
                  </a:lnTo>
                  <a:lnTo>
                    <a:pt x="6" y="28"/>
                  </a:lnTo>
                  <a:lnTo>
                    <a:pt x="9" y="29"/>
                  </a:lnTo>
                  <a:lnTo>
                    <a:pt x="11" y="30"/>
                  </a:lnTo>
                  <a:lnTo>
                    <a:pt x="15" y="30"/>
                  </a:lnTo>
                  <a:lnTo>
                    <a:pt x="15" y="3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n-ea"/>
                <a:cs typeface="+mn-cs"/>
              </a:endParaRPr>
            </a:p>
          </p:txBody>
        </p:sp>
        <p:sp>
          <p:nvSpPr>
            <p:cNvPr id="80" name="Freeform 291"/>
            <p:cNvSpPr>
              <a:spLocks/>
            </p:cNvSpPr>
            <p:nvPr/>
          </p:nvSpPr>
          <p:spPr bwMode="auto">
            <a:xfrm>
              <a:off x="7148513" y="2146300"/>
              <a:ext cx="57150" cy="9525"/>
            </a:xfrm>
            <a:custGeom>
              <a:avLst/>
              <a:gdLst>
                <a:gd name="T0" fmla="*/ 166 w 181"/>
                <a:gd name="T1" fmla="*/ 0 h 30"/>
                <a:gd name="T2" fmla="*/ 15 w 181"/>
                <a:gd name="T3" fmla="*/ 0 h 30"/>
                <a:gd name="T4" fmla="*/ 11 w 181"/>
                <a:gd name="T5" fmla="*/ 1 h 30"/>
                <a:gd name="T6" fmla="*/ 9 w 181"/>
                <a:gd name="T7" fmla="*/ 1 h 30"/>
                <a:gd name="T8" fmla="*/ 6 w 181"/>
                <a:gd name="T9" fmla="*/ 3 h 30"/>
                <a:gd name="T10" fmla="*/ 4 w 181"/>
                <a:gd name="T11" fmla="*/ 4 h 30"/>
                <a:gd name="T12" fmla="*/ 3 w 181"/>
                <a:gd name="T13" fmla="*/ 7 h 30"/>
                <a:gd name="T14" fmla="*/ 1 w 181"/>
                <a:gd name="T15" fmla="*/ 10 h 30"/>
                <a:gd name="T16" fmla="*/ 0 w 181"/>
                <a:gd name="T17" fmla="*/ 13 h 30"/>
                <a:gd name="T18" fmla="*/ 0 w 181"/>
                <a:gd name="T19" fmla="*/ 15 h 30"/>
                <a:gd name="T20" fmla="*/ 0 w 181"/>
                <a:gd name="T21" fmla="*/ 18 h 30"/>
                <a:gd name="T22" fmla="*/ 1 w 181"/>
                <a:gd name="T23" fmla="*/ 21 h 30"/>
                <a:gd name="T24" fmla="*/ 3 w 181"/>
                <a:gd name="T25" fmla="*/ 23 h 30"/>
                <a:gd name="T26" fmla="*/ 4 w 181"/>
                <a:gd name="T27" fmla="*/ 26 h 30"/>
                <a:gd name="T28" fmla="*/ 6 w 181"/>
                <a:gd name="T29" fmla="*/ 28 h 30"/>
                <a:gd name="T30" fmla="*/ 9 w 181"/>
                <a:gd name="T31" fmla="*/ 29 h 30"/>
                <a:gd name="T32" fmla="*/ 11 w 181"/>
                <a:gd name="T33" fmla="*/ 30 h 30"/>
                <a:gd name="T34" fmla="*/ 15 w 181"/>
                <a:gd name="T35" fmla="*/ 30 h 30"/>
                <a:gd name="T36" fmla="*/ 166 w 181"/>
                <a:gd name="T37" fmla="*/ 30 h 30"/>
                <a:gd name="T38" fmla="*/ 168 w 181"/>
                <a:gd name="T39" fmla="*/ 30 h 30"/>
                <a:gd name="T40" fmla="*/ 171 w 181"/>
                <a:gd name="T41" fmla="*/ 29 h 30"/>
                <a:gd name="T42" fmla="*/ 173 w 181"/>
                <a:gd name="T43" fmla="*/ 28 h 30"/>
                <a:gd name="T44" fmla="*/ 175 w 181"/>
                <a:gd name="T45" fmla="*/ 26 h 30"/>
                <a:gd name="T46" fmla="*/ 178 w 181"/>
                <a:gd name="T47" fmla="*/ 23 h 30"/>
                <a:gd name="T48" fmla="*/ 179 w 181"/>
                <a:gd name="T49" fmla="*/ 21 h 30"/>
                <a:gd name="T50" fmla="*/ 180 w 181"/>
                <a:gd name="T51" fmla="*/ 18 h 30"/>
                <a:gd name="T52" fmla="*/ 181 w 181"/>
                <a:gd name="T53" fmla="*/ 15 h 30"/>
                <a:gd name="T54" fmla="*/ 180 w 181"/>
                <a:gd name="T55" fmla="*/ 13 h 30"/>
                <a:gd name="T56" fmla="*/ 179 w 181"/>
                <a:gd name="T57" fmla="*/ 10 h 30"/>
                <a:gd name="T58" fmla="*/ 178 w 181"/>
                <a:gd name="T59" fmla="*/ 7 h 30"/>
                <a:gd name="T60" fmla="*/ 175 w 181"/>
                <a:gd name="T61" fmla="*/ 4 h 30"/>
                <a:gd name="T62" fmla="*/ 173 w 181"/>
                <a:gd name="T63" fmla="*/ 3 h 30"/>
                <a:gd name="T64" fmla="*/ 171 w 181"/>
                <a:gd name="T65" fmla="*/ 1 h 30"/>
                <a:gd name="T66" fmla="*/ 168 w 181"/>
                <a:gd name="T67" fmla="*/ 1 h 30"/>
                <a:gd name="T68" fmla="*/ 166 w 181"/>
                <a:gd name="T69" fmla="*/ 0 h 30"/>
                <a:gd name="T70" fmla="*/ 166 w 181"/>
                <a:gd name="T71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81" h="30">
                  <a:moveTo>
                    <a:pt x="166" y="0"/>
                  </a:moveTo>
                  <a:lnTo>
                    <a:pt x="15" y="0"/>
                  </a:lnTo>
                  <a:lnTo>
                    <a:pt x="11" y="1"/>
                  </a:lnTo>
                  <a:lnTo>
                    <a:pt x="9" y="1"/>
                  </a:lnTo>
                  <a:lnTo>
                    <a:pt x="6" y="3"/>
                  </a:lnTo>
                  <a:lnTo>
                    <a:pt x="4" y="4"/>
                  </a:lnTo>
                  <a:lnTo>
                    <a:pt x="3" y="7"/>
                  </a:lnTo>
                  <a:lnTo>
                    <a:pt x="1" y="10"/>
                  </a:lnTo>
                  <a:lnTo>
                    <a:pt x="0" y="13"/>
                  </a:lnTo>
                  <a:lnTo>
                    <a:pt x="0" y="15"/>
                  </a:lnTo>
                  <a:lnTo>
                    <a:pt x="0" y="18"/>
                  </a:lnTo>
                  <a:lnTo>
                    <a:pt x="1" y="21"/>
                  </a:lnTo>
                  <a:lnTo>
                    <a:pt x="3" y="23"/>
                  </a:lnTo>
                  <a:lnTo>
                    <a:pt x="4" y="26"/>
                  </a:lnTo>
                  <a:lnTo>
                    <a:pt x="6" y="28"/>
                  </a:lnTo>
                  <a:lnTo>
                    <a:pt x="9" y="29"/>
                  </a:lnTo>
                  <a:lnTo>
                    <a:pt x="11" y="30"/>
                  </a:lnTo>
                  <a:lnTo>
                    <a:pt x="15" y="30"/>
                  </a:lnTo>
                  <a:lnTo>
                    <a:pt x="166" y="30"/>
                  </a:lnTo>
                  <a:lnTo>
                    <a:pt x="168" y="30"/>
                  </a:lnTo>
                  <a:lnTo>
                    <a:pt x="171" y="29"/>
                  </a:lnTo>
                  <a:lnTo>
                    <a:pt x="173" y="28"/>
                  </a:lnTo>
                  <a:lnTo>
                    <a:pt x="175" y="26"/>
                  </a:lnTo>
                  <a:lnTo>
                    <a:pt x="178" y="23"/>
                  </a:lnTo>
                  <a:lnTo>
                    <a:pt x="179" y="21"/>
                  </a:lnTo>
                  <a:lnTo>
                    <a:pt x="180" y="18"/>
                  </a:lnTo>
                  <a:lnTo>
                    <a:pt x="181" y="15"/>
                  </a:lnTo>
                  <a:lnTo>
                    <a:pt x="180" y="13"/>
                  </a:lnTo>
                  <a:lnTo>
                    <a:pt x="179" y="10"/>
                  </a:lnTo>
                  <a:lnTo>
                    <a:pt x="178" y="7"/>
                  </a:lnTo>
                  <a:lnTo>
                    <a:pt x="175" y="4"/>
                  </a:lnTo>
                  <a:lnTo>
                    <a:pt x="173" y="3"/>
                  </a:lnTo>
                  <a:lnTo>
                    <a:pt x="171" y="1"/>
                  </a:lnTo>
                  <a:lnTo>
                    <a:pt x="168" y="1"/>
                  </a:lnTo>
                  <a:lnTo>
                    <a:pt x="166" y="0"/>
                  </a:lnTo>
                  <a:lnTo>
                    <a:pt x="166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743480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/>
              <a:t>Lorem Ipsum is simply dummy text of the printing and typesetting industry. Lorem Ipsum has been the industry's standard dummy text ever since the 1500s, when an unknown printer took a galley of type and scrambled it to make a type specimen book. </a:t>
            </a:r>
          </a:p>
        </p:txBody>
      </p:sp>
      <p:sp>
        <p:nvSpPr>
          <p:cNvPr id="120" name="Text Placeholder 119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PowerPoint Presentation</a:t>
            </a:r>
          </a:p>
        </p:txBody>
      </p:sp>
      <p:sp>
        <p:nvSpPr>
          <p:cNvPr id="117" name="Slide Number Placeholder 11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206E70-9524-410D-AE9B-78D656EAA14D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91" name="TextBox 90"/>
          <p:cNvSpPr txBox="1"/>
          <p:nvPr/>
        </p:nvSpPr>
        <p:spPr>
          <a:xfrm>
            <a:off x="1813577" y="5345772"/>
            <a:ext cx="2370858" cy="353943"/>
          </a:xfrm>
          <a:prstGeom prst="rect">
            <a:avLst/>
          </a:prstGeom>
          <a:noFill/>
          <a:ln w="6350">
            <a:noFill/>
            <a:prstDash val="dash"/>
          </a:ln>
        </p:spPr>
        <p:txBody>
          <a:bodyPr wrap="square" lIns="0" tIns="0" rIns="0" bIns="0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RAW MATERIALS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en-US" sz="11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Lorem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en-US" sz="11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Ipsum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 is simply dummy</a:t>
            </a:r>
          </a:p>
        </p:txBody>
      </p:sp>
      <p:sp>
        <p:nvSpPr>
          <p:cNvPr id="92" name="TextBox 91"/>
          <p:cNvSpPr txBox="1"/>
          <p:nvPr/>
        </p:nvSpPr>
        <p:spPr>
          <a:xfrm>
            <a:off x="1270339" y="4329240"/>
            <a:ext cx="2315695" cy="353943"/>
          </a:xfrm>
          <a:prstGeom prst="rect">
            <a:avLst/>
          </a:prstGeom>
          <a:noFill/>
          <a:ln w="6350">
            <a:noFill/>
            <a:prstDash val="dash"/>
          </a:ln>
        </p:spPr>
        <p:txBody>
          <a:bodyPr wrap="square" lIns="0" tIns="0" rIns="0" bIns="0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SUPPLIERS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en-US" sz="11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Lorem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en-US" sz="11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Ipsum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 is simply dummy</a:t>
            </a:r>
          </a:p>
        </p:txBody>
      </p:sp>
      <p:sp>
        <p:nvSpPr>
          <p:cNvPr id="93" name="TextBox 92"/>
          <p:cNvSpPr txBox="1"/>
          <p:nvPr/>
        </p:nvSpPr>
        <p:spPr>
          <a:xfrm>
            <a:off x="1270339" y="3312707"/>
            <a:ext cx="2356859" cy="353943"/>
          </a:xfrm>
          <a:prstGeom prst="rect">
            <a:avLst/>
          </a:prstGeom>
          <a:noFill/>
          <a:ln w="6350">
            <a:noFill/>
            <a:prstDash val="dash"/>
          </a:ln>
        </p:spPr>
        <p:txBody>
          <a:bodyPr wrap="square" lIns="0" tIns="0" rIns="0" bIns="0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MANUFACTURERS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en-US" sz="11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Lorem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en-US" sz="11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Ipsum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 is simply dummy</a:t>
            </a:r>
          </a:p>
        </p:txBody>
      </p:sp>
      <p:sp>
        <p:nvSpPr>
          <p:cNvPr id="94" name="TextBox 93"/>
          <p:cNvSpPr txBox="1"/>
          <p:nvPr/>
        </p:nvSpPr>
        <p:spPr>
          <a:xfrm>
            <a:off x="2011984" y="2296174"/>
            <a:ext cx="2318158" cy="353943"/>
          </a:xfrm>
          <a:prstGeom prst="rect">
            <a:avLst/>
          </a:prstGeom>
          <a:noFill/>
          <a:ln w="6350">
            <a:noFill/>
            <a:prstDash val="dash"/>
          </a:ln>
        </p:spPr>
        <p:txBody>
          <a:bodyPr wrap="square" lIns="0" tIns="0" rIns="0" bIns="0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WAREHOUSE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en-US" sz="11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Lorem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en-US" sz="11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Ipsum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 is simply dummy</a:t>
            </a:r>
          </a:p>
        </p:txBody>
      </p:sp>
      <p:sp>
        <p:nvSpPr>
          <p:cNvPr id="95" name="TextBox 94"/>
          <p:cNvSpPr txBox="1"/>
          <p:nvPr/>
        </p:nvSpPr>
        <p:spPr>
          <a:xfrm>
            <a:off x="8637383" y="4329240"/>
            <a:ext cx="2379529" cy="353943"/>
          </a:xfrm>
          <a:prstGeom prst="rect">
            <a:avLst/>
          </a:prstGeom>
          <a:noFill/>
          <a:ln w="6350">
            <a:noFill/>
            <a:prstDash val="dash"/>
          </a:ln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TRANSPORTATION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Lorem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en-US" sz="11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Ipsum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 is simply dummy</a:t>
            </a:r>
          </a:p>
        </p:txBody>
      </p:sp>
      <p:sp>
        <p:nvSpPr>
          <p:cNvPr id="96" name="TextBox 95"/>
          <p:cNvSpPr txBox="1"/>
          <p:nvPr/>
        </p:nvSpPr>
        <p:spPr>
          <a:xfrm>
            <a:off x="8593249" y="3312707"/>
            <a:ext cx="2325240" cy="353943"/>
          </a:xfrm>
          <a:prstGeom prst="rect">
            <a:avLst/>
          </a:prstGeom>
          <a:noFill/>
          <a:ln w="6350">
            <a:noFill/>
            <a:prstDash val="dash"/>
          </a:ln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CUSTOMERS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Lorem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en-US" sz="11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Ipsum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 is simply dummy</a:t>
            </a:r>
          </a:p>
        </p:txBody>
      </p:sp>
      <p:sp>
        <p:nvSpPr>
          <p:cNvPr id="97" name="TextBox 96"/>
          <p:cNvSpPr txBox="1"/>
          <p:nvPr/>
        </p:nvSpPr>
        <p:spPr>
          <a:xfrm>
            <a:off x="7879368" y="2296174"/>
            <a:ext cx="2296083" cy="353943"/>
          </a:xfrm>
          <a:prstGeom prst="rect">
            <a:avLst/>
          </a:prstGeom>
          <a:noFill/>
          <a:ln w="6350">
            <a:noFill/>
            <a:prstDash val="dash"/>
          </a:ln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INVENTORY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Lorem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en-US" sz="11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Ipsum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 is simply dummy</a:t>
            </a:r>
          </a:p>
        </p:txBody>
      </p:sp>
      <p:sp>
        <p:nvSpPr>
          <p:cNvPr id="98" name="TextBox 97"/>
          <p:cNvSpPr txBox="1"/>
          <p:nvPr/>
        </p:nvSpPr>
        <p:spPr>
          <a:xfrm>
            <a:off x="8008533" y="5345772"/>
            <a:ext cx="2365325" cy="353943"/>
          </a:xfrm>
          <a:prstGeom prst="rect">
            <a:avLst/>
          </a:prstGeom>
          <a:noFill/>
          <a:ln w="6350">
            <a:noFill/>
            <a:prstDash val="dash"/>
          </a:ln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COST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Lorem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en-US" sz="11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Ipsum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 is simply dummy</a:t>
            </a:r>
          </a:p>
        </p:txBody>
      </p:sp>
      <p:sp>
        <p:nvSpPr>
          <p:cNvPr id="99" name="Freeform 23"/>
          <p:cNvSpPr>
            <a:spLocks/>
          </p:cNvSpPr>
          <p:nvPr/>
        </p:nvSpPr>
        <p:spPr bwMode="auto">
          <a:xfrm>
            <a:off x="4114813" y="2092192"/>
            <a:ext cx="3957810" cy="3631314"/>
          </a:xfrm>
          <a:custGeom>
            <a:avLst/>
            <a:gdLst>
              <a:gd name="T0" fmla="*/ 235 w 1090"/>
              <a:gd name="T1" fmla="*/ 1000 h 1000"/>
              <a:gd name="T2" fmla="*/ 254 w 1090"/>
              <a:gd name="T3" fmla="*/ 977 h 1000"/>
              <a:gd name="T4" fmla="*/ 32 w 1090"/>
              <a:gd name="T5" fmla="*/ 554 h 1000"/>
              <a:gd name="T6" fmla="*/ 545 w 1090"/>
              <a:gd name="T7" fmla="*/ 40 h 1000"/>
              <a:gd name="T8" fmla="*/ 1058 w 1090"/>
              <a:gd name="T9" fmla="*/ 554 h 1000"/>
              <a:gd name="T10" fmla="*/ 871 w 1090"/>
              <a:gd name="T11" fmla="*/ 951 h 1000"/>
              <a:gd name="T12" fmla="*/ 896 w 1090"/>
              <a:gd name="T13" fmla="*/ 969 h 1000"/>
              <a:gd name="T14" fmla="*/ 1090 w 1090"/>
              <a:gd name="T15" fmla="*/ 549 h 1000"/>
              <a:gd name="T16" fmla="*/ 545 w 1090"/>
              <a:gd name="T17" fmla="*/ 0 h 1000"/>
              <a:gd name="T18" fmla="*/ 0 w 1090"/>
              <a:gd name="T19" fmla="*/ 549 h 1000"/>
              <a:gd name="T20" fmla="*/ 235 w 1090"/>
              <a:gd name="T21" fmla="*/ 1000 h 10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1090" h="1000">
                <a:moveTo>
                  <a:pt x="235" y="1000"/>
                </a:moveTo>
                <a:cubicBezTo>
                  <a:pt x="254" y="977"/>
                  <a:pt x="254" y="977"/>
                  <a:pt x="254" y="977"/>
                </a:cubicBezTo>
                <a:cubicBezTo>
                  <a:pt x="120" y="885"/>
                  <a:pt x="32" y="730"/>
                  <a:pt x="32" y="554"/>
                </a:cubicBezTo>
                <a:cubicBezTo>
                  <a:pt x="32" y="270"/>
                  <a:pt x="262" y="40"/>
                  <a:pt x="545" y="40"/>
                </a:cubicBezTo>
                <a:cubicBezTo>
                  <a:pt x="828" y="40"/>
                  <a:pt x="1058" y="270"/>
                  <a:pt x="1058" y="554"/>
                </a:cubicBezTo>
                <a:cubicBezTo>
                  <a:pt x="1058" y="714"/>
                  <a:pt x="985" y="856"/>
                  <a:pt x="871" y="951"/>
                </a:cubicBezTo>
                <a:cubicBezTo>
                  <a:pt x="896" y="969"/>
                  <a:pt x="896" y="969"/>
                  <a:pt x="896" y="969"/>
                </a:cubicBezTo>
                <a:cubicBezTo>
                  <a:pt x="1014" y="868"/>
                  <a:pt x="1090" y="718"/>
                  <a:pt x="1090" y="549"/>
                </a:cubicBezTo>
                <a:cubicBezTo>
                  <a:pt x="1090" y="246"/>
                  <a:pt x="846" y="0"/>
                  <a:pt x="545" y="0"/>
                </a:cubicBezTo>
                <a:cubicBezTo>
                  <a:pt x="244" y="0"/>
                  <a:pt x="0" y="246"/>
                  <a:pt x="0" y="549"/>
                </a:cubicBezTo>
                <a:cubicBezTo>
                  <a:pt x="0" y="736"/>
                  <a:pt x="93" y="901"/>
                  <a:pt x="235" y="1000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  <a:ln w="15875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/>
              <a:ea typeface="+mn-ea"/>
              <a:cs typeface="+mn-cs"/>
            </a:endParaRPr>
          </a:p>
        </p:txBody>
      </p:sp>
      <p:sp>
        <p:nvSpPr>
          <p:cNvPr id="100" name="Oval 8"/>
          <p:cNvSpPr>
            <a:spLocks noChangeArrowheads="1"/>
          </p:cNvSpPr>
          <p:nvPr/>
        </p:nvSpPr>
        <p:spPr bwMode="auto">
          <a:xfrm>
            <a:off x="3844717" y="4195672"/>
            <a:ext cx="780848" cy="790123"/>
          </a:xfrm>
          <a:prstGeom prst="ellipse">
            <a:avLst/>
          </a:prstGeom>
          <a:solidFill>
            <a:srgbClr val="78D2D2"/>
          </a:solidFill>
          <a:ln w="15875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/>
              <a:ea typeface="+mn-ea"/>
              <a:cs typeface="+mn-cs"/>
            </a:endParaRPr>
          </a:p>
        </p:txBody>
      </p:sp>
      <p:sp>
        <p:nvSpPr>
          <p:cNvPr id="101" name="Oval 7"/>
          <p:cNvSpPr>
            <a:spLocks noChangeArrowheads="1"/>
          </p:cNvSpPr>
          <p:nvPr/>
        </p:nvSpPr>
        <p:spPr bwMode="auto">
          <a:xfrm>
            <a:off x="3943134" y="4297958"/>
            <a:ext cx="584017" cy="585547"/>
          </a:xfrm>
          <a:prstGeom prst="ellipse">
            <a:avLst/>
          </a:prstGeom>
          <a:solidFill>
            <a:schemeClr val="bg1"/>
          </a:solidFill>
          <a:ln w="15875" cap="flat">
            <a:noFill/>
            <a:prstDash val="solid"/>
            <a:miter lim="800000"/>
            <a:headEnd/>
            <a:tailEnd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/>
              <a:ea typeface="+mn-ea"/>
              <a:cs typeface="+mn-cs"/>
            </a:endParaRPr>
          </a:p>
        </p:txBody>
      </p:sp>
      <p:sp>
        <p:nvSpPr>
          <p:cNvPr id="102" name="Oval 10"/>
          <p:cNvSpPr>
            <a:spLocks noChangeArrowheads="1"/>
          </p:cNvSpPr>
          <p:nvPr/>
        </p:nvSpPr>
        <p:spPr bwMode="auto">
          <a:xfrm>
            <a:off x="3895301" y="3044827"/>
            <a:ext cx="780848" cy="786411"/>
          </a:xfrm>
          <a:prstGeom prst="ellipse">
            <a:avLst/>
          </a:prstGeom>
          <a:solidFill>
            <a:srgbClr val="E2583D"/>
          </a:solidFill>
          <a:ln w="15875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/>
              <a:ea typeface="+mn-ea"/>
              <a:cs typeface="+mn-cs"/>
            </a:endParaRPr>
          </a:p>
        </p:txBody>
      </p:sp>
      <p:sp>
        <p:nvSpPr>
          <p:cNvPr id="106" name="Oval 9"/>
          <p:cNvSpPr>
            <a:spLocks noChangeArrowheads="1"/>
          </p:cNvSpPr>
          <p:nvPr/>
        </p:nvSpPr>
        <p:spPr bwMode="auto">
          <a:xfrm>
            <a:off x="3993717" y="3146026"/>
            <a:ext cx="584017" cy="584017"/>
          </a:xfrm>
          <a:prstGeom prst="ellipse">
            <a:avLst/>
          </a:prstGeom>
          <a:solidFill>
            <a:schemeClr val="bg1"/>
          </a:solidFill>
          <a:ln w="15875" cap="flat">
            <a:noFill/>
            <a:prstDash val="solid"/>
            <a:miter lim="800000"/>
            <a:headEnd/>
            <a:tailEnd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/>
              <a:ea typeface="+mn-ea"/>
              <a:cs typeface="+mn-cs"/>
            </a:endParaRPr>
          </a:p>
        </p:txBody>
      </p:sp>
      <p:sp>
        <p:nvSpPr>
          <p:cNvPr id="118" name="Oval 12"/>
          <p:cNvSpPr>
            <a:spLocks noChangeArrowheads="1"/>
          </p:cNvSpPr>
          <p:nvPr/>
        </p:nvSpPr>
        <p:spPr bwMode="auto">
          <a:xfrm>
            <a:off x="4603476" y="2118664"/>
            <a:ext cx="780848" cy="790123"/>
          </a:xfrm>
          <a:prstGeom prst="ellipse">
            <a:avLst/>
          </a:prstGeom>
          <a:solidFill>
            <a:srgbClr val="70AD47"/>
          </a:solidFill>
          <a:ln w="15875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/>
              <a:ea typeface="+mn-ea"/>
              <a:cs typeface="+mn-cs"/>
            </a:endParaRPr>
          </a:p>
        </p:txBody>
      </p:sp>
      <p:sp>
        <p:nvSpPr>
          <p:cNvPr id="119" name="Oval 11"/>
          <p:cNvSpPr>
            <a:spLocks noChangeArrowheads="1"/>
          </p:cNvSpPr>
          <p:nvPr/>
        </p:nvSpPr>
        <p:spPr bwMode="auto">
          <a:xfrm>
            <a:off x="4703425" y="2219418"/>
            <a:ext cx="580949" cy="588614"/>
          </a:xfrm>
          <a:prstGeom prst="ellipse">
            <a:avLst/>
          </a:prstGeom>
          <a:solidFill>
            <a:schemeClr val="bg1"/>
          </a:solidFill>
          <a:ln w="15875" cap="flat">
            <a:noFill/>
            <a:prstDash val="solid"/>
            <a:miter lim="800000"/>
            <a:headEnd/>
            <a:tailEnd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/>
              <a:ea typeface="+mn-ea"/>
              <a:cs typeface="+mn-cs"/>
            </a:endParaRPr>
          </a:p>
        </p:txBody>
      </p:sp>
      <p:sp>
        <p:nvSpPr>
          <p:cNvPr id="122" name="Oval 14"/>
          <p:cNvSpPr>
            <a:spLocks noChangeArrowheads="1"/>
          </p:cNvSpPr>
          <p:nvPr/>
        </p:nvSpPr>
        <p:spPr bwMode="auto">
          <a:xfrm>
            <a:off x="5702366" y="1769014"/>
            <a:ext cx="782701" cy="791978"/>
          </a:xfrm>
          <a:prstGeom prst="ellipse">
            <a:avLst/>
          </a:prstGeom>
          <a:solidFill>
            <a:schemeClr val="accent3"/>
          </a:solidFill>
          <a:ln w="15875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/>
              <a:ea typeface="+mn-ea"/>
              <a:cs typeface="+mn-cs"/>
            </a:endParaRPr>
          </a:p>
        </p:txBody>
      </p:sp>
      <p:sp>
        <p:nvSpPr>
          <p:cNvPr id="123" name="Oval 13"/>
          <p:cNvSpPr>
            <a:spLocks noChangeArrowheads="1"/>
          </p:cNvSpPr>
          <p:nvPr/>
        </p:nvSpPr>
        <p:spPr bwMode="auto">
          <a:xfrm>
            <a:off x="5804010" y="1872995"/>
            <a:ext cx="579416" cy="584017"/>
          </a:xfrm>
          <a:prstGeom prst="ellipse">
            <a:avLst/>
          </a:prstGeom>
          <a:solidFill>
            <a:schemeClr val="bg1"/>
          </a:solidFill>
          <a:ln w="15875" cap="flat">
            <a:noFill/>
            <a:prstDash val="solid"/>
            <a:miter lim="800000"/>
            <a:headEnd/>
            <a:tailEnd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/>
              <a:ea typeface="+mn-ea"/>
              <a:cs typeface="+mn-cs"/>
            </a:endParaRPr>
          </a:p>
        </p:txBody>
      </p:sp>
      <p:sp>
        <p:nvSpPr>
          <p:cNvPr id="124" name="Oval 16"/>
          <p:cNvSpPr>
            <a:spLocks noChangeArrowheads="1"/>
          </p:cNvSpPr>
          <p:nvPr/>
        </p:nvSpPr>
        <p:spPr bwMode="auto">
          <a:xfrm>
            <a:off x="6810774" y="2118664"/>
            <a:ext cx="780848" cy="790123"/>
          </a:xfrm>
          <a:prstGeom prst="ellipse">
            <a:avLst/>
          </a:prstGeom>
          <a:solidFill>
            <a:srgbClr val="78D2D2"/>
          </a:solidFill>
          <a:ln w="15875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/>
              <a:ea typeface="+mn-ea"/>
              <a:cs typeface="+mn-cs"/>
            </a:endParaRPr>
          </a:p>
        </p:txBody>
      </p:sp>
      <p:sp>
        <p:nvSpPr>
          <p:cNvPr id="125" name="Oval 15"/>
          <p:cNvSpPr>
            <a:spLocks noChangeArrowheads="1"/>
          </p:cNvSpPr>
          <p:nvPr/>
        </p:nvSpPr>
        <p:spPr bwMode="auto">
          <a:xfrm>
            <a:off x="6910725" y="2221718"/>
            <a:ext cx="580949" cy="584017"/>
          </a:xfrm>
          <a:prstGeom prst="ellipse">
            <a:avLst/>
          </a:prstGeom>
          <a:solidFill>
            <a:schemeClr val="bg1"/>
          </a:solidFill>
          <a:ln w="15875" cap="flat">
            <a:noFill/>
            <a:prstDash val="solid"/>
            <a:miter lim="800000"/>
            <a:headEnd/>
            <a:tailEnd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/>
              <a:ea typeface="+mn-ea"/>
              <a:cs typeface="+mn-cs"/>
            </a:endParaRPr>
          </a:p>
        </p:txBody>
      </p:sp>
      <p:sp>
        <p:nvSpPr>
          <p:cNvPr id="126" name="Oval 18"/>
          <p:cNvSpPr>
            <a:spLocks noChangeArrowheads="1"/>
          </p:cNvSpPr>
          <p:nvPr/>
        </p:nvSpPr>
        <p:spPr bwMode="auto">
          <a:xfrm>
            <a:off x="7522015" y="3033773"/>
            <a:ext cx="780848" cy="790123"/>
          </a:xfrm>
          <a:prstGeom prst="ellipse">
            <a:avLst/>
          </a:prstGeom>
          <a:solidFill>
            <a:srgbClr val="70AD47"/>
          </a:solidFill>
          <a:ln w="15875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/>
              <a:ea typeface="+mn-ea"/>
              <a:cs typeface="+mn-cs"/>
            </a:endParaRPr>
          </a:p>
        </p:txBody>
      </p:sp>
      <p:sp>
        <p:nvSpPr>
          <p:cNvPr id="127" name="Oval 17"/>
          <p:cNvSpPr>
            <a:spLocks noChangeArrowheads="1"/>
          </p:cNvSpPr>
          <p:nvPr/>
        </p:nvSpPr>
        <p:spPr bwMode="auto">
          <a:xfrm>
            <a:off x="7620432" y="3134527"/>
            <a:ext cx="584017" cy="588614"/>
          </a:xfrm>
          <a:prstGeom prst="ellipse">
            <a:avLst/>
          </a:prstGeom>
          <a:solidFill>
            <a:schemeClr val="bg1"/>
          </a:solidFill>
          <a:ln w="15875" cap="flat">
            <a:noFill/>
            <a:prstDash val="solid"/>
            <a:miter lim="800000"/>
            <a:headEnd/>
            <a:tailEnd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/>
              <a:ea typeface="+mn-ea"/>
              <a:cs typeface="+mn-cs"/>
            </a:endParaRPr>
          </a:p>
        </p:txBody>
      </p:sp>
      <p:sp>
        <p:nvSpPr>
          <p:cNvPr id="128" name="Oval 20"/>
          <p:cNvSpPr>
            <a:spLocks noChangeArrowheads="1"/>
          </p:cNvSpPr>
          <p:nvPr/>
        </p:nvSpPr>
        <p:spPr bwMode="auto">
          <a:xfrm>
            <a:off x="7569855" y="4195672"/>
            <a:ext cx="777139" cy="790123"/>
          </a:xfrm>
          <a:prstGeom prst="ellipse">
            <a:avLst/>
          </a:prstGeom>
          <a:solidFill>
            <a:srgbClr val="78D2D2"/>
          </a:solidFill>
          <a:ln w="15875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/>
              <a:ea typeface="+mn-ea"/>
              <a:cs typeface="+mn-cs"/>
            </a:endParaRPr>
          </a:p>
        </p:txBody>
      </p:sp>
      <p:sp>
        <p:nvSpPr>
          <p:cNvPr id="129" name="Oval 19"/>
          <p:cNvSpPr>
            <a:spLocks noChangeArrowheads="1"/>
          </p:cNvSpPr>
          <p:nvPr/>
        </p:nvSpPr>
        <p:spPr bwMode="auto">
          <a:xfrm>
            <a:off x="7665652" y="4296425"/>
            <a:ext cx="585546" cy="588614"/>
          </a:xfrm>
          <a:prstGeom prst="ellipse">
            <a:avLst/>
          </a:prstGeom>
          <a:solidFill>
            <a:schemeClr val="bg1"/>
          </a:solidFill>
          <a:ln w="15875" cap="flat">
            <a:noFill/>
            <a:prstDash val="solid"/>
            <a:miter lim="800000"/>
            <a:headEnd/>
            <a:tailEnd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/>
              <a:ea typeface="+mn-ea"/>
              <a:cs typeface="+mn-cs"/>
            </a:endParaRPr>
          </a:p>
        </p:txBody>
      </p:sp>
      <p:sp>
        <p:nvSpPr>
          <p:cNvPr id="130" name="Oval 22"/>
          <p:cNvSpPr>
            <a:spLocks noChangeArrowheads="1"/>
          </p:cNvSpPr>
          <p:nvPr/>
        </p:nvSpPr>
        <p:spPr bwMode="auto">
          <a:xfrm>
            <a:off x="6941066" y="5167334"/>
            <a:ext cx="780848" cy="791978"/>
          </a:xfrm>
          <a:prstGeom prst="ellipse">
            <a:avLst/>
          </a:prstGeom>
          <a:solidFill>
            <a:srgbClr val="E2583D"/>
          </a:solidFill>
          <a:ln w="15875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/>
              <a:ea typeface="+mn-ea"/>
              <a:cs typeface="+mn-cs"/>
            </a:endParaRPr>
          </a:p>
        </p:txBody>
      </p:sp>
      <p:sp>
        <p:nvSpPr>
          <p:cNvPr id="131" name="Oval 21"/>
          <p:cNvSpPr>
            <a:spLocks noChangeArrowheads="1"/>
          </p:cNvSpPr>
          <p:nvPr/>
        </p:nvSpPr>
        <p:spPr bwMode="auto">
          <a:xfrm>
            <a:off x="7039483" y="5269016"/>
            <a:ext cx="584017" cy="588614"/>
          </a:xfrm>
          <a:prstGeom prst="ellipse">
            <a:avLst/>
          </a:prstGeom>
          <a:solidFill>
            <a:schemeClr val="bg1"/>
          </a:solidFill>
          <a:ln w="15875" cap="flat">
            <a:noFill/>
            <a:prstDash val="solid"/>
            <a:miter lim="800000"/>
            <a:headEnd/>
            <a:tailEnd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/>
              <a:ea typeface="+mn-ea"/>
              <a:cs typeface="+mn-cs"/>
            </a:endParaRPr>
          </a:p>
        </p:txBody>
      </p:sp>
      <p:sp>
        <p:nvSpPr>
          <p:cNvPr id="132" name="TextBox 131"/>
          <p:cNvSpPr txBox="1"/>
          <p:nvPr/>
        </p:nvSpPr>
        <p:spPr>
          <a:xfrm>
            <a:off x="5500659" y="3966212"/>
            <a:ext cx="1190714" cy="184666"/>
          </a:xfrm>
          <a:prstGeom prst="rect">
            <a:avLst/>
          </a:prstGeom>
          <a:noFill/>
          <a:ln w="6350">
            <a:noFill/>
            <a:prstDash val="dash"/>
          </a:ln>
        </p:spPr>
        <p:txBody>
          <a:bodyPr wrap="square" lIns="0" tIns="0" rIns="0" bIns="0" rtlCol="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LOGISTICS</a:t>
            </a:r>
          </a:p>
        </p:txBody>
      </p:sp>
      <p:sp>
        <p:nvSpPr>
          <p:cNvPr id="133" name="TextBox 132"/>
          <p:cNvSpPr txBox="1"/>
          <p:nvPr/>
        </p:nvSpPr>
        <p:spPr>
          <a:xfrm>
            <a:off x="5012558" y="4232982"/>
            <a:ext cx="2166918" cy="338554"/>
          </a:xfrm>
          <a:prstGeom prst="rect">
            <a:avLst/>
          </a:prstGeom>
          <a:noFill/>
          <a:ln w="6350">
            <a:noFill/>
            <a:prstDash val="dash"/>
          </a:ln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Lorem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en-US" sz="11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Ipsum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 is simply dummy text of the printing and typesetting industry. </a:t>
            </a:r>
          </a:p>
        </p:txBody>
      </p:sp>
      <p:sp>
        <p:nvSpPr>
          <p:cNvPr id="134" name="Oval 6"/>
          <p:cNvSpPr>
            <a:spLocks noChangeArrowheads="1"/>
          </p:cNvSpPr>
          <p:nvPr/>
        </p:nvSpPr>
        <p:spPr bwMode="auto">
          <a:xfrm>
            <a:off x="4465520" y="5172419"/>
            <a:ext cx="780848" cy="786411"/>
          </a:xfrm>
          <a:prstGeom prst="ellipse">
            <a:avLst/>
          </a:prstGeom>
          <a:solidFill>
            <a:srgbClr val="70AD47"/>
          </a:solidFill>
          <a:ln w="15875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/>
              <a:ea typeface="+mn-ea"/>
              <a:cs typeface="+mn-cs"/>
            </a:endParaRPr>
          </a:p>
        </p:txBody>
      </p:sp>
      <p:sp>
        <p:nvSpPr>
          <p:cNvPr id="135" name="Oval 5"/>
          <p:cNvSpPr>
            <a:spLocks noChangeArrowheads="1"/>
          </p:cNvSpPr>
          <p:nvPr/>
        </p:nvSpPr>
        <p:spPr bwMode="auto">
          <a:xfrm>
            <a:off x="4565469" y="5272851"/>
            <a:ext cx="580949" cy="585546"/>
          </a:xfrm>
          <a:prstGeom prst="ellipse">
            <a:avLst/>
          </a:prstGeom>
          <a:solidFill>
            <a:schemeClr val="bg1"/>
          </a:solidFill>
          <a:ln w="15875" cap="flat">
            <a:noFill/>
            <a:prstDash val="solid"/>
            <a:miter lim="800000"/>
            <a:headEnd/>
            <a:tailEnd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/>
              <a:ea typeface="+mn-ea"/>
              <a:cs typeface="+mn-cs"/>
            </a:endParaRPr>
          </a:p>
        </p:txBody>
      </p:sp>
      <p:grpSp>
        <p:nvGrpSpPr>
          <p:cNvPr id="182" name="Group 181"/>
          <p:cNvGrpSpPr/>
          <p:nvPr/>
        </p:nvGrpSpPr>
        <p:grpSpPr>
          <a:xfrm>
            <a:off x="4746406" y="5421955"/>
            <a:ext cx="219075" cy="287338"/>
            <a:chOff x="6445250" y="2498725"/>
            <a:chExt cx="219075" cy="287338"/>
          </a:xfrm>
          <a:solidFill>
            <a:srgbClr val="E2583D"/>
          </a:solidFill>
        </p:grpSpPr>
        <p:sp>
          <p:nvSpPr>
            <p:cNvPr id="183" name="Freeform 227"/>
            <p:cNvSpPr>
              <a:spLocks noEditPoints="1"/>
            </p:cNvSpPr>
            <p:nvPr/>
          </p:nvSpPr>
          <p:spPr bwMode="auto">
            <a:xfrm>
              <a:off x="6445250" y="2498725"/>
              <a:ext cx="219075" cy="287338"/>
            </a:xfrm>
            <a:custGeom>
              <a:avLst/>
              <a:gdLst>
                <a:gd name="T0" fmla="*/ 104 w 692"/>
                <a:gd name="T1" fmla="*/ 868 h 902"/>
                <a:gd name="T2" fmla="*/ 69 w 692"/>
                <a:gd name="T3" fmla="*/ 849 h 902"/>
                <a:gd name="T4" fmla="*/ 43 w 692"/>
                <a:gd name="T5" fmla="*/ 818 h 902"/>
                <a:gd name="T6" fmla="*/ 31 w 692"/>
                <a:gd name="T7" fmla="*/ 778 h 902"/>
                <a:gd name="T8" fmla="*/ 35 w 692"/>
                <a:gd name="T9" fmla="*/ 736 h 902"/>
                <a:gd name="T10" fmla="*/ 55 w 692"/>
                <a:gd name="T11" fmla="*/ 700 h 902"/>
                <a:gd name="T12" fmla="*/ 86 w 692"/>
                <a:gd name="T13" fmla="*/ 674 h 902"/>
                <a:gd name="T14" fmla="*/ 124 w 692"/>
                <a:gd name="T15" fmla="*/ 662 h 902"/>
                <a:gd name="T16" fmla="*/ 167 w 692"/>
                <a:gd name="T17" fmla="*/ 667 h 902"/>
                <a:gd name="T18" fmla="*/ 202 w 692"/>
                <a:gd name="T19" fmla="*/ 686 h 902"/>
                <a:gd name="T20" fmla="*/ 228 w 692"/>
                <a:gd name="T21" fmla="*/ 717 h 902"/>
                <a:gd name="T22" fmla="*/ 240 w 692"/>
                <a:gd name="T23" fmla="*/ 757 h 902"/>
                <a:gd name="T24" fmla="*/ 236 w 692"/>
                <a:gd name="T25" fmla="*/ 798 h 902"/>
                <a:gd name="T26" fmla="*/ 216 w 692"/>
                <a:gd name="T27" fmla="*/ 834 h 902"/>
                <a:gd name="T28" fmla="*/ 185 w 692"/>
                <a:gd name="T29" fmla="*/ 859 h 902"/>
                <a:gd name="T30" fmla="*/ 146 w 692"/>
                <a:gd name="T31" fmla="*/ 872 h 902"/>
                <a:gd name="T32" fmla="*/ 511 w 692"/>
                <a:gd name="T33" fmla="*/ 361 h 902"/>
                <a:gd name="T34" fmla="*/ 271 w 692"/>
                <a:gd name="T35" fmla="*/ 722 h 902"/>
                <a:gd name="T36" fmla="*/ 632 w 692"/>
                <a:gd name="T37" fmla="*/ 722 h 902"/>
                <a:gd name="T38" fmla="*/ 622 w 692"/>
                <a:gd name="T39" fmla="*/ 813 h 902"/>
                <a:gd name="T40" fmla="*/ 266 w 692"/>
                <a:gd name="T41" fmla="*/ 802 h 902"/>
                <a:gd name="T42" fmla="*/ 270 w 692"/>
                <a:gd name="T43" fmla="*/ 760 h 902"/>
                <a:gd name="T44" fmla="*/ 652 w 692"/>
                <a:gd name="T45" fmla="*/ 751 h 902"/>
                <a:gd name="T46" fmla="*/ 660 w 692"/>
                <a:gd name="T47" fmla="*/ 743 h 902"/>
                <a:gd name="T48" fmla="*/ 661 w 692"/>
                <a:gd name="T49" fmla="*/ 373 h 902"/>
                <a:gd name="T50" fmla="*/ 655 w 692"/>
                <a:gd name="T51" fmla="*/ 364 h 902"/>
                <a:gd name="T52" fmla="*/ 541 w 692"/>
                <a:gd name="T53" fmla="*/ 361 h 902"/>
                <a:gd name="T54" fmla="*/ 539 w 692"/>
                <a:gd name="T55" fmla="*/ 158 h 902"/>
                <a:gd name="T56" fmla="*/ 529 w 692"/>
                <a:gd name="T57" fmla="*/ 151 h 902"/>
                <a:gd name="T58" fmla="*/ 250 w 692"/>
                <a:gd name="T59" fmla="*/ 151 h 902"/>
                <a:gd name="T60" fmla="*/ 242 w 692"/>
                <a:gd name="T61" fmla="*/ 160 h 902"/>
                <a:gd name="T62" fmla="*/ 241 w 692"/>
                <a:gd name="T63" fmla="*/ 683 h 902"/>
                <a:gd name="T64" fmla="*/ 213 w 692"/>
                <a:gd name="T65" fmla="*/ 657 h 902"/>
                <a:gd name="T66" fmla="*/ 180 w 692"/>
                <a:gd name="T67" fmla="*/ 640 h 902"/>
                <a:gd name="T68" fmla="*/ 178 w 692"/>
                <a:gd name="T69" fmla="*/ 7 h 902"/>
                <a:gd name="T70" fmla="*/ 168 w 692"/>
                <a:gd name="T71" fmla="*/ 0 h 902"/>
                <a:gd name="T72" fmla="*/ 70 w 692"/>
                <a:gd name="T73" fmla="*/ 1 h 902"/>
                <a:gd name="T74" fmla="*/ 61 w 692"/>
                <a:gd name="T75" fmla="*/ 10 h 902"/>
                <a:gd name="T76" fmla="*/ 61 w 692"/>
                <a:gd name="T77" fmla="*/ 22 h 902"/>
                <a:gd name="T78" fmla="*/ 70 w 692"/>
                <a:gd name="T79" fmla="*/ 29 h 902"/>
                <a:gd name="T80" fmla="*/ 150 w 692"/>
                <a:gd name="T81" fmla="*/ 632 h 902"/>
                <a:gd name="T82" fmla="*/ 108 w 692"/>
                <a:gd name="T83" fmla="*/ 635 h 902"/>
                <a:gd name="T84" fmla="*/ 60 w 692"/>
                <a:gd name="T85" fmla="*/ 655 h 902"/>
                <a:gd name="T86" fmla="*/ 24 w 692"/>
                <a:gd name="T87" fmla="*/ 691 h 902"/>
                <a:gd name="T88" fmla="*/ 3 w 692"/>
                <a:gd name="T89" fmla="*/ 740 h 902"/>
                <a:gd name="T90" fmla="*/ 3 w 692"/>
                <a:gd name="T91" fmla="*/ 794 h 902"/>
                <a:gd name="T92" fmla="*/ 24 w 692"/>
                <a:gd name="T93" fmla="*/ 842 h 902"/>
                <a:gd name="T94" fmla="*/ 60 w 692"/>
                <a:gd name="T95" fmla="*/ 880 h 902"/>
                <a:gd name="T96" fmla="*/ 108 w 692"/>
                <a:gd name="T97" fmla="*/ 900 h 902"/>
                <a:gd name="T98" fmla="*/ 152 w 692"/>
                <a:gd name="T99" fmla="*/ 901 h 902"/>
                <a:gd name="T100" fmla="*/ 200 w 692"/>
                <a:gd name="T101" fmla="*/ 886 h 902"/>
                <a:gd name="T102" fmla="*/ 247 w 692"/>
                <a:gd name="T103" fmla="*/ 842 h 902"/>
                <a:gd name="T104" fmla="*/ 671 w 692"/>
                <a:gd name="T105" fmla="*/ 901 h 902"/>
                <a:gd name="T106" fmla="*/ 682 w 692"/>
                <a:gd name="T107" fmla="*/ 901 h 902"/>
                <a:gd name="T108" fmla="*/ 691 w 692"/>
                <a:gd name="T109" fmla="*/ 893 h 902"/>
                <a:gd name="T110" fmla="*/ 691 w 692"/>
                <a:gd name="T111" fmla="*/ 882 h 9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692" h="902">
                  <a:moveTo>
                    <a:pt x="135" y="872"/>
                  </a:moveTo>
                  <a:lnTo>
                    <a:pt x="124" y="872"/>
                  </a:lnTo>
                  <a:lnTo>
                    <a:pt x="115" y="870"/>
                  </a:lnTo>
                  <a:lnTo>
                    <a:pt x="104" y="868"/>
                  </a:lnTo>
                  <a:lnTo>
                    <a:pt x="94" y="864"/>
                  </a:lnTo>
                  <a:lnTo>
                    <a:pt x="86" y="859"/>
                  </a:lnTo>
                  <a:lnTo>
                    <a:pt x="76" y="854"/>
                  </a:lnTo>
                  <a:lnTo>
                    <a:pt x="69" y="849"/>
                  </a:lnTo>
                  <a:lnTo>
                    <a:pt x="61" y="841"/>
                  </a:lnTo>
                  <a:lnTo>
                    <a:pt x="55" y="834"/>
                  </a:lnTo>
                  <a:lnTo>
                    <a:pt x="48" y="826"/>
                  </a:lnTo>
                  <a:lnTo>
                    <a:pt x="43" y="818"/>
                  </a:lnTo>
                  <a:lnTo>
                    <a:pt x="39" y="808"/>
                  </a:lnTo>
                  <a:lnTo>
                    <a:pt x="35" y="798"/>
                  </a:lnTo>
                  <a:lnTo>
                    <a:pt x="32" y="789"/>
                  </a:lnTo>
                  <a:lnTo>
                    <a:pt x="31" y="778"/>
                  </a:lnTo>
                  <a:lnTo>
                    <a:pt x="30" y="767"/>
                  </a:lnTo>
                  <a:lnTo>
                    <a:pt x="31" y="757"/>
                  </a:lnTo>
                  <a:lnTo>
                    <a:pt x="32" y="746"/>
                  </a:lnTo>
                  <a:lnTo>
                    <a:pt x="35" y="736"/>
                  </a:lnTo>
                  <a:lnTo>
                    <a:pt x="39" y="727"/>
                  </a:lnTo>
                  <a:lnTo>
                    <a:pt x="43" y="717"/>
                  </a:lnTo>
                  <a:lnTo>
                    <a:pt x="48" y="708"/>
                  </a:lnTo>
                  <a:lnTo>
                    <a:pt x="55" y="700"/>
                  </a:lnTo>
                  <a:lnTo>
                    <a:pt x="61" y="692"/>
                  </a:lnTo>
                  <a:lnTo>
                    <a:pt x="69" y="686"/>
                  </a:lnTo>
                  <a:lnTo>
                    <a:pt x="76" y="680"/>
                  </a:lnTo>
                  <a:lnTo>
                    <a:pt x="86" y="674"/>
                  </a:lnTo>
                  <a:lnTo>
                    <a:pt x="94" y="670"/>
                  </a:lnTo>
                  <a:lnTo>
                    <a:pt x="104" y="667"/>
                  </a:lnTo>
                  <a:lnTo>
                    <a:pt x="115" y="665"/>
                  </a:lnTo>
                  <a:lnTo>
                    <a:pt x="124" y="662"/>
                  </a:lnTo>
                  <a:lnTo>
                    <a:pt x="135" y="662"/>
                  </a:lnTo>
                  <a:lnTo>
                    <a:pt x="146" y="662"/>
                  </a:lnTo>
                  <a:lnTo>
                    <a:pt x="156" y="665"/>
                  </a:lnTo>
                  <a:lnTo>
                    <a:pt x="167" y="667"/>
                  </a:lnTo>
                  <a:lnTo>
                    <a:pt x="177" y="670"/>
                  </a:lnTo>
                  <a:lnTo>
                    <a:pt x="185" y="674"/>
                  </a:lnTo>
                  <a:lnTo>
                    <a:pt x="194" y="680"/>
                  </a:lnTo>
                  <a:lnTo>
                    <a:pt x="202" y="686"/>
                  </a:lnTo>
                  <a:lnTo>
                    <a:pt x="210" y="692"/>
                  </a:lnTo>
                  <a:lnTo>
                    <a:pt x="216" y="700"/>
                  </a:lnTo>
                  <a:lnTo>
                    <a:pt x="223" y="708"/>
                  </a:lnTo>
                  <a:lnTo>
                    <a:pt x="228" y="717"/>
                  </a:lnTo>
                  <a:lnTo>
                    <a:pt x="232" y="727"/>
                  </a:lnTo>
                  <a:lnTo>
                    <a:pt x="236" y="736"/>
                  </a:lnTo>
                  <a:lnTo>
                    <a:pt x="239" y="746"/>
                  </a:lnTo>
                  <a:lnTo>
                    <a:pt x="240" y="757"/>
                  </a:lnTo>
                  <a:lnTo>
                    <a:pt x="241" y="767"/>
                  </a:lnTo>
                  <a:lnTo>
                    <a:pt x="240" y="778"/>
                  </a:lnTo>
                  <a:lnTo>
                    <a:pt x="239" y="789"/>
                  </a:lnTo>
                  <a:lnTo>
                    <a:pt x="236" y="798"/>
                  </a:lnTo>
                  <a:lnTo>
                    <a:pt x="232" y="808"/>
                  </a:lnTo>
                  <a:lnTo>
                    <a:pt x="228" y="818"/>
                  </a:lnTo>
                  <a:lnTo>
                    <a:pt x="223" y="826"/>
                  </a:lnTo>
                  <a:lnTo>
                    <a:pt x="216" y="834"/>
                  </a:lnTo>
                  <a:lnTo>
                    <a:pt x="210" y="841"/>
                  </a:lnTo>
                  <a:lnTo>
                    <a:pt x="202" y="849"/>
                  </a:lnTo>
                  <a:lnTo>
                    <a:pt x="194" y="854"/>
                  </a:lnTo>
                  <a:lnTo>
                    <a:pt x="185" y="859"/>
                  </a:lnTo>
                  <a:lnTo>
                    <a:pt x="177" y="864"/>
                  </a:lnTo>
                  <a:lnTo>
                    <a:pt x="167" y="868"/>
                  </a:lnTo>
                  <a:lnTo>
                    <a:pt x="156" y="870"/>
                  </a:lnTo>
                  <a:lnTo>
                    <a:pt x="146" y="872"/>
                  </a:lnTo>
                  <a:lnTo>
                    <a:pt x="135" y="872"/>
                  </a:lnTo>
                  <a:close/>
                  <a:moveTo>
                    <a:pt x="271" y="180"/>
                  </a:moveTo>
                  <a:lnTo>
                    <a:pt x="511" y="180"/>
                  </a:lnTo>
                  <a:lnTo>
                    <a:pt x="511" y="361"/>
                  </a:lnTo>
                  <a:lnTo>
                    <a:pt x="271" y="361"/>
                  </a:lnTo>
                  <a:lnTo>
                    <a:pt x="271" y="180"/>
                  </a:lnTo>
                  <a:close/>
                  <a:moveTo>
                    <a:pt x="632" y="722"/>
                  </a:moveTo>
                  <a:lnTo>
                    <a:pt x="271" y="722"/>
                  </a:lnTo>
                  <a:lnTo>
                    <a:pt x="271" y="391"/>
                  </a:lnTo>
                  <a:lnTo>
                    <a:pt x="526" y="391"/>
                  </a:lnTo>
                  <a:lnTo>
                    <a:pt x="632" y="391"/>
                  </a:lnTo>
                  <a:lnTo>
                    <a:pt x="632" y="722"/>
                  </a:lnTo>
                  <a:close/>
                  <a:moveTo>
                    <a:pt x="688" y="877"/>
                  </a:moveTo>
                  <a:lnTo>
                    <a:pt x="627" y="817"/>
                  </a:lnTo>
                  <a:lnTo>
                    <a:pt x="625" y="814"/>
                  </a:lnTo>
                  <a:lnTo>
                    <a:pt x="622" y="813"/>
                  </a:lnTo>
                  <a:lnTo>
                    <a:pt x="619" y="812"/>
                  </a:lnTo>
                  <a:lnTo>
                    <a:pt x="616" y="812"/>
                  </a:lnTo>
                  <a:lnTo>
                    <a:pt x="262" y="812"/>
                  </a:lnTo>
                  <a:lnTo>
                    <a:pt x="266" y="802"/>
                  </a:lnTo>
                  <a:lnTo>
                    <a:pt x="269" y="790"/>
                  </a:lnTo>
                  <a:lnTo>
                    <a:pt x="270" y="779"/>
                  </a:lnTo>
                  <a:lnTo>
                    <a:pt x="271" y="767"/>
                  </a:lnTo>
                  <a:lnTo>
                    <a:pt x="270" y="760"/>
                  </a:lnTo>
                  <a:lnTo>
                    <a:pt x="270" y="752"/>
                  </a:lnTo>
                  <a:lnTo>
                    <a:pt x="647" y="752"/>
                  </a:lnTo>
                  <a:lnTo>
                    <a:pt x="649" y="752"/>
                  </a:lnTo>
                  <a:lnTo>
                    <a:pt x="652" y="751"/>
                  </a:lnTo>
                  <a:lnTo>
                    <a:pt x="655" y="749"/>
                  </a:lnTo>
                  <a:lnTo>
                    <a:pt x="657" y="748"/>
                  </a:lnTo>
                  <a:lnTo>
                    <a:pt x="659" y="746"/>
                  </a:lnTo>
                  <a:lnTo>
                    <a:pt x="660" y="743"/>
                  </a:lnTo>
                  <a:lnTo>
                    <a:pt x="661" y="741"/>
                  </a:lnTo>
                  <a:lnTo>
                    <a:pt x="662" y="737"/>
                  </a:lnTo>
                  <a:lnTo>
                    <a:pt x="662" y="376"/>
                  </a:lnTo>
                  <a:lnTo>
                    <a:pt x="661" y="373"/>
                  </a:lnTo>
                  <a:lnTo>
                    <a:pt x="660" y="370"/>
                  </a:lnTo>
                  <a:lnTo>
                    <a:pt x="659" y="368"/>
                  </a:lnTo>
                  <a:lnTo>
                    <a:pt x="657" y="366"/>
                  </a:lnTo>
                  <a:lnTo>
                    <a:pt x="655" y="364"/>
                  </a:lnTo>
                  <a:lnTo>
                    <a:pt x="652" y="362"/>
                  </a:lnTo>
                  <a:lnTo>
                    <a:pt x="649" y="361"/>
                  </a:lnTo>
                  <a:lnTo>
                    <a:pt x="647" y="361"/>
                  </a:lnTo>
                  <a:lnTo>
                    <a:pt x="541" y="361"/>
                  </a:lnTo>
                  <a:lnTo>
                    <a:pt x="541" y="165"/>
                  </a:lnTo>
                  <a:lnTo>
                    <a:pt x="541" y="163"/>
                  </a:lnTo>
                  <a:lnTo>
                    <a:pt x="540" y="160"/>
                  </a:lnTo>
                  <a:lnTo>
                    <a:pt x="539" y="158"/>
                  </a:lnTo>
                  <a:lnTo>
                    <a:pt x="537" y="155"/>
                  </a:lnTo>
                  <a:lnTo>
                    <a:pt x="535" y="154"/>
                  </a:lnTo>
                  <a:lnTo>
                    <a:pt x="532" y="152"/>
                  </a:lnTo>
                  <a:lnTo>
                    <a:pt x="529" y="151"/>
                  </a:lnTo>
                  <a:lnTo>
                    <a:pt x="526" y="150"/>
                  </a:lnTo>
                  <a:lnTo>
                    <a:pt x="256" y="150"/>
                  </a:lnTo>
                  <a:lnTo>
                    <a:pt x="253" y="151"/>
                  </a:lnTo>
                  <a:lnTo>
                    <a:pt x="250" y="151"/>
                  </a:lnTo>
                  <a:lnTo>
                    <a:pt x="247" y="154"/>
                  </a:lnTo>
                  <a:lnTo>
                    <a:pt x="245" y="155"/>
                  </a:lnTo>
                  <a:lnTo>
                    <a:pt x="243" y="158"/>
                  </a:lnTo>
                  <a:lnTo>
                    <a:pt x="242" y="160"/>
                  </a:lnTo>
                  <a:lnTo>
                    <a:pt x="241" y="163"/>
                  </a:lnTo>
                  <a:lnTo>
                    <a:pt x="241" y="165"/>
                  </a:lnTo>
                  <a:lnTo>
                    <a:pt x="241" y="376"/>
                  </a:lnTo>
                  <a:lnTo>
                    <a:pt x="241" y="683"/>
                  </a:lnTo>
                  <a:lnTo>
                    <a:pt x="235" y="675"/>
                  </a:lnTo>
                  <a:lnTo>
                    <a:pt x="228" y="669"/>
                  </a:lnTo>
                  <a:lnTo>
                    <a:pt x="221" y="662"/>
                  </a:lnTo>
                  <a:lnTo>
                    <a:pt x="213" y="657"/>
                  </a:lnTo>
                  <a:lnTo>
                    <a:pt x="206" y="652"/>
                  </a:lnTo>
                  <a:lnTo>
                    <a:pt x="198" y="647"/>
                  </a:lnTo>
                  <a:lnTo>
                    <a:pt x="190" y="643"/>
                  </a:lnTo>
                  <a:lnTo>
                    <a:pt x="180" y="640"/>
                  </a:lnTo>
                  <a:lnTo>
                    <a:pt x="180" y="15"/>
                  </a:lnTo>
                  <a:lnTo>
                    <a:pt x="180" y="12"/>
                  </a:lnTo>
                  <a:lnTo>
                    <a:pt x="179" y="10"/>
                  </a:lnTo>
                  <a:lnTo>
                    <a:pt x="178" y="7"/>
                  </a:lnTo>
                  <a:lnTo>
                    <a:pt x="176" y="5"/>
                  </a:lnTo>
                  <a:lnTo>
                    <a:pt x="174" y="3"/>
                  </a:lnTo>
                  <a:lnTo>
                    <a:pt x="171" y="1"/>
                  </a:lnTo>
                  <a:lnTo>
                    <a:pt x="168" y="0"/>
                  </a:lnTo>
                  <a:lnTo>
                    <a:pt x="165" y="0"/>
                  </a:lnTo>
                  <a:lnTo>
                    <a:pt x="75" y="0"/>
                  </a:lnTo>
                  <a:lnTo>
                    <a:pt x="72" y="0"/>
                  </a:lnTo>
                  <a:lnTo>
                    <a:pt x="70" y="1"/>
                  </a:lnTo>
                  <a:lnTo>
                    <a:pt x="66" y="3"/>
                  </a:lnTo>
                  <a:lnTo>
                    <a:pt x="64" y="5"/>
                  </a:lnTo>
                  <a:lnTo>
                    <a:pt x="63" y="7"/>
                  </a:lnTo>
                  <a:lnTo>
                    <a:pt x="61" y="10"/>
                  </a:lnTo>
                  <a:lnTo>
                    <a:pt x="60" y="12"/>
                  </a:lnTo>
                  <a:lnTo>
                    <a:pt x="60" y="15"/>
                  </a:lnTo>
                  <a:lnTo>
                    <a:pt x="60" y="19"/>
                  </a:lnTo>
                  <a:lnTo>
                    <a:pt x="61" y="22"/>
                  </a:lnTo>
                  <a:lnTo>
                    <a:pt x="63" y="24"/>
                  </a:lnTo>
                  <a:lnTo>
                    <a:pt x="64" y="26"/>
                  </a:lnTo>
                  <a:lnTo>
                    <a:pt x="66" y="28"/>
                  </a:lnTo>
                  <a:lnTo>
                    <a:pt x="70" y="29"/>
                  </a:lnTo>
                  <a:lnTo>
                    <a:pt x="72" y="30"/>
                  </a:lnTo>
                  <a:lnTo>
                    <a:pt x="75" y="30"/>
                  </a:lnTo>
                  <a:lnTo>
                    <a:pt x="150" y="30"/>
                  </a:lnTo>
                  <a:lnTo>
                    <a:pt x="150" y="632"/>
                  </a:lnTo>
                  <a:lnTo>
                    <a:pt x="142" y="632"/>
                  </a:lnTo>
                  <a:lnTo>
                    <a:pt x="135" y="632"/>
                  </a:lnTo>
                  <a:lnTo>
                    <a:pt x="121" y="632"/>
                  </a:lnTo>
                  <a:lnTo>
                    <a:pt x="108" y="635"/>
                  </a:lnTo>
                  <a:lnTo>
                    <a:pt x="95" y="638"/>
                  </a:lnTo>
                  <a:lnTo>
                    <a:pt x="82" y="642"/>
                  </a:lnTo>
                  <a:lnTo>
                    <a:pt x="71" y="648"/>
                  </a:lnTo>
                  <a:lnTo>
                    <a:pt x="60" y="655"/>
                  </a:lnTo>
                  <a:lnTo>
                    <a:pt x="49" y="662"/>
                  </a:lnTo>
                  <a:lnTo>
                    <a:pt x="40" y="672"/>
                  </a:lnTo>
                  <a:lnTo>
                    <a:pt x="31" y="682"/>
                  </a:lnTo>
                  <a:lnTo>
                    <a:pt x="24" y="691"/>
                  </a:lnTo>
                  <a:lnTo>
                    <a:pt x="16" y="703"/>
                  </a:lnTo>
                  <a:lnTo>
                    <a:pt x="11" y="715"/>
                  </a:lnTo>
                  <a:lnTo>
                    <a:pt x="6" y="727"/>
                  </a:lnTo>
                  <a:lnTo>
                    <a:pt x="3" y="740"/>
                  </a:lnTo>
                  <a:lnTo>
                    <a:pt x="1" y="753"/>
                  </a:lnTo>
                  <a:lnTo>
                    <a:pt x="0" y="767"/>
                  </a:lnTo>
                  <a:lnTo>
                    <a:pt x="1" y="781"/>
                  </a:lnTo>
                  <a:lnTo>
                    <a:pt x="3" y="794"/>
                  </a:lnTo>
                  <a:lnTo>
                    <a:pt x="6" y="807"/>
                  </a:lnTo>
                  <a:lnTo>
                    <a:pt x="11" y="820"/>
                  </a:lnTo>
                  <a:lnTo>
                    <a:pt x="16" y="832"/>
                  </a:lnTo>
                  <a:lnTo>
                    <a:pt x="24" y="842"/>
                  </a:lnTo>
                  <a:lnTo>
                    <a:pt x="31" y="853"/>
                  </a:lnTo>
                  <a:lnTo>
                    <a:pt x="40" y="863"/>
                  </a:lnTo>
                  <a:lnTo>
                    <a:pt x="49" y="871"/>
                  </a:lnTo>
                  <a:lnTo>
                    <a:pt x="60" y="880"/>
                  </a:lnTo>
                  <a:lnTo>
                    <a:pt x="71" y="886"/>
                  </a:lnTo>
                  <a:lnTo>
                    <a:pt x="82" y="892"/>
                  </a:lnTo>
                  <a:lnTo>
                    <a:pt x="95" y="896"/>
                  </a:lnTo>
                  <a:lnTo>
                    <a:pt x="108" y="900"/>
                  </a:lnTo>
                  <a:lnTo>
                    <a:pt x="121" y="902"/>
                  </a:lnTo>
                  <a:lnTo>
                    <a:pt x="135" y="902"/>
                  </a:lnTo>
                  <a:lnTo>
                    <a:pt x="144" y="902"/>
                  </a:lnTo>
                  <a:lnTo>
                    <a:pt x="152" y="901"/>
                  </a:lnTo>
                  <a:lnTo>
                    <a:pt x="161" y="900"/>
                  </a:lnTo>
                  <a:lnTo>
                    <a:pt x="169" y="898"/>
                  </a:lnTo>
                  <a:lnTo>
                    <a:pt x="185" y="893"/>
                  </a:lnTo>
                  <a:lnTo>
                    <a:pt x="200" y="886"/>
                  </a:lnTo>
                  <a:lnTo>
                    <a:pt x="214" y="878"/>
                  </a:lnTo>
                  <a:lnTo>
                    <a:pt x="226" y="867"/>
                  </a:lnTo>
                  <a:lnTo>
                    <a:pt x="238" y="855"/>
                  </a:lnTo>
                  <a:lnTo>
                    <a:pt x="247" y="842"/>
                  </a:lnTo>
                  <a:lnTo>
                    <a:pt x="611" y="842"/>
                  </a:lnTo>
                  <a:lnTo>
                    <a:pt x="666" y="898"/>
                  </a:lnTo>
                  <a:lnTo>
                    <a:pt x="668" y="900"/>
                  </a:lnTo>
                  <a:lnTo>
                    <a:pt x="671" y="901"/>
                  </a:lnTo>
                  <a:lnTo>
                    <a:pt x="674" y="902"/>
                  </a:lnTo>
                  <a:lnTo>
                    <a:pt x="677" y="902"/>
                  </a:lnTo>
                  <a:lnTo>
                    <a:pt x="679" y="902"/>
                  </a:lnTo>
                  <a:lnTo>
                    <a:pt x="682" y="901"/>
                  </a:lnTo>
                  <a:lnTo>
                    <a:pt x="685" y="900"/>
                  </a:lnTo>
                  <a:lnTo>
                    <a:pt x="688" y="898"/>
                  </a:lnTo>
                  <a:lnTo>
                    <a:pt x="689" y="896"/>
                  </a:lnTo>
                  <a:lnTo>
                    <a:pt x="691" y="893"/>
                  </a:lnTo>
                  <a:lnTo>
                    <a:pt x="691" y="891"/>
                  </a:lnTo>
                  <a:lnTo>
                    <a:pt x="692" y="887"/>
                  </a:lnTo>
                  <a:lnTo>
                    <a:pt x="691" y="884"/>
                  </a:lnTo>
                  <a:lnTo>
                    <a:pt x="691" y="882"/>
                  </a:lnTo>
                  <a:lnTo>
                    <a:pt x="689" y="879"/>
                  </a:lnTo>
                  <a:lnTo>
                    <a:pt x="688" y="877"/>
                  </a:lnTo>
                  <a:lnTo>
                    <a:pt x="688" y="87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4" name="Freeform 228"/>
            <p:cNvSpPr>
              <a:spLocks/>
            </p:cNvSpPr>
            <p:nvPr/>
          </p:nvSpPr>
          <p:spPr bwMode="auto">
            <a:xfrm>
              <a:off x="6592888" y="2709863"/>
              <a:ext cx="42863" cy="9525"/>
            </a:xfrm>
            <a:custGeom>
              <a:avLst/>
              <a:gdLst>
                <a:gd name="T0" fmla="*/ 0 w 135"/>
                <a:gd name="T1" fmla="*/ 15 h 30"/>
                <a:gd name="T2" fmla="*/ 0 w 135"/>
                <a:gd name="T3" fmla="*/ 18 h 30"/>
                <a:gd name="T4" fmla="*/ 1 w 135"/>
                <a:gd name="T5" fmla="*/ 21 h 30"/>
                <a:gd name="T6" fmla="*/ 3 w 135"/>
                <a:gd name="T7" fmla="*/ 23 h 30"/>
                <a:gd name="T8" fmla="*/ 4 w 135"/>
                <a:gd name="T9" fmla="*/ 26 h 30"/>
                <a:gd name="T10" fmla="*/ 6 w 135"/>
                <a:gd name="T11" fmla="*/ 27 h 30"/>
                <a:gd name="T12" fmla="*/ 10 w 135"/>
                <a:gd name="T13" fmla="*/ 29 h 30"/>
                <a:gd name="T14" fmla="*/ 12 w 135"/>
                <a:gd name="T15" fmla="*/ 29 h 30"/>
                <a:gd name="T16" fmla="*/ 15 w 135"/>
                <a:gd name="T17" fmla="*/ 30 h 30"/>
                <a:gd name="T18" fmla="*/ 120 w 135"/>
                <a:gd name="T19" fmla="*/ 30 h 30"/>
                <a:gd name="T20" fmla="*/ 123 w 135"/>
                <a:gd name="T21" fmla="*/ 29 h 30"/>
                <a:gd name="T22" fmla="*/ 126 w 135"/>
                <a:gd name="T23" fmla="*/ 28 h 30"/>
                <a:gd name="T24" fmla="*/ 129 w 135"/>
                <a:gd name="T25" fmla="*/ 27 h 30"/>
                <a:gd name="T26" fmla="*/ 131 w 135"/>
                <a:gd name="T27" fmla="*/ 26 h 30"/>
                <a:gd name="T28" fmla="*/ 133 w 135"/>
                <a:gd name="T29" fmla="*/ 23 h 30"/>
                <a:gd name="T30" fmla="*/ 134 w 135"/>
                <a:gd name="T31" fmla="*/ 21 h 30"/>
                <a:gd name="T32" fmla="*/ 135 w 135"/>
                <a:gd name="T33" fmla="*/ 18 h 30"/>
                <a:gd name="T34" fmla="*/ 135 w 135"/>
                <a:gd name="T35" fmla="*/ 15 h 30"/>
                <a:gd name="T36" fmla="*/ 135 w 135"/>
                <a:gd name="T37" fmla="*/ 12 h 30"/>
                <a:gd name="T38" fmla="*/ 134 w 135"/>
                <a:gd name="T39" fmla="*/ 9 h 30"/>
                <a:gd name="T40" fmla="*/ 133 w 135"/>
                <a:gd name="T41" fmla="*/ 7 h 30"/>
                <a:gd name="T42" fmla="*/ 131 w 135"/>
                <a:gd name="T43" fmla="*/ 5 h 30"/>
                <a:gd name="T44" fmla="*/ 129 w 135"/>
                <a:gd name="T45" fmla="*/ 3 h 30"/>
                <a:gd name="T46" fmla="*/ 126 w 135"/>
                <a:gd name="T47" fmla="*/ 1 h 30"/>
                <a:gd name="T48" fmla="*/ 123 w 135"/>
                <a:gd name="T49" fmla="*/ 0 h 30"/>
                <a:gd name="T50" fmla="*/ 120 w 135"/>
                <a:gd name="T51" fmla="*/ 0 h 30"/>
                <a:gd name="T52" fmla="*/ 15 w 135"/>
                <a:gd name="T53" fmla="*/ 0 h 30"/>
                <a:gd name="T54" fmla="*/ 12 w 135"/>
                <a:gd name="T55" fmla="*/ 0 h 30"/>
                <a:gd name="T56" fmla="*/ 10 w 135"/>
                <a:gd name="T57" fmla="*/ 1 h 30"/>
                <a:gd name="T58" fmla="*/ 6 w 135"/>
                <a:gd name="T59" fmla="*/ 3 h 30"/>
                <a:gd name="T60" fmla="*/ 4 w 135"/>
                <a:gd name="T61" fmla="*/ 5 h 30"/>
                <a:gd name="T62" fmla="*/ 3 w 135"/>
                <a:gd name="T63" fmla="*/ 7 h 30"/>
                <a:gd name="T64" fmla="*/ 1 w 135"/>
                <a:gd name="T65" fmla="*/ 9 h 30"/>
                <a:gd name="T66" fmla="*/ 0 w 135"/>
                <a:gd name="T67" fmla="*/ 12 h 30"/>
                <a:gd name="T68" fmla="*/ 0 w 135"/>
                <a:gd name="T69" fmla="*/ 15 h 30"/>
                <a:gd name="T70" fmla="*/ 0 w 135"/>
                <a:gd name="T71" fmla="*/ 15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35" h="30">
                  <a:moveTo>
                    <a:pt x="0" y="15"/>
                  </a:moveTo>
                  <a:lnTo>
                    <a:pt x="0" y="18"/>
                  </a:lnTo>
                  <a:lnTo>
                    <a:pt x="1" y="21"/>
                  </a:lnTo>
                  <a:lnTo>
                    <a:pt x="3" y="23"/>
                  </a:lnTo>
                  <a:lnTo>
                    <a:pt x="4" y="26"/>
                  </a:lnTo>
                  <a:lnTo>
                    <a:pt x="6" y="27"/>
                  </a:lnTo>
                  <a:lnTo>
                    <a:pt x="10" y="29"/>
                  </a:lnTo>
                  <a:lnTo>
                    <a:pt x="12" y="29"/>
                  </a:lnTo>
                  <a:lnTo>
                    <a:pt x="15" y="30"/>
                  </a:lnTo>
                  <a:lnTo>
                    <a:pt x="120" y="30"/>
                  </a:lnTo>
                  <a:lnTo>
                    <a:pt x="123" y="29"/>
                  </a:lnTo>
                  <a:lnTo>
                    <a:pt x="126" y="28"/>
                  </a:lnTo>
                  <a:lnTo>
                    <a:pt x="129" y="27"/>
                  </a:lnTo>
                  <a:lnTo>
                    <a:pt x="131" y="26"/>
                  </a:lnTo>
                  <a:lnTo>
                    <a:pt x="133" y="23"/>
                  </a:lnTo>
                  <a:lnTo>
                    <a:pt x="134" y="21"/>
                  </a:lnTo>
                  <a:lnTo>
                    <a:pt x="135" y="18"/>
                  </a:lnTo>
                  <a:lnTo>
                    <a:pt x="135" y="15"/>
                  </a:lnTo>
                  <a:lnTo>
                    <a:pt x="135" y="12"/>
                  </a:lnTo>
                  <a:lnTo>
                    <a:pt x="134" y="9"/>
                  </a:lnTo>
                  <a:lnTo>
                    <a:pt x="133" y="7"/>
                  </a:lnTo>
                  <a:lnTo>
                    <a:pt x="131" y="5"/>
                  </a:lnTo>
                  <a:lnTo>
                    <a:pt x="129" y="3"/>
                  </a:lnTo>
                  <a:lnTo>
                    <a:pt x="126" y="1"/>
                  </a:lnTo>
                  <a:lnTo>
                    <a:pt x="123" y="0"/>
                  </a:lnTo>
                  <a:lnTo>
                    <a:pt x="120" y="0"/>
                  </a:lnTo>
                  <a:lnTo>
                    <a:pt x="15" y="0"/>
                  </a:lnTo>
                  <a:lnTo>
                    <a:pt x="12" y="0"/>
                  </a:lnTo>
                  <a:lnTo>
                    <a:pt x="10" y="1"/>
                  </a:lnTo>
                  <a:lnTo>
                    <a:pt x="6" y="3"/>
                  </a:lnTo>
                  <a:lnTo>
                    <a:pt x="4" y="5"/>
                  </a:lnTo>
                  <a:lnTo>
                    <a:pt x="3" y="7"/>
                  </a:lnTo>
                  <a:lnTo>
                    <a:pt x="1" y="9"/>
                  </a:lnTo>
                  <a:lnTo>
                    <a:pt x="0" y="12"/>
                  </a:lnTo>
                  <a:lnTo>
                    <a:pt x="0" y="15"/>
                  </a:lnTo>
                  <a:lnTo>
                    <a:pt x="0" y="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5" name="Freeform 229"/>
            <p:cNvSpPr>
              <a:spLocks/>
            </p:cNvSpPr>
            <p:nvPr/>
          </p:nvSpPr>
          <p:spPr bwMode="auto">
            <a:xfrm>
              <a:off x="6540500" y="2593975"/>
              <a:ext cx="28575" cy="9525"/>
            </a:xfrm>
            <a:custGeom>
              <a:avLst/>
              <a:gdLst>
                <a:gd name="T0" fmla="*/ 75 w 90"/>
                <a:gd name="T1" fmla="*/ 0 h 30"/>
                <a:gd name="T2" fmla="*/ 15 w 90"/>
                <a:gd name="T3" fmla="*/ 0 h 30"/>
                <a:gd name="T4" fmla="*/ 12 w 90"/>
                <a:gd name="T5" fmla="*/ 0 h 30"/>
                <a:gd name="T6" fmla="*/ 9 w 90"/>
                <a:gd name="T7" fmla="*/ 1 h 30"/>
                <a:gd name="T8" fmla="*/ 6 w 90"/>
                <a:gd name="T9" fmla="*/ 3 h 30"/>
                <a:gd name="T10" fmla="*/ 4 w 90"/>
                <a:gd name="T11" fmla="*/ 5 h 30"/>
                <a:gd name="T12" fmla="*/ 2 w 90"/>
                <a:gd name="T13" fmla="*/ 7 h 30"/>
                <a:gd name="T14" fmla="*/ 1 w 90"/>
                <a:gd name="T15" fmla="*/ 9 h 30"/>
                <a:gd name="T16" fmla="*/ 0 w 90"/>
                <a:gd name="T17" fmla="*/ 12 h 30"/>
                <a:gd name="T18" fmla="*/ 0 w 90"/>
                <a:gd name="T19" fmla="*/ 15 h 30"/>
                <a:gd name="T20" fmla="*/ 0 w 90"/>
                <a:gd name="T21" fmla="*/ 19 h 30"/>
                <a:gd name="T22" fmla="*/ 1 w 90"/>
                <a:gd name="T23" fmla="*/ 21 h 30"/>
                <a:gd name="T24" fmla="*/ 2 w 90"/>
                <a:gd name="T25" fmla="*/ 24 h 30"/>
                <a:gd name="T26" fmla="*/ 4 w 90"/>
                <a:gd name="T27" fmla="*/ 26 h 30"/>
                <a:gd name="T28" fmla="*/ 6 w 90"/>
                <a:gd name="T29" fmla="*/ 27 h 30"/>
                <a:gd name="T30" fmla="*/ 9 w 90"/>
                <a:gd name="T31" fmla="*/ 29 h 30"/>
                <a:gd name="T32" fmla="*/ 12 w 90"/>
                <a:gd name="T33" fmla="*/ 30 h 30"/>
                <a:gd name="T34" fmla="*/ 15 w 90"/>
                <a:gd name="T35" fmla="*/ 30 h 30"/>
                <a:gd name="T36" fmla="*/ 75 w 90"/>
                <a:gd name="T37" fmla="*/ 30 h 30"/>
                <a:gd name="T38" fmla="*/ 78 w 90"/>
                <a:gd name="T39" fmla="*/ 30 h 30"/>
                <a:gd name="T40" fmla="*/ 80 w 90"/>
                <a:gd name="T41" fmla="*/ 29 h 30"/>
                <a:gd name="T42" fmla="*/ 84 w 90"/>
                <a:gd name="T43" fmla="*/ 27 h 30"/>
                <a:gd name="T44" fmla="*/ 86 w 90"/>
                <a:gd name="T45" fmla="*/ 26 h 30"/>
                <a:gd name="T46" fmla="*/ 88 w 90"/>
                <a:gd name="T47" fmla="*/ 24 h 30"/>
                <a:gd name="T48" fmla="*/ 89 w 90"/>
                <a:gd name="T49" fmla="*/ 21 h 30"/>
                <a:gd name="T50" fmla="*/ 90 w 90"/>
                <a:gd name="T51" fmla="*/ 19 h 30"/>
                <a:gd name="T52" fmla="*/ 90 w 90"/>
                <a:gd name="T53" fmla="*/ 15 h 30"/>
                <a:gd name="T54" fmla="*/ 90 w 90"/>
                <a:gd name="T55" fmla="*/ 12 h 30"/>
                <a:gd name="T56" fmla="*/ 89 w 90"/>
                <a:gd name="T57" fmla="*/ 9 h 30"/>
                <a:gd name="T58" fmla="*/ 88 w 90"/>
                <a:gd name="T59" fmla="*/ 7 h 30"/>
                <a:gd name="T60" fmla="*/ 86 w 90"/>
                <a:gd name="T61" fmla="*/ 5 h 30"/>
                <a:gd name="T62" fmla="*/ 84 w 90"/>
                <a:gd name="T63" fmla="*/ 3 h 30"/>
                <a:gd name="T64" fmla="*/ 80 w 90"/>
                <a:gd name="T65" fmla="*/ 1 h 30"/>
                <a:gd name="T66" fmla="*/ 78 w 90"/>
                <a:gd name="T67" fmla="*/ 0 h 30"/>
                <a:gd name="T68" fmla="*/ 75 w 90"/>
                <a:gd name="T69" fmla="*/ 0 h 30"/>
                <a:gd name="T70" fmla="*/ 75 w 90"/>
                <a:gd name="T71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90" h="30">
                  <a:moveTo>
                    <a:pt x="75" y="0"/>
                  </a:moveTo>
                  <a:lnTo>
                    <a:pt x="15" y="0"/>
                  </a:lnTo>
                  <a:lnTo>
                    <a:pt x="12" y="0"/>
                  </a:lnTo>
                  <a:lnTo>
                    <a:pt x="9" y="1"/>
                  </a:lnTo>
                  <a:lnTo>
                    <a:pt x="6" y="3"/>
                  </a:lnTo>
                  <a:lnTo>
                    <a:pt x="4" y="5"/>
                  </a:lnTo>
                  <a:lnTo>
                    <a:pt x="2" y="7"/>
                  </a:lnTo>
                  <a:lnTo>
                    <a:pt x="1" y="9"/>
                  </a:lnTo>
                  <a:lnTo>
                    <a:pt x="0" y="12"/>
                  </a:lnTo>
                  <a:lnTo>
                    <a:pt x="0" y="15"/>
                  </a:lnTo>
                  <a:lnTo>
                    <a:pt x="0" y="19"/>
                  </a:lnTo>
                  <a:lnTo>
                    <a:pt x="1" y="21"/>
                  </a:lnTo>
                  <a:lnTo>
                    <a:pt x="2" y="24"/>
                  </a:lnTo>
                  <a:lnTo>
                    <a:pt x="4" y="26"/>
                  </a:lnTo>
                  <a:lnTo>
                    <a:pt x="6" y="27"/>
                  </a:lnTo>
                  <a:lnTo>
                    <a:pt x="9" y="29"/>
                  </a:lnTo>
                  <a:lnTo>
                    <a:pt x="12" y="30"/>
                  </a:lnTo>
                  <a:lnTo>
                    <a:pt x="15" y="30"/>
                  </a:lnTo>
                  <a:lnTo>
                    <a:pt x="75" y="30"/>
                  </a:lnTo>
                  <a:lnTo>
                    <a:pt x="78" y="30"/>
                  </a:lnTo>
                  <a:lnTo>
                    <a:pt x="80" y="29"/>
                  </a:lnTo>
                  <a:lnTo>
                    <a:pt x="84" y="27"/>
                  </a:lnTo>
                  <a:lnTo>
                    <a:pt x="86" y="26"/>
                  </a:lnTo>
                  <a:lnTo>
                    <a:pt x="88" y="24"/>
                  </a:lnTo>
                  <a:lnTo>
                    <a:pt x="89" y="21"/>
                  </a:lnTo>
                  <a:lnTo>
                    <a:pt x="90" y="19"/>
                  </a:lnTo>
                  <a:lnTo>
                    <a:pt x="90" y="15"/>
                  </a:lnTo>
                  <a:lnTo>
                    <a:pt x="90" y="12"/>
                  </a:lnTo>
                  <a:lnTo>
                    <a:pt x="89" y="9"/>
                  </a:lnTo>
                  <a:lnTo>
                    <a:pt x="88" y="7"/>
                  </a:lnTo>
                  <a:lnTo>
                    <a:pt x="86" y="5"/>
                  </a:lnTo>
                  <a:lnTo>
                    <a:pt x="84" y="3"/>
                  </a:lnTo>
                  <a:lnTo>
                    <a:pt x="80" y="1"/>
                  </a:lnTo>
                  <a:lnTo>
                    <a:pt x="78" y="0"/>
                  </a:lnTo>
                  <a:lnTo>
                    <a:pt x="75" y="0"/>
                  </a:lnTo>
                  <a:lnTo>
                    <a:pt x="75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186" name="Group 185"/>
          <p:cNvGrpSpPr/>
          <p:nvPr/>
        </p:nvGrpSpPr>
        <p:grpSpPr>
          <a:xfrm>
            <a:off x="4091472" y="4447062"/>
            <a:ext cx="287338" cy="287338"/>
            <a:chOff x="8743951" y="1343025"/>
            <a:chExt cx="287338" cy="287338"/>
          </a:xfrm>
          <a:solidFill>
            <a:srgbClr val="78D2D2"/>
          </a:solidFill>
        </p:grpSpPr>
        <p:sp>
          <p:nvSpPr>
            <p:cNvPr id="187" name="Freeform 369"/>
            <p:cNvSpPr>
              <a:spLocks noEditPoints="1"/>
            </p:cNvSpPr>
            <p:nvPr/>
          </p:nvSpPr>
          <p:spPr bwMode="auto">
            <a:xfrm>
              <a:off x="8767763" y="1343025"/>
              <a:ext cx="171450" cy="53975"/>
            </a:xfrm>
            <a:custGeom>
              <a:avLst/>
              <a:gdLst>
                <a:gd name="T0" fmla="*/ 209 w 541"/>
                <a:gd name="T1" fmla="*/ 33 h 167"/>
                <a:gd name="T2" fmla="*/ 267 w 541"/>
                <a:gd name="T3" fmla="*/ 47 h 167"/>
                <a:gd name="T4" fmla="*/ 356 w 541"/>
                <a:gd name="T5" fmla="*/ 75 h 167"/>
                <a:gd name="T6" fmla="*/ 402 w 541"/>
                <a:gd name="T7" fmla="*/ 84 h 167"/>
                <a:gd name="T8" fmla="*/ 442 w 541"/>
                <a:gd name="T9" fmla="*/ 83 h 167"/>
                <a:gd name="T10" fmla="*/ 449 w 541"/>
                <a:gd name="T11" fmla="*/ 92 h 167"/>
                <a:gd name="T12" fmla="*/ 398 w 541"/>
                <a:gd name="T13" fmla="*/ 122 h 167"/>
                <a:gd name="T14" fmla="*/ 344 w 541"/>
                <a:gd name="T15" fmla="*/ 136 h 167"/>
                <a:gd name="T16" fmla="*/ 289 w 541"/>
                <a:gd name="T17" fmla="*/ 134 h 167"/>
                <a:gd name="T18" fmla="*/ 218 w 541"/>
                <a:gd name="T19" fmla="*/ 116 h 167"/>
                <a:gd name="T20" fmla="*/ 125 w 541"/>
                <a:gd name="T21" fmla="*/ 85 h 167"/>
                <a:gd name="T22" fmla="*/ 82 w 541"/>
                <a:gd name="T23" fmla="*/ 77 h 167"/>
                <a:gd name="T24" fmla="*/ 66 w 541"/>
                <a:gd name="T25" fmla="*/ 76 h 167"/>
                <a:gd name="T26" fmla="*/ 108 w 541"/>
                <a:gd name="T27" fmla="*/ 48 h 167"/>
                <a:gd name="T28" fmla="*/ 151 w 541"/>
                <a:gd name="T29" fmla="*/ 33 h 167"/>
                <a:gd name="T30" fmla="*/ 181 w 541"/>
                <a:gd name="T31" fmla="*/ 31 h 167"/>
                <a:gd name="T32" fmla="*/ 43 w 541"/>
                <a:gd name="T33" fmla="*/ 109 h 167"/>
                <a:gd name="T34" fmla="*/ 80 w 541"/>
                <a:gd name="T35" fmla="*/ 107 h 167"/>
                <a:gd name="T36" fmla="*/ 119 w 541"/>
                <a:gd name="T37" fmla="*/ 115 h 167"/>
                <a:gd name="T38" fmla="*/ 210 w 541"/>
                <a:gd name="T39" fmla="*/ 145 h 167"/>
                <a:gd name="T40" fmla="*/ 285 w 541"/>
                <a:gd name="T41" fmla="*/ 164 h 167"/>
                <a:gd name="T42" fmla="*/ 339 w 541"/>
                <a:gd name="T43" fmla="*/ 166 h 167"/>
                <a:gd name="T44" fmla="*/ 383 w 541"/>
                <a:gd name="T45" fmla="*/ 159 h 167"/>
                <a:gd name="T46" fmla="*/ 425 w 541"/>
                <a:gd name="T47" fmla="*/ 143 h 167"/>
                <a:gd name="T48" fmla="*/ 465 w 541"/>
                <a:gd name="T49" fmla="*/ 118 h 167"/>
                <a:gd name="T50" fmla="*/ 503 w 541"/>
                <a:gd name="T51" fmla="*/ 84 h 167"/>
                <a:gd name="T52" fmla="*/ 539 w 541"/>
                <a:gd name="T53" fmla="*/ 40 h 167"/>
                <a:gd name="T54" fmla="*/ 540 w 541"/>
                <a:gd name="T55" fmla="*/ 25 h 167"/>
                <a:gd name="T56" fmla="*/ 527 w 541"/>
                <a:gd name="T57" fmla="*/ 16 h 167"/>
                <a:gd name="T58" fmla="*/ 506 w 541"/>
                <a:gd name="T59" fmla="*/ 27 h 167"/>
                <a:gd name="T60" fmla="*/ 469 w 541"/>
                <a:gd name="T61" fmla="*/ 45 h 167"/>
                <a:gd name="T62" fmla="*/ 432 w 541"/>
                <a:gd name="T63" fmla="*/ 54 h 167"/>
                <a:gd name="T64" fmla="*/ 390 w 541"/>
                <a:gd name="T65" fmla="*/ 51 h 167"/>
                <a:gd name="T66" fmla="*/ 333 w 541"/>
                <a:gd name="T67" fmla="*/ 37 h 167"/>
                <a:gd name="T68" fmla="*/ 244 w 541"/>
                <a:gd name="T69" fmla="*/ 10 h 167"/>
                <a:gd name="T70" fmla="*/ 197 w 541"/>
                <a:gd name="T71" fmla="*/ 1 h 167"/>
                <a:gd name="T72" fmla="*/ 156 w 541"/>
                <a:gd name="T73" fmla="*/ 2 h 167"/>
                <a:gd name="T74" fmla="*/ 122 w 541"/>
                <a:gd name="T75" fmla="*/ 10 h 167"/>
                <a:gd name="T76" fmla="*/ 89 w 541"/>
                <a:gd name="T77" fmla="*/ 24 h 167"/>
                <a:gd name="T78" fmla="*/ 56 w 541"/>
                <a:gd name="T79" fmla="*/ 45 h 167"/>
                <a:gd name="T80" fmla="*/ 24 w 541"/>
                <a:gd name="T81" fmla="*/ 73 h 167"/>
                <a:gd name="T82" fmla="*/ 1 w 541"/>
                <a:gd name="T83" fmla="*/ 101 h 167"/>
                <a:gd name="T84" fmla="*/ 3 w 541"/>
                <a:gd name="T85" fmla="*/ 116 h 167"/>
                <a:gd name="T86" fmla="*/ 18 w 541"/>
                <a:gd name="T87" fmla="*/ 120 h 1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541" h="167">
                  <a:moveTo>
                    <a:pt x="181" y="31"/>
                  </a:moveTo>
                  <a:lnTo>
                    <a:pt x="195" y="31"/>
                  </a:lnTo>
                  <a:lnTo>
                    <a:pt x="209" y="33"/>
                  </a:lnTo>
                  <a:lnTo>
                    <a:pt x="224" y="35"/>
                  </a:lnTo>
                  <a:lnTo>
                    <a:pt x="238" y="39"/>
                  </a:lnTo>
                  <a:lnTo>
                    <a:pt x="267" y="47"/>
                  </a:lnTo>
                  <a:lnTo>
                    <a:pt x="296" y="57"/>
                  </a:lnTo>
                  <a:lnTo>
                    <a:pt x="324" y="66"/>
                  </a:lnTo>
                  <a:lnTo>
                    <a:pt x="356" y="75"/>
                  </a:lnTo>
                  <a:lnTo>
                    <a:pt x="371" y="78"/>
                  </a:lnTo>
                  <a:lnTo>
                    <a:pt x="387" y="81"/>
                  </a:lnTo>
                  <a:lnTo>
                    <a:pt x="402" y="84"/>
                  </a:lnTo>
                  <a:lnTo>
                    <a:pt x="418" y="84"/>
                  </a:lnTo>
                  <a:lnTo>
                    <a:pt x="430" y="84"/>
                  </a:lnTo>
                  <a:lnTo>
                    <a:pt x="442" y="83"/>
                  </a:lnTo>
                  <a:lnTo>
                    <a:pt x="453" y="80"/>
                  </a:lnTo>
                  <a:lnTo>
                    <a:pt x="465" y="77"/>
                  </a:lnTo>
                  <a:lnTo>
                    <a:pt x="449" y="92"/>
                  </a:lnTo>
                  <a:lnTo>
                    <a:pt x="433" y="104"/>
                  </a:lnTo>
                  <a:lnTo>
                    <a:pt x="416" y="114"/>
                  </a:lnTo>
                  <a:lnTo>
                    <a:pt x="398" y="122"/>
                  </a:lnTo>
                  <a:lnTo>
                    <a:pt x="380" y="129"/>
                  </a:lnTo>
                  <a:lnTo>
                    <a:pt x="363" y="133"/>
                  </a:lnTo>
                  <a:lnTo>
                    <a:pt x="344" y="136"/>
                  </a:lnTo>
                  <a:lnTo>
                    <a:pt x="324" y="137"/>
                  </a:lnTo>
                  <a:lnTo>
                    <a:pt x="307" y="136"/>
                  </a:lnTo>
                  <a:lnTo>
                    <a:pt x="289" y="134"/>
                  </a:lnTo>
                  <a:lnTo>
                    <a:pt x="271" y="131"/>
                  </a:lnTo>
                  <a:lnTo>
                    <a:pt x="254" y="127"/>
                  </a:lnTo>
                  <a:lnTo>
                    <a:pt x="218" y="116"/>
                  </a:lnTo>
                  <a:lnTo>
                    <a:pt x="184" y="104"/>
                  </a:lnTo>
                  <a:lnTo>
                    <a:pt x="154" y="94"/>
                  </a:lnTo>
                  <a:lnTo>
                    <a:pt x="125" y="85"/>
                  </a:lnTo>
                  <a:lnTo>
                    <a:pt x="110" y="81"/>
                  </a:lnTo>
                  <a:lnTo>
                    <a:pt x="96" y="78"/>
                  </a:lnTo>
                  <a:lnTo>
                    <a:pt x="82" y="77"/>
                  </a:lnTo>
                  <a:lnTo>
                    <a:pt x="68" y="76"/>
                  </a:lnTo>
                  <a:lnTo>
                    <a:pt x="67" y="76"/>
                  </a:lnTo>
                  <a:lnTo>
                    <a:pt x="66" y="76"/>
                  </a:lnTo>
                  <a:lnTo>
                    <a:pt x="80" y="65"/>
                  </a:lnTo>
                  <a:lnTo>
                    <a:pt x="94" y="56"/>
                  </a:lnTo>
                  <a:lnTo>
                    <a:pt x="108" y="48"/>
                  </a:lnTo>
                  <a:lnTo>
                    <a:pt x="122" y="42"/>
                  </a:lnTo>
                  <a:lnTo>
                    <a:pt x="136" y="36"/>
                  </a:lnTo>
                  <a:lnTo>
                    <a:pt x="151" y="33"/>
                  </a:lnTo>
                  <a:lnTo>
                    <a:pt x="166" y="31"/>
                  </a:lnTo>
                  <a:lnTo>
                    <a:pt x="181" y="31"/>
                  </a:lnTo>
                  <a:lnTo>
                    <a:pt x="181" y="31"/>
                  </a:lnTo>
                  <a:close/>
                  <a:moveTo>
                    <a:pt x="23" y="119"/>
                  </a:moveTo>
                  <a:lnTo>
                    <a:pt x="33" y="114"/>
                  </a:lnTo>
                  <a:lnTo>
                    <a:pt x="43" y="109"/>
                  </a:lnTo>
                  <a:lnTo>
                    <a:pt x="55" y="107"/>
                  </a:lnTo>
                  <a:lnTo>
                    <a:pt x="68" y="106"/>
                  </a:lnTo>
                  <a:lnTo>
                    <a:pt x="80" y="107"/>
                  </a:lnTo>
                  <a:lnTo>
                    <a:pt x="93" y="108"/>
                  </a:lnTo>
                  <a:lnTo>
                    <a:pt x="106" y="112"/>
                  </a:lnTo>
                  <a:lnTo>
                    <a:pt x="119" y="115"/>
                  </a:lnTo>
                  <a:lnTo>
                    <a:pt x="145" y="123"/>
                  </a:lnTo>
                  <a:lnTo>
                    <a:pt x="174" y="133"/>
                  </a:lnTo>
                  <a:lnTo>
                    <a:pt x="210" y="145"/>
                  </a:lnTo>
                  <a:lnTo>
                    <a:pt x="246" y="155"/>
                  </a:lnTo>
                  <a:lnTo>
                    <a:pt x="265" y="161"/>
                  </a:lnTo>
                  <a:lnTo>
                    <a:pt x="285" y="164"/>
                  </a:lnTo>
                  <a:lnTo>
                    <a:pt x="305" y="166"/>
                  </a:lnTo>
                  <a:lnTo>
                    <a:pt x="324" y="167"/>
                  </a:lnTo>
                  <a:lnTo>
                    <a:pt x="339" y="166"/>
                  </a:lnTo>
                  <a:lnTo>
                    <a:pt x="355" y="165"/>
                  </a:lnTo>
                  <a:lnTo>
                    <a:pt x="370" y="163"/>
                  </a:lnTo>
                  <a:lnTo>
                    <a:pt x="383" y="159"/>
                  </a:lnTo>
                  <a:lnTo>
                    <a:pt x="397" y="154"/>
                  </a:lnTo>
                  <a:lnTo>
                    <a:pt x="411" y="149"/>
                  </a:lnTo>
                  <a:lnTo>
                    <a:pt x="425" y="143"/>
                  </a:lnTo>
                  <a:lnTo>
                    <a:pt x="438" y="135"/>
                  </a:lnTo>
                  <a:lnTo>
                    <a:pt x="451" y="127"/>
                  </a:lnTo>
                  <a:lnTo>
                    <a:pt x="465" y="118"/>
                  </a:lnTo>
                  <a:lnTo>
                    <a:pt x="478" y="107"/>
                  </a:lnTo>
                  <a:lnTo>
                    <a:pt x="490" y="95"/>
                  </a:lnTo>
                  <a:lnTo>
                    <a:pt x="503" y="84"/>
                  </a:lnTo>
                  <a:lnTo>
                    <a:pt x="514" y="70"/>
                  </a:lnTo>
                  <a:lnTo>
                    <a:pt x="527" y="55"/>
                  </a:lnTo>
                  <a:lnTo>
                    <a:pt x="539" y="40"/>
                  </a:lnTo>
                  <a:lnTo>
                    <a:pt x="541" y="34"/>
                  </a:lnTo>
                  <a:lnTo>
                    <a:pt x="541" y="29"/>
                  </a:lnTo>
                  <a:lnTo>
                    <a:pt x="540" y="25"/>
                  </a:lnTo>
                  <a:lnTo>
                    <a:pt x="537" y="20"/>
                  </a:lnTo>
                  <a:lnTo>
                    <a:pt x="533" y="17"/>
                  </a:lnTo>
                  <a:lnTo>
                    <a:pt x="527" y="16"/>
                  </a:lnTo>
                  <a:lnTo>
                    <a:pt x="522" y="16"/>
                  </a:lnTo>
                  <a:lnTo>
                    <a:pt x="518" y="18"/>
                  </a:lnTo>
                  <a:lnTo>
                    <a:pt x="506" y="27"/>
                  </a:lnTo>
                  <a:lnTo>
                    <a:pt x="493" y="34"/>
                  </a:lnTo>
                  <a:lnTo>
                    <a:pt x="481" y="41"/>
                  </a:lnTo>
                  <a:lnTo>
                    <a:pt x="469" y="45"/>
                  </a:lnTo>
                  <a:lnTo>
                    <a:pt x="456" y="49"/>
                  </a:lnTo>
                  <a:lnTo>
                    <a:pt x="445" y="51"/>
                  </a:lnTo>
                  <a:lnTo>
                    <a:pt x="432" y="54"/>
                  </a:lnTo>
                  <a:lnTo>
                    <a:pt x="418" y="54"/>
                  </a:lnTo>
                  <a:lnTo>
                    <a:pt x="404" y="54"/>
                  </a:lnTo>
                  <a:lnTo>
                    <a:pt x="390" y="51"/>
                  </a:lnTo>
                  <a:lnTo>
                    <a:pt x="376" y="49"/>
                  </a:lnTo>
                  <a:lnTo>
                    <a:pt x="362" y="46"/>
                  </a:lnTo>
                  <a:lnTo>
                    <a:pt x="333" y="37"/>
                  </a:lnTo>
                  <a:lnTo>
                    <a:pt x="305" y="28"/>
                  </a:lnTo>
                  <a:lnTo>
                    <a:pt x="275" y="18"/>
                  </a:lnTo>
                  <a:lnTo>
                    <a:pt x="244" y="10"/>
                  </a:lnTo>
                  <a:lnTo>
                    <a:pt x="228" y="5"/>
                  </a:lnTo>
                  <a:lnTo>
                    <a:pt x="213" y="3"/>
                  </a:lnTo>
                  <a:lnTo>
                    <a:pt x="197" y="1"/>
                  </a:lnTo>
                  <a:lnTo>
                    <a:pt x="181" y="0"/>
                  </a:lnTo>
                  <a:lnTo>
                    <a:pt x="168" y="1"/>
                  </a:lnTo>
                  <a:lnTo>
                    <a:pt x="156" y="2"/>
                  </a:lnTo>
                  <a:lnTo>
                    <a:pt x="145" y="3"/>
                  </a:lnTo>
                  <a:lnTo>
                    <a:pt x="134" y="6"/>
                  </a:lnTo>
                  <a:lnTo>
                    <a:pt x="122" y="10"/>
                  </a:lnTo>
                  <a:lnTo>
                    <a:pt x="111" y="14"/>
                  </a:lnTo>
                  <a:lnTo>
                    <a:pt x="99" y="18"/>
                  </a:lnTo>
                  <a:lnTo>
                    <a:pt x="89" y="24"/>
                  </a:lnTo>
                  <a:lnTo>
                    <a:pt x="78" y="30"/>
                  </a:lnTo>
                  <a:lnTo>
                    <a:pt x="67" y="37"/>
                  </a:lnTo>
                  <a:lnTo>
                    <a:pt x="56" y="45"/>
                  </a:lnTo>
                  <a:lnTo>
                    <a:pt x="46" y="54"/>
                  </a:lnTo>
                  <a:lnTo>
                    <a:pt x="35" y="63"/>
                  </a:lnTo>
                  <a:lnTo>
                    <a:pt x="24" y="73"/>
                  </a:lnTo>
                  <a:lnTo>
                    <a:pt x="13" y="84"/>
                  </a:lnTo>
                  <a:lnTo>
                    <a:pt x="3" y="95"/>
                  </a:lnTo>
                  <a:lnTo>
                    <a:pt x="1" y="101"/>
                  </a:lnTo>
                  <a:lnTo>
                    <a:pt x="0" y="106"/>
                  </a:lnTo>
                  <a:lnTo>
                    <a:pt x="1" y="110"/>
                  </a:lnTo>
                  <a:lnTo>
                    <a:pt x="3" y="116"/>
                  </a:lnTo>
                  <a:lnTo>
                    <a:pt x="7" y="119"/>
                  </a:lnTo>
                  <a:lnTo>
                    <a:pt x="12" y="121"/>
                  </a:lnTo>
                  <a:lnTo>
                    <a:pt x="18" y="120"/>
                  </a:lnTo>
                  <a:lnTo>
                    <a:pt x="23" y="11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8" name="Freeform 370"/>
            <p:cNvSpPr>
              <a:spLocks/>
            </p:cNvSpPr>
            <p:nvPr/>
          </p:nvSpPr>
          <p:spPr bwMode="auto">
            <a:xfrm>
              <a:off x="8829676" y="1563688"/>
              <a:ext cx="28575" cy="9525"/>
            </a:xfrm>
            <a:custGeom>
              <a:avLst/>
              <a:gdLst>
                <a:gd name="T0" fmla="*/ 76 w 91"/>
                <a:gd name="T1" fmla="*/ 0 h 30"/>
                <a:gd name="T2" fmla="*/ 16 w 91"/>
                <a:gd name="T3" fmla="*/ 0 h 30"/>
                <a:gd name="T4" fmla="*/ 13 w 91"/>
                <a:gd name="T5" fmla="*/ 0 h 30"/>
                <a:gd name="T6" fmla="*/ 9 w 91"/>
                <a:gd name="T7" fmla="*/ 1 h 30"/>
                <a:gd name="T8" fmla="*/ 7 w 91"/>
                <a:gd name="T9" fmla="*/ 2 h 30"/>
                <a:gd name="T10" fmla="*/ 5 w 91"/>
                <a:gd name="T11" fmla="*/ 4 h 30"/>
                <a:gd name="T12" fmla="*/ 3 w 91"/>
                <a:gd name="T13" fmla="*/ 6 h 30"/>
                <a:gd name="T14" fmla="*/ 2 w 91"/>
                <a:gd name="T15" fmla="*/ 10 h 30"/>
                <a:gd name="T16" fmla="*/ 1 w 91"/>
                <a:gd name="T17" fmla="*/ 12 h 30"/>
                <a:gd name="T18" fmla="*/ 0 w 91"/>
                <a:gd name="T19" fmla="*/ 15 h 30"/>
                <a:gd name="T20" fmla="*/ 1 w 91"/>
                <a:gd name="T21" fmla="*/ 18 h 30"/>
                <a:gd name="T22" fmla="*/ 2 w 91"/>
                <a:gd name="T23" fmla="*/ 21 h 30"/>
                <a:gd name="T24" fmla="*/ 3 w 91"/>
                <a:gd name="T25" fmla="*/ 24 h 30"/>
                <a:gd name="T26" fmla="*/ 5 w 91"/>
                <a:gd name="T27" fmla="*/ 26 h 30"/>
                <a:gd name="T28" fmla="*/ 7 w 91"/>
                <a:gd name="T29" fmla="*/ 28 h 30"/>
                <a:gd name="T30" fmla="*/ 9 w 91"/>
                <a:gd name="T31" fmla="*/ 29 h 30"/>
                <a:gd name="T32" fmla="*/ 13 w 91"/>
                <a:gd name="T33" fmla="*/ 30 h 30"/>
                <a:gd name="T34" fmla="*/ 16 w 91"/>
                <a:gd name="T35" fmla="*/ 30 h 30"/>
                <a:gd name="T36" fmla="*/ 76 w 91"/>
                <a:gd name="T37" fmla="*/ 30 h 30"/>
                <a:gd name="T38" fmla="*/ 78 w 91"/>
                <a:gd name="T39" fmla="*/ 30 h 30"/>
                <a:gd name="T40" fmla="*/ 81 w 91"/>
                <a:gd name="T41" fmla="*/ 29 h 30"/>
                <a:gd name="T42" fmla="*/ 83 w 91"/>
                <a:gd name="T43" fmla="*/ 28 h 30"/>
                <a:gd name="T44" fmla="*/ 87 w 91"/>
                <a:gd name="T45" fmla="*/ 26 h 30"/>
                <a:gd name="T46" fmla="*/ 88 w 91"/>
                <a:gd name="T47" fmla="*/ 24 h 30"/>
                <a:gd name="T48" fmla="*/ 90 w 91"/>
                <a:gd name="T49" fmla="*/ 21 h 30"/>
                <a:gd name="T50" fmla="*/ 90 w 91"/>
                <a:gd name="T51" fmla="*/ 18 h 30"/>
                <a:gd name="T52" fmla="*/ 91 w 91"/>
                <a:gd name="T53" fmla="*/ 15 h 30"/>
                <a:gd name="T54" fmla="*/ 90 w 91"/>
                <a:gd name="T55" fmla="*/ 12 h 30"/>
                <a:gd name="T56" fmla="*/ 90 w 91"/>
                <a:gd name="T57" fmla="*/ 10 h 30"/>
                <a:gd name="T58" fmla="*/ 88 w 91"/>
                <a:gd name="T59" fmla="*/ 6 h 30"/>
                <a:gd name="T60" fmla="*/ 87 w 91"/>
                <a:gd name="T61" fmla="*/ 4 h 30"/>
                <a:gd name="T62" fmla="*/ 83 w 91"/>
                <a:gd name="T63" fmla="*/ 2 h 30"/>
                <a:gd name="T64" fmla="*/ 81 w 91"/>
                <a:gd name="T65" fmla="*/ 1 h 30"/>
                <a:gd name="T66" fmla="*/ 78 w 91"/>
                <a:gd name="T67" fmla="*/ 0 h 30"/>
                <a:gd name="T68" fmla="*/ 76 w 91"/>
                <a:gd name="T69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91" h="30">
                  <a:moveTo>
                    <a:pt x="76" y="0"/>
                  </a:moveTo>
                  <a:lnTo>
                    <a:pt x="16" y="0"/>
                  </a:lnTo>
                  <a:lnTo>
                    <a:pt x="13" y="0"/>
                  </a:lnTo>
                  <a:lnTo>
                    <a:pt x="9" y="1"/>
                  </a:lnTo>
                  <a:lnTo>
                    <a:pt x="7" y="2"/>
                  </a:lnTo>
                  <a:lnTo>
                    <a:pt x="5" y="4"/>
                  </a:lnTo>
                  <a:lnTo>
                    <a:pt x="3" y="6"/>
                  </a:lnTo>
                  <a:lnTo>
                    <a:pt x="2" y="10"/>
                  </a:lnTo>
                  <a:lnTo>
                    <a:pt x="1" y="12"/>
                  </a:lnTo>
                  <a:lnTo>
                    <a:pt x="0" y="15"/>
                  </a:lnTo>
                  <a:lnTo>
                    <a:pt x="1" y="18"/>
                  </a:lnTo>
                  <a:lnTo>
                    <a:pt x="2" y="21"/>
                  </a:lnTo>
                  <a:lnTo>
                    <a:pt x="3" y="24"/>
                  </a:lnTo>
                  <a:lnTo>
                    <a:pt x="5" y="26"/>
                  </a:lnTo>
                  <a:lnTo>
                    <a:pt x="7" y="28"/>
                  </a:lnTo>
                  <a:lnTo>
                    <a:pt x="9" y="29"/>
                  </a:lnTo>
                  <a:lnTo>
                    <a:pt x="13" y="30"/>
                  </a:lnTo>
                  <a:lnTo>
                    <a:pt x="16" y="30"/>
                  </a:lnTo>
                  <a:lnTo>
                    <a:pt x="76" y="30"/>
                  </a:lnTo>
                  <a:lnTo>
                    <a:pt x="78" y="30"/>
                  </a:lnTo>
                  <a:lnTo>
                    <a:pt x="81" y="29"/>
                  </a:lnTo>
                  <a:lnTo>
                    <a:pt x="83" y="28"/>
                  </a:lnTo>
                  <a:lnTo>
                    <a:pt x="87" y="26"/>
                  </a:lnTo>
                  <a:lnTo>
                    <a:pt x="88" y="24"/>
                  </a:lnTo>
                  <a:lnTo>
                    <a:pt x="90" y="21"/>
                  </a:lnTo>
                  <a:lnTo>
                    <a:pt x="90" y="18"/>
                  </a:lnTo>
                  <a:lnTo>
                    <a:pt x="91" y="15"/>
                  </a:lnTo>
                  <a:lnTo>
                    <a:pt x="90" y="12"/>
                  </a:lnTo>
                  <a:lnTo>
                    <a:pt x="90" y="10"/>
                  </a:lnTo>
                  <a:lnTo>
                    <a:pt x="88" y="6"/>
                  </a:lnTo>
                  <a:lnTo>
                    <a:pt x="87" y="4"/>
                  </a:lnTo>
                  <a:lnTo>
                    <a:pt x="83" y="2"/>
                  </a:lnTo>
                  <a:lnTo>
                    <a:pt x="81" y="1"/>
                  </a:lnTo>
                  <a:lnTo>
                    <a:pt x="78" y="0"/>
                  </a:lnTo>
                  <a:lnTo>
                    <a:pt x="76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9" name="Freeform 371"/>
            <p:cNvSpPr>
              <a:spLocks/>
            </p:cNvSpPr>
            <p:nvPr/>
          </p:nvSpPr>
          <p:spPr bwMode="auto">
            <a:xfrm>
              <a:off x="8829676" y="1592263"/>
              <a:ext cx="28575" cy="9525"/>
            </a:xfrm>
            <a:custGeom>
              <a:avLst/>
              <a:gdLst>
                <a:gd name="T0" fmla="*/ 76 w 91"/>
                <a:gd name="T1" fmla="*/ 0 h 30"/>
                <a:gd name="T2" fmla="*/ 16 w 91"/>
                <a:gd name="T3" fmla="*/ 0 h 30"/>
                <a:gd name="T4" fmla="*/ 13 w 91"/>
                <a:gd name="T5" fmla="*/ 1 h 30"/>
                <a:gd name="T6" fmla="*/ 9 w 91"/>
                <a:gd name="T7" fmla="*/ 1 h 30"/>
                <a:gd name="T8" fmla="*/ 7 w 91"/>
                <a:gd name="T9" fmla="*/ 3 h 30"/>
                <a:gd name="T10" fmla="*/ 5 w 91"/>
                <a:gd name="T11" fmla="*/ 4 h 30"/>
                <a:gd name="T12" fmla="*/ 3 w 91"/>
                <a:gd name="T13" fmla="*/ 8 h 30"/>
                <a:gd name="T14" fmla="*/ 2 w 91"/>
                <a:gd name="T15" fmla="*/ 10 h 30"/>
                <a:gd name="T16" fmla="*/ 1 w 91"/>
                <a:gd name="T17" fmla="*/ 13 h 30"/>
                <a:gd name="T18" fmla="*/ 0 w 91"/>
                <a:gd name="T19" fmla="*/ 15 h 30"/>
                <a:gd name="T20" fmla="*/ 1 w 91"/>
                <a:gd name="T21" fmla="*/ 18 h 30"/>
                <a:gd name="T22" fmla="*/ 2 w 91"/>
                <a:gd name="T23" fmla="*/ 22 h 30"/>
                <a:gd name="T24" fmla="*/ 3 w 91"/>
                <a:gd name="T25" fmla="*/ 24 h 30"/>
                <a:gd name="T26" fmla="*/ 5 w 91"/>
                <a:gd name="T27" fmla="*/ 26 h 30"/>
                <a:gd name="T28" fmla="*/ 7 w 91"/>
                <a:gd name="T29" fmla="*/ 28 h 30"/>
                <a:gd name="T30" fmla="*/ 9 w 91"/>
                <a:gd name="T31" fmla="*/ 29 h 30"/>
                <a:gd name="T32" fmla="*/ 13 w 91"/>
                <a:gd name="T33" fmla="*/ 30 h 30"/>
                <a:gd name="T34" fmla="*/ 16 w 91"/>
                <a:gd name="T35" fmla="*/ 30 h 30"/>
                <a:gd name="T36" fmla="*/ 76 w 91"/>
                <a:gd name="T37" fmla="*/ 30 h 30"/>
                <a:gd name="T38" fmla="*/ 78 w 91"/>
                <a:gd name="T39" fmla="*/ 30 h 30"/>
                <a:gd name="T40" fmla="*/ 81 w 91"/>
                <a:gd name="T41" fmla="*/ 29 h 30"/>
                <a:gd name="T42" fmla="*/ 83 w 91"/>
                <a:gd name="T43" fmla="*/ 28 h 30"/>
                <a:gd name="T44" fmla="*/ 87 w 91"/>
                <a:gd name="T45" fmla="*/ 26 h 30"/>
                <a:gd name="T46" fmla="*/ 88 w 91"/>
                <a:gd name="T47" fmla="*/ 24 h 30"/>
                <a:gd name="T48" fmla="*/ 90 w 91"/>
                <a:gd name="T49" fmla="*/ 22 h 30"/>
                <a:gd name="T50" fmla="*/ 90 w 91"/>
                <a:gd name="T51" fmla="*/ 18 h 30"/>
                <a:gd name="T52" fmla="*/ 91 w 91"/>
                <a:gd name="T53" fmla="*/ 15 h 30"/>
                <a:gd name="T54" fmla="*/ 90 w 91"/>
                <a:gd name="T55" fmla="*/ 13 h 30"/>
                <a:gd name="T56" fmla="*/ 90 w 91"/>
                <a:gd name="T57" fmla="*/ 10 h 30"/>
                <a:gd name="T58" fmla="*/ 88 w 91"/>
                <a:gd name="T59" fmla="*/ 8 h 30"/>
                <a:gd name="T60" fmla="*/ 87 w 91"/>
                <a:gd name="T61" fmla="*/ 4 h 30"/>
                <a:gd name="T62" fmla="*/ 83 w 91"/>
                <a:gd name="T63" fmla="*/ 3 h 30"/>
                <a:gd name="T64" fmla="*/ 81 w 91"/>
                <a:gd name="T65" fmla="*/ 1 h 30"/>
                <a:gd name="T66" fmla="*/ 78 w 91"/>
                <a:gd name="T67" fmla="*/ 1 h 30"/>
                <a:gd name="T68" fmla="*/ 76 w 91"/>
                <a:gd name="T69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91" h="30">
                  <a:moveTo>
                    <a:pt x="76" y="0"/>
                  </a:moveTo>
                  <a:lnTo>
                    <a:pt x="16" y="0"/>
                  </a:lnTo>
                  <a:lnTo>
                    <a:pt x="13" y="1"/>
                  </a:lnTo>
                  <a:lnTo>
                    <a:pt x="9" y="1"/>
                  </a:lnTo>
                  <a:lnTo>
                    <a:pt x="7" y="3"/>
                  </a:lnTo>
                  <a:lnTo>
                    <a:pt x="5" y="4"/>
                  </a:lnTo>
                  <a:lnTo>
                    <a:pt x="3" y="8"/>
                  </a:lnTo>
                  <a:lnTo>
                    <a:pt x="2" y="10"/>
                  </a:lnTo>
                  <a:lnTo>
                    <a:pt x="1" y="13"/>
                  </a:lnTo>
                  <a:lnTo>
                    <a:pt x="0" y="15"/>
                  </a:lnTo>
                  <a:lnTo>
                    <a:pt x="1" y="18"/>
                  </a:lnTo>
                  <a:lnTo>
                    <a:pt x="2" y="22"/>
                  </a:lnTo>
                  <a:lnTo>
                    <a:pt x="3" y="24"/>
                  </a:lnTo>
                  <a:lnTo>
                    <a:pt x="5" y="26"/>
                  </a:lnTo>
                  <a:lnTo>
                    <a:pt x="7" y="28"/>
                  </a:lnTo>
                  <a:lnTo>
                    <a:pt x="9" y="29"/>
                  </a:lnTo>
                  <a:lnTo>
                    <a:pt x="13" y="30"/>
                  </a:lnTo>
                  <a:lnTo>
                    <a:pt x="16" y="30"/>
                  </a:lnTo>
                  <a:lnTo>
                    <a:pt x="76" y="30"/>
                  </a:lnTo>
                  <a:lnTo>
                    <a:pt x="78" y="30"/>
                  </a:lnTo>
                  <a:lnTo>
                    <a:pt x="81" y="29"/>
                  </a:lnTo>
                  <a:lnTo>
                    <a:pt x="83" y="28"/>
                  </a:lnTo>
                  <a:lnTo>
                    <a:pt x="87" y="26"/>
                  </a:lnTo>
                  <a:lnTo>
                    <a:pt x="88" y="24"/>
                  </a:lnTo>
                  <a:lnTo>
                    <a:pt x="90" y="22"/>
                  </a:lnTo>
                  <a:lnTo>
                    <a:pt x="90" y="18"/>
                  </a:lnTo>
                  <a:lnTo>
                    <a:pt x="91" y="15"/>
                  </a:lnTo>
                  <a:lnTo>
                    <a:pt x="90" y="13"/>
                  </a:lnTo>
                  <a:lnTo>
                    <a:pt x="90" y="10"/>
                  </a:lnTo>
                  <a:lnTo>
                    <a:pt x="88" y="8"/>
                  </a:lnTo>
                  <a:lnTo>
                    <a:pt x="87" y="4"/>
                  </a:lnTo>
                  <a:lnTo>
                    <a:pt x="83" y="3"/>
                  </a:lnTo>
                  <a:lnTo>
                    <a:pt x="81" y="1"/>
                  </a:lnTo>
                  <a:lnTo>
                    <a:pt x="78" y="1"/>
                  </a:lnTo>
                  <a:lnTo>
                    <a:pt x="76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0" name="Freeform 372"/>
            <p:cNvSpPr>
              <a:spLocks/>
            </p:cNvSpPr>
            <p:nvPr/>
          </p:nvSpPr>
          <p:spPr bwMode="auto">
            <a:xfrm>
              <a:off x="8901113" y="1563688"/>
              <a:ext cx="28575" cy="9525"/>
            </a:xfrm>
            <a:custGeom>
              <a:avLst/>
              <a:gdLst>
                <a:gd name="T0" fmla="*/ 75 w 90"/>
                <a:gd name="T1" fmla="*/ 0 h 30"/>
                <a:gd name="T2" fmla="*/ 15 w 90"/>
                <a:gd name="T3" fmla="*/ 0 h 30"/>
                <a:gd name="T4" fmla="*/ 12 w 90"/>
                <a:gd name="T5" fmla="*/ 0 h 30"/>
                <a:gd name="T6" fmla="*/ 10 w 90"/>
                <a:gd name="T7" fmla="*/ 1 h 30"/>
                <a:gd name="T8" fmla="*/ 6 w 90"/>
                <a:gd name="T9" fmla="*/ 2 h 30"/>
                <a:gd name="T10" fmla="*/ 4 w 90"/>
                <a:gd name="T11" fmla="*/ 4 h 30"/>
                <a:gd name="T12" fmla="*/ 2 w 90"/>
                <a:gd name="T13" fmla="*/ 6 h 30"/>
                <a:gd name="T14" fmla="*/ 1 w 90"/>
                <a:gd name="T15" fmla="*/ 10 h 30"/>
                <a:gd name="T16" fmla="*/ 0 w 90"/>
                <a:gd name="T17" fmla="*/ 12 h 30"/>
                <a:gd name="T18" fmla="*/ 0 w 90"/>
                <a:gd name="T19" fmla="*/ 15 h 30"/>
                <a:gd name="T20" fmla="*/ 0 w 90"/>
                <a:gd name="T21" fmla="*/ 18 h 30"/>
                <a:gd name="T22" fmla="*/ 1 w 90"/>
                <a:gd name="T23" fmla="*/ 21 h 30"/>
                <a:gd name="T24" fmla="*/ 2 w 90"/>
                <a:gd name="T25" fmla="*/ 24 h 30"/>
                <a:gd name="T26" fmla="*/ 4 w 90"/>
                <a:gd name="T27" fmla="*/ 26 h 30"/>
                <a:gd name="T28" fmla="*/ 6 w 90"/>
                <a:gd name="T29" fmla="*/ 28 h 30"/>
                <a:gd name="T30" fmla="*/ 10 w 90"/>
                <a:gd name="T31" fmla="*/ 29 h 30"/>
                <a:gd name="T32" fmla="*/ 12 w 90"/>
                <a:gd name="T33" fmla="*/ 30 h 30"/>
                <a:gd name="T34" fmla="*/ 15 w 90"/>
                <a:gd name="T35" fmla="*/ 30 h 30"/>
                <a:gd name="T36" fmla="*/ 75 w 90"/>
                <a:gd name="T37" fmla="*/ 30 h 30"/>
                <a:gd name="T38" fmla="*/ 78 w 90"/>
                <a:gd name="T39" fmla="*/ 30 h 30"/>
                <a:gd name="T40" fmla="*/ 82 w 90"/>
                <a:gd name="T41" fmla="*/ 29 h 30"/>
                <a:gd name="T42" fmla="*/ 84 w 90"/>
                <a:gd name="T43" fmla="*/ 28 h 30"/>
                <a:gd name="T44" fmla="*/ 86 w 90"/>
                <a:gd name="T45" fmla="*/ 26 h 30"/>
                <a:gd name="T46" fmla="*/ 88 w 90"/>
                <a:gd name="T47" fmla="*/ 24 h 30"/>
                <a:gd name="T48" fmla="*/ 89 w 90"/>
                <a:gd name="T49" fmla="*/ 21 h 30"/>
                <a:gd name="T50" fmla="*/ 90 w 90"/>
                <a:gd name="T51" fmla="*/ 18 h 30"/>
                <a:gd name="T52" fmla="*/ 90 w 90"/>
                <a:gd name="T53" fmla="*/ 15 h 30"/>
                <a:gd name="T54" fmla="*/ 90 w 90"/>
                <a:gd name="T55" fmla="*/ 12 h 30"/>
                <a:gd name="T56" fmla="*/ 89 w 90"/>
                <a:gd name="T57" fmla="*/ 10 h 30"/>
                <a:gd name="T58" fmla="*/ 88 w 90"/>
                <a:gd name="T59" fmla="*/ 6 h 30"/>
                <a:gd name="T60" fmla="*/ 86 w 90"/>
                <a:gd name="T61" fmla="*/ 4 h 30"/>
                <a:gd name="T62" fmla="*/ 84 w 90"/>
                <a:gd name="T63" fmla="*/ 2 h 30"/>
                <a:gd name="T64" fmla="*/ 82 w 90"/>
                <a:gd name="T65" fmla="*/ 1 h 30"/>
                <a:gd name="T66" fmla="*/ 78 w 90"/>
                <a:gd name="T67" fmla="*/ 0 h 30"/>
                <a:gd name="T68" fmla="*/ 75 w 90"/>
                <a:gd name="T69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90" h="30">
                  <a:moveTo>
                    <a:pt x="75" y="0"/>
                  </a:moveTo>
                  <a:lnTo>
                    <a:pt x="15" y="0"/>
                  </a:lnTo>
                  <a:lnTo>
                    <a:pt x="12" y="0"/>
                  </a:lnTo>
                  <a:lnTo>
                    <a:pt x="10" y="1"/>
                  </a:lnTo>
                  <a:lnTo>
                    <a:pt x="6" y="2"/>
                  </a:lnTo>
                  <a:lnTo>
                    <a:pt x="4" y="4"/>
                  </a:lnTo>
                  <a:lnTo>
                    <a:pt x="2" y="6"/>
                  </a:lnTo>
                  <a:lnTo>
                    <a:pt x="1" y="10"/>
                  </a:lnTo>
                  <a:lnTo>
                    <a:pt x="0" y="12"/>
                  </a:lnTo>
                  <a:lnTo>
                    <a:pt x="0" y="15"/>
                  </a:lnTo>
                  <a:lnTo>
                    <a:pt x="0" y="18"/>
                  </a:lnTo>
                  <a:lnTo>
                    <a:pt x="1" y="21"/>
                  </a:lnTo>
                  <a:lnTo>
                    <a:pt x="2" y="24"/>
                  </a:lnTo>
                  <a:lnTo>
                    <a:pt x="4" y="26"/>
                  </a:lnTo>
                  <a:lnTo>
                    <a:pt x="6" y="28"/>
                  </a:lnTo>
                  <a:lnTo>
                    <a:pt x="10" y="29"/>
                  </a:lnTo>
                  <a:lnTo>
                    <a:pt x="12" y="30"/>
                  </a:lnTo>
                  <a:lnTo>
                    <a:pt x="15" y="30"/>
                  </a:lnTo>
                  <a:lnTo>
                    <a:pt x="75" y="30"/>
                  </a:lnTo>
                  <a:lnTo>
                    <a:pt x="78" y="30"/>
                  </a:lnTo>
                  <a:lnTo>
                    <a:pt x="82" y="29"/>
                  </a:lnTo>
                  <a:lnTo>
                    <a:pt x="84" y="28"/>
                  </a:lnTo>
                  <a:lnTo>
                    <a:pt x="86" y="26"/>
                  </a:lnTo>
                  <a:lnTo>
                    <a:pt x="88" y="24"/>
                  </a:lnTo>
                  <a:lnTo>
                    <a:pt x="89" y="21"/>
                  </a:lnTo>
                  <a:lnTo>
                    <a:pt x="90" y="18"/>
                  </a:lnTo>
                  <a:lnTo>
                    <a:pt x="90" y="15"/>
                  </a:lnTo>
                  <a:lnTo>
                    <a:pt x="90" y="12"/>
                  </a:lnTo>
                  <a:lnTo>
                    <a:pt x="89" y="10"/>
                  </a:lnTo>
                  <a:lnTo>
                    <a:pt x="88" y="6"/>
                  </a:lnTo>
                  <a:lnTo>
                    <a:pt x="86" y="4"/>
                  </a:lnTo>
                  <a:lnTo>
                    <a:pt x="84" y="2"/>
                  </a:lnTo>
                  <a:lnTo>
                    <a:pt x="82" y="1"/>
                  </a:lnTo>
                  <a:lnTo>
                    <a:pt x="78" y="0"/>
                  </a:lnTo>
                  <a:lnTo>
                    <a:pt x="75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1" name="Freeform 373"/>
            <p:cNvSpPr>
              <a:spLocks/>
            </p:cNvSpPr>
            <p:nvPr/>
          </p:nvSpPr>
          <p:spPr bwMode="auto">
            <a:xfrm>
              <a:off x="8901113" y="1592263"/>
              <a:ext cx="28575" cy="9525"/>
            </a:xfrm>
            <a:custGeom>
              <a:avLst/>
              <a:gdLst>
                <a:gd name="T0" fmla="*/ 75 w 90"/>
                <a:gd name="T1" fmla="*/ 0 h 30"/>
                <a:gd name="T2" fmla="*/ 15 w 90"/>
                <a:gd name="T3" fmla="*/ 0 h 30"/>
                <a:gd name="T4" fmla="*/ 12 w 90"/>
                <a:gd name="T5" fmla="*/ 1 h 30"/>
                <a:gd name="T6" fmla="*/ 10 w 90"/>
                <a:gd name="T7" fmla="*/ 1 h 30"/>
                <a:gd name="T8" fmla="*/ 6 w 90"/>
                <a:gd name="T9" fmla="*/ 3 h 30"/>
                <a:gd name="T10" fmla="*/ 4 w 90"/>
                <a:gd name="T11" fmla="*/ 4 h 30"/>
                <a:gd name="T12" fmla="*/ 2 w 90"/>
                <a:gd name="T13" fmla="*/ 8 h 30"/>
                <a:gd name="T14" fmla="*/ 1 w 90"/>
                <a:gd name="T15" fmla="*/ 10 h 30"/>
                <a:gd name="T16" fmla="*/ 0 w 90"/>
                <a:gd name="T17" fmla="*/ 13 h 30"/>
                <a:gd name="T18" fmla="*/ 0 w 90"/>
                <a:gd name="T19" fmla="*/ 15 h 30"/>
                <a:gd name="T20" fmla="*/ 0 w 90"/>
                <a:gd name="T21" fmla="*/ 18 h 30"/>
                <a:gd name="T22" fmla="*/ 1 w 90"/>
                <a:gd name="T23" fmla="*/ 22 h 30"/>
                <a:gd name="T24" fmla="*/ 2 w 90"/>
                <a:gd name="T25" fmla="*/ 24 h 30"/>
                <a:gd name="T26" fmla="*/ 4 w 90"/>
                <a:gd name="T27" fmla="*/ 26 h 30"/>
                <a:gd name="T28" fmla="*/ 6 w 90"/>
                <a:gd name="T29" fmla="*/ 28 h 30"/>
                <a:gd name="T30" fmla="*/ 10 w 90"/>
                <a:gd name="T31" fmla="*/ 29 h 30"/>
                <a:gd name="T32" fmla="*/ 12 w 90"/>
                <a:gd name="T33" fmla="*/ 30 h 30"/>
                <a:gd name="T34" fmla="*/ 15 w 90"/>
                <a:gd name="T35" fmla="*/ 30 h 30"/>
                <a:gd name="T36" fmla="*/ 75 w 90"/>
                <a:gd name="T37" fmla="*/ 30 h 30"/>
                <a:gd name="T38" fmla="*/ 78 w 90"/>
                <a:gd name="T39" fmla="*/ 30 h 30"/>
                <a:gd name="T40" fmla="*/ 82 w 90"/>
                <a:gd name="T41" fmla="*/ 29 h 30"/>
                <a:gd name="T42" fmla="*/ 84 w 90"/>
                <a:gd name="T43" fmla="*/ 28 h 30"/>
                <a:gd name="T44" fmla="*/ 86 w 90"/>
                <a:gd name="T45" fmla="*/ 26 h 30"/>
                <a:gd name="T46" fmla="*/ 88 w 90"/>
                <a:gd name="T47" fmla="*/ 24 h 30"/>
                <a:gd name="T48" fmla="*/ 89 w 90"/>
                <a:gd name="T49" fmla="*/ 22 h 30"/>
                <a:gd name="T50" fmla="*/ 90 w 90"/>
                <a:gd name="T51" fmla="*/ 18 h 30"/>
                <a:gd name="T52" fmla="*/ 90 w 90"/>
                <a:gd name="T53" fmla="*/ 15 h 30"/>
                <a:gd name="T54" fmla="*/ 90 w 90"/>
                <a:gd name="T55" fmla="*/ 13 h 30"/>
                <a:gd name="T56" fmla="*/ 89 w 90"/>
                <a:gd name="T57" fmla="*/ 10 h 30"/>
                <a:gd name="T58" fmla="*/ 88 w 90"/>
                <a:gd name="T59" fmla="*/ 8 h 30"/>
                <a:gd name="T60" fmla="*/ 86 w 90"/>
                <a:gd name="T61" fmla="*/ 4 h 30"/>
                <a:gd name="T62" fmla="*/ 84 w 90"/>
                <a:gd name="T63" fmla="*/ 3 h 30"/>
                <a:gd name="T64" fmla="*/ 82 w 90"/>
                <a:gd name="T65" fmla="*/ 1 h 30"/>
                <a:gd name="T66" fmla="*/ 78 w 90"/>
                <a:gd name="T67" fmla="*/ 1 h 30"/>
                <a:gd name="T68" fmla="*/ 75 w 90"/>
                <a:gd name="T69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90" h="30">
                  <a:moveTo>
                    <a:pt x="75" y="0"/>
                  </a:moveTo>
                  <a:lnTo>
                    <a:pt x="15" y="0"/>
                  </a:lnTo>
                  <a:lnTo>
                    <a:pt x="12" y="1"/>
                  </a:lnTo>
                  <a:lnTo>
                    <a:pt x="10" y="1"/>
                  </a:lnTo>
                  <a:lnTo>
                    <a:pt x="6" y="3"/>
                  </a:lnTo>
                  <a:lnTo>
                    <a:pt x="4" y="4"/>
                  </a:lnTo>
                  <a:lnTo>
                    <a:pt x="2" y="8"/>
                  </a:lnTo>
                  <a:lnTo>
                    <a:pt x="1" y="10"/>
                  </a:lnTo>
                  <a:lnTo>
                    <a:pt x="0" y="13"/>
                  </a:lnTo>
                  <a:lnTo>
                    <a:pt x="0" y="15"/>
                  </a:lnTo>
                  <a:lnTo>
                    <a:pt x="0" y="18"/>
                  </a:lnTo>
                  <a:lnTo>
                    <a:pt x="1" y="22"/>
                  </a:lnTo>
                  <a:lnTo>
                    <a:pt x="2" y="24"/>
                  </a:lnTo>
                  <a:lnTo>
                    <a:pt x="4" y="26"/>
                  </a:lnTo>
                  <a:lnTo>
                    <a:pt x="6" y="28"/>
                  </a:lnTo>
                  <a:lnTo>
                    <a:pt x="10" y="29"/>
                  </a:lnTo>
                  <a:lnTo>
                    <a:pt x="12" y="30"/>
                  </a:lnTo>
                  <a:lnTo>
                    <a:pt x="15" y="30"/>
                  </a:lnTo>
                  <a:lnTo>
                    <a:pt x="75" y="30"/>
                  </a:lnTo>
                  <a:lnTo>
                    <a:pt x="78" y="30"/>
                  </a:lnTo>
                  <a:lnTo>
                    <a:pt x="82" y="29"/>
                  </a:lnTo>
                  <a:lnTo>
                    <a:pt x="84" y="28"/>
                  </a:lnTo>
                  <a:lnTo>
                    <a:pt x="86" y="26"/>
                  </a:lnTo>
                  <a:lnTo>
                    <a:pt x="88" y="24"/>
                  </a:lnTo>
                  <a:lnTo>
                    <a:pt x="89" y="22"/>
                  </a:lnTo>
                  <a:lnTo>
                    <a:pt x="90" y="18"/>
                  </a:lnTo>
                  <a:lnTo>
                    <a:pt x="90" y="15"/>
                  </a:lnTo>
                  <a:lnTo>
                    <a:pt x="90" y="13"/>
                  </a:lnTo>
                  <a:lnTo>
                    <a:pt x="89" y="10"/>
                  </a:lnTo>
                  <a:lnTo>
                    <a:pt x="88" y="8"/>
                  </a:lnTo>
                  <a:lnTo>
                    <a:pt x="86" y="4"/>
                  </a:lnTo>
                  <a:lnTo>
                    <a:pt x="84" y="3"/>
                  </a:lnTo>
                  <a:lnTo>
                    <a:pt x="82" y="1"/>
                  </a:lnTo>
                  <a:lnTo>
                    <a:pt x="78" y="1"/>
                  </a:lnTo>
                  <a:lnTo>
                    <a:pt x="75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2" name="Freeform 374"/>
            <p:cNvSpPr>
              <a:spLocks/>
            </p:cNvSpPr>
            <p:nvPr/>
          </p:nvSpPr>
          <p:spPr bwMode="auto">
            <a:xfrm>
              <a:off x="8974138" y="1563688"/>
              <a:ext cx="28575" cy="9525"/>
            </a:xfrm>
            <a:custGeom>
              <a:avLst/>
              <a:gdLst>
                <a:gd name="T0" fmla="*/ 15 w 90"/>
                <a:gd name="T1" fmla="*/ 30 h 30"/>
                <a:gd name="T2" fmla="*/ 75 w 90"/>
                <a:gd name="T3" fmla="*/ 30 h 30"/>
                <a:gd name="T4" fmla="*/ 79 w 90"/>
                <a:gd name="T5" fmla="*/ 30 h 30"/>
                <a:gd name="T6" fmla="*/ 81 w 90"/>
                <a:gd name="T7" fmla="*/ 29 h 30"/>
                <a:gd name="T8" fmla="*/ 84 w 90"/>
                <a:gd name="T9" fmla="*/ 28 h 30"/>
                <a:gd name="T10" fmla="*/ 86 w 90"/>
                <a:gd name="T11" fmla="*/ 26 h 30"/>
                <a:gd name="T12" fmla="*/ 87 w 90"/>
                <a:gd name="T13" fmla="*/ 24 h 30"/>
                <a:gd name="T14" fmla="*/ 89 w 90"/>
                <a:gd name="T15" fmla="*/ 21 h 30"/>
                <a:gd name="T16" fmla="*/ 89 w 90"/>
                <a:gd name="T17" fmla="*/ 18 h 30"/>
                <a:gd name="T18" fmla="*/ 90 w 90"/>
                <a:gd name="T19" fmla="*/ 15 h 30"/>
                <a:gd name="T20" fmla="*/ 89 w 90"/>
                <a:gd name="T21" fmla="*/ 12 h 30"/>
                <a:gd name="T22" fmla="*/ 89 w 90"/>
                <a:gd name="T23" fmla="*/ 10 h 30"/>
                <a:gd name="T24" fmla="*/ 87 w 90"/>
                <a:gd name="T25" fmla="*/ 6 h 30"/>
                <a:gd name="T26" fmla="*/ 86 w 90"/>
                <a:gd name="T27" fmla="*/ 4 h 30"/>
                <a:gd name="T28" fmla="*/ 84 w 90"/>
                <a:gd name="T29" fmla="*/ 3 h 30"/>
                <a:gd name="T30" fmla="*/ 81 w 90"/>
                <a:gd name="T31" fmla="*/ 1 h 30"/>
                <a:gd name="T32" fmla="*/ 79 w 90"/>
                <a:gd name="T33" fmla="*/ 0 h 30"/>
                <a:gd name="T34" fmla="*/ 75 w 90"/>
                <a:gd name="T35" fmla="*/ 0 h 30"/>
                <a:gd name="T36" fmla="*/ 15 w 90"/>
                <a:gd name="T37" fmla="*/ 0 h 30"/>
                <a:gd name="T38" fmla="*/ 12 w 90"/>
                <a:gd name="T39" fmla="*/ 0 h 30"/>
                <a:gd name="T40" fmla="*/ 9 w 90"/>
                <a:gd name="T41" fmla="*/ 1 h 30"/>
                <a:gd name="T42" fmla="*/ 7 w 90"/>
                <a:gd name="T43" fmla="*/ 2 h 30"/>
                <a:gd name="T44" fmla="*/ 5 w 90"/>
                <a:gd name="T45" fmla="*/ 4 h 30"/>
                <a:gd name="T46" fmla="*/ 2 w 90"/>
                <a:gd name="T47" fmla="*/ 6 h 30"/>
                <a:gd name="T48" fmla="*/ 1 w 90"/>
                <a:gd name="T49" fmla="*/ 10 h 30"/>
                <a:gd name="T50" fmla="*/ 0 w 90"/>
                <a:gd name="T51" fmla="*/ 12 h 30"/>
                <a:gd name="T52" fmla="*/ 0 w 90"/>
                <a:gd name="T53" fmla="*/ 15 h 30"/>
                <a:gd name="T54" fmla="*/ 0 w 90"/>
                <a:gd name="T55" fmla="*/ 18 h 30"/>
                <a:gd name="T56" fmla="*/ 1 w 90"/>
                <a:gd name="T57" fmla="*/ 21 h 30"/>
                <a:gd name="T58" fmla="*/ 2 w 90"/>
                <a:gd name="T59" fmla="*/ 24 h 30"/>
                <a:gd name="T60" fmla="*/ 5 w 90"/>
                <a:gd name="T61" fmla="*/ 26 h 30"/>
                <a:gd name="T62" fmla="*/ 7 w 90"/>
                <a:gd name="T63" fmla="*/ 28 h 30"/>
                <a:gd name="T64" fmla="*/ 9 w 90"/>
                <a:gd name="T65" fmla="*/ 29 h 30"/>
                <a:gd name="T66" fmla="*/ 12 w 90"/>
                <a:gd name="T67" fmla="*/ 30 h 30"/>
                <a:gd name="T68" fmla="*/ 15 w 90"/>
                <a:gd name="T69" fmla="*/ 30 h 30"/>
                <a:gd name="T70" fmla="*/ 15 w 90"/>
                <a:gd name="T71" fmla="*/ 3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90" h="30">
                  <a:moveTo>
                    <a:pt x="15" y="30"/>
                  </a:moveTo>
                  <a:lnTo>
                    <a:pt x="75" y="30"/>
                  </a:lnTo>
                  <a:lnTo>
                    <a:pt x="79" y="30"/>
                  </a:lnTo>
                  <a:lnTo>
                    <a:pt x="81" y="29"/>
                  </a:lnTo>
                  <a:lnTo>
                    <a:pt x="84" y="28"/>
                  </a:lnTo>
                  <a:lnTo>
                    <a:pt x="86" y="26"/>
                  </a:lnTo>
                  <a:lnTo>
                    <a:pt x="87" y="24"/>
                  </a:lnTo>
                  <a:lnTo>
                    <a:pt x="89" y="21"/>
                  </a:lnTo>
                  <a:lnTo>
                    <a:pt x="89" y="18"/>
                  </a:lnTo>
                  <a:lnTo>
                    <a:pt x="90" y="15"/>
                  </a:lnTo>
                  <a:lnTo>
                    <a:pt x="89" y="12"/>
                  </a:lnTo>
                  <a:lnTo>
                    <a:pt x="89" y="10"/>
                  </a:lnTo>
                  <a:lnTo>
                    <a:pt x="87" y="6"/>
                  </a:lnTo>
                  <a:lnTo>
                    <a:pt x="86" y="4"/>
                  </a:lnTo>
                  <a:lnTo>
                    <a:pt x="84" y="3"/>
                  </a:lnTo>
                  <a:lnTo>
                    <a:pt x="81" y="1"/>
                  </a:lnTo>
                  <a:lnTo>
                    <a:pt x="79" y="0"/>
                  </a:lnTo>
                  <a:lnTo>
                    <a:pt x="75" y="0"/>
                  </a:lnTo>
                  <a:lnTo>
                    <a:pt x="15" y="0"/>
                  </a:lnTo>
                  <a:lnTo>
                    <a:pt x="12" y="0"/>
                  </a:lnTo>
                  <a:lnTo>
                    <a:pt x="9" y="1"/>
                  </a:lnTo>
                  <a:lnTo>
                    <a:pt x="7" y="2"/>
                  </a:lnTo>
                  <a:lnTo>
                    <a:pt x="5" y="4"/>
                  </a:lnTo>
                  <a:lnTo>
                    <a:pt x="2" y="6"/>
                  </a:lnTo>
                  <a:lnTo>
                    <a:pt x="1" y="10"/>
                  </a:lnTo>
                  <a:lnTo>
                    <a:pt x="0" y="12"/>
                  </a:lnTo>
                  <a:lnTo>
                    <a:pt x="0" y="15"/>
                  </a:lnTo>
                  <a:lnTo>
                    <a:pt x="0" y="18"/>
                  </a:lnTo>
                  <a:lnTo>
                    <a:pt x="1" y="21"/>
                  </a:lnTo>
                  <a:lnTo>
                    <a:pt x="2" y="24"/>
                  </a:lnTo>
                  <a:lnTo>
                    <a:pt x="5" y="26"/>
                  </a:lnTo>
                  <a:lnTo>
                    <a:pt x="7" y="28"/>
                  </a:lnTo>
                  <a:lnTo>
                    <a:pt x="9" y="29"/>
                  </a:lnTo>
                  <a:lnTo>
                    <a:pt x="12" y="30"/>
                  </a:lnTo>
                  <a:lnTo>
                    <a:pt x="15" y="30"/>
                  </a:lnTo>
                  <a:lnTo>
                    <a:pt x="15" y="3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3" name="Freeform 375"/>
            <p:cNvSpPr>
              <a:spLocks/>
            </p:cNvSpPr>
            <p:nvPr/>
          </p:nvSpPr>
          <p:spPr bwMode="auto">
            <a:xfrm>
              <a:off x="8974138" y="1592263"/>
              <a:ext cx="28575" cy="9525"/>
            </a:xfrm>
            <a:custGeom>
              <a:avLst/>
              <a:gdLst>
                <a:gd name="T0" fmla="*/ 15 w 90"/>
                <a:gd name="T1" fmla="*/ 30 h 30"/>
                <a:gd name="T2" fmla="*/ 75 w 90"/>
                <a:gd name="T3" fmla="*/ 30 h 30"/>
                <a:gd name="T4" fmla="*/ 79 w 90"/>
                <a:gd name="T5" fmla="*/ 30 h 30"/>
                <a:gd name="T6" fmla="*/ 81 w 90"/>
                <a:gd name="T7" fmla="*/ 29 h 30"/>
                <a:gd name="T8" fmla="*/ 84 w 90"/>
                <a:gd name="T9" fmla="*/ 28 h 30"/>
                <a:gd name="T10" fmla="*/ 86 w 90"/>
                <a:gd name="T11" fmla="*/ 26 h 30"/>
                <a:gd name="T12" fmla="*/ 87 w 90"/>
                <a:gd name="T13" fmla="*/ 24 h 30"/>
                <a:gd name="T14" fmla="*/ 89 w 90"/>
                <a:gd name="T15" fmla="*/ 22 h 30"/>
                <a:gd name="T16" fmla="*/ 89 w 90"/>
                <a:gd name="T17" fmla="*/ 18 h 30"/>
                <a:gd name="T18" fmla="*/ 90 w 90"/>
                <a:gd name="T19" fmla="*/ 15 h 30"/>
                <a:gd name="T20" fmla="*/ 89 w 90"/>
                <a:gd name="T21" fmla="*/ 13 h 30"/>
                <a:gd name="T22" fmla="*/ 89 w 90"/>
                <a:gd name="T23" fmla="*/ 10 h 30"/>
                <a:gd name="T24" fmla="*/ 87 w 90"/>
                <a:gd name="T25" fmla="*/ 8 h 30"/>
                <a:gd name="T26" fmla="*/ 86 w 90"/>
                <a:gd name="T27" fmla="*/ 4 h 30"/>
                <a:gd name="T28" fmla="*/ 84 w 90"/>
                <a:gd name="T29" fmla="*/ 3 h 30"/>
                <a:gd name="T30" fmla="*/ 81 w 90"/>
                <a:gd name="T31" fmla="*/ 1 h 30"/>
                <a:gd name="T32" fmla="*/ 79 w 90"/>
                <a:gd name="T33" fmla="*/ 1 h 30"/>
                <a:gd name="T34" fmla="*/ 75 w 90"/>
                <a:gd name="T35" fmla="*/ 0 h 30"/>
                <a:gd name="T36" fmla="*/ 15 w 90"/>
                <a:gd name="T37" fmla="*/ 0 h 30"/>
                <a:gd name="T38" fmla="*/ 12 w 90"/>
                <a:gd name="T39" fmla="*/ 1 h 30"/>
                <a:gd name="T40" fmla="*/ 9 w 90"/>
                <a:gd name="T41" fmla="*/ 1 h 30"/>
                <a:gd name="T42" fmla="*/ 7 w 90"/>
                <a:gd name="T43" fmla="*/ 3 h 30"/>
                <a:gd name="T44" fmla="*/ 5 w 90"/>
                <a:gd name="T45" fmla="*/ 4 h 30"/>
                <a:gd name="T46" fmla="*/ 2 w 90"/>
                <a:gd name="T47" fmla="*/ 8 h 30"/>
                <a:gd name="T48" fmla="*/ 1 w 90"/>
                <a:gd name="T49" fmla="*/ 10 h 30"/>
                <a:gd name="T50" fmla="*/ 0 w 90"/>
                <a:gd name="T51" fmla="*/ 13 h 30"/>
                <a:gd name="T52" fmla="*/ 0 w 90"/>
                <a:gd name="T53" fmla="*/ 15 h 30"/>
                <a:gd name="T54" fmla="*/ 0 w 90"/>
                <a:gd name="T55" fmla="*/ 18 h 30"/>
                <a:gd name="T56" fmla="*/ 1 w 90"/>
                <a:gd name="T57" fmla="*/ 22 h 30"/>
                <a:gd name="T58" fmla="*/ 2 w 90"/>
                <a:gd name="T59" fmla="*/ 24 h 30"/>
                <a:gd name="T60" fmla="*/ 5 w 90"/>
                <a:gd name="T61" fmla="*/ 26 h 30"/>
                <a:gd name="T62" fmla="*/ 7 w 90"/>
                <a:gd name="T63" fmla="*/ 28 h 30"/>
                <a:gd name="T64" fmla="*/ 9 w 90"/>
                <a:gd name="T65" fmla="*/ 29 h 30"/>
                <a:gd name="T66" fmla="*/ 12 w 90"/>
                <a:gd name="T67" fmla="*/ 30 h 30"/>
                <a:gd name="T68" fmla="*/ 15 w 90"/>
                <a:gd name="T69" fmla="*/ 3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90" h="30">
                  <a:moveTo>
                    <a:pt x="15" y="30"/>
                  </a:moveTo>
                  <a:lnTo>
                    <a:pt x="75" y="30"/>
                  </a:lnTo>
                  <a:lnTo>
                    <a:pt x="79" y="30"/>
                  </a:lnTo>
                  <a:lnTo>
                    <a:pt x="81" y="29"/>
                  </a:lnTo>
                  <a:lnTo>
                    <a:pt x="84" y="28"/>
                  </a:lnTo>
                  <a:lnTo>
                    <a:pt x="86" y="26"/>
                  </a:lnTo>
                  <a:lnTo>
                    <a:pt x="87" y="24"/>
                  </a:lnTo>
                  <a:lnTo>
                    <a:pt x="89" y="22"/>
                  </a:lnTo>
                  <a:lnTo>
                    <a:pt x="89" y="18"/>
                  </a:lnTo>
                  <a:lnTo>
                    <a:pt x="90" y="15"/>
                  </a:lnTo>
                  <a:lnTo>
                    <a:pt x="89" y="13"/>
                  </a:lnTo>
                  <a:lnTo>
                    <a:pt x="89" y="10"/>
                  </a:lnTo>
                  <a:lnTo>
                    <a:pt x="87" y="8"/>
                  </a:lnTo>
                  <a:lnTo>
                    <a:pt x="86" y="4"/>
                  </a:lnTo>
                  <a:lnTo>
                    <a:pt x="84" y="3"/>
                  </a:lnTo>
                  <a:lnTo>
                    <a:pt x="81" y="1"/>
                  </a:lnTo>
                  <a:lnTo>
                    <a:pt x="79" y="1"/>
                  </a:lnTo>
                  <a:lnTo>
                    <a:pt x="75" y="0"/>
                  </a:lnTo>
                  <a:lnTo>
                    <a:pt x="15" y="0"/>
                  </a:lnTo>
                  <a:lnTo>
                    <a:pt x="12" y="1"/>
                  </a:lnTo>
                  <a:lnTo>
                    <a:pt x="9" y="1"/>
                  </a:lnTo>
                  <a:lnTo>
                    <a:pt x="7" y="3"/>
                  </a:lnTo>
                  <a:lnTo>
                    <a:pt x="5" y="4"/>
                  </a:lnTo>
                  <a:lnTo>
                    <a:pt x="2" y="8"/>
                  </a:lnTo>
                  <a:lnTo>
                    <a:pt x="1" y="10"/>
                  </a:lnTo>
                  <a:lnTo>
                    <a:pt x="0" y="13"/>
                  </a:lnTo>
                  <a:lnTo>
                    <a:pt x="0" y="15"/>
                  </a:lnTo>
                  <a:lnTo>
                    <a:pt x="0" y="18"/>
                  </a:lnTo>
                  <a:lnTo>
                    <a:pt x="1" y="22"/>
                  </a:lnTo>
                  <a:lnTo>
                    <a:pt x="2" y="24"/>
                  </a:lnTo>
                  <a:lnTo>
                    <a:pt x="5" y="26"/>
                  </a:lnTo>
                  <a:lnTo>
                    <a:pt x="7" y="28"/>
                  </a:lnTo>
                  <a:lnTo>
                    <a:pt x="9" y="29"/>
                  </a:lnTo>
                  <a:lnTo>
                    <a:pt x="12" y="30"/>
                  </a:lnTo>
                  <a:lnTo>
                    <a:pt x="15" y="3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4" name="Freeform 376"/>
            <p:cNvSpPr>
              <a:spLocks noEditPoints="1"/>
            </p:cNvSpPr>
            <p:nvPr/>
          </p:nvSpPr>
          <p:spPr bwMode="auto">
            <a:xfrm>
              <a:off x="8743951" y="1401763"/>
              <a:ext cx="287338" cy="228600"/>
            </a:xfrm>
            <a:custGeom>
              <a:avLst/>
              <a:gdLst>
                <a:gd name="T0" fmla="*/ 873 w 903"/>
                <a:gd name="T1" fmla="*/ 692 h 722"/>
                <a:gd name="T2" fmla="*/ 30 w 903"/>
                <a:gd name="T3" fmla="*/ 692 h 722"/>
                <a:gd name="T4" fmla="*/ 30 w 903"/>
                <a:gd name="T5" fmla="*/ 394 h 722"/>
                <a:gd name="T6" fmla="*/ 86 w 903"/>
                <a:gd name="T7" fmla="*/ 30 h 722"/>
                <a:gd name="T8" fmla="*/ 126 w 903"/>
                <a:gd name="T9" fmla="*/ 30 h 722"/>
                <a:gd name="T10" fmla="*/ 197 w 903"/>
                <a:gd name="T11" fmla="*/ 397 h 722"/>
                <a:gd name="T12" fmla="*/ 205 w 903"/>
                <a:gd name="T13" fmla="*/ 442 h 722"/>
                <a:gd name="T14" fmla="*/ 243 w 903"/>
                <a:gd name="T15" fmla="*/ 417 h 722"/>
                <a:gd name="T16" fmla="*/ 422 w 903"/>
                <a:gd name="T17" fmla="*/ 297 h 722"/>
                <a:gd name="T18" fmla="*/ 422 w 903"/>
                <a:gd name="T19" fmla="*/ 392 h 722"/>
                <a:gd name="T20" fmla="*/ 422 w 903"/>
                <a:gd name="T21" fmla="*/ 448 h 722"/>
                <a:gd name="T22" fmla="*/ 468 w 903"/>
                <a:gd name="T23" fmla="*/ 417 h 722"/>
                <a:gd name="T24" fmla="*/ 647 w 903"/>
                <a:gd name="T25" fmla="*/ 297 h 722"/>
                <a:gd name="T26" fmla="*/ 647 w 903"/>
                <a:gd name="T27" fmla="*/ 392 h 722"/>
                <a:gd name="T28" fmla="*/ 647 w 903"/>
                <a:gd name="T29" fmla="*/ 448 h 722"/>
                <a:gd name="T30" fmla="*/ 694 w 903"/>
                <a:gd name="T31" fmla="*/ 417 h 722"/>
                <a:gd name="T32" fmla="*/ 873 w 903"/>
                <a:gd name="T33" fmla="*/ 297 h 722"/>
                <a:gd name="T34" fmla="*/ 873 w 903"/>
                <a:gd name="T35" fmla="*/ 692 h 722"/>
                <a:gd name="T36" fmla="*/ 677 w 903"/>
                <a:gd name="T37" fmla="*/ 392 h 722"/>
                <a:gd name="T38" fmla="*/ 677 w 903"/>
                <a:gd name="T39" fmla="*/ 241 h 722"/>
                <a:gd name="T40" fmla="*/ 452 w 903"/>
                <a:gd name="T41" fmla="*/ 392 h 722"/>
                <a:gd name="T42" fmla="*/ 452 w 903"/>
                <a:gd name="T43" fmla="*/ 241 h 722"/>
                <a:gd name="T44" fmla="*/ 226 w 903"/>
                <a:gd name="T45" fmla="*/ 392 h 722"/>
                <a:gd name="T46" fmla="*/ 151 w 903"/>
                <a:gd name="T47" fmla="*/ 0 h 722"/>
                <a:gd name="T48" fmla="*/ 60 w 903"/>
                <a:gd name="T49" fmla="*/ 0 h 722"/>
                <a:gd name="T50" fmla="*/ 0 w 903"/>
                <a:gd name="T51" fmla="*/ 392 h 722"/>
                <a:gd name="T52" fmla="*/ 0 w 903"/>
                <a:gd name="T53" fmla="*/ 722 h 722"/>
                <a:gd name="T54" fmla="*/ 903 w 903"/>
                <a:gd name="T55" fmla="*/ 722 h 722"/>
                <a:gd name="T56" fmla="*/ 903 w 903"/>
                <a:gd name="T57" fmla="*/ 241 h 722"/>
                <a:gd name="T58" fmla="*/ 677 w 903"/>
                <a:gd name="T59" fmla="*/ 392 h 7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903" h="722">
                  <a:moveTo>
                    <a:pt x="873" y="692"/>
                  </a:moveTo>
                  <a:lnTo>
                    <a:pt x="30" y="692"/>
                  </a:lnTo>
                  <a:lnTo>
                    <a:pt x="30" y="394"/>
                  </a:lnTo>
                  <a:lnTo>
                    <a:pt x="86" y="30"/>
                  </a:lnTo>
                  <a:lnTo>
                    <a:pt x="126" y="30"/>
                  </a:lnTo>
                  <a:lnTo>
                    <a:pt x="197" y="397"/>
                  </a:lnTo>
                  <a:lnTo>
                    <a:pt x="205" y="442"/>
                  </a:lnTo>
                  <a:lnTo>
                    <a:pt x="243" y="417"/>
                  </a:lnTo>
                  <a:lnTo>
                    <a:pt x="422" y="297"/>
                  </a:lnTo>
                  <a:lnTo>
                    <a:pt x="422" y="392"/>
                  </a:lnTo>
                  <a:lnTo>
                    <a:pt x="422" y="448"/>
                  </a:lnTo>
                  <a:lnTo>
                    <a:pt x="468" y="417"/>
                  </a:lnTo>
                  <a:lnTo>
                    <a:pt x="647" y="297"/>
                  </a:lnTo>
                  <a:lnTo>
                    <a:pt x="647" y="392"/>
                  </a:lnTo>
                  <a:lnTo>
                    <a:pt x="647" y="448"/>
                  </a:lnTo>
                  <a:lnTo>
                    <a:pt x="694" y="417"/>
                  </a:lnTo>
                  <a:lnTo>
                    <a:pt x="873" y="297"/>
                  </a:lnTo>
                  <a:lnTo>
                    <a:pt x="873" y="692"/>
                  </a:lnTo>
                  <a:close/>
                  <a:moveTo>
                    <a:pt x="677" y="392"/>
                  </a:moveTo>
                  <a:lnTo>
                    <a:pt x="677" y="241"/>
                  </a:lnTo>
                  <a:lnTo>
                    <a:pt x="452" y="392"/>
                  </a:lnTo>
                  <a:lnTo>
                    <a:pt x="452" y="241"/>
                  </a:lnTo>
                  <a:lnTo>
                    <a:pt x="226" y="392"/>
                  </a:lnTo>
                  <a:lnTo>
                    <a:pt x="151" y="0"/>
                  </a:lnTo>
                  <a:lnTo>
                    <a:pt x="60" y="0"/>
                  </a:lnTo>
                  <a:lnTo>
                    <a:pt x="0" y="392"/>
                  </a:lnTo>
                  <a:lnTo>
                    <a:pt x="0" y="722"/>
                  </a:lnTo>
                  <a:lnTo>
                    <a:pt x="903" y="722"/>
                  </a:lnTo>
                  <a:lnTo>
                    <a:pt x="903" y="241"/>
                  </a:lnTo>
                  <a:lnTo>
                    <a:pt x="677" y="39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195" name="Group 194"/>
          <p:cNvGrpSpPr/>
          <p:nvPr/>
        </p:nvGrpSpPr>
        <p:grpSpPr>
          <a:xfrm>
            <a:off x="4142056" y="3318178"/>
            <a:ext cx="287338" cy="239712"/>
            <a:chOff x="10464801" y="817563"/>
            <a:chExt cx="287338" cy="239712"/>
          </a:xfrm>
          <a:solidFill>
            <a:srgbClr val="3B3939"/>
          </a:solidFill>
        </p:grpSpPr>
        <p:sp>
          <p:nvSpPr>
            <p:cNvPr id="196" name="Freeform 334"/>
            <p:cNvSpPr>
              <a:spLocks noEditPoints="1"/>
            </p:cNvSpPr>
            <p:nvPr/>
          </p:nvSpPr>
          <p:spPr bwMode="auto">
            <a:xfrm>
              <a:off x="10464801" y="817563"/>
              <a:ext cx="287338" cy="239712"/>
            </a:xfrm>
            <a:custGeom>
              <a:avLst/>
              <a:gdLst>
                <a:gd name="T0" fmla="*/ 723 w 904"/>
                <a:gd name="T1" fmla="*/ 602 h 753"/>
                <a:gd name="T2" fmla="*/ 512 w 904"/>
                <a:gd name="T3" fmla="*/ 602 h 753"/>
                <a:gd name="T4" fmla="*/ 512 w 904"/>
                <a:gd name="T5" fmla="*/ 722 h 753"/>
                <a:gd name="T6" fmla="*/ 181 w 904"/>
                <a:gd name="T7" fmla="*/ 542 h 753"/>
                <a:gd name="T8" fmla="*/ 181 w 904"/>
                <a:gd name="T9" fmla="*/ 722 h 753"/>
                <a:gd name="T10" fmla="*/ 391 w 904"/>
                <a:gd name="T11" fmla="*/ 722 h 753"/>
                <a:gd name="T12" fmla="*/ 331 w 904"/>
                <a:gd name="T13" fmla="*/ 524 h 753"/>
                <a:gd name="T14" fmla="*/ 327 w 904"/>
                <a:gd name="T15" fmla="*/ 516 h 753"/>
                <a:gd name="T16" fmla="*/ 319 w 904"/>
                <a:gd name="T17" fmla="*/ 512 h 753"/>
                <a:gd name="T18" fmla="*/ 163 w 904"/>
                <a:gd name="T19" fmla="*/ 512 h 753"/>
                <a:gd name="T20" fmla="*/ 155 w 904"/>
                <a:gd name="T21" fmla="*/ 516 h 753"/>
                <a:gd name="T22" fmla="*/ 151 w 904"/>
                <a:gd name="T23" fmla="*/ 524 h 753"/>
                <a:gd name="T24" fmla="*/ 91 w 904"/>
                <a:gd name="T25" fmla="*/ 722 h 753"/>
                <a:gd name="T26" fmla="*/ 813 w 904"/>
                <a:gd name="T27" fmla="*/ 722 h 753"/>
                <a:gd name="T28" fmla="*/ 753 w 904"/>
                <a:gd name="T29" fmla="*/ 584 h 753"/>
                <a:gd name="T30" fmla="*/ 748 w 904"/>
                <a:gd name="T31" fmla="*/ 577 h 753"/>
                <a:gd name="T32" fmla="*/ 741 w 904"/>
                <a:gd name="T33" fmla="*/ 572 h 753"/>
                <a:gd name="T34" fmla="*/ 494 w 904"/>
                <a:gd name="T35" fmla="*/ 572 h 753"/>
                <a:gd name="T36" fmla="*/ 487 w 904"/>
                <a:gd name="T37" fmla="*/ 577 h 753"/>
                <a:gd name="T38" fmla="*/ 482 w 904"/>
                <a:gd name="T39" fmla="*/ 584 h 753"/>
                <a:gd name="T40" fmla="*/ 421 w 904"/>
                <a:gd name="T41" fmla="*/ 722 h 753"/>
                <a:gd name="T42" fmla="*/ 723 w 904"/>
                <a:gd name="T43" fmla="*/ 121 h 753"/>
                <a:gd name="T44" fmla="*/ 723 w 904"/>
                <a:gd name="T45" fmla="*/ 241 h 753"/>
                <a:gd name="T46" fmla="*/ 843 w 904"/>
                <a:gd name="T47" fmla="*/ 722 h 753"/>
                <a:gd name="T48" fmla="*/ 885 w 904"/>
                <a:gd name="T49" fmla="*/ 376 h 753"/>
                <a:gd name="T50" fmla="*/ 895 w 904"/>
                <a:gd name="T51" fmla="*/ 375 h 753"/>
                <a:gd name="T52" fmla="*/ 903 w 904"/>
                <a:gd name="T53" fmla="*/ 366 h 753"/>
                <a:gd name="T54" fmla="*/ 903 w 904"/>
                <a:gd name="T55" fmla="*/ 358 h 753"/>
                <a:gd name="T56" fmla="*/ 898 w 904"/>
                <a:gd name="T57" fmla="*/ 350 h 753"/>
                <a:gd name="T58" fmla="*/ 813 w 904"/>
                <a:gd name="T59" fmla="*/ 106 h 753"/>
                <a:gd name="T60" fmla="*/ 811 w 904"/>
                <a:gd name="T61" fmla="*/ 97 h 753"/>
                <a:gd name="T62" fmla="*/ 804 w 904"/>
                <a:gd name="T63" fmla="*/ 92 h 753"/>
                <a:gd name="T64" fmla="*/ 708 w 904"/>
                <a:gd name="T65" fmla="*/ 91 h 753"/>
                <a:gd name="T66" fmla="*/ 699 w 904"/>
                <a:gd name="T67" fmla="*/ 93 h 753"/>
                <a:gd name="T68" fmla="*/ 694 w 904"/>
                <a:gd name="T69" fmla="*/ 99 h 753"/>
                <a:gd name="T70" fmla="*/ 693 w 904"/>
                <a:gd name="T71" fmla="*/ 221 h 753"/>
                <a:gd name="T72" fmla="*/ 333 w 904"/>
                <a:gd name="T73" fmla="*/ 0 h 753"/>
                <a:gd name="T74" fmla="*/ 325 w 904"/>
                <a:gd name="T75" fmla="*/ 1 h 753"/>
                <a:gd name="T76" fmla="*/ 318 w 904"/>
                <a:gd name="T77" fmla="*/ 7 h 753"/>
                <a:gd name="T78" fmla="*/ 316 w 904"/>
                <a:gd name="T79" fmla="*/ 15 h 753"/>
                <a:gd name="T80" fmla="*/ 319 w 904"/>
                <a:gd name="T81" fmla="*/ 24 h 753"/>
                <a:gd name="T82" fmla="*/ 391 w 904"/>
                <a:gd name="T83" fmla="*/ 70 h 753"/>
                <a:gd name="T84" fmla="*/ 69 w 904"/>
                <a:gd name="T85" fmla="*/ 394 h 753"/>
                <a:gd name="T86" fmla="*/ 6 w 904"/>
                <a:gd name="T87" fmla="*/ 424 h 753"/>
                <a:gd name="T88" fmla="*/ 1 w 904"/>
                <a:gd name="T89" fmla="*/ 432 h 753"/>
                <a:gd name="T90" fmla="*/ 1 w 904"/>
                <a:gd name="T91" fmla="*/ 440 h 753"/>
                <a:gd name="T92" fmla="*/ 7 w 904"/>
                <a:gd name="T93" fmla="*/ 450 h 753"/>
                <a:gd name="T94" fmla="*/ 19 w 904"/>
                <a:gd name="T95" fmla="*/ 451 h 753"/>
                <a:gd name="T96" fmla="*/ 61 w 904"/>
                <a:gd name="T97" fmla="*/ 722 h 753"/>
                <a:gd name="T98" fmla="*/ 9 w 904"/>
                <a:gd name="T99" fmla="*/ 724 h 753"/>
                <a:gd name="T100" fmla="*/ 3 w 904"/>
                <a:gd name="T101" fmla="*/ 730 h 753"/>
                <a:gd name="T102" fmla="*/ 0 w 904"/>
                <a:gd name="T103" fmla="*/ 738 h 753"/>
                <a:gd name="T104" fmla="*/ 3 w 904"/>
                <a:gd name="T105" fmla="*/ 746 h 753"/>
                <a:gd name="T106" fmla="*/ 9 w 904"/>
                <a:gd name="T107" fmla="*/ 751 h 753"/>
                <a:gd name="T108" fmla="*/ 166 w 904"/>
                <a:gd name="T109" fmla="*/ 753 h 753"/>
                <a:gd name="T110" fmla="*/ 738 w 904"/>
                <a:gd name="T111" fmla="*/ 753 h 753"/>
                <a:gd name="T112" fmla="*/ 894 w 904"/>
                <a:gd name="T113" fmla="*/ 751 h 753"/>
                <a:gd name="T114" fmla="*/ 901 w 904"/>
                <a:gd name="T115" fmla="*/ 746 h 753"/>
                <a:gd name="T116" fmla="*/ 904 w 904"/>
                <a:gd name="T117" fmla="*/ 738 h 753"/>
                <a:gd name="T118" fmla="*/ 901 w 904"/>
                <a:gd name="T119" fmla="*/ 730 h 753"/>
                <a:gd name="T120" fmla="*/ 894 w 904"/>
                <a:gd name="T121" fmla="*/ 724 h 7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904" h="753">
                  <a:moveTo>
                    <a:pt x="632" y="722"/>
                  </a:moveTo>
                  <a:lnTo>
                    <a:pt x="632" y="602"/>
                  </a:lnTo>
                  <a:lnTo>
                    <a:pt x="723" y="602"/>
                  </a:lnTo>
                  <a:lnTo>
                    <a:pt x="723" y="722"/>
                  </a:lnTo>
                  <a:lnTo>
                    <a:pt x="632" y="722"/>
                  </a:lnTo>
                  <a:close/>
                  <a:moveTo>
                    <a:pt x="512" y="602"/>
                  </a:moveTo>
                  <a:lnTo>
                    <a:pt x="602" y="602"/>
                  </a:lnTo>
                  <a:lnTo>
                    <a:pt x="602" y="722"/>
                  </a:lnTo>
                  <a:lnTo>
                    <a:pt x="512" y="722"/>
                  </a:lnTo>
                  <a:lnTo>
                    <a:pt x="512" y="602"/>
                  </a:lnTo>
                  <a:close/>
                  <a:moveTo>
                    <a:pt x="181" y="722"/>
                  </a:moveTo>
                  <a:lnTo>
                    <a:pt x="181" y="542"/>
                  </a:lnTo>
                  <a:lnTo>
                    <a:pt x="301" y="542"/>
                  </a:lnTo>
                  <a:lnTo>
                    <a:pt x="301" y="722"/>
                  </a:lnTo>
                  <a:lnTo>
                    <a:pt x="181" y="722"/>
                  </a:lnTo>
                  <a:close/>
                  <a:moveTo>
                    <a:pt x="91" y="417"/>
                  </a:moveTo>
                  <a:lnTo>
                    <a:pt x="391" y="273"/>
                  </a:lnTo>
                  <a:lnTo>
                    <a:pt x="391" y="722"/>
                  </a:lnTo>
                  <a:lnTo>
                    <a:pt x="331" y="722"/>
                  </a:lnTo>
                  <a:lnTo>
                    <a:pt x="331" y="527"/>
                  </a:lnTo>
                  <a:lnTo>
                    <a:pt x="331" y="524"/>
                  </a:lnTo>
                  <a:lnTo>
                    <a:pt x="330" y="521"/>
                  </a:lnTo>
                  <a:lnTo>
                    <a:pt x="329" y="519"/>
                  </a:lnTo>
                  <a:lnTo>
                    <a:pt x="327" y="516"/>
                  </a:lnTo>
                  <a:lnTo>
                    <a:pt x="325" y="514"/>
                  </a:lnTo>
                  <a:lnTo>
                    <a:pt x="323" y="513"/>
                  </a:lnTo>
                  <a:lnTo>
                    <a:pt x="319" y="512"/>
                  </a:lnTo>
                  <a:lnTo>
                    <a:pt x="316" y="512"/>
                  </a:lnTo>
                  <a:lnTo>
                    <a:pt x="166" y="512"/>
                  </a:lnTo>
                  <a:lnTo>
                    <a:pt x="163" y="512"/>
                  </a:lnTo>
                  <a:lnTo>
                    <a:pt x="160" y="513"/>
                  </a:lnTo>
                  <a:lnTo>
                    <a:pt x="157" y="514"/>
                  </a:lnTo>
                  <a:lnTo>
                    <a:pt x="155" y="516"/>
                  </a:lnTo>
                  <a:lnTo>
                    <a:pt x="153" y="519"/>
                  </a:lnTo>
                  <a:lnTo>
                    <a:pt x="152" y="521"/>
                  </a:lnTo>
                  <a:lnTo>
                    <a:pt x="151" y="524"/>
                  </a:lnTo>
                  <a:lnTo>
                    <a:pt x="151" y="527"/>
                  </a:lnTo>
                  <a:lnTo>
                    <a:pt x="151" y="722"/>
                  </a:lnTo>
                  <a:lnTo>
                    <a:pt x="91" y="722"/>
                  </a:lnTo>
                  <a:lnTo>
                    <a:pt x="91" y="417"/>
                  </a:lnTo>
                  <a:close/>
                  <a:moveTo>
                    <a:pt x="813" y="332"/>
                  </a:moveTo>
                  <a:lnTo>
                    <a:pt x="813" y="722"/>
                  </a:lnTo>
                  <a:lnTo>
                    <a:pt x="753" y="722"/>
                  </a:lnTo>
                  <a:lnTo>
                    <a:pt x="753" y="587"/>
                  </a:lnTo>
                  <a:lnTo>
                    <a:pt x="753" y="584"/>
                  </a:lnTo>
                  <a:lnTo>
                    <a:pt x="752" y="582"/>
                  </a:lnTo>
                  <a:lnTo>
                    <a:pt x="750" y="579"/>
                  </a:lnTo>
                  <a:lnTo>
                    <a:pt x="748" y="577"/>
                  </a:lnTo>
                  <a:lnTo>
                    <a:pt x="746" y="574"/>
                  </a:lnTo>
                  <a:lnTo>
                    <a:pt x="744" y="573"/>
                  </a:lnTo>
                  <a:lnTo>
                    <a:pt x="741" y="572"/>
                  </a:lnTo>
                  <a:lnTo>
                    <a:pt x="738" y="572"/>
                  </a:lnTo>
                  <a:lnTo>
                    <a:pt x="497" y="572"/>
                  </a:lnTo>
                  <a:lnTo>
                    <a:pt x="494" y="572"/>
                  </a:lnTo>
                  <a:lnTo>
                    <a:pt x="491" y="573"/>
                  </a:lnTo>
                  <a:lnTo>
                    <a:pt x="489" y="574"/>
                  </a:lnTo>
                  <a:lnTo>
                    <a:pt x="487" y="577"/>
                  </a:lnTo>
                  <a:lnTo>
                    <a:pt x="484" y="579"/>
                  </a:lnTo>
                  <a:lnTo>
                    <a:pt x="483" y="582"/>
                  </a:lnTo>
                  <a:lnTo>
                    <a:pt x="482" y="584"/>
                  </a:lnTo>
                  <a:lnTo>
                    <a:pt x="482" y="587"/>
                  </a:lnTo>
                  <a:lnTo>
                    <a:pt x="482" y="722"/>
                  </a:lnTo>
                  <a:lnTo>
                    <a:pt x="421" y="722"/>
                  </a:lnTo>
                  <a:lnTo>
                    <a:pt x="421" y="89"/>
                  </a:lnTo>
                  <a:lnTo>
                    <a:pt x="813" y="332"/>
                  </a:lnTo>
                  <a:close/>
                  <a:moveTo>
                    <a:pt x="723" y="121"/>
                  </a:moveTo>
                  <a:lnTo>
                    <a:pt x="783" y="121"/>
                  </a:lnTo>
                  <a:lnTo>
                    <a:pt x="783" y="278"/>
                  </a:lnTo>
                  <a:lnTo>
                    <a:pt x="723" y="241"/>
                  </a:lnTo>
                  <a:lnTo>
                    <a:pt x="723" y="121"/>
                  </a:lnTo>
                  <a:close/>
                  <a:moveTo>
                    <a:pt x="889" y="722"/>
                  </a:moveTo>
                  <a:lnTo>
                    <a:pt x="843" y="722"/>
                  </a:lnTo>
                  <a:lnTo>
                    <a:pt x="843" y="351"/>
                  </a:lnTo>
                  <a:lnTo>
                    <a:pt x="880" y="374"/>
                  </a:lnTo>
                  <a:lnTo>
                    <a:pt x="885" y="376"/>
                  </a:lnTo>
                  <a:lnTo>
                    <a:pt x="889" y="377"/>
                  </a:lnTo>
                  <a:lnTo>
                    <a:pt x="892" y="376"/>
                  </a:lnTo>
                  <a:lnTo>
                    <a:pt x="895" y="375"/>
                  </a:lnTo>
                  <a:lnTo>
                    <a:pt x="898" y="373"/>
                  </a:lnTo>
                  <a:lnTo>
                    <a:pt x="901" y="369"/>
                  </a:lnTo>
                  <a:lnTo>
                    <a:pt x="903" y="366"/>
                  </a:lnTo>
                  <a:lnTo>
                    <a:pt x="903" y="364"/>
                  </a:lnTo>
                  <a:lnTo>
                    <a:pt x="904" y="361"/>
                  </a:lnTo>
                  <a:lnTo>
                    <a:pt x="903" y="358"/>
                  </a:lnTo>
                  <a:lnTo>
                    <a:pt x="902" y="356"/>
                  </a:lnTo>
                  <a:lnTo>
                    <a:pt x="901" y="352"/>
                  </a:lnTo>
                  <a:lnTo>
                    <a:pt x="898" y="350"/>
                  </a:lnTo>
                  <a:lnTo>
                    <a:pt x="896" y="349"/>
                  </a:lnTo>
                  <a:lnTo>
                    <a:pt x="813" y="297"/>
                  </a:lnTo>
                  <a:lnTo>
                    <a:pt x="813" y="106"/>
                  </a:lnTo>
                  <a:lnTo>
                    <a:pt x="813" y="102"/>
                  </a:lnTo>
                  <a:lnTo>
                    <a:pt x="812" y="99"/>
                  </a:lnTo>
                  <a:lnTo>
                    <a:pt x="811" y="97"/>
                  </a:lnTo>
                  <a:lnTo>
                    <a:pt x="808" y="95"/>
                  </a:lnTo>
                  <a:lnTo>
                    <a:pt x="806" y="93"/>
                  </a:lnTo>
                  <a:lnTo>
                    <a:pt x="804" y="92"/>
                  </a:lnTo>
                  <a:lnTo>
                    <a:pt x="801" y="91"/>
                  </a:lnTo>
                  <a:lnTo>
                    <a:pt x="798" y="91"/>
                  </a:lnTo>
                  <a:lnTo>
                    <a:pt x="708" y="91"/>
                  </a:lnTo>
                  <a:lnTo>
                    <a:pt x="704" y="91"/>
                  </a:lnTo>
                  <a:lnTo>
                    <a:pt x="702" y="92"/>
                  </a:lnTo>
                  <a:lnTo>
                    <a:pt x="699" y="93"/>
                  </a:lnTo>
                  <a:lnTo>
                    <a:pt x="697" y="95"/>
                  </a:lnTo>
                  <a:lnTo>
                    <a:pt x="695" y="97"/>
                  </a:lnTo>
                  <a:lnTo>
                    <a:pt x="694" y="99"/>
                  </a:lnTo>
                  <a:lnTo>
                    <a:pt x="693" y="102"/>
                  </a:lnTo>
                  <a:lnTo>
                    <a:pt x="693" y="106"/>
                  </a:lnTo>
                  <a:lnTo>
                    <a:pt x="693" y="221"/>
                  </a:lnTo>
                  <a:lnTo>
                    <a:pt x="340" y="3"/>
                  </a:lnTo>
                  <a:lnTo>
                    <a:pt x="336" y="0"/>
                  </a:lnTo>
                  <a:lnTo>
                    <a:pt x="333" y="0"/>
                  </a:lnTo>
                  <a:lnTo>
                    <a:pt x="331" y="0"/>
                  </a:lnTo>
                  <a:lnTo>
                    <a:pt x="328" y="0"/>
                  </a:lnTo>
                  <a:lnTo>
                    <a:pt x="325" y="1"/>
                  </a:lnTo>
                  <a:lnTo>
                    <a:pt x="323" y="3"/>
                  </a:lnTo>
                  <a:lnTo>
                    <a:pt x="320" y="5"/>
                  </a:lnTo>
                  <a:lnTo>
                    <a:pt x="318" y="7"/>
                  </a:lnTo>
                  <a:lnTo>
                    <a:pt x="317" y="10"/>
                  </a:lnTo>
                  <a:lnTo>
                    <a:pt x="316" y="12"/>
                  </a:lnTo>
                  <a:lnTo>
                    <a:pt x="316" y="15"/>
                  </a:lnTo>
                  <a:lnTo>
                    <a:pt x="317" y="19"/>
                  </a:lnTo>
                  <a:lnTo>
                    <a:pt x="317" y="21"/>
                  </a:lnTo>
                  <a:lnTo>
                    <a:pt x="319" y="24"/>
                  </a:lnTo>
                  <a:lnTo>
                    <a:pt x="321" y="26"/>
                  </a:lnTo>
                  <a:lnTo>
                    <a:pt x="324" y="28"/>
                  </a:lnTo>
                  <a:lnTo>
                    <a:pt x="391" y="70"/>
                  </a:lnTo>
                  <a:lnTo>
                    <a:pt x="391" y="239"/>
                  </a:lnTo>
                  <a:lnTo>
                    <a:pt x="72" y="393"/>
                  </a:lnTo>
                  <a:lnTo>
                    <a:pt x="69" y="394"/>
                  </a:lnTo>
                  <a:lnTo>
                    <a:pt x="67" y="395"/>
                  </a:lnTo>
                  <a:lnTo>
                    <a:pt x="8" y="423"/>
                  </a:lnTo>
                  <a:lnTo>
                    <a:pt x="6" y="424"/>
                  </a:lnTo>
                  <a:lnTo>
                    <a:pt x="4" y="426"/>
                  </a:lnTo>
                  <a:lnTo>
                    <a:pt x="2" y="429"/>
                  </a:lnTo>
                  <a:lnTo>
                    <a:pt x="1" y="432"/>
                  </a:lnTo>
                  <a:lnTo>
                    <a:pt x="1" y="435"/>
                  </a:lnTo>
                  <a:lnTo>
                    <a:pt x="1" y="437"/>
                  </a:lnTo>
                  <a:lnTo>
                    <a:pt x="1" y="440"/>
                  </a:lnTo>
                  <a:lnTo>
                    <a:pt x="2" y="444"/>
                  </a:lnTo>
                  <a:lnTo>
                    <a:pt x="4" y="447"/>
                  </a:lnTo>
                  <a:lnTo>
                    <a:pt x="7" y="450"/>
                  </a:lnTo>
                  <a:lnTo>
                    <a:pt x="12" y="451"/>
                  </a:lnTo>
                  <a:lnTo>
                    <a:pt x="16" y="452"/>
                  </a:lnTo>
                  <a:lnTo>
                    <a:pt x="19" y="451"/>
                  </a:lnTo>
                  <a:lnTo>
                    <a:pt x="22" y="450"/>
                  </a:lnTo>
                  <a:lnTo>
                    <a:pt x="61" y="432"/>
                  </a:lnTo>
                  <a:lnTo>
                    <a:pt x="61" y="722"/>
                  </a:lnTo>
                  <a:lnTo>
                    <a:pt x="16" y="722"/>
                  </a:lnTo>
                  <a:lnTo>
                    <a:pt x="13" y="724"/>
                  </a:lnTo>
                  <a:lnTo>
                    <a:pt x="9" y="724"/>
                  </a:lnTo>
                  <a:lnTo>
                    <a:pt x="7" y="726"/>
                  </a:lnTo>
                  <a:lnTo>
                    <a:pt x="5" y="727"/>
                  </a:lnTo>
                  <a:lnTo>
                    <a:pt x="3" y="730"/>
                  </a:lnTo>
                  <a:lnTo>
                    <a:pt x="2" y="732"/>
                  </a:lnTo>
                  <a:lnTo>
                    <a:pt x="1" y="735"/>
                  </a:lnTo>
                  <a:lnTo>
                    <a:pt x="0" y="738"/>
                  </a:lnTo>
                  <a:lnTo>
                    <a:pt x="1" y="741"/>
                  </a:lnTo>
                  <a:lnTo>
                    <a:pt x="2" y="744"/>
                  </a:lnTo>
                  <a:lnTo>
                    <a:pt x="3" y="746"/>
                  </a:lnTo>
                  <a:lnTo>
                    <a:pt x="5" y="748"/>
                  </a:lnTo>
                  <a:lnTo>
                    <a:pt x="7" y="750"/>
                  </a:lnTo>
                  <a:lnTo>
                    <a:pt x="9" y="751"/>
                  </a:lnTo>
                  <a:lnTo>
                    <a:pt x="13" y="753"/>
                  </a:lnTo>
                  <a:lnTo>
                    <a:pt x="16" y="753"/>
                  </a:lnTo>
                  <a:lnTo>
                    <a:pt x="166" y="753"/>
                  </a:lnTo>
                  <a:lnTo>
                    <a:pt x="316" y="753"/>
                  </a:lnTo>
                  <a:lnTo>
                    <a:pt x="497" y="753"/>
                  </a:lnTo>
                  <a:lnTo>
                    <a:pt x="738" y="753"/>
                  </a:lnTo>
                  <a:lnTo>
                    <a:pt x="889" y="753"/>
                  </a:lnTo>
                  <a:lnTo>
                    <a:pt x="891" y="753"/>
                  </a:lnTo>
                  <a:lnTo>
                    <a:pt x="894" y="751"/>
                  </a:lnTo>
                  <a:lnTo>
                    <a:pt x="896" y="750"/>
                  </a:lnTo>
                  <a:lnTo>
                    <a:pt x="898" y="748"/>
                  </a:lnTo>
                  <a:lnTo>
                    <a:pt x="901" y="746"/>
                  </a:lnTo>
                  <a:lnTo>
                    <a:pt x="902" y="744"/>
                  </a:lnTo>
                  <a:lnTo>
                    <a:pt x="903" y="741"/>
                  </a:lnTo>
                  <a:lnTo>
                    <a:pt x="904" y="738"/>
                  </a:lnTo>
                  <a:lnTo>
                    <a:pt x="903" y="735"/>
                  </a:lnTo>
                  <a:lnTo>
                    <a:pt x="902" y="732"/>
                  </a:lnTo>
                  <a:lnTo>
                    <a:pt x="901" y="730"/>
                  </a:lnTo>
                  <a:lnTo>
                    <a:pt x="898" y="727"/>
                  </a:lnTo>
                  <a:lnTo>
                    <a:pt x="896" y="726"/>
                  </a:lnTo>
                  <a:lnTo>
                    <a:pt x="894" y="724"/>
                  </a:lnTo>
                  <a:lnTo>
                    <a:pt x="891" y="724"/>
                  </a:lnTo>
                  <a:lnTo>
                    <a:pt x="889" y="72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7" name="Freeform 335"/>
            <p:cNvSpPr>
              <a:spLocks/>
            </p:cNvSpPr>
            <p:nvPr/>
          </p:nvSpPr>
          <p:spPr bwMode="auto">
            <a:xfrm>
              <a:off x="10512426" y="962025"/>
              <a:ext cx="57150" cy="9525"/>
            </a:xfrm>
            <a:custGeom>
              <a:avLst/>
              <a:gdLst>
                <a:gd name="T0" fmla="*/ 15 w 180"/>
                <a:gd name="T1" fmla="*/ 30 h 30"/>
                <a:gd name="T2" fmla="*/ 165 w 180"/>
                <a:gd name="T3" fmla="*/ 30 h 30"/>
                <a:gd name="T4" fmla="*/ 168 w 180"/>
                <a:gd name="T5" fmla="*/ 29 h 30"/>
                <a:gd name="T6" fmla="*/ 172 w 180"/>
                <a:gd name="T7" fmla="*/ 29 h 30"/>
                <a:gd name="T8" fmla="*/ 174 w 180"/>
                <a:gd name="T9" fmla="*/ 27 h 30"/>
                <a:gd name="T10" fmla="*/ 176 w 180"/>
                <a:gd name="T11" fmla="*/ 26 h 30"/>
                <a:gd name="T12" fmla="*/ 178 w 180"/>
                <a:gd name="T13" fmla="*/ 24 h 30"/>
                <a:gd name="T14" fmla="*/ 179 w 180"/>
                <a:gd name="T15" fmla="*/ 20 h 30"/>
                <a:gd name="T16" fmla="*/ 180 w 180"/>
                <a:gd name="T17" fmla="*/ 18 h 30"/>
                <a:gd name="T18" fmla="*/ 180 w 180"/>
                <a:gd name="T19" fmla="*/ 15 h 30"/>
                <a:gd name="T20" fmla="*/ 180 w 180"/>
                <a:gd name="T21" fmla="*/ 12 h 30"/>
                <a:gd name="T22" fmla="*/ 179 w 180"/>
                <a:gd name="T23" fmla="*/ 9 h 30"/>
                <a:gd name="T24" fmla="*/ 178 w 180"/>
                <a:gd name="T25" fmla="*/ 7 h 30"/>
                <a:gd name="T26" fmla="*/ 176 w 180"/>
                <a:gd name="T27" fmla="*/ 4 h 30"/>
                <a:gd name="T28" fmla="*/ 174 w 180"/>
                <a:gd name="T29" fmla="*/ 2 h 30"/>
                <a:gd name="T30" fmla="*/ 172 w 180"/>
                <a:gd name="T31" fmla="*/ 1 h 30"/>
                <a:gd name="T32" fmla="*/ 168 w 180"/>
                <a:gd name="T33" fmla="*/ 0 h 30"/>
                <a:gd name="T34" fmla="*/ 165 w 180"/>
                <a:gd name="T35" fmla="*/ 0 h 30"/>
                <a:gd name="T36" fmla="*/ 15 w 180"/>
                <a:gd name="T37" fmla="*/ 0 h 30"/>
                <a:gd name="T38" fmla="*/ 12 w 180"/>
                <a:gd name="T39" fmla="*/ 0 h 30"/>
                <a:gd name="T40" fmla="*/ 9 w 180"/>
                <a:gd name="T41" fmla="*/ 1 h 30"/>
                <a:gd name="T42" fmla="*/ 6 w 180"/>
                <a:gd name="T43" fmla="*/ 2 h 30"/>
                <a:gd name="T44" fmla="*/ 4 w 180"/>
                <a:gd name="T45" fmla="*/ 4 h 30"/>
                <a:gd name="T46" fmla="*/ 2 w 180"/>
                <a:gd name="T47" fmla="*/ 7 h 30"/>
                <a:gd name="T48" fmla="*/ 1 w 180"/>
                <a:gd name="T49" fmla="*/ 9 h 30"/>
                <a:gd name="T50" fmla="*/ 0 w 180"/>
                <a:gd name="T51" fmla="*/ 12 h 30"/>
                <a:gd name="T52" fmla="*/ 0 w 180"/>
                <a:gd name="T53" fmla="*/ 15 h 30"/>
                <a:gd name="T54" fmla="*/ 0 w 180"/>
                <a:gd name="T55" fmla="*/ 18 h 30"/>
                <a:gd name="T56" fmla="*/ 1 w 180"/>
                <a:gd name="T57" fmla="*/ 20 h 30"/>
                <a:gd name="T58" fmla="*/ 2 w 180"/>
                <a:gd name="T59" fmla="*/ 24 h 30"/>
                <a:gd name="T60" fmla="*/ 4 w 180"/>
                <a:gd name="T61" fmla="*/ 26 h 30"/>
                <a:gd name="T62" fmla="*/ 6 w 180"/>
                <a:gd name="T63" fmla="*/ 27 h 30"/>
                <a:gd name="T64" fmla="*/ 9 w 180"/>
                <a:gd name="T65" fmla="*/ 29 h 30"/>
                <a:gd name="T66" fmla="*/ 12 w 180"/>
                <a:gd name="T67" fmla="*/ 29 h 30"/>
                <a:gd name="T68" fmla="*/ 15 w 180"/>
                <a:gd name="T69" fmla="*/ 30 h 30"/>
                <a:gd name="T70" fmla="*/ 15 w 180"/>
                <a:gd name="T71" fmla="*/ 3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80" h="30">
                  <a:moveTo>
                    <a:pt x="15" y="30"/>
                  </a:moveTo>
                  <a:lnTo>
                    <a:pt x="165" y="30"/>
                  </a:lnTo>
                  <a:lnTo>
                    <a:pt x="168" y="29"/>
                  </a:lnTo>
                  <a:lnTo>
                    <a:pt x="172" y="29"/>
                  </a:lnTo>
                  <a:lnTo>
                    <a:pt x="174" y="27"/>
                  </a:lnTo>
                  <a:lnTo>
                    <a:pt x="176" y="26"/>
                  </a:lnTo>
                  <a:lnTo>
                    <a:pt x="178" y="24"/>
                  </a:lnTo>
                  <a:lnTo>
                    <a:pt x="179" y="20"/>
                  </a:lnTo>
                  <a:lnTo>
                    <a:pt x="180" y="18"/>
                  </a:lnTo>
                  <a:lnTo>
                    <a:pt x="180" y="15"/>
                  </a:lnTo>
                  <a:lnTo>
                    <a:pt x="180" y="12"/>
                  </a:lnTo>
                  <a:lnTo>
                    <a:pt x="179" y="9"/>
                  </a:lnTo>
                  <a:lnTo>
                    <a:pt x="178" y="7"/>
                  </a:lnTo>
                  <a:lnTo>
                    <a:pt x="176" y="4"/>
                  </a:lnTo>
                  <a:lnTo>
                    <a:pt x="174" y="2"/>
                  </a:lnTo>
                  <a:lnTo>
                    <a:pt x="172" y="1"/>
                  </a:lnTo>
                  <a:lnTo>
                    <a:pt x="168" y="0"/>
                  </a:lnTo>
                  <a:lnTo>
                    <a:pt x="165" y="0"/>
                  </a:lnTo>
                  <a:lnTo>
                    <a:pt x="15" y="0"/>
                  </a:lnTo>
                  <a:lnTo>
                    <a:pt x="12" y="0"/>
                  </a:lnTo>
                  <a:lnTo>
                    <a:pt x="9" y="1"/>
                  </a:lnTo>
                  <a:lnTo>
                    <a:pt x="6" y="2"/>
                  </a:lnTo>
                  <a:lnTo>
                    <a:pt x="4" y="4"/>
                  </a:lnTo>
                  <a:lnTo>
                    <a:pt x="2" y="7"/>
                  </a:lnTo>
                  <a:lnTo>
                    <a:pt x="1" y="9"/>
                  </a:lnTo>
                  <a:lnTo>
                    <a:pt x="0" y="12"/>
                  </a:lnTo>
                  <a:lnTo>
                    <a:pt x="0" y="15"/>
                  </a:lnTo>
                  <a:lnTo>
                    <a:pt x="0" y="18"/>
                  </a:lnTo>
                  <a:lnTo>
                    <a:pt x="1" y="20"/>
                  </a:lnTo>
                  <a:lnTo>
                    <a:pt x="2" y="24"/>
                  </a:lnTo>
                  <a:lnTo>
                    <a:pt x="4" y="26"/>
                  </a:lnTo>
                  <a:lnTo>
                    <a:pt x="6" y="27"/>
                  </a:lnTo>
                  <a:lnTo>
                    <a:pt x="9" y="29"/>
                  </a:lnTo>
                  <a:lnTo>
                    <a:pt x="12" y="29"/>
                  </a:lnTo>
                  <a:lnTo>
                    <a:pt x="15" y="30"/>
                  </a:lnTo>
                  <a:lnTo>
                    <a:pt x="15" y="3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8" name="Freeform 336"/>
            <p:cNvSpPr>
              <a:spLocks noEditPoints="1"/>
            </p:cNvSpPr>
            <p:nvPr/>
          </p:nvSpPr>
          <p:spPr bwMode="auto">
            <a:xfrm>
              <a:off x="10607676" y="893763"/>
              <a:ext cx="47625" cy="49212"/>
            </a:xfrm>
            <a:custGeom>
              <a:avLst/>
              <a:gdLst>
                <a:gd name="T0" fmla="*/ 84 w 150"/>
                <a:gd name="T1" fmla="*/ 31 h 151"/>
                <a:gd name="T2" fmla="*/ 100 w 150"/>
                <a:gd name="T3" fmla="*/ 37 h 151"/>
                <a:gd name="T4" fmla="*/ 113 w 150"/>
                <a:gd name="T5" fmla="*/ 50 h 151"/>
                <a:gd name="T6" fmla="*/ 119 w 150"/>
                <a:gd name="T7" fmla="*/ 66 h 151"/>
                <a:gd name="T8" fmla="*/ 119 w 150"/>
                <a:gd name="T9" fmla="*/ 84 h 151"/>
                <a:gd name="T10" fmla="*/ 113 w 150"/>
                <a:gd name="T11" fmla="*/ 101 h 151"/>
                <a:gd name="T12" fmla="*/ 100 w 150"/>
                <a:gd name="T13" fmla="*/ 112 h 151"/>
                <a:gd name="T14" fmla="*/ 84 w 150"/>
                <a:gd name="T15" fmla="*/ 120 h 151"/>
                <a:gd name="T16" fmla="*/ 66 w 150"/>
                <a:gd name="T17" fmla="*/ 120 h 151"/>
                <a:gd name="T18" fmla="*/ 50 w 150"/>
                <a:gd name="T19" fmla="*/ 112 h 151"/>
                <a:gd name="T20" fmla="*/ 38 w 150"/>
                <a:gd name="T21" fmla="*/ 101 h 151"/>
                <a:gd name="T22" fmla="*/ 30 w 150"/>
                <a:gd name="T23" fmla="*/ 84 h 151"/>
                <a:gd name="T24" fmla="*/ 30 w 150"/>
                <a:gd name="T25" fmla="*/ 66 h 151"/>
                <a:gd name="T26" fmla="*/ 38 w 150"/>
                <a:gd name="T27" fmla="*/ 50 h 151"/>
                <a:gd name="T28" fmla="*/ 50 w 150"/>
                <a:gd name="T29" fmla="*/ 37 h 151"/>
                <a:gd name="T30" fmla="*/ 66 w 150"/>
                <a:gd name="T31" fmla="*/ 31 h 151"/>
                <a:gd name="T32" fmla="*/ 75 w 150"/>
                <a:gd name="T33" fmla="*/ 150 h 151"/>
                <a:gd name="T34" fmla="*/ 90 w 150"/>
                <a:gd name="T35" fmla="*/ 149 h 151"/>
                <a:gd name="T36" fmla="*/ 104 w 150"/>
                <a:gd name="T37" fmla="*/ 145 h 151"/>
                <a:gd name="T38" fmla="*/ 117 w 150"/>
                <a:gd name="T39" fmla="*/ 137 h 151"/>
                <a:gd name="T40" fmla="*/ 128 w 150"/>
                <a:gd name="T41" fmla="*/ 128 h 151"/>
                <a:gd name="T42" fmla="*/ 138 w 150"/>
                <a:gd name="T43" fmla="*/ 118 h 151"/>
                <a:gd name="T44" fmla="*/ 144 w 150"/>
                <a:gd name="T45" fmla="*/ 105 h 151"/>
                <a:gd name="T46" fmla="*/ 148 w 150"/>
                <a:gd name="T47" fmla="*/ 90 h 151"/>
                <a:gd name="T48" fmla="*/ 150 w 150"/>
                <a:gd name="T49" fmla="*/ 75 h 151"/>
                <a:gd name="T50" fmla="*/ 148 w 150"/>
                <a:gd name="T51" fmla="*/ 60 h 151"/>
                <a:gd name="T52" fmla="*/ 144 w 150"/>
                <a:gd name="T53" fmla="*/ 46 h 151"/>
                <a:gd name="T54" fmla="*/ 138 w 150"/>
                <a:gd name="T55" fmla="*/ 33 h 151"/>
                <a:gd name="T56" fmla="*/ 128 w 150"/>
                <a:gd name="T57" fmla="*/ 22 h 151"/>
                <a:gd name="T58" fmla="*/ 117 w 150"/>
                <a:gd name="T59" fmla="*/ 13 h 151"/>
                <a:gd name="T60" fmla="*/ 104 w 150"/>
                <a:gd name="T61" fmla="*/ 6 h 151"/>
                <a:gd name="T62" fmla="*/ 90 w 150"/>
                <a:gd name="T63" fmla="*/ 2 h 151"/>
                <a:gd name="T64" fmla="*/ 75 w 150"/>
                <a:gd name="T65" fmla="*/ 0 h 151"/>
                <a:gd name="T66" fmla="*/ 60 w 150"/>
                <a:gd name="T67" fmla="*/ 2 h 151"/>
                <a:gd name="T68" fmla="*/ 45 w 150"/>
                <a:gd name="T69" fmla="*/ 6 h 151"/>
                <a:gd name="T70" fmla="*/ 32 w 150"/>
                <a:gd name="T71" fmla="*/ 13 h 151"/>
                <a:gd name="T72" fmla="*/ 22 w 150"/>
                <a:gd name="T73" fmla="*/ 22 h 151"/>
                <a:gd name="T74" fmla="*/ 13 w 150"/>
                <a:gd name="T75" fmla="*/ 33 h 151"/>
                <a:gd name="T76" fmla="*/ 6 w 150"/>
                <a:gd name="T77" fmla="*/ 46 h 151"/>
                <a:gd name="T78" fmla="*/ 1 w 150"/>
                <a:gd name="T79" fmla="*/ 60 h 151"/>
                <a:gd name="T80" fmla="*/ 0 w 150"/>
                <a:gd name="T81" fmla="*/ 75 h 151"/>
                <a:gd name="T82" fmla="*/ 1 w 150"/>
                <a:gd name="T83" fmla="*/ 90 h 151"/>
                <a:gd name="T84" fmla="*/ 6 w 150"/>
                <a:gd name="T85" fmla="*/ 105 h 151"/>
                <a:gd name="T86" fmla="*/ 13 w 150"/>
                <a:gd name="T87" fmla="*/ 117 h 151"/>
                <a:gd name="T88" fmla="*/ 22 w 150"/>
                <a:gd name="T89" fmla="*/ 128 h 151"/>
                <a:gd name="T90" fmla="*/ 32 w 150"/>
                <a:gd name="T91" fmla="*/ 137 h 151"/>
                <a:gd name="T92" fmla="*/ 45 w 150"/>
                <a:gd name="T93" fmla="*/ 145 h 151"/>
                <a:gd name="T94" fmla="*/ 60 w 150"/>
                <a:gd name="T95" fmla="*/ 149 h 151"/>
                <a:gd name="T96" fmla="*/ 75 w 150"/>
                <a:gd name="T97" fmla="*/ 151 h 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150" h="151">
                  <a:moveTo>
                    <a:pt x="75" y="30"/>
                  </a:moveTo>
                  <a:lnTo>
                    <a:pt x="84" y="31"/>
                  </a:lnTo>
                  <a:lnTo>
                    <a:pt x="93" y="34"/>
                  </a:lnTo>
                  <a:lnTo>
                    <a:pt x="100" y="37"/>
                  </a:lnTo>
                  <a:lnTo>
                    <a:pt x="106" y="44"/>
                  </a:lnTo>
                  <a:lnTo>
                    <a:pt x="113" y="50"/>
                  </a:lnTo>
                  <a:lnTo>
                    <a:pt x="116" y="58"/>
                  </a:lnTo>
                  <a:lnTo>
                    <a:pt x="119" y="66"/>
                  </a:lnTo>
                  <a:lnTo>
                    <a:pt x="120" y="75"/>
                  </a:lnTo>
                  <a:lnTo>
                    <a:pt x="119" y="84"/>
                  </a:lnTo>
                  <a:lnTo>
                    <a:pt x="116" y="93"/>
                  </a:lnTo>
                  <a:lnTo>
                    <a:pt x="113" y="101"/>
                  </a:lnTo>
                  <a:lnTo>
                    <a:pt x="106" y="107"/>
                  </a:lnTo>
                  <a:lnTo>
                    <a:pt x="100" y="112"/>
                  </a:lnTo>
                  <a:lnTo>
                    <a:pt x="93" y="117"/>
                  </a:lnTo>
                  <a:lnTo>
                    <a:pt x="84" y="120"/>
                  </a:lnTo>
                  <a:lnTo>
                    <a:pt x="75" y="120"/>
                  </a:lnTo>
                  <a:lnTo>
                    <a:pt x="66" y="120"/>
                  </a:lnTo>
                  <a:lnTo>
                    <a:pt x="57" y="117"/>
                  </a:lnTo>
                  <a:lnTo>
                    <a:pt x="50" y="112"/>
                  </a:lnTo>
                  <a:lnTo>
                    <a:pt x="43" y="107"/>
                  </a:lnTo>
                  <a:lnTo>
                    <a:pt x="38" y="101"/>
                  </a:lnTo>
                  <a:lnTo>
                    <a:pt x="34" y="93"/>
                  </a:lnTo>
                  <a:lnTo>
                    <a:pt x="30" y="84"/>
                  </a:lnTo>
                  <a:lnTo>
                    <a:pt x="30" y="75"/>
                  </a:lnTo>
                  <a:lnTo>
                    <a:pt x="30" y="66"/>
                  </a:lnTo>
                  <a:lnTo>
                    <a:pt x="34" y="58"/>
                  </a:lnTo>
                  <a:lnTo>
                    <a:pt x="38" y="50"/>
                  </a:lnTo>
                  <a:lnTo>
                    <a:pt x="43" y="44"/>
                  </a:lnTo>
                  <a:lnTo>
                    <a:pt x="50" y="37"/>
                  </a:lnTo>
                  <a:lnTo>
                    <a:pt x="57" y="34"/>
                  </a:lnTo>
                  <a:lnTo>
                    <a:pt x="66" y="31"/>
                  </a:lnTo>
                  <a:lnTo>
                    <a:pt x="75" y="30"/>
                  </a:lnTo>
                  <a:close/>
                  <a:moveTo>
                    <a:pt x="75" y="150"/>
                  </a:moveTo>
                  <a:lnTo>
                    <a:pt x="83" y="150"/>
                  </a:lnTo>
                  <a:lnTo>
                    <a:pt x="90" y="149"/>
                  </a:lnTo>
                  <a:lnTo>
                    <a:pt x="98" y="147"/>
                  </a:lnTo>
                  <a:lnTo>
                    <a:pt x="104" y="145"/>
                  </a:lnTo>
                  <a:lnTo>
                    <a:pt x="111" y="141"/>
                  </a:lnTo>
                  <a:lnTo>
                    <a:pt x="117" y="137"/>
                  </a:lnTo>
                  <a:lnTo>
                    <a:pt x="123" y="133"/>
                  </a:lnTo>
                  <a:lnTo>
                    <a:pt x="128" y="128"/>
                  </a:lnTo>
                  <a:lnTo>
                    <a:pt x="133" y="123"/>
                  </a:lnTo>
                  <a:lnTo>
                    <a:pt x="138" y="118"/>
                  </a:lnTo>
                  <a:lnTo>
                    <a:pt x="141" y="111"/>
                  </a:lnTo>
                  <a:lnTo>
                    <a:pt x="144" y="105"/>
                  </a:lnTo>
                  <a:lnTo>
                    <a:pt x="147" y="97"/>
                  </a:lnTo>
                  <a:lnTo>
                    <a:pt x="148" y="90"/>
                  </a:lnTo>
                  <a:lnTo>
                    <a:pt x="150" y="83"/>
                  </a:lnTo>
                  <a:lnTo>
                    <a:pt x="150" y="75"/>
                  </a:lnTo>
                  <a:lnTo>
                    <a:pt x="150" y="67"/>
                  </a:lnTo>
                  <a:lnTo>
                    <a:pt x="148" y="60"/>
                  </a:lnTo>
                  <a:lnTo>
                    <a:pt x="147" y="52"/>
                  </a:lnTo>
                  <a:lnTo>
                    <a:pt x="144" y="46"/>
                  </a:lnTo>
                  <a:lnTo>
                    <a:pt x="141" y="39"/>
                  </a:lnTo>
                  <a:lnTo>
                    <a:pt x="138" y="33"/>
                  </a:lnTo>
                  <a:lnTo>
                    <a:pt x="133" y="28"/>
                  </a:lnTo>
                  <a:lnTo>
                    <a:pt x="128" y="22"/>
                  </a:lnTo>
                  <a:lnTo>
                    <a:pt x="123" y="17"/>
                  </a:lnTo>
                  <a:lnTo>
                    <a:pt x="117" y="13"/>
                  </a:lnTo>
                  <a:lnTo>
                    <a:pt x="111" y="9"/>
                  </a:lnTo>
                  <a:lnTo>
                    <a:pt x="104" y="6"/>
                  </a:lnTo>
                  <a:lnTo>
                    <a:pt x="98" y="3"/>
                  </a:lnTo>
                  <a:lnTo>
                    <a:pt x="90" y="2"/>
                  </a:lnTo>
                  <a:lnTo>
                    <a:pt x="83" y="1"/>
                  </a:lnTo>
                  <a:lnTo>
                    <a:pt x="75" y="0"/>
                  </a:lnTo>
                  <a:lnTo>
                    <a:pt x="68" y="1"/>
                  </a:lnTo>
                  <a:lnTo>
                    <a:pt x="60" y="2"/>
                  </a:lnTo>
                  <a:lnTo>
                    <a:pt x="53" y="3"/>
                  </a:lnTo>
                  <a:lnTo>
                    <a:pt x="45" y="6"/>
                  </a:lnTo>
                  <a:lnTo>
                    <a:pt x="39" y="9"/>
                  </a:lnTo>
                  <a:lnTo>
                    <a:pt x="32" y="13"/>
                  </a:lnTo>
                  <a:lnTo>
                    <a:pt x="27" y="17"/>
                  </a:lnTo>
                  <a:lnTo>
                    <a:pt x="22" y="22"/>
                  </a:lnTo>
                  <a:lnTo>
                    <a:pt x="17" y="28"/>
                  </a:lnTo>
                  <a:lnTo>
                    <a:pt x="13" y="33"/>
                  </a:lnTo>
                  <a:lnTo>
                    <a:pt x="9" y="39"/>
                  </a:lnTo>
                  <a:lnTo>
                    <a:pt x="6" y="46"/>
                  </a:lnTo>
                  <a:lnTo>
                    <a:pt x="4" y="53"/>
                  </a:lnTo>
                  <a:lnTo>
                    <a:pt x="1" y="60"/>
                  </a:lnTo>
                  <a:lnTo>
                    <a:pt x="0" y="67"/>
                  </a:lnTo>
                  <a:lnTo>
                    <a:pt x="0" y="75"/>
                  </a:lnTo>
                  <a:lnTo>
                    <a:pt x="0" y="83"/>
                  </a:lnTo>
                  <a:lnTo>
                    <a:pt x="1" y="90"/>
                  </a:lnTo>
                  <a:lnTo>
                    <a:pt x="4" y="97"/>
                  </a:lnTo>
                  <a:lnTo>
                    <a:pt x="6" y="105"/>
                  </a:lnTo>
                  <a:lnTo>
                    <a:pt x="9" y="111"/>
                  </a:lnTo>
                  <a:lnTo>
                    <a:pt x="13" y="117"/>
                  </a:lnTo>
                  <a:lnTo>
                    <a:pt x="17" y="123"/>
                  </a:lnTo>
                  <a:lnTo>
                    <a:pt x="22" y="128"/>
                  </a:lnTo>
                  <a:lnTo>
                    <a:pt x="27" y="133"/>
                  </a:lnTo>
                  <a:lnTo>
                    <a:pt x="32" y="137"/>
                  </a:lnTo>
                  <a:lnTo>
                    <a:pt x="39" y="141"/>
                  </a:lnTo>
                  <a:lnTo>
                    <a:pt x="45" y="145"/>
                  </a:lnTo>
                  <a:lnTo>
                    <a:pt x="53" y="147"/>
                  </a:lnTo>
                  <a:lnTo>
                    <a:pt x="60" y="149"/>
                  </a:lnTo>
                  <a:lnTo>
                    <a:pt x="68" y="150"/>
                  </a:lnTo>
                  <a:lnTo>
                    <a:pt x="75" y="151"/>
                  </a:lnTo>
                  <a:lnTo>
                    <a:pt x="75" y="15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199" name="Group 198"/>
          <p:cNvGrpSpPr/>
          <p:nvPr/>
        </p:nvGrpSpPr>
        <p:grpSpPr>
          <a:xfrm>
            <a:off x="4850230" y="2393869"/>
            <a:ext cx="287338" cy="239712"/>
            <a:chOff x="11037888" y="817563"/>
            <a:chExt cx="287338" cy="239712"/>
          </a:xfrm>
          <a:solidFill>
            <a:srgbClr val="E2583D"/>
          </a:solidFill>
        </p:grpSpPr>
        <p:sp>
          <p:nvSpPr>
            <p:cNvPr id="200" name="Freeform 294"/>
            <p:cNvSpPr>
              <a:spLocks noEditPoints="1"/>
            </p:cNvSpPr>
            <p:nvPr/>
          </p:nvSpPr>
          <p:spPr bwMode="auto">
            <a:xfrm>
              <a:off x="11037888" y="817563"/>
              <a:ext cx="287338" cy="239712"/>
            </a:xfrm>
            <a:custGeom>
              <a:avLst/>
              <a:gdLst>
                <a:gd name="T0" fmla="*/ 752 w 903"/>
                <a:gd name="T1" fmla="*/ 722 h 753"/>
                <a:gd name="T2" fmla="*/ 752 w 903"/>
                <a:gd name="T3" fmla="*/ 374 h 753"/>
                <a:gd name="T4" fmla="*/ 750 w 903"/>
                <a:gd name="T5" fmla="*/ 368 h 753"/>
                <a:gd name="T6" fmla="*/ 745 w 903"/>
                <a:gd name="T7" fmla="*/ 364 h 753"/>
                <a:gd name="T8" fmla="*/ 740 w 903"/>
                <a:gd name="T9" fmla="*/ 362 h 753"/>
                <a:gd name="T10" fmla="*/ 165 w 903"/>
                <a:gd name="T11" fmla="*/ 361 h 753"/>
                <a:gd name="T12" fmla="*/ 160 w 903"/>
                <a:gd name="T13" fmla="*/ 363 h 753"/>
                <a:gd name="T14" fmla="*/ 154 w 903"/>
                <a:gd name="T15" fmla="*/ 366 h 753"/>
                <a:gd name="T16" fmla="*/ 151 w 903"/>
                <a:gd name="T17" fmla="*/ 371 h 753"/>
                <a:gd name="T18" fmla="*/ 150 w 903"/>
                <a:gd name="T19" fmla="*/ 377 h 753"/>
                <a:gd name="T20" fmla="*/ 90 w 903"/>
                <a:gd name="T21" fmla="*/ 722 h 753"/>
                <a:gd name="T22" fmla="*/ 813 w 903"/>
                <a:gd name="T23" fmla="*/ 301 h 753"/>
                <a:gd name="T24" fmla="*/ 180 w 903"/>
                <a:gd name="T25" fmla="*/ 722 h 753"/>
                <a:gd name="T26" fmla="*/ 722 w 903"/>
                <a:gd name="T27" fmla="*/ 391 h 753"/>
                <a:gd name="T28" fmla="*/ 180 w 903"/>
                <a:gd name="T29" fmla="*/ 722 h 753"/>
                <a:gd name="T30" fmla="*/ 451 w 903"/>
                <a:gd name="T31" fmla="*/ 32 h 753"/>
                <a:gd name="T32" fmla="*/ 873 w 903"/>
                <a:gd name="T33" fmla="*/ 271 h 753"/>
                <a:gd name="T34" fmla="*/ 75 w 903"/>
                <a:gd name="T35" fmla="*/ 271 h 753"/>
                <a:gd name="T36" fmla="*/ 30 w 903"/>
                <a:gd name="T37" fmla="*/ 220 h 753"/>
                <a:gd name="T38" fmla="*/ 891 w 903"/>
                <a:gd name="T39" fmla="*/ 301 h 753"/>
                <a:gd name="T40" fmla="*/ 896 w 903"/>
                <a:gd name="T41" fmla="*/ 299 h 753"/>
                <a:gd name="T42" fmla="*/ 900 w 903"/>
                <a:gd name="T43" fmla="*/ 294 h 753"/>
                <a:gd name="T44" fmla="*/ 902 w 903"/>
                <a:gd name="T45" fmla="*/ 289 h 753"/>
                <a:gd name="T46" fmla="*/ 903 w 903"/>
                <a:gd name="T47" fmla="*/ 211 h 753"/>
                <a:gd name="T48" fmla="*/ 901 w 903"/>
                <a:gd name="T49" fmla="*/ 202 h 753"/>
                <a:gd name="T50" fmla="*/ 894 w 903"/>
                <a:gd name="T51" fmla="*/ 197 h 753"/>
                <a:gd name="T52" fmla="*/ 455 w 903"/>
                <a:gd name="T53" fmla="*/ 0 h 753"/>
                <a:gd name="T54" fmla="*/ 448 w 903"/>
                <a:gd name="T55" fmla="*/ 0 h 753"/>
                <a:gd name="T56" fmla="*/ 8 w 903"/>
                <a:gd name="T57" fmla="*/ 197 h 753"/>
                <a:gd name="T58" fmla="*/ 2 w 903"/>
                <a:gd name="T59" fmla="*/ 202 h 753"/>
                <a:gd name="T60" fmla="*/ 0 w 903"/>
                <a:gd name="T61" fmla="*/ 211 h 753"/>
                <a:gd name="T62" fmla="*/ 0 w 903"/>
                <a:gd name="T63" fmla="*/ 289 h 753"/>
                <a:gd name="T64" fmla="*/ 2 w 903"/>
                <a:gd name="T65" fmla="*/ 294 h 753"/>
                <a:gd name="T66" fmla="*/ 6 w 903"/>
                <a:gd name="T67" fmla="*/ 299 h 753"/>
                <a:gd name="T68" fmla="*/ 12 w 903"/>
                <a:gd name="T69" fmla="*/ 301 h 753"/>
                <a:gd name="T70" fmla="*/ 60 w 903"/>
                <a:gd name="T71" fmla="*/ 301 h 753"/>
                <a:gd name="T72" fmla="*/ 15 w 903"/>
                <a:gd name="T73" fmla="*/ 722 h 753"/>
                <a:gd name="T74" fmla="*/ 8 w 903"/>
                <a:gd name="T75" fmla="*/ 724 h 753"/>
                <a:gd name="T76" fmla="*/ 4 w 903"/>
                <a:gd name="T77" fmla="*/ 727 h 753"/>
                <a:gd name="T78" fmla="*/ 1 w 903"/>
                <a:gd name="T79" fmla="*/ 732 h 753"/>
                <a:gd name="T80" fmla="*/ 0 w 903"/>
                <a:gd name="T81" fmla="*/ 738 h 753"/>
                <a:gd name="T82" fmla="*/ 1 w 903"/>
                <a:gd name="T83" fmla="*/ 744 h 753"/>
                <a:gd name="T84" fmla="*/ 4 w 903"/>
                <a:gd name="T85" fmla="*/ 748 h 753"/>
                <a:gd name="T86" fmla="*/ 8 w 903"/>
                <a:gd name="T87" fmla="*/ 751 h 753"/>
                <a:gd name="T88" fmla="*/ 15 w 903"/>
                <a:gd name="T89" fmla="*/ 753 h 753"/>
                <a:gd name="T90" fmla="*/ 165 w 903"/>
                <a:gd name="T91" fmla="*/ 753 h 753"/>
                <a:gd name="T92" fmla="*/ 828 w 903"/>
                <a:gd name="T93" fmla="*/ 753 h 753"/>
                <a:gd name="T94" fmla="*/ 891 w 903"/>
                <a:gd name="T95" fmla="*/ 753 h 753"/>
                <a:gd name="T96" fmla="*/ 896 w 903"/>
                <a:gd name="T97" fmla="*/ 750 h 753"/>
                <a:gd name="T98" fmla="*/ 900 w 903"/>
                <a:gd name="T99" fmla="*/ 746 h 753"/>
                <a:gd name="T100" fmla="*/ 902 w 903"/>
                <a:gd name="T101" fmla="*/ 741 h 753"/>
                <a:gd name="T102" fmla="*/ 903 w 903"/>
                <a:gd name="T103" fmla="*/ 735 h 753"/>
                <a:gd name="T104" fmla="*/ 900 w 903"/>
                <a:gd name="T105" fmla="*/ 730 h 753"/>
                <a:gd name="T106" fmla="*/ 896 w 903"/>
                <a:gd name="T107" fmla="*/ 726 h 753"/>
                <a:gd name="T108" fmla="*/ 891 w 903"/>
                <a:gd name="T109" fmla="*/ 724 h 753"/>
                <a:gd name="T110" fmla="*/ 843 w 903"/>
                <a:gd name="T111" fmla="*/ 722 h 753"/>
                <a:gd name="T112" fmla="*/ 888 w 903"/>
                <a:gd name="T113" fmla="*/ 301 h 7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903" h="753">
                  <a:moveTo>
                    <a:pt x="813" y="722"/>
                  </a:moveTo>
                  <a:lnTo>
                    <a:pt x="752" y="722"/>
                  </a:lnTo>
                  <a:lnTo>
                    <a:pt x="752" y="376"/>
                  </a:lnTo>
                  <a:lnTo>
                    <a:pt x="752" y="374"/>
                  </a:lnTo>
                  <a:lnTo>
                    <a:pt x="751" y="371"/>
                  </a:lnTo>
                  <a:lnTo>
                    <a:pt x="750" y="368"/>
                  </a:lnTo>
                  <a:lnTo>
                    <a:pt x="747" y="366"/>
                  </a:lnTo>
                  <a:lnTo>
                    <a:pt x="745" y="364"/>
                  </a:lnTo>
                  <a:lnTo>
                    <a:pt x="743" y="363"/>
                  </a:lnTo>
                  <a:lnTo>
                    <a:pt x="740" y="362"/>
                  </a:lnTo>
                  <a:lnTo>
                    <a:pt x="737" y="361"/>
                  </a:lnTo>
                  <a:lnTo>
                    <a:pt x="165" y="361"/>
                  </a:lnTo>
                  <a:lnTo>
                    <a:pt x="162" y="362"/>
                  </a:lnTo>
                  <a:lnTo>
                    <a:pt x="160" y="363"/>
                  </a:lnTo>
                  <a:lnTo>
                    <a:pt x="156" y="364"/>
                  </a:lnTo>
                  <a:lnTo>
                    <a:pt x="154" y="366"/>
                  </a:lnTo>
                  <a:lnTo>
                    <a:pt x="152" y="368"/>
                  </a:lnTo>
                  <a:lnTo>
                    <a:pt x="151" y="371"/>
                  </a:lnTo>
                  <a:lnTo>
                    <a:pt x="150" y="374"/>
                  </a:lnTo>
                  <a:lnTo>
                    <a:pt x="150" y="377"/>
                  </a:lnTo>
                  <a:lnTo>
                    <a:pt x="150" y="722"/>
                  </a:lnTo>
                  <a:lnTo>
                    <a:pt x="90" y="722"/>
                  </a:lnTo>
                  <a:lnTo>
                    <a:pt x="90" y="301"/>
                  </a:lnTo>
                  <a:lnTo>
                    <a:pt x="813" y="301"/>
                  </a:lnTo>
                  <a:lnTo>
                    <a:pt x="813" y="722"/>
                  </a:lnTo>
                  <a:close/>
                  <a:moveTo>
                    <a:pt x="180" y="722"/>
                  </a:moveTo>
                  <a:lnTo>
                    <a:pt x="180" y="391"/>
                  </a:lnTo>
                  <a:lnTo>
                    <a:pt x="722" y="391"/>
                  </a:lnTo>
                  <a:lnTo>
                    <a:pt x="722" y="722"/>
                  </a:lnTo>
                  <a:lnTo>
                    <a:pt x="180" y="722"/>
                  </a:lnTo>
                  <a:close/>
                  <a:moveTo>
                    <a:pt x="30" y="220"/>
                  </a:moveTo>
                  <a:lnTo>
                    <a:pt x="451" y="32"/>
                  </a:lnTo>
                  <a:lnTo>
                    <a:pt x="873" y="220"/>
                  </a:lnTo>
                  <a:lnTo>
                    <a:pt x="873" y="271"/>
                  </a:lnTo>
                  <a:lnTo>
                    <a:pt x="828" y="271"/>
                  </a:lnTo>
                  <a:lnTo>
                    <a:pt x="75" y="271"/>
                  </a:lnTo>
                  <a:lnTo>
                    <a:pt x="30" y="271"/>
                  </a:lnTo>
                  <a:lnTo>
                    <a:pt x="30" y="220"/>
                  </a:lnTo>
                  <a:close/>
                  <a:moveTo>
                    <a:pt x="888" y="301"/>
                  </a:moveTo>
                  <a:lnTo>
                    <a:pt x="891" y="301"/>
                  </a:lnTo>
                  <a:lnTo>
                    <a:pt x="893" y="300"/>
                  </a:lnTo>
                  <a:lnTo>
                    <a:pt x="896" y="299"/>
                  </a:lnTo>
                  <a:lnTo>
                    <a:pt x="899" y="297"/>
                  </a:lnTo>
                  <a:lnTo>
                    <a:pt x="900" y="294"/>
                  </a:lnTo>
                  <a:lnTo>
                    <a:pt x="902" y="292"/>
                  </a:lnTo>
                  <a:lnTo>
                    <a:pt x="902" y="289"/>
                  </a:lnTo>
                  <a:lnTo>
                    <a:pt x="903" y="286"/>
                  </a:lnTo>
                  <a:lnTo>
                    <a:pt x="903" y="211"/>
                  </a:lnTo>
                  <a:lnTo>
                    <a:pt x="902" y="206"/>
                  </a:lnTo>
                  <a:lnTo>
                    <a:pt x="901" y="202"/>
                  </a:lnTo>
                  <a:lnTo>
                    <a:pt x="898" y="199"/>
                  </a:lnTo>
                  <a:lnTo>
                    <a:pt x="894" y="197"/>
                  </a:lnTo>
                  <a:lnTo>
                    <a:pt x="458" y="1"/>
                  </a:lnTo>
                  <a:lnTo>
                    <a:pt x="455" y="0"/>
                  </a:lnTo>
                  <a:lnTo>
                    <a:pt x="451" y="0"/>
                  </a:lnTo>
                  <a:lnTo>
                    <a:pt x="448" y="0"/>
                  </a:lnTo>
                  <a:lnTo>
                    <a:pt x="445" y="1"/>
                  </a:lnTo>
                  <a:lnTo>
                    <a:pt x="8" y="197"/>
                  </a:lnTo>
                  <a:lnTo>
                    <a:pt x="5" y="199"/>
                  </a:lnTo>
                  <a:lnTo>
                    <a:pt x="2" y="202"/>
                  </a:lnTo>
                  <a:lnTo>
                    <a:pt x="0" y="206"/>
                  </a:lnTo>
                  <a:lnTo>
                    <a:pt x="0" y="211"/>
                  </a:lnTo>
                  <a:lnTo>
                    <a:pt x="0" y="286"/>
                  </a:lnTo>
                  <a:lnTo>
                    <a:pt x="0" y="289"/>
                  </a:lnTo>
                  <a:lnTo>
                    <a:pt x="1" y="292"/>
                  </a:lnTo>
                  <a:lnTo>
                    <a:pt x="2" y="294"/>
                  </a:lnTo>
                  <a:lnTo>
                    <a:pt x="4" y="297"/>
                  </a:lnTo>
                  <a:lnTo>
                    <a:pt x="6" y="299"/>
                  </a:lnTo>
                  <a:lnTo>
                    <a:pt x="8" y="300"/>
                  </a:lnTo>
                  <a:lnTo>
                    <a:pt x="12" y="301"/>
                  </a:lnTo>
                  <a:lnTo>
                    <a:pt x="15" y="301"/>
                  </a:lnTo>
                  <a:lnTo>
                    <a:pt x="60" y="301"/>
                  </a:lnTo>
                  <a:lnTo>
                    <a:pt x="60" y="722"/>
                  </a:lnTo>
                  <a:lnTo>
                    <a:pt x="15" y="722"/>
                  </a:lnTo>
                  <a:lnTo>
                    <a:pt x="12" y="724"/>
                  </a:lnTo>
                  <a:lnTo>
                    <a:pt x="8" y="724"/>
                  </a:lnTo>
                  <a:lnTo>
                    <a:pt x="6" y="726"/>
                  </a:lnTo>
                  <a:lnTo>
                    <a:pt x="4" y="727"/>
                  </a:lnTo>
                  <a:lnTo>
                    <a:pt x="2" y="730"/>
                  </a:lnTo>
                  <a:lnTo>
                    <a:pt x="1" y="732"/>
                  </a:lnTo>
                  <a:lnTo>
                    <a:pt x="0" y="735"/>
                  </a:lnTo>
                  <a:lnTo>
                    <a:pt x="0" y="738"/>
                  </a:lnTo>
                  <a:lnTo>
                    <a:pt x="0" y="741"/>
                  </a:lnTo>
                  <a:lnTo>
                    <a:pt x="1" y="744"/>
                  </a:lnTo>
                  <a:lnTo>
                    <a:pt x="2" y="746"/>
                  </a:lnTo>
                  <a:lnTo>
                    <a:pt x="4" y="748"/>
                  </a:lnTo>
                  <a:lnTo>
                    <a:pt x="6" y="750"/>
                  </a:lnTo>
                  <a:lnTo>
                    <a:pt x="8" y="751"/>
                  </a:lnTo>
                  <a:lnTo>
                    <a:pt x="12" y="753"/>
                  </a:lnTo>
                  <a:lnTo>
                    <a:pt x="15" y="753"/>
                  </a:lnTo>
                  <a:lnTo>
                    <a:pt x="75" y="753"/>
                  </a:lnTo>
                  <a:lnTo>
                    <a:pt x="165" y="753"/>
                  </a:lnTo>
                  <a:lnTo>
                    <a:pt x="737" y="753"/>
                  </a:lnTo>
                  <a:lnTo>
                    <a:pt x="828" y="753"/>
                  </a:lnTo>
                  <a:lnTo>
                    <a:pt x="888" y="753"/>
                  </a:lnTo>
                  <a:lnTo>
                    <a:pt x="891" y="753"/>
                  </a:lnTo>
                  <a:lnTo>
                    <a:pt x="893" y="751"/>
                  </a:lnTo>
                  <a:lnTo>
                    <a:pt x="896" y="750"/>
                  </a:lnTo>
                  <a:lnTo>
                    <a:pt x="899" y="748"/>
                  </a:lnTo>
                  <a:lnTo>
                    <a:pt x="900" y="746"/>
                  </a:lnTo>
                  <a:lnTo>
                    <a:pt x="902" y="744"/>
                  </a:lnTo>
                  <a:lnTo>
                    <a:pt x="902" y="741"/>
                  </a:lnTo>
                  <a:lnTo>
                    <a:pt x="903" y="738"/>
                  </a:lnTo>
                  <a:lnTo>
                    <a:pt x="903" y="735"/>
                  </a:lnTo>
                  <a:lnTo>
                    <a:pt x="902" y="732"/>
                  </a:lnTo>
                  <a:lnTo>
                    <a:pt x="900" y="730"/>
                  </a:lnTo>
                  <a:lnTo>
                    <a:pt x="899" y="727"/>
                  </a:lnTo>
                  <a:lnTo>
                    <a:pt x="896" y="726"/>
                  </a:lnTo>
                  <a:lnTo>
                    <a:pt x="893" y="724"/>
                  </a:lnTo>
                  <a:lnTo>
                    <a:pt x="891" y="724"/>
                  </a:lnTo>
                  <a:lnTo>
                    <a:pt x="888" y="722"/>
                  </a:lnTo>
                  <a:lnTo>
                    <a:pt x="843" y="722"/>
                  </a:lnTo>
                  <a:lnTo>
                    <a:pt x="843" y="301"/>
                  </a:lnTo>
                  <a:lnTo>
                    <a:pt x="888" y="30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1" name="Freeform 295"/>
            <p:cNvSpPr>
              <a:spLocks/>
            </p:cNvSpPr>
            <p:nvPr/>
          </p:nvSpPr>
          <p:spPr bwMode="auto">
            <a:xfrm>
              <a:off x="11114088" y="962025"/>
              <a:ext cx="134938" cy="9525"/>
            </a:xfrm>
            <a:custGeom>
              <a:avLst/>
              <a:gdLst>
                <a:gd name="T0" fmla="*/ 407 w 422"/>
                <a:gd name="T1" fmla="*/ 0 h 30"/>
                <a:gd name="T2" fmla="*/ 15 w 422"/>
                <a:gd name="T3" fmla="*/ 0 h 30"/>
                <a:gd name="T4" fmla="*/ 12 w 422"/>
                <a:gd name="T5" fmla="*/ 0 h 30"/>
                <a:gd name="T6" fmla="*/ 10 w 422"/>
                <a:gd name="T7" fmla="*/ 1 h 30"/>
                <a:gd name="T8" fmla="*/ 7 w 422"/>
                <a:gd name="T9" fmla="*/ 2 h 30"/>
                <a:gd name="T10" fmla="*/ 4 w 422"/>
                <a:gd name="T11" fmla="*/ 4 h 30"/>
                <a:gd name="T12" fmla="*/ 3 w 422"/>
                <a:gd name="T13" fmla="*/ 7 h 30"/>
                <a:gd name="T14" fmla="*/ 1 w 422"/>
                <a:gd name="T15" fmla="*/ 9 h 30"/>
                <a:gd name="T16" fmla="*/ 1 w 422"/>
                <a:gd name="T17" fmla="*/ 12 h 30"/>
                <a:gd name="T18" fmla="*/ 0 w 422"/>
                <a:gd name="T19" fmla="*/ 15 h 30"/>
                <a:gd name="T20" fmla="*/ 1 w 422"/>
                <a:gd name="T21" fmla="*/ 18 h 30"/>
                <a:gd name="T22" fmla="*/ 1 w 422"/>
                <a:gd name="T23" fmla="*/ 20 h 30"/>
                <a:gd name="T24" fmla="*/ 3 w 422"/>
                <a:gd name="T25" fmla="*/ 24 h 30"/>
                <a:gd name="T26" fmla="*/ 4 w 422"/>
                <a:gd name="T27" fmla="*/ 26 h 30"/>
                <a:gd name="T28" fmla="*/ 7 w 422"/>
                <a:gd name="T29" fmla="*/ 27 h 30"/>
                <a:gd name="T30" fmla="*/ 10 w 422"/>
                <a:gd name="T31" fmla="*/ 29 h 30"/>
                <a:gd name="T32" fmla="*/ 12 w 422"/>
                <a:gd name="T33" fmla="*/ 29 h 30"/>
                <a:gd name="T34" fmla="*/ 15 w 422"/>
                <a:gd name="T35" fmla="*/ 30 h 30"/>
                <a:gd name="T36" fmla="*/ 407 w 422"/>
                <a:gd name="T37" fmla="*/ 30 h 30"/>
                <a:gd name="T38" fmla="*/ 410 w 422"/>
                <a:gd name="T39" fmla="*/ 29 h 30"/>
                <a:gd name="T40" fmla="*/ 413 w 422"/>
                <a:gd name="T41" fmla="*/ 29 h 30"/>
                <a:gd name="T42" fmla="*/ 415 w 422"/>
                <a:gd name="T43" fmla="*/ 27 h 30"/>
                <a:gd name="T44" fmla="*/ 417 w 422"/>
                <a:gd name="T45" fmla="*/ 26 h 30"/>
                <a:gd name="T46" fmla="*/ 419 w 422"/>
                <a:gd name="T47" fmla="*/ 24 h 30"/>
                <a:gd name="T48" fmla="*/ 421 w 422"/>
                <a:gd name="T49" fmla="*/ 20 h 30"/>
                <a:gd name="T50" fmla="*/ 422 w 422"/>
                <a:gd name="T51" fmla="*/ 18 h 30"/>
                <a:gd name="T52" fmla="*/ 422 w 422"/>
                <a:gd name="T53" fmla="*/ 15 h 30"/>
                <a:gd name="T54" fmla="*/ 422 w 422"/>
                <a:gd name="T55" fmla="*/ 12 h 30"/>
                <a:gd name="T56" fmla="*/ 421 w 422"/>
                <a:gd name="T57" fmla="*/ 9 h 30"/>
                <a:gd name="T58" fmla="*/ 419 w 422"/>
                <a:gd name="T59" fmla="*/ 7 h 30"/>
                <a:gd name="T60" fmla="*/ 417 w 422"/>
                <a:gd name="T61" fmla="*/ 4 h 30"/>
                <a:gd name="T62" fmla="*/ 415 w 422"/>
                <a:gd name="T63" fmla="*/ 2 h 30"/>
                <a:gd name="T64" fmla="*/ 413 w 422"/>
                <a:gd name="T65" fmla="*/ 1 h 30"/>
                <a:gd name="T66" fmla="*/ 410 w 422"/>
                <a:gd name="T67" fmla="*/ 0 h 30"/>
                <a:gd name="T68" fmla="*/ 407 w 422"/>
                <a:gd name="T69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422" h="30">
                  <a:moveTo>
                    <a:pt x="407" y="0"/>
                  </a:moveTo>
                  <a:lnTo>
                    <a:pt x="15" y="0"/>
                  </a:lnTo>
                  <a:lnTo>
                    <a:pt x="12" y="0"/>
                  </a:lnTo>
                  <a:lnTo>
                    <a:pt x="10" y="1"/>
                  </a:lnTo>
                  <a:lnTo>
                    <a:pt x="7" y="2"/>
                  </a:lnTo>
                  <a:lnTo>
                    <a:pt x="4" y="4"/>
                  </a:lnTo>
                  <a:lnTo>
                    <a:pt x="3" y="7"/>
                  </a:lnTo>
                  <a:lnTo>
                    <a:pt x="1" y="9"/>
                  </a:lnTo>
                  <a:lnTo>
                    <a:pt x="1" y="12"/>
                  </a:lnTo>
                  <a:lnTo>
                    <a:pt x="0" y="15"/>
                  </a:lnTo>
                  <a:lnTo>
                    <a:pt x="1" y="18"/>
                  </a:lnTo>
                  <a:lnTo>
                    <a:pt x="1" y="20"/>
                  </a:lnTo>
                  <a:lnTo>
                    <a:pt x="3" y="24"/>
                  </a:lnTo>
                  <a:lnTo>
                    <a:pt x="4" y="26"/>
                  </a:lnTo>
                  <a:lnTo>
                    <a:pt x="7" y="27"/>
                  </a:lnTo>
                  <a:lnTo>
                    <a:pt x="10" y="29"/>
                  </a:lnTo>
                  <a:lnTo>
                    <a:pt x="12" y="29"/>
                  </a:lnTo>
                  <a:lnTo>
                    <a:pt x="15" y="30"/>
                  </a:lnTo>
                  <a:lnTo>
                    <a:pt x="407" y="30"/>
                  </a:lnTo>
                  <a:lnTo>
                    <a:pt x="410" y="29"/>
                  </a:lnTo>
                  <a:lnTo>
                    <a:pt x="413" y="29"/>
                  </a:lnTo>
                  <a:lnTo>
                    <a:pt x="415" y="27"/>
                  </a:lnTo>
                  <a:lnTo>
                    <a:pt x="417" y="26"/>
                  </a:lnTo>
                  <a:lnTo>
                    <a:pt x="419" y="24"/>
                  </a:lnTo>
                  <a:lnTo>
                    <a:pt x="421" y="20"/>
                  </a:lnTo>
                  <a:lnTo>
                    <a:pt x="422" y="18"/>
                  </a:lnTo>
                  <a:lnTo>
                    <a:pt x="422" y="15"/>
                  </a:lnTo>
                  <a:lnTo>
                    <a:pt x="422" y="12"/>
                  </a:lnTo>
                  <a:lnTo>
                    <a:pt x="421" y="9"/>
                  </a:lnTo>
                  <a:lnTo>
                    <a:pt x="419" y="7"/>
                  </a:lnTo>
                  <a:lnTo>
                    <a:pt x="417" y="4"/>
                  </a:lnTo>
                  <a:lnTo>
                    <a:pt x="415" y="2"/>
                  </a:lnTo>
                  <a:lnTo>
                    <a:pt x="413" y="1"/>
                  </a:lnTo>
                  <a:lnTo>
                    <a:pt x="410" y="0"/>
                  </a:lnTo>
                  <a:lnTo>
                    <a:pt x="407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2" name="Freeform 296"/>
            <p:cNvSpPr>
              <a:spLocks/>
            </p:cNvSpPr>
            <p:nvPr/>
          </p:nvSpPr>
          <p:spPr bwMode="auto">
            <a:xfrm>
              <a:off x="11114088" y="990600"/>
              <a:ext cx="134938" cy="9525"/>
            </a:xfrm>
            <a:custGeom>
              <a:avLst/>
              <a:gdLst>
                <a:gd name="T0" fmla="*/ 407 w 422"/>
                <a:gd name="T1" fmla="*/ 0 h 30"/>
                <a:gd name="T2" fmla="*/ 15 w 422"/>
                <a:gd name="T3" fmla="*/ 0 h 30"/>
                <a:gd name="T4" fmla="*/ 12 w 422"/>
                <a:gd name="T5" fmla="*/ 0 h 30"/>
                <a:gd name="T6" fmla="*/ 10 w 422"/>
                <a:gd name="T7" fmla="*/ 1 h 30"/>
                <a:gd name="T8" fmla="*/ 7 w 422"/>
                <a:gd name="T9" fmla="*/ 2 h 30"/>
                <a:gd name="T10" fmla="*/ 4 w 422"/>
                <a:gd name="T11" fmla="*/ 5 h 30"/>
                <a:gd name="T12" fmla="*/ 3 w 422"/>
                <a:gd name="T13" fmla="*/ 7 h 30"/>
                <a:gd name="T14" fmla="*/ 1 w 422"/>
                <a:gd name="T15" fmla="*/ 9 h 30"/>
                <a:gd name="T16" fmla="*/ 1 w 422"/>
                <a:gd name="T17" fmla="*/ 12 h 30"/>
                <a:gd name="T18" fmla="*/ 0 w 422"/>
                <a:gd name="T19" fmla="*/ 15 h 30"/>
                <a:gd name="T20" fmla="*/ 1 w 422"/>
                <a:gd name="T21" fmla="*/ 18 h 30"/>
                <a:gd name="T22" fmla="*/ 1 w 422"/>
                <a:gd name="T23" fmla="*/ 21 h 30"/>
                <a:gd name="T24" fmla="*/ 3 w 422"/>
                <a:gd name="T25" fmla="*/ 24 h 30"/>
                <a:gd name="T26" fmla="*/ 4 w 422"/>
                <a:gd name="T27" fmla="*/ 26 h 30"/>
                <a:gd name="T28" fmla="*/ 7 w 422"/>
                <a:gd name="T29" fmla="*/ 28 h 30"/>
                <a:gd name="T30" fmla="*/ 10 w 422"/>
                <a:gd name="T31" fmla="*/ 29 h 30"/>
                <a:gd name="T32" fmla="*/ 12 w 422"/>
                <a:gd name="T33" fmla="*/ 30 h 30"/>
                <a:gd name="T34" fmla="*/ 15 w 422"/>
                <a:gd name="T35" fmla="*/ 30 h 30"/>
                <a:gd name="T36" fmla="*/ 407 w 422"/>
                <a:gd name="T37" fmla="*/ 30 h 30"/>
                <a:gd name="T38" fmla="*/ 410 w 422"/>
                <a:gd name="T39" fmla="*/ 30 h 30"/>
                <a:gd name="T40" fmla="*/ 413 w 422"/>
                <a:gd name="T41" fmla="*/ 29 h 30"/>
                <a:gd name="T42" fmla="*/ 415 w 422"/>
                <a:gd name="T43" fmla="*/ 28 h 30"/>
                <a:gd name="T44" fmla="*/ 417 w 422"/>
                <a:gd name="T45" fmla="*/ 26 h 30"/>
                <a:gd name="T46" fmla="*/ 419 w 422"/>
                <a:gd name="T47" fmla="*/ 24 h 30"/>
                <a:gd name="T48" fmla="*/ 421 w 422"/>
                <a:gd name="T49" fmla="*/ 21 h 30"/>
                <a:gd name="T50" fmla="*/ 422 w 422"/>
                <a:gd name="T51" fmla="*/ 18 h 30"/>
                <a:gd name="T52" fmla="*/ 422 w 422"/>
                <a:gd name="T53" fmla="*/ 15 h 30"/>
                <a:gd name="T54" fmla="*/ 422 w 422"/>
                <a:gd name="T55" fmla="*/ 12 h 30"/>
                <a:gd name="T56" fmla="*/ 421 w 422"/>
                <a:gd name="T57" fmla="*/ 9 h 30"/>
                <a:gd name="T58" fmla="*/ 419 w 422"/>
                <a:gd name="T59" fmla="*/ 7 h 30"/>
                <a:gd name="T60" fmla="*/ 417 w 422"/>
                <a:gd name="T61" fmla="*/ 5 h 30"/>
                <a:gd name="T62" fmla="*/ 415 w 422"/>
                <a:gd name="T63" fmla="*/ 2 h 30"/>
                <a:gd name="T64" fmla="*/ 413 w 422"/>
                <a:gd name="T65" fmla="*/ 1 h 30"/>
                <a:gd name="T66" fmla="*/ 410 w 422"/>
                <a:gd name="T67" fmla="*/ 0 h 30"/>
                <a:gd name="T68" fmla="*/ 407 w 422"/>
                <a:gd name="T69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422" h="30">
                  <a:moveTo>
                    <a:pt x="407" y="0"/>
                  </a:moveTo>
                  <a:lnTo>
                    <a:pt x="15" y="0"/>
                  </a:lnTo>
                  <a:lnTo>
                    <a:pt x="12" y="0"/>
                  </a:lnTo>
                  <a:lnTo>
                    <a:pt x="10" y="1"/>
                  </a:lnTo>
                  <a:lnTo>
                    <a:pt x="7" y="2"/>
                  </a:lnTo>
                  <a:lnTo>
                    <a:pt x="4" y="5"/>
                  </a:lnTo>
                  <a:lnTo>
                    <a:pt x="3" y="7"/>
                  </a:lnTo>
                  <a:lnTo>
                    <a:pt x="1" y="9"/>
                  </a:lnTo>
                  <a:lnTo>
                    <a:pt x="1" y="12"/>
                  </a:lnTo>
                  <a:lnTo>
                    <a:pt x="0" y="15"/>
                  </a:lnTo>
                  <a:lnTo>
                    <a:pt x="1" y="18"/>
                  </a:lnTo>
                  <a:lnTo>
                    <a:pt x="1" y="21"/>
                  </a:lnTo>
                  <a:lnTo>
                    <a:pt x="3" y="24"/>
                  </a:lnTo>
                  <a:lnTo>
                    <a:pt x="4" y="26"/>
                  </a:lnTo>
                  <a:lnTo>
                    <a:pt x="7" y="28"/>
                  </a:lnTo>
                  <a:lnTo>
                    <a:pt x="10" y="29"/>
                  </a:lnTo>
                  <a:lnTo>
                    <a:pt x="12" y="30"/>
                  </a:lnTo>
                  <a:lnTo>
                    <a:pt x="15" y="30"/>
                  </a:lnTo>
                  <a:lnTo>
                    <a:pt x="407" y="30"/>
                  </a:lnTo>
                  <a:lnTo>
                    <a:pt x="410" y="30"/>
                  </a:lnTo>
                  <a:lnTo>
                    <a:pt x="413" y="29"/>
                  </a:lnTo>
                  <a:lnTo>
                    <a:pt x="415" y="28"/>
                  </a:lnTo>
                  <a:lnTo>
                    <a:pt x="417" y="26"/>
                  </a:lnTo>
                  <a:lnTo>
                    <a:pt x="419" y="24"/>
                  </a:lnTo>
                  <a:lnTo>
                    <a:pt x="421" y="21"/>
                  </a:lnTo>
                  <a:lnTo>
                    <a:pt x="422" y="18"/>
                  </a:lnTo>
                  <a:lnTo>
                    <a:pt x="422" y="15"/>
                  </a:lnTo>
                  <a:lnTo>
                    <a:pt x="422" y="12"/>
                  </a:lnTo>
                  <a:lnTo>
                    <a:pt x="421" y="9"/>
                  </a:lnTo>
                  <a:lnTo>
                    <a:pt x="419" y="7"/>
                  </a:lnTo>
                  <a:lnTo>
                    <a:pt x="417" y="5"/>
                  </a:lnTo>
                  <a:lnTo>
                    <a:pt x="415" y="2"/>
                  </a:lnTo>
                  <a:lnTo>
                    <a:pt x="413" y="1"/>
                  </a:lnTo>
                  <a:lnTo>
                    <a:pt x="410" y="0"/>
                  </a:lnTo>
                  <a:lnTo>
                    <a:pt x="407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3" name="Freeform 297"/>
            <p:cNvSpPr>
              <a:spLocks/>
            </p:cNvSpPr>
            <p:nvPr/>
          </p:nvSpPr>
          <p:spPr bwMode="auto">
            <a:xfrm>
              <a:off x="11114088" y="1019175"/>
              <a:ext cx="134938" cy="9525"/>
            </a:xfrm>
            <a:custGeom>
              <a:avLst/>
              <a:gdLst>
                <a:gd name="T0" fmla="*/ 407 w 422"/>
                <a:gd name="T1" fmla="*/ 0 h 30"/>
                <a:gd name="T2" fmla="*/ 15 w 422"/>
                <a:gd name="T3" fmla="*/ 0 h 30"/>
                <a:gd name="T4" fmla="*/ 12 w 422"/>
                <a:gd name="T5" fmla="*/ 0 h 30"/>
                <a:gd name="T6" fmla="*/ 10 w 422"/>
                <a:gd name="T7" fmla="*/ 1 h 30"/>
                <a:gd name="T8" fmla="*/ 7 w 422"/>
                <a:gd name="T9" fmla="*/ 3 h 30"/>
                <a:gd name="T10" fmla="*/ 4 w 422"/>
                <a:gd name="T11" fmla="*/ 5 h 30"/>
                <a:gd name="T12" fmla="*/ 3 w 422"/>
                <a:gd name="T13" fmla="*/ 7 h 30"/>
                <a:gd name="T14" fmla="*/ 1 w 422"/>
                <a:gd name="T15" fmla="*/ 10 h 30"/>
                <a:gd name="T16" fmla="*/ 1 w 422"/>
                <a:gd name="T17" fmla="*/ 12 h 30"/>
                <a:gd name="T18" fmla="*/ 0 w 422"/>
                <a:gd name="T19" fmla="*/ 15 h 30"/>
                <a:gd name="T20" fmla="*/ 1 w 422"/>
                <a:gd name="T21" fmla="*/ 19 h 30"/>
                <a:gd name="T22" fmla="*/ 1 w 422"/>
                <a:gd name="T23" fmla="*/ 22 h 30"/>
                <a:gd name="T24" fmla="*/ 3 w 422"/>
                <a:gd name="T25" fmla="*/ 24 h 30"/>
                <a:gd name="T26" fmla="*/ 4 w 422"/>
                <a:gd name="T27" fmla="*/ 26 h 30"/>
                <a:gd name="T28" fmla="*/ 7 w 422"/>
                <a:gd name="T29" fmla="*/ 28 h 30"/>
                <a:gd name="T30" fmla="*/ 10 w 422"/>
                <a:gd name="T31" fmla="*/ 29 h 30"/>
                <a:gd name="T32" fmla="*/ 12 w 422"/>
                <a:gd name="T33" fmla="*/ 30 h 30"/>
                <a:gd name="T34" fmla="*/ 15 w 422"/>
                <a:gd name="T35" fmla="*/ 30 h 30"/>
                <a:gd name="T36" fmla="*/ 407 w 422"/>
                <a:gd name="T37" fmla="*/ 30 h 30"/>
                <a:gd name="T38" fmla="*/ 410 w 422"/>
                <a:gd name="T39" fmla="*/ 30 h 30"/>
                <a:gd name="T40" fmla="*/ 413 w 422"/>
                <a:gd name="T41" fmla="*/ 29 h 30"/>
                <a:gd name="T42" fmla="*/ 415 w 422"/>
                <a:gd name="T43" fmla="*/ 28 h 30"/>
                <a:gd name="T44" fmla="*/ 417 w 422"/>
                <a:gd name="T45" fmla="*/ 26 h 30"/>
                <a:gd name="T46" fmla="*/ 419 w 422"/>
                <a:gd name="T47" fmla="*/ 24 h 30"/>
                <a:gd name="T48" fmla="*/ 421 w 422"/>
                <a:gd name="T49" fmla="*/ 22 h 30"/>
                <a:gd name="T50" fmla="*/ 422 w 422"/>
                <a:gd name="T51" fmla="*/ 19 h 30"/>
                <a:gd name="T52" fmla="*/ 422 w 422"/>
                <a:gd name="T53" fmla="*/ 15 h 30"/>
                <a:gd name="T54" fmla="*/ 422 w 422"/>
                <a:gd name="T55" fmla="*/ 12 h 30"/>
                <a:gd name="T56" fmla="*/ 421 w 422"/>
                <a:gd name="T57" fmla="*/ 10 h 30"/>
                <a:gd name="T58" fmla="*/ 419 w 422"/>
                <a:gd name="T59" fmla="*/ 7 h 30"/>
                <a:gd name="T60" fmla="*/ 417 w 422"/>
                <a:gd name="T61" fmla="*/ 5 h 30"/>
                <a:gd name="T62" fmla="*/ 415 w 422"/>
                <a:gd name="T63" fmla="*/ 3 h 30"/>
                <a:gd name="T64" fmla="*/ 413 w 422"/>
                <a:gd name="T65" fmla="*/ 1 h 30"/>
                <a:gd name="T66" fmla="*/ 410 w 422"/>
                <a:gd name="T67" fmla="*/ 0 h 30"/>
                <a:gd name="T68" fmla="*/ 407 w 422"/>
                <a:gd name="T69" fmla="*/ 0 h 30"/>
                <a:gd name="T70" fmla="*/ 407 w 422"/>
                <a:gd name="T71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422" h="30">
                  <a:moveTo>
                    <a:pt x="407" y="0"/>
                  </a:moveTo>
                  <a:lnTo>
                    <a:pt x="15" y="0"/>
                  </a:lnTo>
                  <a:lnTo>
                    <a:pt x="12" y="0"/>
                  </a:lnTo>
                  <a:lnTo>
                    <a:pt x="10" y="1"/>
                  </a:lnTo>
                  <a:lnTo>
                    <a:pt x="7" y="3"/>
                  </a:lnTo>
                  <a:lnTo>
                    <a:pt x="4" y="5"/>
                  </a:lnTo>
                  <a:lnTo>
                    <a:pt x="3" y="7"/>
                  </a:lnTo>
                  <a:lnTo>
                    <a:pt x="1" y="10"/>
                  </a:lnTo>
                  <a:lnTo>
                    <a:pt x="1" y="12"/>
                  </a:lnTo>
                  <a:lnTo>
                    <a:pt x="0" y="15"/>
                  </a:lnTo>
                  <a:lnTo>
                    <a:pt x="1" y="19"/>
                  </a:lnTo>
                  <a:lnTo>
                    <a:pt x="1" y="22"/>
                  </a:lnTo>
                  <a:lnTo>
                    <a:pt x="3" y="24"/>
                  </a:lnTo>
                  <a:lnTo>
                    <a:pt x="4" y="26"/>
                  </a:lnTo>
                  <a:lnTo>
                    <a:pt x="7" y="28"/>
                  </a:lnTo>
                  <a:lnTo>
                    <a:pt x="10" y="29"/>
                  </a:lnTo>
                  <a:lnTo>
                    <a:pt x="12" y="30"/>
                  </a:lnTo>
                  <a:lnTo>
                    <a:pt x="15" y="30"/>
                  </a:lnTo>
                  <a:lnTo>
                    <a:pt x="407" y="30"/>
                  </a:lnTo>
                  <a:lnTo>
                    <a:pt x="410" y="30"/>
                  </a:lnTo>
                  <a:lnTo>
                    <a:pt x="413" y="29"/>
                  </a:lnTo>
                  <a:lnTo>
                    <a:pt x="415" y="28"/>
                  </a:lnTo>
                  <a:lnTo>
                    <a:pt x="417" y="26"/>
                  </a:lnTo>
                  <a:lnTo>
                    <a:pt x="419" y="24"/>
                  </a:lnTo>
                  <a:lnTo>
                    <a:pt x="421" y="22"/>
                  </a:lnTo>
                  <a:lnTo>
                    <a:pt x="422" y="19"/>
                  </a:lnTo>
                  <a:lnTo>
                    <a:pt x="422" y="15"/>
                  </a:lnTo>
                  <a:lnTo>
                    <a:pt x="422" y="12"/>
                  </a:lnTo>
                  <a:lnTo>
                    <a:pt x="421" y="10"/>
                  </a:lnTo>
                  <a:lnTo>
                    <a:pt x="419" y="7"/>
                  </a:lnTo>
                  <a:lnTo>
                    <a:pt x="417" y="5"/>
                  </a:lnTo>
                  <a:lnTo>
                    <a:pt x="415" y="3"/>
                  </a:lnTo>
                  <a:lnTo>
                    <a:pt x="413" y="1"/>
                  </a:lnTo>
                  <a:lnTo>
                    <a:pt x="410" y="0"/>
                  </a:lnTo>
                  <a:lnTo>
                    <a:pt x="407" y="0"/>
                  </a:lnTo>
                  <a:lnTo>
                    <a:pt x="407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204" name="Group 203"/>
          <p:cNvGrpSpPr/>
          <p:nvPr/>
        </p:nvGrpSpPr>
        <p:grpSpPr>
          <a:xfrm>
            <a:off x="5952331" y="2021335"/>
            <a:ext cx="287338" cy="287337"/>
            <a:chOff x="7023101" y="1917700"/>
            <a:chExt cx="287338" cy="287337"/>
          </a:xfrm>
          <a:solidFill>
            <a:srgbClr val="78D2D2"/>
          </a:solidFill>
        </p:grpSpPr>
        <p:sp>
          <p:nvSpPr>
            <p:cNvPr id="205" name="Freeform 274"/>
            <p:cNvSpPr>
              <a:spLocks noEditPoints="1"/>
            </p:cNvSpPr>
            <p:nvPr/>
          </p:nvSpPr>
          <p:spPr bwMode="auto">
            <a:xfrm>
              <a:off x="7023101" y="1917700"/>
              <a:ext cx="287338" cy="287337"/>
            </a:xfrm>
            <a:custGeom>
              <a:avLst/>
              <a:gdLst>
                <a:gd name="T0" fmla="*/ 813 w 903"/>
                <a:gd name="T1" fmla="*/ 795 h 903"/>
                <a:gd name="T2" fmla="*/ 807 w 903"/>
                <a:gd name="T3" fmla="*/ 785 h 903"/>
                <a:gd name="T4" fmla="*/ 738 w 903"/>
                <a:gd name="T5" fmla="*/ 782 h 903"/>
                <a:gd name="T6" fmla="*/ 727 w 903"/>
                <a:gd name="T7" fmla="*/ 787 h 903"/>
                <a:gd name="T8" fmla="*/ 723 w 903"/>
                <a:gd name="T9" fmla="*/ 798 h 903"/>
                <a:gd name="T10" fmla="*/ 678 w 903"/>
                <a:gd name="T11" fmla="*/ 391 h 903"/>
                <a:gd name="T12" fmla="*/ 753 w 903"/>
                <a:gd name="T13" fmla="*/ 873 h 903"/>
                <a:gd name="T14" fmla="*/ 753 w 903"/>
                <a:gd name="T15" fmla="*/ 873 h 903"/>
                <a:gd name="T16" fmla="*/ 181 w 903"/>
                <a:gd name="T17" fmla="*/ 873 h 903"/>
                <a:gd name="T18" fmla="*/ 286 w 903"/>
                <a:gd name="T19" fmla="*/ 300 h 903"/>
                <a:gd name="T20" fmla="*/ 211 w 903"/>
                <a:gd name="T21" fmla="*/ 797 h 903"/>
                <a:gd name="T22" fmla="*/ 207 w 903"/>
                <a:gd name="T23" fmla="*/ 787 h 903"/>
                <a:gd name="T24" fmla="*/ 196 w 903"/>
                <a:gd name="T25" fmla="*/ 783 h 903"/>
                <a:gd name="T26" fmla="*/ 128 w 903"/>
                <a:gd name="T27" fmla="*/ 785 h 903"/>
                <a:gd name="T28" fmla="*/ 121 w 903"/>
                <a:gd name="T29" fmla="*/ 795 h 903"/>
                <a:gd name="T30" fmla="*/ 30 w 903"/>
                <a:gd name="T31" fmla="*/ 300 h 903"/>
                <a:gd name="T32" fmla="*/ 90 w 903"/>
                <a:gd name="T33" fmla="*/ 270 h 903"/>
                <a:gd name="T34" fmla="*/ 362 w 903"/>
                <a:gd name="T35" fmla="*/ 873 h 903"/>
                <a:gd name="T36" fmla="*/ 813 w 903"/>
                <a:gd name="T37" fmla="*/ 300 h 903"/>
                <a:gd name="T38" fmla="*/ 888 w 903"/>
                <a:gd name="T39" fmla="*/ 361 h 903"/>
                <a:gd name="T40" fmla="*/ 842 w 903"/>
                <a:gd name="T41" fmla="*/ 280 h 903"/>
                <a:gd name="T42" fmla="*/ 834 w 903"/>
                <a:gd name="T43" fmla="*/ 271 h 903"/>
                <a:gd name="T44" fmla="*/ 675 w 903"/>
                <a:gd name="T45" fmla="*/ 271 h 903"/>
                <a:gd name="T46" fmla="*/ 665 w 903"/>
                <a:gd name="T47" fmla="*/ 278 h 903"/>
                <a:gd name="T48" fmla="*/ 663 w 903"/>
                <a:gd name="T49" fmla="*/ 361 h 903"/>
                <a:gd name="T50" fmla="*/ 609 w 903"/>
                <a:gd name="T51" fmla="*/ 364 h 903"/>
                <a:gd name="T52" fmla="*/ 603 w 903"/>
                <a:gd name="T53" fmla="*/ 373 h 903"/>
                <a:gd name="T54" fmla="*/ 362 w 903"/>
                <a:gd name="T55" fmla="*/ 285 h 903"/>
                <a:gd name="T56" fmla="*/ 357 w 903"/>
                <a:gd name="T57" fmla="*/ 274 h 903"/>
                <a:gd name="T58" fmla="*/ 347 w 903"/>
                <a:gd name="T59" fmla="*/ 270 h 903"/>
                <a:gd name="T60" fmla="*/ 300 w 903"/>
                <a:gd name="T61" fmla="*/ 160 h 903"/>
                <a:gd name="T62" fmla="*/ 292 w 903"/>
                <a:gd name="T63" fmla="*/ 151 h 903"/>
                <a:gd name="T64" fmla="*/ 181 w 903"/>
                <a:gd name="T65" fmla="*/ 15 h 903"/>
                <a:gd name="T66" fmla="*/ 177 w 903"/>
                <a:gd name="T67" fmla="*/ 4 h 903"/>
                <a:gd name="T68" fmla="*/ 166 w 903"/>
                <a:gd name="T69" fmla="*/ 0 h 903"/>
                <a:gd name="T70" fmla="*/ 156 w 903"/>
                <a:gd name="T71" fmla="*/ 4 h 903"/>
                <a:gd name="T72" fmla="*/ 151 w 903"/>
                <a:gd name="T73" fmla="*/ 15 h 903"/>
                <a:gd name="T74" fmla="*/ 70 w 903"/>
                <a:gd name="T75" fmla="*/ 151 h 903"/>
                <a:gd name="T76" fmla="*/ 61 w 903"/>
                <a:gd name="T77" fmla="*/ 160 h 903"/>
                <a:gd name="T78" fmla="*/ 15 w 903"/>
                <a:gd name="T79" fmla="*/ 270 h 903"/>
                <a:gd name="T80" fmla="*/ 4 w 903"/>
                <a:gd name="T81" fmla="*/ 274 h 903"/>
                <a:gd name="T82" fmla="*/ 0 w 903"/>
                <a:gd name="T83" fmla="*/ 285 h 903"/>
                <a:gd name="T84" fmla="*/ 3 w 903"/>
                <a:gd name="T85" fmla="*/ 897 h 903"/>
                <a:gd name="T86" fmla="*/ 12 w 903"/>
                <a:gd name="T87" fmla="*/ 903 h 903"/>
                <a:gd name="T88" fmla="*/ 347 w 903"/>
                <a:gd name="T89" fmla="*/ 903 h 903"/>
                <a:gd name="T90" fmla="*/ 888 w 903"/>
                <a:gd name="T91" fmla="*/ 903 h 903"/>
                <a:gd name="T92" fmla="*/ 899 w 903"/>
                <a:gd name="T93" fmla="*/ 899 h 903"/>
                <a:gd name="T94" fmla="*/ 903 w 903"/>
                <a:gd name="T95" fmla="*/ 888 h 903"/>
                <a:gd name="T96" fmla="*/ 901 w 903"/>
                <a:gd name="T97" fmla="*/ 368 h 903"/>
                <a:gd name="T98" fmla="*/ 891 w 903"/>
                <a:gd name="T99" fmla="*/ 361 h 9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903" h="903">
                  <a:moveTo>
                    <a:pt x="873" y="873"/>
                  </a:moveTo>
                  <a:lnTo>
                    <a:pt x="813" y="873"/>
                  </a:lnTo>
                  <a:lnTo>
                    <a:pt x="813" y="797"/>
                  </a:lnTo>
                  <a:lnTo>
                    <a:pt x="813" y="795"/>
                  </a:lnTo>
                  <a:lnTo>
                    <a:pt x="812" y="792"/>
                  </a:lnTo>
                  <a:lnTo>
                    <a:pt x="811" y="789"/>
                  </a:lnTo>
                  <a:lnTo>
                    <a:pt x="809" y="787"/>
                  </a:lnTo>
                  <a:lnTo>
                    <a:pt x="807" y="785"/>
                  </a:lnTo>
                  <a:lnTo>
                    <a:pt x="804" y="784"/>
                  </a:lnTo>
                  <a:lnTo>
                    <a:pt x="801" y="783"/>
                  </a:lnTo>
                  <a:lnTo>
                    <a:pt x="798" y="783"/>
                  </a:lnTo>
                  <a:lnTo>
                    <a:pt x="738" y="782"/>
                  </a:lnTo>
                  <a:lnTo>
                    <a:pt x="735" y="783"/>
                  </a:lnTo>
                  <a:lnTo>
                    <a:pt x="733" y="784"/>
                  </a:lnTo>
                  <a:lnTo>
                    <a:pt x="729" y="785"/>
                  </a:lnTo>
                  <a:lnTo>
                    <a:pt x="727" y="787"/>
                  </a:lnTo>
                  <a:lnTo>
                    <a:pt x="725" y="789"/>
                  </a:lnTo>
                  <a:lnTo>
                    <a:pt x="724" y="792"/>
                  </a:lnTo>
                  <a:lnTo>
                    <a:pt x="723" y="795"/>
                  </a:lnTo>
                  <a:lnTo>
                    <a:pt x="723" y="798"/>
                  </a:lnTo>
                  <a:lnTo>
                    <a:pt x="723" y="873"/>
                  </a:lnTo>
                  <a:lnTo>
                    <a:pt x="633" y="873"/>
                  </a:lnTo>
                  <a:lnTo>
                    <a:pt x="633" y="391"/>
                  </a:lnTo>
                  <a:lnTo>
                    <a:pt x="678" y="391"/>
                  </a:lnTo>
                  <a:lnTo>
                    <a:pt x="828" y="391"/>
                  </a:lnTo>
                  <a:lnTo>
                    <a:pt x="873" y="391"/>
                  </a:lnTo>
                  <a:lnTo>
                    <a:pt x="873" y="873"/>
                  </a:lnTo>
                  <a:close/>
                  <a:moveTo>
                    <a:pt x="753" y="873"/>
                  </a:moveTo>
                  <a:lnTo>
                    <a:pt x="753" y="813"/>
                  </a:lnTo>
                  <a:lnTo>
                    <a:pt x="783" y="813"/>
                  </a:lnTo>
                  <a:lnTo>
                    <a:pt x="783" y="873"/>
                  </a:lnTo>
                  <a:lnTo>
                    <a:pt x="753" y="873"/>
                  </a:lnTo>
                  <a:close/>
                  <a:moveTo>
                    <a:pt x="151" y="873"/>
                  </a:moveTo>
                  <a:lnTo>
                    <a:pt x="151" y="813"/>
                  </a:lnTo>
                  <a:lnTo>
                    <a:pt x="181" y="813"/>
                  </a:lnTo>
                  <a:lnTo>
                    <a:pt x="181" y="873"/>
                  </a:lnTo>
                  <a:lnTo>
                    <a:pt x="151" y="873"/>
                  </a:lnTo>
                  <a:close/>
                  <a:moveTo>
                    <a:pt x="30" y="300"/>
                  </a:moveTo>
                  <a:lnTo>
                    <a:pt x="75" y="300"/>
                  </a:lnTo>
                  <a:lnTo>
                    <a:pt x="286" y="300"/>
                  </a:lnTo>
                  <a:lnTo>
                    <a:pt x="331" y="300"/>
                  </a:lnTo>
                  <a:lnTo>
                    <a:pt x="331" y="873"/>
                  </a:lnTo>
                  <a:lnTo>
                    <a:pt x="211" y="873"/>
                  </a:lnTo>
                  <a:lnTo>
                    <a:pt x="211" y="797"/>
                  </a:lnTo>
                  <a:lnTo>
                    <a:pt x="210" y="795"/>
                  </a:lnTo>
                  <a:lnTo>
                    <a:pt x="210" y="792"/>
                  </a:lnTo>
                  <a:lnTo>
                    <a:pt x="208" y="789"/>
                  </a:lnTo>
                  <a:lnTo>
                    <a:pt x="207" y="787"/>
                  </a:lnTo>
                  <a:lnTo>
                    <a:pt x="205" y="785"/>
                  </a:lnTo>
                  <a:lnTo>
                    <a:pt x="202" y="784"/>
                  </a:lnTo>
                  <a:lnTo>
                    <a:pt x="200" y="783"/>
                  </a:lnTo>
                  <a:lnTo>
                    <a:pt x="196" y="783"/>
                  </a:lnTo>
                  <a:lnTo>
                    <a:pt x="136" y="782"/>
                  </a:lnTo>
                  <a:lnTo>
                    <a:pt x="133" y="783"/>
                  </a:lnTo>
                  <a:lnTo>
                    <a:pt x="130" y="784"/>
                  </a:lnTo>
                  <a:lnTo>
                    <a:pt x="128" y="785"/>
                  </a:lnTo>
                  <a:lnTo>
                    <a:pt x="126" y="787"/>
                  </a:lnTo>
                  <a:lnTo>
                    <a:pt x="123" y="789"/>
                  </a:lnTo>
                  <a:lnTo>
                    <a:pt x="122" y="792"/>
                  </a:lnTo>
                  <a:lnTo>
                    <a:pt x="121" y="795"/>
                  </a:lnTo>
                  <a:lnTo>
                    <a:pt x="121" y="798"/>
                  </a:lnTo>
                  <a:lnTo>
                    <a:pt x="121" y="873"/>
                  </a:lnTo>
                  <a:lnTo>
                    <a:pt x="30" y="873"/>
                  </a:lnTo>
                  <a:lnTo>
                    <a:pt x="30" y="300"/>
                  </a:lnTo>
                  <a:close/>
                  <a:moveTo>
                    <a:pt x="90" y="180"/>
                  </a:moveTo>
                  <a:lnTo>
                    <a:pt x="271" y="180"/>
                  </a:lnTo>
                  <a:lnTo>
                    <a:pt x="271" y="270"/>
                  </a:lnTo>
                  <a:lnTo>
                    <a:pt x="90" y="270"/>
                  </a:lnTo>
                  <a:lnTo>
                    <a:pt x="90" y="180"/>
                  </a:lnTo>
                  <a:close/>
                  <a:moveTo>
                    <a:pt x="603" y="542"/>
                  </a:moveTo>
                  <a:lnTo>
                    <a:pt x="603" y="873"/>
                  </a:lnTo>
                  <a:lnTo>
                    <a:pt x="362" y="873"/>
                  </a:lnTo>
                  <a:lnTo>
                    <a:pt x="362" y="542"/>
                  </a:lnTo>
                  <a:lnTo>
                    <a:pt x="603" y="542"/>
                  </a:lnTo>
                  <a:close/>
                  <a:moveTo>
                    <a:pt x="693" y="300"/>
                  </a:moveTo>
                  <a:lnTo>
                    <a:pt x="813" y="300"/>
                  </a:lnTo>
                  <a:lnTo>
                    <a:pt x="813" y="361"/>
                  </a:lnTo>
                  <a:lnTo>
                    <a:pt x="693" y="361"/>
                  </a:lnTo>
                  <a:lnTo>
                    <a:pt x="693" y="300"/>
                  </a:lnTo>
                  <a:close/>
                  <a:moveTo>
                    <a:pt x="888" y="361"/>
                  </a:moveTo>
                  <a:lnTo>
                    <a:pt x="843" y="361"/>
                  </a:lnTo>
                  <a:lnTo>
                    <a:pt x="843" y="285"/>
                  </a:lnTo>
                  <a:lnTo>
                    <a:pt x="843" y="282"/>
                  </a:lnTo>
                  <a:lnTo>
                    <a:pt x="842" y="280"/>
                  </a:lnTo>
                  <a:lnTo>
                    <a:pt x="841" y="277"/>
                  </a:lnTo>
                  <a:lnTo>
                    <a:pt x="839" y="274"/>
                  </a:lnTo>
                  <a:lnTo>
                    <a:pt x="837" y="273"/>
                  </a:lnTo>
                  <a:lnTo>
                    <a:pt x="834" y="271"/>
                  </a:lnTo>
                  <a:lnTo>
                    <a:pt x="831" y="271"/>
                  </a:lnTo>
                  <a:lnTo>
                    <a:pt x="828" y="270"/>
                  </a:lnTo>
                  <a:lnTo>
                    <a:pt x="678" y="270"/>
                  </a:lnTo>
                  <a:lnTo>
                    <a:pt x="675" y="271"/>
                  </a:lnTo>
                  <a:lnTo>
                    <a:pt x="671" y="271"/>
                  </a:lnTo>
                  <a:lnTo>
                    <a:pt x="669" y="273"/>
                  </a:lnTo>
                  <a:lnTo>
                    <a:pt x="667" y="274"/>
                  </a:lnTo>
                  <a:lnTo>
                    <a:pt x="665" y="278"/>
                  </a:lnTo>
                  <a:lnTo>
                    <a:pt x="664" y="280"/>
                  </a:lnTo>
                  <a:lnTo>
                    <a:pt x="663" y="283"/>
                  </a:lnTo>
                  <a:lnTo>
                    <a:pt x="663" y="285"/>
                  </a:lnTo>
                  <a:lnTo>
                    <a:pt x="663" y="361"/>
                  </a:lnTo>
                  <a:lnTo>
                    <a:pt x="618" y="361"/>
                  </a:lnTo>
                  <a:lnTo>
                    <a:pt x="615" y="361"/>
                  </a:lnTo>
                  <a:lnTo>
                    <a:pt x="611" y="362"/>
                  </a:lnTo>
                  <a:lnTo>
                    <a:pt x="609" y="364"/>
                  </a:lnTo>
                  <a:lnTo>
                    <a:pt x="607" y="366"/>
                  </a:lnTo>
                  <a:lnTo>
                    <a:pt x="605" y="368"/>
                  </a:lnTo>
                  <a:lnTo>
                    <a:pt x="604" y="370"/>
                  </a:lnTo>
                  <a:lnTo>
                    <a:pt x="603" y="373"/>
                  </a:lnTo>
                  <a:lnTo>
                    <a:pt x="603" y="376"/>
                  </a:lnTo>
                  <a:lnTo>
                    <a:pt x="603" y="512"/>
                  </a:lnTo>
                  <a:lnTo>
                    <a:pt x="362" y="512"/>
                  </a:lnTo>
                  <a:lnTo>
                    <a:pt x="362" y="285"/>
                  </a:lnTo>
                  <a:lnTo>
                    <a:pt x="362" y="282"/>
                  </a:lnTo>
                  <a:lnTo>
                    <a:pt x="360" y="280"/>
                  </a:lnTo>
                  <a:lnTo>
                    <a:pt x="359" y="277"/>
                  </a:lnTo>
                  <a:lnTo>
                    <a:pt x="357" y="274"/>
                  </a:lnTo>
                  <a:lnTo>
                    <a:pt x="355" y="273"/>
                  </a:lnTo>
                  <a:lnTo>
                    <a:pt x="352" y="271"/>
                  </a:lnTo>
                  <a:lnTo>
                    <a:pt x="350" y="271"/>
                  </a:lnTo>
                  <a:lnTo>
                    <a:pt x="347" y="270"/>
                  </a:lnTo>
                  <a:lnTo>
                    <a:pt x="301" y="270"/>
                  </a:lnTo>
                  <a:lnTo>
                    <a:pt x="301" y="165"/>
                  </a:lnTo>
                  <a:lnTo>
                    <a:pt x="301" y="162"/>
                  </a:lnTo>
                  <a:lnTo>
                    <a:pt x="300" y="160"/>
                  </a:lnTo>
                  <a:lnTo>
                    <a:pt x="299" y="156"/>
                  </a:lnTo>
                  <a:lnTo>
                    <a:pt x="297" y="154"/>
                  </a:lnTo>
                  <a:lnTo>
                    <a:pt x="295" y="152"/>
                  </a:lnTo>
                  <a:lnTo>
                    <a:pt x="292" y="151"/>
                  </a:lnTo>
                  <a:lnTo>
                    <a:pt x="290" y="150"/>
                  </a:lnTo>
                  <a:lnTo>
                    <a:pt x="286" y="150"/>
                  </a:lnTo>
                  <a:lnTo>
                    <a:pt x="181" y="150"/>
                  </a:lnTo>
                  <a:lnTo>
                    <a:pt x="181" y="15"/>
                  </a:lnTo>
                  <a:lnTo>
                    <a:pt x="180" y="12"/>
                  </a:lnTo>
                  <a:lnTo>
                    <a:pt x="180" y="8"/>
                  </a:lnTo>
                  <a:lnTo>
                    <a:pt x="178" y="6"/>
                  </a:lnTo>
                  <a:lnTo>
                    <a:pt x="177" y="4"/>
                  </a:lnTo>
                  <a:lnTo>
                    <a:pt x="174" y="2"/>
                  </a:lnTo>
                  <a:lnTo>
                    <a:pt x="172" y="1"/>
                  </a:lnTo>
                  <a:lnTo>
                    <a:pt x="168" y="0"/>
                  </a:lnTo>
                  <a:lnTo>
                    <a:pt x="166" y="0"/>
                  </a:lnTo>
                  <a:lnTo>
                    <a:pt x="163" y="0"/>
                  </a:lnTo>
                  <a:lnTo>
                    <a:pt x="160" y="1"/>
                  </a:lnTo>
                  <a:lnTo>
                    <a:pt x="158" y="2"/>
                  </a:lnTo>
                  <a:lnTo>
                    <a:pt x="156" y="4"/>
                  </a:lnTo>
                  <a:lnTo>
                    <a:pt x="153" y="6"/>
                  </a:lnTo>
                  <a:lnTo>
                    <a:pt x="152" y="8"/>
                  </a:lnTo>
                  <a:lnTo>
                    <a:pt x="151" y="12"/>
                  </a:lnTo>
                  <a:lnTo>
                    <a:pt x="151" y="15"/>
                  </a:lnTo>
                  <a:lnTo>
                    <a:pt x="151" y="150"/>
                  </a:lnTo>
                  <a:lnTo>
                    <a:pt x="75" y="150"/>
                  </a:lnTo>
                  <a:lnTo>
                    <a:pt x="73" y="150"/>
                  </a:lnTo>
                  <a:lnTo>
                    <a:pt x="70" y="151"/>
                  </a:lnTo>
                  <a:lnTo>
                    <a:pt x="68" y="152"/>
                  </a:lnTo>
                  <a:lnTo>
                    <a:pt x="64" y="154"/>
                  </a:lnTo>
                  <a:lnTo>
                    <a:pt x="63" y="156"/>
                  </a:lnTo>
                  <a:lnTo>
                    <a:pt x="61" y="160"/>
                  </a:lnTo>
                  <a:lnTo>
                    <a:pt x="61" y="162"/>
                  </a:lnTo>
                  <a:lnTo>
                    <a:pt x="60" y="165"/>
                  </a:lnTo>
                  <a:lnTo>
                    <a:pt x="60" y="270"/>
                  </a:lnTo>
                  <a:lnTo>
                    <a:pt x="15" y="270"/>
                  </a:lnTo>
                  <a:lnTo>
                    <a:pt x="12" y="271"/>
                  </a:lnTo>
                  <a:lnTo>
                    <a:pt x="10" y="271"/>
                  </a:lnTo>
                  <a:lnTo>
                    <a:pt x="7" y="273"/>
                  </a:lnTo>
                  <a:lnTo>
                    <a:pt x="4" y="274"/>
                  </a:lnTo>
                  <a:lnTo>
                    <a:pt x="3" y="278"/>
                  </a:lnTo>
                  <a:lnTo>
                    <a:pt x="1" y="280"/>
                  </a:lnTo>
                  <a:lnTo>
                    <a:pt x="1" y="283"/>
                  </a:lnTo>
                  <a:lnTo>
                    <a:pt x="0" y="285"/>
                  </a:lnTo>
                  <a:lnTo>
                    <a:pt x="0" y="888"/>
                  </a:lnTo>
                  <a:lnTo>
                    <a:pt x="1" y="891"/>
                  </a:lnTo>
                  <a:lnTo>
                    <a:pt x="1" y="894"/>
                  </a:lnTo>
                  <a:lnTo>
                    <a:pt x="3" y="897"/>
                  </a:lnTo>
                  <a:lnTo>
                    <a:pt x="4" y="899"/>
                  </a:lnTo>
                  <a:lnTo>
                    <a:pt x="7" y="900"/>
                  </a:lnTo>
                  <a:lnTo>
                    <a:pt x="10" y="902"/>
                  </a:lnTo>
                  <a:lnTo>
                    <a:pt x="12" y="903"/>
                  </a:lnTo>
                  <a:lnTo>
                    <a:pt x="15" y="903"/>
                  </a:lnTo>
                  <a:lnTo>
                    <a:pt x="136" y="903"/>
                  </a:lnTo>
                  <a:lnTo>
                    <a:pt x="196" y="903"/>
                  </a:lnTo>
                  <a:lnTo>
                    <a:pt x="347" y="903"/>
                  </a:lnTo>
                  <a:lnTo>
                    <a:pt x="618" y="903"/>
                  </a:lnTo>
                  <a:lnTo>
                    <a:pt x="738" y="903"/>
                  </a:lnTo>
                  <a:lnTo>
                    <a:pt x="798" y="903"/>
                  </a:lnTo>
                  <a:lnTo>
                    <a:pt x="888" y="903"/>
                  </a:lnTo>
                  <a:lnTo>
                    <a:pt x="891" y="902"/>
                  </a:lnTo>
                  <a:lnTo>
                    <a:pt x="895" y="902"/>
                  </a:lnTo>
                  <a:lnTo>
                    <a:pt x="897" y="900"/>
                  </a:lnTo>
                  <a:lnTo>
                    <a:pt x="899" y="899"/>
                  </a:lnTo>
                  <a:lnTo>
                    <a:pt x="901" y="897"/>
                  </a:lnTo>
                  <a:lnTo>
                    <a:pt x="902" y="894"/>
                  </a:lnTo>
                  <a:lnTo>
                    <a:pt x="903" y="891"/>
                  </a:lnTo>
                  <a:lnTo>
                    <a:pt x="903" y="888"/>
                  </a:lnTo>
                  <a:lnTo>
                    <a:pt x="903" y="376"/>
                  </a:lnTo>
                  <a:lnTo>
                    <a:pt x="903" y="373"/>
                  </a:lnTo>
                  <a:lnTo>
                    <a:pt x="902" y="370"/>
                  </a:lnTo>
                  <a:lnTo>
                    <a:pt x="901" y="368"/>
                  </a:lnTo>
                  <a:lnTo>
                    <a:pt x="899" y="366"/>
                  </a:lnTo>
                  <a:lnTo>
                    <a:pt x="897" y="364"/>
                  </a:lnTo>
                  <a:lnTo>
                    <a:pt x="895" y="362"/>
                  </a:lnTo>
                  <a:lnTo>
                    <a:pt x="891" y="361"/>
                  </a:lnTo>
                  <a:lnTo>
                    <a:pt x="888" y="36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6" name="Freeform 275"/>
            <p:cNvSpPr>
              <a:spLocks/>
            </p:cNvSpPr>
            <p:nvPr/>
          </p:nvSpPr>
          <p:spPr bwMode="auto">
            <a:xfrm>
              <a:off x="7061201" y="1984375"/>
              <a:ext cx="38100" cy="9525"/>
            </a:xfrm>
            <a:custGeom>
              <a:avLst/>
              <a:gdLst>
                <a:gd name="T0" fmla="*/ 105 w 120"/>
                <a:gd name="T1" fmla="*/ 0 h 30"/>
                <a:gd name="T2" fmla="*/ 15 w 120"/>
                <a:gd name="T3" fmla="*/ 0 h 30"/>
                <a:gd name="T4" fmla="*/ 12 w 120"/>
                <a:gd name="T5" fmla="*/ 0 h 30"/>
                <a:gd name="T6" fmla="*/ 9 w 120"/>
                <a:gd name="T7" fmla="*/ 1 h 30"/>
                <a:gd name="T8" fmla="*/ 7 w 120"/>
                <a:gd name="T9" fmla="*/ 3 h 30"/>
                <a:gd name="T10" fmla="*/ 5 w 120"/>
                <a:gd name="T11" fmla="*/ 4 h 30"/>
                <a:gd name="T12" fmla="*/ 2 w 120"/>
                <a:gd name="T13" fmla="*/ 7 h 30"/>
                <a:gd name="T14" fmla="*/ 1 w 120"/>
                <a:gd name="T15" fmla="*/ 10 h 30"/>
                <a:gd name="T16" fmla="*/ 0 w 120"/>
                <a:gd name="T17" fmla="*/ 12 h 30"/>
                <a:gd name="T18" fmla="*/ 0 w 120"/>
                <a:gd name="T19" fmla="*/ 15 h 30"/>
                <a:gd name="T20" fmla="*/ 0 w 120"/>
                <a:gd name="T21" fmla="*/ 18 h 30"/>
                <a:gd name="T22" fmla="*/ 1 w 120"/>
                <a:gd name="T23" fmla="*/ 22 h 30"/>
                <a:gd name="T24" fmla="*/ 2 w 120"/>
                <a:gd name="T25" fmla="*/ 24 h 30"/>
                <a:gd name="T26" fmla="*/ 5 w 120"/>
                <a:gd name="T27" fmla="*/ 26 h 30"/>
                <a:gd name="T28" fmla="*/ 7 w 120"/>
                <a:gd name="T29" fmla="*/ 28 h 30"/>
                <a:gd name="T30" fmla="*/ 9 w 120"/>
                <a:gd name="T31" fmla="*/ 29 h 30"/>
                <a:gd name="T32" fmla="*/ 12 w 120"/>
                <a:gd name="T33" fmla="*/ 30 h 30"/>
                <a:gd name="T34" fmla="*/ 15 w 120"/>
                <a:gd name="T35" fmla="*/ 30 h 30"/>
                <a:gd name="T36" fmla="*/ 105 w 120"/>
                <a:gd name="T37" fmla="*/ 30 h 30"/>
                <a:gd name="T38" fmla="*/ 109 w 120"/>
                <a:gd name="T39" fmla="*/ 30 h 30"/>
                <a:gd name="T40" fmla="*/ 111 w 120"/>
                <a:gd name="T41" fmla="*/ 29 h 30"/>
                <a:gd name="T42" fmla="*/ 114 w 120"/>
                <a:gd name="T43" fmla="*/ 28 h 30"/>
                <a:gd name="T44" fmla="*/ 116 w 120"/>
                <a:gd name="T45" fmla="*/ 26 h 30"/>
                <a:gd name="T46" fmla="*/ 117 w 120"/>
                <a:gd name="T47" fmla="*/ 24 h 30"/>
                <a:gd name="T48" fmla="*/ 119 w 120"/>
                <a:gd name="T49" fmla="*/ 22 h 30"/>
                <a:gd name="T50" fmla="*/ 120 w 120"/>
                <a:gd name="T51" fmla="*/ 18 h 30"/>
                <a:gd name="T52" fmla="*/ 120 w 120"/>
                <a:gd name="T53" fmla="*/ 15 h 30"/>
                <a:gd name="T54" fmla="*/ 120 w 120"/>
                <a:gd name="T55" fmla="*/ 12 h 30"/>
                <a:gd name="T56" fmla="*/ 119 w 120"/>
                <a:gd name="T57" fmla="*/ 10 h 30"/>
                <a:gd name="T58" fmla="*/ 117 w 120"/>
                <a:gd name="T59" fmla="*/ 7 h 30"/>
                <a:gd name="T60" fmla="*/ 116 w 120"/>
                <a:gd name="T61" fmla="*/ 4 h 30"/>
                <a:gd name="T62" fmla="*/ 114 w 120"/>
                <a:gd name="T63" fmla="*/ 3 h 30"/>
                <a:gd name="T64" fmla="*/ 111 w 120"/>
                <a:gd name="T65" fmla="*/ 1 h 30"/>
                <a:gd name="T66" fmla="*/ 109 w 120"/>
                <a:gd name="T67" fmla="*/ 0 h 30"/>
                <a:gd name="T68" fmla="*/ 105 w 120"/>
                <a:gd name="T69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20" h="30">
                  <a:moveTo>
                    <a:pt x="105" y="0"/>
                  </a:moveTo>
                  <a:lnTo>
                    <a:pt x="15" y="0"/>
                  </a:lnTo>
                  <a:lnTo>
                    <a:pt x="12" y="0"/>
                  </a:lnTo>
                  <a:lnTo>
                    <a:pt x="9" y="1"/>
                  </a:lnTo>
                  <a:lnTo>
                    <a:pt x="7" y="3"/>
                  </a:lnTo>
                  <a:lnTo>
                    <a:pt x="5" y="4"/>
                  </a:lnTo>
                  <a:lnTo>
                    <a:pt x="2" y="7"/>
                  </a:lnTo>
                  <a:lnTo>
                    <a:pt x="1" y="10"/>
                  </a:lnTo>
                  <a:lnTo>
                    <a:pt x="0" y="12"/>
                  </a:lnTo>
                  <a:lnTo>
                    <a:pt x="0" y="15"/>
                  </a:lnTo>
                  <a:lnTo>
                    <a:pt x="0" y="18"/>
                  </a:lnTo>
                  <a:lnTo>
                    <a:pt x="1" y="22"/>
                  </a:lnTo>
                  <a:lnTo>
                    <a:pt x="2" y="24"/>
                  </a:lnTo>
                  <a:lnTo>
                    <a:pt x="5" y="26"/>
                  </a:lnTo>
                  <a:lnTo>
                    <a:pt x="7" y="28"/>
                  </a:lnTo>
                  <a:lnTo>
                    <a:pt x="9" y="29"/>
                  </a:lnTo>
                  <a:lnTo>
                    <a:pt x="12" y="30"/>
                  </a:lnTo>
                  <a:lnTo>
                    <a:pt x="15" y="30"/>
                  </a:lnTo>
                  <a:lnTo>
                    <a:pt x="105" y="30"/>
                  </a:lnTo>
                  <a:lnTo>
                    <a:pt x="109" y="30"/>
                  </a:lnTo>
                  <a:lnTo>
                    <a:pt x="111" y="29"/>
                  </a:lnTo>
                  <a:lnTo>
                    <a:pt x="114" y="28"/>
                  </a:lnTo>
                  <a:lnTo>
                    <a:pt x="116" y="26"/>
                  </a:lnTo>
                  <a:lnTo>
                    <a:pt x="117" y="24"/>
                  </a:lnTo>
                  <a:lnTo>
                    <a:pt x="119" y="22"/>
                  </a:lnTo>
                  <a:lnTo>
                    <a:pt x="120" y="18"/>
                  </a:lnTo>
                  <a:lnTo>
                    <a:pt x="120" y="15"/>
                  </a:lnTo>
                  <a:lnTo>
                    <a:pt x="120" y="12"/>
                  </a:lnTo>
                  <a:lnTo>
                    <a:pt x="119" y="10"/>
                  </a:lnTo>
                  <a:lnTo>
                    <a:pt x="117" y="7"/>
                  </a:lnTo>
                  <a:lnTo>
                    <a:pt x="116" y="4"/>
                  </a:lnTo>
                  <a:lnTo>
                    <a:pt x="114" y="3"/>
                  </a:lnTo>
                  <a:lnTo>
                    <a:pt x="111" y="1"/>
                  </a:lnTo>
                  <a:lnTo>
                    <a:pt x="109" y="0"/>
                  </a:lnTo>
                  <a:lnTo>
                    <a:pt x="105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7" name="Freeform 276"/>
            <p:cNvSpPr>
              <a:spLocks/>
            </p:cNvSpPr>
            <p:nvPr/>
          </p:nvSpPr>
          <p:spPr bwMode="auto">
            <a:xfrm>
              <a:off x="7042151" y="2041525"/>
              <a:ext cx="76200" cy="9525"/>
            </a:xfrm>
            <a:custGeom>
              <a:avLst/>
              <a:gdLst>
                <a:gd name="T0" fmla="*/ 15 w 241"/>
                <a:gd name="T1" fmla="*/ 30 h 30"/>
                <a:gd name="T2" fmla="*/ 226 w 241"/>
                <a:gd name="T3" fmla="*/ 30 h 30"/>
                <a:gd name="T4" fmla="*/ 230 w 241"/>
                <a:gd name="T5" fmla="*/ 29 h 30"/>
                <a:gd name="T6" fmla="*/ 232 w 241"/>
                <a:gd name="T7" fmla="*/ 29 h 30"/>
                <a:gd name="T8" fmla="*/ 235 w 241"/>
                <a:gd name="T9" fmla="*/ 27 h 30"/>
                <a:gd name="T10" fmla="*/ 237 w 241"/>
                <a:gd name="T11" fmla="*/ 26 h 30"/>
                <a:gd name="T12" fmla="*/ 239 w 241"/>
                <a:gd name="T13" fmla="*/ 23 h 30"/>
                <a:gd name="T14" fmla="*/ 240 w 241"/>
                <a:gd name="T15" fmla="*/ 21 h 30"/>
                <a:gd name="T16" fmla="*/ 241 w 241"/>
                <a:gd name="T17" fmla="*/ 18 h 30"/>
                <a:gd name="T18" fmla="*/ 241 w 241"/>
                <a:gd name="T19" fmla="*/ 15 h 30"/>
                <a:gd name="T20" fmla="*/ 241 w 241"/>
                <a:gd name="T21" fmla="*/ 12 h 30"/>
                <a:gd name="T22" fmla="*/ 240 w 241"/>
                <a:gd name="T23" fmla="*/ 9 h 30"/>
                <a:gd name="T24" fmla="*/ 239 w 241"/>
                <a:gd name="T25" fmla="*/ 7 h 30"/>
                <a:gd name="T26" fmla="*/ 237 w 241"/>
                <a:gd name="T27" fmla="*/ 5 h 30"/>
                <a:gd name="T28" fmla="*/ 235 w 241"/>
                <a:gd name="T29" fmla="*/ 3 h 30"/>
                <a:gd name="T30" fmla="*/ 232 w 241"/>
                <a:gd name="T31" fmla="*/ 1 h 30"/>
                <a:gd name="T32" fmla="*/ 230 w 241"/>
                <a:gd name="T33" fmla="*/ 0 h 30"/>
                <a:gd name="T34" fmla="*/ 226 w 241"/>
                <a:gd name="T35" fmla="*/ 0 h 30"/>
                <a:gd name="T36" fmla="*/ 15 w 241"/>
                <a:gd name="T37" fmla="*/ 0 h 30"/>
                <a:gd name="T38" fmla="*/ 13 w 241"/>
                <a:gd name="T39" fmla="*/ 0 h 30"/>
                <a:gd name="T40" fmla="*/ 10 w 241"/>
                <a:gd name="T41" fmla="*/ 1 h 30"/>
                <a:gd name="T42" fmla="*/ 8 w 241"/>
                <a:gd name="T43" fmla="*/ 3 h 30"/>
                <a:gd name="T44" fmla="*/ 4 w 241"/>
                <a:gd name="T45" fmla="*/ 5 h 30"/>
                <a:gd name="T46" fmla="*/ 3 w 241"/>
                <a:gd name="T47" fmla="*/ 7 h 30"/>
                <a:gd name="T48" fmla="*/ 1 w 241"/>
                <a:gd name="T49" fmla="*/ 9 h 30"/>
                <a:gd name="T50" fmla="*/ 1 w 241"/>
                <a:gd name="T51" fmla="*/ 12 h 30"/>
                <a:gd name="T52" fmla="*/ 0 w 241"/>
                <a:gd name="T53" fmla="*/ 15 h 30"/>
                <a:gd name="T54" fmla="*/ 1 w 241"/>
                <a:gd name="T55" fmla="*/ 18 h 30"/>
                <a:gd name="T56" fmla="*/ 1 w 241"/>
                <a:gd name="T57" fmla="*/ 21 h 30"/>
                <a:gd name="T58" fmla="*/ 3 w 241"/>
                <a:gd name="T59" fmla="*/ 23 h 30"/>
                <a:gd name="T60" fmla="*/ 4 w 241"/>
                <a:gd name="T61" fmla="*/ 26 h 30"/>
                <a:gd name="T62" fmla="*/ 8 w 241"/>
                <a:gd name="T63" fmla="*/ 27 h 30"/>
                <a:gd name="T64" fmla="*/ 10 w 241"/>
                <a:gd name="T65" fmla="*/ 29 h 30"/>
                <a:gd name="T66" fmla="*/ 13 w 241"/>
                <a:gd name="T67" fmla="*/ 29 h 30"/>
                <a:gd name="T68" fmla="*/ 15 w 241"/>
                <a:gd name="T69" fmla="*/ 30 h 30"/>
                <a:gd name="T70" fmla="*/ 15 w 241"/>
                <a:gd name="T71" fmla="*/ 3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241" h="30">
                  <a:moveTo>
                    <a:pt x="15" y="30"/>
                  </a:moveTo>
                  <a:lnTo>
                    <a:pt x="226" y="30"/>
                  </a:lnTo>
                  <a:lnTo>
                    <a:pt x="230" y="29"/>
                  </a:lnTo>
                  <a:lnTo>
                    <a:pt x="232" y="29"/>
                  </a:lnTo>
                  <a:lnTo>
                    <a:pt x="235" y="27"/>
                  </a:lnTo>
                  <a:lnTo>
                    <a:pt x="237" y="26"/>
                  </a:lnTo>
                  <a:lnTo>
                    <a:pt x="239" y="23"/>
                  </a:lnTo>
                  <a:lnTo>
                    <a:pt x="240" y="21"/>
                  </a:lnTo>
                  <a:lnTo>
                    <a:pt x="241" y="18"/>
                  </a:lnTo>
                  <a:lnTo>
                    <a:pt x="241" y="15"/>
                  </a:lnTo>
                  <a:lnTo>
                    <a:pt x="241" y="12"/>
                  </a:lnTo>
                  <a:lnTo>
                    <a:pt x="240" y="9"/>
                  </a:lnTo>
                  <a:lnTo>
                    <a:pt x="239" y="7"/>
                  </a:lnTo>
                  <a:lnTo>
                    <a:pt x="237" y="5"/>
                  </a:lnTo>
                  <a:lnTo>
                    <a:pt x="235" y="3"/>
                  </a:lnTo>
                  <a:lnTo>
                    <a:pt x="232" y="1"/>
                  </a:lnTo>
                  <a:lnTo>
                    <a:pt x="230" y="0"/>
                  </a:lnTo>
                  <a:lnTo>
                    <a:pt x="226" y="0"/>
                  </a:lnTo>
                  <a:lnTo>
                    <a:pt x="15" y="0"/>
                  </a:lnTo>
                  <a:lnTo>
                    <a:pt x="13" y="0"/>
                  </a:lnTo>
                  <a:lnTo>
                    <a:pt x="10" y="1"/>
                  </a:lnTo>
                  <a:lnTo>
                    <a:pt x="8" y="3"/>
                  </a:lnTo>
                  <a:lnTo>
                    <a:pt x="4" y="5"/>
                  </a:lnTo>
                  <a:lnTo>
                    <a:pt x="3" y="7"/>
                  </a:lnTo>
                  <a:lnTo>
                    <a:pt x="1" y="9"/>
                  </a:lnTo>
                  <a:lnTo>
                    <a:pt x="1" y="12"/>
                  </a:lnTo>
                  <a:lnTo>
                    <a:pt x="0" y="15"/>
                  </a:lnTo>
                  <a:lnTo>
                    <a:pt x="1" y="18"/>
                  </a:lnTo>
                  <a:lnTo>
                    <a:pt x="1" y="21"/>
                  </a:lnTo>
                  <a:lnTo>
                    <a:pt x="3" y="23"/>
                  </a:lnTo>
                  <a:lnTo>
                    <a:pt x="4" y="26"/>
                  </a:lnTo>
                  <a:lnTo>
                    <a:pt x="8" y="27"/>
                  </a:lnTo>
                  <a:lnTo>
                    <a:pt x="10" y="29"/>
                  </a:lnTo>
                  <a:lnTo>
                    <a:pt x="13" y="29"/>
                  </a:lnTo>
                  <a:lnTo>
                    <a:pt x="15" y="30"/>
                  </a:lnTo>
                  <a:lnTo>
                    <a:pt x="15" y="3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8" name="Freeform 277"/>
            <p:cNvSpPr>
              <a:spLocks/>
            </p:cNvSpPr>
            <p:nvPr/>
          </p:nvSpPr>
          <p:spPr bwMode="auto">
            <a:xfrm>
              <a:off x="7042151" y="2022475"/>
              <a:ext cx="76200" cy="9525"/>
            </a:xfrm>
            <a:custGeom>
              <a:avLst/>
              <a:gdLst>
                <a:gd name="T0" fmla="*/ 15 w 241"/>
                <a:gd name="T1" fmla="*/ 31 h 31"/>
                <a:gd name="T2" fmla="*/ 226 w 241"/>
                <a:gd name="T3" fmla="*/ 31 h 31"/>
                <a:gd name="T4" fmla="*/ 230 w 241"/>
                <a:gd name="T5" fmla="*/ 30 h 31"/>
                <a:gd name="T6" fmla="*/ 232 w 241"/>
                <a:gd name="T7" fmla="*/ 29 h 31"/>
                <a:gd name="T8" fmla="*/ 235 w 241"/>
                <a:gd name="T9" fmla="*/ 28 h 31"/>
                <a:gd name="T10" fmla="*/ 237 w 241"/>
                <a:gd name="T11" fmla="*/ 26 h 31"/>
                <a:gd name="T12" fmla="*/ 239 w 241"/>
                <a:gd name="T13" fmla="*/ 24 h 31"/>
                <a:gd name="T14" fmla="*/ 240 w 241"/>
                <a:gd name="T15" fmla="*/ 22 h 31"/>
                <a:gd name="T16" fmla="*/ 241 w 241"/>
                <a:gd name="T17" fmla="*/ 18 h 31"/>
                <a:gd name="T18" fmla="*/ 241 w 241"/>
                <a:gd name="T19" fmla="*/ 16 h 31"/>
                <a:gd name="T20" fmla="*/ 241 w 241"/>
                <a:gd name="T21" fmla="*/ 13 h 31"/>
                <a:gd name="T22" fmla="*/ 240 w 241"/>
                <a:gd name="T23" fmla="*/ 10 h 31"/>
                <a:gd name="T24" fmla="*/ 239 w 241"/>
                <a:gd name="T25" fmla="*/ 8 h 31"/>
                <a:gd name="T26" fmla="*/ 237 w 241"/>
                <a:gd name="T27" fmla="*/ 6 h 31"/>
                <a:gd name="T28" fmla="*/ 235 w 241"/>
                <a:gd name="T29" fmla="*/ 3 h 31"/>
                <a:gd name="T30" fmla="*/ 232 w 241"/>
                <a:gd name="T31" fmla="*/ 2 h 31"/>
                <a:gd name="T32" fmla="*/ 230 w 241"/>
                <a:gd name="T33" fmla="*/ 1 h 31"/>
                <a:gd name="T34" fmla="*/ 226 w 241"/>
                <a:gd name="T35" fmla="*/ 0 h 31"/>
                <a:gd name="T36" fmla="*/ 15 w 241"/>
                <a:gd name="T37" fmla="*/ 0 h 31"/>
                <a:gd name="T38" fmla="*/ 13 w 241"/>
                <a:gd name="T39" fmla="*/ 1 h 31"/>
                <a:gd name="T40" fmla="*/ 10 w 241"/>
                <a:gd name="T41" fmla="*/ 2 h 31"/>
                <a:gd name="T42" fmla="*/ 8 w 241"/>
                <a:gd name="T43" fmla="*/ 3 h 31"/>
                <a:gd name="T44" fmla="*/ 4 w 241"/>
                <a:gd name="T45" fmla="*/ 6 h 31"/>
                <a:gd name="T46" fmla="*/ 3 w 241"/>
                <a:gd name="T47" fmla="*/ 8 h 31"/>
                <a:gd name="T48" fmla="*/ 1 w 241"/>
                <a:gd name="T49" fmla="*/ 10 h 31"/>
                <a:gd name="T50" fmla="*/ 1 w 241"/>
                <a:gd name="T51" fmla="*/ 13 h 31"/>
                <a:gd name="T52" fmla="*/ 0 w 241"/>
                <a:gd name="T53" fmla="*/ 16 h 31"/>
                <a:gd name="T54" fmla="*/ 1 w 241"/>
                <a:gd name="T55" fmla="*/ 18 h 31"/>
                <a:gd name="T56" fmla="*/ 1 w 241"/>
                <a:gd name="T57" fmla="*/ 22 h 31"/>
                <a:gd name="T58" fmla="*/ 3 w 241"/>
                <a:gd name="T59" fmla="*/ 24 h 31"/>
                <a:gd name="T60" fmla="*/ 4 w 241"/>
                <a:gd name="T61" fmla="*/ 26 h 31"/>
                <a:gd name="T62" fmla="*/ 8 w 241"/>
                <a:gd name="T63" fmla="*/ 28 h 31"/>
                <a:gd name="T64" fmla="*/ 10 w 241"/>
                <a:gd name="T65" fmla="*/ 29 h 31"/>
                <a:gd name="T66" fmla="*/ 13 w 241"/>
                <a:gd name="T67" fmla="*/ 30 h 31"/>
                <a:gd name="T68" fmla="*/ 15 w 241"/>
                <a:gd name="T69" fmla="*/ 31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241" h="31">
                  <a:moveTo>
                    <a:pt x="15" y="31"/>
                  </a:moveTo>
                  <a:lnTo>
                    <a:pt x="226" y="31"/>
                  </a:lnTo>
                  <a:lnTo>
                    <a:pt x="230" y="30"/>
                  </a:lnTo>
                  <a:lnTo>
                    <a:pt x="232" y="29"/>
                  </a:lnTo>
                  <a:lnTo>
                    <a:pt x="235" y="28"/>
                  </a:lnTo>
                  <a:lnTo>
                    <a:pt x="237" y="26"/>
                  </a:lnTo>
                  <a:lnTo>
                    <a:pt x="239" y="24"/>
                  </a:lnTo>
                  <a:lnTo>
                    <a:pt x="240" y="22"/>
                  </a:lnTo>
                  <a:lnTo>
                    <a:pt x="241" y="18"/>
                  </a:lnTo>
                  <a:lnTo>
                    <a:pt x="241" y="16"/>
                  </a:lnTo>
                  <a:lnTo>
                    <a:pt x="241" y="13"/>
                  </a:lnTo>
                  <a:lnTo>
                    <a:pt x="240" y="10"/>
                  </a:lnTo>
                  <a:lnTo>
                    <a:pt x="239" y="8"/>
                  </a:lnTo>
                  <a:lnTo>
                    <a:pt x="237" y="6"/>
                  </a:lnTo>
                  <a:lnTo>
                    <a:pt x="235" y="3"/>
                  </a:lnTo>
                  <a:lnTo>
                    <a:pt x="232" y="2"/>
                  </a:lnTo>
                  <a:lnTo>
                    <a:pt x="230" y="1"/>
                  </a:lnTo>
                  <a:lnTo>
                    <a:pt x="226" y="0"/>
                  </a:lnTo>
                  <a:lnTo>
                    <a:pt x="15" y="0"/>
                  </a:lnTo>
                  <a:lnTo>
                    <a:pt x="13" y="1"/>
                  </a:lnTo>
                  <a:lnTo>
                    <a:pt x="10" y="2"/>
                  </a:lnTo>
                  <a:lnTo>
                    <a:pt x="8" y="3"/>
                  </a:lnTo>
                  <a:lnTo>
                    <a:pt x="4" y="6"/>
                  </a:lnTo>
                  <a:lnTo>
                    <a:pt x="3" y="8"/>
                  </a:lnTo>
                  <a:lnTo>
                    <a:pt x="1" y="10"/>
                  </a:lnTo>
                  <a:lnTo>
                    <a:pt x="1" y="13"/>
                  </a:lnTo>
                  <a:lnTo>
                    <a:pt x="0" y="16"/>
                  </a:lnTo>
                  <a:lnTo>
                    <a:pt x="1" y="18"/>
                  </a:lnTo>
                  <a:lnTo>
                    <a:pt x="1" y="22"/>
                  </a:lnTo>
                  <a:lnTo>
                    <a:pt x="3" y="24"/>
                  </a:lnTo>
                  <a:lnTo>
                    <a:pt x="4" y="26"/>
                  </a:lnTo>
                  <a:lnTo>
                    <a:pt x="8" y="28"/>
                  </a:lnTo>
                  <a:lnTo>
                    <a:pt x="10" y="29"/>
                  </a:lnTo>
                  <a:lnTo>
                    <a:pt x="13" y="30"/>
                  </a:lnTo>
                  <a:lnTo>
                    <a:pt x="15" y="3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9" name="Freeform 278"/>
            <p:cNvSpPr>
              <a:spLocks/>
            </p:cNvSpPr>
            <p:nvPr/>
          </p:nvSpPr>
          <p:spPr bwMode="auto">
            <a:xfrm>
              <a:off x="7042151" y="2060575"/>
              <a:ext cx="76200" cy="9525"/>
            </a:xfrm>
            <a:custGeom>
              <a:avLst/>
              <a:gdLst>
                <a:gd name="T0" fmla="*/ 15 w 241"/>
                <a:gd name="T1" fmla="*/ 31 h 31"/>
                <a:gd name="T2" fmla="*/ 226 w 241"/>
                <a:gd name="T3" fmla="*/ 31 h 31"/>
                <a:gd name="T4" fmla="*/ 230 w 241"/>
                <a:gd name="T5" fmla="*/ 31 h 31"/>
                <a:gd name="T6" fmla="*/ 232 w 241"/>
                <a:gd name="T7" fmla="*/ 29 h 31"/>
                <a:gd name="T8" fmla="*/ 235 w 241"/>
                <a:gd name="T9" fmla="*/ 27 h 31"/>
                <a:gd name="T10" fmla="*/ 237 w 241"/>
                <a:gd name="T11" fmla="*/ 26 h 31"/>
                <a:gd name="T12" fmla="*/ 239 w 241"/>
                <a:gd name="T13" fmla="*/ 24 h 31"/>
                <a:gd name="T14" fmla="*/ 240 w 241"/>
                <a:gd name="T15" fmla="*/ 21 h 31"/>
                <a:gd name="T16" fmla="*/ 241 w 241"/>
                <a:gd name="T17" fmla="*/ 19 h 31"/>
                <a:gd name="T18" fmla="*/ 241 w 241"/>
                <a:gd name="T19" fmla="*/ 16 h 31"/>
                <a:gd name="T20" fmla="*/ 241 w 241"/>
                <a:gd name="T21" fmla="*/ 12 h 31"/>
                <a:gd name="T22" fmla="*/ 240 w 241"/>
                <a:gd name="T23" fmla="*/ 9 h 31"/>
                <a:gd name="T24" fmla="*/ 239 w 241"/>
                <a:gd name="T25" fmla="*/ 7 h 31"/>
                <a:gd name="T26" fmla="*/ 237 w 241"/>
                <a:gd name="T27" fmla="*/ 5 h 31"/>
                <a:gd name="T28" fmla="*/ 235 w 241"/>
                <a:gd name="T29" fmla="*/ 3 h 31"/>
                <a:gd name="T30" fmla="*/ 232 w 241"/>
                <a:gd name="T31" fmla="*/ 2 h 31"/>
                <a:gd name="T32" fmla="*/ 230 w 241"/>
                <a:gd name="T33" fmla="*/ 0 h 31"/>
                <a:gd name="T34" fmla="*/ 226 w 241"/>
                <a:gd name="T35" fmla="*/ 0 h 31"/>
                <a:gd name="T36" fmla="*/ 15 w 241"/>
                <a:gd name="T37" fmla="*/ 0 h 31"/>
                <a:gd name="T38" fmla="*/ 13 w 241"/>
                <a:gd name="T39" fmla="*/ 0 h 31"/>
                <a:gd name="T40" fmla="*/ 10 w 241"/>
                <a:gd name="T41" fmla="*/ 2 h 31"/>
                <a:gd name="T42" fmla="*/ 8 w 241"/>
                <a:gd name="T43" fmla="*/ 3 h 31"/>
                <a:gd name="T44" fmla="*/ 4 w 241"/>
                <a:gd name="T45" fmla="*/ 5 h 31"/>
                <a:gd name="T46" fmla="*/ 3 w 241"/>
                <a:gd name="T47" fmla="*/ 7 h 31"/>
                <a:gd name="T48" fmla="*/ 1 w 241"/>
                <a:gd name="T49" fmla="*/ 9 h 31"/>
                <a:gd name="T50" fmla="*/ 1 w 241"/>
                <a:gd name="T51" fmla="*/ 12 h 31"/>
                <a:gd name="T52" fmla="*/ 0 w 241"/>
                <a:gd name="T53" fmla="*/ 16 h 31"/>
                <a:gd name="T54" fmla="*/ 1 w 241"/>
                <a:gd name="T55" fmla="*/ 19 h 31"/>
                <a:gd name="T56" fmla="*/ 1 w 241"/>
                <a:gd name="T57" fmla="*/ 21 h 31"/>
                <a:gd name="T58" fmla="*/ 3 w 241"/>
                <a:gd name="T59" fmla="*/ 24 h 31"/>
                <a:gd name="T60" fmla="*/ 4 w 241"/>
                <a:gd name="T61" fmla="*/ 26 h 31"/>
                <a:gd name="T62" fmla="*/ 8 w 241"/>
                <a:gd name="T63" fmla="*/ 27 h 31"/>
                <a:gd name="T64" fmla="*/ 10 w 241"/>
                <a:gd name="T65" fmla="*/ 29 h 31"/>
                <a:gd name="T66" fmla="*/ 13 w 241"/>
                <a:gd name="T67" fmla="*/ 31 h 31"/>
                <a:gd name="T68" fmla="*/ 15 w 241"/>
                <a:gd name="T69" fmla="*/ 31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241" h="31">
                  <a:moveTo>
                    <a:pt x="15" y="31"/>
                  </a:moveTo>
                  <a:lnTo>
                    <a:pt x="226" y="31"/>
                  </a:lnTo>
                  <a:lnTo>
                    <a:pt x="230" y="31"/>
                  </a:lnTo>
                  <a:lnTo>
                    <a:pt x="232" y="29"/>
                  </a:lnTo>
                  <a:lnTo>
                    <a:pt x="235" y="27"/>
                  </a:lnTo>
                  <a:lnTo>
                    <a:pt x="237" y="26"/>
                  </a:lnTo>
                  <a:lnTo>
                    <a:pt x="239" y="24"/>
                  </a:lnTo>
                  <a:lnTo>
                    <a:pt x="240" y="21"/>
                  </a:lnTo>
                  <a:lnTo>
                    <a:pt x="241" y="19"/>
                  </a:lnTo>
                  <a:lnTo>
                    <a:pt x="241" y="16"/>
                  </a:lnTo>
                  <a:lnTo>
                    <a:pt x="241" y="12"/>
                  </a:lnTo>
                  <a:lnTo>
                    <a:pt x="240" y="9"/>
                  </a:lnTo>
                  <a:lnTo>
                    <a:pt x="239" y="7"/>
                  </a:lnTo>
                  <a:lnTo>
                    <a:pt x="237" y="5"/>
                  </a:lnTo>
                  <a:lnTo>
                    <a:pt x="235" y="3"/>
                  </a:lnTo>
                  <a:lnTo>
                    <a:pt x="232" y="2"/>
                  </a:lnTo>
                  <a:lnTo>
                    <a:pt x="230" y="0"/>
                  </a:lnTo>
                  <a:lnTo>
                    <a:pt x="226" y="0"/>
                  </a:lnTo>
                  <a:lnTo>
                    <a:pt x="15" y="0"/>
                  </a:lnTo>
                  <a:lnTo>
                    <a:pt x="13" y="0"/>
                  </a:lnTo>
                  <a:lnTo>
                    <a:pt x="10" y="2"/>
                  </a:lnTo>
                  <a:lnTo>
                    <a:pt x="8" y="3"/>
                  </a:lnTo>
                  <a:lnTo>
                    <a:pt x="4" y="5"/>
                  </a:lnTo>
                  <a:lnTo>
                    <a:pt x="3" y="7"/>
                  </a:lnTo>
                  <a:lnTo>
                    <a:pt x="1" y="9"/>
                  </a:lnTo>
                  <a:lnTo>
                    <a:pt x="1" y="12"/>
                  </a:lnTo>
                  <a:lnTo>
                    <a:pt x="0" y="16"/>
                  </a:lnTo>
                  <a:lnTo>
                    <a:pt x="1" y="19"/>
                  </a:lnTo>
                  <a:lnTo>
                    <a:pt x="1" y="21"/>
                  </a:lnTo>
                  <a:lnTo>
                    <a:pt x="3" y="24"/>
                  </a:lnTo>
                  <a:lnTo>
                    <a:pt x="4" y="26"/>
                  </a:lnTo>
                  <a:lnTo>
                    <a:pt x="8" y="27"/>
                  </a:lnTo>
                  <a:lnTo>
                    <a:pt x="10" y="29"/>
                  </a:lnTo>
                  <a:lnTo>
                    <a:pt x="13" y="31"/>
                  </a:lnTo>
                  <a:lnTo>
                    <a:pt x="15" y="3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0" name="Freeform 279"/>
            <p:cNvSpPr>
              <a:spLocks/>
            </p:cNvSpPr>
            <p:nvPr/>
          </p:nvSpPr>
          <p:spPr bwMode="auto">
            <a:xfrm>
              <a:off x="7042151" y="2079625"/>
              <a:ext cx="76200" cy="9525"/>
            </a:xfrm>
            <a:custGeom>
              <a:avLst/>
              <a:gdLst>
                <a:gd name="T0" fmla="*/ 15 w 241"/>
                <a:gd name="T1" fmla="*/ 30 h 30"/>
                <a:gd name="T2" fmla="*/ 226 w 241"/>
                <a:gd name="T3" fmla="*/ 30 h 30"/>
                <a:gd name="T4" fmla="*/ 230 w 241"/>
                <a:gd name="T5" fmla="*/ 30 h 30"/>
                <a:gd name="T6" fmla="*/ 232 w 241"/>
                <a:gd name="T7" fmla="*/ 29 h 30"/>
                <a:gd name="T8" fmla="*/ 235 w 241"/>
                <a:gd name="T9" fmla="*/ 27 h 30"/>
                <a:gd name="T10" fmla="*/ 237 w 241"/>
                <a:gd name="T11" fmla="*/ 25 h 30"/>
                <a:gd name="T12" fmla="*/ 239 w 241"/>
                <a:gd name="T13" fmla="*/ 23 h 30"/>
                <a:gd name="T14" fmla="*/ 240 w 241"/>
                <a:gd name="T15" fmla="*/ 20 h 30"/>
                <a:gd name="T16" fmla="*/ 241 w 241"/>
                <a:gd name="T17" fmla="*/ 18 h 30"/>
                <a:gd name="T18" fmla="*/ 241 w 241"/>
                <a:gd name="T19" fmla="*/ 15 h 30"/>
                <a:gd name="T20" fmla="*/ 241 w 241"/>
                <a:gd name="T21" fmla="*/ 11 h 30"/>
                <a:gd name="T22" fmla="*/ 240 w 241"/>
                <a:gd name="T23" fmla="*/ 8 h 30"/>
                <a:gd name="T24" fmla="*/ 239 w 241"/>
                <a:gd name="T25" fmla="*/ 6 h 30"/>
                <a:gd name="T26" fmla="*/ 237 w 241"/>
                <a:gd name="T27" fmla="*/ 4 h 30"/>
                <a:gd name="T28" fmla="*/ 235 w 241"/>
                <a:gd name="T29" fmla="*/ 2 h 30"/>
                <a:gd name="T30" fmla="*/ 232 w 241"/>
                <a:gd name="T31" fmla="*/ 1 h 30"/>
                <a:gd name="T32" fmla="*/ 230 w 241"/>
                <a:gd name="T33" fmla="*/ 0 h 30"/>
                <a:gd name="T34" fmla="*/ 226 w 241"/>
                <a:gd name="T35" fmla="*/ 0 h 30"/>
                <a:gd name="T36" fmla="*/ 15 w 241"/>
                <a:gd name="T37" fmla="*/ 0 h 30"/>
                <a:gd name="T38" fmla="*/ 13 w 241"/>
                <a:gd name="T39" fmla="*/ 0 h 30"/>
                <a:gd name="T40" fmla="*/ 10 w 241"/>
                <a:gd name="T41" fmla="*/ 1 h 30"/>
                <a:gd name="T42" fmla="*/ 8 w 241"/>
                <a:gd name="T43" fmla="*/ 2 h 30"/>
                <a:gd name="T44" fmla="*/ 4 w 241"/>
                <a:gd name="T45" fmla="*/ 4 h 30"/>
                <a:gd name="T46" fmla="*/ 3 w 241"/>
                <a:gd name="T47" fmla="*/ 6 h 30"/>
                <a:gd name="T48" fmla="*/ 1 w 241"/>
                <a:gd name="T49" fmla="*/ 8 h 30"/>
                <a:gd name="T50" fmla="*/ 1 w 241"/>
                <a:gd name="T51" fmla="*/ 11 h 30"/>
                <a:gd name="T52" fmla="*/ 0 w 241"/>
                <a:gd name="T53" fmla="*/ 15 h 30"/>
                <a:gd name="T54" fmla="*/ 1 w 241"/>
                <a:gd name="T55" fmla="*/ 18 h 30"/>
                <a:gd name="T56" fmla="*/ 1 w 241"/>
                <a:gd name="T57" fmla="*/ 20 h 30"/>
                <a:gd name="T58" fmla="*/ 3 w 241"/>
                <a:gd name="T59" fmla="*/ 23 h 30"/>
                <a:gd name="T60" fmla="*/ 4 w 241"/>
                <a:gd name="T61" fmla="*/ 25 h 30"/>
                <a:gd name="T62" fmla="*/ 8 w 241"/>
                <a:gd name="T63" fmla="*/ 27 h 30"/>
                <a:gd name="T64" fmla="*/ 10 w 241"/>
                <a:gd name="T65" fmla="*/ 29 h 30"/>
                <a:gd name="T66" fmla="*/ 13 w 241"/>
                <a:gd name="T67" fmla="*/ 30 h 30"/>
                <a:gd name="T68" fmla="*/ 15 w 241"/>
                <a:gd name="T69" fmla="*/ 30 h 30"/>
                <a:gd name="T70" fmla="*/ 15 w 241"/>
                <a:gd name="T71" fmla="*/ 3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241" h="30">
                  <a:moveTo>
                    <a:pt x="15" y="30"/>
                  </a:moveTo>
                  <a:lnTo>
                    <a:pt x="226" y="30"/>
                  </a:lnTo>
                  <a:lnTo>
                    <a:pt x="230" y="30"/>
                  </a:lnTo>
                  <a:lnTo>
                    <a:pt x="232" y="29"/>
                  </a:lnTo>
                  <a:lnTo>
                    <a:pt x="235" y="27"/>
                  </a:lnTo>
                  <a:lnTo>
                    <a:pt x="237" y="25"/>
                  </a:lnTo>
                  <a:lnTo>
                    <a:pt x="239" y="23"/>
                  </a:lnTo>
                  <a:lnTo>
                    <a:pt x="240" y="20"/>
                  </a:lnTo>
                  <a:lnTo>
                    <a:pt x="241" y="18"/>
                  </a:lnTo>
                  <a:lnTo>
                    <a:pt x="241" y="15"/>
                  </a:lnTo>
                  <a:lnTo>
                    <a:pt x="241" y="11"/>
                  </a:lnTo>
                  <a:lnTo>
                    <a:pt x="240" y="8"/>
                  </a:lnTo>
                  <a:lnTo>
                    <a:pt x="239" y="6"/>
                  </a:lnTo>
                  <a:lnTo>
                    <a:pt x="237" y="4"/>
                  </a:lnTo>
                  <a:lnTo>
                    <a:pt x="235" y="2"/>
                  </a:lnTo>
                  <a:lnTo>
                    <a:pt x="232" y="1"/>
                  </a:lnTo>
                  <a:lnTo>
                    <a:pt x="230" y="0"/>
                  </a:lnTo>
                  <a:lnTo>
                    <a:pt x="226" y="0"/>
                  </a:lnTo>
                  <a:lnTo>
                    <a:pt x="15" y="0"/>
                  </a:lnTo>
                  <a:lnTo>
                    <a:pt x="13" y="0"/>
                  </a:lnTo>
                  <a:lnTo>
                    <a:pt x="10" y="1"/>
                  </a:lnTo>
                  <a:lnTo>
                    <a:pt x="8" y="2"/>
                  </a:lnTo>
                  <a:lnTo>
                    <a:pt x="4" y="4"/>
                  </a:lnTo>
                  <a:lnTo>
                    <a:pt x="3" y="6"/>
                  </a:lnTo>
                  <a:lnTo>
                    <a:pt x="1" y="8"/>
                  </a:lnTo>
                  <a:lnTo>
                    <a:pt x="1" y="11"/>
                  </a:lnTo>
                  <a:lnTo>
                    <a:pt x="0" y="15"/>
                  </a:lnTo>
                  <a:lnTo>
                    <a:pt x="1" y="18"/>
                  </a:lnTo>
                  <a:lnTo>
                    <a:pt x="1" y="20"/>
                  </a:lnTo>
                  <a:lnTo>
                    <a:pt x="3" y="23"/>
                  </a:lnTo>
                  <a:lnTo>
                    <a:pt x="4" y="25"/>
                  </a:lnTo>
                  <a:lnTo>
                    <a:pt x="8" y="27"/>
                  </a:lnTo>
                  <a:lnTo>
                    <a:pt x="10" y="29"/>
                  </a:lnTo>
                  <a:lnTo>
                    <a:pt x="13" y="30"/>
                  </a:lnTo>
                  <a:lnTo>
                    <a:pt x="15" y="30"/>
                  </a:lnTo>
                  <a:lnTo>
                    <a:pt x="15" y="3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1" name="Freeform 280"/>
            <p:cNvSpPr>
              <a:spLocks/>
            </p:cNvSpPr>
            <p:nvPr/>
          </p:nvSpPr>
          <p:spPr bwMode="auto">
            <a:xfrm>
              <a:off x="7042151" y="2098675"/>
              <a:ext cx="76200" cy="9525"/>
            </a:xfrm>
            <a:custGeom>
              <a:avLst/>
              <a:gdLst>
                <a:gd name="T0" fmla="*/ 15 w 241"/>
                <a:gd name="T1" fmla="*/ 30 h 30"/>
                <a:gd name="T2" fmla="*/ 226 w 241"/>
                <a:gd name="T3" fmla="*/ 30 h 30"/>
                <a:gd name="T4" fmla="*/ 230 w 241"/>
                <a:gd name="T5" fmla="*/ 30 h 30"/>
                <a:gd name="T6" fmla="*/ 232 w 241"/>
                <a:gd name="T7" fmla="*/ 29 h 30"/>
                <a:gd name="T8" fmla="*/ 235 w 241"/>
                <a:gd name="T9" fmla="*/ 28 h 30"/>
                <a:gd name="T10" fmla="*/ 237 w 241"/>
                <a:gd name="T11" fmla="*/ 25 h 30"/>
                <a:gd name="T12" fmla="*/ 239 w 241"/>
                <a:gd name="T13" fmla="*/ 23 h 30"/>
                <a:gd name="T14" fmla="*/ 240 w 241"/>
                <a:gd name="T15" fmla="*/ 21 h 30"/>
                <a:gd name="T16" fmla="*/ 241 w 241"/>
                <a:gd name="T17" fmla="*/ 18 h 30"/>
                <a:gd name="T18" fmla="*/ 241 w 241"/>
                <a:gd name="T19" fmla="*/ 15 h 30"/>
                <a:gd name="T20" fmla="*/ 241 w 241"/>
                <a:gd name="T21" fmla="*/ 11 h 30"/>
                <a:gd name="T22" fmla="*/ 240 w 241"/>
                <a:gd name="T23" fmla="*/ 9 h 30"/>
                <a:gd name="T24" fmla="*/ 239 w 241"/>
                <a:gd name="T25" fmla="*/ 6 h 30"/>
                <a:gd name="T26" fmla="*/ 237 w 241"/>
                <a:gd name="T27" fmla="*/ 4 h 30"/>
                <a:gd name="T28" fmla="*/ 235 w 241"/>
                <a:gd name="T29" fmla="*/ 2 h 30"/>
                <a:gd name="T30" fmla="*/ 232 w 241"/>
                <a:gd name="T31" fmla="*/ 1 h 30"/>
                <a:gd name="T32" fmla="*/ 230 w 241"/>
                <a:gd name="T33" fmla="*/ 0 h 30"/>
                <a:gd name="T34" fmla="*/ 226 w 241"/>
                <a:gd name="T35" fmla="*/ 0 h 30"/>
                <a:gd name="T36" fmla="*/ 15 w 241"/>
                <a:gd name="T37" fmla="*/ 0 h 30"/>
                <a:gd name="T38" fmla="*/ 13 w 241"/>
                <a:gd name="T39" fmla="*/ 0 h 30"/>
                <a:gd name="T40" fmla="*/ 10 w 241"/>
                <a:gd name="T41" fmla="*/ 1 h 30"/>
                <a:gd name="T42" fmla="*/ 8 w 241"/>
                <a:gd name="T43" fmla="*/ 2 h 30"/>
                <a:gd name="T44" fmla="*/ 4 w 241"/>
                <a:gd name="T45" fmla="*/ 4 h 30"/>
                <a:gd name="T46" fmla="*/ 3 w 241"/>
                <a:gd name="T47" fmla="*/ 6 h 30"/>
                <a:gd name="T48" fmla="*/ 1 w 241"/>
                <a:gd name="T49" fmla="*/ 9 h 30"/>
                <a:gd name="T50" fmla="*/ 1 w 241"/>
                <a:gd name="T51" fmla="*/ 11 h 30"/>
                <a:gd name="T52" fmla="*/ 0 w 241"/>
                <a:gd name="T53" fmla="*/ 15 h 30"/>
                <a:gd name="T54" fmla="*/ 1 w 241"/>
                <a:gd name="T55" fmla="*/ 18 h 30"/>
                <a:gd name="T56" fmla="*/ 1 w 241"/>
                <a:gd name="T57" fmla="*/ 21 h 30"/>
                <a:gd name="T58" fmla="*/ 3 w 241"/>
                <a:gd name="T59" fmla="*/ 23 h 30"/>
                <a:gd name="T60" fmla="*/ 4 w 241"/>
                <a:gd name="T61" fmla="*/ 25 h 30"/>
                <a:gd name="T62" fmla="*/ 8 w 241"/>
                <a:gd name="T63" fmla="*/ 28 h 30"/>
                <a:gd name="T64" fmla="*/ 10 w 241"/>
                <a:gd name="T65" fmla="*/ 29 h 30"/>
                <a:gd name="T66" fmla="*/ 13 w 241"/>
                <a:gd name="T67" fmla="*/ 30 h 30"/>
                <a:gd name="T68" fmla="*/ 15 w 241"/>
                <a:gd name="T69" fmla="*/ 3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241" h="30">
                  <a:moveTo>
                    <a:pt x="15" y="30"/>
                  </a:moveTo>
                  <a:lnTo>
                    <a:pt x="226" y="30"/>
                  </a:lnTo>
                  <a:lnTo>
                    <a:pt x="230" y="30"/>
                  </a:lnTo>
                  <a:lnTo>
                    <a:pt x="232" y="29"/>
                  </a:lnTo>
                  <a:lnTo>
                    <a:pt x="235" y="28"/>
                  </a:lnTo>
                  <a:lnTo>
                    <a:pt x="237" y="25"/>
                  </a:lnTo>
                  <a:lnTo>
                    <a:pt x="239" y="23"/>
                  </a:lnTo>
                  <a:lnTo>
                    <a:pt x="240" y="21"/>
                  </a:lnTo>
                  <a:lnTo>
                    <a:pt x="241" y="18"/>
                  </a:lnTo>
                  <a:lnTo>
                    <a:pt x="241" y="15"/>
                  </a:lnTo>
                  <a:lnTo>
                    <a:pt x="241" y="11"/>
                  </a:lnTo>
                  <a:lnTo>
                    <a:pt x="240" y="9"/>
                  </a:lnTo>
                  <a:lnTo>
                    <a:pt x="239" y="6"/>
                  </a:lnTo>
                  <a:lnTo>
                    <a:pt x="237" y="4"/>
                  </a:lnTo>
                  <a:lnTo>
                    <a:pt x="235" y="2"/>
                  </a:lnTo>
                  <a:lnTo>
                    <a:pt x="232" y="1"/>
                  </a:lnTo>
                  <a:lnTo>
                    <a:pt x="230" y="0"/>
                  </a:lnTo>
                  <a:lnTo>
                    <a:pt x="226" y="0"/>
                  </a:lnTo>
                  <a:lnTo>
                    <a:pt x="15" y="0"/>
                  </a:lnTo>
                  <a:lnTo>
                    <a:pt x="13" y="0"/>
                  </a:lnTo>
                  <a:lnTo>
                    <a:pt x="10" y="1"/>
                  </a:lnTo>
                  <a:lnTo>
                    <a:pt x="8" y="2"/>
                  </a:lnTo>
                  <a:lnTo>
                    <a:pt x="4" y="4"/>
                  </a:lnTo>
                  <a:lnTo>
                    <a:pt x="3" y="6"/>
                  </a:lnTo>
                  <a:lnTo>
                    <a:pt x="1" y="9"/>
                  </a:lnTo>
                  <a:lnTo>
                    <a:pt x="1" y="11"/>
                  </a:lnTo>
                  <a:lnTo>
                    <a:pt x="0" y="15"/>
                  </a:lnTo>
                  <a:lnTo>
                    <a:pt x="1" y="18"/>
                  </a:lnTo>
                  <a:lnTo>
                    <a:pt x="1" y="21"/>
                  </a:lnTo>
                  <a:lnTo>
                    <a:pt x="3" y="23"/>
                  </a:lnTo>
                  <a:lnTo>
                    <a:pt x="4" y="25"/>
                  </a:lnTo>
                  <a:lnTo>
                    <a:pt x="8" y="28"/>
                  </a:lnTo>
                  <a:lnTo>
                    <a:pt x="10" y="29"/>
                  </a:lnTo>
                  <a:lnTo>
                    <a:pt x="13" y="30"/>
                  </a:lnTo>
                  <a:lnTo>
                    <a:pt x="15" y="3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2" name="Freeform 281"/>
            <p:cNvSpPr>
              <a:spLocks/>
            </p:cNvSpPr>
            <p:nvPr/>
          </p:nvSpPr>
          <p:spPr bwMode="auto">
            <a:xfrm>
              <a:off x="7042151" y="2117725"/>
              <a:ext cx="76200" cy="9525"/>
            </a:xfrm>
            <a:custGeom>
              <a:avLst/>
              <a:gdLst>
                <a:gd name="T0" fmla="*/ 15 w 241"/>
                <a:gd name="T1" fmla="*/ 30 h 30"/>
                <a:gd name="T2" fmla="*/ 226 w 241"/>
                <a:gd name="T3" fmla="*/ 30 h 30"/>
                <a:gd name="T4" fmla="*/ 230 w 241"/>
                <a:gd name="T5" fmla="*/ 30 h 30"/>
                <a:gd name="T6" fmla="*/ 232 w 241"/>
                <a:gd name="T7" fmla="*/ 29 h 30"/>
                <a:gd name="T8" fmla="*/ 235 w 241"/>
                <a:gd name="T9" fmla="*/ 28 h 30"/>
                <a:gd name="T10" fmla="*/ 237 w 241"/>
                <a:gd name="T11" fmla="*/ 25 h 30"/>
                <a:gd name="T12" fmla="*/ 239 w 241"/>
                <a:gd name="T13" fmla="*/ 23 h 30"/>
                <a:gd name="T14" fmla="*/ 240 w 241"/>
                <a:gd name="T15" fmla="*/ 21 h 30"/>
                <a:gd name="T16" fmla="*/ 241 w 241"/>
                <a:gd name="T17" fmla="*/ 18 h 30"/>
                <a:gd name="T18" fmla="*/ 241 w 241"/>
                <a:gd name="T19" fmla="*/ 15 h 30"/>
                <a:gd name="T20" fmla="*/ 241 w 241"/>
                <a:gd name="T21" fmla="*/ 12 h 30"/>
                <a:gd name="T22" fmla="*/ 240 w 241"/>
                <a:gd name="T23" fmla="*/ 9 h 30"/>
                <a:gd name="T24" fmla="*/ 239 w 241"/>
                <a:gd name="T25" fmla="*/ 6 h 30"/>
                <a:gd name="T26" fmla="*/ 237 w 241"/>
                <a:gd name="T27" fmla="*/ 4 h 30"/>
                <a:gd name="T28" fmla="*/ 235 w 241"/>
                <a:gd name="T29" fmla="*/ 3 h 30"/>
                <a:gd name="T30" fmla="*/ 232 w 241"/>
                <a:gd name="T31" fmla="*/ 1 h 30"/>
                <a:gd name="T32" fmla="*/ 230 w 241"/>
                <a:gd name="T33" fmla="*/ 0 h 30"/>
                <a:gd name="T34" fmla="*/ 226 w 241"/>
                <a:gd name="T35" fmla="*/ 0 h 30"/>
                <a:gd name="T36" fmla="*/ 15 w 241"/>
                <a:gd name="T37" fmla="*/ 0 h 30"/>
                <a:gd name="T38" fmla="*/ 13 w 241"/>
                <a:gd name="T39" fmla="*/ 0 h 30"/>
                <a:gd name="T40" fmla="*/ 10 w 241"/>
                <a:gd name="T41" fmla="*/ 1 h 30"/>
                <a:gd name="T42" fmla="*/ 8 w 241"/>
                <a:gd name="T43" fmla="*/ 3 h 30"/>
                <a:gd name="T44" fmla="*/ 4 w 241"/>
                <a:gd name="T45" fmla="*/ 4 h 30"/>
                <a:gd name="T46" fmla="*/ 3 w 241"/>
                <a:gd name="T47" fmla="*/ 6 h 30"/>
                <a:gd name="T48" fmla="*/ 1 w 241"/>
                <a:gd name="T49" fmla="*/ 9 h 30"/>
                <a:gd name="T50" fmla="*/ 1 w 241"/>
                <a:gd name="T51" fmla="*/ 12 h 30"/>
                <a:gd name="T52" fmla="*/ 0 w 241"/>
                <a:gd name="T53" fmla="*/ 15 h 30"/>
                <a:gd name="T54" fmla="*/ 1 w 241"/>
                <a:gd name="T55" fmla="*/ 18 h 30"/>
                <a:gd name="T56" fmla="*/ 1 w 241"/>
                <a:gd name="T57" fmla="*/ 21 h 30"/>
                <a:gd name="T58" fmla="*/ 3 w 241"/>
                <a:gd name="T59" fmla="*/ 23 h 30"/>
                <a:gd name="T60" fmla="*/ 4 w 241"/>
                <a:gd name="T61" fmla="*/ 25 h 30"/>
                <a:gd name="T62" fmla="*/ 8 w 241"/>
                <a:gd name="T63" fmla="*/ 28 h 30"/>
                <a:gd name="T64" fmla="*/ 10 w 241"/>
                <a:gd name="T65" fmla="*/ 29 h 30"/>
                <a:gd name="T66" fmla="*/ 13 w 241"/>
                <a:gd name="T67" fmla="*/ 30 h 30"/>
                <a:gd name="T68" fmla="*/ 15 w 241"/>
                <a:gd name="T69" fmla="*/ 30 h 30"/>
                <a:gd name="T70" fmla="*/ 15 w 241"/>
                <a:gd name="T71" fmla="*/ 3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241" h="30">
                  <a:moveTo>
                    <a:pt x="15" y="30"/>
                  </a:moveTo>
                  <a:lnTo>
                    <a:pt x="226" y="30"/>
                  </a:lnTo>
                  <a:lnTo>
                    <a:pt x="230" y="30"/>
                  </a:lnTo>
                  <a:lnTo>
                    <a:pt x="232" y="29"/>
                  </a:lnTo>
                  <a:lnTo>
                    <a:pt x="235" y="28"/>
                  </a:lnTo>
                  <a:lnTo>
                    <a:pt x="237" y="25"/>
                  </a:lnTo>
                  <a:lnTo>
                    <a:pt x="239" y="23"/>
                  </a:lnTo>
                  <a:lnTo>
                    <a:pt x="240" y="21"/>
                  </a:lnTo>
                  <a:lnTo>
                    <a:pt x="241" y="18"/>
                  </a:lnTo>
                  <a:lnTo>
                    <a:pt x="241" y="15"/>
                  </a:lnTo>
                  <a:lnTo>
                    <a:pt x="241" y="12"/>
                  </a:lnTo>
                  <a:lnTo>
                    <a:pt x="240" y="9"/>
                  </a:lnTo>
                  <a:lnTo>
                    <a:pt x="239" y="6"/>
                  </a:lnTo>
                  <a:lnTo>
                    <a:pt x="237" y="4"/>
                  </a:lnTo>
                  <a:lnTo>
                    <a:pt x="235" y="3"/>
                  </a:lnTo>
                  <a:lnTo>
                    <a:pt x="232" y="1"/>
                  </a:lnTo>
                  <a:lnTo>
                    <a:pt x="230" y="0"/>
                  </a:lnTo>
                  <a:lnTo>
                    <a:pt x="226" y="0"/>
                  </a:lnTo>
                  <a:lnTo>
                    <a:pt x="15" y="0"/>
                  </a:lnTo>
                  <a:lnTo>
                    <a:pt x="13" y="0"/>
                  </a:lnTo>
                  <a:lnTo>
                    <a:pt x="10" y="1"/>
                  </a:lnTo>
                  <a:lnTo>
                    <a:pt x="8" y="3"/>
                  </a:lnTo>
                  <a:lnTo>
                    <a:pt x="4" y="4"/>
                  </a:lnTo>
                  <a:lnTo>
                    <a:pt x="3" y="6"/>
                  </a:lnTo>
                  <a:lnTo>
                    <a:pt x="1" y="9"/>
                  </a:lnTo>
                  <a:lnTo>
                    <a:pt x="1" y="12"/>
                  </a:lnTo>
                  <a:lnTo>
                    <a:pt x="0" y="15"/>
                  </a:lnTo>
                  <a:lnTo>
                    <a:pt x="1" y="18"/>
                  </a:lnTo>
                  <a:lnTo>
                    <a:pt x="1" y="21"/>
                  </a:lnTo>
                  <a:lnTo>
                    <a:pt x="3" y="23"/>
                  </a:lnTo>
                  <a:lnTo>
                    <a:pt x="4" y="25"/>
                  </a:lnTo>
                  <a:lnTo>
                    <a:pt x="8" y="28"/>
                  </a:lnTo>
                  <a:lnTo>
                    <a:pt x="10" y="29"/>
                  </a:lnTo>
                  <a:lnTo>
                    <a:pt x="13" y="30"/>
                  </a:lnTo>
                  <a:lnTo>
                    <a:pt x="15" y="30"/>
                  </a:lnTo>
                  <a:lnTo>
                    <a:pt x="15" y="3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8" name="Freeform 282"/>
            <p:cNvSpPr>
              <a:spLocks/>
            </p:cNvSpPr>
            <p:nvPr/>
          </p:nvSpPr>
          <p:spPr bwMode="auto">
            <a:xfrm>
              <a:off x="7042151" y="2136775"/>
              <a:ext cx="76200" cy="9525"/>
            </a:xfrm>
            <a:custGeom>
              <a:avLst/>
              <a:gdLst>
                <a:gd name="T0" fmla="*/ 226 w 241"/>
                <a:gd name="T1" fmla="*/ 30 h 30"/>
                <a:gd name="T2" fmla="*/ 230 w 241"/>
                <a:gd name="T3" fmla="*/ 30 h 30"/>
                <a:gd name="T4" fmla="*/ 232 w 241"/>
                <a:gd name="T5" fmla="*/ 29 h 30"/>
                <a:gd name="T6" fmla="*/ 235 w 241"/>
                <a:gd name="T7" fmla="*/ 28 h 30"/>
                <a:gd name="T8" fmla="*/ 237 w 241"/>
                <a:gd name="T9" fmla="*/ 26 h 30"/>
                <a:gd name="T10" fmla="*/ 239 w 241"/>
                <a:gd name="T11" fmla="*/ 23 h 30"/>
                <a:gd name="T12" fmla="*/ 240 w 241"/>
                <a:gd name="T13" fmla="*/ 21 h 30"/>
                <a:gd name="T14" fmla="*/ 241 w 241"/>
                <a:gd name="T15" fmla="*/ 18 h 30"/>
                <a:gd name="T16" fmla="*/ 241 w 241"/>
                <a:gd name="T17" fmla="*/ 15 h 30"/>
                <a:gd name="T18" fmla="*/ 241 w 241"/>
                <a:gd name="T19" fmla="*/ 13 h 30"/>
                <a:gd name="T20" fmla="*/ 240 w 241"/>
                <a:gd name="T21" fmla="*/ 9 h 30"/>
                <a:gd name="T22" fmla="*/ 239 w 241"/>
                <a:gd name="T23" fmla="*/ 6 h 30"/>
                <a:gd name="T24" fmla="*/ 237 w 241"/>
                <a:gd name="T25" fmla="*/ 4 h 30"/>
                <a:gd name="T26" fmla="*/ 235 w 241"/>
                <a:gd name="T27" fmla="*/ 3 h 30"/>
                <a:gd name="T28" fmla="*/ 232 w 241"/>
                <a:gd name="T29" fmla="*/ 1 h 30"/>
                <a:gd name="T30" fmla="*/ 230 w 241"/>
                <a:gd name="T31" fmla="*/ 1 h 30"/>
                <a:gd name="T32" fmla="*/ 226 w 241"/>
                <a:gd name="T33" fmla="*/ 0 h 30"/>
                <a:gd name="T34" fmla="*/ 15 w 241"/>
                <a:gd name="T35" fmla="*/ 0 h 30"/>
                <a:gd name="T36" fmla="*/ 13 w 241"/>
                <a:gd name="T37" fmla="*/ 1 h 30"/>
                <a:gd name="T38" fmla="*/ 10 w 241"/>
                <a:gd name="T39" fmla="*/ 1 h 30"/>
                <a:gd name="T40" fmla="*/ 8 w 241"/>
                <a:gd name="T41" fmla="*/ 3 h 30"/>
                <a:gd name="T42" fmla="*/ 4 w 241"/>
                <a:gd name="T43" fmla="*/ 4 h 30"/>
                <a:gd name="T44" fmla="*/ 3 w 241"/>
                <a:gd name="T45" fmla="*/ 6 h 30"/>
                <a:gd name="T46" fmla="*/ 1 w 241"/>
                <a:gd name="T47" fmla="*/ 9 h 30"/>
                <a:gd name="T48" fmla="*/ 1 w 241"/>
                <a:gd name="T49" fmla="*/ 13 h 30"/>
                <a:gd name="T50" fmla="*/ 0 w 241"/>
                <a:gd name="T51" fmla="*/ 15 h 30"/>
                <a:gd name="T52" fmla="*/ 1 w 241"/>
                <a:gd name="T53" fmla="*/ 18 h 30"/>
                <a:gd name="T54" fmla="*/ 1 w 241"/>
                <a:gd name="T55" fmla="*/ 21 h 30"/>
                <a:gd name="T56" fmla="*/ 3 w 241"/>
                <a:gd name="T57" fmla="*/ 23 h 30"/>
                <a:gd name="T58" fmla="*/ 4 w 241"/>
                <a:gd name="T59" fmla="*/ 26 h 30"/>
                <a:gd name="T60" fmla="*/ 8 w 241"/>
                <a:gd name="T61" fmla="*/ 28 h 30"/>
                <a:gd name="T62" fmla="*/ 10 w 241"/>
                <a:gd name="T63" fmla="*/ 29 h 30"/>
                <a:gd name="T64" fmla="*/ 13 w 241"/>
                <a:gd name="T65" fmla="*/ 30 h 30"/>
                <a:gd name="T66" fmla="*/ 15 w 241"/>
                <a:gd name="T67" fmla="*/ 30 h 30"/>
                <a:gd name="T68" fmla="*/ 226 w 241"/>
                <a:gd name="T69" fmla="*/ 3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241" h="30">
                  <a:moveTo>
                    <a:pt x="226" y="30"/>
                  </a:moveTo>
                  <a:lnTo>
                    <a:pt x="230" y="30"/>
                  </a:lnTo>
                  <a:lnTo>
                    <a:pt x="232" y="29"/>
                  </a:lnTo>
                  <a:lnTo>
                    <a:pt x="235" y="28"/>
                  </a:lnTo>
                  <a:lnTo>
                    <a:pt x="237" y="26"/>
                  </a:lnTo>
                  <a:lnTo>
                    <a:pt x="239" y="23"/>
                  </a:lnTo>
                  <a:lnTo>
                    <a:pt x="240" y="21"/>
                  </a:lnTo>
                  <a:lnTo>
                    <a:pt x="241" y="18"/>
                  </a:lnTo>
                  <a:lnTo>
                    <a:pt x="241" y="15"/>
                  </a:lnTo>
                  <a:lnTo>
                    <a:pt x="241" y="13"/>
                  </a:lnTo>
                  <a:lnTo>
                    <a:pt x="240" y="9"/>
                  </a:lnTo>
                  <a:lnTo>
                    <a:pt x="239" y="6"/>
                  </a:lnTo>
                  <a:lnTo>
                    <a:pt x="237" y="4"/>
                  </a:lnTo>
                  <a:lnTo>
                    <a:pt x="235" y="3"/>
                  </a:lnTo>
                  <a:lnTo>
                    <a:pt x="232" y="1"/>
                  </a:lnTo>
                  <a:lnTo>
                    <a:pt x="230" y="1"/>
                  </a:lnTo>
                  <a:lnTo>
                    <a:pt x="226" y="0"/>
                  </a:lnTo>
                  <a:lnTo>
                    <a:pt x="15" y="0"/>
                  </a:lnTo>
                  <a:lnTo>
                    <a:pt x="13" y="1"/>
                  </a:lnTo>
                  <a:lnTo>
                    <a:pt x="10" y="1"/>
                  </a:lnTo>
                  <a:lnTo>
                    <a:pt x="8" y="3"/>
                  </a:lnTo>
                  <a:lnTo>
                    <a:pt x="4" y="4"/>
                  </a:lnTo>
                  <a:lnTo>
                    <a:pt x="3" y="6"/>
                  </a:lnTo>
                  <a:lnTo>
                    <a:pt x="1" y="9"/>
                  </a:lnTo>
                  <a:lnTo>
                    <a:pt x="1" y="13"/>
                  </a:lnTo>
                  <a:lnTo>
                    <a:pt x="0" y="15"/>
                  </a:lnTo>
                  <a:lnTo>
                    <a:pt x="1" y="18"/>
                  </a:lnTo>
                  <a:lnTo>
                    <a:pt x="1" y="21"/>
                  </a:lnTo>
                  <a:lnTo>
                    <a:pt x="3" y="23"/>
                  </a:lnTo>
                  <a:lnTo>
                    <a:pt x="4" y="26"/>
                  </a:lnTo>
                  <a:lnTo>
                    <a:pt x="8" y="28"/>
                  </a:lnTo>
                  <a:lnTo>
                    <a:pt x="10" y="29"/>
                  </a:lnTo>
                  <a:lnTo>
                    <a:pt x="13" y="30"/>
                  </a:lnTo>
                  <a:lnTo>
                    <a:pt x="15" y="30"/>
                  </a:lnTo>
                  <a:lnTo>
                    <a:pt x="226" y="3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4" name="Freeform 283"/>
            <p:cNvSpPr>
              <a:spLocks/>
            </p:cNvSpPr>
            <p:nvPr/>
          </p:nvSpPr>
          <p:spPr bwMode="auto">
            <a:xfrm>
              <a:off x="7234238" y="2051050"/>
              <a:ext cx="57150" cy="9525"/>
            </a:xfrm>
            <a:custGeom>
              <a:avLst/>
              <a:gdLst>
                <a:gd name="T0" fmla="*/ 15 w 180"/>
                <a:gd name="T1" fmla="*/ 0 h 30"/>
                <a:gd name="T2" fmla="*/ 12 w 180"/>
                <a:gd name="T3" fmla="*/ 0 h 30"/>
                <a:gd name="T4" fmla="*/ 8 w 180"/>
                <a:gd name="T5" fmla="*/ 2 h 30"/>
                <a:gd name="T6" fmla="*/ 6 w 180"/>
                <a:gd name="T7" fmla="*/ 3 h 30"/>
                <a:gd name="T8" fmla="*/ 4 w 180"/>
                <a:gd name="T9" fmla="*/ 5 h 30"/>
                <a:gd name="T10" fmla="*/ 2 w 180"/>
                <a:gd name="T11" fmla="*/ 7 h 30"/>
                <a:gd name="T12" fmla="*/ 1 w 180"/>
                <a:gd name="T13" fmla="*/ 9 h 30"/>
                <a:gd name="T14" fmla="*/ 0 w 180"/>
                <a:gd name="T15" fmla="*/ 12 h 30"/>
                <a:gd name="T16" fmla="*/ 0 w 180"/>
                <a:gd name="T17" fmla="*/ 15 h 30"/>
                <a:gd name="T18" fmla="*/ 0 w 180"/>
                <a:gd name="T19" fmla="*/ 19 h 30"/>
                <a:gd name="T20" fmla="*/ 1 w 180"/>
                <a:gd name="T21" fmla="*/ 21 h 30"/>
                <a:gd name="T22" fmla="*/ 2 w 180"/>
                <a:gd name="T23" fmla="*/ 24 h 30"/>
                <a:gd name="T24" fmla="*/ 4 w 180"/>
                <a:gd name="T25" fmla="*/ 26 h 30"/>
                <a:gd name="T26" fmla="*/ 6 w 180"/>
                <a:gd name="T27" fmla="*/ 27 h 30"/>
                <a:gd name="T28" fmla="*/ 8 w 180"/>
                <a:gd name="T29" fmla="*/ 29 h 30"/>
                <a:gd name="T30" fmla="*/ 12 w 180"/>
                <a:gd name="T31" fmla="*/ 29 h 30"/>
                <a:gd name="T32" fmla="*/ 15 w 180"/>
                <a:gd name="T33" fmla="*/ 30 h 30"/>
                <a:gd name="T34" fmla="*/ 165 w 180"/>
                <a:gd name="T35" fmla="*/ 30 h 30"/>
                <a:gd name="T36" fmla="*/ 168 w 180"/>
                <a:gd name="T37" fmla="*/ 29 h 30"/>
                <a:gd name="T38" fmla="*/ 171 w 180"/>
                <a:gd name="T39" fmla="*/ 29 h 30"/>
                <a:gd name="T40" fmla="*/ 174 w 180"/>
                <a:gd name="T41" fmla="*/ 27 h 30"/>
                <a:gd name="T42" fmla="*/ 176 w 180"/>
                <a:gd name="T43" fmla="*/ 26 h 30"/>
                <a:gd name="T44" fmla="*/ 178 w 180"/>
                <a:gd name="T45" fmla="*/ 24 h 30"/>
                <a:gd name="T46" fmla="*/ 179 w 180"/>
                <a:gd name="T47" fmla="*/ 21 h 30"/>
                <a:gd name="T48" fmla="*/ 180 w 180"/>
                <a:gd name="T49" fmla="*/ 19 h 30"/>
                <a:gd name="T50" fmla="*/ 180 w 180"/>
                <a:gd name="T51" fmla="*/ 15 h 30"/>
                <a:gd name="T52" fmla="*/ 180 w 180"/>
                <a:gd name="T53" fmla="*/ 12 h 30"/>
                <a:gd name="T54" fmla="*/ 179 w 180"/>
                <a:gd name="T55" fmla="*/ 9 h 30"/>
                <a:gd name="T56" fmla="*/ 178 w 180"/>
                <a:gd name="T57" fmla="*/ 7 h 30"/>
                <a:gd name="T58" fmla="*/ 176 w 180"/>
                <a:gd name="T59" fmla="*/ 5 h 30"/>
                <a:gd name="T60" fmla="*/ 174 w 180"/>
                <a:gd name="T61" fmla="*/ 3 h 30"/>
                <a:gd name="T62" fmla="*/ 171 w 180"/>
                <a:gd name="T63" fmla="*/ 2 h 30"/>
                <a:gd name="T64" fmla="*/ 168 w 180"/>
                <a:gd name="T65" fmla="*/ 0 h 30"/>
                <a:gd name="T66" fmla="*/ 165 w 180"/>
                <a:gd name="T67" fmla="*/ 0 h 30"/>
                <a:gd name="T68" fmla="*/ 15 w 180"/>
                <a:gd name="T69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80" h="30">
                  <a:moveTo>
                    <a:pt x="15" y="0"/>
                  </a:moveTo>
                  <a:lnTo>
                    <a:pt x="12" y="0"/>
                  </a:lnTo>
                  <a:lnTo>
                    <a:pt x="8" y="2"/>
                  </a:lnTo>
                  <a:lnTo>
                    <a:pt x="6" y="3"/>
                  </a:lnTo>
                  <a:lnTo>
                    <a:pt x="4" y="5"/>
                  </a:lnTo>
                  <a:lnTo>
                    <a:pt x="2" y="7"/>
                  </a:lnTo>
                  <a:lnTo>
                    <a:pt x="1" y="9"/>
                  </a:lnTo>
                  <a:lnTo>
                    <a:pt x="0" y="12"/>
                  </a:lnTo>
                  <a:lnTo>
                    <a:pt x="0" y="15"/>
                  </a:lnTo>
                  <a:lnTo>
                    <a:pt x="0" y="19"/>
                  </a:lnTo>
                  <a:lnTo>
                    <a:pt x="1" y="21"/>
                  </a:lnTo>
                  <a:lnTo>
                    <a:pt x="2" y="24"/>
                  </a:lnTo>
                  <a:lnTo>
                    <a:pt x="4" y="26"/>
                  </a:lnTo>
                  <a:lnTo>
                    <a:pt x="6" y="27"/>
                  </a:lnTo>
                  <a:lnTo>
                    <a:pt x="8" y="29"/>
                  </a:lnTo>
                  <a:lnTo>
                    <a:pt x="12" y="29"/>
                  </a:lnTo>
                  <a:lnTo>
                    <a:pt x="15" y="30"/>
                  </a:lnTo>
                  <a:lnTo>
                    <a:pt x="165" y="30"/>
                  </a:lnTo>
                  <a:lnTo>
                    <a:pt x="168" y="29"/>
                  </a:lnTo>
                  <a:lnTo>
                    <a:pt x="171" y="29"/>
                  </a:lnTo>
                  <a:lnTo>
                    <a:pt x="174" y="27"/>
                  </a:lnTo>
                  <a:lnTo>
                    <a:pt x="176" y="26"/>
                  </a:lnTo>
                  <a:lnTo>
                    <a:pt x="178" y="24"/>
                  </a:lnTo>
                  <a:lnTo>
                    <a:pt x="179" y="21"/>
                  </a:lnTo>
                  <a:lnTo>
                    <a:pt x="180" y="19"/>
                  </a:lnTo>
                  <a:lnTo>
                    <a:pt x="180" y="15"/>
                  </a:lnTo>
                  <a:lnTo>
                    <a:pt x="180" y="12"/>
                  </a:lnTo>
                  <a:lnTo>
                    <a:pt x="179" y="9"/>
                  </a:lnTo>
                  <a:lnTo>
                    <a:pt x="178" y="7"/>
                  </a:lnTo>
                  <a:lnTo>
                    <a:pt x="176" y="5"/>
                  </a:lnTo>
                  <a:lnTo>
                    <a:pt x="174" y="3"/>
                  </a:lnTo>
                  <a:lnTo>
                    <a:pt x="171" y="2"/>
                  </a:lnTo>
                  <a:lnTo>
                    <a:pt x="168" y="0"/>
                  </a:lnTo>
                  <a:lnTo>
                    <a:pt x="165" y="0"/>
                  </a:lnTo>
                  <a:lnTo>
                    <a:pt x="15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7" name="Freeform 284"/>
            <p:cNvSpPr>
              <a:spLocks/>
            </p:cNvSpPr>
            <p:nvPr/>
          </p:nvSpPr>
          <p:spPr bwMode="auto">
            <a:xfrm>
              <a:off x="7234238" y="2070100"/>
              <a:ext cx="57150" cy="9525"/>
            </a:xfrm>
            <a:custGeom>
              <a:avLst/>
              <a:gdLst>
                <a:gd name="T0" fmla="*/ 165 w 180"/>
                <a:gd name="T1" fmla="*/ 0 h 30"/>
                <a:gd name="T2" fmla="*/ 15 w 180"/>
                <a:gd name="T3" fmla="*/ 0 h 30"/>
                <a:gd name="T4" fmla="*/ 12 w 180"/>
                <a:gd name="T5" fmla="*/ 0 h 30"/>
                <a:gd name="T6" fmla="*/ 8 w 180"/>
                <a:gd name="T7" fmla="*/ 1 h 30"/>
                <a:gd name="T8" fmla="*/ 6 w 180"/>
                <a:gd name="T9" fmla="*/ 2 h 30"/>
                <a:gd name="T10" fmla="*/ 4 w 180"/>
                <a:gd name="T11" fmla="*/ 4 h 30"/>
                <a:gd name="T12" fmla="*/ 2 w 180"/>
                <a:gd name="T13" fmla="*/ 6 h 30"/>
                <a:gd name="T14" fmla="*/ 1 w 180"/>
                <a:gd name="T15" fmla="*/ 8 h 30"/>
                <a:gd name="T16" fmla="*/ 0 w 180"/>
                <a:gd name="T17" fmla="*/ 11 h 30"/>
                <a:gd name="T18" fmla="*/ 0 w 180"/>
                <a:gd name="T19" fmla="*/ 15 h 30"/>
                <a:gd name="T20" fmla="*/ 0 w 180"/>
                <a:gd name="T21" fmla="*/ 18 h 30"/>
                <a:gd name="T22" fmla="*/ 1 w 180"/>
                <a:gd name="T23" fmla="*/ 20 h 30"/>
                <a:gd name="T24" fmla="*/ 2 w 180"/>
                <a:gd name="T25" fmla="*/ 23 h 30"/>
                <a:gd name="T26" fmla="*/ 4 w 180"/>
                <a:gd name="T27" fmla="*/ 25 h 30"/>
                <a:gd name="T28" fmla="*/ 6 w 180"/>
                <a:gd name="T29" fmla="*/ 26 h 30"/>
                <a:gd name="T30" fmla="*/ 8 w 180"/>
                <a:gd name="T31" fmla="*/ 29 h 30"/>
                <a:gd name="T32" fmla="*/ 12 w 180"/>
                <a:gd name="T33" fmla="*/ 30 h 30"/>
                <a:gd name="T34" fmla="*/ 15 w 180"/>
                <a:gd name="T35" fmla="*/ 30 h 30"/>
                <a:gd name="T36" fmla="*/ 165 w 180"/>
                <a:gd name="T37" fmla="*/ 30 h 30"/>
                <a:gd name="T38" fmla="*/ 168 w 180"/>
                <a:gd name="T39" fmla="*/ 30 h 30"/>
                <a:gd name="T40" fmla="*/ 171 w 180"/>
                <a:gd name="T41" fmla="*/ 29 h 30"/>
                <a:gd name="T42" fmla="*/ 174 w 180"/>
                <a:gd name="T43" fmla="*/ 26 h 30"/>
                <a:gd name="T44" fmla="*/ 176 w 180"/>
                <a:gd name="T45" fmla="*/ 25 h 30"/>
                <a:gd name="T46" fmla="*/ 178 w 180"/>
                <a:gd name="T47" fmla="*/ 23 h 30"/>
                <a:gd name="T48" fmla="*/ 179 w 180"/>
                <a:gd name="T49" fmla="*/ 20 h 30"/>
                <a:gd name="T50" fmla="*/ 180 w 180"/>
                <a:gd name="T51" fmla="*/ 18 h 30"/>
                <a:gd name="T52" fmla="*/ 180 w 180"/>
                <a:gd name="T53" fmla="*/ 15 h 30"/>
                <a:gd name="T54" fmla="*/ 180 w 180"/>
                <a:gd name="T55" fmla="*/ 11 h 30"/>
                <a:gd name="T56" fmla="*/ 179 w 180"/>
                <a:gd name="T57" fmla="*/ 8 h 30"/>
                <a:gd name="T58" fmla="*/ 178 w 180"/>
                <a:gd name="T59" fmla="*/ 6 h 30"/>
                <a:gd name="T60" fmla="*/ 176 w 180"/>
                <a:gd name="T61" fmla="*/ 4 h 30"/>
                <a:gd name="T62" fmla="*/ 174 w 180"/>
                <a:gd name="T63" fmla="*/ 2 h 30"/>
                <a:gd name="T64" fmla="*/ 171 w 180"/>
                <a:gd name="T65" fmla="*/ 1 h 30"/>
                <a:gd name="T66" fmla="*/ 168 w 180"/>
                <a:gd name="T67" fmla="*/ 0 h 30"/>
                <a:gd name="T68" fmla="*/ 165 w 180"/>
                <a:gd name="T69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80" h="30">
                  <a:moveTo>
                    <a:pt x="165" y="0"/>
                  </a:moveTo>
                  <a:lnTo>
                    <a:pt x="15" y="0"/>
                  </a:lnTo>
                  <a:lnTo>
                    <a:pt x="12" y="0"/>
                  </a:lnTo>
                  <a:lnTo>
                    <a:pt x="8" y="1"/>
                  </a:lnTo>
                  <a:lnTo>
                    <a:pt x="6" y="2"/>
                  </a:lnTo>
                  <a:lnTo>
                    <a:pt x="4" y="4"/>
                  </a:lnTo>
                  <a:lnTo>
                    <a:pt x="2" y="6"/>
                  </a:lnTo>
                  <a:lnTo>
                    <a:pt x="1" y="8"/>
                  </a:lnTo>
                  <a:lnTo>
                    <a:pt x="0" y="11"/>
                  </a:lnTo>
                  <a:lnTo>
                    <a:pt x="0" y="15"/>
                  </a:lnTo>
                  <a:lnTo>
                    <a:pt x="0" y="18"/>
                  </a:lnTo>
                  <a:lnTo>
                    <a:pt x="1" y="20"/>
                  </a:lnTo>
                  <a:lnTo>
                    <a:pt x="2" y="23"/>
                  </a:lnTo>
                  <a:lnTo>
                    <a:pt x="4" y="25"/>
                  </a:lnTo>
                  <a:lnTo>
                    <a:pt x="6" y="26"/>
                  </a:lnTo>
                  <a:lnTo>
                    <a:pt x="8" y="29"/>
                  </a:lnTo>
                  <a:lnTo>
                    <a:pt x="12" y="30"/>
                  </a:lnTo>
                  <a:lnTo>
                    <a:pt x="15" y="30"/>
                  </a:lnTo>
                  <a:lnTo>
                    <a:pt x="165" y="30"/>
                  </a:lnTo>
                  <a:lnTo>
                    <a:pt x="168" y="30"/>
                  </a:lnTo>
                  <a:lnTo>
                    <a:pt x="171" y="29"/>
                  </a:lnTo>
                  <a:lnTo>
                    <a:pt x="174" y="26"/>
                  </a:lnTo>
                  <a:lnTo>
                    <a:pt x="176" y="25"/>
                  </a:lnTo>
                  <a:lnTo>
                    <a:pt x="178" y="23"/>
                  </a:lnTo>
                  <a:lnTo>
                    <a:pt x="179" y="20"/>
                  </a:lnTo>
                  <a:lnTo>
                    <a:pt x="180" y="18"/>
                  </a:lnTo>
                  <a:lnTo>
                    <a:pt x="180" y="15"/>
                  </a:lnTo>
                  <a:lnTo>
                    <a:pt x="180" y="11"/>
                  </a:lnTo>
                  <a:lnTo>
                    <a:pt x="179" y="8"/>
                  </a:lnTo>
                  <a:lnTo>
                    <a:pt x="178" y="6"/>
                  </a:lnTo>
                  <a:lnTo>
                    <a:pt x="176" y="4"/>
                  </a:lnTo>
                  <a:lnTo>
                    <a:pt x="174" y="2"/>
                  </a:lnTo>
                  <a:lnTo>
                    <a:pt x="171" y="1"/>
                  </a:lnTo>
                  <a:lnTo>
                    <a:pt x="168" y="0"/>
                  </a:lnTo>
                  <a:lnTo>
                    <a:pt x="165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8" name="Freeform 285"/>
            <p:cNvSpPr>
              <a:spLocks/>
            </p:cNvSpPr>
            <p:nvPr/>
          </p:nvSpPr>
          <p:spPr bwMode="auto">
            <a:xfrm>
              <a:off x="7234238" y="2089150"/>
              <a:ext cx="57150" cy="9525"/>
            </a:xfrm>
            <a:custGeom>
              <a:avLst/>
              <a:gdLst>
                <a:gd name="T0" fmla="*/ 165 w 180"/>
                <a:gd name="T1" fmla="*/ 0 h 30"/>
                <a:gd name="T2" fmla="*/ 15 w 180"/>
                <a:gd name="T3" fmla="*/ 0 h 30"/>
                <a:gd name="T4" fmla="*/ 12 w 180"/>
                <a:gd name="T5" fmla="*/ 0 h 30"/>
                <a:gd name="T6" fmla="*/ 8 w 180"/>
                <a:gd name="T7" fmla="*/ 1 h 30"/>
                <a:gd name="T8" fmla="*/ 6 w 180"/>
                <a:gd name="T9" fmla="*/ 2 h 30"/>
                <a:gd name="T10" fmla="*/ 4 w 180"/>
                <a:gd name="T11" fmla="*/ 4 h 30"/>
                <a:gd name="T12" fmla="*/ 2 w 180"/>
                <a:gd name="T13" fmla="*/ 6 h 30"/>
                <a:gd name="T14" fmla="*/ 1 w 180"/>
                <a:gd name="T15" fmla="*/ 9 h 30"/>
                <a:gd name="T16" fmla="*/ 0 w 180"/>
                <a:gd name="T17" fmla="*/ 11 h 30"/>
                <a:gd name="T18" fmla="*/ 0 w 180"/>
                <a:gd name="T19" fmla="*/ 15 h 30"/>
                <a:gd name="T20" fmla="*/ 0 w 180"/>
                <a:gd name="T21" fmla="*/ 18 h 30"/>
                <a:gd name="T22" fmla="*/ 1 w 180"/>
                <a:gd name="T23" fmla="*/ 20 h 30"/>
                <a:gd name="T24" fmla="*/ 2 w 180"/>
                <a:gd name="T25" fmla="*/ 23 h 30"/>
                <a:gd name="T26" fmla="*/ 4 w 180"/>
                <a:gd name="T27" fmla="*/ 25 h 30"/>
                <a:gd name="T28" fmla="*/ 6 w 180"/>
                <a:gd name="T29" fmla="*/ 28 h 30"/>
                <a:gd name="T30" fmla="*/ 8 w 180"/>
                <a:gd name="T31" fmla="*/ 29 h 30"/>
                <a:gd name="T32" fmla="*/ 12 w 180"/>
                <a:gd name="T33" fmla="*/ 30 h 30"/>
                <a:gd name="T34" fmla="*/ 15 w 180"/>
                <a:gd name="T35" fmla="*/ 30 h 30"/>
                <a:gd name="T36" fmla="*/ 165 w 180"/>
                <a:gd name="T37" fmla="*/ 30 h 30"/>
                <a:gd name="T38" fmla="*/ 168 w 180"/>
                <a:gd name="T39" fmla="*/ 30 h 30"/>
                <a:gd name="T40" fmla="*/ 171 w 180"/>
                <a:gd name="T41" fmla="*/ 29 h 30"/>
                <a:gd name="T42" fmla="*/ 174 w 180"/>
                <a:gd name="T43" fmla="*/ 28 h 30"/>
                <a:gd name="T44" fmla="*/ 176 w 180"/>
                <a:gd name="T45" fmla="*/ 25 h 30"/>
                <a:gd name="T46" fmla="*/ 178 w 180"/>
                <a:gd name="T47" fmla="*/ 23 h 30"/>
                <a:gd name="T48" fmla="*/ 179 w 180"/>
                <a:gd name="T49" fmla="*/ 20 h 30"/>
                <a:gd name="T50" fmla="*/ 180 w 180"/>
                <a:gd name="T51" fmla="*/ 18 h 30"/>
                <a:gd name="T52" fmla="*/ 180 w 180"/>
                <a:gd name="T53" fmla="*/ 15 h 30"/>
                <a:gd name="T54" fmla="*/ 180 w 180"/>
                <a:gd name="T55" fmla="*/ 11 h 30"/>
                <a:gd name="T56" fmla="*/ 179 w 180"/>
                <a:gd name="T57" fmla="*/ 9 h 30"/>
                <a:gd name="T58" fmla="*/ 178 w 180"/>
                <a:gd name="T59" fmla="*/ 6 h 30"/>
                <a:gd name="T60" fmla="*/ 176 w 180"/>
                <a:gd name="T61" fmla="*/ 4 h 30"/>
                <a:gd name="T62" fmla="*/ 174 w 180"/>
                <a:gd name="T63" fmla="*/ 2 h 30"/>
                <a:gd name="T64" fmla="*/ 171 w 180"/>
                <a:gd name="T65" fmla="*/ 1 h 30"/>
                <a:gd name="T66" fmla="*/ 168 w 180"/>
                <a:gd name="T67" fmla="*/ 0 h 30"/>
                <a:gd name="T68" fmla="*/ 165 w 180"/>
                <a:gd name="T69" fmla="*/ 0 h 30"/>
                <a:gd name="T70" fmla="*/ 165 w 180"/>
                <a:gd name="T71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80" h="30">
                  <a:moveTo>
                    <a:pt x="165" y="0"/>
                  </a:moveTo>
                  <a:lnTo>
                    <a:pt x="15" y="0"/>
                  </a:lnTo>
                  <a:lnTo>
                    <a:pt x="12" y="0"/>
                  </a:lnTo>
                  <a:lnTo>
                    <a:pt x="8" y="1"/>
                  </a:lnTo>
                  <a:lnTo>
                    <a:pt x="6" y="2"/>
                  </a:lnTo>
                  <a:lnTo>
                    <a:pt x="4" y="4"/>
                  </a:lnTo>
                  <a:lnTo>
                    <a:pt x="2" y="6"/>
                  </a:lnTo>
                  <a:lnTo>
                    <a:pt x="1" y="9"/>
                  </a:lnTo>
                  <a:lnTo>
                    <a:pt x="0" y="11"/>
                  </a:lnTo>
                  <a:lnTo>
                    <a:pt x="0" y="15"/>
                  </a:lnTo>
                  <a:lnTo>
                    <a:pt x="0" y="18"/>
                  </a:lnTo>
                  <a:lnTo>
                    <a:pt x="1" y="20"/>
                  </a:lnTo>
                  <a:lnTo>
                    <a:pt x="2" y="23"/>
                  </a:lnTo>
                  <a:lnTo>
                    <a:pt x="4" y="25"/>
                  </a:lnTo>
                  <a:lnTo>
                    <a:pt x="6" y="28"/>
                  </a:lnTo>
                  <a:lnTo>
                    <a:pt x="8" y="29"/>
                  </a:lnTo>
                  <a:lnTo>
                    <a:pt x="12" y="30"/>
                  </a:lnTo>
                  <a:lnTo>
                    <a:pt x="15" y="30"/>
                  </a:lnTo>
                  <a:lnTo>
                    <a:pt x="165" y="30"/>
                  </a:lnTo>
                  <a:lnTo>
                    <a:pt x="168" y="30"/>
                  </a:lnTo>
                  <a:lnTo>
                    <a:pt x="171" y="29"/>
                  </a:lnTo>
                  <a:lnTo>
                    <a:pt x="174" y="28"/>
                  </a:lnTo>
                  <a:lnTo>
                    <a:pt x="176" y="25"/>
                  </a:lnTo>
                  <a:lnTo>
                    <a:pt x="178" y="23"/>
                  </a:lnTo>
                  <a:lnTo>
                    <a:pt x="179" y="20"/>
                  </a:lnTo>
                  <a:lnTo>
                    <a:pt x="180" y="18"/>
                  </a:lnTo>
                  <a:lnTo>
                    <a:pt x="180" y="15"/>
                  </a:lnTo>
                  <a:lnTo>
                    <a:pt x="180" y="11"/>
                  </a:lnTo>
                  <a:lnTo>
                    <a:pt x="179" y="9"/>
                  </a:lnTo>
                  <a:lnTo>
                    <a:pt x="178" y="6"/>
                  </a:lnTo>
                  <a:lnTo>
                    <a:pt x="176" y="4"/>
                  </a:lnTo>
                  <a:lnTo>
                    <a:pt x="174" y="2"/>
                  </a:lnTo>
                  <a:lnTo>
                    <a:pt x="171" y="1"/>
                  </a:lnTo>
                  <a:lnTo>
                    <a:pt x="168" y="0"/>
                  </a:lnTo>
                  <a:lnTo>
                    <a:pt x="165" y="0"/>
                  </a:lnTo>
                  <a:lnTo>
                    <a:pt x="165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9" name="Freeform 286"/>
            <p:cNvSpPr>
              <a:spLocks/>
            </p:cNvSpPr>
            <p:nvPr/>
          </p:nvSpPr>
          <p:spPr bwMode="auto">
            <a:xfrm>
              <a:off x="7234238" y="2108200"/>
              <a:ext cx="57150" cy="9525"/>
            </a:xfrm>
            <a:custGeom>
              <a:avLst/>
              <a:gdLst>
                <a:gd name="T0" fmla="*/ 165 w 180"/>
                <a:gd name="T1" fmla="*/ 0 h 30"/>
                <a:gd name="T2" fmla="*/ 15 w 180"/>
                <a:gd name="T3" fmla="*/ 0 h 30"/>
                <a:gd name="T4" fmla="*/ 12 w 180"/>
                <a:gd name="T5" fmla="*/ 0 h 30"/>
                <a:gd name="T6" fmla="*/ 8 w 180"/>
                <a:gd name="T7" fmla="*/ 1 h 30"/>
                <a:gd name="T8" fmla="*/ 6 w 180"/>
                <a:gd name="T9" fmla="*/ 3 h 30"/>
                <a:gd name="T10" fmla="*/ 4 w 180"/>
                <a:gd name="T11" fmla="*/ 4 h 30"/>
                <a:gd name="T12" fmla="*/ 2 w 180"/>
                <a:gd name="T13" fmla="*/ 6 h 30"/>
                <a:gd name="T14" fmla="*/ 1 w 180"/>
                <a:gd name="T15" fmla="*/ 9 h 30"/>
                <a:gd name="T16" fmla="*/ 0 w 180"/>
                <a:gd name="T17" fmla="*/ 12 h 30"/>
                <a:gd name="T18" fmla="*/ 0 w 180"/>
                <a:gd name="T19" fmla="*/ 15 h 30"/>
                <a:gd name="T20" fmla="*/ 0 w 180"/>
                <a:gd name="T21" fmla="*/ 18 h 30"/>
                <a:gd name="T22" fmla="*/ 1 w 180"/>
                <a:gd name="T23" fmla="*/ 21 h 30"/>
                <a:gd name="T24" fmla="*/ 2 w 180"/>
                <a:gd name="T25" fmla="*/ 23 h 30"/>
                <a:gd name="T26" fmla="*/ 4 w 180"/>
                <a:gd name="T27" fmla="*/ 25 h 30"/>
                <a:gd name="T28" fmla="*/ 6 w 180"/>
                <a:gd name="T29" fmla="*/ 28 h 30"/>
                <a:gd name="T30" fmla="*/ 8 w 180"/>
                <a:gd name="T31" fmla="*/ 29 h 30"/>
                <a:gd name="T32" fmla="*/ 12 w 180"/>
                <a:gd name="T33" fmla="*/ 30 h 30"/>
                <a:gd name="T34" fmla="*/ 15 w 180"/>
                <a:gd name="T35" fmla="*/ 30 h 30"/>
                <a:gd name="T36" fmla="*/ 165 w 180"/>
                <a:gd name="T37" fmla="*/ 30 h 30"/>
                <a:gd name="T38" fmla="*/ 168 w 180"/>
                <a:gd name="T39" fmla="*/ 30 h 30"/>
                <a:gd name="T40" fmla="*/ 171 w 180"/>
                <a:gd name="T41" fmla="*/ 29 h 30"/>
                <a:gd name="T42" fmla="*/ 174 w 180"/>
                <a:gd name="T43" fmla="*/ 28 h 30"/>
                <a:gd name="T44" fmla="*/ 176 w 180"/>
                <a:gd name="T45" fmla="*/ 25 h 30"/>
                <a:gd name="T46" fmla="*/ 178 w 180"/>
                <a:gd name="T47" fmla="*/ 23 h 30"/>
                <a:gd name="T48" fmla="*/ 179 w 180"/>
                <a:gd name="T49" fmla="*/ 21 h 30"/>
                <a:gd name="T50" fmla="*/ 180 w 180"/>
                <a:gd name="T51" fmla="*/ 18 h 30"/>
                <a:gd name="T52" fmla="*/ 180 w 180"/>
                <a:gd name="T53" fmla="*/ 15 h 30"/>
                <a:gd name="T54" fmla="*/ 180 w 180"/>
                <a:gd name="T55" fmla="*/ 12 h 30"/>
                <a:gd name="T56" fmla="*/ 179 w 180"/>
                <a:gd name="T57" fmla="*/ 9 h 30"/>
                <a:gd name="T58" fmla="*/ 178 w 180"/>
                <a:gd name="T59" fmla="*/ 6 h 30"/>
                <a:gd name="T60" fmla="*/ 176 w 180"/>
                <a:gd name="T61" fmla="*/ 4 h 30"/>
                <a:gd name="T62" fmla="*/ 174 w 180"/>
                <a:gd name="T63" fmla="*/ 3 h 30"/>
                <a:gd name="T64" fmla="*/ 171 w 180"/>
                <a:gd name="T65" fmla="*/ 1 h 30"/>
                <a:gd name="T66" fmla="*/ 168 w 180"/>
                <a:gd name="T67" fmla="*/ 0 h 30"/>
                <a:gd name="T68" fmla="*/ 165 w 180"/>
                <a:gd name="T69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80" h="30">
                  <a:moveTo>
                    <a:pt x="165" y="0"/>
                  </a:moveTo>
                  <a:lnTo>
                    <a:pt x="15" y="0"/>
                  </a:lnTo>
                  <a:lnTo>
                    <a:pt x="12" y="0"/>
                  </a:lnTo>
                  <a:lnTo>
                    <a:pt x="8" y="1"/>
                  </a:lnTo>
                  <a:lnTo>
                    <a:pt x="6" y="3"/>
                  </a:lnTo>
                  <a:lnTo>
                    <a:pt x="4" y="4"/>
                  </a:lnTo>
                  <a:lnTo>
                    <a:pt x="2" y="6"/>
                  </a:lnTo>
                  <a:lnTo>
                    <a:pt x="1" y="9"/>
                  </a:lnTo>
                  <a:lnTo>
                    <a:pt x="0" y="12"/>
                  </a:lnTo>
                  <a:lnTo>
                    <a:pt x="0" y="15"/>
                  </a:lnTo>
                  <a:lnTo>
                    <a:pt x="0" y="18"/>
                  </a:lnTo>
                  <a:lnTo>
                    <a:pt x="1" y="21"/>
                  </a:lnTo>
                  <a:lnTo>
                    <a:pt x="2" y="23"/>
                  </a:lnTo>
                  <a:lnTo>
                    <a:pt x="4" y="25"/>
                  </a:lnTo>
                  <a:lnTo>
                    <a:pt x="6" y="28"/>
                  </a:lnTo>
                  <a:lnTo>
                    <a:pt x="8" y="29"/>
                  </a:lnTo>
                  <a:lnTo>
                    <a:pt x="12" y="30"/>
                  </a:lnTo>
                  <a:lnTo>
                    <a:pt x="15" y="30"/>
                  </a:lnTo>
                  <a:lnTo>
                    <a:pt x="165" y="30"/>
                  </a:lnTo>
                  <a:lnTo>
                    <a:pt x="168" y="30"/>
                  </a:lnTo>
                  <a:lnTo>
                    <a:pt x="171" y="29"/>
                  </a:lnTo>
                  <a:lnTo>
                    <a:pt x="174" y="28"/>
                  </a:lnTo>
                  <a:lnTo>
                    <a:pt x="176" y="25"/>
                  </a:lnTo>
                  <a:lnTo>
                    <a:pt x="178" y="23"/>
                  </a:lnTo>
                  <a:lnTo>
                    <a:pt x="179" y="21"/>
                  </a:lnTo>
                  <a:lnTo>
                    <a:pt x="180" y="18"/>
                  </a:lnTo>
                  <a:lnTo>
                    <a:pt x="180" y="15"/>
                  </a:lnTo>
                  <a:lnTo>
                    <a:pt x="180" y="12"/>
                  </a:lnTo>
                  <a:lnTo>
                    <a:pt x="179" y="9"/>
                  </a:lnTo>
                  <a:lnTo>
                    <a:pt x="178" y="6"/>
                  </a:lnTo>
                  <a:lnTo>
                    <a:pt x="176" y="4"/>
                  </a:lnTo>
                  <a:lnTo>
                    <a:pt x="174" y="3"/>
                  </a:lnTo>
                  <a:lnTo>
                    <a:pt x="171" y="1"/>
                  </a:lnTo>
                  <a:lnTo>
                    <a:pt x="168" y="0"/>
                  </a:lnTo>
                  <a:lnTo>
                    <a:pt x="165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0" name="Freeform 287"/>
            <p:cNvSpPr>
              <a:spLocks/>
            </p:cNvSpPr>
            <p:nvPr/>
          </p:nvSpPr>
          <p:spPr bwMode="auto">
            <a:xfrm>
              <a:off x="7234238" y="2146300"/>
              <a:ext cx="57150" cy="9525"/>
            </a:xfrm>
            <a:custGeom>
              <a:avLst/>
              <a:gdLst>
                <a:gd name="T0" fmla="*/ 165 w 180"/>
                <a:gd name="T1" fmla="*/ 0 h 30"/>
                <a:gd name="T2" fmla="*/ 15 w 180"/>
                <a:gd name="T3" fmla="*/ 0 h 30"/>
                <a:gd name="T4" fmla="*/ 12 w 180"/>
                <a:gd name="T5" fmla="*/ 1 h 30"/>
                <a:gd name="T6" fmla="*/ 8 w 180"/>
                <a:gd name="T7" fmla="*/ 1 h 30"/>
                <a:gd name="T8" fmla="*/ 6 w 180"/>
                <a:gd name="T9" fmla="*/ 3 h 30"/>
                <a:gd name="T10" fmla="*/ 4 w 180"/>
                <a:gd name="T11" fmla="*/ 4 h 30"/>
                <a:gd name="T12" fmla="*/ 2 w 180"/>
                <a:gd name="T13" fmla="*/ 7 h 30"/>
                <a:gd name="T14" fmla="*/ 1 w 180"/>
                <a:gd name="T15" fmla="*/ 10 h 30"/>
                <a:gd name="T16" fmla="*/ 0 w 180"/>
                <a:gd name="T17" fmla="*/ 13 h 30"/>
                <a:gd name="T18" fmla="*/ 0 w 180"/>
                <a:gd name="T19" fmla="*/ 15 h 30"/>
                <a:gd name="T20" fmla="*/ 0 w 180"/>
                <a:gd name="T21" fmla="*/ 18 h 30"/>
                <a:gd name="T22" fmla="*/ 1 w 180"/>
                <a:gd name="T23" fmla="*/ 21 h 30"/>
                <a:gd name="T24" fmla="*/ 2 w 180"/>
                <a:gd name="T25" fmla="*/ 23 h 30"/>
                <a:gd name="T26" fmla="*/ 4 w 180"/>
                <a:gd name="T27" fmla="*/ 26 h 30"/>
                <a:gd name="T28" fmla="*/ 6 w 180"/>
                <a:gd name="T29" fmla="*/ 28 h 30"/>
                <a:gd name="T30" fmla="*/ 8 w 180"/>
                <a:gd name="T31" fmla="*/ 29 h 30"/>
                <a:gd name="T32" fmla="*/ 12 w 180"/>
                <a:gd name="T33" fmla="*/ 30 h 30"/>
                <a:gd name="T34" fmla="*/ 15 w 180"/>
                <a:gd name="T35" fmla="*/ 30 h 30"/>
                <a:gd name="T36" fmla="*/ 165 w 180"/>
                <a:gd name="T37" fmla="*/ 30 h 30"/>
                <a:gd name="T38" fmla="*/ 168 w 180"/>
                <a:gd name="T39" fmla="*/ 30 h 30"/>
                <a:gd name="T40" fmla="*/ 171 w 180"/>
                <a:gd name="T41" fmla="*/ 29 h 30"/>
                <a:gd name="T42" fmla="*/ 174 w 180"/>
                <a:gd name="T43" fmla="*/ 28 h 30"/>
                <a:gd name="T44" fmla="*/ 176 w 180"/>
                <a:gd name="T45" fmla="*/ 26 h 30"/>
                <a:gd name="T46" fmla="*/ 178 w 180"/>
                <a:gd name="T47" fmla="*/ 23 h 30"/>
                <a:gd name="T48" fmla="*/ 179 w 180"/>
                <a:gd name="T49" fmla="*/ 21 h 30"/>
                <a:gd name="T50" fmla="*/ 180 w 180"/>
                <a:gd name="T51" fmla="*/ 18 h 30"/>
                <a:gd name="T52" fmla="*/ 180 w 180"/>
                <a:gd name="T53" fmla="*/ 15 h 30"/>
                <a:gd name="T54" fmla="*/ 180 w 180"/>
                <a:gd name="T55" fmla="*/ 13 h 30"/>
                <a:gd name="T56" fmla="*/ 179 w 180"/>
                <a:gd name="T57" fmla="*/ 10 h 30"/>
                <a:gd name="T58" fmla="*/ 178 w 180"/>
                <a:gd name="T59" fmla="*/ 7 h 30"/>
                <a:gd name="T60" fmla="*/ 176 w 180"/>
                <a:gd name="T61" fmla="*/ 4 h 30"/>
                <a:gd name="T62" fmla="*/ 174 w 180"/>
                <a:gd name="T63" fmla="*/ 3 h 30"/>
                <a:gd name="T64" fmla="*/ 171 w 180"/>
                <a:gd name="T65" fmla="*/ 1 h 30"/>
                <a:gd name="T66" fmla="*/ 168 w 180"/>
                <a:gd name="T67" fmla="*/ 1 h 30"/>
                <a:gd name="T68" fmla="*/ 165 w 180"/>
                <a:gd name="T69" fmla="*/ 0 h 30"/>
                <a:gd name="T70" fmla="*/ 165 w 180"/>
                <a:gd name="T71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80" h="30">
                  <a:moveTo>
                    <a:pt x="165" y="0"/>
                  </a:moveTo>
                  <a:lnTo>
                    <a:pt x="15" y="0"/>
                  </a:lnTo>
                  <a:lnTo>
                    <a:pt x="12" y="1"/>
                  </a:lnTo>
                  <a:lnTo>
                    <a:pt x="8" y="1"/>
                  </a:lnTo>
                  <a:lnTo>
                    <a:pt x="6" y="3"/>
                  </a:lnTo>
                  <a:lnTo>
                    <a:pt x="4" y="4"/>
                  </a:lnTo>
                  <a:lnTo>
                    <a:pt x="2" y="7"/>
                  </a:lnTo>
                  <a:lnTo>
                    <a:pt x="1" y="10"/>
                  </a:lnTo>
                  <a:lnTo>
                    <a:pt x="0" y="13"/>
                  </a:lnTo>
                  <a:lnTo>
                    <a:pt x="0" y="15"/>
                  </a:lnTo>
                  <a:lnTo>
                    <a:pt x="0" y="18"/>
                  </a:lnTo>
                  <a:lnTo>
                    <a:pt x="1" y="21"/>
                  </a:lnTo>
                  <a:lnTo>
                    <a:pt x="2" y="23"/>
                  </a:lnTo>
                  <a:lnTo>
                    <a:pt x="4" y="26"/>
                  </a:lnTo>
                  <a:lnTo>
                    <a:pt x="6" y="28"/>
                  </a:lnTo>
                  <a:lnTo>
                    <a:pt x="8" y="29"/>
                  </a:lnTo>
                  <a:lnTo>
                    <a:pt x="12" y="30"/>
                  </a:lnTo>
                  <a:lnTo>
                    <a:pt x="15" y="30"/>
                  </a:lnTo>
                  <a:lnTo>
                    <a:pt x="165" y="30"/>
                  </a:lnTo>
                  <a:lnTo>
                    <a:pt x="168" y="30"/>
                  </a:lnTo>
                  <a:lnTo>
                    <a:pt x="171" y="29"/>
                  </a:lnTo>
                  <a:lnTo>
                    <a:pt x="174" y="28"/>
                  </a:lnTo>
                  <a:lnTo>
                    <a:pt x="176" y="26"/>
                  </a:lnTo>
                  <a:lnTo>
                    <a:pt x="178" y="23"/>
                  </a:lnTo>
                  <a:lnTo>
                    <a:pt x="179" y="21"/>
                  </a:lnTo>
                  <a:lnTo>
                    <a:pt x="180" y="18"/>
                  </a:lnTo>
                  <a:lnTo>
                    <a:pt x="180" y="15"/>
                  </a:lnTo>
                  <a:lnTo>
                    <a:pt x="180" y="13"/>
                  </a:lnTo>
                  <a:lnTo>
                    <a:pt x="179" y="10"/>
                  </a:lnTo>
                  <a:lnTo>
                    <a:pt x="178" y="7"/>
                  </a:lnTo>
                  <a:lnTo>
                    <a:pt x="176" y="4"/>
                  </a:lnTo>
                  <a:lnTo>
                    <a:pt x="174" y="3"/>
                  </a:lnTo>
                  <a:lnTo>
                    <a:pt x="171" y="1"/>
                  </a:lnTo>
                  <a:lnTo>
                    <a:pt x="168" y="1"/>
                  </a:lnTo>
                  <a:lnTo>
                    <a:pt x="165" y="0"/>
                  </a:lnTo>
                  <a:lnTo>
                    <a:pt x="165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1" name="Freeform 288"/>
            <p:cNvSpPr>
              <a:spLocks/>
            </p:cNvSpPr>
            <p:nvPr/>
          </p:nvSpPr>
          <p:spPr bwMode="auto">
            <a:xfrm>
              <a:off x="7234238" y="2127250"/>
              <a:ext cx="57150" cy="9525"/>
            </a:xfrm>
            <a:custGeom>
              <a:avLst/>
              <a:gdLst>
                <a:gd name="T0" fmla="*/ 165 w 180"/>
                <a:gd name="T1" fmla="*/ 0 h 30"/>
                <a:gd name="T2" fmla="*/ 15 w 180"/>
                <a:gd name="T3" fmla="*/ 0 h 30"/>
                <a:gd name="T4" fmla="*/ 12 w 180"/>
                <a:gd name="T5" fmla="*/ 0 h 30"/>
                <a:gd name="T6" fmla="*/ 8 w 180"/>
                <a:gd name="T7" fmla="*/ 1 h 30"/>
                <a:gd name="T8" fmla="*/ 6 w 180"/>
                <a:gd name="T9" fmla="*/ 3 h 30"/>
                <a:gd name="T10" fmla="*/ 4 w 180"/>
                <a:gd name="T11" fmla="*/ 4 h 30"/>
                <a:gd name="T12" fmla="*/ 2 w 180"/>
                <a:gd name="T13" fmla="*/ 6 h 30"/>
                <a:gd name="T14" fmla="*/ 1 w 180"/>
                <a:gd name="T15" fmla="*/ 9 h 30"/>
                <a:gd name="T16" fmla="*/ 0 w 180"/>
                <a:gd name="T17" fmla="*/ 12 h 30"/>
                <a:gd name="T18" fmla="*/ 0 w 180"/>
                <a:gd name="T19" fmla="*/ 15 h 30"/>
                <a:gd name="T20" fmla="*/ 0 w 180"/>
                <a:gd name="T21" fmla="*/ 18 h 30"/>
                <a:gd name="T22" fmla="*/ 1 w 180"/>
                <a:gd name="T23" fmla="*/ 21 h 30"/>
                <a:gd name="T24" fmla="*/ 2 w 180"/>
                <a:gd name="T25" fmla="*/ 23 h 30"/>
                <a:gd name="T26" fmla="*/ 4 w 180"/>
                <a:gd name="T27" fmla="*/ 26 h 30"/>
                <a:gd name="T28" fmla="*/ 6 w 180"/>
                <a:gd name="T29" fmla="*/ 28 h 30"/>
                <a:gd name="T30" fmla="*/ 8 w 180"/>
                <a:gd name="T31" fmla="*/ 29 h 30"/>
                <a:gd name="T32" fmla="*/ 12 w 180"/>
                <a:gd name="T33" fmla="*/ 30 h 30"/>
                <a:gd name="T34" fmla="*/ 15 w 180"/>
                <a:gd name="T35" fmla="*/ 30 h 30"/>
                <a:gd name="T36" fmla="*/ 165 w 180"/>
                <a:gd name="T37" fmla="*/ 30 h 30"/>
                <a:gd name="T38" fmla="*/ 168 w 180"/>
                <a:gd name="T39" fmla="*/ 30 h 30"/>
                <a:gd name="T40" fmla="*/ 171 w 180"/>
                <a:gd name="T41" fmla="*/ 29 h 30"/>
                <a:gd name="T42" fmla="*/ 174 w 180"/>
                <a:gd name="T43" fmla="*/ 28 h 30"/>
                <a:gd name="T44" fmla="*/ 176 w 180"/>
                <a:gd name="T45" fmla="*/ 26 h 30"/>
                <a:gd name="T46" fmla="*/ 178 w 180"/>
                <a:gd name="T47" fmla="*/ 23 h 30"/>
                <a:gd name="T48" fmla="*/ 179 w 180"/>
                <a:gd name="T49" fmla="*/ 21 h 30"/>
                <a:gd name="T50" fmla="*/ 180 w 180"/>
                <a:gd name="T51" fmla="*/ 18 h 30"/>
                <a:gd name="T52" fmla="*/ 180 w 180"/>
                <a:gd name="T53" fmla="*/ 15 h 30"/>
                <a:gd name="T54" fmla="*/ 180 w 180"/>
                <a:gd name="T55" fmla="*/ 12 h 30"/>
                <a:gd name="T56" fmla="*/ 179 w 180"/>
                <a:gd name="T57" fmla="*/ 9 h 30"/>
                <a:gd name="T58" fmla="*/ 178 w 180"/>
                <a:gd name="T59" fmla="*/ 6 h 30"/>
                <a:gd name="T60" fmla="*/ 176 w 180"/>
                <a:gd name="T61" fmla="*/ 4 h 30"/>
                <a:gd name="T62" fmla="*/ 174 w 180"/>
                <a:gd name="T63" fmla="*/ 3 h 30"/>
                <a:gd name="T64" fmla="*/ 171 w 180"/>
                <a:gd name="T65" fmla="*/ 1 h 30"/>
                <a:gd name="T66" fmla="*/ 168 w 180"/>
                <a:gd name="T67" fmla="*/ 1 h 30"/>
                <a:gd name="T68" fmla="*/ 165 w 180"/>
                <a:gd name="T69" fmla="*/ 0 h 30"/>
                <a:gd name="T70" fmla="*/ 165 w 180"/>
                <a:gd name="T71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80" h="30">
                  <a:moveTo>
                    <a:pt x="165" y="0"/>
                  </a:moveTo>
                  <a:lnTo>
                    <a:pt x="15" y="0"/>
                  </a:lnTo>
                  <a:lnTo>
                    <a:pt x="12" y="0"/>
                  </a:lnTo>
                  <a:lnTo>
                    <a:pt x="8" y="1"/>
                  </a:lnTo>
                  <a:lnTo>
                    <a:pt x="6" y="3"/>
                  </a:lnTo>
                  <a:lnTo>
                    <a:pt x="4" y="4"/>
                  </a:lnTo>
                  <a:lnTo>
                    <a:pt x="2" y="6"/>
                  </a:lnTo>
                  <a:lnTo>
                    <a:pt x="1" y="9"/>
                  </a:lnTo>
                  <a:lnTo>
                    <a:pt x="0" y="12"/>
                  </a:lnTo>
                  <a:lnTo>
                    <a:pt x="0" y="15"/>
                  </a:lnTo>
                  <a:lnTo>
                    <a:pt x="0" y="18"/>
                  </a:lnTo>
                  <a:lnTo>
                    <a:pt x="1" y="21"/>
                  </a:lnTo>
                  <a:lnTo>
                    <a:pt x="2" y="23"/>
                  </a:lnTo>
                  <a:lnTo>
                    <a:pt x="4" y="26"/>
                  </a:lnTo>
                  <a:lnTo>
                    <a:pt x="6" y="28"/>
                  </a:lnTo>
                  <a:lnTo>
                    <a:pt x="8" y="29"/>
                  </a:lnTo>
                  <a:lnTo>
                    <a:pt x="12" y="30"/>
                  </a:lnTo>
                  <a:lnTo>
                    <a:pt x="15" y="30"/>
                  </a:lnTo>
                  <a:lnTo>
                    <a:pt x="165" y="30"/>
                  </a:lnTo>
                  <a:lnTo>
                    <a:pt x="168" y="30"/>
                  </a:lnTo>
                  <a:lnTo>
                    <a:pt x="171" y="29"/>
                  </a:lnTo>
                  <a:lnTo>
                    <a:pt x="174" y="28"/>
                  </a:lnTo>
                  <a:lnTo>
                    <a:pt x="176" y="26"/>
                  </a:lnTo>
                  <a:lnTo>
                    <a:pt x="178" y="23"/>
                  </a:lnTo>
                  <a:lnTo>
                    <a:pt x="179" y="21"/>
                  </a:lnTo>
                  <a:lnTo>
                    <a:pt x="180" y="18"/>
                  </a:lnTo>
                  <a:lnTo>
                    <a:pt x="180" y="15"/>
                  </a:lnTo>
                  <a:lnTo>
                    <a:pt x="180" y="12"/>
                  </a:lnTo>
                  <a:lnTo>
                    <a:pt x="179" y="9"/>
                  </a:lnTo>
                  <a:lnTo>
                    <a:pt x="178" y="6"/>
                  </a:lnTo>
                  <a:lnTo>
                    <a:pt x="176" y="4"/>
                  </a:lnTo>
                  <a:lnTo>
                    <a:pt x="174" y="3"/>
                  </a:lnTo>
                  <a:lnTo>
                    <a:pt x="171" y="1"/>
                  </a:lnTo>
                  <a:lnTo>
                    <a:pt x="168" y="1"/>
                  </a:lnTo>
                  <a:lnTo>
                    <a:pt x="165" y="0"/>
                  </a:lnTo>
                  <a:lnTo>
                    <a:pt x="165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2" name="Freeform 289"/>
            <p:cNvSpPr>
              <a:spLocks/>
            </p:cNvSpPr>
            <p:nvPr/>
          </p:nvSpPr>
          <p:spPr bwMode="auto">
            <a:xfrm>
              <a:off x="7148513" y="2108200"/>
              <a:ext cx="57150" cy="9525"/>
            </a:xfrm>
            <a:custGeom>
              <a:avLst/>
              <a:gdLst>
                <a:gd name="T0" fmla="*/ 15 w 181"/>
                <a:gd name="T1" fmla="*/ 30 h 30"/>
                <a:gd name="T2" fmla="*/ 166 w 181"/>
                <a:gd name="T3" fmla="*/ 30 h 30"/>
                <a:gd name="T4" fmla="*/ 168 w 181"/>
                <a:gd name="T5" fmla="*/ 30 h 30"/>
                <a:gd name="T6" fmla="*/ 171 w 181"/>
                <a:gd name="T7" fmla="*/ 29 h 30"/>
                <a:gd name="T8" fmla="*/ 173 w 181"/>
                <a:gd name="T9" fmla="*/ 28 h 30"/>
                <a:gd name="T10" fmla="*/ 175 w 181"/>
                <a:gd name="T11" fmla="*/ 25 h 30"/>
                <a:gd name="T12" fmla="*/ 178 w 181"/>
                <a:gd name="T13" fmla="*/ 23 h 30"/>
                <a:gd name="T14" fmla="*/ 179 w 181"/>
                <a:gd name="T15" fmla="*/ 21 h 30"/>
                <a:gd name="T16" fmla="*/ 180 w 181"/>
                <a:gd name="T17" fmla="*/ 18 h 30"/>
                <a:gd name="T18" fmla="*/ 181 w 181"/>
                <a:gd name="T19" fmla="*/ 15 h 30"/>
                <a:gd name="T20" fmla="*/ 180 w 181"/>
                <a:gd name="T21" fmla="*/ 12 h 30"/>
                <a:gd name="T22" fmla="*/ 179 w 181"/>
                <a:gd name="T23" fmla="*/ 9 h 30"/>
                <a:gd name="T24" fmla="*/ 178 w 181"/>
                <a:gd name="T25" fmla="*/ 6 h 30"/>
                <a:gd name="T26" fmla="*/ 175 w 181"/>
                <a:gd name="T27" fmla="*/ 4 h 30"/>
                <a:gd name="T28" fmla="*/ 173 w 181"/>
                <a:gd name="T29" fmla="*/ 3 h 30"/>
                <a:gd name="T30" fmla="*/ 171 w 181"/>
                <a:gd name="T31" fmla="*/ 1 h 30"/>
                <a:gd name="T32" fmla="*/ 168 w 181"/>
                <a:gd name="T33" fmla="*/ 0 h 30"/>
                <a:gd name="T34" fmla="*/ 166 w 181"/>
                <a:gd name="T35" fmla="*/ 0 h 30"/>
                <a:gd name="T36" fmla="*/ 15 w 181"/>
                <a:gd name="T37" fmla="*/ 0 h 30"/>
                <a:gd name="T38" fmla="*/ 11 w 181"/>
                <a:gd name="T39" fmla="*/ 0 h 30"/>
                <a:gd name="T40" fmla="*/ 9 w 181"/>
                <a:gd name="T41" fmla="*/ 1 h 30"/>
                <a:gd name="T42" fmla="*/ 6 w 181"/>
                <a:gd name="T43" fmla="*/ 3 h 30"/>
                <a:gd name="T44" fmla="*/ 4 w 181"/>
                <a:gd name="T45" fmla="*/ 4 h 30"/>
                <a:gd name="T46" fmla="*/ 3 w 181"/>
                <a:gd name="T47" fmla="*/ 6 h 30"/>
                <a:gd name="T48" fmla="*/ 1 w 181"/>
                <a:gd name="T49" fmla="*/ 9 h 30"/>
                <a:gd name="T50" fmla="*/ 0 w 181"/>
                <a:gd name="T51" fmla="*/ 12 h 30"/>
                <a:gd name="T52" fmla="*/ 0 w 181"/>
                <a:gd name="T53" fmla="*/ 15 h 30"/>
                <a:gd name="T54" fmla="*/ 0 w 181"/>
                <a:gd name="T55" fmla="*/ 18 h 30"/>
                <a:gd name="T56" fmla="*/ 1 w 181"/>
                <a:gd name="T57" fmla="*/ 21 h 30"/>
                <a:gd name="T58" fmla="*/ 3 w 181"/>
                <a:gd name="T59" fmla="*/ 23 h 30"/>
                <a:gd name="T60" fmla="*/ 4 w 181"/>
                <a:gd name="T61" fmla="*/ 25 h 30"/>
                <a:gd name="T62" fmla="*/ 6 w 181"/>
                <a:gd name="T63" fmla="*/ 28 h 30"/>
                <a:gd name="T64" fmla="*/ 9 w 181"/>
                <a:gd name="T65" fmla="*/ 29 h 30"/>
                <a:gd name="T66" fmla="*/ 11 w 181"/>
                <a:gd name="T67" fmla="*/ 30 h 30"/>
                <a:gd name="T68" fmla="*/ 15 w 181"/>
                <a:gd name="T69" fmla="*/ 3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81" h="30">
                  <a:moveTo>
                    <a:pt x="15" y="30"/>
                  </a:moveTo>
                  <a:lnTo>
                    <a:pt x="166" y="30"/>
                  </a:lnTo>
                  <a:lnTo>
                    <a:pt x="168" y="30"/>
                  </a:lnTo>
                  <a:lnTo>
                    <a:pt x="171" y="29"/>
                  </a:lnTo>
                  <a:lnTo>
                    <a:pt x="173" y="28"/>
                  </a:lnTo>
                  <a:lnTo>
                    <a:pt x="175" y="25"/>
                  </a:lnTo>
                  <a:lnTo>
                    <a:pt x="178" y="23"/>
                  </a:lnTo>
                  <a:lnTo>
                    <a:pt x="179" y="21"/>
                  </a:lnTo>
                  <a:lnTo>
                    <a:pt x="180" y="18"/>
                  </a:lnTo>
                  <a:lnTo>
                    <a:pt x="181" y="15"/>
                  </a:lnTo>
                  <a:lnTo>
                    <a:pt x="180" y="12"/>
                  </a:lnTo>
                  <a:lnTo>
                    <a:pt x="179" y="9"/>
                  </a:lnTo>
                  <a:lnTo>
                    <a:pt x="178" y="6"/>
                  </a:lnTo>
                  <a:lnTo>
                    <a:pt x="175" y="4"/>
                  </a:lnTo>
                  <a:lnTo>
                    <a:pt x="173" y="3"/>
                  </a:lnTo>
                  <a:lnTo>
                    <a:pt x="171" y="1"/>
                  </a:lnTo>
                  <a:lnTo>
                    <a:pt x="168" y="0"/>
                  </a:lnTo>
                  <a:lnTo>
                    <a:pt x="166" y="0"/>
                  </a:lnTo>
                  <a:lnTo>
                    <a:pt x="15" y="0"/>
                  </a:lnTo>
                  <a:lnTo>
                    <a:pt x="11" y="0"/>
                  </a:lnTo>
                  <a:lnTo>
                    <a:pt x="9" y="1"/>
                  </a:lnTo>
                  <a:lnTo>
                    <a:pt x="6" y="3"/>
                  </a:lnTo>
                  <a:lnTo>
                    <a:pt x="4" y="4"/>
                  </a:lnTo>
                  <a:lnTo>
                    <a:pt x="3" y="6"/>
                  </a:lnTo>
                  <a:lnTo>
                    <a:pt x="1" y="9"/>
                  </a:lnTo>
                  <a:lnTo>
                    <a:pt x="0" y="12"/>
                  </a:lnTo>
                  <a:lnTo>
                    <a:pt x="0" y="15"/>
                  </a:lnTo>
                  <a:lnTo>
                    <a:pt x="0" y="18"/>
                  </a:lnTo>
                  <a:lnTo>
                    <a:pt x="1" y="21"/>
                  </a:lnTo>
                  <a:lnTo>
                    <a:pt x="3" y="23"/>
                  </a:lnTo>
                  <a:lnTo>
                    <a:pt x="4" y="25"/>
                  </a:lnTo>
                  <a:lnTo>
                    <a:pt x="6" y="28"/>
                  </a:lnTo>
                  <a:lnTo>
                    <a:pt x="9" y="29"/>
                  </a:lnTo>
                  <a:lnTo>
                    <a:pt x="11" y="30"/>
                  </a:lnTo>
                  <a:lnTo>
                    <a:pt x="15" y="3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3" name="Freeform 290"/>
            <p:cNvSpPr>
              <a:spLocks/>
            </p:cNvSpPr>
            <p:nvPr/>
          </p:nvSpPr>
          <p:spPr bwMode="auto">
            <a:xfrm>
              <a:off x="7148513" y="2127250"/>
              <a:ext cx="57150" cy="9525"/>
            </a:xfrm>
            <a:custGeom>
              <a:avLst/>
              <a:gdLst>
                <a:gd name="T0" fmla="*/ 15 w 181"/>
                <a:gd name="T1" fmla="*/ 30 h 30"/>
                <a:gd name="T2" fmla="*/ 166 w 181"/>
                <a:gd name="T3" fmla="*/ 30 h 30"/>
                <a:gd name="T4" fmla="*/ 168 w 181"/>
                <a:gd name="T5" fmla="*/ 30 h 30"/>
                <a:gd name="T6" fmla="*/ 171 w 181"/>
                <a:gd name="T7" fmla="*/ 29 h 30"/>
                <a:gd name="T8" fmla="*/ 173 w 181"/>
                <a:gd name="T9" fmla="*/ 28 h 30"/>
                <a:gd name="T10" fmla="*/ 175 w 181"/>
                <a:gd name="T11" fmla="*/ 26 h 30"/>
                <a:gd name="T12" fmla="*/ 178 w 181"/>
                <a:gd name="T13" fmla="*/ 23 h 30"/>
                <a:gd name="T14" fmla="*/ 179 w 181"/>
                <a:gd name="T15" fmla="*/ 21 h 30"/>
                <a:gd name="T16" fmla="*/ 180 w 181"/>
                <a:gd name="T17" fmla="*/ 18 h 30"/>
                <a:gd name="T18" fmla="*/ 181 w 181"/>
                <a:gd name="T19" fmla="*/ 15 h 30"/>
                <a:gd name="T20" fmla="*/ 180 w 181"/>
                <a:gd name="T21" fmla="*/ 12 h 30"/>
                <a:gd name="T22" fmla="*/ 179 w 181"/>
                <a:gd name="T23" fmla="*/ 9 h 30"/>
                <a:gd name="T24" fmla="*/ 178 w 181"/>
                <a:gd name="T25" fmla="*/ 6 h 30"/>
                <a:gd name="T26" fmla="*/ 175 w 181"/>
                <a:gd name="T27" fmla="*/ 4 h 30"/>
                <a:gd name="T28" fmla="*/ 173 w 181"/>
                <a:gd name="T29" fmla="*/ 3 h 30"/>
                <a:gd name="T30" fmla="*/ 171 w 181"/>
                <a:gd name="T31" fmla="*/ 1 h 30"/>
                <a:gd name="T32" fmla="*/ 168 w 181"/>
                <a:gd name="T33" fmla="*/ 1 h 30"/>
                <a:gd name="T34" fmla="*/ 166 w 181"/>
                <a:gd name="T35" fmla="*/ 0 h 30"/>
                <a:gd name="T36" fmla="*/ 15 w 181"/>
                <a:gd name="T37" fmla="*/ 0 h 30"/>
                <a:gd name="T38" fmla="*/ 11 w 181"/>
                <a:gd name="T39" fmla="*/ 0 h 30"/>
                <a:gd name="T40" fmla="*/ 9 w 181"/>
                <a:gd name="T41" fmla="*/ 1 h 30"/>
                <a:gd name="T42" fmla="*/ 6 w 181"/>
                <a:gd name="T43" fmla="*/ 3 h 30"/>
                <a:gd name="T44" fmla="*/ 4 w 181"/>
                <a:gd name="T45" fmla="*/ 4 h 30"/>
                <a:gd name="T46" fmla="*/ 3 w 181"/>
                <a:gd name="T47" fmla="*/ 6 h 30"/>
                <a:gd name="T48" fmla="*/ 1 w 181"/>
                <a:gd name="T49" fmla="*/ 9 h 30"/>
                <a:gd name="T50" fmla="*/ 0 w 181"/>
                <a:gd name="T51" fmla="*/ 12 h 30"/>
                <a:gd name="T52" fmla="*/ 0 w 181"/>
                <a:gd name="T53" fmla="*/ 15 h 30"/>
                <a:gd name="T54" fmla="*/ 0 w 181"/>
                <a:gd name="T55" fmla="*/ 18 h 30"/>
                <a:gd name="T56" fmla="*/ 1 w 181"/>
                <a:gd name="T57" fmla="*/ 21 h 30"/>
                <a:gd name="T58" fmla="*/ 3 w 181"/>
                <a:gd name="T59" fmla="*/ 23 h 30"/>
                <a:gd name="T60" fmla="*/ 4 w 181"/>
                <a:gd name="T61" fmla="*/ 26 h 30"/>
                <a:gd name="T62" fmla="*/ 6 w 181"/>
                <a:gd name="T63" fmla="*/ 28 h 30"/>
                <a:gd name="T64" fmla="*/ 9 w 181"/>
                <a:gd name="T65" fmla="*/ 29 h 30"/>
                <a:gd name="T66" fmla="*/ 11 w 181"/>
                <a:gd name="T67" fmla="*/ 30 h 30"/>
                <a:gd name="T68" fmla="*/ 15 w 181"/>
                <a:gd name="T69" fmla="*/ 30 h 30"/>
                <a:gd name="T70" fmla="*/ 15 w 181"/>
                <a:gd name="T71" fmla="*/ 3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81" h="30">
                  <a:moveTo>
                    <a:pt x="15" y="30"/>
                  </a:moveTo>
                  <a:lnTo>
                    <a:pt x="166" y="30"/>
                  </a:lnTo>
                  <a:lnTo>
                    <a:pt x="168" y="30"/>
                  </a:lnTo>
                  <a:lnTo>
                    <a:pt x="171" y="29"/>
                  </a:lnTo>
                  <a:lnTo>
                    <a:pt x="173" y="28"/>
                  </a:lnTo>
                  <a:lnTo>
                    <a:pt x="175" y="26"/>
                  </a:lnTo>
                  <a:lnTo>
                    <a:pt x="178" y="23"/>
                  </a:lnTo>
                  <a:lnTo>
                    <a:pt x="179" y="21"/>
                  </a:lnTo>
                  <a:lnTo>
                    <a:pt x="180" y="18"/>
                  </a:lnTo>
                  <a:lnTo>
                    <a:pt x="181" y="15"/>
                  </a:lnTo>
                  <a:lnTo>
                    <a:pt x="180" y="12"/>
                  </a:lnTo>
                  <a:lnTo>
                    <a:pt x="179" y="9"/>
                  </a:lnTo>
                  <a:lnTo>
                    <a:pt x="178" y="6"/>
                  </a:lnTo>
                  <a:lnTo>
                    <a:pt x="175" y="4"/>
                  </a:lnTo>
                  <a:lnTo>
                    <a:pt x="173" y="3"/>
                  </a:lnTo>
                  <a:lnTo>
                    <a:pt x="171" y="1"/>
                  </a:lnTo>
                  <a:lnTo>
                    <a:pt x="168" y="1"/>
                  </a:lnTo>
                  <a:lnTo>
                    <a:pt x="166" y="0"/>
                  </a:lnTo>
                  <a:lnTo>
                    <a:pt x="15" y="0"/>
                  </a:lnTo>
                  <a:lnTo>
                    <a:pt x="11" y="0"/>
                  </a:lnTo>
                  <a:lnTo>
                    <a:pt x="9" y="1"/>
                  </a:lnTo>
                  <a:lnTo>
                    <a:pt x="6" y="3"/>
                  </a:lnTo>
                  <a:lnTo>
                    <a:pt x="4" y="4"/>
                  </a:lnTo>
                  <a:lnTo>
                    <a:pt x="3" y="6"/>
                  </a:lnTo>
                  <a:lnTo>
                    <a:pt x="1" y="9"/>
                  </a:lnTo>
                  <a:lnTo>
                    <a:pt x="0" y="12"/>
                  </a:lnTo>
                  <a:lnTo>
                    <a:pt x="0" y="15"/>
                  </a:lnTo>
                  <a:lnTo>
                    <a:pt x="0" y="18"/>
                  </a:lnTo>
                  <a:lnTo>
                    <a:pt x="1" y="21"/>
                  </a:lnTo>
                  <a:lnTo>
                    <a:pt x="3" y="23"/>
                  </a:lnTo>
                  <a:lnTo>
                    <a:pt x="4" y="26"/>
                  </a:lnTo>
                  <a:lnTo>
                    <a:pt x="6" y="28"/>
                  </a:lnTo>
                  <a:lnTo>
                    <a:pt x="9" y="29"/>
                  </a:lnTo>
                  <a:lnTo>
                    <a:pt x="11" y="30"/>
                  </a:lnTo>
                  <a:lnTo>
                    <a:pt x="15" y="30"/>
                  </a:lnTo>
                  <a:lnTo>
                    <a:pt x="15" y="3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4" name="Freeform 291"/>
            <p:cNvSpPr>
              <a:spLocks/>
            </p:cNvSpPr>
            <p:nvPr/>
          </p:nvSpPr>
          <p:spPr bwMode="auto">
            <a:xfrm>
              <a:off x="7148513" y="2146300"/>
              <a:ext cx="57150" cy="9525"/>
            </a:xfrm>
            <a:custGeom>
              <a:avLst/>
              <a:gdLst>
                <a:gd name="T0" fmla="*/ 166 w 181"/>
                <a:gd name="T1" fmla="*/ 0 h 30"/>
                <a:gd name="T2" fmla="*/ 15 w 181"/>
                <a:gd name="T3" fmla="*/ 0 h 30"/>
                <a:gd name="T4" fmla="*/ 11 w 181"/>
                <a:gd name="T5" fmla="*/ 1 h 30"/>
                <a:gd name="T6" fmla="*/ 9 w 181"/>
                <a:gd name="T7" fmla="*/ 1 h 30"/>
                <a:gd name="T8" fmla="*/ 6 w 181"/>
                <a:gd name="T9" fmla="*/ 3 h 30"/>
                <a:gd name="T10" fmla="*/ 4 w 181"/>
                <a:gd name="T11" fmla="*/ 4 h 30"/>
                <a:gd name="T12" fmla="*/ 3 w 181"/>
                <a:gd name="T13" fmla="*/ 7 h 30"/>
                <a:gd name="T14" fmla="*/ 1 w 181"/>
                <a:gd name="T15" fmla="*/ 10 h 30"/>
                <a:gd name="T16" fmla="*/ 0 w 181"/>
                <a:gd name="T17" fmla="*/ 13 h 30"/>
                <a:gd name="T18" fmla="*/ 0 w 181"/>
                <a:gd name="T19" fmla="*/ 15 h 30"/>
                <a:gd name="T20" fmla="*/ 0 w 181"/>
                <a:gd name="T21" fmla="*/ 18 h 30"/>
                <a:gd name="T22" fmla="*/ 1 w 181"/>
                <a:gd name="T23" fmla="*/ 21 h 30"/>
                <a:gd name="T24" fmla="*/ 3 w 181"/>
                <a:gd name="T25" fmla="*/ 23 h 30"/>
                <a:gd name="T26" fmla="*/ 4 w 181"/>
                <a:gd name="T27" fmla="*/ 26 h 30"/>
                <a:gd name="T28" fmla="*/ 6 w 181"/>
                <a:gd name="T29" fmla="*/ 28 h 30"/>
                <a:gd name="T30" fmla="*/ 9 w 181"/>
                <a:gd name="T31" fmla="*/ 29 h 30"/>
                <a:gd name="T32" fmla="*/ 11 w 181"/>
                <a:gd name="T33" fmla="*/ 30 h 30"/>
                <a:gd name="T34" fmla="*/ 15 w 181"/>
                <a:gd name="T35" fmla="*/ 30 h 30"/>
                <a:gd name="T36" fmla="*/ 166 w 181"/>
                <a:gd name="T37" fmla="*/ 30 h 30"/>
                <a:gd name="T38" fmla="*/ 168 w 181"/>
                <a:gd name="T39" fmla="*/ 30 h 30"/>
                <a:gd name="T40" fmla="*/ 171 w 181"/>
                <a:gd name="T41" fmla="*/ 29 h 30"/>
                <a:gd name="T42" fmla="*/ 173 w 181"/>
                <a:gd name="T43" fmla="*/ 28 h 30"/>
                <a:gd name="T44" fmla="*/ 175 w 181"/>
                <a:gd name="T45" fmla="*/ 26 h 30"/>
                <a:gd name="T46" fmla="*/ 178 w 181"/>
                <a:gd name="T47" fmla="*/ 23 h 30"/>
                <a:gd name="T48" fmla="*/ 179 w 181"/>
                <a:gd name="T49" fmla="*/ 21 h 30"/>
                <a:gd name="T50" fmla="*/ 180 w 181"/>
                <a:gd name="T51" fmla="*/ 18 h 30"/>
                <a:gd name="T52" fmla="*/ 181 w 181"/>
                <a:gd name="T53" fmla="*/ 15 h 30"/>
                <a:gd name="T54" fmla="*/ 180 w 181"/>
                <a:gd name="T55" fmla="*/ 13 h 30"/>
                <a:gd name="T56" fmla="*/ 179 w 181"/>
                <a:gd name="T57" fmla="*/ 10 h 30"/>
                <a:gd name="T58" fmla="*/ 178 w 181"/>
                <a:gd name="T59" fmla="*/ 7 h 30"/>
                <a:gd name="T60" fmla="*/ 175 w 181"/>
                <a:gd name="T61" fmla="*/ 4 h 30"/>
                <a:gd name="T62" fmla="*/ 173 w 181"/>
                <a:gd name="T63" fmla="*/ 3 h 30"/>
                <a:gd name="T64" fmla="*/ 171 w 181"/>
                <a:gd name="T65" fmla="*/ 1 h 30"/>
                <a:gd name="T66" fmla="*/ 168 w 181"/>
                <a:gd name="T67" fmla="*/ 1 h 30"/>
                <a:gd name="T68" fmla="*/ 166 w 181"/>
                <a:gd name="T69" fmla="*/ 0 h 30"/>
                <a:gd name="T70" fmla="*/ 166 w 181"/>
                <a:gd name="T71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81" h="30">
                  <a:moveTo>
                    <a:pt x="166" y="0"/>
                  </a:moveTo>
                  <a:lnTo>
                    <a:pt x="15" y="0"/>
                  </a:lnTo>
                  <a:lnTo>
                    <a:pt x="11" y="1"/>
                  </a:lnTo>
                  <a:lnTo>
                    <a:pt x="9" y="1"/>
                  </a:lnTo>
                  <a:lnTo>
                    <a:pt x="6" y="3"/>
                  </a:lnTo>
                  <a:lnTo>
                    <a:pt x="4" y="4"/>
                  </a:lnTo>
                  <a:lnTo>
                    <a:pt x="3" y="7"/>
                  </a:lnTo>
                  <a:lnTo>
                    <a:pt x="1" y="10"/>
                  </a:lnTo>
                  <a:lnTo>
                    <a:pt x="0" y="13"/>
                  </a:lnTo>
                  <a:lnTo>
                    <a:pt x="0" y="15"/>
                  </a:lnTo>
                  <a:lnTo>
                    <a:pt x="0" y="18"/>
                  </a:lnTo>
                  <a:lnTo>
                    <a:pt x="1" y="21"/>
                  </a:lnTo>
                  <a:lnTo>
                    <a:pt x="3" y="23"/>
                  </a:lnTo>
                  <a:lnTo>
                    <a:pt x="4" y="26"/>
                  </a:lnTo>
                  <a:lnTo>
                    <a:pt x="6" y="28"/>
                  </a:lnTo>
                  <a:lnTo>
                    <a:pt x="9" y="29"/>
                  </a:lnTo>
                  <a:lnTo>
                    <a:pt x="11" y="30"/>
                  </a:lnTo>
                  <a:lnTo>
                    <a:pt x="15" y="30"/>
                  </a:lnTo>
                  <a:lnTo>
                    <a:pt x="166" y="30"/>
                  </a:lnTo>
                  <a:lnTo>
                    <a:pt x="168" y="30"/>
                  </a:lnTo>
                  <a:lnTo>
                    <a:pt x="171" y="29"/>
                  </a:lnTo>
                  <a:lnTo>
                    <a:pt x="173" y="28"/>
                  </a:lnTo>
                  <a:lnTo>
                    <a:pt x="175" y="26"/>
                  </a:lnTo>
                  <a:lnTo>
                    <a:pt x="178" y="23"/>
                  </a:lnTo>
                  <a:lnTo>
                    <a:pt x="179" y="21"/>
                  </a:lnTo>
                  <a:lnTo>
                    <a:pt x="180" y="18"/>
                  </a:lnTo>
                  <a:lnTo>
                    <a:pt x="181" y="15"/>
                  </a:lnTo>
                  <a:lnTo>
                    <a:pt x="180" y="13"/>
                  </a:lnTo>
                  <a:lnTo>
                    <a:pt x="179" y="10"/>
                  </a:lnTo>
                  <a:lnTo>
                    <a:pt x="178" y="7"/>
                  </a:lnTo>
                  <a:lnTo>
                    <a:pt x="175" y="4"/>
                  </a:lnTo>
                  <a:lnTo>
                    <a:pt x="173" y="3"/>
                  </a:lnTo>
                  <a:lnTo>
                    <a:pt x="171" y="1"/>
                  </a:lnTo>
                  <a:lnTo>
                    <a:pt x="168" y="1"/>
                  </a:lnTo>
                  <a:lnTo>
                    <a:pt x="166" y="0"/>
                  </a:lnTo>
                  <a:lnTo>
                    <a:pt x="166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295" name="Group 294"/>
          <p:cNvGrpSpPr/>
          <p:nvPr/>
        </p:nvGrpSpPr>
        <p:grpSpPr>
          <a:xfrm>
            <a:off x="7057530" y="2370057"/>
            <a:ext cx="287338" cy="287338"/>
            <a:chOff x="885825" y="1925638"/>
            <a:chExt cx="287338" cy="287338"/>
          </a:xfrm>
          <a:solidFill>
            <a:srgbClr val="3B3939"/>
          </a:solidFill>
        </p:grpSpPr>
        <p:sp>
          <p:nvSpPr>
            <p:cNvPr id="296" name="Freeform 50"/>
            <p:cNvSpPr>
              <a:spLocks noEditPoints="1"/>
            </p:cNvSpPr>
            <p:nvPr/>
          </p:nvSpPr>
          <p:spPr bwMode="auto">
            <a:xfrm>
              <a:off x="885825" y="1925638"/>
              <a:ext cx="228600" cy="287338"/>
            </a:xfrm>
            <a:custGeom>
              <a:avLst/>
              <a:gdLst>
                <a:gd name="T0" fmla="*/ 230 w 722"/>
                <a:gd name="T1" fmla="*/ 221 h 905"/>
                <a:gd name="T2" fmla="*/ 252 w 722"/>
                <a:gd name="T3" fmla="*/ 167 h 905"/>
                <a:gd name="T4" fmla="*/ 252 w 722"/>
                <a:gd name="T5" fmla="*/ 105 h 905"/>
                <a:gd name="T6" fmla="*/ 227 w 722"/>
                <a:gd name="T7" fmla="*/ 52 h 905"/>
                <a:gd name="T8" fmla="*/ 598 w 722"/>
                <a:gd name="T9" fmla="*/ 30 h 905"/>
                <a:gd name="T10" fmla="*/ 635 w 722"/>
                <a:gd name="T11" fmla="*/ 43 h 905"/>
                <a:gd name="T12" fmla="*/ 668 w 722"/>
                <a:gd name="T13" fmla="*/ 70 h 905"/>
                <a:gd name="T14" fmla="*/ 688 w 722"/>
                <a:gd name="T15" fmla="*/ 106 h 905"/>
                <a:gd name="T16" fmla="*/ 692 w 722"/>
                <a:gd name="T17" fmla="*/ 145 h 905"/>
                <a:gd name="T18" fmla="*/ 679 w 722"/>
                <a:gd name="T19" fmla="*/ 184 h 905"/>
                <a:gd name="T20" fmla="*/ 652 w 722"/>
                <a:gd name="T21" fmla="*/ 216 h 905"/>
                <a:gd name="T22" fmla="*/ 617 w 722"/>
                <a:gd name="T23" fmla="*/ 236 h 905"/>
                <a:gd name="T24" fmla="*/ 587 w 722"/>
                <a:gd name="T25" fmla="*/ 241 h 905"/>
                <a:gd name="T26" fmla="*/ 572 w 722"/>
                <a:gd name="T27" fmla="*/ 271 h 905"/>
                <a:gd name="T28" fmla="*/ 217 w 722"/>
                <a:gd name="T29" fmla="*/ 181 h 905"/>
                <a:gd name="T30" fmla="*/ 191 w 722"/>
                <a:gd name="T31" fmla="*/ 220 h 905"/>
                <a:gd name="T32" fmla="*/ 150 w 722"/>
                <a:gd name="T33" fmla="*/ 240 h 905"/>
                <a:gd name="T34" fmla="*/ 30 w 722"/>
                <a:gd name="T35" fmla="*/ 125 h 905"/>
                <a:gd name="T36" fmla="*/ 42 w 722"/>
                <a:gd name="T37" fmla="*/ 86 h 905"/>
                <a:gd name="T38" fmla="*/ 66 w 722"/>
                <a:gd name="T39" fmla="*/ 55 h 905"/>
                <a:gd name="T40" fmla="*/ 100 w 722"/>
                <a:gd name="T41" fmla="*/ 35 h 905"/>
                <a:gd name="T42" fmla="*/ 138 w 722"/>
                <a:gd name="T43" fmla="*/ 30 h 905"/>
                <a:gd name="T44" fmla="*/ 174 w 722"/>
                <a:gd name="T45" fmla="*/ 43 h 905"/>
                <a:gd name="T46" fmla="*/ 203 w 722"/>
                <a:gd name="T47" fmla="*/ 69 h 905"/>
                <a:gd name="T48" fmla="*/ 221 w 722"/>
                <a:gd name="T49" fmla="*/ 105 h 905"/>
                <a:gd name="T50" fmla="*/ 225 w 722"/>
                <a:gd name="T51" fmla="*/ 143 h 905"/>
                <a:gd name="T52" fmla="*/ 129 w 722"/>
                <a:gd name="T53" fmla="*/ 152 h 905"/>
                <a:gd name="T54" fmla="*/ 121 w 722"/>
                <a:gd name="T55" fmla="*/ 160 h 905"/>
                <a:gd name="T56" fmla="*/ 120 w 722"/>
                <a:gd name="T57" fmla="*/ 604 h 905"/>
                <a:gd name="T58" fmla="*/ 720 w 722"/>
                <a:gd name="T59" fmla="*/ 110 h 905"/>
                <a:gd name="T60" fmla="*/ 699 w 722"/>
                <a:gd name="T61" fmla="*/ 62 h 905"/>
                <a:gd name="T62" fmla="*/ 661 w 722"/>
                <a:gd name="T63" fmla="*/ 24 h 905"/>
                <a:gd name="T64" fmla="*/ 614 w 722"/>
                <a:gd name="T65" fmla="*/ 3 h 905"/>
                <a:gd name="T66" fmla="*/ 134 w 722"/>
                <a:gd name="T67" fmla="*/ 0 h 905"/>
                <a:gd name="T68" fmla="*/ 116 w 722"/>
                <a:gd name="T69" fmla="*/ 1 h 905"/>
                <a:gd name="T70" fmla="*/ 67 w 722"/>
                <a:gd name="T71" fmla="*/ 16 h 905"/>
                <a:gd name="T72" fmla="*/ 29 w 722"/>
                <a:gd name="T73" fmla="*/ 50 h 905"/>
                <a:gd name="T74" fmla="*/ 5 w 722"/>
                <a:gd name="T75" fmla="*/ 96 h 905"/>
                <a:gd name="T76" fmla="*/ 0 w 722"/>
                <a:gd name="T77" fmla="*/ 619 h 905"/>
                <a:gd name="T78" fmla="*/ 4 w 722"/>
                <a:gd name="T79" fmla="*/ 629 h 905"/>
                <a:gd name="T80" fmla="*/ 15 w 722"/>
                <a:gd name="T81" fmla="*/ 634 h 905"/>
                <a:gd name="T82" fmla="*/ 121 w 722"/>
                <a:gd name="T83" fmla="*/ 895 h 905"/>
                <a:gd name="T84" fmla="*/ 129 w 722"/>
                <a:gd name="T85" fmla="*/ 904 h 905"/>
                <a:gd name="T86" fmla="*/ 590 w 722"/>
                <a:gd name="T87" fmla="*/ 905 h 905"/>
                <a:gd name="T88" fmla="*/ 600 w 722"/>
                <a:gd name="T89" fmla="*/ 898 h 905"/>
                <a:gd name="T90" fmla="*/ 602 w 722"/>
                <a:gd name="T91" fmla="*/ 270 h 905"/>
                <a:gd name="T92" fmla="*/ 648 w 722"/>
                <a:gd name="T93" fmla="*/ 255 h 905"/>
                <a:gd name="T94" fmla="*/ 687 w 722"/>
                <a:gd name="T95" fmla="*/ 225 h 905"/>
                <a:gd name="T96" fmla="*/ 713 w 722"/>
                <a:gd name="T97" fmla="*/ 183 h 905"/>
                <a:gd name="T98" fmla="*/ 722 w 722"/>
                <a:gd name="T99" fmla="*/ 136 h 9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722" h="905">
                  <a:moveTo>
                    <a:pt x="587" y="241"/>
                  </a:moveTo>
                  <a:lnTo>
                    <a:pt x="211" y="241"/>
                  </a:lnTo>
                  <a:lnTo>
                    <a:pt x="221" y="231"/>
                  </a:lnTo>
                  <a:lnTo>
                    <a:pt x="230" y="221"/>
                  </a:lnTo>
                  <a:lnTo>
                    <a:pt x="237" y="209"/>
                  </a:lnTo>
                  <a:lnTo>
                    <a:pt x="244" y="195"/>
                  </a:lnTo>
                  <a:lnTo>
                    <a:pt x="249" y="182"/>
                  </a:lnTo>
                  <a:lnTo>
                    <a:pt x="252" y="167"/>
                  </a:lnTo>
                  <a:lnTo>
                    <a:pt x="254" y="152"/>
                  </a:lnTo>
                  <a:lnTo>
                    <a:pt x="256" y="136"/>
                  </a:lnTo>
                  <a:lnTo>
                    <a:pt x="254" y="120"/>
                  </a:lnTo>
                  <a:lnTo>
                    <a:pt x="252" y="105"/>
                  </a:lnTo>
                  <a:lnTo>
                    <a:pt x="248" y="91"/>
                  </a:lnTo>
                  <a:lnTo>
                    <a:pt x="243" y="77"/>
                  </a:lnTo>
                  <a:lnTo>
                    <a:pt x="235" y="64"/>
                  </a:lnTo>
                  <a:lnTo>
                    <a:pt x="227" y="52"/>
                  </a:lnTo>
                  <a:lnTo>
                    <a:pt x="218" y="40"/>
                  </a:lnTo>
                  <a:lnTo>
                    <a:pt x="207" y="30"/>
                  </a:lnTo>
                  <a:lnTo>
                    <a:pt x="587" y="30"/>
                  </a:lnTo>
                  <a:lnTo>
                    <a:pt x="598" y="30"/>
                  </a:lnTo>
                  <a:lnTo>
                    <a:pt x="607" y="33"/>
                  </a:lnTo>
                  <a:lnTo>
                    <a:pt x="617" y="36"/>
                  </a:lnTo>
                  <a:lnTo>
                    <a:pt x="627" y="39"/>
                  </a:lnTo>
                  <a:lnTo>
                    <a:pt x="635" y="43"/>
                  </a:lnTo>
                  <a:lnTo>
                    <a:pt x="645" y="50"/>
                  </a:lnTo>
                  <a:lnTo>
                    <a:pt x="652" y="56"/>
                  </a:lnTo>
                  <a:lnTo>
                    <a:pt x="660" y="63"/>
                  </a:lnTo>
                  <a:lnTo>
                    <a:pt x="668" y="70"/>
                  </a:lnTo>
                  <a:lnTo>
                    <a:pt x="674" y="79"/>
                  </a:lnTo>
                  <a:lnTo>
                    <a:pt x="679" y="87"/>
                  </a:lnTo>
                  <a:lnTo>
                    <a:pt x="684" y="96"/>
                  </a:lnTo>
                  <a:lnTo>
                    <a:pt x="688" y="106"/>
                  </a:lnTo>
                  <a:lnTo>
                    <a:pt x="690" y="115"/>
                  </a:lnTo>
                  <a:lnTo>
                    <a:pt x="692" y="126"/>
                  </a:lnTo>
                  <a:lnTo>
                    <a:pt x="692" y="136"/>
                  </a:lnTo>
                  <a:lnTo>
                    <a:pt x="692" y="145"/>
                  </a:lnTo>
                  <a:lnTo>
                    <a:pt x="690" y="156"/>
                  </a:lnTo>
                  <a:lnTo>
                    <a:pt x="688" y="166"/>
                  </a:lnTo>
                  <a:lnTo>
                    <a:pt x="684" y="176"/>
                  </a:lnTo>
                  <a:lnTo>
                    <a:pt x="679" y="184"/>
                  </a:lnTo>
                  <a:lnTo>
                    <a:pt x="674" y="193"/>
                  </a:lnTo>
                  <a:lnTo>
                    <a:pt x="668" y="201"/>
                  </a:lnTo>
                  <a:lnTo>
                    <a:pt x="660" y="209"/>
                  </a:lnTo>
                  <a:lnTo>
                    <a:pt x="652" y="216"/>
                  </a:lnTo>
                  <a:lnTo>
                    <a:pt x="645" y="222"/>
                  </a:lnTo>
                  <a:lnTo>
                    <a:pt x="635" y="228"/>
                  </a:lnTo>
                  <a:lnTo>
                    <a:pt x="627" y="233"/>
                  </a:lnTo>
                  <a:lnTo>
                    <a:pt x="617" y="236"/>
                  </a:lnTo>
                  <a:lnTo>
                    <a:pt x="607" y="239"/>
                  </a:lnTo>
                  <a:lnTo>
                    <a:pt x="598" y="241"/>
                  </a:lnTo>
                  <a:lnTo>
                    <a:pt x="587" y="241"/>
                  </a:lnTo>
                  <a:lnTo>
                    <a:pt x="587" y="241"/>
                  </a:lnTo>
                  <a:close/>
                  <a:moveTo>
                    <a:pt x="572" y="874"/>
                  </a:moveTo>
                  <a:lnTo>
                    <a:pt x="150" y="874"/>
                  </a:lnTo>
                  <a:lnTo>
                    <a:pt x="150" y="271"/>
                  </a:lnTo>
                  <a:lnTo>
                    <a:pt x="572" y="271"/>
                  </a:lnTo>
                  <a:lnTo>
                    <a:pt x="572" y="874"/>
                  </a:lnTo>
                  <a:close/>
                  <a:moveTo>
                    <a:pt x="150" y="240"/>
                  </a:moveTo>
                  <a:lnTo>
                    <a:pt x="150" y="181"/>
                  </a:lnTo>
                  <a:lnTo>
                    <a:pt x="217" y="181"/>
                  </a:lnTo>
                  <a:lnTo>
                    <a:pt x="211" y="192"/>
                  </a:lnTo>
                  <a:lnTo>
                    <a:pt x="206" y="201"/>
                  </a:lnTo>
                  <a:lnTo>
                    <a:pt x="199" y="211"/>
                  </a:lnTo>
                  <a:lnTo>
                    <a:pt x="191" y="220"/>
                  </a:lnTo>
                  <a:lnTo>
                    <a:pt x="182" y="226"/>
                  </a:lnTo>
                  <a:lnTo>
                    <a:pt x="172" y="233"/>
                  </a:lnTo>
                  <a:lnTo>
                    <a:pt x="161" y="237"/>
                  </a:lnTo>
                  <a:lnTo>
                    <a:pt x="150" y="240"/>
                  </a:lnTo>
                  <a:lnTo>
                    <a:pt x="150" y="240"/>
                  </a:lnTo>
                  <a:close/>
                  <a:moveTo>
                    <a:pt x="30" y="604"/>
                  </a:moveTo>
                  <a:lnTo>
                    <a:pt x="30" y="136"/>
                  </a:lnTo>
                  <a:lnTo>
                    <a:pt x="30" y="125"/>
                  </a:lnTo>
                  <a:lnTo>
                    <a:pt x="32" y="115"/>
                  </a:lnTo>
                  <a:lnTo>
                    <a:pt x="34" y="105"/>
                  </a:lnTo>
                  <a:lnTo>
                    <a:pt x="37" y="96"/>
                  </a:lnTo>
                  <a:lnTo>
                    <a:pt x="42" y="86"/>
                  </a:lnTo>
                  <a:lnTo>
                    <a:pt x="47" y="78"/>
                  </a:lnTo>
                  <a:lnTo>
                    <a:pt x="52" y="69"/>
                  </a:lnTo>
                  <a:lnTo>
                    <a:pt x="59" y="62"/>
                  </a:lnTo>
                  <a:lnTo>
                    <a:pt x="66" y="55"/>
                  </a:lnTo>
                  <a:lnTo>
                    <a:pt x="74" y="49"/>
                  </a:lnTo>
                  <a:lnTo>
                    <a:pt x="82" y="43"/>
                  </a:lnTo>
                  <a:lnTo>
                    <a:pt x="91" y="39"/>
                  </a:lnTo>
                  <a:lnTo>
                    <a:pt x="100" y="35"/>
                  </a:lnTo>
                  <a:lnTo>
                    <a:pt x="109" y="33"/>
                  </a:lnTo>
                  <a:lnTo>
                    <a:pt x="119" y="30"/>
                  </a:lnTo>
                  <a:lnTo>
                    <a:pt x="129" y="30"/>
                  </a:lnTo>
                  <a:lnTo>
                    <a:pt x="138" y="30"/>
                  </a:lnTo>
                  <a:lnTo>
                    <a:pt x="148" y="33"/>
                  </a:lnTo>
                  <a:lnTo>
                    <a:pt x="157" y="35"/>
                  </a:lnTo>
                  <a:lnTo>
                    <a:pt x="165" y="39"/>
                  </a:lnTo>
                  <a:lnTo>
                    <a:pt x="174" y="43"/>
                  </a:lnTo>
                  <a:lnTo>
                    <a:pt x="182" y="49"/>
                  </a:lnTo>
                  <a:lnTo>
                    <a:pt x="190" y="55"/>
                  </a:lnTo>
                  <a:lnTo>
                    <a:pt x="196" y="62"/>
                  </a:lnTo>
                  <a:lnTo>
                    <a:pt x="203" y="69"/>
                  </a:lnTo>
                  <a:lnTo>
                    <a:pt x="208" y="78"/>
                  </a:lnTo>
                  <a:lnTo>
                    <a:pt x="214" y="86"/>
                  </a:lnTo>
                  <a:lnTo>
                    <a:pt x="218" y="95"/>
                  </a:lnTo>
                  <a:lnTo>
                    <a:pt x="221" y="105"/>
                  </a:lnTo>
                  <a:lnTo>
                    <a:pt x="223" y="115"/>
                  </a:lnTo>
                  <a:lnTo>
                    <a:pt x="224" y="125"/>
                  </a:lnTo>
                  <a:lnTo>
                    <a:pt x="225" y="136"/>
                  </a:lnTo>
                  <a:lnTo>
                    <a:pt x="225" y="143"/>
                  </a:lnTo>
                  <a:lnTo>
                    <a:pt x="224" y="151"/>
                  </a:lnTo>
                  <a:lnTo>
                    <a:pt x="135" y="151"/>
                  </a:lnTo>
                  <a:lnTo>
                    <a:pt x="132" y="151"/>
                  </a:lnTo>
                  <a:lnTo>
                    <a:pt x="129" y="152"/>
                  </a:lnTo>
                  <a:lnTo>
                    <a:pt x="126" y="153"/>
                  </a:lnTo>
                  <a:lnTo>
                    <a:pt x="124" y="155"/>
                  </a:lnTo>
                  <a:lnTo>
                    <a:pt x="122" y="157"/>
                  </a:lnTo>
                  <a:lnTo>
                    <a:pt x="121" y="160"/>
                  </a:lnTo>
                  <a:lnTo>
                    <a:pt x="120" y="163"/>
                  </a:lnTo>
                  <a:lnTo>
                    <a:pt x="120" y="166"/>
                  </a:lnTo>
                  <a:lnTo>
                    <a:pt x="120" y="256"/>
                  </a:lnTo>
                  <a:lnTo>
                    <a:pt x="120" y="604"/>
                  </a:lnTo>
                  <a:lnTo>
                    <a:pt x="30" y="604"/>
                  </a:lnTo>
                  <a:close/>
                  <a:moveTo>
                    <a:pt x="722" y="136"/>
                  </a:moveTo>
                  <a:lnTo>
                    <a:pt x="722" y="123"/>
                  </a:lnTo>
                  <a:lnTo>
                    <a:pt x="720" y="110"/>
                  </a:lnTo>
                  <a:lnTo>
                    <a:pt x="717" y="97"/>
                  </a:lnTo>
                  <a:lnTo>
                    <a:pt x="712" y="84"/>
                  </a:lnTo>
                  <a:lnTo>
                    <a:pt x="706" y="72"/>
                  </a:lnTo>
                  <a:lnTo>
                    <a:pt x="699" y="62"/>
                  </a:lnTo>
                  <a:lnTo>
                    <a:pt x="691" y="51"/>
                  </a:lnTo>
                  <a:lnTo>
                    <a:pt x="682" y="41"/>
                  </a:lnTo>
                  <a:lnTo>
                    <a:pt x="672" y="33"/>
                  </a:lnTo>
                  <a:lnTo>
                    <a:pt x="661" y="24"/>
                  </a:lnTo>
                  <a:lnTo>
                    <a:pt x="650" y="17"/>
                  </a:lnTo>
                  <a:lnTo>
                    <a:pt x="638" y="11"/>
                  </a:lnTo>
                  <a:lnTo>
                    <a:pt x="626" y="7"/>
                  </a:lnTo>
                  <a:lnTo>
                    <a:pt x="614" y="3"/>
                  </a:lnTo>
                  <a:lnTo>
                    <a:pt x="601" y="1"/>
                  </a:lnTo>
                  <a:lnTo>
                    <a:pt x="587" y="0"/>
                  </a:lnTo>
                  <a:lnTo>
                    <a:pt x="135" y="0"/>
                  </a:lnTo>
                  <a:lnTo>
                    <a:pt x="134" y="0"/>
                  </a:lnTo>
                  <a:lnTo>
                    <a:pt x="133" y="0"/>
                  </a:lnTo>
                  <a:lnTo>
                    <a:pt x="131" y="0"/>
                  </a:lnTo>
                  <a:lnTo>
                    <a:pt x="129" y="0"/>
                  </a:lnTo>
                  <a:lnTo>
                    <a:pt x="116" y="1"/>
                  </a:lnTo>
                  <a:lnTo>
                    <a:pt x="103" y="2"/>
                  </a:lnTo>
                  <a:lnTo>
                    <a:pt x="90" y="7"/>
                  </a:lnTo>
                  <a:lnTo>
                    <a:pt x="78" y="11"/>
                  </a:lnTo>
                  <a:lnTo>
                    <a:pt x="67" y="16"/>
                  </a:lnTo>
                  <a:lnTo>
                    <a:pt x="57" y="24"/>
                  </a:lnTo>
                  <a:lnTo>
                    <a:pt x="47" y="31"/>
                  </a:lnTo>
                  <a:lnTo>
                    <a:pt x="37" y="40"/>
                  </a:lnTo>
                  <a:lnTo>
                    <a:pt x="29" y="50"/>
                  </a:lnTo>
                  <a:lnTo>
                    <a:pt x="21" y="60"/>
                  </a:lnTo>
                  <a:lnTo>
                    <a:pt x="15" y="71"/>
                  </a:lnTo>
                  <a:lnTo>
                    <a:pt x="9" y="83"/>
                  </a:lnTo>
                  <a:lnTo>
                    <a:pt x="5" y="96"/>
                  </a:lnTo>
                  <a:lnTo>
                    <a:pt x="2" y="109"/>
                  </a:lnTo>
                  <a:lnTo>
                    <a:pt x="0" y="122"/>
                  </a:lnTo>
                  <a:lnTo>
                    <a:pt x="0" y="136"/>
                  </a:lnTo>
                  <a:lnTo>
                    <a:pt x="0" y="619"/>
                  </a:lnTo>
                  <a:lnTo>
                    <a:pt x="0" y="621"/>
                  </a:lnTo>
                  <a:lnTo>
                    <a:pt x="1" y="624"/>
                  </a:lnTo>
                  <a:lnTo>
                    <a:pt x="2" y="626"/>
                  </a:lnTo>
                  <a:lnTo>
                    <a:pt x="4" y="629"/>
                  </a:lnTo>
                  <a:lnTo>
                    <a:pt x="6" y="630"/>
                  </a:lnTo>
                  <a:lnTo>
                    <a:pt x="8" y="633"/>
                  </a:lnTo>
                  <a:lnTo>
                    <a:pt x="11" y="633"/>
                  </a:lnTo>
                  <a:lnTo>
                    <a:pt x="15" y="634"/>
                  </a:lnTo>
                  <a:lnTo>
                    <a:pt x="120" y="634"/>
                  </a:lnTo>
                  <a:lnTo>
                    <a:pt x="120" y="890"/>
                  </a:lnTo>
                  <a:lnTo>
                    <a:pt x="120" y="893"/>
                  </a:lnTo>
                  <a:lnTo>
                    <a:pt x="121" y="895"/>
                  </a:lnTo>
                  <a:lnTo>
                    <a:pt x="122" y="898"/>
                  </a:lnTo>
                  <a:lnTo>
                    <a:pt x="124" y="900"/>
                  </a:lnTo>
                  <a:lnTo>
                    <a:pt x="126" y="902"/>
                  </a:lnTo>
                  <a:lnTo>
                    <a:pt x="129" y="904"/>
                  </a:lnTo>
                  <a:lnTo>
                    <a:pt x="132" y="905"/>
                  </a:lnTo>
                  <a:lnTo>
                    <a:pt x="135" y="905"/>
                  </a:lnTo>
                  <a:lnTo>
                    <a:pt x="587" y="905"/>
                  </a:lnTo>
                  <a:lnTo>
                    <a:pt x="590" y="905"/>
                  </a:lnTo>
                  <a:lnTo>
                    <a:pt x="593" y="904"/>
                  </a:lnTo>
                  <a:lnTo>
                    <a:pt x="595" y="902"/>
                  </a:lnTo>
                  <a:lnTo>
                    <a:pt x="598" y="900"/>
                  </a:lnTo>
                  <a:lnTo>
                    <a:pt x="600" y="898"/>
                  </a:lnTo>
                  <a:lnTo>
                    <a:pt x="601" y="895"/>
                  </a:lnTo>
                  <a:lnTo>
                    <a:pt x="602" y="893"/>
                  </a:lnTo>
                  <a:lnTo>
                    <a:pt x="602" y="890"/>
                  </a:lnTo>
                  <a:lnTo>
                    <a:pt x="602" y="270"/>
                  </a:lnTo>
                  <a:lnTo>
                    <a:pt x="615" y="268"/>
                  </a:lnTo>
                  <a:lnTo>
                    <a:pt x="626" y="265"/>
                  </a:lnTo>
                  <a:lnTo>
                    <a:pt x="637" y="260"/>
                  </a:lnTo>
                  <a:lnTo>
                    <a:pt x="648" y="255"/>
                  </a:lnTo>
                  <a:lnTo>
                    <a:pt x="659" y="249"/>
                  </a:lnTo>
                  <a:lnTo>
                    <a:pt x="669" y="241"/>
                  </a:lnTo>
                  <a:lnTo>
                    <a:pt x="678" y="234"/>
                  </a:lnTo>
                  <a:lnTo>
                    <a:pt x="687" y="225"/>
                  </a:lnTo>
                  <a:lnTo>
                    <a:pt x="694" y="215"/>
                  </a:lnTo>
                  <a:lnTo>
                    <a:pt x="702" y="206"/>
                  </a:lnTo>
                  <a:lnTo>
                    <a:pt x="708" y="195"/>
                  </a:lnTo>
                  <a:lnTo>
                    <a:pt x="713" y="183"/>
                  </a:lnTo>
                  <a:lnTo>
                    <a:pt x="717" y="172"/>
                  </a:lnTo>
                  <a:lnTo>
                    <a:pt x="720" y="160"/>
                  </a:lnTo>
                  <a:lnTo>
                    <a:pt x="722" y="148"/>
                  </a:lnTo>
                  <a:lnTo>
                    <a:pt x="722" y="136"/>
                  </a:lnTo>
                  <a:lnTo>
                    <a:pt x="722" y="1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7" name="Freeform 51"/>
            <p:cNvSpPr>
              <a:spLocks/>
            </p:cNvSpPr>
            <p:nvPr/>
          </p:nvSpPr>
          <p:spPr bwMode="auto">
            <a:xfrm>
              <a:off x="995363" y="2051050"/>
              <a:ext cx="57150" cy="9525"/>
            </a:xfrm>
            <a:custGeom>
              <a:avLst/>
              <a:gdLst>
                <a:gd name="T0" fmla="*/ 15 w 181"/>
                <a:gd name="T1" fmla="*/ 30 h 30"/>
                <a:gd name="T2" fmla="*/ 166 w 181"/>
                <a:gd name="T3" fmla="*/ 30 h 30"/>
                <a:gd name="T4" fmla="*/ 169 w 181"/>
                <a:gd name="T5" fmla="*/ 30 h 30"/>
                <a:gd name="T6" fmla="*/ 172 w 181"/>
                <a:gd name="T7" fmla="*/ 29 h 30"/>
                <a:gd name="T8" fmla="*/ 174 w 181"/>
                <a:gd name="T9" fmla="*/ 28 h 30"/>
                <a:gd name="T10" fmla="*/ 176 w 181"/>
                <a:gd name="T11" fmla="*/ 25 h 30"/>
                <a:gd name="T12" fmla="*/ 178 w 181"/>
                <a:gd name="T13" fmla="*/ 23 h 30"/>
                <a:gd name="T14" fmla="*/ 180 w 181"/>
                <a:gd name="T15" fmla="*/ 21 h 30"/>
                <a:gd name="T16" fmla="*/ 181 w 181"/>
                <a:gd name="T17" fmla="*/ 18 h 30"/>
                <a:gd name="T18" fmla="*/ 181 w 181"/>
                <a:gd name="T19" fmla="*/ 15 h 30"/>
                <a:gd name="T20" fmla="*/ 181 w 181"/>
                <a:gd name="T21" fmla="*/ 13 h 30"/>
                <a:gd name="T22" fmla="*/ 180 w 181"/>
                <a:gd name="T23" fmla="*/ 9 h 30"/>
                <a:gd name="T24" fmla="*/ 178 w 181"/>
                <a:gd name="T25" fmla="*/ 7 h 30"/>
                <a:gd name="T26" fmla="*/ 176 w 181"/>
                <a:gd name="T27" fmla="*/ 4 h 30"/>
                <a:gd name="T28" fmla="*/ 174 w 181"/>
                <a:gd name="T29" fmla="*/ 3 h 30"/>
                <a:gd name="T30" fmla="*/ 172 w 181"/>
                <a:gd name="T31" fmla="*/ 1 h 30"/>
                <a:gd name="T32" fmla="*/ 169 w 181"/>
                <a:gd name="T33" fmla="*/ 1 h 30"/>
                <a:gd name="T34" fmla="*/ 166 w 181"/>
                <a:gd name="T35" fmla="*/ 0 h 30"/>
                <a:gd name="T36" fmla="*/ 15 w 181"/>
                <a:gd name="T37" fmla="*/ 0 h 30"/>
                <a:gd name="T38" fmla="*/ 12 w 181"/>
                <a:gd name="T39" fmla="*/ 1 h 30"/>
                <a:gd name="T40" fmla="*/ 10 w 181"/>
                <a:gd name="T41" fmla="*/ 1 h 30"/>
                <a:gd name="T42" fmla="*/ 6 w 181"/>
                <a:gd name="T43" fmla="*/ 3 h 30"/>
                <a:gd name="T44" fmla="*/ 4 w 181"/>
                <a:gd name="T45" fmla="*/ 4 h 30"/>
                <a:gd name="T46" fmla="*/ 2 w 181"/>
                <a:gd name="T47" fmla="*/ 7 h 30"/>
                <a:gd name="T48" fmla="*/ 1 w 181"/>
                <a:gd name="T49" fmla="*/ 9 h 30"/>
                <a:gd name="T50" fmla="*/ 0 w 181"/>
                <a:gd name="T51" fmla="*/ 13 h 30"/>
                <a:gd name="T52" fmla="*/ 0 w 181"/>
                <a:gd name="T53" fmla="*/ 15 h 30"/>
                <a:gd name="T54" fmla="*/ 0 w 181"/>
                <a:gd name="T55" fmla="*/ 18 h 30"/>
                <a:gd name="T56" fmla="*/ 1 w 181"/>
                <a:gd name="T57" fmla="*/ 21 h 30"/>
                <a:gd name="T58" fmla="*/ 2 w 181"/>
                <a:gd name="T59" fmla="*/ 23 h 30"/>
                <a:gd name="T60" fmla="*/ 4 w 181"/>
                <a:gd name="T61" fmla="*/ 25 h 30"/>
                <a:gd name="T62" fmla="*/ 6 w 181"/>
                <a:gd name="T63" fmla="*/ 28 h 30"/>
                <a:gd name="T64" fmla="*/ 10 w 181"/>
                <a:gd name="T65" fmla="*/ 29 h 30"/>
                <a:gd name="T66" fmla="*/ 12 w 181"/>
                <a:gd name="T67" fmla="*/ 30 h 30"/>
                <a:gd name="T68" fmla="*/ 15 w 181"/>
                <a:gd name="T69" fmla="*/ 3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81" h="30">
                  <a:moveTo>
                    <a:pt x="15" y="30"/>
                  </a:moveTo>
                  <a:lnTo>
                    <a:pt x="166" y="30"/>
                  </a:lnTo>
                  <a:lnTo>
                    <a:pt x="169" y="30"/>
                  </a:lnTo>
                  <a:lnTo>
                    <a:pt x="172" y="29"/>
                  </a:lnTo>
                  <a:lnTo>
                    <a:pt x="174" y="28"/>
                  </a:lnTo>
                  <a:lnTo>
                    <a:pt x="176" y="25"/>
                  </a:lnTo>
                  <a:lnTo>
                    <a:pt x="178" y="23"/>
                  </a:lnTo>
                  <a:lnTo>
                    <a:pt x="180" y="21"/>
                  </a:lnTo>
                  <a:lnTo>
                    <a:pt x="181" y="18"/>
                  </a:lnTo>
                  <a:lnTo>
                    <a:pt x="181" y="15"/>
                  </a:lnTo>
                  <a:lnTo>
                    <a:pt x="181" y="13"/>
                  </a:lnTo>
                  <a:lnTo>
                    <a:pt x="180" y="9"/>
                  </a:lnTo>
                  <a:lnTo>
                    <a:pt x="178" y="7"/>
                  </a:lnTo>
                  <a:lnTo>
                    <a:pt x="176" y="4"/>
                  </a:lnTo>
                  <a:lnTo>
                    <a:pt x="174" y="3"/>
                  </a:lnTo>
                  <a:lnTo>
                    <a:pt x="172" y="1"/>
                  </a:lnTo>
                  <a:lnTo>
                    <a:pt x="169" y="1"/>
                  </a:lnTo>
                  <a:lnTo>
                    <a:pt x="166" y="0"/>
                  </a:lnTo>
                  <a:lnTo>
                    <a:pt x="15" y="0"/>
                  </a:lnTo>
                  <a:lnTo>
                    <a:pt x="12" y="1"/>
                  </a:lnTo>
                  <a:lnTo>
                    <a:pt x="10" y="1"/>
                  </a:lnTo>
                  <a:lnTo>
                    <a:pt x="6" y="3"/>
                  </a:lnTo>
                  <a:lnTo>
                    <a:pt x="4" y="4"/>
                  </a:lnTo>
                  <a:lnTo>
                    <a:pt x="2" y="7"/>
                  </a:lnTo>
                  <a:lnTo>
                    <a:pt x="1" y="9"/>
                  </a:lnTo>
                  <a:lnTo>
                    <a:pt x="0" y="13"/>
                  </a:lnTo>
                  <a:lnTo>
                    <a:pt x="0" y="15"/>
                  </a:lnTo>
                  <a:lnTo>
                    <a:pt x="0" y="18"/>
                  </a:lnTo>
                  <a:lnTo>
                    <a:pt x="1" y="21"/>
                  </a:lnTo>
                  <a:lnTo>
                    <a:pt x="2" y="23"/>
                  </a:lnTo>
                  <a:lnTo>
                    <a:pt x="4" y="25"/>
                  </a:lnTo>
                  <a:lnTo>
                    <a:pt x="6" y="28"/>
                  </a:lnTo>
                  <a:lnTo>
                    <a:pt x="10" y="29"/>
                  </a:lnTo>
                  <a:lnTo>
                    <a:pt x="12" y="30"/>
                  </a:lnTo>
                  <a:lnTo>
                    <a:pt x="15" y="3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8" name="Freeform 52"/>
            <p:cNvSpPr>
              <a:spLocks/>
            </p:cNvSpPr>
            <p:nvPr/>
          </p:nvSpPr>
          <p:spPr bwMode="auto">
            <a:xfrm>
              <a:off x="995363" y="2098675"/>
              <a:ext cx="57150" cy="9525"/>
            </a:xfrm>
            <a:custGeom>
              <a:avLst/>
              <a:gdLst>
                <a:gd name="T0" fmla="*/ 15 w 181"/>
                <a:gd name="T1" fmla="*/ 31 h 31"/>
                <a:gd name="T2" fmla="*/ 166 w 181"/>
                <a:gd name="T3" fmla="*/ 31 h 31"/>
                <a:gd name="T4" fmla="*/ 169 w 181"/>
                <a:gd name="T5" fmla="*/ 30 h 31"/>
                <a:gd name="T6" fmla="*/ 172 w 181"/>
                <a:gd name="T7" fmla="*/ 30 h 31"/>
                <a:gd name="T8" fmla="*/ 174 w 181"/>
                <a:gd name="T9" fmla="*/ 28 h 31"/>
                <a:gd name="T10" fmla="*/ 176 w 181"/>
                <a:gd name="T11" fmla="*/ 27 h 31"/>
                <a:gd name="T12" fmla="*/ 178 w 181"/>
                <a:gd name="T13" fmla="*/ 24 h 31"/>
                <a:gd name="T14" fmla="*/ 180 w 181"/>
                <a:gd name="T15" fmla="*/ 22 h 31"/>
                <a:gd name="T16" fmla="*/ 181 w 181"/>
                <a:gd name="T17" fmla="*/ 19 h 31"/>
                <a:gd name="T18" fmla="*/ 181 w 181"/>
                <a:gd name="T19" fmla="*/ 16 h 31"/>
                <a:gd name="T20" fmla="*/ 181 w 181"/>
                <a:gd name="T21" fmla="*/ 13 h 31"/>
                <a:gd name="T22" fmla="*/ 180 w 181"/>
                <a:gd name="T23" fmla="*/ 10 h 31"/>
                <a:gd name="T24" fmla="*/ 178 w 181"/>
                <a:gd name="T25" fmla="*/ 8 h 31"/>
                <a:gd name="T26" fmla="*/ 176 w 181"/>
                <a:gd name="T27" fmla="*/ 6 h 31"/>
                <a:gd name="T28" fmla="*/ 174 w 181"/>
                <a:gd name="T29" fmla="*/ 3 h 31"/>
                <a:gd name="T30" fmla="*/ 172 w 181"/>
                <a:gd name="T31" fmla="*/ 2 h 31"/>
                <a:gd name="T32" fmla="*/ 169 w 181"/>
                <a:gd name="T33" fmla="*/ 1 h 31"/>
                <a:gd name="T34" fmla="*/ 166 w 181"/>
                <a:gd name="T35" fmla="*/ 1 h 31"/>
                <a:gd name="T36" fmla="*/ 15 w 181"/>
                <a:gd name="T37" fmla="*/ 0 h 31"/>
                <a:gd name="T38" fmla="*/ 12 w 181"/>
                <a:gd name="T39" fmla="*/ 1 h 31"/>
                <a:gd name="T40" fmla="*/ 10 w 181"/>
                <a:gd name="T41" fmla="*/ 2 h 31"/>
                <a:gd name="T42" fmla="*/ 6 w 181"/>
                <a:gd name="T43" fmla="*/ 3 h 31"/>
                <a:gd name="T44" fmla="*/ 4 w 181"/>
                <a:gd name="T45" fmla="*/ 6 h 31"/>
                <a:gd name="T46" fmla="*/ 2 w 181"/>
                <a:gd name="T47" fmla="*/ 8 h 31"/>
                <a:gd name="T48" fmla="*/ 1 w 181"/>
                <a:gd name="T49" fmla="*/ 10 h 31"/>
                <a:gd name="T50" fmla="*/ 0 w 181"/>
                <a:gd name="T51" fmla="*/ 13 h 31"/>
                <a:gd name="T52" fmla="*/ 0 w 181"/>
                <a:gd name="T53" fmla="*/ 16 h 31"/>
                <a:gd name="T54" fmla="*/ 0 w 181"/>
                <a:gd name="T55" fmla="*/ 19 h 31"/>
                <a:gd name="T56" fmla="*/ 1 w 181"/>
                <a:gd name="T57" fmla="*/ 22 h 31"/>
                <a:gd name="T58" fmla="*/ 2 w 181"/>
                <a:gd name="T59" fmla="*/ 24 h 31"/>
                <a:gd name="T60" fmla="*/ 4 w 181"/>
                <a:gd name="T61" fmla="*/ 27 h 31"/>
                <a:gd name="T62" fmla="*/ 6 w 181"/>
                <a:gd name="T63" fmla="*/ 28 h 31"/>
                <a:gd name="T64" fmla="*/ 10 w 181"/>
                <a:gd name="T65" fmla="*/ 30 h 31"/>
                <a:gd name="T66" fmla="*/ 12 w 181"/>
                <a:gd name="T67" fmla="*/ 30 h 31"/>
                <a:gd name="T68" fmla="*/ 15 w 181"/>
                <a:gd name="T69" fmla="*/ 31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81" h="31">
                  <a:moveTo>
                    <a:pt x="15" y="31"/>
                  </a:moveTo>
                  <a:lnTo>
                    <a:pt x="166" y="31"/>
                  </a:lnTo>
                  <a:lnTo>
                    <a:pt x="169" y="30"/>
                  </a:lnTo>
                  <a:lnTo>
                    <a:pt x="172" y="30"/>
                  </a:lnTo>
                  <a:lnTo>
                    <a:pt x="174" y="28"/>
                  </a:lnTo>
                  <a:lnTo>
                    <a:pt x="176" y="27"/>
                  </a:lnTo>
                  <a:lnTo>
                    <a:pt x="178" y="24"/>
                  </a:lnTo>
                  <a:lnTo>
                    <a:pt x="180" y="22"/>
                  </a:lnTo>
                  <a:lnTo>
                    <a:pt x="181" y="19"/>
                  </a:lnTo>
                  <a:lnTo>
                    <a:pt x="181" y="16"/>
                  </a:lnTo>
                  <a:lnTo>
                    <a:pt x="181" y="13"/>
                  </a:lnTo>
                  <a:lnTo>
                    <a:pt x="180" y="10"/>
                  </a:lnTo>
                  <a:lnTo>
                    <a:pt x="178" y="8"/>
                  </a:lnTo>
                  <a:lnTo>
                    <a:pt x="176" y="6"/>
                  </a:lnTo>
                  <a:lnTo>
                    <a:pt x="174" y="3"/>
                  </a:lnTo>
                  <a:lnTo>
                    <a:pt x="172" y="2"/>
                  </a:lnTo>
                  <a:lnTo>
                    <a:pt x="169" y="1"/>
                  </a:lnTo>
                  <a:lnTo>
                    <a:pt x="166" y="1"/>
                  </a:lnTo>
                  <a:lnTo>
                    <a:pt x="15" y="0"/>
                  </a:lnTo>
                  <a:lnTo>
                    <a:pt x="12" y="1"/>
                  </a:lnTo>
                  <a:lnTo>
                    <a:pt x="10" y="2"/>
                  </a:lnTo>
                  <a:lnTo>
                    <a:pt x="6" y="3"/>
                  </a:lnTo>
                  <a:lnTo>
                    <a:pt x="4" y="6"/>
                  </a:lnTo>
                  <a:lnTo>
                    <a:pt x="2" y="8"/>
                  </a:lnTo>
                  <a:lnTo>
                    <a:pt x="1" y="10"/>
                  </a:lnTo>
                  <a:lnTo>
                    <a:pt x="0" y="13"/>
                  </a:lnTo>
                  <a:lnTo>
                    <a:pt x="0" y="16"/>
                  </a:lnTo>
                  <a:lnTo>
                    <a:pt x="0" y="19"/>
                  </a:lnTo>
                  <a:lnTo>
                    <a:pt x="1" y="22"/>
                  </a:lnTo>
                  <a:lnTo>
                    <a:pt x="2" y="24"/>
                  </a:lnTo>
                  <a:lnTo>
                    <a:pt x="4" y="27"/>
                  </a:lnTo>
                  <a:lnTo>
                    <a:pt x="6" y="28"/>
                  </a:lnTo>
                  <a:lnTo>
                    <a:pt x="10" y="30"/>
                  </a:lnTo>
                  <a:lnTo>
                    <a:pt x="12" y="30"/>
                  </a:lnTo>
                  <a:lnTo>
                    <a:pt x="15" y="3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9" name="Freeform 53"/>
            <p:cNvSpPr>
              <a:spLocks/>
            </p:cNvSpPr>
            <p:nvPr/>
          </p:nvSpPr>
          <p:spPr bwMode="auto">
            <a:xfrm>
              <a:off x="995363" y="2146300"/>
              <a:ext cx="57150" cy="9525"/>
            </a:xfrm>
            <a:custGeom>
              <a:avLst/>
              <a:gdLst>
                <a:gd name="T0" fmla="*/ 15 w 181"/>
                <a:gd name="T1" fmla="*/ 30 h 30"/>
                <a:gd name="T2" fmla="*/ 166 w 181"/>
                <a:gd name="T3" fmla="*/ 30 h 30"/>
                <a:gd name="T4" fmla="*/ 169 w 181"/>
                <a:gd name="T5" fmla="*/ 30 h 30"/>
                <a:gd name="T6" fmla="*/ 172 w 181"/>
                <a:gd name="T7" fmla="*/ 29 h 30"/>
                <a:gd name="T8" fmla="*/ 174 w 181"/>
                <a:gd name="T9" fmla="*/ 27 h 30"/>
                <a:gd name="T10" fmla="*/ 176 w 181"/>
                <a:gd name="T11" fmla="*/ 26 h 30"/>
                <a:gd name="T12" fmla="*/ 178 w 181"/>
                <a:gd name="T13" fmla="*/ 23 h 30"/>
                <a:gd name="T14" fmla="*/ 180 w 181"/>
                <a:gd name="T15" fmla="*/ 20 h 30"/>
                <a:gd name="T16" fmla="*/ 181 w 181"/>
                <a:gd name="T17" fmla="*/ 18 h 30"/>
                <a:gd name="T18" fmla="*/ 181 w 181"/>
                <a:gd name="T19" fmla="*/ 15 h 30"/>
                <a:gd name="T20" fmla="*/ 181 w 181"/>
                <a:gd name="T21" fmla="*/ 12 h 30"/>
                <a:gd name="T22" fmla="*/ 180 w 181"/>
                <a:gd name="T23" fmla="*/ 8 h 30"/>
                <a:gd name="T24" fmla="*/ 178 w 181"/>
                <a:gd name="T25" fmla="*/ 6 h 30"/>
                <a:gd name="T26" fmla="*/ 176 w 181"/>
                <a:gd name="T27" fmla="*/ 4 h 30"/>
                <a:gd name="T28" fmla="*/ 174 w 181"/>
                <a:gd name="T29" fmla="*/ 2 h 30"/>
                <a:gd name="T30" fmla="*/ 172 w 181"/>
                <a:gd name="T31" fmla="*/ 1 h 30"/>
                <a:gd name="T32" fmla="*/ 169 w 181"/>
                <a:gd name="T33" fmla="*/ 0 h 30"/>
                <a:gd name="T34" fmla="*/ 166 w 181"/>
                <a:gd name="T35" fmla="*/ 0 h 30"/>
                <a:gd name="T36" fmla="*/ 15 w 181"/>
                <a:gd name="T37" fmla="*/ 0 h 30"/>
                <a:gd name="T38" fmla="*/ 12 w 181"/>
                <a:gd name="T39" fmla="*/ 0 h 30"/>
                <a:gd name="T40" fmla="*/ 10 w 181"/>
                <a:gd name="T41" fmla="*/ 1 h 30"/>
                <a:gd name="T42" fmla="*/ 6 w 181"/>
                <a:gd name="T43" fmla="*/ 2 h 30"/>
                <a:gd name="T44" fmla="*/ 4 w 181"/>
                <a:gd name="T45" fmla="*/ 4 h 30"/>
                <a:gd name="T46" fmla="*/ 2 w 181"/>
                <a:gd name="T47" fmla="*/ 6 h 30"/>
                <a:gd name="T48" fmla="*/ 1 w 181"/>
                <a:gd name="T49" fmla="*/ 8 h 30"/>
                <a:gd name="T50" fmla="*/ 0 w 181"/>
                <a:gd name="T51" fmla="*/ 12 h 30"/>
                <a:gd name="T52" fmla="*/ 0 w 181"/>
                <a:gd name="T53" fmla="*/ 15 h 30"/>
                <a:gd name="T54" fmla="*/ 0 w 181"/>
                <a:gd name="T55" fmla="*/ 18 h 30"/>
                <a:gd name="T56" fmla="*/ 1 w 181"/>
                <a:gd name="T57" fmla="*/ 20 h 30"/>
                <a:gd name="T58" fmla="*/ 2 w 181"/>
                <a:gd name="T59" fmla="*/ 23 h 30"/>
                <a:gd name="T60" fmla="*/ 4 w 181"/>
                <a:gd name="T61" fmla="*/ 26 h 30"/>
                <a:gd name="T62" fmla="*/ 6 w 181"/>
                <a:gd name="T63" fmla="*/ 27 h 30"/>
                <a:gd name="T64" fmla="*/ 10 w 181"/>
                <a:gd name="T65" fmla="*/ 29 h 30"/>
                <a:gd name="T66" fmla="*/ 12 w 181"/>
                <a:gd name="T67" fmla="*/ 30 h 30"/>
                <a:gd name="T68" fmla="*/ 15 w 181"/>
                <a:gd name="T69" fmla="*/ 3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81" h="30">
                  <a:moveTo>
                    <a:pt x="15" y="30"/>
                  </a:moveTo>
                  <a:lnTo>
                    <a:pt x="166" y="30"/>
                  </a:lnTo>
                  <a:lnTo>
                    <a:pt x="169" y="30"/>
                  </a:lnTo>
                  <a:lnTo>
                    <a:pt x="172" y="29"/>
                  </a:lnTo>
                  <a:lnTo>
                    <a:pt x="174" y="27"/>
                  </a:lnTo>
                  <a:lnTo>
                    <a:pt x="176" y="26"/>
                  </a:lnTo>
                  <a:lnTo>
                    <a:pt x="178" y="23"/>
                  </a:lnTo>
                  <a:lnTo>
                    <a:pt x="180" y="20"/>
                  </a:lnTo>
                  <a:lnTo>
                    <a:pt x="181" y="18"/>
                  </a:lnTo>
                  <a:lnTo>
                    <a:pt x="181" y="15"/>
                  </a:lnTo>
                  <a:lnTo>
                    <a:pt x="181" y="12"/>
                  </a:lnTo>
                  <a:lnTo>
                    <a:pt x="180" y="8"/>
                  </a:lnTo>
                  <a:lnTo>
                    <a:pt x="178" y="6"/>
                  </a:lnTo>
                  <a:lnTo>
                    <a:pt x="176" y="4"/>
                  </a:lnTo>
                  <a:lnTo>
                    <a:pt x="174" y="2"/>
                  </a:lnTo>
                  <a:lnTo>
                    <a:pt x="172" y="1"/>
                  </a:lnTo>
                  <a:lnTo>
                    <a:pt x="169" y="0"/>
                  </a:lnTo>
                  <a:lnTo>
                    <a:pt x="166" y="0"/>
                  </a:lnTo>
                  <a:lnTo>
                    <a:pt x="15" y="0"/>
                  </a:lnTo>
                  <a:lnTo>
                    <a:pt x="12" y="0"/>
                  </a:lnTo>
                  <a:lnTo>
                    <a:pt x="10" y="1"/>
                  </a:lnTo>
                  <a:lnTo>
                    <a:pt x="6" y="2"/>
                  </a:lnTo>
                  <a:lnTo>
                    <a:pt x="4" y="4"/>
                  </a:lnTo>
                  <a:lnTo>
                    <a:pt x="2" y="6"/>
                  </a:lnTo>
                  <a:lnTo>
                    <a:pt x="1" y="8"/>
                  </a:lnTo>
                  <a:lnTo>
                    <a:pt x="0" y="12"/>
                  </a:lnTo>
                  <a:lnTo>
                    <a:pt x="0" y="15"/>
                  </a:lnTo>
                  <a:lnTo>
                    <a:pt x="0" y="18"/>
                  </a:lnTo>
                  <a:lnTo>
                    <a:pt x="1" y="20"/>
                  </a:lnTo>
                  <a:lnTo>
                    <a:pt x="2" y="23"/>
                  </a:lnTo>
                  <a:lnTo>
                    <a:pt x="4" y="26"/>
                  </a:lnTo>
                  <a:lnTo>
                    <a:pt x="6" y="27"/>
                  </a:lnTo>
                  <a:lnTo>
                    <a:pt x="10" y="29"/>
                  </a:lnTo>
                  <a:lnTo>
                    <a:pt x="12" y="30"/>
                  </a:lnTo>
                  <a:lnTo>
                    <a:pt x="15" y="3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0" name="Freeform 54"/>
            <p:cNvSpPr>
              <a:spLocks/>
            </p:cNvSpPr>
            <p:nvPr/>
          </p:nvSpPr>
          <p:spPr bwMode="auto">
            <a:xfrm>
              <a:off x="947738" y="2022475"/>
              <a:ext cx="38100" cy="33338"/>
            </a:xfrm>
            <a:custGeom>
              <a:avLst/>
              <a:gdLst>
                <a:gd name="T0" fmla="*/ 20 w 121"/>
                <a:gd name="T1" fmla="*/ 101 h 106"/>
                <a:gd name="T2" fmla="*/ 22 w 121"/>
                <a:gd name="T3" fmla="*/ 104 h 106"/>
                <a:gd name="T4" fmla="*/ 25 w 121"/>
                <a:gd name="T5" fmla="*/ 105 h 106"/>
                <a:gd name="T6" fmla="*/ 27 w 121"/>
                <a:gd name="T7" fmla="*/ 106 h 106"/>
                <a:gd name="T8" fmla="*/ 30 w 121"/>
                <a:gd name="T9" fmla="*/ 106 h 106"/>
                <a:gd name="T10" fmla="*/ 36 w 121"/>
                <a:gd name="T11" fmla="*/ 105 h 106"/>
                <a:gd name="T12" fmla="*/ 41 w 121"/>
                <a:gd name="T13" fmla="*/ 101 h 106"/>
                <a:gd name="T14" fmla="*/ 116 w 121"/>
                <a:gd name="T15" fmla="*/ 26 h 106"/>
                <a:gd name="T16" fmla="*/ 119 w 121"/>
                <a:gd name="T17" fmla="*/ 24 h 106"/>
                <a:gd name="T18" fmla="*/ 120 w 121"/>
                <a:gd name="T19" fmla="*/ 21 h 106"/>
                <a:gd name="T20" fmla="*/ 121 w 121"/>
                <a:gd name="T21" fmla="*/ 19 h 106"/>
                <a:gd name="T22" fmla="*/ 121 w 121"/>
                <a:gd name="T23" fmla="*/ 15 h 106"/>
                <a:gd name="T24" fmla="*/ 121 w 121"/>
                <a:gd name="T25" fmla="*/ 13 h 106"/>
                <a:gd name="T26" fmla="*/ 120 w 121"/>
                <a:gd name="T27" fmla="*/ 10 h 106"/>
                <a:gd name="T28" fmla="*/ 119 w 121"/>
                <a:gd name="T29" fmla="*/ 8 h 106"/>
                <a:gd name="T30" fmla="*/ 116 w 121"/>
                <a:gd name="T31" fmla="*/ 5 h 106"/>
                <a:gd name="T32" fmla="*/ 114 w 121"/>
                <a:gd name="T33" fmla="*/ 4 h 106"/>
                <a:gd name="T34" fmla="*/ 111 w 121"/>
                <a:gd name="T35" fmla="*/ 1 h 106"/>
                <a:gd name="T36" fmla="*/ 109 w 121"/>
                <a:gd name="T37" fmla="*/ 0 h 106"/>
                <a:gd name="T38" fmla="*/ 106 w 121"/>
                <a:gd name="T39" fmla="*/ 0 h 106"/>
                <a:gd name="T40" fmla="*/ 103 w 121"/>
                <a:gd name="T41" fmla="*/ 0 h 106"/>
                <a:gd name="T42" fmla="*/ 100 w 121"/>
                <a:gd name="T43" fmla="*/ 1 h 106"/>
                <a:gd name="T44" fmla="*/ 97 w 121"/>
                <a:gd name="T45" fmla="*/ 4 h 106"/>
                <a:gd name="T46" fmla="*/ 95 w 121"/>
                <a:gd name="T47" fmla="*/ 5 h 106"/>
                <a:gd name="T48" fmla="*/ 30 w 121"/>
                <a:gd name="T49" fmla="*/ 69 h 106"/>
                <a:gd name="T50" fmla="*/ 26 w 121"/>
                <a:gd name="T51" fmla="*/ 65 h 106"/>
                <a:gd name="T52" fmla="*/ 24 w 121"/>
                <a:gd name="T53" fmla="*/ 64 h 106"/>
                <a:gd name="T54" fmla="*/ 21 w 121"/>
                <a:gd name="T55" fmla="*/ 62 h 106"/>
                <a:gd name="T56" fmla="*/ 18 w 121"/>
                <a:gd name="T57" fmla="*/ 62 h 106"/>
                <a:gd name="T58" fmla="*/ 15 w 121"/>
                <a:gd name="T59" fmla="*/ 61 h 106"/>
                <a:gd name="T60" fmla="*/ 12 w 121"/>
                <a:gd name="T61" fmla="*/ 62 h 106"/>
                <a:gd name="T62" fmla="*/ 10 w 121"/>
                <a:gd name="T63" fmla="*/ 62 h 106"/>
                <a:gd name="T64" fmla="*/ 7 w 121"/>
                <a:gd name="T65" fmla="*/ 64 h 106"/>
                <a:gd name="T66" fmla="*/ 5 w 121"/>
                <a:gd name="T67" fmla="*/ 65 h 106"/>
                <a:gd name="T68" fmla="*/ 2 w 121"/>
                <a:gd name="T69" fmla="*/ 68 h 106"/>
                <a:gd name="T70" fmla="*/ 1 w 121"/>
                <a:gd name="T71" fmla="*/ 70 h 106"/>
                <a:gd name="T72" fmla="*/ 0 w 121"/>
                <a:gd name="T73" fmla="*/ 73 h 106"/>
                <a:gd name="T74" fmla="*/ 0 w 121"/>
                <a:gd name="T75" fmla="*/ 76 h 106"/>
                <a:gd name="T76" fmla="*/ 0 w 121"/>
                <a:gd name="T77" fmla="*/ 79 h 106"/>
                <a:gd name="T78" fmla="*/ 1 w 121"/>
                <a:gd name="T79" fmla="*/ 82 h 106"/>
                <a:gd name="T80" fmla="*/ 2 w 121"/>
                <a:gd name="T81" fmla="*/ 84 h 106"/>
                <a:gd name="T82" fmla="*/ 5 w 121"/>
                <a:gd name="T83" fmla="*/ 86 h 106"/>
                <a:gd name="T84" fmla="*/ 20 w 121"/>
                <a:gd name="T85" fmla="*/ 101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21" h="106">
                  <a:moveTo>
                    <a:pt x="20" y="101"/>
                  </a:moveTo>
                  <a:lnTo>
                    <a:pt x="22" y="104"/>
                  </a:lnTo>
                  <a:lnTo>
                    <a:pt x="25" y="105"/>
                  </a:lnTo>
                  <a:lnTo>
                    <a:pt x="27" y="106"/>
                  </a:lnTo>
                  <a:lnTo>
                    <a:pt x="30" y="106"/>
                  </a:lnTo>
                  <a:lnTo>
                    <a:pt x="36" y="105"/>
                  </a:lnTo>
                  <a:lnTo>
                    <a:pt x="41" y="101"/>
                  </a:lnTo>
                  <a:lnTo>
                    <a:pt x="116" y="26"/>
                  </a:lnTo>
                  <a:lnTo>
                    <a:pt x="119" y="24"/>
                  </a:lnTo>
                  <a:lnTo>
                    <a:pt x="120" y="21"/>
                  </a:lnTo>
                  <a:lnTo>
                    <a:pt x="121" y="19"/>
                  </a:lnTo>
                  <a:lnTo>
                    <a:pt x="121" y="15"/>
                  </a:lnTo>
                  <a:lnTo>
                    <a:pt x="121" y="13"/>
                  </a:lnTo>
                  <a:lnTo>
                    <a:pt x="120" y="10"/>
                  </a:lnTo>
                  <a:lnTo>
                    <a:pt x="119" y="8"/>
                  </a:lnTo>
                  <a:lnTo>
                    <a:pt x="116" y="5"/>
                  </a:lnTo>
                  <a:lnTo>
                    <a:pt x="114" y="4"/>
                  </a:lnTo>
                  <a:lnTo>
                    <a:pt x="111" y="1"/>
                  </a:lnTo>
                  <a:lnTo>
                    <a:pt x="109" y="0"/>
                  </a:lnTo>
                  <a:lnTo>
                    <a:pt x="106" y="0"/>
                  </a:lnTo>
                  <a:lnTo>
                    <a:pt x="103" y="0"/>
                  </a:lnTo>
                  <a:lnTo>
                    <a:pt x="100" y="1"/>
                  </a:lnTo>
                  <a:lnTo>
                    <a:pt x="97" y="4"/>
                  </a:lnTo>
                  <a:lnTo>
                    <a:pt x="95" y="5"/>
                  </a:lnTo>
                  <a:lnTo>
                    <a:pt x="30" y="69"/>
                  </a:lnTo>
                  <a:lnTo>
                    <a:pt x="26" y="65"/>
                  </a:lnTo>
                  <a:lnTo>
                    <a:pt x="24" y="64"/>
                  </a:lnTo>
                  <a:lnTo>
                    <a:pt x="21" y="62"/>
                  </a:lnTo>
                  <a:lnTo>
                    <a:pt x="18" y="62"/>
                  </a:lnTo>
                  <a:lnTo>
                    <a:pt x="15" y="61"/>
                  </a:lnTo>
                  <a:lnTo>
                    <a:pt x="12" y="62"/>
                  </a:lnTo>
                  <a:lnTo>
                    <a:pt x="10" y="62"/>
                  </a:lnTo>
                  <a:lnTo>
                    <a:pt x="7" y="64"/>
                  </a:lnTo>
                  <a:lnTo>
                    <a:pt x="5" y="65"/>
                  </a:lnTo>
                  <a:lnTo>
                    <a:pt x="2" y="68"/>
                  </a:lnTo>
                  <a:lnTo>
                    <a:pt x="1" y="70"/>
                  </a:lnTo>
                  <a:lnTo>
                    <a:pt x="0" y="73"/>
                  </a:lnTo>
                  <a:lnTo>
                    <a:pt x="0" y="76"/>
                  </a:lnTo>
                  <a:lnTo>
                    <a:pt x="0" y="79"/>
                  </a:lnTo>
                  <a:lnTo>
                    <a:pt x="1" y="82"/>
                  </a:lnTo>
                  <a:lnTo>
                    <a:pt x="2" y="84"/>
                  </a:lnTo>
                  <a:lnTo>
                    <a:pt x="5" y="86"/>
                  </a:lnTo>
                  <a:lnTo>
                    <a:pt x="20" y="10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1" name="Freeform 55"/>
            <p:cNvSpPr>
              <a:spLocks/>
            </p:cNvSpPr>
            <p:nvPr/>
          </p:nvSpPr>
          <p:spPr bwMode="auto">
            <a:xfrm>
              <a:off x="947738" y="2070100"/>
              <a:ext cx="38100" cy="33338"/>
            </a:xfrm>
            <a:custGeom>
              <a:avLst/>
              <a:gdLst>
                <a:gd name="T0" fmla="*/ 20 w 121"/>
                <a:gd name="T1" fmla="*/ 101 h 106"/>
                <a:gd name="T2" fmla="*/ 22 w 121"/>
                <a:gd name="T3" fmla="*/ 103 h 106"/>
                <a:gd name="T4" fmla="*/ 25 w 121"/>
                <a:gd name="T5" fmla="*/ 105 h 106"/>
                <a:gd name="T6" fmla="*/ 27 w 121"/>
                <a:gd name="T7" fmla="*/ 105 h 106"/>
                <a:gd name="T8" fmla="*/ 30 w 121"/>
                <a:gd name="T9" fmla="*/ 106 h 106"/>
                <a:gd name="T10" fmla="*/ 34 w 121"/>
                <a:gd name="T11" fmla="*/ 105 h 106"/>
                <a:gd name="T12" fmla="*/ 36 w 121"/>
                <a:gd name="T13" fmla="*/ 105 h 106"/>
                <a:gd name="T14" fmla="*/ 39 w 121"/>
                <a:gd name="T15" fmla="*/ 103 h 106"/>
                <a:gd name="T16" fmla="*/ 41 w 121"/>
                <a:gd name="T17" fmla="*/ 102 h 106"/>
                <a:gd name="T18" fmla="*/ 116 w 121"/>
                <a:gd name="T19" fmla="*/ 26 h 106"/>
                <a:gd name="T20" fmla="*/ 119 w 121"/>
                <a:gd name="T21" fmla="*/ 24 h 106"/>
                <a:gd name="T22" fmla="*/ 120 w 121"/>
                <a:gd name="T23" fmla="*/ 21 h 106"/>
                <a:gd name="T24" fmla="*/ 121 w 121"/>
                <a:gd name="T25" fmla="*/ 18 h 106"/>
                <a:gd name="T26" fmla="*/ 121 w 121"/>
                <a:gd name="T27" fmla="*/ 15 h 106"/>
                <a:gd name="T28" fmla="*/ 121 w 121"/>
                <a:gd name="T29" fmla="*/ 13 h 106"/>
                <a:gd name="T30" fmla="*/ 120 w 121"/>
                <a:gd name="T31" fmla="*/ 10 h 106"/>
                <a:gd name="T32" fmla="*/ 119 w 121"/>
                <a:gd name="T33" fmla="*/ 7 h 106"/>
                <a:gd name="T34" fmla="*/ 116 w 121"/>
                <a:gd name="T35" fmla="*/ 5 h 106"/>
                <a:gd name="T36" fmla="*/ 114 w 121"/>
                <a:gd name="T37" fmla="*/ 3 h 106"/>
                <a:gd name="T38" fmla="*/ 111 w 121"/>
                <a:gd name="T39" fmla="*/ 1 h 106"/>
                <a:gd name="T40" fmla="*/ 109 w 121"/>
                <a:gd name="T41" fmla="*/ 1 h 106"/>
                <a:gd name="T42" fmla="*/ 106 w 121"/>
                <a:gd name="T43" fmla="*/ 0 h 106"/>
                <a:gd name="T44" fmla="*/ 103 w 121"/>
                <a:gd name="T45" fmla="*/ 1 h 106"/>
                <a:gd name="T46" fmla="*/ 100 w 121"/>
                <a:gd name="T47" fmla="*/ 1 h 106"/>
                <a:gd name="T48" fmla="*/ 97 w 121"/>
                <a:gd name="T49" fmla="*/ 3 h 106"/>
                <a:gd name="T50" fmla="*/ 95 w 121"/>
                <a:gd name="T51" fmla="*/ 5 h 106"/>
                <a:gd name="T52" fmla="*/ 30 w 121"/>
                <a:gd name="T53" fmla="*/ 70 h 106"/>
                <a:gd name="T54" fmla="*/ 26 w 121"/>
                <a:gd name="T55" fmla="*/ 65 h 106"/>
                <a:gd name="T56" fmla="*/ 24 w 121"/>
                <a:gd name="T57" fmla="*/ 63 h 106"/>
                <a:gd name="T58" fmla="*/ 21 w 121"/>
                <a:gd name="T59" fmla="*/ 61 h 106"/>
                <a:gd name="T60" fmla="*/ 18 w 121"/>
                <a:gd name="T61" fmla="*/ 61 h 106"/>
                <a:gd name="T62" fmla="*/ 15 w 121"/>
                <a:gd name="T63" fmla="*/ 60 h 106"/>
                <a:gd name="T64" fmla="*/ 12 w 121"/>
                <a:gd name="T65" fmla="*/ 61 h 106"/>
                <a:gd name="T66" fmla="*/ 10 w 121"/>
                <a:gd name="T67" fmla="*/ 62 h 106"/>
                <a:gd name="T68" fmla="*/ 7 w 121"/>
                <a:gd name="T69" fmla="*/ 63 h 106"/>
                <a:gd name="T70" fmla="*/ 5 w 121"/>
                <a:gd name="T71" fmla="*/ 65 h 106"/>
                <a:gd name="T72" fmla="*/ 2 w 121"/>
                <a:gd name="T73" fmla="*/ 68 h 106"/>
                <a:gd name="T74" fmla="*/ 1 w 121"/>
                <a:gd name="T75" fmla="*/ 70 h 106"/>
                <a:gd name="T76" fmla="*/ 0 w 121"/>
                <a:gd name="T77" fmla="*/ 73 h 106"/>
                <a:gd name="T78" fmla="*/ 0 w 121"/>
                <a:gd name="T79" fmla="*/ 76 h 106"/>
                <a:gd name="T80" fmla="*/ 0 w 121"/>
                <a:gd name="T81" fmla="*/ 78 h 106"/>
                <a:gd name="T82" fmla="*/ 1 w 121"/>
                <a:gd name="T83" fmla="*/ 82 h 106"/>
                <a:gd name="T84" fmla="*/ 2 w 121"/>
                <a:gd name="T85" fmla="*/ 84 h 106"/>
                <a:gd name="T86" fmla="*/ 5 w 121"/>
                <a:gd name="T87" fmla="*/ 87 h 106"/>
                <a:gd name="T88" fmla="*/ 20 w 121"/>
                <a:gd name="T89" fmla="*/ 101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21" h="106">
                  <a:moveTo>
                    <a:pt x="20" y="101"/>
                  </a:moveTo>
                  <a:lnTo>
                    <a:pt x="22" y="103"/>
                  </a:lnTo>
                  <a:lnTo>
                    <a:pt x="25" y="105"/>
                  </a:lnTo>
                  <a:lnTo>
                    <a:pt x="27" y="105"/>
                  </a:lnTo>
                  <a:lnTo>
                    <a:pt x="30" y="106"/>
                  </a:lnTo>
                  <a:lnTo>
                    <a:pt x="34" y="105"/>
                  </a:lnTo>
                  <a:lnTo>
                    <a:pt x="36" y="105"/>
                  </a:lnTo>
                  <a:lnTo>
                    <a:pt x="39" y="103"/>
                  </a:lnTo>
                  <a:lnTo>
                    <a:pt x="41" y="102"/>
                  </a:lnTo>
                  <a:lnTo>
                    <a:pt x="116" y="26"/>
                  </a:lnTo>
                  <a:lnTo>
                    <a:pt x="119" y="24"/>
                  </a:lnTo>
                  <a:lnTo>
                    <a:pt x="120" y="21"/>
                  </a:lnTo>
                  <a:lnTo>
                    <a:pt x="121" y="18"/>
                  </a:lnTo>
                  <a:lnTo>
                    <a:pt x="121" y="15"/>
                  </a:lnTo>
                  <a:lnTo>
                    <a:pt x="121" y="13"/>
                  </a:lnTo>
                  <a:lnTo>
                    <a:pt x="120" y="10"/>
                  </a:lnTo>
                  <a:lnTo>
                    <a:pt x="119" y="7"/>
                  </a:lnTo>
                  <a:lnTo>
                    <a:pt x="116" y="5"/>
                  </a:lnTo>
                  <a:lnTo>
                    <a:pt x="114" y="3"/>
                  </a:lnTo>
                  <a:lnTo>
                    <a:pt x="111" y="1"/>
                  </a:lnTo>
                  <a:lnTo>
                    <a:pt x="109" y="1"/>
                  </a:lnTo>
                  <a:lnTo>
                    <a:pt x="106" y="0"/>
                  </a:lnTo>
                  <a:lnTo>
                    <a:pt x="103" y="1"/>
                  </a:lnTo>
                  <a:lnTo>
                    <a:pt x="100" y="1"/>
                  </a:lnTo>
                  <a:lnTo>
                    <a:pt x="97" y="3"/>
                  </a:lnTo>
                  <a:lnTo>
                    <a:pt x="95" y="5"/>
                  </a:lnTo>
                  <a:lnTo>
                    <a:pt x="30" y="70"/>
                  </a:lnTo>
                  <a:lnTo>
                    <a:pt x="26" y="65"/>
                  </a:lnTo>
                  <a:lnTo>
                    <a:pt x="24" y="63"/>
                  </a:lnTo>
                  <a:lnTo>
                    <a:pt x="21" y="61"/>
                  </a:lnTo>
                  <a:lnTo>
                    <a:pt x="18" y="61"/>
                  </a:lnTo>
                  <a:lnTo>
                    <a:pt x="15" y="60"/>
                  </a:lnTo>
                  <a:lnTo>
                    <a:pt x="12" y="61"/>
                  </a:lnTo>
                  <a:lnTo>
                    <a:pt x="10" y="62"/>
                  </a:lnTo>
                  <a:lnTo>
                    <a:pt x="7" y="63"/>
                  </a:lnTo>
                  <a:lnTo>
                    <a:pt x="5" y="65"/>
                  </a:lnTo>
                  <a:lnTo>
                    <a:pt x="2" y="68"/>
                  </a:lnTo>
                  <a:lnTo>
                    <a:pt x="1" y="70"/>
                  </a:lnTo>
                  <a:lnTo>
                    <a:pt x="0" y="73"/>
                  </a:lnTo>
                  <a:lnTo>
                    <a:pt x="0" y="76"/>
                  </a:lnTo>
                  <a:lnTo>
                    <a:pt x="0" y="78"/>
                  </a:lnTo>
                  <a:lnTo>
                    <a:pt x="1" y="82"/>
                  </a:lnTo>
                  <a:lnTo>
                    <a:pt x="2" y="84"/>
                  </a:lnTo>
                  <a:lnTo>
                    <a:pt x="5" y="87"/>
                  </a:lnTo>
                  <a:lnTo>
                    <a:pt x="20" y="10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2" name="Freeform 56"/>
            <p:cNvSpPr>
              <a:spLocks noEditPoints="1"/>
            </p:cNvSpPr>
            <p:nvPr/>
          </p:nvSpPr>
          <p:spPr bwMode="auto">
            <a:xfrm>
              <a:off x="1104900" y="1993900"/>
              <a:ext cx="68263" cy="219075"/>
            </a:xfrm>
            <a:custGeom>
              <a:avLst/>
              <a:gdLst>
                <a:gd name="T0" fmla="*/ 120 w 212"/>
                <a:gd name="T1" fmla="*/ 659 h 694"/>
                <a:gd name="T2" fmla="*/ 99 w 212"/>
                <a:gd name="T3" fmla="*/ 643 h 694"/>
                <a:gd name="T4" fmla="*/ 92 w 212"/>
                <a:gd name="T5" fmla="*/ 618 h 694"/>
                <a:gd name="T6" fmla="*/ 181 w 212"/>
                <a:gd name="T7" fmla="*/ 616 h 694"/>
                <a:gd name="T8" fmla="*/ 167 w 212"/>
                <a:gd name="T9" fmla="*/ 647 h 694"/>
                <a:gd name="T10" fmla="*/ 144 w 212"/>
                <a:gd name="T11" fmla="*/ 662 h 694"/>
                <a:gd name="T12" fmla="*/ 145 w 212"/>
                <a:gd name="T13" fmla="*/ 31 h 694"/>
                <a:gd name="T14" fmla="*/ 168 w 212"/>
                <a:gd name="T15" fmla="*/ 43 h 694"/>
                <a:gd name="T16" fmla="*/ 181 w 212"/>
                <a:gd name="T17" fmla="*/ 57 h 694"/>
                <a:gd name="T18" fmla="*/ 92 w 212"/>
                <a:gd name="T19" fmla="*/ 331 h 694"/>
                <a:gd name="T20" fmla="*/ 95 w 212"/>
                <a:gd name="T21" fmla="*/ 53 h 694"/>
                <a:gd name="T22" fmla="*/ 112 w 212"/>
                <a:gd name="T23" fmla="*/ 38 h 694"/>
                <a:gd name="T24" fmla="*/ 137 w 212"/>
                <a:gd name="T25" fmla="*/ 30 h 694"/>
                <a:gd name="T26" fmla="*/ 182 w 212"/>
                <a:gd name="T27" fmla="*/ 362 h 694"/>
                <a:gd name="T28" fmla="*/ 92 w 212"/>
                <a:gd name="T29" fmla="*/ 362 h 694"/>
                <a:gd name="T30" fmla="*/ 113 w 212"/>
                <a:gd name="T31" fmla="*/ 4 h 694"/>
                <a:gd name="T32" fmla="*/ 84 w 212"/>
                <a:gd name="T33" fmla="*/ 22 h 694"/>
                <a:gd name="T34" fmla="*/ 65 w 212"/>
                <a:gd name="T35" fmla="*/ 46 h 694"/>
                <a:gd name="T36" fmla="*/ 36 w 212"/>
                <a:gd name="T37" fmla="*/ 55 h 694"/>
                <a:gd name="T38" fmla="*/ 21 w 212"/>
                <a:gd name="T39" fmla="*/ 67 h 694"/>
                <a:gd name="T40" fmla="*/ 9 w 212"/>
                <a:gd name="T41" fmla="*/ 82 h 694"/>
                <a:gd name="T42" fmla="*/ 2 w 212"/>
                <a:gd name="T43" fmla="*/ 103 h 694"/>
                <a:gd name="T44" fmla="*/ 0 w 212"/>
                <a:gd name="T45" fmla="*/ 394 h 694"/>
                <a:gd name="T46" fmla="*/ 3 w 212"/>
                <a:gd name="T47" fmla="*/ 402 h 694"/>
                <a:gd name="T48" fmla="*/ 10 w 212"/>
                <a:gd name="T49" fmla="*/ 408 h 694"/>
                <a:gd name="T50" fmla="*/ 19 w 212"/>
                <a:gd name="T51" fmla="*/ 409 h 694"/>
                <a:gd name="T52" fmla="*/ 26 w 212"/>
                <a:gd name="T53" fmla="*/ 404 h 694"/>
                <a:gd name="T54" fmla="*/ 30 w 212"/>
                <a:gd name="T55" fmla="*/ 397 h 694"/>
                <a:gd name="T56" fmla="*/ 31 w 212"/>
                <a:gd name="T57" fmla="*/ 111 h 694"/>
                <a:gd name="T58" fmla="*/ 40 w 212"/>
                <a:gd name="T59" fmla="*/ 89 h 694"/>
                <a:gd name="T60" fmla="*/ 55 w 212"/>
                <a:gd name="T61" fmla="*/ 79 h 694"/>
                <a:gd name="T62" fmla="*/ 62 w 212"/>
                <a:gd name="T63" fmla="*/ 626 h 694"/>
                <a:gd name="T64" fmla="*/ 67 w 212"/>
                <a:gd name="T65" fmla="*/ 647 h 694"/>
                <a:gd name="T66" fmla="*/ 79 w 212"/>
                <a:gd name="T67" fmla="*/ 666 h 694"/>
                <a:gd name="T68" fmla="*/ 95 w 212"/>
                <a:gd name="T69" fmla="*/ 681 h 694"/>
                <a:gd name="T70" fmla="*/ 114 w 212"/>
                <a:gd name="T71" fmla="*/ 690 h 694"/>
                <a:gd name="T72" fmla="*/ 137 w 212"/>
                <a:gd name="T73" fmla="*/ 694 h 694"/>
                <a:gd name="T74" fmla="*/ 157 w 212"/>
                <a:gd name="T75" fmla="*/ 690 h 694"/>
                <a:gd name="T76" fmla="*/ 177 w 212"/>
                <a:gd name="T77" fmla="*/ 680 h 694"/>
                <a:gd name="T78" fmla="*/ 193 w 212"/>
                <a:gd name="T79" fmla="*/ 663 h 694"/>
                <a:gd name="T80" fmla="*/ 206 w 212"/>
                <a:gd name="T81" fmla="*/ 641 h 694"/>
                <a:gd name="T82" fmla="*/ 211 w 212"/>
                <a:gd name="T83" fmla="*/ 613 h 694"/>
                <a:gd name="T84" fmla="*/ 211 w 212"/>
                <a:gd name="T85" fmla="*/ 56 h 694"/>
                <a:gd name="T86" fmla="*/ 206 w 212"/>
                <a:gd name="T87" fmla="*/ 41 h 694"/>
                <a:gd name="T88" fmla="*/ 177 w 212"/>
                <a:gd name="T89" fmla="*/ 13 h 694"/>
                <a:gd name="T90" fmla="*/ 151 w 212"/>
                <a:gd name="T91" fmla="*/ 2 h 694"/>
                <a:gd name="T92" fmla="*/ 137 w 212"/>
                <a:gd name="T93" fmla="*/ 0 h 6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212" h="694">
                  <a:moveTo>
                    <a:pt x="137" y="663"/>
                  </a:moveTo>
                  <a:lnTo>
                    <a:pt x="128" y="662"/>
                  </a:lnTo>
                  <a:lnTo>
                    <a:pt x="120" y="659"/>
                  </a:lnTo>
                  <a:lnTo>
                    <a:pt x="112" y="655"/>
                  </a:lnTo>
                  <a:lnTo>
                    <a:pt x="105" y="650"/>
                  </a:lnTo>
                  <a:lnTo>
                    <a:pt x="99" y="643"/>
                  </a:lnTo>
                  <a:lnTo>
                    <a:pt x="95" y="636"/>
                  </a:lnTo>
                  <a:lnTo>
                    <a:pt x="92" y="627"/>
                  </a:lnTo>
                  <a:lnTo>
                    <a:pt x="92" y="618"/>
                  </a:lnTo>
                  <a:lnTo>
                    <a:pt x="92" y="603"/>
                  </a:lnTo>
                  <a:lnTo>
                    <a:pt x="182" y="603"/>
                  </a:lnTo>
                  <a:lnTo>
                    <a:pt x="181" y="616"/>
                  </a:lnTo>
                  <a:lnTo>
                    <a:pt x="178" y="628"/>
                  </a:lnTo>
                  <a:lnTo>
                    <a:pt x="173" y="639"/>
                  </a:lnTo>
                  <a:lnTo>
                    <a:pt x="167" y="647"/>
                  </a:lnTo>
                  <a:lnTo>
                    <a:pt x="161" y="654"/>
                  </a:lnTo>
                  <a:lnTo>
                    <a:pt x="153" y="659"/>
                  </a:lnTo>
                  <a:lnTo>
                    <a:pt x="144" y="662"/>
                  </a:lnTo>
                  <a:lnTo>
                    <a:pt x="137" y="663"/>
                  </a:lnTo>
                  <a:close/>
                  <a:moveTo>
                    <a:pt x="137" y="30"/>
                  </a:moveTo>
                  <a:lnTo>
                    <a:pt x="145" y="31"/>
                  </a:lnTo>
                  <a:lnTo>
                    <a:pt x="153" y="34"/>
                  </a:lnTo>
                  <a:lnTo>
                    <a:pt x="161" y="38"/>
                  </a:lnTo>
                  <a:lnTo>
                    <a:pt x="168" y="43"/>
                  </a:lnTo>
                  <a:lnTo>
                    <a:pt x="173" y="47"/>
                  </a:lnTo>
                  <a:lnTo>
                    <a:pt x="178" y="53"/>
                  </a:lnTo>
                  <a:lnTo>
                    <a:pt x="181" y="57"/>
                  </a:lnTo>
                  <a:lnTo>
                    <a:pt x="182" y="60"/>
                  </a:lnTo>
                  <a:lnTo>
                    <a:pt x="182" y="331"/>
                  </a:lnTo>
                  <a:lnTo>
                    <a:pt x="92" y="331"/>
                  </a:lnTo>
                  <a:lnTo>
                    <a:pt x="92" y="60"/>
                  </a:lnTo>
                  <a:lnTo>
                    <a:pt x="93" y="57"/>
                  </a:lnTo>
                  <a:lnTo>
                    <a:pt x="95" y="53"/>
                  </a:lnTo>
                  <a:lnTo>
                    <a:pt x="99" y="48"/>
                  </a:lnTo>
                  <a:lnTo>
                    <a:pt x="106" y="43"/>
                  </a:lnTo>
                  <a:lnTo>
                    <a:pt x="112" y="38"/>
                  </a:lnTo>
                  <a:lnTo>
                    <a:pt x="120" y="34"/>
                  </a:lnTo>
                  <a:lnTo>
                    <a:pt x="127" y="31"/>
                  </a:lnTo>
                  <a:lnTo>
                    <a:pt x="137" y="30"/>
                  </a:lnTo>
                  <a:lnTo>
                    <a:pt x="137" y="30"/>
                  </a:lnTo>
                  <a:close/>
                  <a:moveTo>
                    <a:pt x="92" y="362"/>
                  </a:moveTo>
                  <a:lnTo>
                    <a:pt x="182" y="362"/>
                  </a:lnTo>
                  <a:lnTo>
                    <a:pt x="182" y="573"/>
                  </a:lnTo>
                  <a:lnTo>
                    <a:pt x="92" y="573"/>
                  </a:lnTo>
                  <a:lnTo>
                    <a:pt x="92" y="362"/>
                  </a:lnTo>
                  <a:close/>
                  <a:moveTo>
                    <a:pt x="137" y="0"/>
                  </a:moveTo>
                  <a:lnTo>
                    <a:pt x="125" y="1"/>
                  </a:lnTo>
                  <a:lnTo>
                    <a:pt x="113" y="4"/>
                  </a:lnTo>
                  <a:lnTo>
                    <a:pt x="102" y="9"/>
                  </a:lnTo>
                  <a:lnTo>
                    <a:pt x="93" y="15"/>
                  </a:lnTo>
                  <a:lnTo>
                    <a:pt x="84" y="22"/>
                  </a:lnTo>
                  <a:lnTo>
                    <a:pt x="76" y="29"/>
                  </a:lnTo>
                  <a:lnTo>
                    <a:pt x="69" y="38"/>
                  </a:lnTo>
                  <a:lnTo>
                    <a:pt x="65" y="46"/>
                  </a:lnTo>
                  <a:lnTo>
                    <a:pt x="53" y="48"/>
                  </a:lnTo>
                  <a:lnTo>
                    <a:pt x="41" y="53"/>
                  </a:lnTo>
                  <a:lnTo>
                    <a:pt x="36" y="55"/>
                  </a:lnTo>
                  <a:lnTo>
                    <a:pt x="30" y="58"/>
                  </a:lnTo>
                  <a:lnTo>
                    <a:pt x="25" y="62"/>
                  </a:lnTo>
                  <a:lnTo>
                    <a:pt x="21" y="67"/>
                  </a:lnTo>
                  <a:lnTo>
                    <a:pt x="16" y="71"/>
                  </a:lnTo>
                  <a:lnTo>
                    <a:pt x="12" y="76"/>
                  </a:lnTo>
                  <a:lnTo>
                    <a:pt x="9" y="82"/>
                  </a:lnTo>
                  <a:lnTo>
                    <a:pt x="6" y="88"/>
                  </a:lnTo>
                  <a:lnTo>
                    <a:pt x="3" y="96"/>
                  </a:lnTo>
                  <a:lnTo>
                    <a:pt x="2" y="103"/>
                  </a:lnTo>
                  <a:lnTo>
                    <a:pt x="1" y="112"/>
                  </a:lnTo>
                  <a:lnTo>
                    <a:pt x="0" y="120"/>
                  </a:lnTo>
                  <a:lnTo>
                    <a:pt x="0" y="394"/>
                  </a:lnTo>
                  <a:lnTo>
                    <a:pt x="1" y="397"/>
                  </a:lnTo>
                  <a:lnTo>
                    <a:pt x="2" y="399"/>
                  </a:lnTo>
                  <a:lnTo>
                    <a:pt x="3" y="402"/>
                  </a:lnTo>
                  <a:lnTo>
                    <a:pt x="6" y="404"/>
                  </a:lnTo>
                  <a:lnTo>
                    <a:pt x="8" y="406"/>
                  </a:lnTo>
                  <a:lnTo>
                    <a:pt x="10" y="408"/>
                  </a:lnTo>
                  <a:lnTo>
                    <a:pt x="13" y="409"/>
                  </a:lnTo>
                  <a:lnTo>
                    <a:pt x="15" y="409"/>
                  </a:lnTo>
                  <a:lnTo>
                    <a:pt x="19" y="409"/>
                  </a:lnTo>
                  <a:lnTo>
                    <a:pt x="22" y="408"/>
                  </a:lnTo>
                  <a:lnTo>
                    <a:pt x="24" y="406"/>
                  </a:lnTo>
                  <a:lnTo>
                    <a:pt x="26" y="404"/>
                  </a:lnTo>
                  <a:lnTo>
                    <a:pt x="28" y="402"/>
                  </a:lnTo>
                  <a:lnTo>
                    <a:pt x="29" y="399"/>
                  </a:lnTo>
                  <a:lnTo>
                    <a:pt x="30" y="397"/>
                  </a:lnTo>
                  <a:lnTo>
                    <a:pt x="30" y="394"/>
                  </a:lnTo>
                  <a:lnTo>
                    <a:pt x="30" y="120"/>
                  </a:lnTo>
                  <a:lnTo>
                    <a:pt x="31" y="111"/>
                  </a:lnTo>
                  <a:lnTo>
                    <a:pt x="34" y="102"/>
                  </a:lnTo>
                  <a:lnTo>
                    <a:pt x="36" y="96"/>
                  </a:lnTo>
                  <a:lnTo>
                    <a:pt x="40" y="89"/>
                  </a:lnTo>
                  <a:lnTo>
                    <a:pt x="44" y="85"/>
                  </a:lnTo>
                  <a:lnTo>
                    <a:pt x="50" y="82"/>
                  </a:lnTo>
                  <a:lnTo>
                    <a:pt x="55" y="79"/>
                  </a:lnTo>
                  <a:lnTo>
                    <a:pt x="62" y="77"/>
                  </a:lnTo>
                  <a:lnTo>
                    <a:pt x="62" y="618"/>
                  </a:lnTo>
                  <a:lnTo>
                    <a:pt x="62" y="626"/>
                  </a:lnTo>
                  <a:lnTo>
                    <a:pt x="63" y="633"/>
                  </a:lnTo>
                  <a:lnTo>
                    <a:pt x="65" y="640"/>
                  </a:lnTo>
                  <a:lnTo>
                    <a:pt x="67" y="647"/>
                  </a:lnTo>
                  <a:lnTo>
                    <a:pt x="70" y="654"/>
                  </a:lnTo>
                  <a:lnTo>
                    <a:pt x="74" y="660"/>
                  </a:lnTo>
                  <a:lnTo>
                    <a:pt x="79" y="666"/>
                  </a:lnTo>
                  <a:lnTo>
                    <a:pt x="84" y="671"/>
                  </a:lnTo>
                  <a:lnTo>
                    <a:pt x="90" y="676"/>
                  </a:lnTo>
                  <a:lnTo>
                    <a:pt x="95" y="681"/>
                  </a:lnTo>
                  <a:lnTo>
                    <a:pt x="101" y="684"/>
                  </a:lnTo>
                  <a:lnTo>
                    <a:pt x="108" y="687"/>
                  </a:lnTo>
                  <a:lnTo>
                    <a:pt x="114" y="690"/>
                  </a:lnTo>
                  <a:lnTo>
                    <a:pt x="122" y="693"/>
                  </a:lnTo>
                  <a:lnTo>
                    <a:pt x="129" y="694"/>
                  </a:lnTo>
                  <a:lnTo>
                    <a:pt x="137" y="694"/>
                  </a:lnTo>
                  <a:lnTo>
                    <a:pt x="143" y="694"/>
                  </a:lnTo>
                  <a:lnTo>
                    <a:pt x="150" y="693"/>
                  </a:lnTo>
                  <a:lnTo>
                    <a:pt x="157" y="690"/>
                  </a:lnTo>
                  <a:lnTo>
                    <a:pt x="164" y="687"/>
                  </a:lnTo>
                  <a:lnTo>
                    <a:pt x="170" y="684"/>
                  </a:lnTo>
                  <a:lnTo>
                    <a:pt x="177" y="680"/>
                  </a:lnTo>
                  <a:lnTo>
                    <a:pt x="182" y="675"/>
                  </a:lnTo>
                  <a:lnTo>
                    <a:pt x="187" y="669"/>
                  </a:lnTo>
                  <a:lnTo>
                    <a:pt x="193" y="663"/>
                  </a:lnTo>
                  <a:lnTo>
                    <a:pt x="197" y="656"/>
                  </a:lnTo>
                  <a:lnTo>
                    <a:pt x="201" y="648"/>
                  </a:lnTo>
                  <a:lnTo>
                    <a:pt x="206" y="641"/>
                  </a:lnTo>
                  <a:lnTo>
                    <a:pt x="208" y="632"/>
                  </a:lnTo>
                  <a:lnTo>
                    <a:pt x="210" y="623"/>
                  </a:lnTo>
                  <a:lnTo>
                    <a:pt x="211" y="613"/>
                  </a:lnTo>
                  <a:lnTo>
                    <a:pt x="212" y="603"/>
                  </a:lnTo>
                  <a:lnTo>
                    <a:pt x="212" y="60"/>
                  </a:lnTo>
                  <a:lnTo>
                    <a:pt x="211" y="56"/>
                  </a:lnTo>
                  <a:lnTo>
                    <a:pt x="210" y="51"/>
                  </a:lnTo>
                  <a:lnTo>
                    <a:pt x="208" y="45"/>
                  </a:lnTo>
                  <a:lnTo>
                    <a:pt x="206" y="41"/>
                  </a:lnTo>
                  <a:lnTo>
                    <a:pt x="198" y="30"/>
                  </a:lnTo>
                  <a:lnTo>
                    <a:pt x="188" y="20"/>
                  </a:lnTo>
                  <a:lnTo>
                    <a:pt x="177" y="13"/>
                  </a:lnTo>
                  <a:lnTo>
                    <a:pt x="164" y="6"/>
                  </a:lnTo>
                  <a:lnTo>
                    <a:pt x="157" y="3"/>
                  </a:lnTo>
                  <a:lnTo>
                    <a:pt x="151" y="2"/>
                  </a:lnTo>
                  <a:lnTo>
                    <a:pt x="143" y="1"/>
                  </a:lnTo>
                  <a:lnTo>
                    <a:pt x="137" y="0"/>
                  </a:lnTo>
                  <a:lnTo>
                    <a:pt x="137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303" name="Group 302"/>
          <p:cNvGrpSpPr/>
          <p:nvPr/>
        </p:nvGrpSpPr>
        <p:grpSpPr>
          <a:xfrm>
            <a:off x="7769565" y="3304215"/>
            <a:ext cx="285750" cy="249238"/>
            <a:chOff x="3173413" y="1952625"/>
            <a:chExt cx="285750" cy="249238"/>
          </a:xfrm>
          <a:solidFill>
            <a:srgbClr val="E2583D"/>
          </a:solidFill>
        </p:grpSpPr>
        <p:sp>
          <p:nvSpPr>
            <p:cNvPr id="304" name="Freeform 83"/>
            <p:cNvSpPr>
              <a:spLocks noEditPoints="1"/>
            </p:cNvSpPr>
            <p:nvPr/>
          </p:nvSpPr>
          <p:spPr bwMode="auto">
            <a:xfrm>
              <a:off x="3173413" y="1952625"/>
              <a:ext cx="225425" cy="249238"/>
            </a:xfrm>
            <a:custGeom>
              <a:avLst/>
              <a:gdLst>
                <a:gd name="T0" fmla="*/ 37 w 713"/>
                <a:gd name="T1" fmla="*/ 654 h 786"/>
                <a:gd name="T2" fmla="*/ 60 w 713"/>
                <a:gd name="T3" fmla="*/ 578 h 786"/>
                <a:gd name="T4" fmla="*/ 188 w 713"/>
                <a:gd name="T5" fmla="*/ 520 h 786"/>
                <a:gd name="T6" fmla="*/ 295 w 713"/>
                <a:gd name="T7" fmla="*/ 482 h 786"/>
                <a:gd name="T8" fmla="*/ 299 w 713"/>
                <a:gd name="T9" fmla="*/ 372 h 786"/>
                <a:gd name="T10" fmla="*/ 265 w 713"/>
                <a:gd name="T11" fmla="*/ 342 h 786"/>
                <a:gd name="T12" fmla="*/ 241 w 713"/>
                <a:gd name="T13" fmla="*/ 287 h 786"/>
                <a:gd name="T14" fmla="*/ 235 w 713"/>
                <a:gd name="T15" fmla="*/ 248 h 786"/>
                <a:gd name="T16" fmla="*/ 220 w 713"/>
                <a:gd name="T17" fmla="*/ 237 h 786"/>
                <a:gd name="T18" fmla="*/ 221 w 713"/>
                <a:gd name="T19" fmla="*/ 202 h 786"/>
                <a:gd name="T20" fmla="*/ 235 w 713"/>
                <a:gd name="T21" fmla="*/ 193 h 786"/>
                <a:gd name="T22" fmla="*/ 235 w 713"/>
                <a:gd name="T23" fmla="*/ 164 h 786"/>
                <a:gd name="T24" fmla="*/ 225 w 713"/>
                <a:gd name="T25" fmla="*/ 96 h 786"/>
                <a:gd name="T26" fmla="*/ 246 w 713"/>
                <a:gd name="T27" fmla="*/ 83 h 786"/>
                <a:gd name="T28" fmla="*/ 275 w 713"/>
                <a:gd name="T29" fmla="*/ 79 h 786"/>
                <a:gd name="T30" fmla="*/ 289 w 713"/>
                <a:gd name="T31" fmla="*/ 56 h 786"/>
                <a:gd name="T32" fmla="*/ 345 w 713"/>
                <a:gd name="T33" fmla="*/ 34 h 786"/>
                <a:gd name="T34" fmla="*/ 459 w 713"/>
                <a:gd name="T35" fmla="*/ 42 h 786"/>
                <a:gd name="T36" fmla="*/ 490 w 713"/>
                <a:gd name="T37" fmla="*/ 64 h 786"/>
                <a:gd name="T38" fmla="*/ 493 w 713"/>
                <a:gd name="T39" fmla="*/ 123 h 786"/>
                <a:gd name="T40" fmla="*/ 476 w 713"/>
                <a:gd name="T41" fmla="*/ 189 h 786"/>
                <a:gd name="T42" fmla="*/ 489 w 713"/>
                <a:gd name="T43" fmla="*/ 198 h 786"/>
                <a:gd name="T44" fmla="*/ 493 w 713"/>
                <a:gd name="T45" fmla="*/ 238 h 786"/>
                <a:gd name="T46" fmla="*/ 479 w 713"/>
                <a:gd name="T47" fmla="*/ 248 h 786"/>
                <a:gd name="T48" fmla="*/ 473 w 713"/>
                <a:gd name="T49" fmla="*/ 287 h 786"/>
                <a:gd name="T50" fmla="*/ 453 w 713"/>
                <a:gd name="T51" fmla="*/ 342 h 786"/>
                <a:gd name="T52" fmla="*/ 424 w 713"/>
                <a:gd name="T53" fmla="*/ 372 h 786"/>
                <a:gd name="T54" fmla="*/ 427 w 713"/>
                <a:gd name="T55" fmla="*/ 482 h 786"/>
                <a:gd name="T56" fmla="*/ 531 w 713"/>
                <a:gd name="T57" fmla="*/ 520 h 786"/>
                <a:gd name="T58" fmla="*/ 654 w 713"/>
                <a:gd name="T59" fmla="*/ 578 h 786"/>
                <a:gd name="T60" fmla="*/ 677 w 713"/>
                <a:gd name="T61" fmla="*/ 654 h 786"/>
                <a:gd name="T62" fmla="*/ 30 w 713"/>
                <a:gd name="T63" fmla="*/ 756 h 786"/>
                <a:gd name="T64" fmla="*/ 452 w 713"/>
                <a:gd name="T65" fmla="*/ 387 h 786"/>
                <a:gd name="T66" fmla="*/ 490 w 713"/>
                <a:gd name="T67" fmla="*/ 335 h 786"/>
                <a:gd name="T68" fmla="*/ 504 w 713"/>
                <a:gd name="T69" fmla="*/ 271 h 786"/>
                <a:gd name="T70" fmla="*/ 524 w 713"/>
                <a:gd name="T71" fmla="*/ 238 h 786"/>
                <a:gd name="T72" fmla="*/ 522 w 713"/>
                <a:gd name="T73" fmla="*/ 193 h 786"/>
                <a:gd name="T74" fmla="*/ 523 w 713"/>
                <a:gd name="T75" fmla="*/ 127 h 786"/>
                <a:gd name="T76" fmla="*/ 516 w 713"/>
                <a:gd name="T77" fmla="*/ 49 h 786"/>
                <a:gd name="T78" fmla="*/ 471 w 713"/>
                <a:gd name="T79" fmla="*/ 14 h 786"/>
                <a:gd name="T80" fmla="*/ 385 w 713"/>
                <a:gd name="T81" fmla="*/ 0 h 786"/>
                <a:gd name="T82" fmla="*/ 290 w 713"/>
                <a:gd name="T83" fmla="*/ 19 h 786"/>
                <a:gd name="T84" fmla="*/ 252 w 713"/>
                <a:gd name="T85" fmla="*/ 53 h 786"/>
                <a:gd name="T86" fmla="*/ 211 w 713"/>
                <a:gd name="T87" fmla="*/ 64 h 786"/>
                <a:gd name="T88" fmla="*/ 195 w 713"/>
                <a:gd name="T89" fmla="*/ 95 h 786"/>
                <a:gd name="T90" fmla="*/ 206 w 713"/>
                <a:gd name="T91" fmla="*/ 173 h 786"/>
                <a:gd name="T92" fmla="*/ 192 w 713"/>
                <a:gd name="T93" fmla="*/ 192 h 786"/>
                <a:gd name="T94" fmla="*/ 189 w 713"/>
                <a:gd name="T95" fmla="*/ 237 h 786"/>
                <a:gd name="T96" fmla="*/ 209 w 713"/>
                <a:gd name="T97" fmla="*/ 271 h 786"/>
                <a:gd name="T98" fmla="*/ 226 w 713"/>
                <a:gd name="T99" fmla="*/ 336 h 786"/>
                <a:gd name="T100" fmla="*/ 271 w 713"/>
                <a:gd name="T101" fmla="*/ 388 h 786"/>
                <a:gd name="T102" fmla="*/ 173 w 713"/>
                <a:gd name="T103" fmla="*/ 495 h 786"/>
                <a:gd name="T104" fmla="*/ 51 w 713"/>
                <a:gd name="T105" fmla="*/ 549 h 786"/>
                <a:gd name="T106" fmla="*/ 16 w 713"/>
                <a:gd name="T107" fmla="*/ 596 h 786"/>
                <a:gd name="T108" fmla="*/ 1 w 713"/>
                <a:gd name="T109" fmla="*/ 725 h 786"/>
                <a:gd name="T110" fmla="*/ 3 w 713"/>
                <a:gd name="T111" fmla="*/ 780 h 786"/>
                <a:gd name="T112" fmla="*/ 698 w 713"/>
                <a:gd name="T113" fmla="*/ 786 h 786"/>
                <a:gd name="T114" fmla="*/ 712 w 713"/>
                <a:gd name="T115" fmla="*/ 777 h 786"/>
                <a:gd name="T116" fmla="*/ 711 w 713"/>
                <a:gd name="T117" fmla="*/ 697 h 786"/>
                <a:gd name="T118" fmla="*/ 695 w 713"/>
                <a:gd name="T119" fmla="*/ 586 h 786"/>
                <a:gd name="T120" fmla="*/ 655 w 713"/>
                <a:gd name="T121" fmla="*/ 542 h 786"/>
                <a:gd name="T122" fmla="*/ 512 w 713"/>
                <a:gd name="T123" fmla="*/ 482 h 7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713" h="786">
                  <a:moveTo>
                    <a:pt x="30" y="756"/>
                  </a:moveTo>
                  <a:lnTo>
                    <a:pt x="31" y="740"/>
                  </a:lnTo>
                  <a:lnTo>
                    <a:pt x="31" y="722"/>
                  </a:lnTo>
                  <a:lnTo>
                    <a:pt x="32" y="700"/>
                  </a:lnTo>
                  <a:lnTo>
                    <a:pt x="34" y="678"/>
                  </a:lnTo>
                  <a:lnTo>
                    <a:pt x="37" y="654"/>
                  </a:lnTo>
                  <a:lnTo>
                    <a:pt x="40" y="632"/>
                  </a:lnTo>
                  <a:lnTo>
                    <a:pt x="43" y="613"/>
                  </a:lnTo>
                  <a:lnTo>
                    <a:pt x="47" y="595"/>
                  </a:lnTo>
                  <a:lnTo>
                    <a:pt x="51" y="589"/>
                  </a:lnTo>
                  <a:lnTo>
                    <a:pt x="55" y="584"/>
                  </a:lnTo>
                  <a:lnTo>
                    <a:pt x="60" y="578"/>
                  </a:lnTo>
                  <a:lnTo>
                    <a:pt x="68" y="573"/>
                  </a:lnTo>
                  <a:lnTo>
                    <a:pt x="86" y="562"/>
                  </a:lnTo>
                  <a:lnTo>
                    <a:pt x="107" y="551"/>
                  </a:lnTo>
                  <a:lnTo>
                    <a:pt x="133" y="541"/>
                  </a:lnTo>
                  <a:lnTo>
                    <a:pt x="160" y="531"/>
                  </a:lnTo>
                  <a:lnTo>
                    <a:pt x="188" y="520"/>
                  </a:lnTo>
                  <a:lnTo>
                    <a:pt x="216" y="511"/>
                  </a:lnTo>
                  <a:lnTo>
                    <a:pt x="235" y="504"/>
                  </a:lnTo>
                  <a:lnTo>
                    <a:pt x="254" y="498"/>
                  </a:lnTo>
                  <a:lnTo>
                    <a:pt x="273" y="491"/>
                  </a:lnTo>
                  <a:lnTo>
                    <a:pt x="292" y="484"/>
                  </a:lnTo>
                  <a:lnTo>
                    <a:pt x="295" y="482"/>
                  </a:lnTo>
                  <a:lnTo>
                    <a:pt x="298" y="479"/>
                  </a:lnTo>
                  <a:lnTo>
                    <a:pt x="300" y="474"/>
                  </a:lnTo>
                  <a:lnTo>
                    <a:pt x="301" y="470"/>
                  </a:lnTo>
                  <a:lnTo>
                    <a:pt x="301" y="380"/>
                  </a:lnTo>
                  <a:lnTo>
                    <a:pt x="300" y="376"/>
                  </a:lnTo>
                  <a:lnTo>
                    <a:pt x="299" y="372"/>
                  </a:lnTo>
                  <a:lnTo>
                    <a:pt x="296" y="369"/>
                  </a:lnTo>
                  <a:lnTo>
                    <a:pt x="293" y="366"/>
                  </a:lnTo>
                  <a:lnTo>
                    <a:pt x="290" y="365"/>
                  </a:lnTo>
                  <a:lnTo>
                    <a:pt x="283" y="361"/>
                  </a:lnTo>
                  <a:lnTo>
                    <a:pt x="275" y="353"/>
                  </a:lnTo>
                  <a:lnTo>
                    <a:pt x="265" y="342"/>
                  </a:lnTo>
                  <a:lnTo>
                    <a:pt x="261" y="335"/>
                  </a:lnTo>
                  <a:lnTo>
                    <a:pt x="255" y="327"/>
                  </a:lnTo>
                  <a:lnTo>
                    <a:pt x="251" y="319"/>
                  </a:lnTo>
                  <a:lnTo>
                    <a:pt x="247" y="309"/>
                  </a:lnTo>
                  <a:lnTo>
                    <a:pt x="244" y="298"/>
                  </a:lnTo>
                  <a:lnTo>
                    <a:pt x="241" y="287"/>
                  </a:lnTo>
                  <a:lnTo>
                    <a:pt x="239" y="273"/>
                  </a:lnTo>
                  <a:lnTo>
                    <a:pt x="239" y="259"/>
                  </a:lnTo>
                  <a:lnTo>
                    <a:pt x="239" y="256"/>
                  </a:lnTo>
                  <a:lnTo>
                    <a:pt x="238" y="253"/>
                  </a:lnTo>
                  <a:lnTo>
                    <a:pt x="236" y="250"/>
                  </a:lnTo>
                  <a:lnTo>
                    <a:pt x="235" y="248"/>
                  </a:lnTo>
                  <a:lnTo>
                    <a:pt x="233" y="246"/>
                  </a:lnTo>
                  <a:lnTo>
                    <a:pt x="230" y="245"/>
                  </a:lnTo>
                  <a:lnTo>
                    <a:pt x="227" y="244"/>
                  </a:lnTo>
                  <a:lnTo>
                    <a:pt x="224" y="244"/>
                  </a:lnTo>
                  <a:lnTo>
                    <a:pt x="222" y="243"/>
                  </a:lnTo>
                  <a:lnTo>
                    <a:pt x="220" y="237"/>
                  </a:lnTo>
                  <a:lnTo>
                    <a:pt x="218" y="231"/>
                  </a:lnTo>
                  <a:lnTo>
                    <a:pt x="217" y="221"/>
                  </a:lnTo>
                  <a:lnTo>
                    <a:pt x="217" y="216"/>
                  </a:lnTo>
                  <a:lnTo>
                    <a:pt x="218" y="210"/>
                  </a:lnTo>
                  <a:lnTo>
                    <a:pt x="219" y="206"/>
                  </a:lnTo>
                  <a:lnTo>
                    <a:pt x="221" y="202"/>
                  </a:lnTo>
                  <a:lnTo>
                    <a:pt x="222" y="200"/>
                  </a:lnTo>
                  <a:lnTo>
                    <a:pt x="224" y="198"/>
                  </a:lnTo>
                  <a:lnTo>
                    <a:pt x="227" y="198"/>
                  </a:lnTo>
                  <a:lnTo>
                    <a:pt x="230" y="197"/>
                  </a:lnTo>
                  <a:lnTo>
                    <a:pt x="233" y="195"/>
                  </a:lnTo>
                  <a:lnTo>
                    <a:pt x="235" y="193"/>
                  </a:lnTo>
                  <a:lnTo>
                    <a:pt x="236" y="191"/>
                  </a:lnTo>
                  <a:lnTo>
                    <a:pt x="238" y="189"/>
                  </a:lnTo>
                  <a:lnTo>
                    <a:pt x="239" y="186"/>
                  </a:lnTo>
                  <a:lnTo>
                    <a:pt x="239" y="183"/>
                  </a:lnTo>
                  <a:lnTo>
                    <a:pt x="238" y="176"/>
                  </a:lnTo>
                  <a:lnTo>
                    <a:pt x="235" y="164"/>
                  </a:lnTo>
                  <a:lnTo>
                    <a:pt x="231" y="147"/>
                  </a:lnTo>
                  <a:lnTo>
                    <a:pt x="225" y="126"/>
                  </a:lnTo>
                  <a:lnTo>
                    <a:pt x="224" y="114"/>
                  </a:lnTo>
                  <a:lnTo>
                    <a:pt x="224" y="104"/>
                  </a:lnTo>
                  <a:lnTo>
                    <a:pt x="224" y="100"/>
                  </a:lnTo>
                  <a:lnTo>
                    <a:pt x="225" y="96"/>
                  </a:lnTo>
                  <a:lnTo>
                    <a:pt x="227" y="91"/>
                  </a:lnTo>
                  <a:lnTo>
                    <a:pt x="229" y="88"/>
                  </a:lnTo>
                  <a:lnTo>
                    <a:pt x="231" y="87"/>
                  </a:lnTo>
                  <a:lnTo>
                    <a:pt x="233" y="85"/>
                  </a:lnTo>
                  <a:lnTo>
                    <a:pt x="238" y="83"/>
                  </a:lnTo>
                  <a:lnTo>
                    <a:pt x="246" y="83"/>
                  </a:lnTo>
                  <a:lnTo>
                    <a:pt x="252" y="83"/>
                  </a:lnTo>
                  <a:lnTo>
                    <a:pt x="259" y="84"/>
                  </a:lnTo>
                  <a:lnTo>
                    <a:pt x="265" y="84"/>
                  </a:lnTo>
                  <a:lnTo>
                    <a:pt x="270" y="82"/>
                  </a:lnTo>
                  <a:lnTo>
                    <a:pt x="273" y="81"/>
                  </a:lnTo>
                  <a:lnTo>
                    <a:pt x="275" y="79"/>
                  </a:lnTo>
                  <a:lnTo>
                    <a:pt x="276" y="75"/>
                  </a:lnTo>
                  <a:lnTo>
                    <a:pt x="277" y="73"/>
                  </a:lnTo>
                  <a:lnTo>
                    <a:pt x="278" y="68"/>
                  </a:lnTo>
                  <a:lnTo>
                    <a:pt x="281" y="64"/>
                  </a:lnTo>
                  <a:lnTo>
                    <a:pt x="284" y="59"/>
                  </a:lnTo>
                  <a:lnTo>
                    <a:pt x="289" y="56"/>
                  </a:lnTo>
                  <a:lnTo>
                    <a:pt x="293" y="52"/>
                  </a:lnTo>
                  <a:lnTo>
                    <a:pt x="298" y="49"/>
                  </a:lnTo>
                  <a:lnTo>
                    <a:pt x="305" y="45"/>
                  </a:lnTo>
                  <a:lnTo>
                    <a:pt x="312" y="42"/>
                  </a:lnTo>
                  <a:lnTo>
                    <a:pt x="327" y="37"/>
                  </a:lnTo>
                  <a:lnTo>
                    <a:pt x="345" y="34"/>
                  </a:lnTo>
                  <a:lnTo>
                    <a:pt x="365" y="30"/>
                  </a:lnTo>
                  <a:lnTo>
                    <a:pt x="385" y="30"/>
                  </a:lnTo>
                  <a:lnTo>
                    <a:pt x="407" y="30"/>
                  </a:lnTo>
                  <a:lnTo>
                    <a:pt x="426" y="34"/>
                  </a:lnTo>
                  <a:lnTo>
                    <a:pt x="443" y="37"/>
                  </a:lnTo>
                  <a:lnTo>
                    <a:pt x="459" y="42"/>
                  </a:lnTo>
                  <a:lnTo>
                    <a:pt x="466" y="45"/>
                  </a:lnTo>
                  <a:lnTo>
                    <a:pt x="472" y="49"/>
                  </a:lnTo>
                  <a:lnTo>
                    <a:pt x="477" y="52"/>
                  </a:lnTo>
                  <a:lnTo>
                    <a:pt x="483" y="56"/>
                  </a:lnTo>
                  <a:lnTo>
                    <a:pt x="487" y="59"/>
                  </a:lnTo>
                  <a:lnTo>
                    <a:pt x="490" y="64"/>
                  </a:lnTo>
                  <a:lnTo>
                    <a:pt x="492" y="68"/>
                  </a:lnTo>
                  <a:lnTo>
                    <a:pt x="494" y="73"/>
                  </a:lnTo>
                  <a:lnTo>
                    <a:pt x="496" y="85"/>
                  </a:lnTo>
                  <a:lnTo>
                    <a:pt x="497" y="98"/>
                  </a:lnTo>
                  <a:lnTo>
                    <a:pt x="496" y="111"/>
                  </a:lnTo>
                  <a:lnTo>
                    <a:pt x="493" y="123"/>
                  </a:lnTo>
                  <a:lnTo>
                    <a:pt x="487" y="145"/>
                  </a:lnTo>
                  <a:lnTo>
                    <a:pt x="481" y="163"/>
                  </a:lnTo>
                  <a:lnTo>
                    <a:pt x="476" y="175"/>
                  </a:lnTo>
                  <a:lnTo>
                    <a:pt x="474" y="183"/>
                  </a:lnTo>
                  <a:lnTo>
                    <a:pt x="475" y="186"/>
                  </a:lnTo>
                  <a:lnTo>
                    <a:pt x="476" y="189"/>
                  </a:lnTo>
                  <a:lnTo>
                    <a:pt x="477" y="191"/>
                  </a:lnTo>
                  <a:lnTo>
                    <a:pt x="479" y="193"/>
                  </a:lnTo>
                  <a:lnTo>
                    <a:pt x="482" y="195"/>
                  </a:lnTo>
                  <a:lnTo>
                    <a:pt x="484" y="197"/>
                  </a:lnTo>
                  <a:lnTo>
                    <a:pt x="487" y="198"/>
                  </a:lnTo>
                  <a:lnTo>
                    <a:pt x="489" y="198"/>
                  </a:lnTo>
                  <a:lnTo>
                    <a:pt x="491" y="200"/>
                  </a:lnTo>
                  <a:lnTo>
                    <a:pt x="493" y="204"/>
                  </a:lnTo>
                  <a:lnTo>
                    <a:pt x="496" y="210"/>
                  </a:lnTo>
                  <a:lnTo>
                    <a:pt x="497" y="221"/>
                  </a:lnTo>
                  <a:lnTo>
                    <a:pt x="496" y="231"/>
                  </a:lnTo>
                  <a:lnTo>
                    <a:pt x="493" y="238"/>
                  </a:lnTo>
                  <a:lnTo>
                    <a:pt x="491" y="243"/>
                  </a:lnTo>
                  <a:lnTo>
                    <a:pt x="489" y="244"/>
                  </a:lnTo>
                  <a:lnTo>
                    <a:pt x="487" y="244"/>
                  </a:lnTo>
                  <a:lnTo>
                    <a:pt x="484" y="245"/>
                  </a:lnTo>
                  <a:lnTo>
                    <a:pt x="482" y="246"/>
                  </a:lnTo>
                  <a:lnTo>
                    <a:pt x="479" y="248"/>
                  </a:lnTo>
                  <a:lnTo>
                    <a:pt x="477" y="250"/>
                  </a:lnTo>
                  <a:lnTo>
                    <a:pt x="476" y="253"/>
                  </a:lnTo>
                  <a:lnTo>
                    <a:pt x="475" y="256"/>
                  </a:lnTo>
                  <a:lnTo>
                    <a:pt x="474" y="259"/>
                  </a:lnTo>
                  <a:lnTo>
                    <a:pt x="474" y="273"/>
                  </a:lnTo>
                  <a:lnTo>
                    <a:pt x="473" y="287"/>
                  </a:lnTo>
                  <a:lnTo>
                    <a:pt x="471" y="298"/>
                  </a:lnTo>
                  <a:lnTo>
                    <a:pt x="468" y="309"/>
                  </a:lnTo>
                  <a:lnTo>
                    <a:pt x="464" y="319"/>
                  </a:lnTo>
                  <a:lnTo>
                    <a:pt x="460" y="327"/>
                  </a:lnTo>
                  <a:lnTo>
                    <a:pt x="457" y="336"/>
                  </a:lnTo>
                  <a:lnTo>
                    <a:pt x="453" y="342"/>
                  </a:lnTo>
                  <a:lnTo>
                    <a:pt x="444" y="353"/>
                  </a:lnTo>
                  <a:lnTo>
                    <a:pt x="437" y="361"/>
                  </a:lnTo>
                  <a:lnTo>
                    <a:pt x="431" y="365"/>
                  </a:lnTo>
                  <a:lnTo>
                    <a:pt x="429" y="367"/>
                  </a:lnTo>
                  <a:lnTo>
                    <a:pt x="426" y="369"/>
                  </a:lnTo>
                  <a:lnTo>
                    <a:pt x="424" y="372"/>
                  </a:lnTo>
                  <a:lnTo>
                    <a:pt x="423" y="376"/>
                  </a:lnTo>
                  <a:lnTo>
                    <a:pt x="422" y="380"/>
                  </a:lnTo>
                  <a:lnTo>
                    <a:pt x="422" y="470"/>
                  </a:lnTo>
                  <a:lnTo>
                    <a:pt x="423" y="474"/>
                  </a:lnTo>
                  <a:lnTo>
                    <a:pt x="425" y="479"/>
                  </a:lnTo>
                  <a:lnTo>
                    <a:pt x="427" y="482"/>
                  </a:lnTo>
                  <a:lnTo>
                    <a:pt x="431" y="484"/>
                  </a:lnTo>
                  <a:lnTo>
                    <a:pt x="449" y="490"/>
                  </a:lnTo>
                  <a:lnTo>
                    <a:pt x="467" y="497"/>
                  </a:lnTo>
                  <a:lnTo>
                    <a:pt x="485" y="503"/>
                  </a:lnTo>
                  <a:lnTo>
                    <a:pt x="502" y="510"/>
                  </a:lnTo>
                  <a:lnTo>
                    <a:pt x="531" y="520"/>
                  </a:lnTo>
                  <a:lnTo>
                    <a:pt x="559" y="530"/>
                  </a:lnTo>
                  <a:lnTo>
                    <a:pt x="586" y="541"/>
                  </a:lnTo>
                  <a:lnTo>
                    <a:pt x="609" y="551"/>
                  </a:lnTo>
                  <a:lnTo>
                    <a:pt x="631" y="562"/>
                  </a:lnTo>
                  <a:lnTo>
                    <a:pt x="647" y="573"/>
                  </a:lnTo>
                  <a:lnTo>
                    <a:pt x="654" y="578"/>
                  </a:lnTo>
                  <a:lnTo>
                    <a:pt x="660" y="584"/>
                  </a:lnTo>
                  <a:lnTo>
                    <a:pt x="663" y="589"/>
                  </a:lnTo>
                  <a:lnTo>
                    <a:pt x="666" y="595"/>
                  </a:lnTo>
                  <a:lnTo>
                    <a:pt x="670" y="613"/>
                  </a:lnTo>
                  <a:lnTo>
                    <a:pt x="675" y="632"/>
                  </a:lnTo>
                  <a:lnTo>
                    <a:pt x="677" y="654"/>
                  </a:lnTo>
                  <a:lnTo>
                    <a:pt x="679" y="678"/>
                  </a:lnTo>
                  <a:lnTo>
                    <a:pt x="681" y="700"/>
                  </a:lnTo>
                  <a:lnTo>
                    <a:pt x="682" y="722"/>
                  </a:lnTo>
                  <a:lnTo>
                    <a:pt x="682" y="740"/>
                  </a:lnTo>
                  <a:lnTo>
                    <a:pt x="683" y="756"/>
                  </a:lnTo>
                  <a:lnTo>
                    <a:pt x="30" y="756"/>
                  </a:lnTo>
                  <a:close/>
                  <a:moveTo>
                    <a:pt x="512" y="482"/>
                  </a:moveTo>
                  <a:lnTo>
                    <a:pt x="497" y="476"/>
                  </a:lnTo>
                  <a:lnTo>
                    <a:pt x="482" y="471"/>
                  </a:lnTo>
                  <a:lnTo>
                    <a:pt x="467" y="466"/>
                  </a:lnTo>
                  <a:lnTo>
                    <a:pt x="452" y="459"/>
                  </a:lnTo>
                  <a:lnTo>
                    <a:pt x="452" y="387"/>
                  </a:lnTo>
                  <a:lnTo>
                    <a:pt x="458" y="382"/>
                  </a:lnTo>
                  <a:lnTo>
                    <a:pt x="466" y="373"/>
                  </a:lnTo>
                  <a:lnTo>
                    <a:pt x="474" y="364"/>
                  </a:lnTo>
                  <a:lnTo>
                    <a:pt x="483" y="351"/>
                  </a:lnTo>
                  <a:lnTo>
                    <a:pt x="487" y="343"/>
                  </a:lnTo>
                  <a:lnTo>
                    <a:pt x="490" y="335"/>
                  </a:lnTo>
                  <a:lnTo>
                    <a:pt x="493" y="326"/>
                  </a:lnTo>
                  <a:lnTo>
                    <a:pt x="497" y="317"/>
                  </a:lnTo>
                  <a:lnTo>
                    <a:pt x="500" y="306"/>
                  </a:lnTo>
                  <a:lnTo>
                    <a:pt x="502" y="295"/>
                  </a:lnTo>
                  <a:lnTo>
                    <a:pt x="503" y="283"/>
                  </a:lnTo>
                  <a:lnTo>
                    <a:pt x="504" y="271"/>
                  </a:lnTo>
                  <a:lnTo>
                    <a:pt x="508" y="267"/>
                  </a:lnTo>
                  <a:lnTo>
                    <a:pt x="513" y="264"/>
                  </a:lnTo>
                  <a:lnTo>
                    <a:pt x="517" y="259"/>
                  </a:lnTo>
                  <a:lnTo>
                    <a:pt x="519" y="254"/>
                  </a:lnTo>
                  <a:lnTo>
                    <a:pt x="522" y="247"/>
                  </a:lnTo>
                  <a:lnTo>
                    <a:pt x="524" y="238"/>
                  </a:lnTo>
                  <a:lnTo>
                    <a:pt x="527" y="230"/>
                  </a:lnTo>
                  <a:lnTo>
                    <a:pt x="527" y="221"/>
                  </a:lnTo>
                  <a:lnTo>
                    <a:pt x="527" y="213"/>
                  </a:lnTo>
                  <a:lnTo>
                    <a:pt x="526" y="206"/>
                  </a:lnTo>
                  <a:lnTo>
                    <a:pt x="524" y="199"/>
                  </a:lnTo>
                  <a:lnTo>
                    <a:pt x="522" y="193"/>
                  </a:lnTo>
                  <a:lnTo>
                    <a:pt x="519" y="187"/>
                  </a:lnTo>
                  <a:lnTo>
                    <a:pt x="516" y="183"/>
                  </a:lnTo>
                  <a:lnTo>
                    <a:pt x="513" y="177"/>
                  </a:lnTo>
                  <a:lnTo>
                    <a:pt x="508" y="174"/>
                  </a:lnTo>
                  <a:lnTo>
                    <a:pt x="516" y="154"/>
                  </a:lnTo>
                  <a:lnTo>
                    <a:pt x="523" y="127"/>
                  </a:lnTo>
                  <a:lnTo>
                    <a:pt x="526" y="113"/>
                  </a:lnTo>
                  <a:lnTo>
                    <a:pt x="527" y="97"/>
                  </a:lnTo>
                  <a:lnTo>
                    <a:pt x="526" y="82"/>
                  </a:lnTo>
                  <a:lnTo>
                    <a:pt x="523" y="66"/>
                  </a:lnTo>
                  <a:lnTo>
                    <a:pt x="520" y="57"/>
                  </a:lnTo>
                  <a:lnTo>
                    <a:pt x="516" y="49"/>
                  </a:lnTo>
                  <a:lnTo>
                    <a:pt x="511" y="41"/>
                  </a:lnTo>
                  <a:lnTo>
                    <a:pt x="504" y="35"/>
                  </a:lnTo>
                  <a:lnTo>
                    <a:pt x="497" y="29"/>
                  </a:lnTo>
                  <a:lnTo>
                    <a:pt x="489" y="24"/>
                  </a:lnTo>
                  <a:lnTo>
                    <a:pt x="481" y="19"/>
                  </a:lnTo>
                  <a:lnTo>
                    <a:pt x="471" y="14"/>
                  </a:lnTo>
                  <a:lnTo>
                    <a:pt x="461" y="11"/>
                  </a:lnTo>
                  <a:lnTo>
                    <a:pt x="450" y="8"/>
                  </a:lnTo>
                  <a:lnTo>
                    <a:pt x="440" y="6"/>
                  </a:lnTo>
                  <a:lnTo>
                    <a:pt x="429" y="4"/>
                  </a:lnTo>
                  <a:lnTo>
                    <a:pt x="407" y="0"/>
                  </a:lnTo>
                  <a:lnTo>
                    <a:pt x="385" y="0"/>
                  </a:lnTo>
                  <a:lnTo>
                    <a:pt x="366" y="0"/>
                  </a:lnTo>
                  <a:lnTo>
                    <a:pt x="345" y="3"/>
                  </a:lnTo>
                  <a:lnTo>
                    <a:pt x="326" y="7"/>
                  </a:lnTo>
                  <a:lnTo>
                    <a:pt x="308" y="12"/>
                  </a:lnTo>
                  <a:lnTo>
                    <a:pt x="298" y="15"/>
                  </a:lnTo>
                  <a:lnTo>
                    <a:pt x="290" y="19"/>
                  </a:lnTo>
                  <a:lnTo>
                    <a:pt x="282" y="23"/>
                  </a:lnTo>
                  <a:lnTo>
                    <a:pt x="275" y="28"/>
                  </a:lnTo>
                  <a:lnTo>
                    <a:pt x="268" y="34"/>
                  </a:lnTo>
                  <a:lnTo>
                    <a:pt x="262" y="39"/>
                  </a:lnTo>
                  <a:lnTo>
                    <a:pt x="256" y="45"/>
                  </a:lnTo>
                  <a:lnTo>
                    <a:pt x="252" y="53"/>
                  </a:lnTo>
                  <a:lnTo>
                    <a:pt x="244" y="53"/>
                  </a:lnTo>
                  <a:lnTo>
                    <a:pt x="235" y="53"/>
                  </a:lnTo>
                  <a:lnTo>
                    <a:pt x="227" y="55"/>
                  </a:lnTo>
                  <a:lnTo>
                    <a:pt x="221" y="57"/>
                  </a:lnTo>
                  <a:lnTo>
                    <a:pt x="216" y="60"/>
                  </a:lnTo>
                  <a:lnTo>
                    <a:pt x="211" y="64"/>
                  </a:lnTo>
                  <a:lnTo>
                    <a:pt x="208" y="67"/>
                  </a:lnTo>
                  <a:lnTo>
                    <a:pt x="205" y="70"/>
                  </a:lnTo>
                  <a:lnTo>
                    <a:pt x="202" y="75"/>
                  </a:lnTo>
                  <a:lnTo>
                    <a:pt x="199" y="82"/>
                  </a:lnTo>
                  <a:lnTo>
                    <a:pt x="196" y="87"/>
                  </a:lnTo>
                  <a:lnTo>
                    <a:pt x="195" y="95"/>
                  </a:lnTo>
                  <a:lnTo>
                    <a:pt x="194" y="108"/>
                  </a:lnTo>
                  <a:lnTo>
                    <a:pt x="195" y="122"/>
                  </a:lnTo>
                  <a:lnTo>
                    <a:pt x="197" y="137"/>
                  </a:lnTo>
                  <a:lnTo>
                    <a:pt x="200" y="149"/>
                  </a:lnTo>
                  <a:lnTo>
                    <a:pt x="203" y="162"/>
                  </a:lnTo>
                  <a:lnTo>
                    <a:pt x="206" y="173"/>
                  </a:lnTo>
                  <a:lnTo>
                    <a:pt x="206" y="173"/>
                  </a:lnTo>
                  <a:lnTo>
                    <a:pt x="206" y="174"/>
                  </a:lnTo>
                  <a:lnTo>
                    <a:pt x="202" y="177"/>
                  </a:lnTo>
                  <a:lnTo>
                    <a:pt x="199" y="182"/>
                  </a:lnTo>
                  <a:lnTo>
                    <a:pt x="195" y="187"/>
                  </a:lnTo>
                  <a:lnTo>
                    <a:pt x="192" y="192"/>
                  </a:lnTo>
                  <a:lnTo>
                    <a:pt x="190" y="199"/>
                  </a:lnTo>
                  <a:lnTo>
                    <a:pt x="188" y="205"/>
                  </a:lnTo>
                  <a:lnTo>
                    <a:pt x="187" y="213"/>
                  </a:lnTo>
                  <a:lnTo>
                    <a:pt x="187" y="221"/>
                  </a:lnTo>
                  <a:lnTo>
                    <a:pt x="187" y="230"/>
                  </a:lnTo>
                  <a:lnTo>
                    <a:pt x="189" y="237"/>
                  </a:lnTo>
                  <a:lnTo>
                    <a:pt x="190" y="245"/>
                  </a:lnTo>
                  <a:lnTo>
                    <a:pt x="193" y="251"/>
                  </a:lnTo>
                  <a:lnTo>
                    <a:pt x="196" y="258"/>
                  </a:lnTo>
                  <a:lnTo>
                    <a:pt x="200" y="263"/>
                  </a:lnTo>
                  <a:lnTo>
                    <a:pt x="205" y="267"/>
                  </a:lnTo>
                  <a:lnTo>
                    <a:pt x="209" y="271"/>
                  </a:lnTo>
                  <a:lnTo>
                    <a:pt x="210" y="283"/>
                  </a:lnTo>
                  <a:lnTo>
                    <a:pt x="212" y="295"/>
                  </a:lnTo>
                  <a:lnTo>
                    <a:pt x="215" y="307"/>
                  </a:lnTo>
                  <a:lnTo>
                    <a:pt x="218" y="317"/>
                  </a:lnTo>
                  <a:lnTo>
                    <a:pt x="222" y="326"/>
                  </a:lnTo>
                  <a:lnTo>
                    <a:pt x="226" y="336"/>
                  </a:lnTo>
                  <a:lnTo>
                    <a:pt x="231" y="343"/>
                  </a:lnTo>
                  <a:lnTo>
                    <a:pt x="235" y="351"/>
                  </a:lnTo>
                  <a:lnTo>
                    <a:pt x="245" y="365"/>
                  </a:lnTo>
                  <a:lnTo>
                    <a:pt x="254" y="375"/>
                  </a:lnTo>
                  <a:lnTo>
                    <a:pt x="264" y="383"/>
                  </a:lnTo>
                  <a:lnTo>
                    <a:pt x="271" y="388"/>
                  </a:lnTo>
                  <a:lnTo>
                    <a:pt x="271" y="459"/>
                  </a:lnTo>
                  <a:lnTo>
                    <a:pt x="255" y="466"/>
                  </a:lnTo>
                  <a:lnTo>
                    <a:pt x="239" y="471"/>
                  </a:lnTo>
                  <a:lnTo>
                    <a:pt x="222" y="477"/>
                  </a:lnTo>
                  <a:lnTo>
                    <a:pt x="206" y="483"/>
                  </a:lnTo>
                  <a:lnTo>
                    <a:pt x="173" y="495"/>
                  </a:lnTo>
                  <a:lnTo>
                    <a:pt x="140" y="506"/>
                  </a:lnTo>
                  <a:lnTo>
                    <a:pt x="111" y="518"/>
                  </a:lnTo>
                  <a:lnTo>
                    <a:pt x="84" y="530"/>
                  </a:lnTo>
                  <a:lnTo>
                    <a:pt x="71" y="536"/>
                  </a:lnTo>
                  <a:lnTo>
                    <a:pt x="60" y="542"/>
                  </a:lnTo>
                  <a:lnTo>
                    <a:pt x="51" y="549"/>
                  </a:lnTo>
                  <a:lnTo>
                    <a:pt x="42" y="556"/>
                  </a:lnTo>
                  <a:lnTo>
                    <a:pt x="33" y="562"/>
                  </a:lnTo>
                  <a:lnTo>
                    <a:pt x="28" y="570"/>
                  </a:lnTo>
                  <a:lnTo>
                    <a:pt x="23" y="577"/>
                  </a:lnTo>
                  <a:lnTo>
                    <a:pt x="19" y="586"/>
                  </a:lnTo>
                  <a:lnTo>
                    <a:pt x="16" y="596"/>
                  </a:lnTo>
                  <a:lnTo>
                    <a:pt x="13" y="609"/>
                  </a:lnTo>
                  <a:lnTo>
                    <a:pt x="11" y="623"/>
                  </a:lnTo>
                  <a:lnTo>
                    <a:pt x="9" y="637"/>
                  </a:lnTo>
                  <a:lnTo>
                    <a:pt x="6" y="667"/>
                  </a:lnTo>
                  <a:lnTo>
                    <a:pt x="3" y="697"/>
                  </a:lnTo>
                  <a:lnTo>
                    <a:pt x="1" y="725"/>
                  </a:lnTo>
                  <a:lnTo>
                    <a:pt x="1" y="748"/>
                  </a:lnTo>
                  <a:lnTo>
                    <a:pt x="0" y="764"/>
                  </a:lnTo>
                  <a:lnTo>
                    <a:pt x="0" y="771"/>
                  </a:lnTo>
                  <a:lnTo>
                    <a:pt x="1" y="774"/>
                  </a:lnTo>
                  <a:lnTo>
                    <a:pt x="1" y="777"/>
                  </a:lnTo>
                  <a:lnTo>
                    <a:pt x="3" y="780"/>
                  </a:lnTo>
                  <a:lnTo>
                    <a:pt x="4" y="782"/>
                  </a:lnTo>
                  <a:lnTo>
                    <a:pt x="7" y="783"/>
                  </a:lnTo>
                  <a:lnTo>
                    <a:pt x="10" y="785"/>
                  </a:lnTo>
                  <a:lnTo>
                    <a:pt x="12" y="785"/>
                  </a:lnTo>
                  <a:lnTo>
                    <a:pt x="15" y="786"/>
                  </a:lnTo>
                  <a:lnTo>
                    <a:pt x="698" y="786"/>
                  </a:lnTo>
                  <a:lnTo>
                    <a:pt x="701" y="785"/>
                  </a:lnTo>
                  <a:lnTo>
                    <a:pt x="704" y="785"/>
                  </a:lnTo>
                  <a:lnTo>
                    <a:pt x="707" y="783"/>
                  </a:lnTo>
                  <a:lnTo>
                    <a:pt x="709" y="782"/>
                  </a:lnTo>
                  <a:lnTo>
                    <a:pt x="711" y="780"/>
                  </a:lnTo>
                  <a:lnTo>
                    <a:pt x="712" y="777"/>
                  </a:lnTo>
                  <a:lnTo>
                    <a:pt x="713" y="774"/>
                  </a:lnTo>
                  <a:lnTo>
                    <a:pt x="713" y="771"/>
                  </a:lnTo>
                  <a:lnTo>
                    <a:pt x="713" y="764"/>
                  </a:lnTo>
                  <a:lnTo>
                    <a:pt x="713" y="748"/>
                  </a:lnTo>
                  <a:lnTo>
                    <a:pt x="712" y="725"/>
                  </a:lnTo>
                  <a:lnTo>
                    <a:pt x="711" y="697"/>
                  </a:lnTo>
                  <a:lnTo>
                    <a:pt x="709" y="667"/>
                  </a:lnTo>
                  <a:lnTo>
                    <a:pt x="706" y="637"/>
                  </a:lnTo>
                  <a:lnTo>
                    <a:pt x="704" y="623"/>
                  </a:lnTo>
                  <a:lnTo>
                    <a:pt x="700" y="609"/>
                  </a:lnTo>
                  <a:lnTo>
                    <a:pt x="698" y="596"/>
                  </a:lnTo>
                  <a:lnTo>
                    <a:pt x="695" y="586"/>
                  </a:lnTo>
                  <a:lnTo>
                    <a:pt x="691" y="577"/>
                  </a:lnTo>
                  <a:lnTo>
                    <a:pt x="686" y="570"/>
                  </a:lnTo>
                  <a:lnTo>
                    <a:pt x="680" y="562"/>
                  </a:lnTo>
                  <a:lnTo>
                    <a:pt x="672" y="555"/>
                  </a:lnTo>
                  <a:lnTo>
                    <a:pt x="665" y="548"/>
                  </a:lnTo>
                  <a:lnTo>
                    <a:pt x="655" y="542"/>
                  </a:lnTo>
                  <a:lnTo>
                    <a:pt x="645" y="535"/>
                  </a:lnTo>
                  <a:lnTo>
                    <a:pt x="633" y="529"/>
                  </a:lnTo>
                  <a:lnTo>
                    <a:pt x="607" y="517"/>
                  </a:lnTo>
                  <a:lnTo>
                    <a:pt x="578" y="505"/>
                  </a:lnTo>
                  <a:lnTo>
                    <a:pt x="546" y="494"/>
                  </a:lnTo>
                  <a:lnTo>
                    <a:pt x="512" y="4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5" name="Freeform 84"/>
            <p:cNvSpPr>
              <a:spLocks/>
            </p:cNvSpPr>
            <p:nvPr/>
          </p:nvSpPr>
          <p:spPr bwMode="auto">
            <a:xfrm>
              <a:off x="3348038" y="1954213"/>
              <a:ext cx="111125" cy="247650"/>
            </a:xfrm>
            <a:custGeom>
              <a:avLst/>
              <a:gdLst>
                <a:gd name="T0" fmla="*/ 315 w 353"/>
                <a:gd name="T1" fmla="*/ 553 h 782"/>
                <a:gd name="T2" fmla="*/ 265 w 353"/>
                <a:gd name="T3" fmla="*/ 517 h 782"/>
                <a:gd name="T4" fmla="*/ 129 w 353"/>
                <a:gd name="T5" fmla="*/ 458 h 782"/>
                <a:gd name="T6" fmla="*/ 90 w 353"/>
                <a:gd name="T7" fmla="*/ 394 h 782"/>
                <a:gd name="T8" fmla="*/ 124 w 353"/>
                <a:gd name="T9" fmla="*/ 358 h 782"/>
                <a:gd name="T10" fmla="*/ 139 w 353"/>
                <a:gd name="T11" fmla="*/ 321 h 782"/>
                <a:gd name="T12" fmla="*/ 148 w 353"/>
                <a:gd name="T13" fmla="*/ 283 h 782"/>
                <a:gd name="T14" fmla="*/ 162 w 353"/>
                <a:gd name="T15" fmla="*/ 261 h 782"/>
                <a:gd name="T16" fmla="*/ 166 w 353"/>
                <a:gd name="T17" fmla="*/ 228 h 782"/>
                <a:gd name="T18" fmla="*/ 159 w 353"/>
                <a:gd name="T19" fmla="*/ 202 h 782"/>
                <a:gd name="T20" fmla="*/ 148 w 353"/>
                <a:gd name="T21" fmla="*/ 188 h 782"/>
                <a:gd name="T22" fmla="*/ 165 w 353"/>
                <a:gd name="T23" fmla="*/ 122 h 782"/>
                <a:gd name="T24" fmla="*/ 159 w 353"/>
                <a:gd name="T25" fmla="*/ 64 h 782"/>
                <a:gd name="T26" fmla="*/ 129 w 353"/>
                <a:gd name="T27" fmla="*/ 26 h 782"/>
                <a:gd name="T28" fmla="*/ 83 w 353"/>
                <a:gd name="T29" fmla="*/ 3 h 782"/>
                <a:gd name="T30" fmla="*/ 38 w 353"/>
                <a:gd name="T31" fmla="*/ 2 h 782"/>
                <a:gd name="T32" fmla="*/ 5 w 353"/>
                <a:gd name="T33" fmla="*/ 17 h 782"/>
                <a:gd name="T34" fmla="*/ 0 w 353"/>
                <a:gd name="T35" fmla="*/ 27 h 782"/>
                <a:gd name="T36" fmla="*/ 5 w 353"/>
                <a:gd name="T37" fmla="*/ 38 h 782"/>
                <a:gd name="T38" fmla="*/ 15 w 353"/>
                <a:gd name="T39" fmla="*/ 42 h 782"/>
                <a:gd name="T40" fmla="*/ 32 w 353"/>
                <a:gd name="T41" fmla="*/ 35 h 782"/>
                <a:gd name="T42" fmla="*/ 65 w 353"/>
                <a:gd name="T43" fmla="*/ 30 h 782"/>
                <a:gd name="T44" fmla="*/ 93 w 353"/>
                <a:gd name="T45" fmla="*/ 39 h 782"/>
                <a:gd name="T46" fmla="*/ 124 w 353"/>
                <a:gd name="T47" fmla="*/ 64 h 782"/>
                <a:gd name="T48" fmla="*/ 135 w 353"/>
                <a:gd name="T49" fmla="*/ 94 h 782"/>
                <a:gd name="T50" fmla="*/ 127 w 353"/>
                <a:gd name="T51" fmla="*/ 158 h 782"/>
                <a:gd name="T52" fmla="*/ 115 w 353"/>
                <a:gd name="T53" fmla="*/ 201 h 782"/>
                <a:gd name="T54" fmla="*/ 120 w 353"/>
                <a:gd name="T55" fmla="*/ 211 h 782"/>
                <a:gd name="T56" fmla="*/ 131 w 353"/>
                <a:gd name="T57" fmla="*/ 214 h 782"/>
                <a:gd name="T58" fmla="*/ 136 w 353"/>
                <a:gd name="T59" fmla="*/ 241 h 782"/>
                <a:gd name="T60" fmla="*/ 131 w 353"/>
                <a:gd name="T61" fmla="*/ 258 h 782"/>
                <a:gd name="T62" fmla="*/ 120 w 353"/>
                <a:gd name="T63" fmla="*/ 261 h 782"/>
                <a:gd name="T64" fmla="*/ 115 w 353"/>
                <a:gd name="T65" fmla="*/ 271 h 782"/>
                <a:gd name="T66" fmla="*/ 110 w 353"/>
                <a:gd name="T67" fmla="*/ 313 h 782"/>
                <a:gd name="T68" fmla="*/ 93 w 353"/>
                <a:gd name="T69" fmla="*/ 348 h 782"/>
                <a:gd name="T70" fmla="*/ 65 w 353"/>
                <a:gd name="T71" fmla="*/ 376 h 782"/>
                <a:gd name="T72" fmla="*/ 53 w 353"/>
                <a:gd name="T73" fmla="*/ 387 h 782"/>
                <a:gd name="T74" fmla="*/ 55 w 353"/>
                <a:gd name="T75" fmla="*/ 460 h 782"/>
                <a:gd name="T76" fmla="*/ 112 w 353"/>
                <a:gd name="T77" fmla="*/ 484 h 782"/>
                <a:gd name="T78" fmla="*/ 239 w 353"/>
                <a:gd name="T79" fmla="*/ 538 h 782"/>
                <a:gd name="T80" fmla="*/ 289 w 353"/>
                <a:gd name="T81" fmla="*/ 569 h 782"/>
                <a:gd name="T82" fmla="*/ 310 w 353"/>
                <a:gd name="T83" fmla="*/ 609 h 782"/>
                <a:gd name="T84" fmla="*/ 321 w 353"/>
                <a:gd name="T85" fmla="*/ 696 h 782"/>
                <a:gd name="T86" fmla="*/ 262 w 353"/>
                <a:gd name="T87" fmla="*/ 752 h 782"/>
                <a:gd name="T88" fmla="*/ 251 w 353"/>
                <a:gd name="T89" fmla="*/ 756 h 782"/>
                <a:gd name="T90" fmla="*/ 247 w 353"/>
                <a:gd name="T91" fmla="*/ 767 h 782"/>
                <a:gd name="T92" fmla="*/ 251 w 353"/>
                <a:gd name="T93" fmla="*/ 778 h 782"/>
                <a:gd name="T94" fmla="*/ 262 w 353"/>
                <a:gd name="T95" fmla="*/ 782 h 782"/>
                <a:gd name="T96" fmla="*/ 347 w 353"/>
                <a:gd name="T97" fmla="*/ 779 h 782"/>
                <a:gd name="T98" fmla="*/ 353 w 353"/>
                <a:gd name="T99" fmla="*/ 770 h 782"/>
                <a:gd name="T100" fmla="*/ 352 w 353"/>
                <a:gd name="T101" fmla="*/ 721 h 782"/>
                <a:gd name="T102" fmla="*/ 342 w 353"/>
                <a:gd name="T103" fmla="*/ 619 h 7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353" h="782">
                  <a:moveTo>
                    <a:pt x="334" y="582"/>
                  </a:moveTo>
                  <a:lnTo>
                    <a:pt x="329" y="572"/>
                  </a:lnTo>
                  <a:lnTo>
                    <a:pt x="323" y="562"/>
                  </a:lnTo>
                  <a:lnTo>
                    <a:pt x="315" y="553"/>
                  </a:lnTo>
                  <a:lnTo>
                    <a:pt x="305" y="544"/>
                  </a:lnTo>
                  <a:lnTo>
                    <a:pt x="293" y="536"/>
                  </a:lnTo>
                  <a:lnTo>
                    <a:pt x="280" y="526"/>
                  </a:lnTo>
                  <a:lnTo>
                    <a:pt x="265" y="517"/>
                  </a:lnTo>
                  <a:lnTo>
                    <a:pt x="249" y="509"/>
                  </a:lnTo>
                  <a:lnTo>
                    <a:pt x="214" y="493"/>
                  </a:lnTo>
                  <a:lnTo>
                    <a:pt x="173" y="476"/>
                  </a:lnTo>
                  <a:lnTo>
                    <a:pt x="129" y="458"/>
                  </a:lnTo>
                  <a:lnTo>
                    <a:pt x="83" y="441"/>
                  </a:lnTo>
                  <a:lnTo>
                    <a:pt x="82" y="440"/>
                  </a:lnTo>
                  <a:lnTo>
                    <a:pt x="82" y="399"/>
                  </a:lnTo>
                  <a:lnTo>
                    <a:pt x="90" y="394"/>
                  </a:lnTo>
                  <a:lnTo>
                    <a:pt x="99" y="387"/>
                  </a:lnTo>
                  <a:lnTo>
                    <a:pt x="109" y="377"/>
                  </a:lnTo>
                  <a:lnTo>
                    <a:pt x="118" y="364"/>
                  </a:lnTo>
                  <a:lnTo>
                    <a:pt x="124" y="358"/>
                  </a:lnTo>
                  <a:lnTo>
                    <a:pt x="128" y="349"/>
                  </a:lnTo>
                  <a:lnTo>
                    <a:pt x="132" y="341"/>
                  </a:lnTo>
                  <a:lnTo>
                    <a:pt x="135" y="331"/>
                  </a:lnTo>
                  <a:lnTo>
                    <a:pt x="139" y="321"/>
                  </a:lnTo>
                  <a:lnTo>
                    <a:pt x="141" y="309"/>
                  </a:lnTo>
                  <a:lnTo>
                    <a:pt x="143" y="298"/>
                  </a:lnTo>
                  <a:lnTo>
                    <a:pt x="144" y="285"/>
                  </a:lnTo>
                  <a:lnTo>
                    <a:pt x="148" y="283"/>
                  </a:lnTo>
                  <a:lnTo>
                    <a:pt x="152" y="278"/>
                  </a:lnTo>
                  <a:lnTo>
                    <a:pt x="156" y="274"/>
                  </a:lnTo>
                  <a:lnTo>
                    <a:pt x="159" y="269"/>
                  </a:lnTo>
                  <a:lnTo>
                    <a:pt x="162" y="261"/>
                  </a:lnTo>
                  <a:lnTo>
                    <a:pt x="164" y="254"/>
                  </a:lnTo>
                  <a:lnTo>
                    <a:pt x="166" y="245"/>
                  </a:lnTo>
                  <a:lnTo>
                    <a:pt x="166" y="235"/>
                  </a:lnTo>
                  <a:lnTo>
                    <a:pt x="166" y="228"/>
                  </a:lnTo>
                  <a:lnTo>
                    <a:pt x="165" y="220"/>
                  </a:lnTo>
                  <a:lnTo>
                    <a:pt x="163" y="214"/>
                  </a:lnTo>
                  <a:lnTo>
                    <a:pt x="161" y="208"/>
                  </a:lnTo>
                  <a:lnTo>
                    <a:pt x="159" y="202"/>
                  </a:lnTo>
                  <a:lnTo>
                    <a:pt x="156" y="197"/>
                  </a:lnTo>
                  <a:lnTo>
                    <a:pt x="151" y="193"/>
                  </a:lnTo>
                  <a:lnTo>
                    <a:pt x="147" y="189"/>
                  </a:lnTo>
                  <a:lnTo>
                    <a:pt x="148" y="188"/>
                  </a:lnTo>
                  <a:lnTo>
                    <a:pt x="148" y="188"/>
                  </a:lnTo>
                  <a:lnTo>
                    <a:pt x="156" y="166"/>
                  </a:lnTo>
                  <a:lnTo>
                    <a:pt x="162" y="137"/>
                  </a:lnTo>
                  <a:lnTo>
                    <a:pt x="165" y="122"/>
                  </a:lnTo>
                  <a:lnTo>
                    <a:pt x="166" y="106"/>
                  </a:lnTo>
                  <a:lnTo>
                    <a:pt x="165" y="90"/>
                  </a:lnTo>
                  <a:lnTo>
                    <a:pt x="163" y="74"/>
                  </a:lnTo>
                  <a:lnTo>
                    <a:pt x="159" y="64"/>
                  </a:lnTo>
                  <a:lnTo>
                    <a:pt x="154" y="54"/>
                  </a:lnTo>
                  <a:lnTo>
                    <a:pt x="147" y="45"/>
                  </a:lnTo>
                  <a:lnTo>
                    <a:pt x="139" y="35"/>
                  </a:lnTo>
                  <a:lnTo>
                    <a:pt x="129" y="26"/>
                  </a:lnTo>
                  <a:lnTo>
                    <a:pt x="118" y="19"/>
                  </a:lnTo>
                  <a:lnTo>
                    <a:pt x="106" y="12"/>
                  </a:lnTo>
                  <a:lnTo>
                    <a:pt x="95" y="6"/>
                  </a:lnTo>
                  <a:lnTo>
                    <a:pt x="83" y="3"/>
                  </a:lnTo>
                  <a:lnTo>
                    <a:pt x="72" y="1"/>
                  </a:lnTo>
                  <a:lnTo>
                    <a:pt x="60" y="0"/>
                  </a:lnTo>
                  <a:lnTo>
                    <a:pt x="50" y="0"/>
                  </a:lnTo>
                  <a:lnTo>
                    <a:pt x="38" y="2"/>
                  </a:lnTo>
                  <a:lnTo>
                    <a:pt x="27" y="5"/>
                  </a:lnTo>
                  <a:lnTo>
                    <a:pt x="17" y="9"/>
                  </a:lnTo>
                  <a:lnTo>
                    <a:pt x="7" y="15"/>
                  </a:lnTo>
                  <a:lnTo>
                    <a:pt x="5" y="17"/>
                  </a:lnTo>
                  <a:lnTo>
                    <a:pt x="3" y="19"/>
                  </a:lnTo>
                  <a:lnTo>
                    <a:pt x="1" y="22"/>
                  </a:lnTo>
                  <a:lnTo>
                    <a:pt x="0" y="24"/>
                  </a:lnTo>
                  <a:lnTo>
                    <a:pt x="0" y="27"/>
                  </a:lnTo>
                  <a:lnTo>
                    <a:pt x="0" y="31"/>
                  </a:lnTo>
                  <a:lnTo>
                    <a:pt x="1" y="33"/>
                  </a:lnTo>
                  <a:lnTo>
                    <a:pt x="3" y="36"/>
                  </a:lnTo>
                  <a:lnTo>
                    <a:pt x="5" y="38"/>
                  </a:lnTo>
                  <a:lnTo>
                    <a:pt x="7" y="40"/>
                  </a:lnTo>
                  <a:lnTo>
                    <a:pt x="10" y="41"/>
                  </a:lnTo>
                  <a:lnTo>
                    <a:pt x="12" y="42"/>
                  </a:lnTo>
                  <a:lnTo>
                    <a:pt x="15" y="42"/>
                  </a:lnTo>
                  <a:lnTo>
                    <a:pt x="18" y="42"/>
                  </a:lnTo>
                  <a:lnTo>
                    <a:pt x="21" y="41"/>
                  </a:lnTo>
                  <a:lnTo>
                    <a:pt x="24" y="40"/>
                  </a:lnTo>
                  <a:lnTo>
                    <a:pt x="32" y="35"/>
                  </a:lnTo>
                  <a:lnTo>
                    <a:pt x="41" y="32"/>
                  </a:lnTo>
                  <a:lnTo>
                    <a:pt x="48" y="31"/>
                  </a:lnTo>
                  <a:lnTo>
                    <a:pt x="57" y="30"/>
                  </a:lnTo>
                  <a:lnTo>
                    <a:pt x="65" y="30"/>
                  </a:lnTo>
                  <a:lnTo>
                    <a:pt x="71" y="31"/>
                  </a:lnTo>
                  <a:lnTo>
                    <a:pt x="77" y="33"/>
                  </a:lnTo>
                  <a:lnTo>
                    <a:pt x="84" y="35"/>
                  </a:lnTo>
                  <a:lnTo>
                    <a:pt x="93" y="39"/>
                  </a:lnTo>
                  <a:lnTo>
                    <a:pt x="103" y="45"/>
                  </a:lnTo>
                  <a:lnTo>
                    <a:pt x="111" y="51"/>
                  </a:lnTo>
                  <a:lnTo>
                    <a:pt x="118" y="57"/>
                  </a:lnTo>
                  <a:lnTo>
                    <a:pt x="124" y="64"/>
                  </a:lnTo>
                  <a:lnTo>
                    <a:pt x="129" y="70"/>
                  </a:lnTo>
                  <a:lnTo>
                    <a:pt x="132" y="76"/>
                  </a:lnTo>
                  <a:lnTo>
                    <a:pt x="133" y="81"/>
                  </a:lnTo>
                  <a:lnTo>
                    <a:pt x="135" y="94"/>
                  </a:lnTo>
                  <a:lnTo>
                    <a:pt x="136" y="107"/>
                  </a:lnTo>
                  <a:lnTo>
                    <a:pt x="135" y="121"/>
                  </a:lnTo>
                  <a:lnTo>
                    <a:pt x="133" y="134"/>
                  </a:lnTo>
                  <a:lnTo>
                    <a:pt x="127" y="158"/>
                  </a:lnTo>
                  <a:lnTo>
                    <a:pt x="119" y="178"/>
                  </a:lnTo>
                  <a:lnTo>
                    <a:pt x="116" y="190"/>
                  </a:lnTo>
                  <a:lnTo>
                    <a:pt x="114" y="198"/>
                  </a:lnTo>
                  <a:lnTo>
                    <a:pt x="115" y="201"/>
                  </a:lnTo>
                  <a:lnTo>
                    <a:pt x="115" y="203"/>
                  </a:lnTo>
                  <a:lnTo>
                    <a:pt x="117" y="206"/>
                  </a:lnTo>
                  <a:lnTo>
                    <a:pt x="118" y="209"/>
                  </a:lnTo>
                  <a:lnTo>
                    <a:pt x="120" y="211"/>
                  </a:lnTo>
                  <a:lnTo>
                    <a:pt x="124" y="212"/>
                  </a:lnTo>
                  <a:lnTo>
                    <a:pt x="127" y="213"/>
                  </a:lnTo>
                  <a:lnTo>
                    <a:pt x="129" y="213"/>
                  </a:lnTo>
                  <a:lnTo>
                    <a:pt x="131" y="214"/>
                  </a:lnTo>
                  <a:lnTo>
                    <a:pt x="133" y="218"/>
                  </a:lnTo>
                  <a:lnTo>
                    <a:pt x="135" y="226"/>
                  </a:lnTo>
                  <a:lnTo>
                    <a:pt x="136" y="235"/>
                  </a:lnTo>
                  <a:lnTo>
                    <a:pt x="136" y="241"/>
                  </a:lnTo>
                  <a:lnTo>
                    <a:pt x="135" y="246"/>
                  </a:lnTo>
                  <a:lnTo>
                    <a:pt x="134" y="252"/>
                  </a:lnTo>
                  <a:lnTo>
                    <a:pt x="132" y="255"/>
                  </a:lnTo>
                  <a:lnTo>
                    <a:pt x="131" y="258"/>
                  </a:lnTo>
                  <a:lnTo>
                    <a:pt x="129" y="259"/>
                  </a:lnTo>
                  <a:lnTo>
                    <a:pt x="127" y="259"/>
                  </a:lnTo>
                  <a:lnTo>
                    <a:pt x="124" y="260"/>
                  </a:lnTo>
                  <a:lnTo>
                    <a:pt x="120" y="261"/>
                  </a:lnTo>
                  <a:lnTo>
                    <a:pt x="118" y="263"/>
                  </a:lnTo>
                  <a:lnTo>
                    <a:pt x="117" y="265"/>
                  </a:lnTo>
                  <a:lnTo>
                    <a:pt x="115" y="268"/>
                  </a:lnTo>
                  <a:lnTo>
                    <a:pt x="115" y="271"/>
                  </a:lnTo>
                  <a:lnTo>
                    <a:pt x="114" y="274"/>
                  </a:lnTo>
                  <a:lnTo>
                    <a:pt x="114" y="288"/>
                  </a:lnTo>
                  <a:lnTo>
                    <a:pt x="112" y="301"/>
                  </a:lnTo>
                  <a:lnTo>
                    <a:pt x="110" y="313"/>
                  </a:lnTo>
                  <a:lnTo>
                    <a:pt x="106" y="323"/>
                  </a:lnTo>
                  <a:lnTo>
                    <a:pt x="102" y="332"/>
                  </a:lnTo>
                  <a:lnTo>
                    <a:pt x="98" y="341"/>
                  </a:lnTo>
                  <a:lnTo>
                    <a:pt x="93" y="348"/>
                  </a:lnTo>
                  <a:lnTo>
                    <a:pt x="88" y="354"/>
                  </a:lnTo>
                  <a:lnTo>
                    <a:pt x="78" y="365"/>
                  </a:lnTo>
                  <a:lnTo>
                    <a:pt x="70" y="372"/>
                  </a:lnTo>
                  <a:lnTo>
                    <a:pt x="65" y="376"/>
                  </a:lnTo>
                  <a:lnTo>
                    <a:pt x="61" y="377"/>
                  </a:lnTo>
                  <a:lnTo>
                    <a:pt x="57" y="379"/>
                  </a:lnTo>
                  <a:lnTo>
                    <a:pt x="55" y="382"/>
                  </a:lnTo>
                  <a:lnTo>
                    <a:pt x="53" y="387"/>
                  </a:lnTo>
                  <a:lnTo>
                    <a:pt x="52" y="391"/>
                  </a:lnTo>
                  <a:lnTo>
                    <a:pt x="52" y="451"/>
                  </a:lnTo>
                  <a:lnTo>
                    <a:pt x="53" y="455"/>
                  </a:lnTo>
                  <a:lnTo>
                    <a:pt x="55" y="460"/>
                  </a:lnTo>
                  <a:lnTo>
                    <a:pt x="58" y="463"/>
                  </a:lnTo>
                  <a:lnTo>
                    <a:pt x="61" y="465"/>
                  </a:lnTo>
                  <a:lnTo>
                    <a:pt x="73" y="469"/>
                  </a:lnTo>
                  <a:lnTo>
                    <a:pt x="112" y="484"/>
                  </a:lnTo>
                  <a:lnTo>
                    <a:pt x="150" y="499"/>
                  </a:lnTo>
                  <a:lnTo>
                    <a:pt x="188" y="514"/>
                  </a:lnTo>
                  <a:lnTo>
                    <a:pt x="223" y="530"/>
                  </a:lnTo>
                  <a:lnTo>
                    <a:pt x="239" y="538"/>
                  </a:lnTo>
                  <a:lnTo>
                    <a:pt x="253" y="545"/>
                  </a:lnTo>
                  <a:lnTo>
                    <a:pt x="266" y="553"/>
                  </a:lnTo>
                  <a:lnTo>
                    <a:pt x="278" y="561"/>
                  </a:lnTo>
                  <a:lnTo>
                    <a:pt x="289" y="569"/>
                  </a:lnTo>
                  <a:lnTo>
                    <a:pt x="296" y="576"/>
                  </a:lnTo>
                  <a:lnTo>
                    <a:pt x="301" y="584"/>
                  </a:lnTo>
                  <a:lnTo>
                    <a:pt x="306" y="591"/>
                  </a:lnTo>
                  <a:lnTo>
                    <a:pt x="310" y="609"/>
                  </a:lnTo>
                  <a:lnTo>
                    <a:pt x="313" y="628"/>
                  </a:lnTo>
                  <a:lnTo>
                    <a:pt x="317" y="650"/>
                  </a:lnTo>
                  <a:lnTo>
                    <a:pt x="319" y="674"/>
                  </a:lnTo>
                  <a:lnTo>
                    <a:pt x="321" y="696"/>
                  </a:lnTo>
                  <a:lnTo>
                    <a:pt x="322" y="718"/>
                  </a:lnTo>
                  <a:lnTo>
                    <a:pt x="322" y="736"/>
                  </a:lnTo>
                  <a:lnTo>
                    <a:pt x="323" y="752"/>
                  </a:lnTo>
                  <a:lnTo>
                    <a:pt x="262" y="752"/>
                  </a:lnTo>
                  <a:lnTo>
                    <a:pt x="259" y="752"/>
                  </a:lnTo>
                  <a:lnTo>
                    <a:pt x="256" y="753"/>
                  </a:lnTo>
                  <a:lnTo>
                    <a:pt x="253" y="754"/>
                  </a:lnTo>
                  <a:lnTo>
                    <a:pt x="251" y="756"/>
                  </a:lnTo>
                  <a:lnTo>
                    <a:pt x="249" y="759"/>
                  </a:lnTo>
                  <a:lnTo>
                    <a:pt x="248" y="761"/>
                  </a:lnTo>
                  <a:lnTo>
                    <a:pt x="247" y="764"/>
                  </a:lnTo>
                  <a:lnTo>
                    <a:pt x="247" y="767"/>
                  </a:lnTo>
                  <a:lnTo>
                    <a:pt x="247" y="770"/>
                  </a:lnTo>
                  <a:lnTo>
                    <a:pt x="248" y="773"/>
                  </a:lnTo>
                  <a:lnTo>
                    <a:pt x="249" y="776"/>
                  </a:lnTo>
                  <a:lnTo>
                    <a:pt x="251" y="778"/>
                  </a:lnTo>
                  <a:lnTo>
                    <a:pt x="253" y="779"/>
                  </a:lnTo>
                  <a:lnTo>
                    <a:pt x="256" y="781"/>
                  </a:lnTo>
                  <a:lnTo>
                    <a:pt x="259" y="781"/>
                  </a:lnTo>
                  <a:lnTo>
                    <a:pt x="262" y="782"/>
                  </a:lnTo>
                  <a:lnTo>
                    <a:pt x="338" y="782"/>
                  </a:lnTo>
                  <a:lnTo>
                    <a:pt x="341" y="781"/>
                  </a:lnTo>
                  <a:lnTo>
                    <a:pt x="343" y="781"/>
                  </a:lnTo>
                  <a:lnTo>
                    <a:pt x="347" y="779"/>
                  </a:lnTo>
                  <a:lnTo>
                    <a:pt x="349" y="778"/>
                  </a:lnTo>
                  <a:lnTo>
                    <a:pt x="351" y="776"/>
                  </a:lnTo>
                  <a:lnTo>
                    <a:pt x="352" y="773"/>
                  </a:lnTo>
                  <a:lnTo>
                    <a:pt x="353" y="770"/>
                  </a:lnTo>
                  <a:lnTo>
                    <a:pt x="353" y="767"/>
                  </a:lnTo>
                  <a:lnTo>
                    <a:pt x="353" y="760"/>
                  </a:lnTo>
                  <a:lnTo>
                    <a:pt x="353" y="744"/>
                  </a:lnTo>
                  <a:lnTo>
                    <a:pt x="352" y="721"/>
                  </a:lnTo>
                  <a:lnTo>
                    <a:pt x="351" y="693"/>
                  </a:lnTo>
                  <a:lnTo>
                    <a:pt x="349" y="663"/>
                  </a:lnTo>
                  <a:lnTo>
                    <a:pt x="344" y="633"/>
                  </a:lnTo>
                  <a:lnTo>
                    <a:pt x="342" y="619"/>
                  </a:lnTo>
                  <a:lnTo>
                    <a:pt x="340" y="605"/>
                  </a:lnTo>
                  <a:lnTo>
                    <a:pt x="337" y="592"/>
                  </a:lnTo>
                  <a:lnTo>
                    <a:pt x="334" y="5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306" name="Group 305"/>
          <p:cNvGrpSpPr/>
          <p:nvPr/>
        </p:nvGrpSpPr>
        <p:grpSpPr>
          <a:xfrm>
            <a:off x="7814756" y="4466113"/>
            <a:ext cx="287338" cy="249238"/>
            <a:chOff x="8736013" y="2536825"/>
            <a:chExt cx="287338" cy="249238"/>
          </a:xfrm>
          <a:solidFill>
            <a:schemeClr val="accent3"/>
          </a:solidFill>
        </p:grpSpPr>
        <p:sp>
          <p:nvSpPr>
            <p:cNvPr id="307" name="Freeform 219"/>
            <p:cNvSpPr>
              <a:spLocks noEditPoints="1"/>
            </p:cNvSpPr>
            <p:nvPr/>
          </p:nvSpPr>
          <p:spPr bwMode="auto">
            <a:xfrm>
              <a:off x="8793163" y="2632075"/>
              <a:ext cx="230188" cy="153988"/>
            </a:xfrm>
            <a:custGeom>
              <a:avLst/>
              <a:gdLst>
                <a:gd name="T0" fmla="*/ 621 w 722"/>
                <a:gd name="T1" fmla="*/ 368 h 481"/>
                <a:gd name="T2" fmla="*/ 588 w 722"/>
                <a:gd name="T3" fmla="*/ 338 h 481"/>
                <a:gd name="T4" fmla="*/ 557 w 722"/>
                <a:gd name="T5" fmla="*/ 331 h 481"/>
                <a:gd name="T6" fmla="*/ 525 w 722"/>
                <a:gd name="T7" fmla="*/ 338 h 481"/>
                <a:gd name="T8" fmla="*/ 493 w 722"/>
                <a:gd name="T9" fmla="*/ 368 h 481"/>
                <a:gd name="T10" fmla="*/ 451 w 722"/>
                <a:gd name="T11" fmla="*/ 391 h 481"/>
                <a:gd name="T12" fmla="*/ 557 w 722"/>
                <a:gd name="T13" fmla="*/ 451 h 481"/>
                <a:gd name="T14" fmla="*/ 520 w 722"/>
                <a:gd name="T15" fmla="*/ 432 h 481"/>
                <a:gd name="T16" fmla="*/ 515 w 722"/>
                <a:gd name="T17" fmla="*/ 389 h 481"/>
                <a:gd name="T18" fmla="*/ 547 w 722"/>
                <a:gd name="T19" fmla="*/ 362 h 481"/>
                <a:gd name="T20" fmla="*/ 588 w 722"/>
                <a:gd name="T21" fmla="*/ 374 h 481"/>
                <a:gd name="T22" fmla="*/ 601 w 722"/>
                <a:gd name="T23" fmla="*/ 415 h 481"/>
                <a:gd name="T24" fmla="*/ 574 w 722"/>
                <a:gd name="T25" fmla="*/ 448 h 481"/>
                <a:gd name="T26" fmla="*/ 451 w 722"/>
                <a:gd name="T27" fmla="*/ 241 h 481"/>
                <a:gd name="T28" fmla="*/ 163 w 722"/>
                <a:gd name="T29" fmla="*/ 448 h 481"/>
                <a:gd name="T30" fmla="*/ 136 w 722"/>
                <a:gd name="T31" fmla="*/ 415 h 481"/>
                <a:gd name="T32" fmla="*/ 149 w 722"/>
                <a:gd name="T33" fmla="*/ 374 h 481"/>
                <a:gd name="T34" fmla="*/ 190 w 722"/>
                <a:gd name="T35" fmla="*/ 362 h 481"/>
                <a:gd name="T36" fmla="*/ 222 w 722"/>
                <a:gd name="T37" fmla="*/ 389 h 481"/>
                <a:gd name="T38" fmla="*/ 219 w 722"/>
                <a:gd name="T39" fmla="*/ 431 h 481"/>
                <a:gd name="T40" fmla="*/ 181 w 722"/>
                <a:gd name="T41" fmla="*/ 451 h 481"/>
                <a:gd name="T42" fmla="*/ 565 w 722"/>
                <a:gd name="T43" fmla="*/ 94 h 481"/>
                <a:gd name="T44" fmla="*/ 451 w 722"/>
                <a:gd name="T45" fmla="*/ 15 h 481"/>
                <a:gd name="T46" fmla="*/ 445 w 722"/>
                <a:gd name="T47" fmla="*/ 3 h 481"/>
                <a:gd name="T48" fmla="*/ 253 w 722"/>
                <a:gd name="T49" fmla="*/ 0 h 481"/>
                <a:gd name="T50" fmla="*/ 242 w 722"/>
                <a:gd name="T51" fmla="*/ 10 h 481"/>
                <a:gd name="T52" fmla="*/ 243 w 722"/>
                <a:gd name="T53" fmla="*/ 24 h 481"/>
                <a:gd name="T54" fmla="*/ 256 w 722"/>
                <a:gd name="T55" fmla="*/ 30 h 481"/>
                <a:gd name="T56" fmla="*/ 251 w 722"/>
                <a:gd name="T57" fmla="*/ 378 h 481"/>
                <a:gd name="T58" fmla="*/ 224 w 722"/>
                <a:gd name="T59" fmla="*/ 344 h 481"/>
                <a:gd name="T60" fmla="*/ 194 w 722"/>
                <a:gd name="T61" fmla="*/ 332 h 481"/>
                <a:gd name="T62" fmla="*/ 161 w 722"/>
                <a:gd name="T63" fmla="*/ 334 h 481"/>
                <a:gd name="T64" fmla="*/ 133 w 722"/>
                <a:gd name="T65" fmla="*/ 349 h 481"/>
                <a:gd name="T66" fmla="*/ 108 w 722"/>
                <a:gd name="T67" fmla="*/ 385 h 481"/>
                <a:gd name="T68" fmla="*/ 29 w 722"/>
                <a:gd name="T69" fmla="*/ 115 h 481"/>
                <a:gd name="T70" fmla="*/ 18 w 722"/>
                <a:gd name="T71" fmla="*/ 106 h 481"/>
                <a:gd name="T72" fmla="*/ 4 w 722"/>
                <a:gd name="T73" fmla="*/ 110 h 481"/>
                <a:gd name="T74" fmla="*/ 0 w 722"/>
                <a:gd name="T75" fmla="*/ 406 h 481"/>
                <a:gd name="T76" fmla="*/ 6 w 722"/>
                <a:gd name="T77" fmla="*/ 419 h 481"/>
                <a:gd name="T78" fmla="*/ 108 w 722"/>
                <a:gd name="T79" fmla="*/ 428 h 481"/>
                <a:gd name="T80" fmla="*/ 133 w 722"/>
                <a:gd name="T81" fmla="*/ 464 h 481"/>
                <a:gd name="T82" fmla="*/ 161 w 722"/>
                <a:gd name="T83" fmla="*/ 479 h 481"/>
                <a:gd name="T84" fmla="*/ 194 w 722"/>
                <a:gd name="T85" fmla="*/ 480 h 481"/>
                <a:gd name="T86" fmla="*/ 224 w 722"/>
                <a:gd name="T87" fmla="*/ 468 h 481"/>
                <a:gd name="T88" fmla="*/ 251 w 722"/>
                <a:gd name="T89" fmla="*/ 434 h 481"/>
                <a:gd name="T90" fmla="*/ 484 w 722"/>
                <a:gd name="T91" fmla="*/ 428 h 481"/>
                <a:gd name="T92" fmla="*/ 509 w 722"/>
                <a:gd name="T93" fmla="*/ 464 h 481"/>
                <a:gd name="T94" fmla="*/ 537 w 722"/>
                <a:gd name="T95" fmla="*/ 479 h 481"/>
                <a:gd name="T96" fmla="*/ 570 w 722"/>
                <a:gd name="T97" fmla="*/ 480 h 481"/>
                <a:gd name="T98" fmla="*/ 599 w 722"/>
                <a:gd name="T99" fmla="*/ 468 h 481"/>
                <a:gd name="T100" fmla="*/ 627 w 722"/>
                <a:gd name="T101" fmla="*/ 434 h 481"/>
                <a:gd name="T102" fmla="*/ 712 w 722"/>
                <a:gd name="T103" fmla="*/ 420 h 481"/>
                <a:gd name="T104" fmla="*/ 722 w 722"/>
                <a:gd name="T105" fmla="*/ 410 h 481"/>
                <a:gd name="T106" fmla="*/ 721 w 722"/>
                <a:gd name="T107" fmla="*/ 250 h 4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722" h="481">
                  <a:moveTo>
                    <a:pt x="630" y="391"/>
                  </a:moveTo>
                  <a:lnTo>
                    <a:pt x="629" y="385"/>
                  </a:lnTo>
                  <a:lnTo>
                    <a:pt x="627" y="378"/>
                  </a:lnTo>
                  <a:lnTo>
                    <a:pt x="623" y="373"/>
                  </a:lnTo>
                  <a:lnTo>
                    <a:pt x="621" y="368"/>
                  </a:lnTo>
                  <a:lnTo>
                    <a:pt x="614" y="357"/>
                  </a:lnTo>
                  <a:lnTo>
                    <a:pt x="604" y="349"/>
                  </a:lnTo>
                  <a:lnTo>
                    <a:pt x="599" y="344"/>
                  </a:lnTo>
                  <a:lnTo>
                    <a:pt x="593" y="341"/>
                  </a:lnTo>
                  <a:lnTo>
                    <a:pt x="588" y="338"/>
                  </a:lnTo>
                  <a:lnTo>
                    <a:pt x="583" y="336"/>
                  </a:lnTo>
                  <a:lnTo>
                    <a:pt x="576" y="334"/>
                  </a:lnTo>
                  <a:lnTo>
                    <a:pt x="570" y="332"/>
                  </a:lnTo>
                  <a:lnTo>
                    <a:pt x="563" y="331"/>
                  </a:lnTo>
                  <a:lnTo>
                    <a:pt x="557" y="331"/>
                  </a:lnTo>
                  <a:lnTo>
                    <a:pt x="550" y="331"/>
                  </a:lnTo>
                  <a:lnTo>
                    <a:pt x="543" y="332"/>
                  </a:lnTo>
                  <a:lnTo>
                    <a:pt x="537" y="334"/>
                  </a:lnTo>
                  <a:lnTo>
                    <a:pt x="530" y="336"/>
                  </a:lnTo>
                  <a:lnTo>
                    <a:pt x="525" y="338"/>
                  </a:lnTo>
                  <a:lnTo>
                    <a:pt x="520" y="341"/>
                  </a:lnTo>
                  <a:lnTo>
                    <a:pt x="514" y="344"/>
                  </a:lnTo>
                  <a:lnTo>
                    <a:pt x="509" y="349"/>
                  </a:lnTo>
                  <a:lnTo>
                    <a:pt x="499" y="357"/>
                  </a:lnTo>
                  <a:lnTo>
                    <a:pt x="493" y="368"/>
                  </a:lnTo>
                  <a:lnTo>
                    <a:pt x="490" y="373"/>
                  </a:lnTo>
                  <a:lnTo>
                    <a:pt x="486" y="378"/>
                  </a:lnTo>
                  <a:lnTo>
                    <a:pt x="484" y="385"/>
                  </a:lnTo>
                  <a:lnTo>
                    <a:pt x="483" y="391"/>
                  </a:lnTo>
                  <a:lnTo>
                    <a:pt x="451" y="391"/>
                  </a:lnTo>
                  <a:lnTo>
                    <a:pt x="451" y="271"/>
                  </a:lnTo>
                  <a:lnTo>
                    <a:pt x="692" y="271"/>
                  </a:lnTo>
                  <a:lnTo>
                    <a:pt x="692" y="391"/>
                  </a:lnTo>
                  <a:lnTo>
                    <a:pt x="630" y="391"/>
                  </a:lnTo>
                  <a:close/>
                  <a:moveTo>
                    <a:pt x="557" y="451"/>
                  </a:moveTo>
                  <a:lnTo>
                    <a:pt x="547" y="450"/>
                  </a:lnTo>
                  <a:lnTo>
                    <a:pt x="539" y="448"/>
                  </a:lnTo>
                  <a:lnTo>
                    <a:pt x="531" y="444"/>
                  </a:lnTo>
                  <a:lnTo>
                    <a:pt x="525" y="438"/>
                  </a:lnTo>
                  <a:lnTo>
                    <a:pt x="520" y="432"/>
                  </a:lnTo>
                  <a:lnTo>
                    <a:pt x="515" y="423"/>
                  </a:lnTo>
                  <a:lnTo>
                    <a:pt x="512" y="415"/>
                  </a:lnTo>
                  <a:lnTo>
                    <a:pt x="511" y="406"/>
                  </a:lnTo>
                  <a:lnTo>
                    <a:pt x="512" y="398"/>
                  </a:lnTo>
                  <a:lnTo>
                    <a:pt x="515" y="389"/>
                  </a:lnTo>
                  <a:lnTo>
                    <a:pt x="520" y="381"/>
                  </a:lnTo>
                  <a:lnTo>
                    <a:pt x="525" y="374"/>
                  </a:lnTo>
                  <a:lnTo>
                    <a:pt x="531" y="369"/>
                  </a:lnTo>
                  <a:lnTo>
                    <a:pt x="539" y="365"/>
                  </a:lnTo>
                  <a:lnTo>
                    <a:pt x="547" y="362"/>
                  </a:lnTo>
                  <a:lnTo>
                    <a:pt x="557" y="361"/>
                  </a:lnTo>
                  <a:lnTo>
                    <a:pt x="566" y="362"/>
                  </a:lnTo>
                  <a:lnTo>
                    <a:pt x="574" y="365"/>
                  </a:lnTo>
                  <a:lnTo>
                    <a:pt x="582" y="369"/>
                  </a:lnTo>
                  <a:lnTo>
                    <a:pt x="588" y="374"/>
                  </a:lnTo>
                  <a:lnTo>
                    <a:pt x="593" y="381"/>
                  </a:lnTo>
                  <a:lnTo>
                    <a:pt x="598" y="389"/>
                  </a:lnTo>
                  <a:lnTo>
                    <a:pt x="601" y="398"/>
                  </a:lnTo>
                  <a:lnTo>
                    <a:pt x="602" y="406"/>
                  </a:lnTo>
                  <a:lnTo>
                    <a:pt x="601" y="415"/>
                  </a:lnTo>
                  <a:lnTo>
                    <a:pt x="598" y="423"/>
                  </a:lnTo>
                  <a:lnTo>
                    <a:pt x="593" y="431"/>
                  </a:lnTo>
                  <a:lnTo>
                    <a:pt x="588" y="438"/>
                  </a:lnTo>
                  <a:lnTo>
                    <a:pt x="582" y="444"/>
                  </a:lnTo>
                  <a:lnTo>
                    <a:pt x="574" y="448"/>
                  </a:lnTo>
                  <a:lnTo>
                    <a:pt x="566" y="450"/>
                  </a:lnTo>
                  <a:lnTo>
                    <a:pt x="557" y="451"/>
                  </a:lnTo>
                  <a:close/>
                  <a:moveTo>
                    <a:pt x="551" y="120"/>
                  </a:moveTo>
                  <a:lnTo>
                    <a:pt x="671" y="241"/>
                  </a:lnTo>
                  <a:lnTo>
                    <a:pt x="451" y="241"/>
                  </a:lnTo>
                  <a:lnTo>
                    <a:pt x="451" y="120"/>
                  </a:lnTo>
                  <a:lnTo>
                    <a:pt x="551" y="120"/>
                  </a:lnTo>
                  <a:close/>
                  <a:moveTo>
                    <a:pt x="181" y="451"/>
                  </a:moveTo>
                  <a:lnTo>
                    <a:pt x="171" y="450"/>
                  </a:lnTo>
                  <a:lnTo>
                    <a:pt x="163" y="448"/>
                  </a:lnTo>
                  <a:lnTo>
                    <a:pt x="155" y="444"/>
                  </a:lnTo>
                  <a:lnTo>
                    <a:pt x="149" y="438"/>
                  </a:lnTo>
                  <a:lnTo>
                    <a:pt x="144" y="432"/>
                  </a:lnTo>
                  <a:lnTo>
                    <a:pt x="139" y="423"/>
                  </a:lnTo>
                  <a:lnTo>
                    <a:pt x="136" y="415"/>
                  </a:lnTo>
                  <a:lnTo>
                    <a:pt x="136" y="406"/>
                  </a:lnTo>
                  <a:lnTo>
                    <a:pt x="136" y="398"/>
                  </a:lnTo>
                  <a:lnTo>
                    <a:pt x="139" y="389"/>
                  </a:lnTo>
                  <a:lnTo>
                    <a:pt x="144" y="381"/>
                  </a:lnTo>
                  <a:lnTo>
                    <a:pt x="149" y="374"/>
                  </a:lnTo>
                  <a:lnTo>
                    <a:pt x="155" y="369"/>
                  </a:lnTo>
                  <a:lnTo>
                    <a:pt x="163" y="365"/>
                  </a:lnTo>
                  <a:lnTo>
                    <a:pt x="171" y="362"/>
                  </a:lnTo>
                  <a:lnTo>
                    <a:pt x="181" y="361"/>
                  </a:lnTo>
                  <a:lnTo>
                    <a:pt x="190" y="362"/>
                  </a:lnTo>
                  <a:lnTo>
                    <a:pt x="198" y="365"/>
                  </a:lnTo>
                  <a:lnTo>
                    <a:pt x="206" y="369"/>
                  </a:lnTo>
                  <a:lnTo>
                    <a:pt x="212" y="374"/>
                  </a:lnTo>
                  <a:lnTo>
                    <a:pt x="219" y="381"/>
                  </a:lnTo>
                  <a:lnTo>
                    <a:pt x="222" y="389"/>
                  </a:lnTo>
                  <a:lnTo>
                    <a:pt x="225" y="398"/>
                  </a:lnTo>
                  <a:lnTo>
                    <a:pt x="226" y="406"/>
                  </a:lnTo>
                  <a:lnTo>
                    <a:pt x="225" y="415"/>
                  </a:lnTo>
                  <a:lnTo>
                    <a:pt x="222" y="423"/>
                  </a:lnTo>
                  <a:lnTo>
                    <a:pt x="219" y="431"/>
                  </a:lnTo>
                  <a:lnTo>
                    <a:pt x="212" y="438"/>
                  </a:lnTo>
                  <a:lnTo>
                    <a:pt x="206" y="444"/>
                  </a:lnTo>
                  <a:lnTo>
                    <a:pt x="198" y="448"/>
                  </a:lnTo>
                  <a:lnTo>
                    <a:pt x="190" y="450"/>
                  </a:lnTo>
                  <a:lnTo>
                    <a:pt x="181" y="451"/>
                  </a:lnTo>
                  <a:close/>
                  <a:moveTo>
                    <a:pt x="721" y="250"/>
                  </a:moveTo>
                  <a:lnTo>
                    <a:pt x="720" y="248"/>
                  </a:lnTo>
                  <a:lnTo>
                    <a:pt x="718" y="246"/>
                  </a:lnTo>
                  <a:lnTo>
                    <a:pt x="568" y="95"/>
                  </a:lnTo>
                  <a:lnTo>
                    <a:pt x="565" y="94"/>
                  </a:lnTo>
                  <a:lnTo>
                    <a:pt x="562" y="91"/>
                  </a:lnTo>
                  <a:lnTo>
                    <a:pt x="559" y="91"/>
                  </a:lnTo>
                  <a:lnTo>
                    <a:pt x="557" y="90"/>
                  </a:lnTo>
                  <a:lnTo>
                    <a:pt x="451" y="90"/>
                  </a:lnTo>
                  <a:lnTo>
                    <a:pt x="451" y="15"/>
                  </a:lnTo>
                  <a:lnTo>
                    <a:pt x="451" y="12"/>
                  </a:lnTo>
                  <a:lnTo>
                    <a:pt x="450" y="10"/>
                  </a:lnTo>
                  <a:lnTo>
                    <a:pt x="449" y="7"/>
                  </a:lnTo>
                  <a:lnTo>
                    <a:pt x="447" y="5"/>
                  </a:lnTo>
                  <a:lnTo>
                    <a:pt x="445" y="3"/>
                  </a:lnTo>
                  <a:lnTo>
                    <a:pt x="442" y="1"/>
                  </a:lnTo>
                  <a:lnTo>
                    <a:pt x="439" y="0"/>
                  </a:lnTo>
                  <a:lnTo>
                    <a:pt x="436" y="0"/>
                  </a:lnTo>
                  <a:lnTo>
                    <a:pt x="256" y="0"/>
                  </a:lnTo>
                  <a:lnTo>
                    <a:pt x="253" y="0"/>
                  </a:lnTo>
                  <a:lnTo>
                    <a:pt x="250" y="1"/>
                  </a:lnTo>
                  <a:lnTo>
                    <a:pt x="247" y="3"/>
                  </a:lnTo>
                  <a:lnTo>
                    <a:pt x="245" y="5"/>
                  </a:lnTo>
                  <a:lnTo>
                    <a:pt x="243" y="7"/>
                  </a:lnTo>
                  <a:lnTo>
                    <a:pt x="242" y="10"/>
                  </a:lnTo>
                  <a:lnTo>
                    <a:pt x="241" y="12"/>
                  </a:lnTo>
                  <a:lnTo>
                    <a:pt x="241" y="15"/>
                  </a:lnTo>
                  <a:lnTo>
                    <a:pt x="241" y="19"/>
                  </a:lnTo>
                  <a:lnTo>
                    <a:pt x="242" y="22"/>
                  </a:lnTo>
                  <a:lnTo>
                    <a:pt x="243" y="24"/>
                  </a:lnTo>
                  <a:lnTo>
                    <a:pt x="245" y="26"/>
                  </a:lnTo>
                  <a:lnTo>
                    <a:pt x="247" y="28"/>
                  </a:lnTo>
                  <a:lnTo>
                    <a:pt x="250" y="29"/>
                  </a:lnTo>
                  <a:lnTo>
                    <a:pt x="253" y="30"/>
                  </a:lnTo>
                  <a:lnTo>
                    <a:pt x="256" y="30"/>
                  </a:lnTo>
                  <a:lnTo>
                    <a:pt x="421" y="30"/>
                  </a:lnTo>
                  <a:lnTo>
                    <a:pt x="421" y="391"/>
                  </a:lnTo>
                  <a:lnTo>
                    <a:pt x="254" y="391"/>
                  </a:lnTo>
                  <a:lnTo>
                    <a:pt x="253" y="385"/>
                  </a:lnTo>
                  <a:lnTo>
                    <a:pt x="251" y="378"/>
                  </a:lnTo>
                  <a:lnTo>
                    <a:pt x="249" y="373"/>
                  </a:lnTo>
                  <a:lnTo>
                    <a:pt x="245" y="368"/>
                  </a:lnTo>
                  <a:lnTo>
                    <a:pt x="238" y="357"/>
                  </a:lnTo>
                  <a:lnTo>
                    <a:pt x="228" y="349"/>
                  </a:lnTo>
                  <a:lnTo>
                    <a:pt x="224" y="344"/>
                  </a:lnTo>
                  <a:lnTo>
                    <a:pt x="219" y="341"/>
                  </a:lnTo>
                  <a:lnTo>
                    <a:pt x="212" y="338"/>
                  </a:lnTo>
                  <a:lnTo>
                    <a:pt x="207" y="336"/>
                  </a:lnTo>
                  <a:lnTo>
                    <a:pt x="200" y="334"/>
                  </a:lnTo>
                  <a:lnTo>
                    <a:pt x="194" y="332"/>
                  </a:lnTo>
                  <a:lnTo>
                    <a:pt x="187" y="331"/>
                  </a:lnTo>
                  <a:lnTo>
                    <a:pt x="181" y="331"/>
                  </a:lnTo>
                  <a:lnTo>
                    <a:pt x="174" y="331"/>
                  </a:lnTo>
                  <a:lnTo>
                    <a:pt x="167" y="332"/>
                  </a:lnTo>
                  <a:lnTo>
                    <a:pt x="161" y="334"/>
                  </a:lnTo>
                  <a:lnTo>
                    <a:pt x="155" y="336"/>
                  </a:lnTo>
                  <a:lnTo>
                    <a:pt x="149" y="338"/>
                  </a:lnTo>
                  <a:lnTo>
                    <a:pt x="144" y="341"/>
                  </a:lnTo>
                  <a:lnTo>
                    <a:pt x="138" y="344"/>
                  </a:lnTo>
                  <a:lnTo>
                    <a:pt x="133" y="349"/>
                  </a:lnTo>
                  <a:lnTo>
                    <a:pt x="124" y="357"/>
                  </a:lnTo>
                  <a:lnTo>
                    <a:pt x="117" y="368"/>
                  </a:lnTo>
                  <a:lnTo>
                    <a:pt x="114" y="373"/>
                  </a:lnTo>
                  <a:lnTo>
                    <a:pt x="110" y="378"/>
                  </a:lnTo>
                  <a:lnTo>
                    <a:pt x="108" y="385"/>
                  </a:lnTo>
                  <a:lnTo>
                    <a:pt x="107" y="391"/>
                  </a:lnTo>
                  <a:lnTo>
                    <a:pt x="30" y="391"/>
                  </a:lnTo>
                  <a:lnTo>
                    <a:pt x="30" y="120"/>
                  </a:lnTo>
                  <a:lnTo>
                    <a:pt x="30" y="117"/>
                  </a:lnTo>
                  <a:lnTo>
                    <a:pt x="29" y="115"/>
                  </a:lnTo>
                  <a:lnTo>
                    <a:pt x="28" y="112"/>
                  </a:lnTo>
                  <a:lnTo>
                    <a:pt x="26" y="110"/>
                  </a:lnTo>
                  <a:lnTo>
                    <a:pt x="24" y="109"/>
                  </a:lnTo>
                  <a:lnTo>
                    <a:pt x="21" y="106"/>
                  </a:lnTo>
                  <a:lnTo>
                    <a:pt x="18" y="106"/>
                  </a:lnTo>
                  <a:lnTo>
                    <a:pt x="15" y="105"/>
                  </a:lnTo>
                  <a:lnTo>
                    <a:pt x="12" y="106"/>
                  </a:lnTo>
                  <a:lnTo>
                    <a:pt x="10" y="106"/>
                  </a:lnTo>
                  <a:lnTo>
                    <a:pt x="6" y="109"/>
                  </a:lnTo>
                  <a:lnTo>
                    <a:pt x="4" y="110"/>
                  </a:lnTo>
                  <a:lnTo>
                    <a:pt x="3" y="112"/>
                  </a:lnTo>
                  <a:lnTo>
                    <a:pt x="1" y="115"/>
                  </a:lnTo>
                  <a:lnTo>
                    <a:pt x="1" y="117"/>
                  </a:lnTo>
                  <a:lnTo>
                    <a:pt x="0" y="120"/>
                  </a:lnTo>
                  <a:lnTo>
                    <a:pt x="0" y="406"/>
                  </a:lnTo>
                  <a:lnTo>
                    <a:pt x="1" y="410"/>
                  </a:lnTo>
                  <a:lnTo>
                    <a:pt x="1" y="412"/>
                  </a:lnTo>
                  <a:lnTo>
                    <a:pt x="3" y="415"/>
                  </a:lnTo>
                  <a:lnTo>
                    <a:pt x="4" y="417"/>
                  </a:lnTo>
                  <a:lnTo>
                    <a:pt x="6" y="419"/>
                  </a:lnTo>
                  <a:lnTo>
                    <a:pt x="10" y="420"/>
                  </a:lnTo>
                  <a:lnTo>
                    <a:pt x="12" y="421"/>
                  </a:lnTo>
                  <a:lnTo>
                    <a:pt x="15" y="421"/>
                  </a:lnTo>
                  <a:lnTo>
                    <a:pt x="107" y="421"/>
                  </a:lnTo>
                  <a:lnTo>
                    <a:pt x="108" y="428"/>
                  </a:lnTo>
                  <a:lnTo>
                    <a:pt x="110" y="434"/>
                  </a:lnTo>
                  <a:lnTo>
                    <a:pt x="114" y="440"/>
                  </a:lnTo>
                  <a:lnTo>
                    <a:pt x="117" y="445"/>
                  </a:lnTo>
                  <a:lnTo>
                    <a:pt x="124" y="456"/>
                  </a:lnTo>
                  <a:lnTo>
                    <a:pt x="133" y="464"/>
                  </a:lnTo>
                  <a:lnTo>
                    <a:pt x="138" y="468"/>
                  </a:lnTo>
                  <a:lnTo>
                    <a:pt x="144" y="472"/>
                  </a:lnTo>
                  <a:lnTo>
                    <a:pt x="149" y="475"/>
                  </a:lnTo>
                  <a:lnTo>
                    <a:pt x="155" y="477"/>
                  </a:lnTo>
                  <a:lnTo>
                    <a:pt x="161" y="479"/>
                  </a:lnTo>
                  <a:lnTo>
                    <a:pt x="167" y="480"/>
                  </a:lnTo>
                  <a:lnTo>
                    <a:pt x="174" y="481"/>
                  </a:lnTo>
                  <a:lnTo>
                    <a:pt x="181" y="481"/>
                  </a:lnTo>
                  <a:lnTo>
                    <a:pt x="187" y="481"/>
                  </a:lnTo>
                  <a:lnTo>
                    <a:pt x="194" y="480"/>
                  </a:lnTo>
                  <a:lnTo>
                    <a:pt x="200" y="479"/>
                  </a:lnTo>
                  <a:lnTo>
                    <a:pt x="207" y="477"/>
                  </a:lnTo>
                  <a:lnTo>
                    <a:pt x="212" y="475"/>
                  </a:lnTo>
                  <a:lnTo>
                    <a:pt x="219" y="472"/>
                  </a:lnTo>
                  <a:lnTo>
                    <a:pt x="224" y="468"/>
                  </a:lnTo>
                  <a:lnTo>
                    <a:pt x="228" y="464"/>
                  </a:lnTo>
                  <a:lnTo>
                    <a:pt x="238" y="456"/>
                  </a:lnTo>
                  <a:lnTo>
                    <a:pt x="245" y="445"/>
                  </a:lnTo>
                  <a:lnTo>
                    <a:pt x="249" y="440"/>
                  </a:lnTo>
                  <a:lnTo>
                    <a:pt x="251" y="434"/>
                  </a:lnTo>
                  <a:lnTo>
                    <a:pt x="253" y="428"/>
                  </a:lnTo>
                  <a:lnTo>
                    <a:pt x="254" y="421"/>
                  </a:lnTo>
                  <a:lnTo>
                    <a:pt x="436" y="421"/>
                  </a:lnTo>
                  <a:lnTo>
                    <a:pt x="483" y="421"/>
                  </a:lnTo>
                  <a:lnTo>
                    <a:pt x="484" y="428"/>
                  </a:lnTo>
                  <a:lnTo>
                    <a:pt x="486" y="434"/>
                  </a:lnTo>
                  <a:lnTo>
                    <a:pt x="490" y="440"/>
                  </a:lnTo>
                  <a:lnTo>
                    <a:pt x="493" y="445"/>
                  </a:lnTo>
                  <a:lnTo>
                    <a:pt x="499" y="456"/>
                  </a:lnTo>
                  <a:lnTo>
                    <a:pt x="509" y="464"/>
                  </a:lnTo>
                  <a:lnTo>
                    <a:pt x="514" y="468"/>
                  </a:lnTo>
                  <a:lnTo>
                    <a:pt x="520" y="472"/>
                  </a:lnTo>
                  <a:lnTo>
                    <a:pt x="525" y="475"/>
                  </a:lnTo>
                  <a:lnTo>
                    <a:pt x="530" y="477"/>
                  </a:lnTo>
                  <a:lnTo>
                    <a:pt x="537" y="479"/>
                  </a:lnTo>
                  <a:lnTo>
                    <a:pt x="543" y="480"/>
                  </a:lnTo>
                  <a:lnTo>
                    <a:pt x="550" y="481"/>
                  </a:lnTo>
                  <a:lnTo>
                    <a:pt x="557" y="481"/>
                  </a:lnTo>
                  <a:lnTo>
                    <a:pt x="563" y="481"/>
                  </a:lnTo>
                  <a:lnTo>
                    <a:pt x="570" y="480"/>
                  </a:lnTo>
                  <a:lnTo>
                    <a:pt x="576" y="479"/>
                  </a:lnTo>
                  <a:lnTo>
                    <a:pt x="583" y="477"/>
                  </a:lnTo>
                  <a:lnTo>
                    <a:pt x="588" y="475"/>
                  </a:lnTo>
                  <a:lnTo>
                    <a:pt x="593" y="472"/>
                  </a:lnTo>
                  <a:lnTo>
                    <a:pt x="599" y="468"/>
                  </a:lnTo>
                  <a:lnTo>
                    <a:pt x="604" y="464"/>
                  </a:lnTo>
                  <a:lnTo>
                    <a:pt x="614" y="456"/>
                  </a:lnTo>
                  <a:lnTo>
                    <a:pt x="621" y="445"/>
                  </a:lnTo>
                  <a:lnTo>
                    <a:pt x="623" y="440"/>
                  </a:lnTo>
                  <a:lnTo>
                    <a:pt x="627" y="434"/>
                  </a:lnTo>
                  <a:lnTo>
                    <a:pt x="629" y="428"/>
                  </a:lnTo>
                  <a:lnTo>
                    <a:pt x="630" y="421"/>
                  </a:lnTo>
                  <a:lnTo>
                    <a:pt x="707" y="421"/>
                  </a:lnTo>
                  <a:lnTo>
                    <a:pt x="710" y="421"/>
                  </a:lnTo>
                  <a:lnTo>
                    <a:pt x="712" y="420"/>
                  </a:lnTo>
                  <a:lnTo>
                    <a:pt x="716" y="419"/>
                  </a:lnTo>
                  <a:lnTo>
                    <a:pt x="718" y="417"/>
                  </a:lnTo>
                  <a:lnTo>
                    <a:pt x="720" y="415"/>
                  </a:lnTo>
                  <a:lnTo>
                    <a:pt x="721" y="412"/>
                  </a:lnTo>
                  <a:lnTo>
                    <a:pt x="722" y="410"/>
                  </a:lnTo>
                  <a:lnTo>
                    <a:pt x="722" y="406"/>
                  </a:lnTo>
                  <a:lnTo>
                    <a:pt x="722" y="256"/>
                  </a:lnTo>
                  <a:lnTo>
                    <a:pt x="722" y="253"/>
                  </a:lnTo>
                  <a:lnTo>
                    <a:pt x="721" y="250"/>
                  </a:lnTo>
                  <a:lnTo>
                    <a:pt x="721" y="25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8" name="Freeform 220"/>
            <p:cNvSpPr>
              <a:spLocks/>
            </p:cNvSpPr>
            <p:nvPr/>
          </p:nvSpPr>
          <p:spPr bwMode="auto">
            <a:xfrm>
              <a:off x="8793163" y="2565400"/>
              <a:ext cx="28575" cy="38100"/>
            </a:xfrm>
            <a:custGeom>
              <a:avLst/>
              <a:gdLst>
                <a:gd name="T0" fmla="*/ 15 w 90"/>
                <a:gd name="T1" fmla="*/ 120 h 120"/>
                <a:gd name="T2" fmla="*/ 75 w 90"/>
                <a:gd name="T3" fmla="*/ 120 h 120"/>
                <a:gd name="T4" fmla="*/ 78 w 90"/>
                <a:gd name="T5" fmla="*/ 120 h 120"/>
                <a:gd name="T6" fmla="*/ 81 w 90"/>
                <a:gd name="T7" fmla="*/ 119 h 120"/>
                <a:gd name="T8" fmla="*/ 84 w 90"/>
                <a:gd name="T9" fmla="*/ 117 h 120"/>
                <a:gd name="T10" fmla="*/ 86 w 90"/>
                <a:gd name="T11" fmla="*/ 116 h 120"/>
                <a:gd name="T12" fmla="*/ 88 w 90"/>
                <a:gd name="T13" fmla="*/ 114 h 120"/>
                <a:gd name="T14" fmla="*/ 89 w 90"/>
                <a:gd name="T15" fmla="*/ 111 h 120"/>
                <a:gd name="T16" fmla="*/ 90 w 90"/>
                <a:gd name="T17" fmla="*/ 109 h 120"/>
                <a:gd name="T18" fmla="*/ 90 w 90"/>
                <a:gd name="T19" fmla="*/ 105 h 120"/>
                <a:gd name="T20" fmla="*/ 90 w 90"/>
                <a:gd name="T21" fmla="*/ 102 h 120"/>
                <a:gd name="T22" fmla="*/ 89 w 90"/>
                <a:gd name="T23" fmla="*/ 99 h 120"/>
                <a:gd name="T24" fmla="*/ 88 w 90"/>
                <a:gd name="T25" fmla="*/ 97 h 120"/>
                <a:gd name="T26" fmla="*/ 86 w 90"/>
                <a:gd name="T27" fmla="*/ 95 h 120"/>
                <a:gd name="T28" fmla="*/ 84 w 90"/>
                <a:gd name="T29" fmla="*/ 93 h 120"/>
                <a:gd name="T30" fmla="*/ 81 w 90"/>
                <a:gd name="T31" fmla="*/ 91 h 120"/>
                <a:gd name="T32" fmla="*/ 78 w 90"/>
                <a:gd name="T33" fmla="*/ 90 h 120"/>
                <a:gd name="T34" fmla="*/ 75 w 90"/>
                <a:gd name="T35" fmla="*/ 90 h 120"/>
                <a:gd name="T36" fmla="*/ 30 w 90"/>
                <a:gd name="T37" fmla="*/ 90 h 120"/>
                <a:gd name="T38" fmla="*/ 30 w 90"/>
                <a:gd name="T39" fmla="*/ 15 h 120"/>
                <a:gd name="T40" fmla="*/ 30 w 90"/>
                <a:gd name="T41" fmla="*/ 12 h 120"/>
                <a:gd name="T42" fmla="*/ 29 w 90"/>
                <a:gd name="T43" fmla="*/ 9 h 120"/>
                <a:gd name="T44" fmla="*/ 28 w 90"/>
                <a:gd name="T45" fmla="*/ 7 h 120"/>
                <a:gd name="T46" fmla="*/ 26 w 90"/>
                <a:gd name="T47" fmla="*/ 5 h 120"/>
                <a:gd name="T48" fmla="*/ 24 w 90"/>
                <a:gd name="T49" fmla="*/ 3 h 120"/>
                <a:gd name="T50" fmla="*/ 21 w 90"/>
                <a:gd name="T51" fmla="*/ 1 h 120"/>
                <a:gd name="T52" fmla="*/ 18 w 90"/>
                <a:gd name="T53" fmla="*/ 0 h 120"/>
                <a:gd name="T54" fmla="*/ 15 w 90"/>
                <a:gd name="T55" fmla="*/ 0 h 120"/>
                <a:gd name="T56" fmla="*/ 12 w 90"/>
                <a:gd name="T57" fmla="*/ 0 h 120"/>
                <a:gd name="T58" fmla="*/ 10 w 90"/>
                <a:gd name="T59" fmla="*/ 1 h 120"/>
                <a:gd name="T60" fmla="*/ 6 w 90"/>
                <a:gd name="T61" fmla="*/ 3 h 120"/>
                <a:gd name="T62" fmla="*/ 4 w 90"/>
                <a:gd name="T63" fmla="*/ 5 h 120"/>
                <a:gd name="T64" fmla="*/ 3 w 90"/>
                <a:gd name="T65" fmla="*/ 7 h 120"/>
                <a:gd name="T66" fmla="*/ 1 w 90"/>
                <a:gd name="T67" fmla="*/ 9 h 120"/>
                <a:gd name="T68" fmla="*/ 1 w 90"/>
                <a:gd name="T69" fmla="*/ 12 h 120"/>
                <a:gd name="T70" fmla="*/ 0 w 90"/>
                <a:gd name="T71" fmla="*/ 15 h 120"/>
                <a:gd name="T72" fmla="*/ 0 w 90"/>
                <a:gd name="T73" fmla="*/ 105 h 120"/>
                <a:gd name="T74" fmla="*/ 1 w 90"/>
                <a:gd name="T75" fmla="*/ 109 h 120"/>
                <a:gd name="T76" fmla="*/ 1 w 90"/>
                <a:gd name="T77" fmla="*/ 111 h 120"/>
                <a:gd name="T78" fmla="*/ 3 w 90"/>
                <a:gd name="T79" fmla="*/ 114 h 120"/>
                <a:gd name="T80" fmla="*/ 4 w 90"/>
                <a:gd name="T81" fmla="*/ 116 h 120"/>
                <a:gd name="T82" fmla="*/ 6 w 90"/>
                <a:gd name="T83" fmla="*/ 117 h 120"/>
                <a:gd name="T84" fmla="*/ 10 w 90"/>
                <a:gd name="T85" fmla="*/ 119 h 120"/>
                <a:gd name="T86" fmla="*/ 13 w 90"/>
                <a:gd name="T87" fmla="*/ 120 h 120"/>
                <a:gd name="T88" fmla="*/ 15 w 90"/>
                <a:gd name="T89" fmla="*/ 120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90" h="120">
                  <a:moveTo>
                    <a:pt x="15" y="120"/>
                  </a:moveTo>
                  <a:lnTo>
                    <a:pt x="75" y="120"/>
                  </a:lnTo>
                  <a:lnTo>
                    <a:pt x="78" y="120"/>
                  </a:lnTo>
                  <a:lnTo>
                    <a:pt x="81" y="119"/>
                  </a:lnTo>
                  <a:lnTo>
                    <a:pt x="84" y="117"/>
                  </a:lnTo>
                  <a:lnTo>
                    <a:pt x="86" y="116"/>
                  </a:lnTo>
                  <a:lnTo>
                    <a:pt x="88" y="114"/>
                  </a:lnTo>
                  <a:lnTo>
                    <a:pt x="89" y="111"/>
                  </a:lnTo>
                  <a:lnTo>
                    <a:pt x="90" y="109"/>
                  </a:lnTo>
                  <a:lnTo>
                    <a:pt x="90" y="105"/>
                  </a:lnTo>
                  <a:lnTo>
                    <a:pt x="90" y="102"/>
                  </a:lnTo>
                  <a:lnTo>
                    <a:pt x="89" y="99"/>
                  </a:lnTo>
                  <a:lnTo>
                    <a:pt x="88" y="97"/>
                  </a:lnTo>
                  <a:lnTo>
                    <a:pt x="86" y="95"/>
                  </a:lnTo>
                  <a:lnTo>
                    <a:pt x="84" y="93"/>
                  </a:lnTo>
                  <a:lnTo>
                    <a:pt x="81" y="91"/>
                  </a:lnTo>
                  <a:lnTo>
                    <a:pt x="78" y="90"/>
                  </a:lnTo>
                  <a:lnTo>
                    <a:pt x="75" y="90"/>
                  </a:lnTo>
                  <a:lnTo>
                    <a:pt x="30" y="90"/>
                  </a:lnTo>
                  <a:lnTo>
                    <a:pt x="30" y="15"/>
                  </a:lnTo>
                  <a:lnTo>
                    <a:pt x="30" y="12"/>
                  </a:lnTo>
                  <a:lnTo>
                    <a:pt x="29" y="9"/>
                  </a:lnTo>
                  <a:lnTo>
                    <a:pt x="28" y="7"/>
                  </a:lnTo>
                  <a:lnTo>
                    <a:pt x="26" y="5"/>
                  </a:lnTo>
                  <a:lnTo>
                    <a:pt x="24" y="3"/>
                  </a:lnTo>
                  <a:lnTo>
                    <a:pt x="21" y="1"/>
                  </a:lnTo>
                  <a:lnTo>
                    <a:pt x="18" y="0"/>
                  </a:lnTo>
                  <a:lnTo>
                    <a:pt x="15" y="0"/>
                  </a:lnTo>
                  <a:lnTo>
                    <a:pt x="12" y="0"/>
                  </a:lnTo>
                  <a:lnTo>
                    <a:pt x="10" y="1"/>
                  </a:lnTo>
                  <a:lnTo>
                    <a:pt x="6" y="3"/>
                  </a:lnTo>
                  <a:lnTo>
                    <a:pt x="4" y="5"/>
                  </a:lnTo>
                  <a:lnTo>
                    <a:pt x="3" y="7"/>
                  </a:lnTo>
                  <a:lnTo>
                    <a:pt x="1" y="9"/>
                  </a:lnTo>
                  <a:lnTo>
                    <a:pt x="1" y="12"/>
                  </a:lnTo>
                  <a:lnTo>
                    <a:pt x="0" y="15"/>
                  </a:lnTo>
                  <a:lnTo>
                    <a:pt x="0" y="105"/>
                  </a:lnTo>
                  <a:lnTo>
                    <a:pt x="1" y="109"/>
                  </a:lnTo>
                  <a:lnTo>
                    <a:pt x="1" y="111"/>
                  </a:lnTo>
                  <a:lnTo>
                    <a:pt x="3" y="114"/>
                  </a:lnTo>
                  <a:lnTo>
                    <a:pt x="4" y="116"/>
                  </a:lnTo>
                  <a:lnTo>
                    <a:pt x="6" y="117"/>
                  </a:lnTo>
                  <a:lnTo>
                    <a:pt x="10" y="119"/>
                  </a:lnTo>
                  <a:lnTo>
                    <a:pt x="13" y="120"/>
                  </a:lnTo>
                  <a:lnTo>
                    <a:pt x="15" y="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9" name="Freeform 221"/>
            <p:cNvSpPr>
              <a:spLocks/>
            </p:cNvSpPr>
            <p:nvPr/>
          </p:nvSpPr>
          <p:spPr bwMode="auto">
            <a:xfrm>
              <a:off x="8736013" y="2698750"/>
              <a:ext cx="47625" cy="11113"/>
            </a:xfrm>
            <a:custGeom>
              <a:avLst/>
              <a:gdLst>
                <a:gd name="T0" fmla="*/ 135 w 150"/>
                <a:gd name="T1" fmla="*/ 0 h 31"/>
                <a:gd name="T2" fmla="*/ 15 w 150"/>
                <a:gd name="T3" fmla="*/ 0 h 31"/>
                <a:gd name="T4" fmla="*/ 12 w 150"/>
                <a:gd name="T5" fmla="*/ 1 h 31"/>
                <a:gd name="T6" fmla="*/ 9 w 150"/>
                <a:gd name="T7" fmla="*/ 2 h 31"/>
                <a:gd name="T8" fmla="*/ 6 w 150"/>
                <a:gd name="T9" fmla="*/ 4 h 31"/>
                <a:gd name="T10" fmla="*/ 4 w 150"/>
                <a:gd name="T11" fmla="*/ 6 h 31"/>
                <a:gd name="T12" fmla="*/ 2 w 150"/>
                <a:gd name="T13" fmla="*/ 8 h 31"/>
                <a:gd name="T14" fmla="*/ 1 w 150"/>
                <a:gd name="T15" fmla="*/ 10 h 31"/>
                <a:gd name="T16" fmla="*/ 0 w 150"/>
                <a:gd name="T17" fmla="*/ 13 h 31"/>
                <a:gd name="T18" fmla="*/ 0 w 150"/>
                <a:gd name="T19" fmla="*/ 16 h 31"/>
                <a:gd name="T20" fmla="*/ 0 w 150"/>
                <a:gd name="T21" fmla="*/ 19 h 31"/>
                <a:gd name="T22" fmla="*/ 1 w 150"/>
                <a:gd name="T23" fmla="*/ 22 h 31"/>
                <a:gd name="T24" fmla="*/ 2 w 150"/>
                <a:gd name="T25" fmla="*/ 24 h 31"/>
                <a:gd name="T26" fmla="*/ 4 w 150"/>
                <a:gd name="T27" fmla="*/ 26 h 31"/>
                <a:gd name="T28" fmla="*/ 6 w 150"/>
                <a:gd name="T29" fmla="*/ 28 h 31"/>
                <a:gd name="T30" fmla="*/ 9 w 150"/>
                <a:gd name="T31" fmla="*/ 29 h 31"/>
                <a:gd name="T32" fmla="*/ 12 w 150"/>
                <a:gd name="T33" fmla="*/ 30 h 31"/>
                <a:gd name="T34" fmla="*/ 15 w 150"/>
                <a:gd name="T35" fmla="*/ 31 h 31"/>
                <a:gd name="T36" fmla="*/ 135 w 150"/>
                <a:gd name="T37" fmla="*/ 31 h 31"/>
                <a:gd name="T38" fmla="*/ 138 w 150"/>
                <a:gd name="T39" fmla="*/ 30 h 31"/>
                <a:gd name="T40" fmla="*/ 141 w 150"/>
                <a:gd name="T41" fmla="*/ 29 h 31"/>
                <a:gd name="T42" fmla="*/ 144 w 150"/>
                <a:gd name="T43" fmla="*/ 28 h 31"/>
                <a:gd name="T44" fmla="*/ 146 w 150"/>
                <a:gd name="T45" fmla="*/ 26 h 31"/>
                <a:gd name="T46" fmla="*/ 148 w 150"/>
                <a:gd name="T47" fmla="*/ 24 h 31"/>
                <a:gd name="T48" fmla="*/ 149 w 150"/>
                <a:gd name="T49" fmla="*/ 22 h 31"/>
                <a:gd name="T50" fmla="*/ 150 w 150"/>
                <a:gd name="T51" fmla="*/ 19 h 31"/>
                <a:gd name="T52" fmla="*/ 150 w 150"/>
                <a:gd name="T53" fmla="*/ 16 h 31"/>
                <a:gd name="T54" fmla="*/ 150 w 150"/>
                <a:gd name="T55" fmla="*/ 13 h 31"/>
                <a:gd name="T56" fmla="*/ 149 w 150"/>
                <a:gd name="T57" fmla="*/ 10 h 31"/>
                <a:gd name="T58" fmla="*/ 148 w 150"/>
                <a:gd name="T59" fmla="*/ 8 h 31"/>
                <a:gd name="T60" fmla="*/ 146 w 150"/>
                <a:gd name="T61" fmla="*/ 6 h 31"/>
                <a:gd name="T62" fmla="*/ 144 w 150"/>
                <a:gd name="T63" fmla="*/ 4 h 31"/>
                <a:gd name="T64" fmla="*/ 141 w 150"/>
                <a:gd name="T65" fmla="*/ 2 h 31"/>
                <a:gd name="T66" fmla="*/ 138 w 150"/>
                <a:gd name="T67" fmla="*/ 1 h 31"/>
                <a:gd name="T68" fmla="*/ 135 w 150"/>
                <a:gd name="T69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50" h="31">
                  <a:moveTo>
                    <a:pt x="135" y="0"/>
                  </a:moveTo>
                  <a:lnTo>
                    <a:pt x="15" y="0"/>
                  </a:lnTo>
                  <a:lnTo>
                    <a:pt x="12" y="1"/>
                  </a:lnTo>
                  <a:lnTo>
                    <a:pt x="9" y="2"/>
                  </a:lnTo>
                  <a:lnTo>
                    <a:pt x="6" y="4"/>
                  </a:lnTo>
                  <a:lnTo>
                    <a:pt x="4" y="6"/>
                  </a:lnTo>
                  <a:lnTo>
                    <a:pt x="2" y="8"/>
                  </a:lnTo>
                  <a:lnTo>
                    <a:pt x="1" y="10"/>
                  </a:lnTo>
                  <a:lnTo>
                    <a:pt x="0" y="13"/>
                  </a:lnTo>
                  <a:lnTo>
                    <a:pt x="0" y="16"/>
                  </a:lnTo>
                  <a:lnTo>
                    <a:pt x="0" y="19"/>
                  </a:lnTo>
                  <a:lnTo>
                    <a:pt x="1" y="22"/>
                  </a:lnTo>
                  <a:lnTo>
                    <a:pt x="2" y="24"/>
                  </a:lnTo>
                  <a:lnTo>
                    <a:pt x="4" y="26"/>
                  </a:lnTo>
                  <a:lnTo>
                    <a:pt x="6" y="28"/>
                  </a:lnTo>
                  <a:lnTo>
                    <a:pt x="9" y="29"/>
                  </a:lnTo>
                  <a:lnTo>
                    <a:pt x="12" y="30"/>
                  </a:lnTo>
                  <a:lnTo>
                    <a:pt x="15" y="31"/>
                  </a:lnTo>
                  <a:lnTo>
                    <a:pt x="135" y="31"/>
                  </a:lnTo>
                  <a:lnTo>
                    <a:pt x="138" y="30"/>
                  </a:lnTo>
                  <a:lnTo>
                    <a:pt x="141" y="29"/>
                  </a:lnTo>
                  <a:lnTo>
                    <a:pt x="144" y="28"/>
                  </a:lnTo>
                  <a:lnTo>
                    <a:pt x="146" y="26"/>
                  </a:lnTo>
                  <a:lnTo>
                    <a:pt x="148" y="24"/>
                  </a:lnTo>
                  <a:lnTo>
                    <a:pt x="149" y="22"/>
                  </a:lnTo>
                  <a:lnTo>
                    <a:pt x="150" y="19"/>
                  </a:lnTo>
                  <a:lnTo>
                    <a:pt x="150" y="16"/>
                  </a:lnTo>
                  <a:lnTo>
                    <a:pt x="150" y="13"/>
                  </a:lnTo>
                  <a:lnTo>
                    <a:pt x="149" y="10"/>
                  </a:lnTo>
                  <a:lnTo>
                    <a:pt x="148" y="8"/>
                  </a:lnTo>
                  <a:lnTo>
                    <a:pt x="146" y="6"/>
                  </a:lnTo>
                  <a:lnTo>
                    <a:pt x="144" y="4"/>
                  </a:lnTo>
                  <a:lnTo>
                    <a:pt x="141" y="2"/>
                  </a:lnTo>
                  <a:lnTo>
                    <a:pt x="138" y="1"/>
                  </a:lnTo>
                  <a:lnTo>
                    <a:pt x="135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0" name="Freeform 222"/>
            <p:cNvSpPr>
              <a:spLocks/>
            </p:cNvSpPr>
            <p:nvPr/>
          </p:nvSpPr>
          <p:spPr bwMode="auto">
            <a:xfrm>
              <a:off x="8755063" y="2719388"/>
              <a:ext cx="28575" cy="9525"/>
            </a:xfrm>
            <a:custGeom>
              <a:avLst/>
              <a:gdLst>
                <a:gd name="T0" fmla="*/ 75 w 90"/>
                <a:gd name="T1" fmla="*/ 0 h 30"/>
                <a:gd name="T2" fmla="*/ 15 w 90"/>
                <a:gd name="T3" fmla="*/ 0 h 30"/>
                <a:gd name="T4" fmla="*/ 12 w 90"/>
                <a:gd name="T5" fmla="*/ 0 h 30"/>
                <a:gd name="T6" fmla="*/ 10 w 90"/>
                <a:gd name="T7" fmla="*/ 1 h 30"/>
                <a:gd name="T8" fmla="*/ 6 w 90"/>
                <a:gd name="T9" fmla="*/ 3 h 30"/>
                <a:gd name="T10" fmla="*/ 4 w 90"/>
                <a:gd name="T11" fmla="*/ 5 h 30"/>
                <a:gd name="T12" fmla="*/ 2 w 90"/>
                <a:gd name="T13" fmla="*/ 7 h 30"/>
                <a:gd name="T14" fmla="*/ 1 w 90"/>
                <a:gd name="T15" fmla="*/ 9 h 30"/>
                <a:gd name="T16" fmla="*/ 0 w 90"/>
                <a:gd name="T17" fmla="*/ 12 h 30"/>
                <a:gd name="T18" fmla="*/ 0 w 90"/>
                <a:gd name="T19" fmla="*/ 15 h 30"/>
                <a:gd name="T20" fmla="*/ 0 w 90"/>
                <a:gd name="T21" fmla="*/ 19 h 30"/>
                <a:gd name="T22" fmla="*/ 1 w 90"/>
                <a:gd name="T23" fmla="*/ 21 h 30"/>
                <a:gd name="T24" fmla="*/ 2 w 90"/>
                <a:gd name="T25" fmla="*/ 24 h 30"/>
                <a:gd name="T26" fmla="*/ 4 w 90"/>
                <a:gd name="T27" fmla="*/ 26 h 30"/>
                <a:gd name="T28" fmla="*/ 6 w 90"/>
                <a:gd name="T29" fmla="*/ 27 h 30"/>
                <a:gd name="T30" fmla="*/ 10 w 90"/>
                <a:gd name="T31" fmla="*/ 29 h 30"/>
                <a:gd name="T32" fmla="*/ 12 w 90"/>
                <a:gd name="T33" fmla="*/ 29 h 30"/>
                <a:gd name="T34" fmla="*/ 15 w 90"/>
                <a:gd name="T35" fmla="*/ 30 h 30"/>
                <a:gd name="T36" fmla="*/ 75 w 90"/>
                <a:gd name="T37" fmla="*/ 30 h 30"/>
                <a:gd name="T38" fmla="*/ 78 w 90"/>
                <a:gd name="T39" fmla="*/ 29 h 30"/>
                <a:gd name="T40" fmla="*/ 81 w 90"/>
                <a:gd name="T41" fmla="*/ 29 h 30"/>
                <a:gd name="T42" fmla="*/ 84 w 90"/>
                <a:gd name="T43" fmla="*/ 27 h 30"/>
                <a:gd name="T44" fmla="*/ 86 w 90"/>
                <a:gd name="T45" fmla="*/ 26 h 30"/>
                <a:gd name="T46" fmla="*/ 88 w 90"/>
                <a:gd name="T47" fmla="*/ 24 h 30"/>
                <a:gd name="T48" fmla="*/ 89 w 90"/>
                <a:gd name="T49" fmla="*/ 21 h 30"/>
                <a:gd name="T50" fmla="*/ 90 w 90"/>
                <a:gd name="T51" fmla="*/ 19 h 30"/>
                <a:gd name="T52" fmla="*/ 90 w 90"/>
                <a:gd name="T53" fmla="*/ 15 h 30"/>
                <a:gd name="T54" fmla="*/ 90 w 90"/>
                <a:gd name="T55" fmla="*/ 12 h 30"/>
                <a:gd name="T56" fmla="*/ 89 w 90"/>
                <a:gd name="T57" fmla="*/ 9 h 30"/>
                <a:gd name="T58" fmla="*/ 88 w 90"/>
                <a:gd name="T59" fmla="*/ 7 h 30"/>
                <a:gd name="T60" fmla="*/ 86 w 90"/>
                <a:gd name="T61" fmla="*/ 5 h 30"/>
                <a:gd name="T62" fmla="*/ 84 w 90"/>
                <a:gd name="T63" fmla="*/ 3 h 30"/>
                <a:gd name="T64" fmla="*/ 81 w 90"/>
                <a:gd name="T65" fmla="*/ 1 h 30"/>
                <a:gd name="T66" fmla="*/ 78 w 90"/>
                <a:gd name="T67" fmla="*/ 0 h 30"/>
                <a:gd name="T68" fmla="*/ 75 w 90"/>
                <a:gd name="T69" fmla="*/ 0 h 30"/>
                <a:gd name="T70" fmla="*/ 75 w 90"/>
                <a:gd name="T71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90" h="30">
                  <a:moveTo>
                    <a:pt x="75" y="0"/>
                  </a:moveTo>
                  <a:lnTo>
                    <a:pt x="15" y="0"/>
                  </a:lnTo>
                  <a:lnTo>
                    <a:pt x="12" y="0"/>
                  </a:lnTo>
                  <a:lnTo>
                    <a:pt x="10" y="1"/>
                  </a:lnTo>
                  <a:lnTo>
                    <a:pt x="6" y="3"/>
                  </a:lnTo>
                  <a:lnTo>
                    <a:pt x="4" y="5"/>
                  </a:lnTo>
                  <a:lnTo>
                    <a:pt x="2" y="7"/>
                  </a:lnTo>
                  <a:lnTo>
                    <a:pt x="1" y="9"/>
                  </a:lnTo>
                  <a:lnTo>
                    <a:pt x="0" y="12"/>
                  </a:lnTo>
                  <a:lnTo>
                    <a:pt x="0" y="15"/>
                  </a:lnTo>
                  <a:lnTo>
                    <a:pt x="0" y="19"/>
                  </a:lnTo>
                  <a:lnTo>
                    <a:pt x="1" y="21"/>
                  </a:lnTo>
                  <a:lnTo>
                    <a:pt x="2" y="24"/>
                  </a:lnTo>
                  <a:lnTo>
                    <a:pt x="4" y="26"/>
                  </a:lnTo>
                  <a:lnTo>
                    <a:pt x="6" y="27"/>
                  </a:lnTo>
                  <a:lnTo>
                    <a:pt x="10" y="29"/>
                  </a:lnTo>
                  <a:lnTo>
                    <a:pt x="12" y="29"/>
                  </a:lnTo>
                  <a:lnTo>
                    <a:pt x="15" y="30"/>
                  </a:lnTo>
                  <a:lnTo>
                    <a:pt x="75" y="30"/>
                  </a:lnTo>
                  <a:lnTo>
                    <a:pt x="78" y="29"/>
                  </a:lnTo>
                  <a:lnTo>
                    <a:pt x="81" y="29"/>
                  </a:lnTo>
                  <a:lnTo>
                    <a:pt x="84" y="27"/>
                  </a:lnTo>
                  <a:lnTo>
                    <a:pt x="86" y="26"/>
                  </a:lnTo>
                  <a:lnTo>
                    <a:pt x="88" y="24"/>
                  </a:lnTo>
                  <a:lnTo>
                    <a:pt x="89" y="21"/>
                  </a:lnTo>
                  <a:lnTo>
                    <a:pt x="90" y="19"/>
                  </a:lnTo>
                  <a:lnTo>
                    <a:pt x="90" y="15"/>
                  </a:lnTo>
                  <a:lnTo>
                    <a:pt x="90" y="12"/>
                  </a:lnTo>
                  <a:lnTo>
                    <a:pt x="89" y="9"/>
                  </a:lnTo>
                  <a:lnTo>
                    <a:pt x="88" y="7"/>
                  </a:lnTo>
                  <a:lnTo>
                    <a:pt x="86" y="5"/>
                  </a:lnTo>
                  <a:lnTo>
                    <a:pt x="84" y="3"/>
                  </a:lnTo>
                  <a:lnTo>
                    <a:pt x="81" y="1"/>
                  </a:lnTo>
                  <a:lnTo>
                    <a:pt x="78" y="0"/>
                  </a:lnTo>
                  <a:lnTo>
                    <a:pt x="75" y="0"/>
                  </a:lnTo>
                  <a:lnTo>
                    <a:pt x="75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1" name="Freeform 223"/>
            <p:cNvSpPr>
              <a:spLocks/>
            </p:cNvSpPr>
            <p:nvPr/>
          </p:nvSpPr>
          <p:spPr bwMode="auto">
            <a:xfrm>
              <a:off x="8764588" y="2738438"/>
              <a:ext cx="19050" cy="9525"/>
            </a:xfrm>
            <a:custGeom>
              <a:avLst/>
              <a:gdLst>
                <a:gd name="T0" fmla="*/ 45 w 60"/>
                <a:gd name="T1" fmla="*/ 0 h 30"/>
                <a:gd name="T2" fmla="*/ 15 w 60"/>
                <a:gd name="T3" fmla="*/ 0 h 30"/>
                <a:gd name="T4" fmla="*/ 12 w 60"/>
                <a:gd name="T5" fmla="*/ 0 h 30"/>
                <a:gd name="T6" fmla="*/ 10 w 60"/>
                <a:gd name="T7" fmla="*/ 1 h 30"/>
                <a:gd name="T8" fmla="*/ 6 w 60"/>
                <a:gd name="T9" fmla="*/ 3 h 30"/>
                <a:gd name="T10" fmla="*/ 4 w 60"/>
                <a:gd name="T11" fmla="*/ 5 h 30"/>
                <a:gd name="T12" fmla="*/ 2 w 60"/>
                <a:gd name="T13" fmla="*/ 7 h 30"/>
                <a:gd name="T14" fmla="*/ 1 w 60"/>
                <a:gd name="T15" fmla="*/ 9 h 30"/>
                <a:gd name="T16" fmla="*/ 0 w 60"/>
                <a:gd name="T17" fmla="*/ 12 h 30"/>
                <a:gd name="T18" fmla="*/ 0 w 60"/>
                <a:gd name="T19" fmla="*/ 15 h 30"/>
                <a:gd name="T20" fmla="*/ 0 w 60"/>
                <a:gd name="T21" fmla="*/ 19 h 30"/>
                <a:gd name="T22" fmla="*/ 1 w 60"/>
                <a:gd name="T23" fmla="*/ 21 h 30"/>
                <a:gd name="T24" fmla="*/ 2 w 60"/>
                <a:gd name="T25" fmla="*/ 24 h 30"/>
                <a:gd name="T26" fmla="*/ 4 w 60"/>
                <a:gd name="T27" fmla="*/ 26 h 30"/>
                <a:gd name="T28" fmla="*/ 6 w 60"/>
                <a:gd name="T29" fmla="*/ 27 h 30"/>
                <a:gd name="T30" fmla="*/ 10 w 60"/>
                <a:gd name="T31" fmla="*/ 29 h 30"/>
                <a:gd name="T32" fmla="*/ 12 w 60"/>
                <a:gd name="T33" fmla="*/ 30 h 30"/>
                <a:gd name="T34" fmla="*/ 15 w 60"/>
                <a:gd name="T35" fmla="*/ 30 h 30"/>
                <a:gd name="T36" fmla="*/ 45 w 60"/>
                <a:gd name="T37" fmla="*/ 30 h 30"/>
                <a:gd name="T38" fmla="*/ 48 w 60"/>
                <a:gd name="T39" fmla="*/ 30 h 30"/>
                <a:gd name="T40" fmla="*/ 51 w 60"/>
                <a:gd name="T41" fmla="*/ 29 h 30"/>
                <a:gd name="T42" fmla="*/ 54 w 60"/>
                <a:gd name="T43" fmla="*/ 27 h 30"/>
                <a:gd name="T44" fmla="*/ 56 w 60"/>
                <a:gd name="T45" fmla="*/ 26 h 30"/>
                <a:gd name="T46" fmla="*/ 58 w 60"/>
                <a:gd name="T47" fmla="*/ 24 h 30"/>
                <a:gd name="T48" fmla="*/ 59 w 60"/>
                <a:gd name="T49" fmla="*/ 21 h 30"/>
                <a:gd name="T50" fmla="*/ 60 w 60"/>
                <a:gd name="T51" fmla="*/ 19 h 30"/>
                <a:gd name="T52" fmla="*/ 60 w 60"/>
                <a:gd name="T53" fmla="*/ 15 h 30"/>
                <a:gd name="T54" fmla="*/ 60 w 60"/>
                <a:gd name="T55" fmla="*/ 12 h 30"/>
                <a:gd name="T56" fmla="*/ 59 w 60"/>
                <a:gd name="T57" fmla="*/ 9 h 30"/>
                <a:gd name="T58" fmla="*/ 58 w 60"/>
                <a:gd name="T59" fmla="*/ 7 h 30"/>
                <a:gd name="T60" fmla="*/ 56 w 60"/>
                <a:gd name="T61" fmla="*/ 5 h 30"/>
                <a:gd name="T62" fmla="*/ 54 w 60"/>
                <a:gd name="T63" fmla="*/ 3 h 30"/>
                <a:gd name="T64" fmla="*/ 51 w 60"/>
                <a:gd name="T65" fmla="*/ 1 h 30"/>
                <a:gd name="T66" fmla="*/ 48 w 60"/>
                <a:gd name="T67" fmla="*/ 0 h 30"/>
                <a:gd name="T68" fmla="*/ 45 w 60"/>
                <a:gd name="T69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60" h="30">
                  <a:moveTo>
                    <a:pt x="45" y="0"/>
                  </a:moveTo>
                  <a:lnTo>
                    <a:pt x="15" y="0"/>
                  </a:lnTo>
                  <a:lnTo>
                    <a:pt x="12" y="0"/>
                  </a:lnTo>
                  <a:lnTo>
                    <a:pt x="10" y="1"/>
                  </a:lnTo>
                  <a:lnTo>
                    <a:pt x="6" y="3"/>
                  </a:lnTo>
                  <a:lnTo>
                    <a:pt x="4" y="5"/>
                  </a:lnTo>
                  <a:lnTo>
                    <a:pt x="2" y="7"/>
                  </a:lnTo>
                  <a:lnTo>
                    <a:pt x="1" y="9"/>
                  </a:lnTo>
                  <a:lnTo>
                    <a:pt x="0" y="12"/>
                  </a:lnTo>
                  <a:lnTo>
                    <a:pt x="0" y="15"/>
                  </a:lnTo>
                  <a:lnTo>
                    <a:pt x="0" y="19"/>
                  </a:lnTo>
                  <a:lnTo>
                    <a:pt x="1" y="21"/>
                  </a:lnTo>
                  <a:lnTo>
                    <a:pt x="2" y="24"/>
                  </a:lnTo>
                  <a:lnTo>
                    <a:pt x="4" y="26"/>
                  </a:lnTo>
                  <a:lnTo>
                    <a:pt x="6" y="27"/>
                  </a:lnTo>
                  <a:lnTo>
                    <a:pt x="10" y="29"/>
                  </a:lnTo>
                  <a:lnTo>
                    <a:pt x="12" y="30"/>
                  </a:lnTo>
                  <a:lnTo>
                    <a:pt x="15" y="30"/>
                  </a:lnTo>
                  <a:lnTo>
                    <a:pt x="45" y="30"/>
                  </a:lnTo>
                  <a:lnTo>
                    <a:pt x="48" y="30"/>
                  </a:lnTo>
                  <a:lnTo>
                    <a:pt x="51" y="29"/>
                  </a:lnTo>
                  <a:lnTo>
                    <a:pt x="54" y="27"/>
                  </a:lnTo>
                  <a:lnTo>
                    <a:pt x="56" y="26"/>
                  </a:lnTo>
                  <a:lnTo>
                    <a:pt x="58" y="24"/>
                  </a:lnTo>
                  <a:lnTo>
                    <a:pt x="59" y="21"/>
                  </a:lnTo>
                  <a:lnTo>
                    <a:pt x="60" y="19"/>
                  </a:lnTo>
                  <a:lnTo>
                    <a:pt x="60" y="15"/>
                  </a:lnTo>
                  <a:lnTo>
                    <a:pt x="60" y="12"/>
                  </a:lnTo>
                  <a:lnTo>
                    <a:pt x="59" y="9"/>
                  </a:lnTo>
                  <a:lnTo>
                    <a:pt x="58" y="7"/>
                  </a:lnTo>
                  <a:lnTo>
                    <a:pt x="56" y="5"/>
                  </a:lnTo>
                  <a:lnTo>
                    <a:pt x="54" y="3"/>
                  </a:lnTo>
                  <a:lnTo>
                    <a:pt x="51" y="1"/>
                  </a:lnTo>
                  <a:lnTo>
                    <a:pt x="48" y="0"/>
                  </a:lnTo>
                  <a:lnTo>
                    <a:pt x="45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2" name="Freeform 224"/>
            <p:cNvSpPr>
              <a:spLocks noEditPoints="1"/>
            </p:cNvSpPr>
            <p:nvPr/>
          </p:nvSpPr>
          <p:spPr bwMode="auto">
            <a:xfrm>
              <a:off x="8740775" y="2536825"/>
              <a:ext cx="115888" cy="114300"/>
            </a:xfrm>
            <a:custGeom>
              <a:avLst/>
              <a:gdLst>
                <a:gd name="T0" fmla="*/ 211 w 361"/>
                <a:gd name="T1" fmla="*/ 34 h 361"/>
                <a:gd name="T2" fmla="*/ 252 w 361"/>
                <a:gd name="T3" fmla="*/ 49 h 361"/>
                <a:gd name="T4" fmla="*/ 286 w 361"/>
                <a:gd name="T5" fmla="*/ 75 h 361"/>
                <a:gd name="T6" fmla="*/ 313 w 361"/>
                <a:gd name="T7" fmla="*/ 110 h 361"/>
                <a:gd name="T8" fmla="*/ 328 w 361"/>
                <a:gd name="T9" fmla="*/ 151 h 361"/>
                <a:gd name="T10" fmla="*/ 330 w 361"/>
                <a:gd name="T11" fmla="*/ 196 h 361"/>
                <a:gd name="T12" fmla="*/ 319 w 361"/>
                <a:gd name="T13" fmla="*/ 239 h 361"/>
                <a:gd name="T14" fmla="*/ 297 w 361"/>
                <a:gd name="T15" fmla="*/ 277 h 361"/>
                <a:gd name="T16" fmla="*/ 265 w 361"/>
                <a:gd name="T17" fmla="*/ 306 h 361"/>
                <a:gd name="T18" fmla="*/ 225 w 361"/>
                <a:gd name="T19" fmla="*/ 325 h 361"/>
                <a:gd name="T20" fmla="*/ 180 w 361"/>
                <a:gd name="T21" fmla="*/ 331 h 361"/>
                <a:gd name="T22" fmla="*/ 136 w 361"/>
                <a:gd name="T23" fmla="*/ 325 h 361"/>
                <a:gd name="T24" fmla="*/ 96 w 361"/>
                <a:gd name="T25" fmla="*/ 306 h 361"/>
                <a:gd name="T26" fmla="*/ 64 w 361"/>
                <a:gd name="T27" fmla="*/ 277 h 361"/>
                <a:gd name="T28" fmla="*/ 42 w 361"/>
                <a:gd name="T29" fmla="*/ 239 h 361"/>
                <a:gd name="T30" fmla="*/ 31 w 361"/>
                <a:gd name="T31" fmla="*/ 196 h 361"/>
                <a:gd name="T32" fmla="*/ 33 w 361"/>
                <a:gd name="T33" fmla="*/ 151 h 361"/>
                <a:gd name="T34" fmla="*/ 48 w 361"/>
                <a:gd name="T35" fmla="*/ 110 h 361"/>
                <a:gd name="T36" fmla="*/ 74 w 361"/>
                <a:gd name="T37" fmla="*/ 75 h 361"/>
                <a:gd name="T38" fmla="*/ 108 w 361"/>
                <a:gd name="T39" fmla="*/ 49 h 361"/>
                <a:gd name="T40" fmla="*/ 150 w 361"/>
                <a:gd name="T41" fmla="*/ 34 h 361"/>
                <a:gd name="T42" fmla="*/ 180 w 361"/>
                <a:gd name="T43" fmla="*/ 30 h 361"/>
                <a:gd name="T44" fmla="*/ 216 w 361"/>
                <a:gd name="T45" fmla="*/ 358 h 361"/>
                <a:gd name="T46" fmla="*/ 267 w 361"/>
                <a:gd name="T47" fmla="*/ 340 h 361"/>
                <a:gd name="T48" fmla="*/ 307 w 361"/>
                <a:gd name="T49" fmla="*/ 309 h 361"/>
                <a:gd name="T50" fmla="*/ 339 w 361"/>
                <a:gd name="T51" fmla="*/ 267 h 361"/>
                <a:gd name="T52" fmla="*/ 357 w 361"/>
                <a:gd name="T53" fmla="*/ 218 h 361"/>
                <a:gd name="T54" fmla="*/ 360 w 361"/>
                <a:gd name="T55" fmla="*/ 163 h 361"/>
                <a:gd name="T56" fmla="*/ 346 w 361"/>
                <a:gd name="T57" fmla="*/ 111 h 361"/>
                <a:gd name="T58" fmla="*/ 319 w 361"/>
                <a:gd name="T59" fmla="*/ 67 h 361"/>
                <a:gd name="T60" fmla="*/ 281 w 361"/>
                <a:gd name="T61" fmla="*/ 31 h 361"/>
                <a:gd name="T62" fmla="*/ 234 w 361"/>
                <a:gd name="T63" fmla="*/ 9 h 361"/>
                <a:gd name="T64" fmla="*/ 180 w 361"/>
                <a:gd name="T65" fmla="*/ 0 h 361"/>
                <a:gd name="T66" fmla="*/ 126 w 361"/>
                <a:gd name="T67" fmla="*/ 9 h 361"/>
                <a:gd name="T68" fmla="*/ 79 w 361"/>
                <a:gd name="T69" fmla="*/ 31 h 361"/>
                <a:gd name="T70" fmla="*/ 41 w 361"/>
                <a:gd name="T71" fmla="*/ 67 h 361"/>
                <a:gd name="T72" fmla="*/ 14 w 361"/>
                <a:gd name="T73" fmla="*/ 111 h 361"/>
                <a:gd name="T74" fmla="*/ 1 w 361"/>
                <a:gd name="T75" fmla="*/ 163 h 361"/>
                <a:gd name="T76" fmla="*/ 3 w 361"/>
                <a:gd name="T77" fmla="*/ 218 h 361"/>
                <a:gd name="T78" fmla="*/ 21 w 361"/>
                <a:gd name="T79" fmla="*/ 267 h 361"/>
                <a:gd name="T80" fmla="*/ 53 w 361"/>
                <a:gd name="T81" fmla="*/ 309 h 361"/>
                <a:gd name="T82" fmla="*/ 94 w 361"/>
                <a:gd name="T83" fmla="*/ 340 h 361"/>
                <a:gd name="T84" fmla="*/ 144 w 361"/>
                <a:gd name="T85" fmla="*/ 358 h 3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361" h="361">
                  <a:moveTo>
                    <a:pt x="180" y="30"/>
                  </a:moveTo>
                  <a:lnTo>
                    <a:pt x="196" y="31"/>
                  </a:lnTo>
                  <a:lnTo>
                    <a:pt x="211" y="34"/>
                  </a:lnTo>
                  <a:lnTo>
                    <a:pt x="225" y="38"/>
                  </a:lnTo>
                  <a:lnTo>
                    <a:pt x="239" y="42"/>
                  </a:lnTo>
                  <a:lnTo>
                    <a:pt x="252" y="49"/>
                  </a:lnTo>
                  <a:lnTo>
                    <a:pt x="265" y="56"/>
                  </a:lnTo>
                  <a:lnTo>
                    <a:pt x="276" y="65"/>
                  </a:lnTo>
                  <a:lnTo>
                    <a:pt x="286" y="75"/>
                  </a:lnTo>
                  <a:lnTo>
                    <a:pt x="297" y="85"/>
                  </a:lnTo>
                  <a:lnTo>
                    <a:pt x="305" y="97"/>
                  </a:lnTo>
                  <a:lnTo>
                    <a:pt x="313" y="110"/>
                  </a:lnTo>
                  <a:lnTo>
                    <a:pt x="319" y="122"/>
                  </a:lnTo>
                  <a:lnTo>
                    <a:pt x="324" y="136"/>
                  </a:lnTo>
                  <a:lnTo>
                    <a:pt x="328" y="151"/>
                  </a:lnTo>
                  <a:lnTo>
                    <a:pt x="330" y="165"/>
                  </a:lnTo>
                  <a:lnTo>
                    <a:pt x="331" y="181"/>
                  </a:lnTo>
                  <a:lnTo>
                    <a:pt x="330" y="196"/>
                  </a:lnTo>
                  <a:lnTo>
                    <a:pt x="328" y="211"/>
                  </a:lnTo>
                  <a:lnTo>
                    <a:pt x="324" y="225"/>
                  </a:lnTo>
                  <a:lnTo>
                    <a:pt x="319" y="239"/>
                  </a:lnTo>
                  <a:lnTo>
                    <a:pt x="313" y="253"/>
                  </a:lnTo>
                  <a:lnTo>
                    <a:pt x="305" y="265"/>
                  </a:lnTo>
                  <a:lnTo>
                    <a:pt x="297" y="277"/>
                  </a:lnTo>
                  <a:lnTo>
                    <a:pt x="286" y="287"/>
                  </a:lnTo>
                  <a:lnTo>
                    <a:pt x="276" y="297"/>
                  </a:lnTo>
                  <a:lnTo>
                    <a:pt x="265" y="306"/>
                  </a:lnTo>
                  <a:lnTo>
                    <a:pt x="252" y="313"/>
                  </a:lnTo>
                  <a:lnTo>
                    <a:pt x="239" y="320"/>
                  </a:lnTo>
                  <a:lnTo>
                    <a:pt x="225" y="325"/>
                  </a:lnTo>
                  <a:lnTo>
                    <a:pt x="211" y="328"/>
                  </a:lnTo>
                  <a:lnTo>
                    <a:pt x="196" y="330"/>
                  </a:lnTo>
                  <a:lnTo>
                    <a:pt x="180" y="331"/>
                  </a:lnTo>
                  <a:lnTo>
                    <a:pt x="165" y="330"/>
                  </a:lnTo>
                  <a:lnTo>
                    <a:pt x="150" y="328"/>
                  </a:lnTo>
                  <a:lnTo>
                    <a:pt x="136" y="325"/>
                  </a:lnTo>
                  <a:lnTo>
                    <a:pt x="122" y="320"/>
                  </a:lnTo>
                  <a:lnTo>
                    <a:pt x="108" y="313"/>
                  </a:lnTo>
                  <a:lnTo>
                    <a:pt x="96" y="306"/>
                  </a:lnTo>
                  <a:lnTo>
                    <a:pt x="85" y="297"/>
                  </a:lnTo>
                  <a:lnTo>
                    <a:pt x="74" y="287"/>
                  </a:lnTo>
                  <a:lnTo>
                    <a:pt x="64" y="277"/>
                  </a:lnTo>
                  <a:lnTo>
                    <a:pt x="56" y="265"/>
                  </a:lnTo>
                  <a:lnTo>
                    <a:pt x="48" y="253"/>
                  </a:lnTo>
                  <a:lnTo>
                    <a:pt x="42" y="239"/>
                  </a:lnTo>
                  <a:lnTo>
                    <a:pt x="36" y="225"/>
                  </a:lnTo>
                  <a:lnTo>
                    <a:pt x="33" y="211"/>
                  </a:lnTo>
                  <a:lnTo>
                    <a:pt x="31" y="196"/>
                  </a:lnTo>
                  <a:lnTo>
                    <a:pt x="30" y="181"/>
                  </a:lnTo>
                  <a:lnTo>
                    <a:pt x="31" y="165"/>
                  </a:lnTo>
                  <a:lnTo>
                    <a:pt x="33" y="151"/>
                  </a:lnTo>
                  <a:lnTo>
                    <a:pt x="36" y="136"/>
                  </a:lnTo>
                  <a:lnTo>
                    <a:pt x="42" y="122"/>
                  </a:lnTo>
                  <a:lnTo>
                    <a:pt x="48" y="110"/>
                  </a:lnTo>
                  <a:lnTo>
                    <a:pt x="56" y="97"/>
                  </a:lnTo>
                  <a:lnTo>
                    <a:pt x="64" y="86"/>
                  </a:lnTo>
                  <a:lnTo>
                    <a:pt x="74" y="75"/>
                  </a:lnTo>
                  <a:lnTo>
                    <a:pt x="85" y="65"/>
                  </a:lnTo>
                  <a:lnTo>
                    <a:pt x="96" y="56"/>
                  </a:lnTo>
                  <a:lnTo>
                    <a:pt x="108" y="49"/>
                  </a:lnTo>
                  <a:lnTo>
                    <a:pt x="122" y="42"/>
                  </a:lnTo>
                  <a:lnTo>
                    <a:pt x="136" y="38"/>
                  </a:lnTo>
                  <a:lnTo>
                    <a:pt x="150" y="34"/>
                  </a:lnTo>
                  <a:lnTo>
                    <a:pt x="165" y="31"/>
                  </a:lnTo>
                  <a:lnTo>
                    <a:pt x="180" y="30"/>
                  </a:lnTo>
                  <a:lnTo>
                    <a:pt x="180" y="30"/>
                  </a:lnTo>
                  <a:close/>
                  <a:moveTo>
                    <a:pt x="180" y="361"/>
                  </a:moveTo>
                  <a:lnTo>
                    <a:pt x="199" y="360"/>
                  </a:lnTo>
                  <a:lnTo>
                    <a:pt x="216" y="358"/>
                  </a:lnTo>
                  <a:lnTo>
                    <a:pt x="234" y="354"/>
                  </a:lnTo>
                  <a:lnTo>
                    <a:pt x="251" y="347"/>
                  </a:lnTo>
                  <a:lnTo>
                    <a:pt x="267" y="340"/>
                  </a:lnTo>
                  <a:lnTo>
                    <a:pt x="281" y="330"/>
                  </a:lnTo>
                  <a:lnTo>
                    <a:pt x="295" y="321"/>
                  </a:lnTo>
                  <a:lnTo>
                    <a:pt x="307" y="309"/>
                  </a:lnTo>
                  <a:lnTo>
                    <a:pt x="319" y="296"/>
                  </a:lnTo>
                  <a:lnTo>
                    <a:pt x="330" y="282"/>
                  </a:lnTo>
                  <a:lnTo>
                    <a:pt x="339" y="267"/>
                  </a:lnTo>
                  <a:lnTo>
                    <a:pt x="346" y="251"/>
                  </a:lnTo>
                  <a:lnTo>
                    <a:pt x="352" y="235"/>
                  </a:lnTo>
                  <a:lnTo>
                    <a:pt x="357" y="218"/>
                  </a:lnTo>
                  <a:lnTo>
                    <a:pt x="360" y="200"/>
                  </a:lnTo>
                  <a:lnTo>
                    <a:pt x="361" y="181"/>
                  </a:lnTo>
                  <a:lnTo>
                    <a:pt x="360" y="163"/>
                  </a:lnTo>
                  <a:lnTo>
                    <a:pt x="357" y="145"/>
                  </a:lnTo>
                  <a:lnTo>
                    <a:pt x="352" y="128"/>
                  </a:lnTo>
                  <a:lnTo>
                    <a:pt x="346" y="111"/>
                  </a:lnTo>
                  <a:lnTo>
                    <a:pt x="339" y="96"/>
                  </a:lnTo>
                  <a:lnTo>
                    <a:pt x="330" y="81"/>
                  </a:lnTo>
                  <a:lnTo>
                    <a:pt x="319" y="67"/>
                  </a:lnTo>
                  <a:lnTo>
                    <a:pt x="307" y="54"/>
                  </a:lnTo>
                  <a:lnTo>
                    <a:pt x="295" y="42"/>
                  </a:lnTo>
                  <a:lnTo>
                    <a:pt x="281" y="31"/>
                  </a:lnTo>
                  <a:lnTo>
                    <a:pt x="267" y="23"/>
                  </a:lnTo>
                  <a:lnTo>
                    <a:pt x="251" y="15"/>
                  </a:lnTo>
                  <a:lnTo>
                    <a:pt x="234" y="9"/>
                  </a:lnTo>
                  <a:lnTo>
                    <a:pt x="216" y="5"/>
                  </a:lnTo>
                  <a:lnTo>
                    <a:pt x="199" y="1"/>
                  </a:lnTo>
                  <a:lnTo>
                    <a:pt x="180" y="0"/>
                  </a:lnTo>
                  <a:lnTo>
                    <a:pt x="162" y="1"/>
                  </a:lnTo>
                  <a:lnTo>
                    <a:pt x="144" y="5"/>
                  </a:lnTo>
                  <a:lnTo>
                    <a:pt x="126" y="9"/>
                  </a:lnTo>
                  <a:lnTo>
                    <a:pt x="110" y="15"/>
                  </a:lnTo>
                  <a:lnTo>
                    <a:pt x="94" y="23"/>
                  </a:lnTo>
                  <a:lnTo>
                    <a:pt x="79" y="31"/>
                  </a:lnTo>
                  <a:lnTo>
                    <a:pt x="65" y="42"/>
                  </a:lnTo>
                  <a:lnTo>
                    <a:pt x="53" y="54"/>
                  </a:lnTo>
                  <a:lnTo>
                    <a:pt x="41" y="67"/>
                  </a:lnTo>
                  <a:lnTo>
                    <a:pt x="31" y="81"/>
                  </a:lnTo>
                  <a:lnTo>
                    <a:pt x="21" y="96"/>
                  </a:lnTo>
                  <a:lnTo>
                    <a:pt x="14" y="111"/>
                  </a:lnTo>
                  <a:lnTo>
                    <a:pt x="8" y="128"/>
                  </a:lnTo>
                  <a:lnTo>
                    <a:pt x="3" y="145"/>
                  </a:lnTo>
                  <a:lnTo>
                    <a:pt x="1" y="163"/>
                  </a:lnTo>
                  <a:lnTo>
                    <a:pt x="0" y="181"/>
                  </a:lnTo>
                  <a:lnTo>
                    <a:pt x="1" y="200"/>
                  </a:lnTo>
                  <a:lnTo>
                    <a:pt x="3" y="218"/>
                  </a:lnTo>
                  <a:lnTo>
                    <a:pt x="8" y="235"/>
                  </a:lnTo>
                  <a:lnTo>
                    <a:pt x="14" y="251"/>
                  </a:lnTo>
                  <a:lnTo>
                    <a:pt x="21" y="267"/>
                  </a:lnTo>
                  <a:lnTo>
                    <a:pt x="31" y="282"/>
                  </a:lnTo>
                  <a:lnTo>
                    <a:pt x="41" y="296"/>
                  </a:lnTo>
                  <a:lnTo>
                    <a:pt x="53" y="309"/>
                  </a:lnTo>
                  <a:lnTo>
                    <a:pt x="65" y="321"/>
                  </a:lnTo>
                  <a:lnTo>
                    <a:pt x="79" y="330"/>
                  </a:lnTo>
                  <a:lnTo>
                    <a:pt x="94" y="340"/>
                  </a:lnTo>
                  <a:lnTo>
                    <a:pt x="110" y="347"/>
                  </a:lnTo>
                  <a:lnTo>
                    <a:pt x="126" y="354"/>
                  </a:lnTo>
                  <a:lnTo>
                    <a:pt x="144" y="358"/>
                  </a:lnTo>
                  <a:lnTo>
                    <a:pt x="162" y="360"/>
                  </a:lnTo>
                  <a:lnTo>
                    <a:pt x="180" y="36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313" name="Group 312"/>
          <p:cNvGrpSpPr/>
          <p:nvPr/>
        </p:nvGrpSpPr>
        <p:grpSpPr>
          <a:xfrm>
            <a:off x="7188616" y="5420448"/>
            <a:ext cx="285750" cy="285750"/>
            <a:chOff x="9882188" y="1354138"/>
            <a:chExt cx="285750" cy="285750"/>
          </a:xfrm>
          <a:solidFill>
            <a:srgbClr val="3B3939"/>
          </a:solidFill>
        </p:grpSpPr>
        <p:sp>
          <p:nvSpPr>
            <p:cNvPr id="314" name="Freeform 186"/>
            <p:cNvSpPr>
              <a:spLocks noEditPoints="1"/>
            </p:cNvSpPr>
            <p:nvPr/>
          </p:nvSpPr>
          <p:spPr bwMode="auto">
            <a:xfrm>
              <a:off x="9891713" y="1482725"/>
              <a:ext cx="133350" cy="157163"/>
            </a:xfrm>
            <a:custGeom>
              <a:avLst/>
              <a:gdLst>
                <a:gd name="T0" fmla="*/ 89 w 421"/>
                <a:gd name="T1" fmla="*/ 454 h 496"/>
                <a:gd name="T2" fmla="*/ 30 w 421"/>
                <a:gd name="T3" fmla="*/ 392 h 496"/>
                <a:gd name="T4" fmla="*/ 145 w 421"/>
                <a:gd name="T5" fmla="*/ 416 h 496"/>
                <a:gd name="T6" fmla="*/ 253 w 421"/>
                <a:gd name="T7" fmla="*/ 418 h 496"/>
                <a:gd name="T8" fmla="*/ 373 w 421"/>
                <a:gd name="T9" fmla="*/ 399 h 496"/>
                <a:gd name="T10" fmla="*/ 355 w 421"/>
                <a:gd name="T11" fmla="*/ 448 h 496"/>
                <a:gd name="T12" fmla="*/ 211 w 421"/>
                <a:gd name="T13" fmla="*/ 466 h 496"/>
                <a:gd name="T14" fmla="*/ 302 w 421"/>
                <a:gd name="T15" fmla="*/ 36 h 496"/>
                <a:gd name="T16" fmla="*/ 389 w 421"/>
                <a:gd name="T17" fmla="*/ 60 h 496"/>
                <a:gd name="T18" fmla="*/ 302 w 421"/>
                <a:gd name="T19" fmla="*/ 83 h 496"/>
                <a:gd name="T20" fmla="*/ 148 w 421"/>
                <a:gd name="T21" fmla="*/ 86 h 496"/>
                <a:gd name="T22" fmla="*/ 43 w 421"/>
                <a:gd name="T23" fmla="*/ 64 h 496"/>
                <a:gd name="T24" fmla="*/ 95 w 421"/>
                <a:gd name="T25" fmla="*/ 39 h 496"/>
                <a:gd name="T26" fmla="*/ 391 w 421"/>
                <a:gd name="T27" fmla="*/ 132 h 496"/>
                <a:gd name="T28" fmla="*/ 306 w 421"/>
                <a:gd name="T29" fmla="*/ 157 h 496"/>
                <a:gd name="T30" fmla="*/ 145 w 421"/>
                <a:gd name="T31" fmla="*/ 161 h 496"/>
                <a:gd name="T32" fmla="*/ 37 w 421"/>
                <a:gd name="T33" fmla="*/ 137 h 496"/>
                <a:gd name="T34" fmla="*/ 94 w 421"/>
                <a:gd name="T35" fmla="*/ 109 h 496"/>
                <a:gd name="T36" fmla="*/ 211 w 421"/>
                <a:gd name="T37" fmla="*/ 120 h 496"/>
                <a:gd name="T38" fmla="*/ 327 w 421"/>
                <a:gd name="T39" fmla="*/ 109 h 496"/>
                <a:gd name="T40" fmla="*/ 391 w 421"/>
                <a:gd name="T41" fmla="*/ 207 h 496"/>
                <a:gd name="T42" fmla="*/ 306 w 421"/>
                <a:gd name="T43" fmla="*/ 233 h 496"/>
                <a:gd name="T44" fmla="*/ 145 w 421"/>
                <a:gd name="T45" fmla="*/ 236 h 496"/>
                <a:gd name="T46" fmla="*/ 37 w 421"/>
                <a:gd name="T47" fmla="*/ 212 h 496"/>
                <a:gd name="T48" fmla="*/ 94 w 421"/>
                <a:gd name="T49" fmla="*/ 184 h 496"/>
                <a:gd name="T50" fmla="*/ 211 w 421"/>
                <a:gd name="T51" fmla="*/ 195 h 496"/>
                <a:gd name="T52" fmla="*/ 327 w 421"/>
                <a:gd name="T53" fmla="*/ 184 h 496"/>
                <a:gd name="T54" fmla="*/ 391 w 421"/>
                <a:gd name="T55" fmla="*/ 282 h 496"/>
                <a:gd name="T56" fmla="*/ 306 w 421"/>
                <a:gd name="T57" fmla="*/ 308 h 496"/>
                <a:gd name="T58" fmla="*/ 145 w 421"/>
                <a:gd name="T59" fmla="*/ 311 h 496"/>
                <a:gd name="T60" fmla="*/ 37 w 421"/>
                <a:gd name="T61" fmla="*/ 288 h 496"/>
                <a:gd name="T62" fmla="*/ 94 w 421"/>
                <a:gd name="T63" fmla="*/ 260 h 496"/>
                <a:gd name="T64" fmla="*/ 211 w 421"/>
                <a:gd name="T65" fmla="*/ 270 h 496"/>
                <a:gd name="T66" fmla="*/ 327 w 421"/>
                <a:gd name="T67" fmla="*/ 260 h 496"/>
                <a:gd name="T68" fmla="*/ 391 w 421"/>
                <a:gd name="T69" fmla="*/ 357 h 496"/>
                <a:gd name="T70" fmla="*/ 306 w 421"/>
                <a:gd name="T71" fmla="*/ 383 h 496"/>
                <a:gd name="T72" fmla="*/ 145 w 421"/>
                <a:gd name="T73" fmla="*/ 386 h 496"/>
                <a:gd name="T74" fmla="*/ 37 w 421"/>
                <a:gd name="T75" fmla="*/ 363 h 496"/>
                <a:gd name="T76" fmla="*/ 94 w 421"/>
                <a:gd name="T77" fmla="*/ 335 h 496"/>
                <a:gd name="T78" fmla="*/ 211 w 421"/>
                <a:gd name="T79" fmla="*/ 344 h 496"/>
                <a:gd name="T80" fmla="*/ 327 w 421"/>
                <a:gd name="T81" fmla="*/ 335 h 496"/>
                <a:gd name="T82" fmla="*/ 211 w 421"/>
                <a:gd name="T83" fmla="*/ 0 h 496"/>
                <a:gd name="T84" fmla="*/ 64 w 421"/>
                <a:gd name="T85" fmla="*/ 16 h 496"/>
                <a:gd name="T86" fmla="*/ 6 w 421"/>
                <a:gd name="T87" fmla="*/ 43 h 496"/>
                <a:gd name="T88" fmla="*/ 0 w 421"/>
                <a:gd name="T89" fmla="*/ 135 h 496"/>
                <a:gd name="T90" fmla="*/ 1 w 421"/>
                <a:gd name="T91" fmla="*/ 440 h 496"/>
                <a:gd name="T92" fmla="*/ 24 w 421"/>
                <a:gd name="T93" fmla="*/ 463 h 496"/>
                <a:gd name="T94" fmla="*/ 114 w 421"/>
                <a:gd name="T95" fmla="*/ 488 h 496"/>
                <a:gd name="T96" fmla="*/ 273 w 421"/>
                <a:gd name="T97" fmla="*/ 492 h 496"/>
                <a:gd name="T98" fmla="*/ 387 w 421"/>
                <a:gd name="T99" fmla="*/ 469 h 496"/>
                <a:gd name="T100" fmla="*/ 420 w 421"/>
                <a:gd name="T101" fmla="*/ 443 h 496"/>
                <a:gd name="T102" fmla="*/ 421 w 421"/>
                <a:gd name="T103" fmla="*/ 210 h 496"/>
                <a:gd name="T104" fmla="*/ 418 w 421"/>
                <a:gd name="T105" fmla="*/ 48 h 496"/>
                <a:gd name="T106" fmla="*/ 373 w 421"/>
                <a:gd name="T107" fmla="*/ 20 h 496"/>
                <a:gd name="T108" fmla="*/ 240 w 421"/>
                <a:gd name="T109" fmla="*/ 0 h 4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421" h="496">
                  <a:moveTo>
                    <a:pt x="211" y="466"/>
                  </a:moveTo>
                  <a:lnTo>
                    <a:pt x="177" y="464"/>
                  </a:lnTo>
                  <a:lnTo>
                    <a:pt x="145" y="462"/>
                  </a:lnTo>
                  <a:lnTo>
                    <a:pt x="115" y="458"/>
                  </a:lnTo>
                  <a:lnTo>
                    <a:pt x="89" y="454"/>
                  </a:lnTo>
                  <a:lnTo>
                    <a:pt x="67" y="448"/>
                  </a:lnTo>
                  <a:lnTo>
                    <a:pt x="50" y="443"/>
                  </a:lnTo>
                  <a:lnTo>
                    <a:pt x="37" y="438"/>
                  </a:lnTo>
                  <a:lnTo>
                    <a:pt x="30" y="433"/>
                  </a:lnTo>
                  <a:lnTo>
                    <a:pt x="30" y="392"/>
                  </a:lnTo>
                  <a:lnTo>
                    <a:pt x="49" y="399"/>
                  </a:lnTo>
                  <a:lnTo>
                    <a:pt x="71" y="404"/>
                  </a:lnTo>
                  <a:lnTo>
                    <a:pt x="94" y="410"/>
                  </a:lnTo>
                  <a:lnTo>
                    <a:pt x="119" y="414"/>
                  </a:lnTo>
                  <a:lnTo>
                    <a:pt x="145" y="416"/>
                  </a:lnTo>
                  <a:lnTo>
                    <a:pt x="168" y="418"/>
                  </a:lnTo>
                  <a:lnTo>
                    <a:pt x="191" y="419"/>
                  </a:lnTo>
                  <a:lnTo>
                    <a:pt x="211" y="421"/>
                  </a:lnTo>
                  <a:lnTo>
                    <a:pt x="230" y="419"/>
                  </a:lnTo>
                  <a:lnTo>
                    <a:pt x="253" y="418"/>
                  </a:lnTo>
                  <a:lnTo>
                    <a:pt x="277" y="416"/>
                  </a:lnTo>
                  <a:lnTo>
                    <a:pt x="302" y="414"/>
                  </a:lnTo>
                  <a:lnTo>
                    <a:pt x="327" y="410"/>
                  </a:lnTo>
                  <a:lnTo>
                    <a:pt x="350" y="404"/>
                  </a:lnTo>
                  <a:lnTo>
                    <a:pt x="373" y="399"/>
                  </a:lnTo>
                  <a:lnTo>
                    <a:pt x="391" y="392"/>
                  </a:lnTo>
                  <a:lnTo>
                    <a:pt x="391" y="432"/>
                  </a:lnTo>
                  <a:lnTo>
                    <a:pt x="385" y="438"/>
                  </a:lnTo>
                  <a:lnTo>
                    <a:pt x="372" y="443"/>
                  </a:lnTo>
                  <a:lnTo>
                    <a:pt x="355" y="448"/>
                  </a:lnTo>
                  <a:lnTo>
                    <a:pt x="332" y="454"/>
                  </a:lnTo>
                  <a:lnTo>
                    <a:pt x="306" y="458"/>
                  </a:lnTo>
                  <a:lnTo>
                    <a:pt x="277" y="462"/>
                  </a:lnTo>
                  <a:lnTo>
                    <a:pt x="245" y="464"/>
                  </a:lnTo>
                  <a:lnTo>
                    <a:pt x="211" y="466"/>
                  </a:lnTo>
                  <a:lnTo>
                    <a:pt x="211" y="466"/>
                  </a:lnTo>
                  <a:close/>
                  <a:moveTo>
                    <a:pt x="211" y="30"/>
                  </a:moveTo>
                  <a:lnTo>
                    <a:pt x="243" y="30"/>
                  </a:lnTo>
                  <a:lnTo>
                    <a:pt x="274" y="32"/>
                  </a:lnTo>
                  <a:lnTo>
                    <a:pt x="302" y="36"/>
                  </a:lnTo>
                  <a:lnTo>
                    <a:pt x="327" y="39"/>
                  </a:lnTo>
                  <a:lnTo>
                    <a:pt x="348" y="45"/>
                  </a:lnTo>
                  <a:lnTo>
                    <a:pt x="365" y="50"/>
                  </a:lnTo>
                  <a:lnTo>
                    <a:pt x="379" y="54"/>
                  </a:lnTo>
                  <a:lnTo>
                    <a:pt x="389" y="60"/>
                  </a:lnTo>
                  <a:lnTo>
                    <a:pt x="379" y="64"/>
                  </a:lnTo>
                  <a:lnTo>
                    <a:pt x="365" y="69"/>
                  </a:lnTo>
                  <a:lnTo>
                    <a:pt x="348" y="75"/>
                  </a:lnTo>
                  <a:lnTo>
                    <a:pt x="327" y="79"/>
                  </a:lnTo>
                  <a:lnTo>
                    <a:pt x="302" y="83"/>
                  </a:lnTo>
                  <a:lnTo>
                    <a:pt x="274" y="86"/>
                  </a:lnTo>
                  <a:lnTo>
                    <a:pt x="243" y="88"/>
                  </a:lnTo>
                  <a:lnTo>
                    <a:pt x="211" y="90"/>
                  </a:lnTo>
                  <a:lnTo>
                    <a:pt x="178" y="88"/>
                  </a:lnTo>
                  <a:lnTo>
                    <a:pt x="148" y="86"/>
                  </a:lnTo>
                  <a:lnTo>
                    <a:pt x="120" y="83"/>
                  </a:lnTo>
                  <a:lnTo>
                    <a:pt x="95" y="79"/>
                  </a:lnTo>
                  <a:lnTo>
                    <a:pt x="74" y="75"/>
                  </a:lnTo>
                  <a:lnTo>
                    <a:pt x="56" y="69"/>
                  </a:lnTo>
                  <a:lnTo>
                    <a:pt x="43" y="64"/>
                  </a:lnTo>
                  <a:lnTo>
                    <a:pt x="33" y="60"/>
                  </a:lnTo>
                  <a:lnTo>
                    <a:pt x="43" y="54"/>
                  </a:lnTo>
                  <a:lnTo>
                    <a:pt x="56" y="50"/>
                  </a:lnTo>
                  <a:lnTo>
                    <a:pt x="74" y="45"/>
                  </a:lnTo>
                  <a:lnTo>
                    <a:pt x="95" y="39"/>
                  </a:lnTo>
                  <a:lnTo>
                    <a:pt x="120" y="36"/>
                  </a:lnTo>
                  <a:lnTo>
                    <a:pt x="148" y="32"/>
                  </a:lnTo>
                  <a:lnTo>
                    <a:pt x="178" y="30"/>
                  </a:lnTo>
                  <a:lnTo>
                    <a:pt x="211" y="30"/>
                  </a:lnTo>
                  <a:close/>
                  <a:moveTo>
                    <a:pt x="391" y="132"/>
                  </a:moveTo>
                  <a:lnTo>
                    <a:pt x="385" y="137"/>
                  </a:lnTo>
                  <a:lnTo>
                    <a:pt x="372" y="142"/>
                  </a:lnTo>
                  <a:lnTo>
                    <a:pt x="355" y="147"/>
                  </a:lnTo>
                  <a:lnTo>
                    <a:pt x="332" y="153"/>
                  </a:lnTo>
                  <a:lnTo>
                    <a:pt x="306" y="157"/>
                  </a:lnTo>
                  <a:lnTo>
                    <a:pt x="277" y="161"/>
                  </a:lnTo>
                  <a:lnTo>
                    <a:pt x="245" y="163"/>
                  </a:lnTo>
                  <a:lnTo>
                    <a:pt x="211" y="165"/>
                  </a:lnTo>
                  <a:lnTo>
                    <a:pt x="177" y="163"/>
                  </a:lnTo>
                  <a:lnTo>
                    <a:pt x="145" y="161"/>
                  </a:lnTo>
                  <a:lnTo>
                    <a:pt x="115" y="157"/>
                  </a:lnTo>
                  <a:lnTo>
                    <a:pt x="89" y="153"/>
                  </a:lnTo>
                  <a:lnTo>
                    <a:pt x="67" y="147"/>
                  </a:lnTo>
                  <a:lnTo>
                    <a:pt x="50" y="142"/>
                  </a:lnTo>
                  <a:lnTo>
                    <a:pt x="37" y="137"/>
                  </a:lnTo>
                  <a:lnTo>
                    <a:pt x="30" y="132"/>
                  </a:lnTo>
                  <a:lnTo>
                    <a:pt x="30" y="91"/>
                  </a:lnTo>
                  <a:lnTo>
                    <a:pt x="49" y="98"/>
                  </a:lnTo>
                  <a:lnTo>
                    <a:pt x="71" y="105"/>
                  </a:lnTo>
                  <a:lnTo>
                    <a:pt x="94" y="109"/>
                  </a:lnTo>
                  <a:lnTo>
                    <a:pt x="119" y="113"/>
                  </a:lnTo>
                  <a:lnTo>
                    <a:pt x="145" y="116"/>
                  </a:lnTo>
                  <a:lnTo>
                    <a:pt x="168" y="117"/>
                  </a:lnTo>
                  <a:lnTo>
                    <a:pt x="191" y="120"/>
                  </a:lnTo>
                  <a:lnTo>
                    <a:pt x="211" y="120"/>
                  </a:lnTo>
                  <a:lnTo>
                    <a:pt x="230" y="120"/>
                  </a:lnTo>
                  <a:lnTo>
                    <a:pt x="253" y="117"/>
                  </a:lnTo>
                  <a:lnTo>
                    <a:pt x="277" y="116"/>
                  </a:lnTo>
                  <a:lnTo>
                    <a:pt x="302" y="113"/>
                  </a:lnTo>
                  <a:lnTo>
                    <a:pt x="327" y="109"/>
                  </a:lnTo>
                  <a:lnTo>
                    <a:pt x="350" y="105"/>
                  </a:lnTo>
                  <a:lnTo>
                    <a:pt x="373" y="98"/>
                  </a:lnTo>
                  <a:lnTo>
                    <a:pt x="391" y="91"/>
                  </a:lnTo>
                  <a:lnTo>
                    <a:pt x="391" y="132"/>
                  </a:lnTo>
                  <a:close/>
                  <a:moveTo>
                    <a:pt x="391" y="207"/>
                  </a:moveTo>
                  <a:lnTo>
                    <a:pt x="385" y="212"/>
                  </a:lnTo>
                  <a:lnTo>
                    <a:pt x="372" y="217"/>
                  </a:lnTo>
                  <a:lnTo>
                    <a:pt x="355" y="222"/>
                  </a:lnTo>
                  <a:lnTo>
                    <a:pt x="332" y="228"/>
                  </a:lnTo>
                  <a:lnTo>
                    <a:pt x="306" y="233"/>
                  </a:lnTo>
                  <a:lnTo>
                    <a:pt x="277" y="236"/>
                  </a:lnTo>
                  <a:lnTo>
                    <a:pt x="245" y="238"/>
                  </a:lnTo>
                  <a:lnTo>
                    <a:pt x="211" y="240"/>
                  </a:lnTo>
                  <a:lnTo>
                    <a:pt x="177" y="238"/>
                  </a:lnTo>
                  <a:lnTo>
                    <a:pt x="145" y="236"/>
                  </a:lnTo>
                  <a:lnTo>
                    <a:pt x="115" y="233"/>
                  </a:lnTo>
                  <a:lnTo>
                    <a:pt x="89" y="228"/>
                  </a:lnTo>
                  <a:lnTo>
                    <a:pt x="67" y="222"/>
                  </a:lnTo>
                  <a:lnTo>
                    <a:pt x="50" y="217"/>
                  </a:lnTo>
                  <a:lnTo>
                    <a:pt x="37" y="212"/>
                  </a:lnTo>
                  <a:lnTo>
                    <a:pt x="30" y="207"/>
                  </a:lnTo>
                  <a:lnTo>
                    <a:pt x="30" y="166"/>
                  </a:lnTo>
                  <a:lnTo>
                    <a:pt x="49" y="173"/>
                  </a:lnTo>
                  <a:lnTo>
                    <a:pt x="71" y="180"/>
                  </a:lnTo>
                  <a:lnTo>
                    <a:pt x="94" y="184"/>
                  </a:lnTo>
                  <a:lnTo>
                    <a:pt x="119" y="188"/>
                  </a:lnTo>
                  <a:lnTo>
                    <a:pt x="145" y="191"/>
                  </a:lnTo>
                  <a:lnTo>
                    <a:pt x="168" y="193"/>
                  </a:lnTo>
                  <a:lnTo>
                    <a:pt x="191" y="195"/>
                  </a:lnTo>
                  <a:lnTo>
                    <a:pt x="211" y="195"/>
                  </a:lnTo>
                  <a:lnTo>
                    <a:pt x="230" y="195"/>
                  </a:lnTo>
                  <a:lnTo>
                    <a:pt x="253" y="193"/>
                  </a:lnTo>
                  <a:lnTo>
                    <a:pt x="277" y="191"/>
                  </a:lnTo>
                  <a:lnTo>
                    <a:pt x="302" y="188"/>
                  </a:lnTo>
                  <a:lnTo>
                    <a:pt x="327" y="184"/>
                  </a:lnTo>
                  <a:lnTo>
                    <a:pt x="350" y="180"/>
                  </a:lnTo>
                  <a:lnTo>
                    <a:pt x="373" y="173"/>
                  </a:lnTo>
                  <a:lnTo>
                    <a:pt x="391" y="167"/>
                  </a:lnTo>
                  <a:lnTo>
                    <a:pt x="391" y="207"/>
                  </a:lnTo>
                  <a:close/>
                  <a:moveTo>
                    <a:pt x="391" y="282"/>
                  </a:moveTo>
                  <a:lnTo>
                    <a:pt x="385" y="288"/>
                  </a:lnTo>
                  <a:lnTo>
                    <a:pt x="372" y="293"/>
                  </a:lnTo>
                  <a:lnTo>
                    <a:pt x="355" y="298"/>
                  </a:lnTo>
                  <a:lnTo>
                    <a:pt x="332" y="303"/>
                  </a:lnTo>
                  <a:lnTo>
                    <a:pt x="306" y="308"/>
                  </a:lnTo>
                  <a:lnTo>
                    <a:pt x="277" y="311"/>
                  </a:lnTo>
                  <a:lnTo>
                    <a:pt x="245" y="315"/>
                  </a:lnTo>
                  <a:lnTo>
                    <a:pt x="211" y="315"/>
                  </a:lnTo>
                  <a:lnTo>
                    <a:pt x="177" y="315"/>
                  </a:lnTo>
                  <a:lnTo>
                    <a:pt x="145" y="311"/>
                  </a:lnTo>
                  <a:lnTo>
                    <a:pt x="115" y="308"/>
                  </a:lnTo>
                  <a:lnTo>
                    <a:pt x="89" y="303"/>
                  </a:lnTo>
                  <a:lnTo>
                    <a:pt x="67" y="298"/>
                  </a:lnTo>
                  <a:lnTo>
                    <a:pt x="50" y="293"/>
                  </a:lnTo>
                  <a:lnTo>
                    <a:pt x="37" y="288"/>
                  </a:lnTo>
                  <a:lnTo>
                    <a:pt x="30" y="282"/>
                  </a:lnTo>
                  <a:lnTo>
                    <a:pt x="30" y="242"/>
                  </a:lnTo>
                  <a:lnTo>
                    <a:pt x="49" y="248"/>
                  </a:lnTo>
                  <a:lnTo>
                    <a:pt x="71" y="255"/>
                  </a:lnTo>
                  <a:lnTo>
                    <a:pt x="94" y="260"/>
                  </a:lnTo>
                  <a:lnTo>
                    <a:pt x="119" y="263"/>
                  </a:lnTo>
                  <a:lnTo>
                    <a:pt x="145" y="266"/>
                  </a:lnTo>
                  <a:lnTo>
                    <a:pt x="168" y="268"/>
                  </a:lnTo>
                  <a:lnTo>
                    <a:pt x="191" y="270"/>
                  </a:lnTo>
                  <a:lnTo>
                    <a:pt x="211" y="270"/>
                  </a:lnTo>
                  <a:lnTo>
                    <a:pt x="230" y="270"/>
                  </a:lnTo>
                  <a:lnTo>
                    <a:pt x="253" y="268"/>
                  </a:lnTo>
                  <a:lnTo>
                    <a:pt x="277" y="266"/>
                  </a:lnTo>
                  <a:lnTo>
                    <a:pt x="302" y="263"/>
                  </a:lnTo>
                  <a:lnTo>
                    <a:pt x="327" y="260"/>
                  </a:lnTo>
                  <a:lnTo>
                    <a:pt x="350" y="255"/>
                  </a:lnTo>
                  <a:lnTo>
                    <a:pt x="373" y="248"/>
                  </a:lnTo>
                  <a:lnTo>
                    <a:pt x="391" y="242"/>
                  </a:lnTo>
                  <a:lnTo>
                    <a:pt x="391" y="282"/>
                  </a:lnTo>
                  <a:close/>
                  <a:moveTo>
                    <a:pt x="391" y="357"/>
                  </a:moveTo>
                  <a:lnTo>
                    <a:pt x="385" y="363"/>
                  </a:lnTo>
                  <a:lnTo>
                    <a:pt x="372" y="368"/>
                  </a:lnTo>
                  <a:lnTo>
                    <a:pt x="355" y="373"/>
                  </a:lnTo>
                  <a:lnTo>
                    <a:pt x="332" y="379"/>
                  </a:lnTo>
                  <a:lnTo>
                    <a:pt x="306" y="383"/>
                  </a:lnTo>
                  <a:lnTo>
                    <a:pt x="277" y="386"/>
                  </a:lnTo>
                  <a:lnTo>
                    <a:pt x="245" y="389"/>
                  </a:lnTo>
                  <a:lnTo>
                    <a:pt x="211" y="391"/>
                  </a:lnTo>
                  <a:lnTo>
                    <a:pt x="177" y="389"/>
                  </a:lnTo>
                  <a:lnTo>
                    <a:pt x="145" y="386"/>
                  </a:lnTo>
                  <a:lnTo>
                    <a:pt x="115" y="383"/>
                  </a:lnTo>
                  <a:lnTo>
                    <a:pt x="89" y="379"/>
                  </a:lnTo>
                  <a:lnTo>
                    <a:pt x="67" y="373"/>
                  </a:lnTo>
                  <a:lnTo>
                    <a:pt x="50" y="368"/>
                  </a:lnTo>
                  <a:lnTo>
                    <a:pt x="37" y="363"/>
                  </a:lnTo>
                  <a:lnTo>
                    <a:pt x="30" y="357"/>
                  </a:lnTo>
                  <a:lnTo>
                    <a:pt x="30" y="317"/>
                  </a:lnTo>
                  <a:lnTo>
                    <a:pt x="49" y="324"/>
                  </a:lnTo>
                  <a:lnTo>
                    <a:pt x="71" y="329"/>
                  </a:lnTo>
                  <a:lnTo>
                    <a:pt x="94" y="335"/>
                  </a:lnTo>
                  <a:lnTo>
                    <a:pt x="119" y="338"/>
                  </a:lnTo>
                  <a:lnTo>
                    <a:pt x="145" y="341"/>
                  </a:lnTo>
                  <a:lnTo>
                    <a:pt x="168" y="343"/>
                  </a:lnTo>
                  <a:lnTo>
                    <a:pt x="191" y="344"/>
                  </a:lnTo>
                  <a:lnTo>
                    <a:pt x="211" y="344"/>
                  </a:lnTo>
                  <a:lnTo>
                    <a:pt x="230" y="344"/>
                  </a:lnTo>
                  <a:lnTo>
                    <a:pt x="253" y="343"/>
                  </a:lnTo>
                  <a:lnTo>
                    <a:pt x="277" y="341"/>
                  </a:lnTo>
                  <a:lnTo>
                    <a:pt x="302" y="338"/>
                  </a:lnTo>
                  <a:lnTo>
                    <a:pt x="327" y="335"/>
                  </a:lnTo>
                  <a:lnTo>
                    <a:pt x="350" y="329"/>
                  </a:lnTo>
                  <a:lnTo>
                    <a:pt x="373" y="324"/>
                  </a:lnTo>
                  <a:lnTo>
                    <a:pt x="391" y="317"/>
                  </a:lnTo>
                  <a:lnTo>
                    <a:pt x="391" y="357"/>
                  </a:lnTo>
                  <a:close/>
                  <a:moveTo>
                    <a:pt x="211" y="0"/>
                  </a:moveTo>
                  <a:lnTo>
                    <a:pt x="182" y="0"/>
                  </a:lnTo>
                  <a:lnTo>
                    <a:pt x="149" y="2"/>
                  </a:lnTo>
                  <a:lnTo>
                    <a:pt x="114" y="6"/>
                  </a:lnTo>
                  <a:lnTo>
                    <a:pt x="80" y="12"/>
                  </a:lnTo>
                  <a:lnTo>
                    <a:pt x="64" y="16"/>
                  </a:lnTo>
                  <a:lnTo>
                    <a:pt x="49" y="20"/>
                  </a:lnTo>
                  <a:lnTo>
                    <a:pt x="35" y="25"/>
                  </a:lnTo>
                  <a:lnTo>
                    <a:pt x="24" y="31"/>
                  </a:lnTo>
                  <a:lnTo>
                    <a:pt x="14" y="37"/>
                  </a:lnTo>
                  <a:lnTo>
                    <a:pt x="6" y="43"/>
                  </a:lnTo>
                  <a:lnTo>
                    <a:pt x="4" y="48"/>
                  </a:lnTo>
                  <a:lnTo>
                    <a:pt x="2" y="51"/>
                  </a:lnTo>
                  <a:lnTo>
                    <a:pt x="1" y="55"/>
                  </a:lnTo>
                  <a:lnTo>
                    <a:pt x="0" y="60"/>
                  </a:lnTo>
                  <a:lnTo>
                    <a:pt x="0" y="135"/>
                  </a:lnTo>
                  <a:lnTo>
                    <a:pt x="0" y="210"/>
                  </a:lnTo>
                  <a:lnTo>
                    <a:pt x="0" y="285"/>
                  </a:lnTo>
                  <a:lnTo>
                    <a:pt x="0" y="359"/>
                  </a:lnTo>
                  <a:lnTo>
                    <a:pt x="0" y="436"/>
                  </a:lnTo>
                  <a:lnTo>
                    <a:pt x="1" y="440"/>
                  </a:lnTo>
                  <a:lnTo>
                    <a:pt x="2" y="443"/>
                  </a:lnTo>
                  <a:lnTo>
                    <a:pt x="4" y="447"/>
                  </a:lnTo>
                  <a:lnTo>
                    <a:pt x="6" y="451"/>
                  </a:lnTo>
                  <a:lnTo>
                    <a:pt x="14" y="458"/>
                  </a:lnTo>
                  <a:lnTo>
                    <a:pt x="24" y="463"/>
                  </a:lnTo>
                  <a:lnTo>
                    <a:pt x="35" y="469"/>
                  </a:lnTo>
                  <a:lnTo>
                    <a:pt x="49" y="474"/>
                  </a:lnTo>
                  <a:lnTo>
                    <a:pt x="64" y="478"/>
                  </a:lnTo>
                  <a:lnTo>
                    <a:pt x="80" y="483"/>
                  </a:lnTo>
                  <a:lnTo>
                    <a:pt x="114" y="488"/>
                  </a:lnTo>
                  <a:lnTo>
                    <a:pt x="149" y="492"/>
                  </a:lnTo>
                  <a:lnTo>
                    <a:pt x="182" y="494"/>
                  </a:lnTo>
                  <a:lnTo>
                    <a:pt x="211" y="496"/>
                  </a:lnTo>
                  <a:lnTo>
                    <a:pt x="240" y="494"/>
                  </a:lnTo>
                  <a:lnTo>
                    <a:pt x="273" y="492"/>
                  </a:lnTo>
                  <a:lnTo>
                    <a:pt x="307" y="488"/>
                  </a:lnTo>
                  <a:lnTo>
                    <a:pt x="342" y="483"/>
                  </a:lnTo>
                  <a:lnTo>
                    <a:pt x="358" y="478"/>
                  </a:lnTo>
                  <a:lnTo>
                    <a:pt x="373" y="474"/>
                  </a:lnTo>
                  <a:lnTo>
                    <a:pt x="387" y="469"/>
                  </a:lnTo>
                  <a:lnTo>
                    <a:pt x="398" y="463"/>
                  </a:lnTo>
                  <a:lnTo>
                    <a:pt x="408" y="458"/>
                  </a:lnTo>
                  <a:lnTo>
                    <a:pt x="416" y="451"/>
                  </a:lnTo>
                  <a:lnTo>
                    <a:pt x="418" y="447"/>
                  </a:lnTo>
                  <a:lnTo>
                    <a:pt x="420" y="443"/>
                  </a:lnTo>
                  <a:lnTo>
                    <a:pt x="421" y="440"/>
                  </a:lnTo>
                  <a:lnTo>
                    <a:pt x="421" y="436"/>
                  </a:lnTo>
                  <a:lnTo>
                    <a:pt x="421" y="359"/>
                  </a:lnTo>
                  <a:lnTo>
                    <a:pt x="421" y="285"/>
                  </a:lnTo>
                  <a:lnTo>
                    <a:pt x="421" y="210"/>
                  </a:lnTo>
                  <a:lnTo>
                    <a:pt x="421" y="135"/>
                  </a:lnTo>
                  <a:lnTo>
                    <a:pt x="421" y="60"/>
                  </a:lnTo>
                  <a:lnTo>
                    <a:pt x="421" y="55"/>
                  </a:lnTo>
                  <a:lnTo>
                    <a:pt x="420" y="51"/>
                  </a:lnTo>
                  <a:lnTo>
                    <a:pt x="418" y="48"/>
                  </a:lnTo>
                  <a:lnTo>
                    <a:pt x="416" y="43"/>
                  </a:lnTo>
                  <a:lnTo>
                    <a:pt x="408" y="37"/>
                  </a:lnTo>
                  <a:lnTo>
                    <a:pt x="398" y="31"/>
                  </a:lnTo>
                  <a:lnTo>
                    <a:pt x="387" y="25"/>
                  </a:lnTo>
                  <a:lnTo>
                    <a:pt x="373" y="20"/>
                  </a:lnTo>
                  <a:lnTo>
                    <a:pt x="358" y="16"/>
                  </a:lnTo>
                  <a:lnTo>
                    <a:pt x="342" y="12"/>
                  </a:lnTo>
                  <a:lnTo>
                    <a:pt x="307" y="6"/>
                  </a:lnTo>
                  <a:lnTo>
                    <a:pt x="273" y="2"/>
                  </a:lnTo>
                  <a:lnTo>
                    <a:pt x="240" y="0"/>
                  </a:lnTo>
                  <a:lnTo>
                    <a:pt x="211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5" name="Freeform 187"/>
            <p:cNvSpPr>
              <a:spLocks/>
            </p:cNvSpPr>
            <p:nvPr/>
          </p:nvSpPr>
          <p:spPr bwMode="auto">
            <a:xfrm>
              <a:off x="9882188" y="1354138"/>
              <a:ext cx="285750" cy="180975"/>
            </a:xfrm>
            <a:custGeom>
              <a:avLst/>
              <a:gdLst>
                <a:gd name="T0" fmla="*/ 0 w 902"/>
                <a:gd name="T1" fmla="*/ 0 h 571"/>
                <a:gd name="T2" fmla="*/ 0 w 902"/>
                <a:gd name="T3" fmla="*/ 345 h 571"/>
                <a:gd name="T4" fmla="*/ 1 w 902"/>
                <a:gd name="T5" fmla="*/ 348 h 571"/>
                <a:gd name="T6" fmla="*/ 1 w 902"/>
                <a:gd name="T7" fmla="*/ 351 h 571"/>
                <a:gd name="T8" fmla="*/ 3 w 902"/>
                <a:gd name="T9" fmla="*/ 353 h 571"/>
                <a:gd name="T10" fmla="*/ 4 w 902"/>
                <a:gd name="T11" fmla="*/ 355 h 571"/>
                <a:gd name="T12" fmla="*/ 6 w 902"/>
                <a:gd name="T13" fmla="*/ 357 h 571"/>
                <a:gd name="T14" fmla="*/ 10 w 902"/>
                <a:gd name="T15" fmla="*/ 358 h 571"/>
                <a:gd name="T16" fmla="*/ 12 w 902"/>
                <a:gd name="T17" fmla="*/ 360 h 571"/>
                <a:gd name="T18" fmla="*/ 15 w 902"/>
                <a:gd name="T19" fmla="*/ 361 h 571"/>
                <a:gd name="T20" fmla="*/ 18 w 902"/>
                <a:gd name="T21" fmla="*/ 360 h 571"/>
                <a:gd name="T22" fmla="*/ 21 w 902"/>
                <a:gd name="T23" fmla="*/ 358 h 571"/>
                <a:gd name="T24" fmla="*/ 24 w 902"/>
                <a:gd name="T25" fmla="*/ 357 h 571"/>
                <a:gd name="T26" fmla="*/ 26 w 902"/>
                <a:gd name="T27" fmla="*/ 355 h 571"/>
                <a:gd name="T28" fmla="*/ 28 w 902"/>
                <a:gd name="T29" fmla="*/ 353 h 571"/>
                <a:gd name="T30" fmla="*/ 29 w 902"/>
                <a:gd name="T31" fmla="*/ 351 h 571"/>
                <a:gd name="T32" fmla="*/ 30 w 902"/>
                <a:gd name="T33" fmla="*/ 348 h 571"/>
                <a:gd name="T34" fmla="*/ 30 w 902"/>
                <a:gd name="T35" fmla="*/ 345 h 571"/>
                <a:gd name="T36" fmla="*/ 30 w 902"/>
                <a:gd name="T37" fmla="*/ 30 h 571"/>
                <a:gd name="T38" fmla="*/ 872 w 902"/>
                <a:gd name="T39" fmla="*/ 30 h 571"/>
                <a:gd name="T40" fmla="*/ 872 w 902"/>
                <a:gd name="T41" fmla="*/ 541 h 571"/>
                <a:gd name="T42" fmla="*/ 572 w 902"/>
                <a:gd name="T43" fmla="*/ 541 h 571"/>
                <a:gd name="T44" fmla="*/ 569 w 902"/>
                <a:gd name="T45" fmla="*/ 541 h 571"/>
                <a:gd name="T46" fmla="*/ 566 w 902"/>
                <a:gd name="T47" fmla="*/ 542 h 571"/>
                <a:gd name="T48" fmla="*/ 563 w 902"/>
                <a:gd name="T49" fmla="*/ 543 h 571"/>
                <a:gd name="T50" fmla="*/ 561 w 902"/>
                <a:gd name="T51" fmla="*/ 545 h 571"/>
                <a:gd name="T52" fmla="*/ 559 w 902"/>
                <a:gd name="T53" fmla="*/ 547 h 571"/>
                <a:gd name="T54" fmla="*/ 558 w 902"/>
                <a:gd name="T55" fmla="*/ 550 h 571"/>
                <a:gd name="T56" fmla="*/ 557 w 902"/>
                <a:gd name="T57" fmla="*/ 552 h 571"/>
                <a:gd name="T58" fmla="*/ 557 w 902"/>
                <a:gd name="T59" fmla="*/ 556 h 571"/>
                <a:gd name="T60" fmla="*/ 557 w 902"/>
                <a:gd name="T61" fmla="*/ 559 h 571"/>
                <a:gd name="T62" fmla="*/ 558 w 902"/>
                <a:gd name="T63" fmla="*/ 561 h 571"/>
                <a:gd name="T64" fmla="*/ 559 w 902"/>
                <a:gd name="T65" fmla="*/ 564 h 571"/>
                <a:gd name="T66" fmla="*/ 561 w 902"/>
                <a:gd name="T67" fmla="*/ 566 h 571"/>
                <a:gd name="T68" fmla="*/ 563 w 902"/>
                <a:gd name="T69" fmla="*/ 568 h 571"/>
                <a:gd name="T70" fmla="*/ 566 w 902"/>
                <a:gd name="T71" fmla="*/ 569 h 571"/>
                <a:gd name="T72" fmla="*/ 569 w 902"/>
                <a:gd name="T73" fmla="*/ 571 h 571"/>
                <a:gd name="T74" fmla="*/ 572 w 902"/>
                <a:gd name="T75" fmla="*/ 571 h 571"/>
                <a:gd name="T76" fmla="*/ 902 w 902"/>
                <a:gd name="T77" fmla="*/ 571 h 571"/>
                <a:gd name="T78" fmla="*/ 902 w 902"/>
                <a:gd name="T79" fmla="*/ 0 h 571"/>
                <a:gd name="T80" fmla="*/ 0 w 902"/>
                <a:gd name="T81" fmla="*/ 0 h 5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902" h="571">
                  <a:moveTo>
                    <a:pt x="0" y="0"/>
                  </a:moveTo>
                  <a:lnTo>
                    <a:pt x="0" y="345"/>
                  </a:lnTo>
                  <a:lnTo>
                    <a:pt x="1" y="348"/>
                  </a:lnTo>
                  <a:lnTo>
                    <a:pt x="1" y="351"/>
                  </a:lnTo>
                  <a:lnTo>
                    <a:pt x="3" y="353"/>
                  </a:lnTo>
                  <a:lnTo>
                    <a:pt x="4" y="355"/>
                  </a:lnTo>
                  <a:lnTo>
                    <a:pt x="6" y="357"/>
                  </a:lnTo>
                  <a:lnTo>
                    <a:pt x="10" y="358"/>
                  </a:lnTo>
                  <a:lnTo>
                    <a:pt x="12" y="360"/>
                  </a:lnTo>
                  <a:lnTo>
                    <a:pt x="15" y="361"/>
                  </a:lnTo>
                  <a:lnTo>
                    <a:pt x="18" y="360"/>
                  </a:lnTo>
                  <a:lnTo>
                    <a:pt x="21" y="358"/>
                  </a:lnTo>
                  <a:lnTo>
                    <a:pt x="24" y="357"/>
                  </a:lnTo>
                  <a:lnTo>
                    <a:pt x="26" y="355"/>
                  </a:lnTo>
                  <a:lnTo>
                    <a:pt x="28" y="353"/>
                  </a:lnTo>
                  <a:lnTo>
                    <a:pt x="29" y="351"/>
                  </a:lnTo>
                  <a:lnTo>
                    <a:pt x="30" y="348"/>
                  </a:lnTo>
                  <a:lnTo>
                    <a:pt x="30" y="345"/>
                  </a:lnTo>
                  <a:lnTo>
                    <a:pt x="30" y="30"/>
                  </a:lnTo>
                  <a:lnTo>
                    <a:pt x="872" y="30"/>
                  </a:lnTo>
                  <a:lnTo>
                    <a:pt x="872" y="541"/>
                  </a:lnTo>
                  <a:lnTo>
                    <a:pt x="572" y="541"/>
                  </a:lnTo>
                  <a:lnTo>
                    <a:pt x="569" y="541"/>
                  </a:lnTo>
                  <a:lnTo>
                    <a:pt x="566" y="542"/>
                  </a:lnTo>
                  <a:lnTo>
                    <a:pt x="563" y="543"/>
                  </a:lnTo>
                  <a:lnTo>
                    <a:pt x="561" y="545"/>
                  </a:lnTo>
                  <a:lnTo>
                    <a:pt x="559" y="547"/>
                  </a:lnTo>
                  <a:lnTo>
                    <a:pt x="558" y="550"/>
                  </a:lnTo>
                  <a:lnTo>
                    <a:pt x="557" y="552"/>
                  </a:lnTo>
                  <a:lnTo>
                    <a:pt x="557" y="556"/>
                  </a:lnTo>
                  <a:lnTo>
                    <a:pt x="557" y="559"/>
                  </a:lnTo>
                  <a:lnTo>
                    <a:pt x="558" y="561"/>
                  </a:lnTo>
                  <a:lnTo>
                    <a:pt x="559" y="564"/>
                  </a:lnTo>
                  <a:lnTo>
                    <a:pt x="561" y="566"/>
                  </a:lnTo>
                  <a:lnTo>
                    <a:pt x="563" y="568"/>
                  </a:lnTo>
                  <a:lnTo>
                    <a:pt x="566" y="569"/>
                  </a:lnTo>
                  <a:lnTo>
                    <a:pt x="569" y="571"/>
                  </a:lnTo>
                  <a:lnTo>
                    <a:pt x="572" y="571"/>
                  </a:lnTo>
                  <a:lnTo>
                    <a:pt x="902" y="571"/>
                  </a:lnTo>
                  <a:lnTo>
                    <a:pt x="902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6" name="Freeform 188"/>
            <p:cNvSpPr>
              <a:spLocks noEditPoints="1"/>
            </p:cNvSpPr>
            <p:nvPr/>
          </p:nvSpPr>
          <p:spPr bwMode="auto">
            <a:xfrm>
              <a:off x="9986963" y="1406525"/>
              <a:ext cx="76200" cy="76200"/>
            </a:xfrm>
            <a:custGeom>
              <a:avLst/>
              <a:gdLst>
                <a:gd name="T0" fmla="*/ 102 w 241"/>
                <a:gd name="T1" fmla="*/ 208 h 241"/>
                <a:gd name="T2" fmla="*/ 77 w 241"/>
                <a:gd name="T3" fmla="*/ 199 h 241"/>
                <a:gd name="T4" fmla="*/ 57 w 241"/>
                <a:gd name="T5" fmla="*/ 184 h 241"/>
                <a:gd name="T6" fmla="*/ 41 w 241"/>
                <a:gd name="T7" fmla="*/ 162 h 241"/>
                <a:gd name="T8" fmla="*/ 32 w 241"/>
                <a:gd name="T9" fmla="*/ 138 h 241"/>
                <a:gd name="T10" fmla="*/ 31 w 241"/>
                <a:gd name="T11" fmla="*/ 111 h 241"/>
                <a:gd name="T12" fmla="*/ 37 w 241"/>
                <a:gd name="T13" fmla="*/ 85 h 241"/>
                <a:gd name="T14" fmla="*/ 50 w 241"/>
                <a:gd name="T15" fmla="*/ 63 h 241"/>
                <a:gd name="T16" fmla="*/ 70 w 241"/>
                <a:gd name="T17" fmla="*/ 46 h 241"/>
                <a:gd name="T18" fmla="*/ 93 w 241"/>
                <a:gd name="T19" fmla="*/ 34 h 241"/>
                <a:gd name="T20" fmla="*/ 120 w 241"/>
                <a:gd name="T21" fmla="*/ 30 h 241"/>
                <a:gd name="T22" fmla="*/ 147 w 241"/>
                <a:gd name="T23" fmla="*/ 34 h 241"/>
                <a:gd name="T24" fmla="*/ 170 w 241"/>
                <a:gd name="T25" fmla="*/ 46 h 241"/>
                <a:gd name="T26" fmla="*/ 190 w 241"/>
                <a:gd name="T27" fmla="*/ 63 h 241"/>
                <a:gd name="T28" fmla="*/ 204 w 241"/>
                <a:gd name="T29" fmla="*/ 85 h 241"/>
                <a:gd name="T30" fmla="*/ 210 w 241"/>
                <a:gd name="T31" fmla="*/ 111 h 241"/>
                <a:gd name="T32" fmla="*/ 209 w 241"/>
                <a:gd name="T33" fmla="*/ 138 h 241"/>
                <a:gd name="T34" fmla="*/ 199 w 241"/>
                <a:gd name="T35" fmla="*/ 162 h 241"/>
                <a:gd name="T36" fmla="*/ 184 w 241"/>
                <a:gd name="T37" fmla="*/ 184 h 241"/>
                <a:gd name="T38" fmla="*/ 163 w 241"/>
                <a:gd name="T39" fmla="*/ 199 h 241"/>
                <a:gd name="T40" fmla="*/ 138 w 241"/>
                <a:gd name="T41" fmla="*/ 208 h 241"/>
                <a:gd name="T42" fmla="*/ 120 w 241"/>
                <a:gd name="T43" fmla="*/ 210 h 241"/>
                <a:gd name="T44" fmla="*/ 96 w 241"/>
                <a:gd name="T45" fmla="*/ 2 h 241"/>
                <a:gd name="T46" fmla="*/ 63 w 241"/>
                <a:gd name="T47" fmla="*/ 15 h 241"/>
                <a:gd name="T48" fmla="*/ 35 w 241"/>
                <a:gd name="T49" fmla="*/ 35 h 241"/>
                <a:gd name="T50" fmla="*/ 15 w 241"/>
                <a:gd name="T51" fmla="*/ 63 h 241"/>
                <a:gd name="T52" fmla="*/ 2 w 241"/>
                <a:gd name="T53" fmla="*/ 96 h 241"/>
                <a:gd name="T54" fmla="*/ 1 w 241"/>
                <a:gd name="T55" fmla="*/ 132 h 241"/>
                <a:gd name="T56" fmla="*/ 10 w 241"/>
                <a:gd name="T57" fmla="*/ 167 h 241"/>
                <a:gd name="T58" fmla="*/ 28 w 241"/>
                <a:gd name="T59" fmla="*/ 197 h 241"/>
                <a:gd name="T60" fmla="*/ 54 w 241"/>
                <a:gd name="T61" fmla="*/ 219 h 241"/>
                <a:gd name="T62" fmla="*/ 85 w 241"/>
                <a:gd name="T63" fmla="*/ 235 h 241"/>
                <a:gd name="T64" fmla="*/ 120 w 241"/>
                <a:gd name="T65" fmla="*/ 241 h 241"/>
                <a:gd name="T66" fmla="*/ 156 w 241"/>
                <a:gd name="T67" fmla="*/ 235 h 241"/>
                <a:gd name="T68" fmla="*/ 187 w 241"/>
                <a:gd name="T69" fmla="*/ 219 h 241"/>
                <a:gd name="T70" fmla="*/ 213 w 241"/>
                <a:gd name="T71" fmla="*/ 197 h 241"/>
                <a:gd name="T72" fmla="*/ 231 w 241"/>
                <a:gd name="T73" fmla="*/ 167 h 241"/>
                <a:gd name="T74" fmla="*/ 240 w 241"/>
                <a:gd name="T75" fmla="*/ 132 h 241"/>
                <a:gd name="T76" fmla="*/ 238 w 241"/>
                <a:gd name="T77" fmla="*/ 96 h 241"/>
                <a:gd name="T78" fmla="*/ 226 w 241"/>
                <a:gd name="T79" fmla="*/ 63 h 241"/>
                <a:gd name="T80" fmla="*/ 206 w 241"/>
                <a:gd name="T81" fmla="*/ 35 h 241"/>
                <a:gd name="T82" fmla="*/ 178 w 241"/>
                <a:gd name="T83" fmla="*/ 15 h 241"/>
                <a:gd name="T84" fmla="*/ 145 w 241"/>
                <a:gd name="T85" fmla="*/ 2 h 241"/>
                <a:gd name="T86" fmla="*/ 120 w 241"/>
                <a:gd name="T87" fmla="*/ 0 h 2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241" h="241">
                  <a:moveTo>
                    <a:pt x="120" y="210"/>
                  </a:moveTo>
                  <a:lnTo>
                    <a:pt x="111" y="210"/>
                  </a:lnTo>
                  <a:lnTo>
                    <a:pt x="102" y="208"/>
                  </a:lnTo>
                  <a:lnTo>
                    <a:pt x="93" y="206"/>
                  </a:lnTo>
                  <a:lnTo>
                    <a:pt x="86" y="203"/>
                  </a:lnTo>
                  <a:lnTo>
                    <a:pt x="77" y="199"/>
                  </a:lnTo>
                  <a:lnTo>
                    <a:pt x="70" y="195"/>
                  </a:lnTo>
                  <a:lnTo>
                    <a:pt x="63" y="189"/>
                  </a:lnTo>
                  <a:lnTo>
                    <a:pt x="57" y="184"/>
                  </a:lnTo>
                  <a:lnTo>
                    <a:pt x="50" y="177"/>
                  </a:lnTo>
                  <a:lnTo>
                    <a:pt x="46" y="170"/>
                  </a:lnTo>
                  <a:lnTo>
                    <a:pt x="41" y="162"/>
                  </a:lnTo>
                  <a:lnTo>
                    <a:pt x="37" y="155"/>
                  </a:lnTo>
                  <a:lnTo>
                    <a:pt x="34" y="146"/>
                  </a:lnTo>
                  <a:lnTo>
                    <a:pt x="32" y="138"/>
                  </a:lnTo>
                  <a:lnTo>
                    <a:pt x="31" y="129"/>
                  </a:lnTo>
                  <a:lnTo>
                    <a:pt x="30" y="120"/>
                  </a:lnTo>
                  <a:lnTo>
                    <a:pt x="31" y="111"/>
                  </a:lnTo>
                  <a:lnTo>
                    <a:pt x="32" y="101"/>
                  </a:lnTo>
                  <a:lnTo>
                    <a:pt x="34" y="93"/>
                  </a:lnTo>
                  <a:lnTo>
                    <a:pt x="37" y="85"/>
                  </a:lnTo>
                  <a:lnTo>
                    <a:pt x="41" y="77"/>
                  </a:lnTo>
                  <a:lnTo>
                    <a:pt x="46" y="69"/>
                  </a:lnTo>
                  <a:lnTo>
                    <a:pt x="50" y="63"/>
                  </a:lnTo>
                  <a:lnTo>
                    <a:pt x="57" y="56"/>
                  </a:lnTo>
                  <a:lnTo>
                    <a:pt x="63" y="50"/>
                  </a:lnTo>
                  <a:lnTo>
                    <a:pt x="70" y="46"/>
                  </a:lnTo>
                  <a:lnTo>
                    <a:pt x="77" y="40"/>
                  </a:lnTo>
                  <a:lnTo>
                    <a:pt x="86" y="37"/>
                  </a:lnTo>
                  <a:lnTo>
                    <a:pt x="93" y="34"/>
                  </a:lnTo>
                  <a:lnTo>
                    <a:pt x="102" y="32"/>
                  </a:lnTo>
                  <a:lnTo>
                    <a:pt x="111" y="31"/>
                  </a:lnTo>
                  <a:lnTo>
                    <a:pt x="120" y="30"/>
                  </a:lnTo>
                  <a:lnTo>
                    <a:pt x="130" y="31"/>
                  </a:lnTo>
                  <a:lnTo>
                    <a:pt x="138" y="32"/>
                  </a:lnTo>
                  <a:lnTo>
                    <a:pt x="147" y="34"/>
                  </a:lnTo>
                  <a:lnTo>
                    <a:pt x="155" y="37"/>
                  </a:lnTo>
                  <a:lnTo>
                    <a:pt x="163" y="40"/>
                  </a:lnTo>
                  <a:lnTo>
                    <a:pt x="170" y="46"/>
                  </a:lnTo>
                  <a:lnTo>
                    <a:pt x="178" y="50"/>
                  </a:lnTo>
                  <a:lnTo>
                    <a:pt x="184" y="56"/>
                  </a:lnTo>
                  <a:lnTo>
                    <a:pt x="190" y="63"/>
                  </a:lnTo>
                  <a:lnTo>
                    <a:pt x="195" y="69"/>
                  </a:lnTo>
                  <a:lnTo>
                    <a:pt x="199" y="77"/>
                  </a:lnTo>
                  <a:lnTo>
                    <a:pt x="204" y="85"/>
                  </a:lnTo>
                  <a:lnTo>
                    <a:pt x="207" y="93"/>
                  </a:lnTo>
                  <a:lnTo>
                    <a:pt x="209" y="101"/>
                  </a:lnTo>
                  <a:lnTo>
                    <a:pt x="210" y="111"/>
                  </a:lnTo>
                  <a:lnTo>
                    <a:pt x="211" y="120"/>
                  </a:lnTo>
                  <a:lnTo>
                    <a:pt x="210" y="129"/>
                  </a:lnTo>
                  <a:lnTo>
                    <a:pt x="209" y="138"/>
                  </a:lnTo>
                  <a:lnTo>
                    <a:pt x="207" y="146"/>
                  </a:lnTo>
                  <a:lnTo>
                    <a:pt x="204" y="155"/>
                  </a:lnTo>
                  <a:lnTo>
                    <a:pt x="199" y="162"/>
                  </a:lnTo>
                  <a:lnTo>
                    <a:pt x="195" y="170"/>
                  </a:lnTo>
                  <a:lnTo>
                    <a:pt x="190" y="177"/>
                  </a:lnTo>
                  <a:lnTo>
                    <a:pt x="184" y="184"/>
                  </a:lnTo>
                  <a:lnTo>
                    <a:pt x="178" y="189"/>
                  </a:lnTo>
                  <a:lnTo>
                    <a:pt x="170" y="195"/>
                  </a:lnTo>
                  <a:lnTo>
                    <a:pt x="163" y="199"/>
                  </a:lnTo>
                  <a:lnTo>
                    <a:pt x="155" y="203"/>
                  </a:lnTo>
                  <a:lnTo>
                    <a:pt x="147" y="206"/>
                  </a:lnTo>
                  <a:lnTo>
                    <a:pt x="138" y="208"/>
                  </a:lnTo>
                  <a:lnTo>
                    <a:pt x="130" y="210"/>
                  </a:lnTo>
                  <a:lnTo>
                    <a:pt x="120" y="211"/>
                  </a:lnTo>
                  <a:lnTo>
                    <a:pt x="120" y="210"/>
                  </a:lnTo>
                  <a:close/>
                  <a:moveTo>
                    <a:pt x="120" y="0"/>
                  </a:moveTo>
                  <a:lnTo>
                    <a:pt x="108" y="1"/>
                  </a:lnTo>
                  <a:lnTo>
                    <a:pt x="96" y="2"/>
                  </a:lnTo>
                  <a:lnTo>
                    <a:pt x="85" y="5"/>
                  </a:lnTo>
                  <a:lnTo>
                    <a:pt x="74" y="9"/>
                  </a:lnTo>
                  <a:lnTo>
                    <a:pt x="63" y="15"/>
                  </a:lnTo>
                  <a:lnTo>
                    <a:pt x="54" y="20"/>
                  </a:lnTo>
                  <a:lnTo>
                    <a:pt x="44" y="27"/>
                  </a:lnTo>
                  <a:lnTo>
                    <a:pt x="35" y="35"/>
                  </a:lnTo>
                  <a:lnTo>
                    <a:pt x="28" y="43"/>
                  </a:lnTo>
                  <a:lnTo>
                    <a:pt x="20" y="53"/>
                  </a:lnTo>
                  <a:lnTo>
                    <a:pt x="15" y="63"/>
                  </a:lnTo>
                  <a:lnTo>
                    <a:pt x="10" y="73"/>
                  </a:lnTo>
                  <a:lnTo>
                    <a:pt x="5" y="84"/>
                  </a:lnTo>
                  <a:lnTo>
                    <a:pt x="2" y="96"/>
                  </a:lnTo>
                  <a:lnTo>
                    <a:pt x="1" y="108"/>
                  </a:lnTo>
                  <a:lnTo>
                    <a:pt x="0" y="120"/>
                  </a:lnTo>
                  <a:lnTo>
                    <a:pt x="1" y="132"/>
                  </a:lnTo>
                  <a:lnTo>
                    <a:pt x="2" y="144"/>
                  </a:lnTo>
                  <a:lnTo>
                    <a:pt x="5" y="156"/>
                  </a:lnTo>
                  <a:lnTo>
                    <a:pt x="10" y="167"/>
                  </a:lnTo>
                  <a:lnTo>
                    <a:pt x="15" y="177"/>
                  </a:lnTo>
                  <a:lnTo>
                    <a:pt x="20" y="187"/>
                  </a:lnTo>
                  <a:lnTo>
                    <a:pt x="28" y="197"/>
                  </a:lnTo>
                  <a:lnTo>
                    <a:pt x="35" y="205"/>
                  </a:lnTo>
                  <a:lnTo>
                    <a:pt x="44" y="213"/>
                  </a:lnTo>
                  <a:lnTo>
                    <a:pt x="54" y="219"/>
                  </a:lnTo>
                  <a:lnTo>
                    <a:pt x="63" y="226"/>
                  </a:lnTo>
                  <a:lnTo>
                    <a:pt x="74" y="231"/>
                  </a:lnTo>
                  <a:lnTo>
                    <a:pt x="85" y="235"/>
                  </a:lnTo>
                  <a:lnTo>
                    <a:pt x="96" y="237"/>
                  </a:lnTo>
                  <a:lnTo>
                    <a:pt x="108" y="239"/>
                  </a:lnTo>
                  <a:lnTo>
                    <a:pt x="120" y="241"/>
                  </a:lnTo>
                  <a:lnTo>
                    <a:pt x="133" y="239"/>
                  </a:lnTo>
                  <a:lnTo>
                    <a:pt x="145" y="237"/>
                  </a:lnTo>
                  <a:lnTo>
                    <a:pt x="156" y="235"/>
                  </a:lnTo>
                  <a:lnTo>
                    <a:pt x="167" y="231"/>
                  </a:lnTo>
                  <a:lnTo>
                    <a:pt x="178" y="226"/>
                  </a:lnTo>
                  <a:lnTo>
                    <a:pt x="187" y="219"/>
                  </a:lnTo>
                  <a:lnTo>
                    <a:pt x="197" y="213"/>
                  </a:lnTo>
                  <a:lnTo>
                    <a:pt x="206" y="205"/>
                  </a:lnTo>
                  <a:lnTo>
                    <a:pt x="213" y="197"/>
                  </a:lnTo>
                  <a:lnTo>
                    <a:pt x="220" y="187"/>
                  </a:lnTo>
                  <a:lnTo>
                    <a:pt x="226" y="177"/>
                  </a:lnTo>
                  <a:lnTo>
                    <a:pt x="231" y="167"/>
                  </a:lnTo>
                  <a:lnTo>
                    <a:pt x="236" y="156"/>
                  </a:lnTo>
                  <a:lnTo>
                    <a:pt x="238" y="144"/>
                  </a:lnTo>
                  <a:lnTo>
                    <a:pt x="240" y="132"/>
                  </a:lnTo>
                  <a:lnTo>
                    <a:pt x="241" y="120"/>
                  </a:lnTo>
                  <a:lnTo>
                    <a:pt x="240" y="108"/>
                  </a:lnTo>
                  <a:lnTo>
                    <a:pt x="238" y="96"/>
                  </a:lnTo>
                  <a:lnTo>
                    <a:pt x="236" y="84"/>
                  </a:lnTo>
                  <a:lnTo>
                    <a:pt x="231" y="73"/>
                  </a:lnTo>
                  <a:lnTo>
                    <a:pt x="226" y="63"/>
                  </a:lnTo>
                  <a:lnTo>
                    <a:pt x="220" y="53"/>
                  </a:lnTo>
                  <a:lnTo>
                    <a:pt x="213" y="43"/>
                  </a:lnTo>
                  <a:lnTo>
                    <a:pt x="206" y="35"/>
                  </a:lnTo>
                  <a:lnTo>
                    <a:pt x="197" y="27"/>
                  </a:lnTo>
                  <a:lnTo>
                    <a:pt x="187" y="20"/>
                  </a:lnTo>
                  <a:lnTo>
                    <a:pt x="178" y="15"/>
                  </a:lnTo>
                  <a:lnTo>
                    <a:pt x="167" y="9"/>
                  </a:lnTo>
                  <a:lnTo>
                    <a:pt x="156" y="5"/>
                  </a:lnTo>
                  <a:lnTo>
                    <a:pt x="145" y="2"/>
                  </a:lnTo>
                  <a:lnTo>
                    <a:pt x="133" y="1"/>
                  </a:lnTo>
                  <a:lnTo>
                    <a:pt x="120" y="0"/>
                  </a:lnTo>
                  <a:lnTo>
                    <a:pt x="12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7" name="Freeform 189"/>
            <p:cNvSpPr>
              <a:spLocks noEditPoints="1"/>
            </p:cNvSpPr>
            <p:nvPr/>
          </p:nvSpPr>
          <p:spPr bwMode="auto">
            <a:xfrm>
              <a:off x="10091738" y="1458913"/>
              <a:ext cx="28575" cy="28575"/>
            </a:xfrm>
            <a:custGeom>
              <a:avLst/>
              <a:gdLst>
                <a:gd name="T0" fmla="*/ 30 w 90"/>
                <a:gd name="T1" fmla="*/ 42 h 91"/>
                <a:gd name="T2" fmla="*/ 32 w 90"/>
                <a:gd name="T3" fmla="*/ 37 h 91"/>
                <a:gd name="T4" fmla="*/ 36 w 90"/>
                <a:gd name="T5" fmla="*/ 33 h 91"/>
                <a:gd name="T6" fmla="*/ 42 w 90"/>
                <a:gd name="T7" fmla="*/ 31 h 91"/>
                <a:gd name="T8" fmla="*/ 48 w 90"/>
                <a:gd name="T9" fmla="*/ 31 h 91"/>
                <a:gd name="T10" fmla="*/ 54 w 90"/>
                <a:gd name="T11" fmla="*/ 33 h 91"/>
                <a:gd name="T12" fmla="*/ 58 w 90"/>
                <a:gd name="T13" fmla="*/ 37 h 91"/>
                <a:gd name="T14" fmla="*/ 60 w 90"/>
                <a:gd name="T15" fmla="*/ 42 h 91"/>
                <a:gd name="T16" fmla="*/ 60 w 90"/>
                <a:gd name="T17" fmla="*/ 48 h 91"/>
                <a:gd name="T18" fmla="*/ 58 w 90"/>
                <a:gd name="T19" fmla="*/ 53 h 91"/>
                <a:gd name="T20" fmla="*/ 54 w 90"/>
                <a:gd name="T21" fmla="*/ 57 h 91"/>
                <a:gd name="T22" fmla="*/ 48 w 90"/>
                <a:gd name="T23" fmla="*/ 60 h 91"/>
                <a:gd name="T24" fmla="*/ 42 w 90"/>
                <a:gd name="T25" fmla="*/ 60 h 91"/>
                <a:gd name="T26" fmla="*/ 36 w 90"/>
                <a:gd name="T27" fmla="*/ 57 h 91"/>
                <a:gd name="T28" fmla="*/ 32 w 90"/>
                <a:gd name="T29" fmla="*/ 53 h 91"/>
                <a:gd name="T30" fmla="*/ 30 w 90"/>
                <a:gd name="T31" fmla="*/ 48 h 91"/>
                <a:gd name="T32" fmla="*/ 30 w 90"/>
                <a:gd name="T33" fmla="*/ 45 h 91"/>
                <a:gd name="T34" fmla="*/ 89 w 90"/>
                <a:gd name="T35" fmla="*/ 36 h 91"/>
                <a:gd name="T36" fmla="*/ 83 w 90"/>
                <a:gd name="T37" fmla="*/ 20 h 91"/>
                <a:gd name="T38" fmla="*/ 70 w 90"/>
                <a:gd name="T39" fmla="*/ 8 h 91"/>
                <a:gd name="T40" fmla="*/ 54 w 90"/>
                <a:gd name="T41" fmla="*/ 1 h 91"/>
                <a:gd name="T42" fmla="*/ 35 w 90"/>
                <a:gd name="T43" fmla="*/ 1 h 91"/>
                <a:gd name="T44" fmla="*/ 19 w 90"/>
                <a:gd name="T45" fmla="*/ 8 h 91"/>
                <a:gd name="T46" fmla="*/ 8 w 90"/>
                <a:gd name="T47" fmla="*/ 20 h 91"/>
                <a:gd name="T48" fmla="*/ 1 w 90"/>
                <a:gd name="T49" fmla="*/ 36 h 91"/>
                <a:gd name="T50" fmla="*/ 1 w 90"/>
                <a:gd name="T51" fmla="*/ 54 h 91"/>
                <a:gd name="T52" fmla="*/ 8 w 90"/>
                <a:gd name="T53" fmla="*/ 70 h 91"/>
                <a:gd name="T54" fmla="*/ 19 w 90"/>
                <a:gd name="T55" fmla="*/ 82 h 91"/>
                <a:gd name="T56" fmla="*/ 35 w 90"/>
                <a:gd name="T57" fmla="*/ 89 h 91"/>
                <a:gd name="T58" fmla="*/ 54 w 90"/>
                <a:gd name="T59" fmla="*/ 89 h 91"/>
                <a:gd name="T60" fmla="*/ 70 w 90"/>
                <a:gd name="T61" fmla="*/ 82 h 91"/>
                <a:gd name="T62" fmla="*/ 83 w 90"/>
                <a:gd name="T63" fmla="*/ 70 h 91"/>
                <a:gd name="T64" fmla="*/ 89 w 90"/>
                <a:gd name="T65" fmla="*/ 54 h 91"/>
                <a:gd name="T66" fmla="*/ 90 w 90"/>
                <a:gd name="T67" fmla="*/ 45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90" h="91">
                  <a:moveTo>
                    <a:pt x="30" y="45"/>
                  </a:moveTo>
                  <a:lnTo>
                    <a:pt x="30" y="42"/>
                  </a:lnTo>
                  <a:lnTo>
                    <a:pt x="31" y="39"/>
                  </a:lnTo>
                  <a:lnTo>
                    <a:pt x="32" y="37"/>
                  </a:lnTo>
                  <a:lnTo>
                    <a:pt x="34" y="35"/>
                  </a:lnTo>
                  <a:lnTo>
                    <a:pt x="36" y="33"/>
                  </a:lnTo>
                  <a:lnTo>
                    <a:pt x="39" y="32"/>
                  </a:lnTo>
                  <a:lnTo>
                    <a:pt x="42" y="31"/>
                  </a:lnTo>
                  <a:lnTo>
                    <a:pt x="45" y="31"/>
                  </a:lnTo>
                  <a:lnTo>
                    <a:pt x="48" y="31"/>
                  </a:lnTo>
                  <a:lnTo>
                    <a:pt x="50" y="32"/>
                  </a:lnTo>
                  <a:lnTo>
                    <a:pt x="54" y="33"/>
                  </a:lnTo>
                  <a:lnTo>
                    <a:pt x="56" y="35"/>
                  </a:lnTo>
                  <a:lnTo>
                    <a:pt x="58" y="37"/>
                  </a:lnTo>
                  <a:lnTo>
                    <a:pt x="59" y="39"/>
                  </a:lnTo>
                  <a:lnTo>
                    <a:pt x="60" y="42"/>
                  </a:lnTo>
                  <a:lnTo>
                    <a:pt x="60" y="46"/>
                  </a:lnTo>
                  <a:lnTo>
                    <a:pt x="60" y="48"/>
                  </a:lnTo>
                  <a:lnTo>
                    <a:pt x="59" y="51"/>
                  </a:lnTo>
                  <a:lnTo>
                    <a:pt x="58" y="53"/>
                  </a:lnTo>
                  <a:lnTo>
                    <a:pt x="56" y="55"/>
                  </a:lnTo>
                  <a:lnTo>
                    <a:pt x="54" y="57"/>
                  </a:lnTo>
                  <a:lnTo>
                    <a:pt x="50" y="58"/>
                  </a:lnTo>
                  <a:lnTo>
                    <a:pt x="48" y="60"/>
                  </a:lnTo>
                  <a:lnTo>
                    <a:pt x="45" y="61"/>
                  </a:lnTo>
                  <a:lnTo>
                    <a:pt x="42" y="60"/>
                  </a:lnTo>
                  <a:lnTo>
                    <a:pt x="39" y="58"/>
                  </a:lnTo>
                  <a:lnTo>
                    <a:pt x="36" y="57"/>
                  </a:lnTo>
                  <a:lnTo>
                    <a:pt x="34" y="55"/>
                  </a:lnTo>
                  <a:lnTo>
                    <a:pt x="32" y="53"/>
                  </a:lnTo>
                  <a:lnTo>
                    <a:pt x="31" y="51"/>
                  </a:lnTo>
                  <a:lnTo>
                    <a:pt x="30" y="48"/>
                  </a:lnTo>
                  <a:lnTo>
                    <a:pt x="30" y="46"/>
                  </a:lnTo>
                  <a:lnTo>
                    <a:pt x="30" y="45"/>
                  </a:lnTo>
                  <a:close/>
                  <a:moveTo>
                    <a:pt x="90" y="45"/>
                  </a:moveTo>
                  <a:lnTo>
                    <a:pt x="89" y="36"/>
                  </a:lnTo>
                  <a:lnTo>
                    <a:pt x="87" y="27"/>
                  </a:lnTo>
                  <a:lnTo>
                    <a:pt x="83" y="20"/>
                  </a:lnTo>
                  <a:lnTo>
                    <a:pt x="77" y="13"/>
                  </a:lnTo>
                  <a:lnTo>
                    <a:pt x="70" y="8"/>
                  </a:lnTo>
                  <a:lnTo>
                    <a:pt x="62" y="4"/>
                  </a:lnTo>
                  <a:lnTo>
                    <a:pt x="54" y="1"/>
                  </a:lnTo>
                  <a:lnTo>
                    <a:pt x="45" y="0"/>
                  </a:lnTo>
                  <a:lnTo>
                    <a:pt x="35" y="1"/>
                  </a:lnTo>
                  <a:lnTo>
                    <a:pt x="28" y="4"/>
                  </a:lnTo>
                  <a:lnTo>
                    <a:pt x="19" y="8"/>
                  </a:lnTo>
                  <a:lnTo>
                    <a:pt x="13" y="13"/>
                  </a:lnTo>
                  <a:lnTo>
                    <a:pt x="8" y="20"/>
                  </a:lnTo>
                  <a:lnTo>
                    <a:pt x="3" y="27"/>
                  </a:lnTo>
                  <a:lnTo>
                    <a:pt x="1" y="36"/>
                  </a:lnTo>
                  <a:lnTo>
                    <a:pt x="0" y="46"/>
                  </a:lnTo>
                  <a:lnTo>
                    <a:pt x="1" y="54"/>
                  </a:lnTo>
                  <a:lnTo>
                    <a:pt x="3" y="63"/>
                  </a:lnTo>
                  <a:lnTo>
                    <a:pt x="8" y="70"/>
                  </a:lnTo>
                  <a:lnTo>
                    <a:pt x="13" y="77"/>
                  </a:lnTo>
                  <a:lnTo>
                    <a:pt x="19" y="82"/>
                  </a:lnTo>
                  <a:lnTo>
                    <a:pt x="28" y="86"/>
                  </a:lnTo>
                  <a:lnTo>
                    <a:pt x="35" y="89"/>
                  </a:lnTo>
                  <a:lnTo>
                    <a:pt x="45" y="91"/>
                  </a:lnTo>
                  <a:lnTo>
                    <a:pt x="54" y="89"/>
                  </a:lnTo>
                  <a:lnTo>
                    <a:pt x="62" y="86"/>
                  </a:lnTo>
                  <a:lnTo>
                    <a:pt x="70" y="82"/>
                  </a:lnTo>
                  <a:lnTo>
                    <a:pt x="77" y="77"/>
                  </a:lnTo>
                  <a:lnTo>
                    <a:pt x="83" y="70"/>
                  </a:lnTo>
                  <a:lnTo>
                    <a:pt x="87" y="63"/>
                  </a:lnTo>
                  <a:lnTo>
                    <a:pt x="89" y="54"/>
                  </a:lnTo>
                  <a:lnTo>
                    <a:pt x="90" y="46"/>
                  </a:lnTo>
                  <a:lnTo>
                    <a:pt x="90" y="4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8" name="Freeform 190"/>
            <p:cNvSpPr>
              <a:spLocks noEditPoints="1"/>
            </p:cNvSpPr>
            <p:nvPr/>
          </p:nvSpPr>
          <p:spPr bwMode="auto">
            <a:xfrm>
              <a:off x="9929813" y="1401763"/>
              <a:ext cx="28575" cy="28575"/>
            </a:xfrm>
            <a:custGeom>
              <a:avLst/>
              <a:gdLst>
                <a:gd name="T0" fmla="*/ 59 w 90"/>
                <a:gd name="T1" fmla="*/ 48 h 90"/>
                <a:gd name="T2" fmla="*/ 57 w 90"/>
                <a:gd name="T3" fmla="*/ 53 h 90"/>
                <a:gd name="T4" fmla="*/ 54 w 90"/>
                <a:gd name="T5" fmla="*/ 57 h 90"/>
                <a:gd name="T6" fmla="*/ 48 w 90"/>
                <a:gd name="T7" fmla="*/ 60 h 90"/>
                <a:gd name="T8" fmla="*/ 42 w 90"/>
                <a:gd name="T9" fmla="*/ 60 h 90"/>
                <a:gd name="T10" fmla="*/ 36 w 90"/>
                <a:gd name="T11" fmla="*/ 57 h 90"/>
                <a:gd name="T12" fmla="*/ 32 w 90"/>
                <a:gd name="T13" fmla="*/ 53 h 90"/>
                <a:gd name="T14" fmla="*/ 30 w 90"/>
                <a:gd name="T15" fmla="*/ 48 h 90"/>
                <a:gd name="T16" fmla="*/ 30 w 90"/>
                <a:gd name="T17" fmla="*/ 41 h 90"/>
                <a:gd name="T18" fmla="*/ 32 w 90"/>
                <a:gd name="T19" fmla="*/ 36 h 90"/>
                <a:gd name="T20" fmla="*/ 36 w 90"/>
                <a:gd name="T21" fmla="*/ 32 h 90"/>
                <a:gd name="T22" fmla="*/ 42 w 90"/>
                <a:gd name="T23" fmla="*/ 30 h 90"/>
                <a:gd name="T24" fmla="*/ 48 w 90"/>
                <a:gd name="T25" fmla="*/ 30 h 90"/>
                <a:gd name="T26" fmla="*/ 54 w 90"/>
                <a:gd name="T27" fmla="*/ 32 h 90"/>
                <a:gd name="T28" fmla="*/ 57 w 90"/>
                <a:gd name="T29" fmla="*/ 36 h 90"/>
                <a:gd name="T30" fmla="*/ 59 w 90"/>
                <a:gd name="T31" fmla="*/ 41 h 90"/>
                <a:gd name="T32" fmla="*/ 60 w 90"/>
                <a:gd name="T33" fmla="*/ 45 h 90"/>
                <a:gd name="T34" fmla="*/ 0 w 90"/>
                <a:gd name="T35" fmla="*/ 54 h 90"/>
                <a:gd name="T36" fmla="*/ 8 w 90"/>
                <a:gd name="T37" fmla="*/ 70 h 90"/>
                <a:gd name="T38" fmla="*/ 19 w 90"/>
                <a:gd name="T39" fmla="*/ 82 h 90"/>
                <a:gd name="T40" fmla="*/ 35 w 90"/>
                <a:gd name="T41" fmla="*/ 88 h 90"/>
                <a:gd name="T42" fmla="*/ 54 w 90"/>
                <a:gd name="T43" fmla="*/ 88 h 90"/>
                <a:gd name="T44" fmla="*/ 70 w 90"/>
                <a:gd name="T45" fmla="*/ 82 h 90"/>
                <a:gd name="T46" fmla="*/ 83 w 90"/>
                <a:gd name="T47" fmla="*/ 70 h 90"/>
                <a:gd name="T48" fmla="*/ 89 w 90"/>
                <a:gd name="T49" fmla="*/ 54 h 90"/>
                <a:gd name="T50" fmla="*/ 89 w 90"/>
                <a:gd name="T51" fmla="*/ 36 h 90"/>
                <a:gd name="T52" fmla="*/ 83 w 90"/>
                <a:gd name="T53" fmla="*/ 20 h 90"/>
                <a:gd name="T54" fmla="*/ 70 w 90"/>
                <a:gd name="T55" fmla="*/ 7 h 90"/>
                <a:gd name="T56" fmla="*/ 54 w 90"/>
                <a:gd name="T57" fmla="*/ 1 h 90"/>
                <a:gd name="T58" fmla="*/ 35 w 90"/>
                <a:gd name="T59" fmla="*/ 1 h 90"/>
                <a:gd name="T60" fmla="*/ 19 w 90"/>
                <a:gd name="T61" fmla="*/ 7 h 90"/>
                <a:gd name="T62" fmla="*/ 8 w 90"/>
                <a:gd name="T63" fmla="*/ 20 h 90"/>
                <a:gd name="T64" fmla="*/ 0 w 90"/>
                <a:gd name="T65" fmla="*/ 36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90" h="90">
                  <a:moveTo>
                    <a:pt x="60" y="45"/>
                  </a:moveTo>
                  <a:lnTo>
                    <a:pt x="59" y="48"/>
                  </a:lnTo>
                  <a:lnTo>
                    <a:pt x="59" y="51"/>
                  </a:lnTo>
                  <a:lnTo>
                    <a:pt x="57" y="53"/>
                  </a:lnTo>
                  <a:lnTo>
                    <a:pt x="56" y="55"/>
                  </a:lnTo>
                  <a:lnTo>
                    <a:pt x="54" y="57"/>
                  </a:lnTo>
                  <a:lnTo>
                    <a:pt x="50" y="58"/>
                  </a:lnTo>
                  <a:lnTo>
                    <a:pt x="48" y="60"/>
                  </a:lnTo>
                  <a:lnTo>
                    <a:pt x="45" y="60"/>
                  </a:lnTo>
                  <a:lnTo>
                    <a:pt x="42" y="60"/>
                  </a:lnTo>
                  <a:lnTo>
                    <a:pt x="39" y="58"/>
                  </a:lnTo>
                  <a:lnTo>
                    <a:pt x="36" y="57"/>
                  </a:lnTo>
                  <a:lnTo>
                    <a:pt x="34" y="55"/>
                  </a:lnTo>
                  <a:lnTo>
                    <a:pt x="32" y="53"/>
                  </a:lnTo>
                  <a:lnTo>
                    <a:pt x="31" y="51"/>
                  </a:lnTo>
                  <a:lnTo>
                    <a:pt x="30" y="48"/>
                  </a:lnTo>
                  <a:lnTo>
                    <a:pt x="30" y="45"/>
                  </a:lnTo>
                  <a:lnTo>
                    <a:pt x="30" y="41"/>
                  </a:lnTo>
                  <a:lnTo>
                    <a:pt x="31" y="39"/>
                  </a:lnTo>
                  <a:lnTo>
                    <a:pt x="32" y="36"/>
                  </a:lnTo>
                  <a:lnTo>
                    <a:pt x="34" y="34"/>
                  </a:lnTo>
                  <a:lnTo>
                    <a:pt x="36" y="32"/>
                  </a:lnTo>
                  <a:lnTo>
                    <a:pt x="39" y="31"/>
                  </a:lnTo>
                  <a:lnTo>
                    <a:pt x="42" y="30"/>
                  </a:lnTo>
                  <a:lnTo>
                    <a:pt x="45" y="30"/>
                  </a:lnTo>
                  <a:lnTo>
                    <a:pt x="48" y="30"/>
                  </a:lnTo>
                  <a:lnTo>
                    <a:pt x="50" y="31"/>
                  </a:lnTo>
                  <a:lnTo>
                    <a:pt x="54" y="32"/>
                  </a:lnTo>
                  <a:lnTo>
                    <a:pt x="56" y="34"/>
                  </a:lnTo>
                  <a:lnTo>
                    <a:pt x="57" y="36"/>
                  </a:lnTo>
                  <a:lnTo>
                    <a:pt x="59" y="39"/>
                  </a:lnTo>
                  <a:lnTo>
                    <a:pt x="59" y="41"/>
                  </a:lnTo>
                  <a:lnTo>
                    <a:pt x="60" y="45"/>
                  </a:lnTo>
                  <a:lnTo>
                    <a:pt x="60" y="45"/>
                  </a:lnTo>
                  <a:close/>
                  <a:moveTo>
                    <a:pt x="0" y="45"/>
                  </a:moveTo>
                  <a:lnTo>
                    <a:pt x="0" y="54"/>
                  </a:lnTo>
                  <a:lnTo>
                    <a:pt x="3" y="62"/>
                  </a:lnTo>
                  <a:lnTo>
                    <a:pt x="8" y="70"/>
                  </a:lnTo>
                  <a:lnTo>
                    <a:pt x="13" y="77"/>
                  </a:lnTo>
                  <a:lnTo>
                    <a:pt x="19" y="82"/>
                  </a:lnTo>
                  <a:lnTo>
                    <a:pt x="27" y="86"/>
                  </a:lnTo>
                  <a:lnTo>
                    <a:pt x="35" y="88"/>
                  </a:lnTo>
                  <a:lnTo>
                    <a:pt x="45" y="90"/>
                  </a:lnTo>
                  <a:lnTo>
                    <a:pt x="54" y="88"/>
                  </a:lnTo>
                  <a:lnTo>
                    <a:pt x="62" y="86"/>
                  </a:lnTo>
                  <a:lnTo>
                    <a:pt x="70" y="82"/>
                  </a:lnTo>
                  <a:lnTo>
                    <a:pt x="76" y="77"/>
                  </a:lnTo>
                  <a:lnTo>
                    <a:pt x="83" y="70"/>
                  </a:lnTo>
                  <a:lnTo>
                    <a:pt x="87" y="62"/>
                  </a:lnTo>
                  <a:lnTo>
                    <a:pt x="89" y="54"/>
                  </a:lnTo>
                  <a:lnTo>
                    <a:pt x="90" y="45"/>
                  </a:lnTo>
                  <a:lnTo>
                    <a:pt x="89" y="36"/>
                  </a:lnTo>
                  <a:lnTo>
                    <a:pt x="87" y="27"/>
                  </a:lnTo>
                  <a:lnTo>
                    <a:pt x="83" y="20"/>
                  </a:lnTo>
                  <a:lnTo>
                    <a:pt x="76" y="12"/>
                  </a:lnTo>
                  <a:lnTo>
                    <a:pt x="70" y="7"/>
                  </a:lnTo>
                  <a:lnTo>
                    <a:pt x="62" y="3"/>
                  </a:lnTo>
                  <a:lnTo>
                    <a:pt x="54" y="1"/>
                  </a:lnTo>
                  <a:lnTo>
                    <a:pt x="45" y="0"/>
                  </a:lnTo>
                  <a:lnTo>
                    <a:pt x="35" y="1"/>
                  </a:lnTo>
                  <a:lnTo>
                    <a:pt x="27" y="3"/>
                  </a:lnTo>
                  <a:lnTo>
                    <a:pt x="19" y="7"/>
                  </a:lnTo>
                  <a:lnTo>
                    <a:pt x="13" y="12"/>
                  </a:lnTo>
                  <a:lnTo>
                    <a:pt x="8" y="20"/>
                  </a:lnTo>
                  <a:lnTo>
                    <a:pt x="3" y="27"/>
                  </a:lnTo>
                  <a:lnTo>
                    <a:pt x="0" y="36"/>
                  </a:lnTo>
                  <a:lnTo>
                    <a:pt x="0" y="4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9" name="Freeform 191"/>
            <p:cNvSpPr>
              <a:spLocks/>
            </p:cNvSpPr>
            <p:nvPr/>
          </p:nvSpPr>
          <p:spPr bwMode="auto">
            <a:xfrm>
              <a:off x="9901238" y="1373188"/>
              <a:ext cx="247650" cy="142875"/>
            </a:xfrm>
            <a:custGeom>
              <a:avLst/>
              <a:gdLst>
                <a:gd name="T0" fmla="*/ 498 w 782"/>
                <a:gd name="T1" fmla="*/ 441 h 451"/>
                <a:gd name="T2" fmla="*/ 503 w 782"/>
                <a:gd name="T3" fmla="*/ 447 h 451"/>
                <a:gd name="T4" fmla="*/ 512 w 782"/>
                <a:gd name="T5" fmla="*/ 451 h 451"/>
                <a:gd name="T6" fmla="*/ 710 w 782"/>
                <a:gd name="T7" fmla="*/ 448 h 451"/>
                <a:gd name="T8" fmla="*/ 735 w 782"/>
                <a:gd name="T9" fmla="*/ 440 h 451"/>
                <a:gd name="T10" fmla="*/ 756 w 782"/>
                <a:gd name="T11" fmla="*/ 424 h 451"/>
                <a:gd name="T12" fmla="*/ 771 w 782"/>
                <a:gd name="T13" fmla="*/ 403 h 451"/>
                <a:gd name="T14" fmla="*/ 781 w 782"/>
                <a:gd name="T15" fmla="*/ 379 h 451"/>
                <a:gd name="T16" fmla="*/ 782 w 782"/>
                <a:gd name="T17" fmla="*/ 90 h 451"/>
                <a:gd name="T18" fmla="*/ 779 w 782"/>
                <a:gd name="T19" fmla="*/ 63 h 451"/>
                <a:gd name="T20" fmla="*/ 767 w 782"/>
                <a:gd name="T21" fmla="*/ 39 h 451"/>
                <a:gd name="T22" fmla="*/ 750 w 782"/>
                <a:gd name="T23" fmla="*/ 20 h 451"/>
                <a:gd name="T24" fmla="*/ 727 w 782"/>
                <a:gd name="T25" fmla="*/ 6 h 451"/>
                <a:gd name="T26" fmla="*/ 702 w 782"/>
                <a:gd name="T27" fmla="*/ 0 h 451"/>
                <a:gd name="T28" fmla="*/ 81 w 782"/>
                <a:gd name="T29" fmla="*/ 0 h 451"/>
                <a:gd name="T30" fmla="*/ 56 w 782"/>
                <a:gd name="T31" fmla="*/ 6 h 451"/>
                <a:gd name="T32" fmla="*/ 33 w 782"/>
                <a:gd name="T33" fmla="*/ 20 h 451"/>
                <a:gd name="T34" fmla="*/ 16 w 782"/>
                <a:gd name="T35" fmla="*/ 39 h 451"/>
                <a:gd name="T36" fmla="*/ 4 w 782"/>
                <a:gd name="T37" fmla="*/ 63 h 451"/>
                <a:gd name="T38" fmla="*/ 0 w 782"/>
                <a:gd name="T39" fmla="*/ 90 h 451"/>
                <a:gd name="T40" fmla="*/ 2 w 782"/>
                <a:gd name="T41" fmla="*/ 291 h 451"/>
                <a:gd name="T42" fmla="*/ 7 w 782"/>
                <a:gd name="T43" fmla="*/ 297 h 451"/>
                <a:gd name="T44" fmla="*/ 15 w 782"/>
                <a:gd name="T45" fmla="*/ 301 h 451"/>
                <a:gd name="T46" fmla="*/ 24 w 782"/>
                <a:gd name="T47" fmla="*/ 297 h 451"/>
                <a:gd name="T48" fmla="*/ 29 w 782"/>
                <a:gd name="T49" fmla="*/ 291 h 451"/>
                <a:gd name="T50" fmla="*/ 30 w 782"/>
                <a:gd name="T51" fmla="*/ 90 h 451"/>
                <a:gd name="T52" fmla="*/ 33 w 782"/>
                <a:gd name="T53" fmla="*/ 71 h 451"/>
                <a:gd name="T54" fmla="*/ 41 w 782"/>
                <a:gd name="T55" fmla="*/ 55 h 451"/>
                <a:gd name="T56" fmla="*/ 52 w 782"/>
                <a:gd name="T57" fmla="*/ 43 h 451"/>
                <a:gd name="T58" fmla="*/ 67 w 782"/>
                <a:gd name="T59" fmla="*/ 34 h 451"/>
                <a:gd name="T60" fmla="*/ 85 w 782"/>
                <a:gd name="T61" fmla="*/ 30 h 451"/>
                <a:gd name="T62" fmla="*/ 698 w 782"/>
                <a:gd name="T63" fmla="*/ 30 h 451"/>
                <a:gd name="T64" fmla="*/ 716 w 782"/>
                <a:gd name="T65" fmla="*/ 34 h 451"/>
                <a:gd name="T66" fmla="*/ 731 w 782"/>
                <a:gd name="T67" fmla="*/ 43 h 451"/>
                <a:gd name="T68" fmla="*/ 742 w 782"/>
                <a:gd name="T69" fmla="*/ 55 h 451"/>
                <a:gd name="T70" fmla="*/ 750 w 782"/>
                <a:gd name="T71" fmla="*/ 71 h 451"/>
                <a:gd name="T72" fmla="*/ 752 w 782"/>
                <a:gd name="T73" fmla="*/ 90 h 451"/>
                <a:gd name="T74" fmla="*/ 751 w 782"/>
                <a:gd name="T75" fmla="*/ 372 h 451"/>
                <a:gd name="T76" fmla="*/ 744 w 782"/>
                <a:gd name="T77" fmla="*/ 389 h 451"/>
                <a:gd name="T78" fmla="*/ 735 w 782"/>
                <a:gd name="T79" fmla="*/ 403 h 451"/>
                <a:gd name="T80" fmla="*/ 721 w 782"/>
                <a:gd name="T81" fmla="*/ 413 h 451"/>
                <a:gd name="T82" fmla="*/ 704 w 782"/>
                <a:gd name="T83" fmla="*/ 419 h 451"/>
                <a:gd name="T84" fmla="*/ 512 w 782"/>
                <a:gd name="T85" fmla="*/ 421 h 451"/>
                <a:gd name="T86" fmla="*/ 503 w 782"/>
                <a:gd name="T87" fmla="*/ 423 h 451"/>
                <a:gd name="T88" fmla="*/ 498 w 782"/>
                <a:gd name="T89" fmla="*/ 429 h 451"/>
                <a:gd name="T90" fmla="*/ 497 w 782"/>
                <a:gd name="T91" fmla="*/ 436 h 4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782" h="451">
                  <a:moveTo>
                    <a:pt x="497" y="436"/>
                  </a:moveTo>
                  <a:lnTo>
                    <a:pt x="497" y="439"/>
                  </a:lnTo>
                  <a:lnTo>
                    <a:pt x="498" y="441"/>
                  </a:lnTo>
                  <a:lnTo>
                    <a:pt x="499" y="444"/>
                  </a:lnTo>
                  <a:lnTo>
                    <a:pt x="501" y="446"/>
                  </a:lnTo>
                  <a:lnTo>
                    <a:pt x="503" y="447"/>
                  </a:lnTo>
                  <a:lnTo>
                    <a:pt x="506" y="449"/>
                  </a:lnTo>
                  <a:lnTo>
                    <a:pt x="509" y="451"/>
                  </a:lnTo>
                  <a:lnTo>
                    <a:pt x="512" y="451"/>
                  </a:lnTo>
                  <a:lnTo>
                    <a:pt x="692" y="451"/>
                  </a:lnTo>
                  <a:lnTo>
                    <a:pt x="702" y="449"/>
                  </a:lnTo>
                  <a:lnTo>
                    <a:pt x="710" y="448"/>
                  </a:lnTo>
                  <a:lnTo>
                    <a:pt x="719" y="446"/>
                  </a:lnTo>
                  <a:lnTo>
                    <a:pt x="727" y="443"/>
                  </a:lnTo>
                  <a:lnTo>
                    <a:pt x="735" y="440"/>
                  </a:lnTo>
                  <a:lnTo>
                    <a:pt x="742" y="436"/>
                  </a:lnTo>
                  <a:lnTo>
                    <a:pt x="750" y="430"/>
                  </a:lnTo>
                  <a:lnTo>
                    <a:pt x="756" y="424"/>
                  </a:lnTo>
                  <a:lnTo>
                    <a:pt x="762" y="417"/>
                  </a:lnTo>
                  <a:lnTo>
                    <a:pt x="767" y="411"/>
                  </a:lnTo>
                  <a:lnTo>
                    <a:pt x="771" y="403"/>
                  </a:lnTo>
                  <a:lnTo>
                    <a:pt x="776" y="396"/>
                  </a:lnTo>
                  <a:lnTo>
                    <a:pt x="779" y="387"/>
                  </a:lnTo>
                  <a:lnTo>
                    <a:pt x="781" y="379"/>
                  </a:lnTo>
                  <a:lnTo>
                    <a:pt x="782" y="369"/>
                  </a:lnTo>
                  <a:lnTo>
                    <a:pt x="782" y="361"/>
                  </a:lnTo>
                  <a:lnTo>
                    <a:pt x="782" y="90"/>
                  </a:lnTo>
                  <a:lnTo>
                    <a:pt x="782" y="80"/>
                  </a:lnTo>
                  <a:lnTo>
                    <a:pt x="781" y="71"/>
                  </a:lnTo>
                  <a:lnTo>
                    <a:pt x="779" y="63"/>
                  </a:lnTo>
                  <a:lnTo>
                    <a:pt x="776" y="54"/>
                  </a:lnTo>
                  <a:lnTo>
                    <a:pt x="771" y="47"/>
                  </a:lnTo>
                  <a:lnTo>
                    <a:pt x="767" y="39"/>
                  </a:lnTo>
                  <a:lnTo>
                    <a:pt x="762" y="32"/>
                  </a:lnTo>
                  <a:lnTo>
                    <a:pt x="756" y="25"/>
                  </a:lnTo>
                  <a:lnTo>
                    <a:pt x="750" y="20"/>
                  </a:lnTo>
                  <a:lnTo>
                    <a:pt x="742" y="15"/>
                  </a:lnTo>
                  <a:lnTo>
                    <a:pt x="735" y="10"/>
                  </a:lnTo>
                  <a:lnTo>
                    <a:pt x="727" y="6"/>
                  </a:lnTo>
                  <a:lnTo>
                    <a:pt x="719" y="4"/>
                  </a:lnTo>
                  <a:lnTo>
                    <a:pt x="710" y="1"/>
                  </a:lnTo>
                  <a:lnTo>
                    <a:pt x="702" y="0"/>
                  </a:lnTo>
                  <a:lnTo>
                    <a:pt x="692" y="0"/>
                  </a:lnTo>
                  <a:lnTo>
                    <a:pt x="91" y="0"/>
                  </a:lnTo>
                  <a:lnTo>
                    <a:pt x="81" y="0"/>
                  </a:lnTo>
                  <a:lnTo>
                    <a:pt x="72" y="1"/>
                  </a:lnTo>
                  <a:lnTo>
                    <a:pt x="63" y="4"/>
                  </a:lnTo>
                  <a:lnTo>
                    <a:pt x="56" y="6"/>
                  </a:lnTo>
                  <a:lnTo>
                    <a:pt x="47" y="10"/>
                  </a:lnTo>
                  <a:lnTo>
                    <a:pt x="40" y="15"/>
                  </a:lnTo>
                  <a:lnTo>
                    <a:pt x="33" y="20"/>
                  </a:lnTo>
                  <a:lnTo>
                    <a:pt x="27" y="25"/>
                  </a:lnTo>
                  <a:lnTo>
                    <a:pt x="20" y="32"/>
                  </a:lnTo>
                  <a:lnTo>
                    <a:pt x="16" y="39"/>
                  </a:lnTo>
                  <a:lnTo>
                    <a:pt x="11" y="47"/>
                  </a:lnTo>
                  <a:lnTo>
                    <a:pt x="7" y="54"/>
                  </a:lnTo>
                  <a:lnTo>
                    <a:pt x="4" y="63"/>
                  </a:lnTo>
                  <a:lnTo>
                    <a:pt x="2" y="71"/>
                  </a:lnTo>
                  <a:lnTo>
                    <a:pt x="1" y="80"/>
                  </a:lnTo>
                  <a:lnTo>
                    <a:pt x="0" y="90"/>
                  </a:lnTo>
                  <a:lnTo>
                    <a:pt x="0" y="285"/>
                  </a:lnTo>
                  <a:lnTo>
                    <a:pt x="1" y="288"/>
                  </a:lnTo>
                  <a:lnTo>
                    <a:pt x="2" y="291"/>
                  </a:lnTo>
                  <a:lnTo>
                    <a:pt x="3" y="293"/>
                  </a:lnTo>
                  <a:lnTo>
                    <a:pt x="5" y="295"/>
                  </a:lnTo>
                  <a:lnTo>
                    <a:pt x="7" y="297"/>
                  </a:lnTo>
                  <a:lnTo>
                    <a:pt x="10" y="298"/>
                  </a:lnTo>
                  <a:lnTo>
                    <a:pt x="13" y="300"/>
                  </a:lnTo>
                  <a:lnTo>
                    <a:pt x="15" y="301"/>
                  </a:lnTo>
                  <a:lnTo>
                    <a:pt x="18" y="300"/>
                  </a:lnTo>
                  <a:lnTo>
                    <a:pt x="21" y="298"/>
                  </a:lnTo>
                  <a:lnTo>
                    <a:pt x="24" y="297"/>
                  </a:lnTo>
                  <a:lnTo>
                    <a:pt x="26" y="295"/>
                  </a:lnTo>
                  <a:lnTo>
                    <a:pt x="28" y="293"/>
                  </a:lnTo>
                  <a:lnTo>
                    <a:pt x="29" y="291"/>
                  </a:lnTo>
                  <a:lnTo>
                    <a:pt x="30" y="288"/>
                  </a:lnTo>
                  <a:lnTo>
                    <a:pt x="30" y="285"/>
                  </a:lnTo>
                  <a:lnTo>
                    <a:pt x="30" y="90"/>
                  </a:lnTo>
                  <a:lnTo>
                    <a:pt x="31" y="83"/>
                  </a:lnTo>
                  <a:lnTo>
                    <a:pt x="32" y="78"/>
                  </a:lnTo>
                  <a:lnTo>
                    <a:pt x="33" y="71"/>
                  </a:lnTo>
                  <a:lnTo>
                    <a:pt x="35" y="66"/>
                  </a:lnTo>
                  <a:lnTo>
                    <a:pt x="37" y="61"/>
                  </a:lnTo>
                  <a:lnTo>
                    <a:pt x="41" y="55"/>
                  </a:lnTo>
                  <a:lnTo>
                    <a:pt x="44" y="51"/>
                  </a:lnTo>
                  <a:lnTo>
                    <a:pt x="48" y="47"/>
                  </a:lnTo>
                  <a:lnTo>
                    <a:pt x="52" y="43"/>
                  </a:lnTo>
                  <a:lnTo>
                    <a:pt x="57" y="39"/>
                  </a:lnTo>
                  <a:lnTo>
                    <a:pt x="62" y="37"/>
                  </a:lnTo>
                  <a:lnTo>
                    <a:pt x="67" y="34"/>
                  </a:lnTo>
                  <a:lnTo>
                    <a:pt x="73" y="32"/>
                  </a:lnTo>
                  <a:lnTo>
                    <a:pt x="78" y="31"/>
                  </a:lnTo>
                  <a:lnTo>
                    <a:pt x="85" y="30"/>
                  </a:lnTo>
                  <a:lnTo>
                    <a:pt x="91" y="30"/>
                  </a:lnTo>
                  <a:lnTo>
                    <a:pt x="692" y="30"/>
                  </a:lnTo>
                  <a:lnTo>
                    <a:pt x="698" y="30"/>
                  </a:lnTo>
                  <a:lnTo>
                    <a:pt x="704" y="31"/>
                  </a:lnTo>
                  <a:lnTo>
                    <a:pt x="710" y="32"/>
                  </a:lnTo>
                  <a:lnTo>
                    <a:pt x="716" y="34"/>
                  </a:lnTo>
                  <a:lnTo>
                    <a:pt x="721" y="37"/>
                  </a:lnTo>
                  <a:lnTo>
                    <a:pt x="726" y="39"/>
                  </a:lnTo>
                  <a:lnTo>
                    <a:pt x="731" y="43"/>
                  </a:lnTo>
                  <a:lnTo>
                    <a:pt x="735" y="47"/>
                  </a:lnTo>
                  <a:lnTo>
                    <a:pt x="738" y="51"/>
                  </a:lnTo>
                  <a:lnTo>
                    <a:pt x="742" y="55"/>
                  </a:lnTo>
                  <a:lnTo>
                    <a:pt x="744" y="61"/>
                  </a:lnTo>
                  <a:lnTo>
                    <a:pt x="748" y="66"/>
                  </a:lnTo>
                  <a:lnTo>
                    <a:pt x="750" y="71"/>
                  </a:lnTo>
                  <a:lnTo>
                    <a:pt x="751" y="78"/>
                  </a:lnTo>
                  <a:lnTo>
                    <a:pt x="752" y="83"/>
                  </a:lnTo>
                  <a:lnTo>
                    <a:pt x="752" y="90"/>
                  </a:lnTo>
                  <a:lnTo>
                    <a:pt x="752" y="361"/>
                  </a:lnTo>
                  <a:lnTo>
                    <a:pt x="752" y="366"/>
                  </a:lnTo>
                  <a:lnTo>
                    <a:pt x="751" y="372"/>
                  </a:lnTo>
                  <a:lnTo>
                    <a:pt x="750" y="379"/>
                  </a:lnTo>
                  <a:lnTo>
                    <a:pt x="748" y="384"/>
                  </a:lnTo>
                  <a:lnTo>
                    <a:pt x="744" y="389"/>
                  </a:lnTo>
                  <a:lnTo>
                    <a:pt x="742" y="394"/>
                  </a:lnTo>
                  <a:lnTo>
                    <a:pt x="738" y="399"/>
                  </a:lnTo>
                  <a:lnTo>
                    <a:pt x="735" y="403"/>
                  </a:lnTo>
                  <a:lnTo>
                    <a:pt x="731" y="407"/>
                  </a:lnTo>
                  <a:lnTo>
                    <a:pt x="726" y="410"/>
                  </a:lnTo>
                  <a:lnTo>
                    <a:pt x="721" y="413"/>
                  </a:lnTo>
                  <a:lnTo>
                    <a:pt x="716" y="415"/>
                  </a:lnTo>
                  <a:lnTo>
                    <a:pt x="710" y="417"/>
                  </a:lnTo>
                  <a:lnTo>
                    <a:pt x="704" y="419"/>
                  </a:lnTo>
                  <a:lnTo>
                    <a:pt x="698" y="421"/>
                  </a:lnTo>
                  <a:lnTo>
                    <a:pt x="692" y="421"/>
                  </a:lnTo>
                  <a:lnTo>
                    <a:pt x="512" y="421"/>
                  </a:lnTo>
                  <a:lnTo>
                    <a:pt x="509" y="421"/>
                  </a:lnTo>
                  <a:lnTo>
                    <a:pt x="506" y="422"/>
                  </a:lnTo>
                  <a:lnTo>
                    <a:pt x="503" y="423"/>
                  </a:lnTo>
                  <a:lnTo>
                    <a:pt x="501" y="425"/>
                  </a:lnTo>
                  <a:lnTo>
                    <a:pt x="499" y="427"/>
                  </a:lnTo>
                  <a:lnTo>
                    <a:pt x="498" y="429"/>
                  </a:lnTo>
                  <a:lnTo>
                    <a:pt x="497" y="432"/>
                  </a:lnTo>
                  <a:lnTo>
                    <a:pt x="497" y="436"/>
                  </a:lnTo>
                  <a:lnTo>
                    <a:pt x="497" y="4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320" name="Group 319"/>
          <p:cNvGrpSpPr/>
          <p:nvPr/>
        </p:nvGrpSpPr>
        <p:grpSpPr>
          <a:xfrm>
            <a:off x="5808574" y="3478515"/>
            <a:ext cx="574852" cy="405594"/>
            <a:chOff x="8164513" y="2584450"/>
            <a:chExt cx="285750" cy="201613"/>
          </a:xfrm>
        </p:grpSpPr>
        <p:sp>
          <p:nvSpPr>
            <p:cNvPr id="321" name="Freeform 106"/>
            <p:cNvSpPr>
              <a:spLocks noEditPoints="1"/>
            </p:cNvSpPr>
            <p:nvPr/>
          </p:nvSpPr>
          <p:spPr bwMode="auto">
            <a:xfrm>
              <a:off x="8164513" y="2584450"/>
              <a:ext cx="285750" cy="201613"/>
            </a:xfrm>
            <a:custGeom>
              <a:avLst/>
              <a:gdLst>
                <a:gd name="T0" fmla="*/ 806 w 902"/>
                <a:gd name="T1" fmla="*/ 508 h 631"/>
                <a:gd name="T2" fmla="*/ 872 w 902"/>
                <a:gd name="T3" fmla="*/ 481 h 631"/>
                <a:gd name="T4" fmla="*/ 709 w 902"/>
                <a:gd name="T5" fmla="*/ 600 h 631"/>
                <a:gd name="T6" fmla="*/ 683 w 902"/>
                <a:gd name="T7" fmla="*/ 587 h 631"/>
                <a:gd name="T8" fmla="*/ 666 w 902"/>
                <a:gd name="T9" fmla="*/ 565 h 631"/>
                <a:gd name="T10" fmla="*/ 661 w 902"/>
                <a:gd name="T11" fmla="*/ 535 h 631"/>
                <a:gd name="T12" fmla="*/ 672 w 902"/>
                <a:gd name="T13" fmla="*/ 508 h 631"/>
                <a:gd name="T14" fmla="*/ 693 w 902"/>
                <a:gd name="T15" fmla="*/ 489 h 631"/>
                <a:gd name="T16" fmla="*/ 721 w 902"/>
                <a:gd name="T17" fmla="*/ 481 h 631"/>
                <a:gd name="T18" fmla="*/ 750 w 902"/>
                <a:gd name="T19" fmla="*/ 489 h 631"/>
                <a:gd name="T20" fmla="*/ 771 w 902"/>
                <a:gd name="T21" fmla="*/ 508 h 631"/>
                <a:gd name="T22" fmla="*/ 781 w 902"/>
                <a:gd name="T23" fmla="*/ 535 h 631"/>
                <a:gd name="T24" fmla="*/ 777 w 902"/>
                <a:gd name="T25" fmla="*/ 565 h 631"/>
                <a:gd name="T26" fmla="*/ 760 w 902"/>
                <a:gd name="T27" fmla="*/ 587 h 631"/>
                <a:gd name="T28" fmla="*/ 734 w 902"/>
                <a:gd name="T29" fmla="*/ 600 h 631"/>
                <a:gd name="T30" fmla="*/ 269 w 902"/>
                <a:gd name="T31" fmla="*/ 524 h 631"/>
                <a:gd name="T32" fmla="*/ 252 w 902"/>
                <a:gd name="T33" fmla="*/ 488 h 631"/>
                <a:gd name="T34" fmla="*/ 641 w 902"/>
                <a:gd name="T35" fmla="*/ 501 h 631"/>
                <a:gd name="T36" fmla="*/ 631 w 902"/>
                <a:gd name="T37" fmla="*/ 541 h 631"/>
                <a:gd name="T38" fmla="*/ 162 w 902"/>
                <a:gd name="T39" fmla="*/ 599 h 631"/>
                <a:gd name="T40" fmla="*/ 137 w 902"/>
                <a:gd name="T41" fmla="*/ 584 h 631"/>
                <a:gd name="T42" fmla="*/ 122 w 902"/>
                <a:gd name="T43" fmla="*/ 560 h 631"/>
                <a:gd name="T44" fmla="*/ 121 w 902"/>
                <a:gd name="T45" fmla="*/ 530 h 631"/>
                <a:gd name="T46" fmla="*/ 134 w 902"/>
                <a:gd name="T47" fmla="*/ 503 h 631"/>
                <a:gd name="T48" fmla="*/ 156 w 902"/>
                <a:gd name="T49" fmla="*/ 486 h 631"/>
                <a:gd name="T50" fmla="*/ 186 w 902"/>
                <a:gd name="T51" fmla="*/ 481 h 631"/>
                <a:gd name="T52" fmla="*/ 213 w 902"/>
                <a:gd name="T53" fmla="*/ 491 h 631"/>
                <a:gd name="T54" fmla="*/ 232 w 902"/>
                <a:gd name="T55" fmla="*/ 512 h 631"/>
                <a:gd name="T56" fmla="*/ 240 w 902"/>
                <a:gd name="T57" fmla="*/ 541 h 631"/>
                <a:gd name="T58" fmla="*/ 232 w 902"/>
                <a:gd name="T59" fmla="*/ 570 h 631"/>
                <a:gd name="T60" fmla="*/ 213 w 902"/>
                <a:gd name="T61" fmla="*/ 591 h 631"/>
                <a:gd name="T62" fmla="*/ 186 w 902"/>
                <a:gd name="T63" fmla="*/ 601 h 631"/>
                <a:gd name="T64" fmla="*/ 108 w 902"/>
                <a:gd name="T65" fmla="*/ 488 h 631"/>
                <a:gd name="T66" fmla="*/ 91 w 902"/>
                <a:gd name="T67" fmla="*/ 524 h 631"/>
                <a:gd name="T68" fmla="*/ 117 w 902"/>
                <a:gd name="T69" fmla="*/ 265 h 631"/>
                <a:gd name="T70" fmla="*/ 30 w 902"/>
                <a:gd name="T71" fmla="*/ 451 h 631"/>
                <a:gd name="T72" fmla="*/ 872 w 902"/>
                <a:gd name="T73" fmla="*/ 451 h 631"/>
                <a:gd name="T74" fmla="*/ 887 w 902"/>
                <a:gd name="T75" fmla="*/ 0 h 631"/>
                <a:gd name="T76" fmla="*/ 365 w 902"/>
                <a:gd name="T77" fmla="*/ 5 h 631"/>
                <a:gd name="T78" fmla="*/ 361 w 902"/>
                <a:gd name="T79" fmla="*/ 90 h 631"/>
                <a:gd name="T80" fmla="*/ 182 w 902"/>
                <a:gd name="T81" fmla="*/ 98 h 631"/>
                <a:gd name="T82" fmla="*/ 0 w 902"/>
                <a:gd name="T83" fmla="*/ 327 h 631"/>
                <a:gd name="T84" fmla="*/ 2 w 902"/>
                <a:gd name="T85" fmla="*/ 565 h 631"/>
                <a:gd name="T86" fmla="*/ 15 w 902"/>
                <a:gd name="T87" fmla="*/ 571 h 631"/>
                <a:gd name="T88" fmla="*/ 128 w 902"/>
                <a:gd name="T89" fmla="*/ 614 h 631"/>
                <a:gd name="T90" fmla="*/ 172 w 902"/>
                <a:gd name="T91" fmla="*/ 631 h 631"/>
                <a:gd name="T92" fmla="*/ 208 w 902"/>
                <a:gd name="T93" fmla="*/ 627 h 631"/>
                <a:gd name="T94" fmla="*/ 259 w 902"/>
                <a:gd name="T95" fmla="*/ 584 h 631"/>
                <a:gd name="T96" fmla="*/ 659 w 902"/>
                <a:gd name="T97" fmla="*/ 606 h 631"/>
                <a:gd name="T98" fmla="*/ 707 w 902"/>
                <a:gd name="T99" fmla="*/ 630 h 631"/>
                <a:gd name="T100" fmla="*/ 742 w 902"/>
                <a:gd name="T101" fmla="*/ 629 h 631"/>
                <a:gd name="T102" fmla="*/ 793 w 902"/>
                <a:gd name="T103" fmla="*/ 596 h 631"/>
                <a:gd name="T104" fmla="*/ 892 w 902"/>
                <a:gd name="T105" fmla="*/ 570 h 631"/>
                <a:gd name="T106" fmla="*/ 901 w 902"/>
                <a:gd name="T107" fmla="*/ 560 h 631"/>
                <a:gd name="T108" fmla="*/ 899 w 902"/>
                <a:gd name="T109" fmla="*/ 7 h 631"/>
                <a:gd name="T110" fmla="*/ 887 w 902"/>
                <a:gd name="T111" fmla="*/ 0 h 6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902" h="631">
                  <a:moveTo>
                    <a:pt x="812" y="541"/>
                  </a:moveTo>
                  <a:lnTo>
                    <a:pt x="811" y="533"/>
                  </a:lnTo>
                  <a:lnTo>
                    <a:pt x="810" y="524"/>
                  </a:lnTo>
                  <a:lnTo>
                    <a:pt x="808" y="517"/>
                  </a:lnTo>
                  <a:lnTo>
                    <a:pt x="806" y="508"/>
                  </a:lnTo>
                  <a:lnTo>
                    <a:pt x="802" y="501"/>
                  </a:lnTo>
                  <a:lnTo>
                    <a:pt x="798" y="494"/>
                  </a:lnTo>
                  <a:lnTo>
                    <a:pt x="794" y="488"/>
                  </a:lnTo>
                  <a:lnTo>
                    <a:pt x="788" y="481"/>
                  </a:lnTo>
                  <a:lnTo>
                    <a:pt x="872" y="481"/>
                  </a:lnTo>
                  <a:lnTo>
                    <a:pt x="872" y="541"/>
                  </a:lnTo>
                  <a:lnTo>
                    <a:pt x="812" y="541"/>
                  </a:lnTo>
                  <a:close/>
                  <a:moveTo>
                    <a:pt x="721" y="601"/>
                  </a:moveTo>
                  <a:lnTo>
                    <a:pt x="716" y="601"/>
                  </a:lnTo>
                  <a:lnTo>
                    <a:pt x="709" y="600"/>
                  </a:lnTo>
                  <a:lnTo>
                    <a:pt x="704" y="599"/>
                  </a:lnTo>
                  <a:lnTo>
                    <a:pt x="697" y="597"/>
                  </a:lnTo>
                  <a:lnTo>
                    <a:pt x="693" y="594"/>
                  </a:lnTo>
                  <a:lnTo>
                    <a:pt x="688" y="591"/>
                  </a:lnTo>
                  <a:lnTo>
                    <a:pt x="683" y="587"/>
                  </a:lnTo>
                  <a:lnTo>
                    <a:pt x="679" y="584"/>
                  </a:lnTo>
                  <a:lnTo>
                    <a:pt x="675" y="580"/>
                  </a:lnTo>
                  <a:lnTo>
                    <a:pt x="672" y="575"/>
                  </a:lnTo>
                  <a:lnTo>
                    <a:pt x="668" y="570"/>
                  </a:lnTo>
                  <a:lnTo>
                    <a:pt x="666" y="565"/>
                  </a:lnTo>
                  <a:lnTo>
                    <a:pt x="664" y="560"/>
                  </a:lnTo>
                  <a:lnTo>
                    <a:pt x="662" y="553"/>
                  </a:lnTo>
                  <a:lnTo>
                    <a:pt x="661" y="548"/>
                  </a:lnTo>
                  <a:lnTo>
                    <a:pt x="661" y="541"/>
                  </a:lnTo>
                  <a:lnTo>
                    <a:pt x="661" y="535"/>
                  </a:lnTo>
                  <a:lnTo>
                    <a:pt x="662" y="530"/>
                  </a:lnTo>
                  <a:lnTo>
                    <a:pt x="664" y="523"/>
                  </a:lnTo>
                  <a:lnTo>
                    <a:pt x="666" y="518"/>
                  </a:lnTo>
                  <a:lnTo>
                    <a:pt x="668" y="512"/>
                  </a:lnTo>
                  <a:lnTo>
                    <a:pt x="672" y="508"/>
                  </a:lnTo>
                  <a:lnTo>
                    <a:pt x="675" y="503"/>
                  </a:lnTo>
                  <a:lnTo>
                    <a:pt x="679" y="499"/>
                  </a:lnTo>
                  <a:lnTo>
                    <a:pt x="683" y="495"/>
                  </a:lnTo>
                  <a:lnTo>
                    <a:pt x="688" y="491"/>
                  </a:lnTo>
                  <a:lnTo>
                    <a:pt x="693" y="489"/>
                  </a:lnTo>
                  <a:lnTo>
                    <a:pt x="697" y="486"/>
                  </a:lnTo>
                  <a:lnTo>
                    <a:pt x="704" y="484"/>
                  </a:lnTo>
                  <a:lnTo>
                    <a:pt x="709" y="482"/>
                  </a:lnTo>
                  <a:lnTo>
                    <a:pt x="716" y="481"/>
                  </a:lnTo>
                  <a:lnTo>
                    <a:pt x="721" y="481"/>
                  </a:lnTo>
                  <a:lnTo>
                    <a:pt x="727" y="481"/>
                  </a:lnTo>
                  <a:lnTo>
                    <a:pt x="734" y="482"/>
                  </a:lnTo>
                  <a:lnTo>
                    <a:pt x="739" y="484"/>
                  </a:lnTo>
                  <a:lnTo>
                    <a:pt x="745" y="486"/>
                  </a:lnTo>
                  <a:lnTo>
                    <a:pt x="750" y="489"/>
                  </a:lnTo>
                  <a:lnTo>
                    <a:pt x="755" y="491"/>
                  </a:lnTo>
                  <a:lnTo>
                    <a:pt x="760" y="495"/>
                  </a:lnTo>
                  <a:lnTo>
                    <a:pt x="764" y="499"/>
                  </a:lnTo>
                  <a:lnTo>
                    <a:pt x="768" y="503"/>
                  </a:lnTo>
                  <a:lnTo>
                    <a:pt x="771" y="508"/>
                  </a:lnTo>
                  <a:lnTo>
                    <a:pt x="775" y="512"/>
                  </a:lnTo>
                  <a:lnTo>
                    <a:pt x="777" y="518"/>
                  </a:lnTo>
                  <a:lnTo>
                    <a:pt x="779" y="523"/>
                  </a:lnTo>
                  <a:lnTo>
                    <a:pt x="780" y="530"/>
                  </a:lnTo>
                  <a:lnTo>
                    <a:pt x="781" y="535"/>
                  </a:lnTo>
                  <a:lnTo>
                    <a:pt x="781" y="541"/>
                  </a:lnTo>
                  <a:lnTo>
                    <a:pt x="781" y="548"/>
                  </a:lnTo>
                  <a:lnTo>
                    <a:pt x="780" y="553"/>
                  </a:lnTo>
                  <a:lnTo>
                    <a:pt x="779" y="560"/>
                  </a:lnTo>
                  <a:lnTo>
                    <a:pt x="777" y="565"/>
                  </a:lnTo>
                  <a:lnTo>
                    <a:pt x="775" y="570"/>
                  </a:lnTo>
                  <a:lnTo>
                    <a:pt x="771" y="575"/>
                  </a:lnTo>
                  <a:lnTo>
                    <a:pt x="768" y="580"/>
                  </a:lnTo>
                  <a:lnTo>
                    <a:pt x="764" y="584"/>
                  </a:lnTo>
                  <a:lnTo>
                    <a:pt x="760" y="587"/>
                  </a:lnTo>
                  <a:lnTo>
                    <a:pt x="755" y="591"/>
                  </a:lnTo>
                  <a:lnTo>
                    <a:pt x="750" y="594"/>
                  </a:lnTo>
                  <a:lnTo>
                    <a:pt x="745" y="597"/>
                  </a:lnTo>
                  <a:lnTo>
                    <a:pt x="739" y="599"/>
                  </a:lnTo>
                  <a:lnTo>
                    <a:pt x="734" y="600"/>
                  </a:lnTo>
                  <a:lnTo>
                    <a:pt x="727" y="601"/>
                  </a:lnTo>
                  <a:lnTo>
                    <a:pt x="721" y="601"/>
                  </a:lnTo>
                  <a:close/>
                  <a:moveTo>
                    <a:pt x="270" y="541"/>
                  </a:moveTo>
                  <a:lnTo>
                    <a:pt x="270" y="533"/>
                  </a:lnTo>
                  <a:lnTo>
                    <a:pt x="269" y="524"/>
                  </a:lnTo>
                  <a:lnTo>
                    <a:pt x="267" y="517"/>
                  </a:lnTo>
                  <a:lnTo>
                    <a:pt x="264" y="508"/>
                  </a:lnTo>
                  <a:lnTo>
                    <a:pt x="260" y="501"/>
                  </a:lnTo>
                  <a:lnTo>
                    <a:pt x="257" y="494"/>
                  </a:lnTo>
                  <a:lnTo>
                    <a:pt x="252" y="488"/>
                  </a:lnTo>
                  <a:lnTo>
                    <a:pt x="247" y="481"/>
                  </a:lnTo>
                  <a:lnTo>
                    <a:pt x="655" y="481"/>
                  </a:lnTo>
                  <a:lnTo>
                    <a:pt x="649" y="488"/>
                  </a:lnTo>
                  <a:lnTo>
                    <a:pt x="645" y="494"/>
                  </a:lnTo>
                  <a:lnTo>
                    <a:pt x="641" y="501"/>
                  </a:lnTo>
                  <a:lnTo>
                    <a:pt x="637" y="508"/>
                  </a:lnTo>
                  <a:lnTo>
                    <a:pt x="634" y="517"/>
                  </a:lnTo>
                  <a:lnTo>
                    <a:pt x="633" y="524"/>
                  </a:lnTo>
                  <a:lnTo>
                    <a:pt x="632" y="533"/>
                  </a:lnTo>
                  <a:lnTo>
                    <a:pt x="631" y="541"/>
                  </a:lnTo>
                  <a:lnTo>
                    <a:pt x="270" y="541"/>
                  </a:lnTo>
                  <a:close/>
                  <a:moveTo>
                    <a:pt x="180" y="601"/>
                  </a:moveTo>
                  <a:lnTo>
                    <a:pt x="174" y="601"/>
                  </a:lnTo>
                  <a:lnTo>
                    <a:pt x="168" y="600"/>
                  </a:lnTo>
                  <a:lnTo>
                    <a:pt x="162" y="599"/>
                  </a:lnTo>
                  <a:lnTo>
                    <a:pt x="156" y="597"/>
                  </a:lnTo>
                  <a:lnTo>
                    <a:pt x="151" y="594"/>
                  </a:lnTo>
                  <a:lnTo>
                    <a:pt x="147" y="591"/>
                  </a:lnTo>
                  <a:lnTo>
                    <a:pt x="141" y="587"/>
                  </a:lnTo>
                  <a:lnTo>
                    <a:pt x="137" y="584"/>
                  </a:lnTo>
                  <a:lnTo>
                    <a:pt x="134" y="580"/>
                  </a:lnTo>
                  <a:lnTo>
                    <a:pt x="131" y="575"/>
                  </a:lnTo>
                  <a:lnTo>
                    <a:pt x="128" y="570"/>
                  </a:lnTo>
                  <a:lnTo>
                    <a:pt x="124" y="565"/>
                  </a:lnTo>
                  <a:lnTo>
                    <a:pt x="122" y="560"/>
                  </a:lnTo>
                  <a:lnTo>
                    <a:pt x="121" y="553"/>
                  </a:lnTo>
                  <a:lnTo>
                    <a:pt x="120" y="548"/>
                  </a:lnTo>
                  <a:lnTo>
                    <a:pt x="120" y="541"/>
                  </a:lnTo>
                  <a:lnTo>
                    <a:pt x="120" y="535"/>
                  </a:lnTo>
                  <a:lnTo>
                    <a:pt x="121" y="530"/>
                  </a:lnTo>
                  <a:lnTo>
                    <a:pt x="122" y="523"/>
                  </a:lnTo>
                  <a:lnTo>
                    <a:pt x="124" y="518"/>
                  </a:lnTo>
                  <a:lnTo>
                    <a:pt x="128" y="512"/>
                  </a:lnTo>
                  <a:lnTo>
                    <a:pt x="131" y="508"/>
                  </a:lnTo>
                  <a:lnTo>
                    <a:pt x="134" y="503"/>
                  </a:lnTo>
                  <a:lnTo>
                    <a:pt x="137" y="499"/>
                  </a:lnTo>
                  <a:lnTo>
                    <a:pt x="141" y="495"/>
                  </a:lnTo>
                  <a:lnTo>
                    <a:pt x="147" y="491"/>
                  </a:lnTo>
                  <a:lnTo>
                    <a:pt x="151" y="489"/>
                  </a:lnTo>
                  <a:lnTo>
                    <a:pt x="156" y="486"/>
                  </a:lnTo>
                  <a:lnTo>
                    <a:pt x="162" y="484"/>
                  </a:lnTo>
                  <a:lnTo>
                    <a:pt x="168" y="482"/>
                  </a:lnTo>
                  <a:lnTo>
                    <a:pt x="174" y="481"/>
                  </a:lnTo>
                  <a:lnTo>
                    <a:pt x="180" y="481"/>
                  </a:lnTo>
                  <a:lnTo>
                    <a:pt x="186" y="481"/>
                  </a:lnTo>
                  <a:lnTo>
                    <a:pt x="192" y="482"/>
                  </a:lnTo>
                  <a:lnTo>
                    <a:pt x="198" y="484"/>
                  </a:lnTo>
                  <a:lnTo>
                    <a:pt x="204" y="486"/>
                  </a:lnTo>
                  <a:lnTo>
                    <a:pt x="209" y="489"/>
                  </a:lnTo>
                  <a:lnTo>
                    <a:pt x="213" y="491"/>
                  </a:lnTo>
                  <a:lnTo>
                    <a:pt x="219" y="495"/>
                  </a:lnTo>
                  <a:lnTo>
                    <a:pt x="223" y="499"/>
                  </a:lnTo>
                  <a:lnTo>
                    <a:pt x="226" y="503"/>
                  </a:lnTo>
                  <a:lnTo>
                    <a:pt x="230" y="508"/>
                  </a:lnTo>
                  <a:lnTo>
                    <a:pt x="232" y="512"/>
                  </a:lnTo>
                  <a:lnTo>
                    <a:pt x="236" y="518"/>
                  </a:lnTo>
                  <a:lnTo>
                    <a:pt x="238" y="523"/>
                  </a:lnTo>
                  <a:lnTo>
                    <a:pt x="239" y="530"/>
                  </a:lnTo>
                  <a:lnTo>
                    <a:pt x="240" y="535"/>
                  </a:lnTo>
                  <a:lnTo>
                    <a:pt x="240" y="541"/>
                  </a:lnTo>
                  <a:lnTo>
                    <a:pt x="240" y="548"/>
                  </a:lnTo>
                  <a:lnTo>
                    <a:pt x="239" y="553"/>
                  </a:lnTo>
                  <a:lnTo>
                    <a:pt x="238" y="560"/>
                  </a:lnTo>
                  <a:lnTo>
                    <a:pt x="236" y="565"/>
                  </a:lnTo>
                  <a:lnTo>
                    <a:pt x="232" y="570"/>
                  </a:lnTo>
                  <a:lnTo>
                    <a:pt x="230" y="575"/>
                  </a:lnTo>
                  <a:lnTo>
                    <a:pt x="226" y="580"/>
                  </a:lnTo>
                  <a:lnTo>
                    <a:pt x="223" y="584"/>
                  </a:lnTo>
                  <a:lnTo>
                    <a:pt x="219" y="587"/>
                  </a:lnTo>
                  <a:lnTo>
                    <a:pt x="213" y="591"/>
                  </a:lnTo>
                  <a:lnTo>
                    <a:pt x="209" y="594"/>
                  </a:lnTo>
                  <a:lnTo>
                    <a:pt x="204" y="597"/>
                  </a:lnTo>
                  <a:lnTo>
                    <a:pt x="198" y="599"/>
                  </a:lnTo>
                  <a:lnTo>
                    <a:pt x="192" y="600"/>
                  </a:lnTo>
                  <a:lnTo>
                    <a:pt x="186" y="601"/>
                  </a:lnTo>
                  <a:lnTo>
                    <a:pt x="180" y="601"/>
                  </a:lnTo>
                  <a:close/>
                  <a:moveTo>
                    <a:pt x="30" y="541"/>
                  </a:moveTo>
                  <a:lnTo>
                    <a:pt x="30" y="481"/>
                  </a:lnTo>
                  <a:lnTo>
                    <a:pt x="113" y="481"/>
                  </a:lnTo>
                  <a:lnTo>
                    <a:pt x="108" y="488"/>
                  </a:lnTo>
                  <a:lnTo>
                    <a:pt x="103" y="494"/>
                  </a:lnTo>
                  <a:lnTo>
                    <a:pt x="100" y="501"/>
                  </a:lnTo>
                  <a:lnTo>
                    <a:pt x="96" y="508"/>
                  </a:lnTo>
                  <a:lnTo>
                    <a:pt x="93" y="517"/>
                  </a:lnTo>
                  <a:lnTo>
                    <a:pt x="91" y="524"/>
                  </a:lnTo>
                  <a:lnTo>
                    <a:pt x="90" y="533"/>
                  </a:lnTo>
                  <a:lnTo>
                    <a:pt x="90" y="541"/>
                  </a:lnTo>
                  <a:lnTo>
                    <a:pt x="30" y="541"/>
                  </a:lnTo>
                  <a:close/>
                  <a:moveTo>
                    <a:pt x="115" y="267"/>
                  </a:moveTo>
                  <a:lnTo>
                    <a:pt x="117" y="265"/>
                  </a:lnTo>
                  <a:lnTo>
                    <a:pt x="118" y="264"/>
                  </a:lnTo>
                  <a:lnTo>
                    <a:pt x="204" y="120"/>
                  </a:lnTo>
                  <a:lnTo>
                    <a:pt x="361" y="120"/>
                  </a:lnTo>
                  <a:lnTo>
                    <a:pt x="361" y="451"/>
                  </a:lnTo>
                  <a:lnTo>
                    <a:pt x="30" y="451"/>
                  </a:lnTo>
                  <a:lnTo>
                    <a:pt x="30" y="338"/>
                  </a:lnTo>
                  <a:lnTo>
                    <a:pt x="115" y="267"/>
                  </a:lnTo>
                  <a:close/>
                  <a:moveTo>
                    <a:pt x="391" y="30"/>
                  </a:moveTo>
                  <a:lnTo>
                    <a:pt x="872" y="30"/>
                  </a:lnTo>
                  <a:lnTo>
                    <a:pt x="872" y="451"/>
                  </a:lnTo>
                  <a:lnTo>
                    <a:pt x="391" y="451"/>
                  </a:lnTo>
                  <a:lnTo>
                    <a:pt x="391" y="105"/>
                  </a:lnTo>
                  <a:lnTo>
                    <a:pt x="391" y="90"/>
                  </a:lnTo>
                  <a:lnTo>
                    <a:pt x="391" y="30"/>
                  </a:lnTo>
                  <a:close/>
                  <a:moveTo>
                    <a:pt x="887" y="0"/>
                  </a:moveTo>
                  <a:lnTo>
                    <a:pt x="376" y="0"/>
                  </a:lnTo>
                  <a:lnTo>
                    <a:pt x="373" y="0"/>
                  </a:lnTo>
                  <a:lnTo>
                    <a:pt x="370" y="1"/>
                  </a:lnTo>
                  <a:lnTo>
                    <a:pt x="367" y="3"/>
                  </a:lnTo>
                  <a:lnTo>
                    <a:pt x="365" y="5"/>
                  </a:lnTo>
                  <a:lnTo>
                    <a:pt x="363" y="7"/>
                  </a:lnTo>
                  <a:lnTo>
                    <a:pt x="362" y="9"/>
                  </a:lnTo>
                  <a:lnTo>
                    <a:pt x="361" y="12"/>
                  </a:lnTo>
                  <a:lnTo>
                    <a:pt x="360" y="15"/>
                  </a:lnTo>
                  <a:lnTo>
                    <a:pt x="361" y="90"/>
                  </a:lnTo>
                  <a:lnTo>
                    <a:pt x="195" y="90"/>
                  </a:lnTo>
                  <a:lnTo>
                    <a:pt x="192" y="90"/>
                  </a:lnTo>
                  <a:lnTo>
                    <a:pt x="187" y="93"/>
                  </a:lnTo>
                  <a:lnTo>
                    <a:pt x="184" y="95"/>
                  </a:lnTo>
                  <a:lnTo>
                    <a:pt x="182" y="98"/>
                  </a:lnTo>
                  <a:lnTo>
                    <a:pt x="93" y="246"/>
                  </a:lnTo>
                  <a:lnTo>
                    <a:pt x="5" y="320"/>
                  </a:lnTo>
                  <a:lnTo>
                    <a:pt x="3" y="322"/>
                  </a:lnTo>
                  <a:lnTo>
                    <a:pt x="1" y="324"/>
                  </a:lnTo>
                  <a:lnTo>
                    <a:pt x="0" y="327"/>
                  </a:lnTo>
                  <a:lnTo>
                    <a:pt x="0" y="330"/>
                  </a:lnTo>
                  <a:lnTo>
                    <a:pt x="0" y="556"/>
                  </a:lnTo>
                  <a:lnTo>
                    <a:pt x="0" y="560"/>
                  </a:lnTo>
                  <a:lnTo>
                    <a:pt x="1" y="562"/>
                  </a:lnTo>
                  <a:lnTo>
                    <a:pt x="2" y="565"/>
                  </a:lnTo>
                  <a:lnTo>
                    <a:pt x="4" y="567"/>
                  </a:lnTo>
                  <a:lnTo>
                    <a:pt x="6" y="569"/>
                  </a:lnTo>
                  <a:lnTo>
                    <a:pt x="9" y="570"/>
                  </a:lnTo>
                  <a:lnTo>
                    <a:pt x="12" y="571"/>
                  </a:lnTo>
                  <a:lnTo>
                    <a:pt x="15" y="571"/>
                  </a:lnTo>
                  <a:lnTo>
                    <a:pt x="95" y="571"/>
                  </a:lnTo>
                  <a:lnTo>
                    <a:pt x="101" y="584"/>
                  </a:lnTo>
                  <a:lnTo>
                    <a:pt x="108" y="596"/>
                  </a:lnTo>
                  <a:lnTo>
                    <a:pt x="117" y="606"/>
                  </a:lnTo>
                  <a:lnTo>
                    <a:pt x="128" y="614"/>
                  </a:lnTo>
                  <a:lnTo>
                    <a:pt x="139" y="622"/>
                  </a:lnTo>
                  <a:lnTo>
                    <a:pt x="152" y="627"/>
                  </a:lnTo>
                  <a:lnTo>
                    <a:pt x="159" y="629"/>
                  </a:lnTo>
                  <a:lnTo>
                    <a:pt x="166" y="630"/>
                  </a:lnTo>
                  <a:lnTo>
                    <a:pt x="172" y="631"/>
                  </a:lnTo>
                  <a:lnTo>
                    <a:pt x="180" y="631"/>
                  </a:lnTo>
                  <a:lnTo>
                    <a:pt x="187" y="631"/>
                  </a:lnTo>
                  <a:lnTo>
                    <a:pt x="195" y="630"/>
                  </a:lnTo>
                  <a:lnTo>
                    <a:pt x="201" y="629"/>
                  </a:lnTo>
                  <a:lnTo>
                    <a:pt x="208" y="627"/>
                  </a:lnTo>
                  <a:lnTo>
                    <a:pt x="221" y="622"/>
                  </a:lnTo>
                  <a:lnTo>
                    <a:pt x="232" y="614"/>
                  </a:lnTo>
                  <a:lnTo>
                    <a:pt x="243" y="606"/>
                  </a:lnTo>
                  <a:lnTo>
                    <a:pt x="252" y="596"/>
                  </a:lnTo>
                  <a:lnTo>
                    <a:pt x="259" y="584"/>
                  </a:lnTo>
                  <a:lnTo>
                    <a:pt x="265" y="571"/>
                  </a:lnTo>
                  <a:lnTo>
                    <a:pt x="636" y="571"/>
                  </a:lnTo>
                  <a:lnTo>
                    <a:pt x="642" y="584"/>
                  </a:lnTo>
                  <a:lnTo>
                    <a:pt x="649" y="596"/>
                  </a:lnTo>
                  <a:lnTo>
                    <a:pt x="659" y="606"/>
                  </a:lnTo>
                  <a:lnTo>
                    <a:pt x="668" y="614"/>
                  </a:lnTo>
                  <a:lnTo>
                    <a:pt x="680" y="622"/>
                  </a:lnTo>
                  <a:lnTo>
                    <a:pt x="693" y="627"/>
                  </a:lnTo>
                  <a:lnTo>
                    <a:pt x="700" y="629"/>
                  </a:lnTo>
                  <a:lnTo>
                    <a:pt x="707" y="630"/>
                  </a:lnTo>
                  <a:lnTo>
                    <a:pt x="715" y="631"/>
                  </a:lnTo>
                  <a:lnTo>
                    <a:pt x="721" y="631"/>
                  </a:lnTo>
                  <a:lnTo>
                    <a:pt x="728" y="631"/>
                  </a:lnTo>
                  <a:lnTo>
                    <a:pt x="736" y="630"/>
                  </a:lnTo>
                  <a:lnTo>
                    <a:pt x="742" y="629"/>
                  </a:lnTo>
                  <a:lnTo>
                    <a:pt x="750" y="627"/>
                  </a:lnTo>
                  <a:lnTo>
                    <a:pt x="762" y="622"/>
                  </a:lnTo>
                  <a:lnTo>
                    <a:pt x="773" y="614"/>
                  </a:lnTo>
                  <a:lnTo>
                    <a:pt x="784" y="606"/>
                  </a:lnTo>
                  <a:lnTo>
                    <a:pt x="793" y="596"/>
                  </a:lnTo>
                  <a:lnTo>
                    <a:pt x="800" y="584"/>
                  </a:lnTo>
                  <a:lnTo>
                    <a:pt x="807" y="571"/>
                  </a:lnTo>
                  <a:lnTo>
                    <a:pt x="887" y="571"/>
                  </a:lnTo>
                  <a:lnTo>
                    <a:pt x="890" y="571"/>
                  </a:lnTo>
                  <a:lnTo>
                    <a:pt x="892" y="570"/>
                  </a:lnTo>
                  <a:lnTo>
                    <a:pt x="896" y="569"/>
                  </a:lnTo>
                  <a:lnTo>
                    <a:pt x="898" y="567"/>
                  </a:lnTo>
                  <a:lnTo>
                    <a:pt x="899" y="565"/>
                  </a:lnTo>
                  <a:lnTo>
                    <a:pt x="901" y="562"/>
                  </a:lnTo>
                  <a:lnTo>
                    <a:pt x="901" y="560"/>
                  </a:lnTo>
                  <a:lnTo>
                    <a:pt x="902" y="556"/>
                  </a:lnTo>
                  <a:lnTo>
                    <a:pt x="902" y="15"/>
                  </a:lnTo>
                  <a:lnTo>
                    <a:pt x="901" y="12"/>
                  </a:lnTo>
                  <a:lnTo>
                    <a:pt x="901" y="9"/>
                  </a:lnTo>
                  <a:lnTo>
                    <a:pt x="899" y="7"/>
                  </a:lnTo>
                  <a:lnTo>
                    <a:pt x="898" y="5"/>
                  </a:lnTo>
                  <a:lnTo>
                    <a:pt x="896" y="3"/>
                  </a:lnTo>
                  <a:lnTo>
                    <a:pt x="892" y="1"/>
                  </a:lnTo>
                  <a:lnTo>
                    <a:pt x="890" y="0"/>
                  </a:lnTo>
                  <a:lnTo>
                    <a:pt x="887" y="0"/>
                  </a:lnTo>
                  <a:lnTo>
                    <a:pt x="887" y="0"/>
                  </a:lnTo>
                  <a:close/>
                </a:path>
              </a:pathLst>
            </a:custGeom>
            <a:solidFill>
              <a:srgbClr val="24222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2" name="Freeform 107"/>
            <p:cNvSpPr>
              <a:spLocks/>
            </p:cNvSpPr>
            <p:nvPr/>
          </p:nvSpPr>
          <p:spPr bwMode="auto">
            <a:xfrm>
              <a:off x="8216900" y="2632075"/>
              <a:ext cx="38100" cy="47625"/>
            </a:xfrm>
            <a:custGeom>
              <a:avLst/>
              <a:gdLst>
                <a:gd name="T0" fmla="*/ 9 w 120"/>
                <a:gd name="T1" fmla="*/ 149 h 150"/>
                <a:gd name="T2" fmla="*/ 12 w 120"/>
                <a:gd name="T3" fmla="*/ 150 h 150"/>
                <a:gd name="T4" fmla="*/ 15 w 120"/>
                <a:gd name="T5" fmla="*/ 150 h 150"/>
                <a:gd name="T6" fmla="*/ 19 w 120"/>
                <a:gd name="T7" fmla="*/ 150 h 150"/>
                <a:gd name="T8" fmla="*/ 22 w 120"/>
                <a:gd name="T9" fmla="*/ 148 h 150"/>
                <a:gd name="T10" fmla="*/ 26 w 120"/>
                <a:gd name="T11" fmla="*/ 146 h 150"/>
                <a:gd name="T12" fmla="*/ 29 w 120"/>
                <a:gd name="T13" fmla="*/ 143 h 150"/>
                <a:gd name="T14" fmla="*/ 85 w 120"/>
                <a:gd name="T15" fmla="*/ 30 h 150"/>
                <a:gd name="T16" fmla="*/ 105 w 120"/>
                <a:gd name="T17" fmla="*/ 30 h 150"/>
                <a:gd name="T18" fmla="*/ 108 w 120"/>
                <a:gd name="T19" fmla="*/ 30 h 150"/>
                <a:gd name="T20" fmla="*/ 111 w 120"/>
                <a:gd name="T21" fmla="*/ 29 h 150"/>
                <a:gd name="T22" fmla="*/ 114 w 120"/>
                <a:gd name="T23" fmla="*/ 28 h 150"/>
                <a:gd name="T24" fmla="*/ 116 w 120"/>
                <a:gd name="T25" fmla="*/ 26 h 150"/>
                <a:gd name="T26" fmla="*/ 118 w 120"/>
                <a:gd name="T27" fmla="*/ 24 h 150"/>
                <a:gd name="T28" fmla="*/ 119 w 120"/>
                <a:gd name="T29" fmla="*/ 22 h 150"/>
                <a:gd name="T30" fmla="*/ 120 w 120"/>
                <a:gd name="T31" fmla="*/ 19 h 150"/>
                <a:gd name="T32" fmla="*/ 120 w 120"/>
                <a:gd name="T33" fmla="*/ 15 h 150"/>
                <a:gd name="T34" fmla="*/ 120 w 120"/>
                <a:gd name="T35" fmla="*/ 12 h 150"/>
                <a:gd name="T36" fmla="*/ 119 w 120"/>
                <a:gd name="T37" fmla="*/ 10 h 150"/>
                <a:gd name="T38" fmla="*/ 118 w 120"/>
                <a:gd name="T39" fmla="*/ 7 h 150"/>
                <a:gd name="T40" fmla="*/ 116 w 120"/>
                <a:gd name="T41" fmla="*/ 5 h 150"/>
                <a:gd name="T42" fmla="*/ 114 w 120"/>
                <a:gd name="T43" fmla="*/ 3 h 150"/>
                <a:gd name="T44" fmla="*/ 111 w 120"/>
                <a:gd name="T45" fmla="*/ 1 h 150"/>
                <a:gd name="T46" fmla="*/ 108 w 120"/>
                <a:gd name="T47" fmla="*/ 0 h 150"/>
                <a:gd name="T48" fmla="*/ 105 w 120"/>
                <a:gd name="T49" fmla="*/ 0 h 150"/>
                <a:gd name="T50" fmla="*/ 75 w 120"/>
                <a:gd name="T51" fmla="*/ 0 h 150"/>
                <a:gd name="T52" fmla="*/ 71 w 120"/>
                <a:gd name="T53" fmla="*/ 1 h 150"/>
                <a:gd name="T54" fmla="*/ 67 w 120"/>
                <a:gd name="T55" fmla="*/ 3 h 150"/>
                <a:gd name="T56" fmla="*/ 64 w 120"/>
                <a:gd name="T57" fmla="*/ 6 h 150"/>
                <a:gd name="T58" fmla="*/ 62 w 120"/>
                <a:gd name="T59" fmla="*/ 9 h 150"/>
                <a:gd name="T60" fmla="*/ 1 w 120"/>
                <a:gd name="T61" fmla="*/ 129 h 150"/>
                <a:gd name="T62" fmla="*/ 0 w 120"/>
                <a:gd name="T63" fmla="*/ 132 h 150"/>
                <a:gd name="T64" fmla="*/ 0 w 120"/>
                <a:gd name="T65" fmla="*/ 134 h 150"/>
                <a:gd name="T66" fmla="*/ 0 w 120"/>
                <a:gd name="T67" fmla="*/ 137 h 150"/>
                <a:gd name="T68" fmla="*/ 1 w 120"/>
                <a:gd name="T69" fmla="*/ 141 h 150"/>
                <a:gd name="T70" fmla="*/ 2 w 120"/>
                <a:gd name="T71" fmla="*/ 143 h 150"/>
                <a:gd name="T72" fmla="*/ 3 w 120"/>
                <a:gd name="T73" fmla="*/ 145 h 150"/>
                <a:gd name="T74" fmla="*/ 5 w 120"/>
                <a:gd name="T75" fmla="*/ 147 h 150"/>
                <a:gd name="T76" fmla="*/ 9 w 120"/>
                <a:gd name="T77" fmla="*/ 149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20" h="150">
                  <a:moveTo>
                    <a:pt x="9" y="149"/>
                  </a:moveTo>
                  <a:lnTo>
                    <a:pt x="12" y="150"/>
                  </a:lnTo>
                  <a:lnTo>
                    <a:pt x="15" y="150"/>
                  </a:lnTo>
                  <a:lnTo>
                    <a:pt x="19" y="150"/>
                  </a:lnTo>
                  <a:lnTo>
                    <a:pt x="22" y="148"/>
                  </a:lnTo>
                  <a:lnTo>
                    <a:pt x="26" y="146"/>
                  </a:lnTo>
                  <a:lnTo>
                    <a:pt x="29" y="143"/>
                  </a:lnTo>
                  <a:lnTo>
                    <a:pt x="85" y="30"/>
                  </a:lnTo>
                  <a:lnTo>
                    <a:pt x="105" y="30"/>
                  </a:lnTo>
                  <a:lnTo>
                    <a:pt x="108" y="30"/>
                  </a:lnTo>
                  <a:lnTo>
                    <a:pt x="111" y="29"/>
                  </a:lnTo>
                  <a:lnTo>
                    <a:pt x="114" y="28"/>
                  </a:lnTo>
                  <a:lnTo>
                    <a:pt x="116" y="26"/>
                  </a:lnTo>
                  <a:lnTo>
                    <a:pt x="118" y="24"/>
                  </a:lnTo>
                  <a:lnTo>
                    <a:pt x="119" y="22"/>
                  </a:lnTo>
                  <a:lnTo>
                    <a:pt x="120" y="19"/>
                  </a:lnTo>
                  <a:lnTo>
                    <a:pt x="120" y="15"/>
                  </a:lnTo>
                  <a:lnTo>
                    <a:pt x="120" y="12"/>
                  </a:lnTo>
                  <a:lnTo>
                    <a:pt x="119" y="10"/>
                  </a:lnTo>
                  <a:lnTo>
                    <a:pt x="118" y="7"/>
                  </a:lnTo>
                  <a:lnTo>
                    <a:pt x="116" y="5"/>
                  </a:lnTo>
                  <a:lnTo>
                    <a:pt x="114" y="3"/>
                  </a:lnTo>
                  <a:lnTo>
                    <a:pt x="111" y="1"/>
                  </a:lnTo>
                  <a:lnTo>
                    <a:pt x="108" y="0"/>
                  </a:lnTo>
                  <a:lnTo>
                    <a:pt x="105" y="0"/>
                  </a:lnTo>
                  <a:lnTo>
                    <a:pt x="75" y="0"/>
                  </a:lnTo>
                  <a:lnTo>
                    <a:pt x="71" y="1"/>
                  </a:lnTo>
                  <a:lnTo>
                    <a:pt x="67" y="3"/>
                  </a:lnTo>
                  <a:lnTo>
                    <a:pt x="64" y="6"/>
                  </a:lnTo>
                  <a:lnTo>
                    <a:pt x="62" y="9"/>
                  </a:lnTo>
                  <a:lnTo>
                    <a:pt x="1" y="129"/>
                  </a:lnTo>
                  <a:lnTo>
                    <a:pt x="0" y="132"/>
                  </a:lnTo>
                  <a:lnTo>
                    <a:pt x="0" y="134"/>
                  </a:lnTo>
                  <a:lnTo>
                    <a:pt x="0" y="137"/>
                  </a:lnTo>
                  <a:lnTo>
                    <a:pt x="1" y="141"/>
                  </a:lnTo>
                  <a:lnTo>
                    <a:pt x="2" y="143"/>
                  </a:lnTo>
                  <a:lnTo>
                    <a:pt x="3" y="145"/>
                  </a:lnTo>
                  <a:lnTo>
                    <a:pt x="5" y="147"/>
                  </a:lnTo>
                  <a:lnTo>
                    <a:pt x="9" y="149"/>
                  </a:lnTo>
                  <a:close/>
                </a:path>
              </a:pathLst>
            </a:custGeom>
            <a:solidFill>
              <a:srgbClr val="24222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3068046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/>
              <a:t>Lorem Ipsum is simply dummy text of the printing and typesetting industry. Lorem Ipsum has been the industry's standard dummy text ever since the 1500s, when an unknown printer took a galley of type and scrambled it to make a type specimen book. </a:t>
            </a:r>
          </a:p>
        </p:txBody>
      </p:sp>
      <p:sp>
        <p:nvSpPr>
          <p:cNvPr id="120" name="Text Placeholder 119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sz="3200" dirty="0"/>
              <a:t>PowerPoint Presentation</a:t>
            </a:r>
          </a:p>
        </p:txBody>
      </p:sp>
      <p:sp>
        <p:nvSpPr>
          <p:cNvPr id="117" name="Slide Number Placeholder 11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206E70-9524-410D-AE9B-78D656EAA14D}" type="slidenum">
              <a:rPr lang="en-US" smtClean="0"/>
              <a:pPr/>
              <a:t>3</a:t>
            </a:fld>
            <a:endParaRPr lang="en-US"/>
          </a:p>
        </p:txBody>
      </p:sp>
      <p:grpSp>
        <p:nvGrpSpPr>
          <p:cNvPr id="121" name="Group 120"/>
          <p:cNvGrpSpPr/>
          <p:nvPr/>
        </p:nvGrpSpPr>
        <p:grpSpPr>
          <a:xfrm>
            <a:off x="2268632" y="1620410"/>
            <a:ext cx="7654736" cy="4835249"/>
            <a:chOff x="744632" y="1603158"/>
            <a:chExt cx="7654736" cy="4835249"/>
          </a:xfrm>
        </p:grpSpPr>
        <p:grpSp>
          <p:nvGrpSpPr>
            <p:cNvPr id="136" name="Group 135"/>
            <p:cNvGrpSpPr/>
            <p:nvPr/>
          </p:nvGrpSpPr>
          <p:grpSpPr>
            <a:xfrm>
              <a:off x="2965919" y="2839741"/>
              <a:ext cx="3115790" cy="3064314"/>
              <a:chOff x="2787370" y="2311543"/>
              <a:chExt cx="3427369" cy="3370745"/>
            </a:xfrm>
          </p:grpSpPr>
          <p:sp>
            <p:nvSpPr>
              <p:cNvPr id="239" name="Freeform 52"/>
              <p:cNvSpPr>
                <a:spLocks/>
              </p:cNvSpPr>
              <p:nvPr/>
            </p:nvSpPr>
            <p:spPr bwMode="auto">
              <a:xfrm>
                <a:off x="3276995" y="3360737"/>
                <a:ext cx="1247708" cy="2321551"/>
              </a:xfrm>
              <a:custGeom>
                <a:avLst/>
                <a:gdLst>
                  <a:gd name="T0" fmla="*/ 792 w 792"/>
                  <a:gd name="T1" fmla="*/ 1302 h 1474"/>
                  <a:gd name="T2" fmla="*/ 149 w 792"/>
                  <a:gd name="T3" fmla="*/ 1185 h 1474"/>
                  <a:gd name="T4" fmla="*/ 29 w 792"/>
                  <a:gd name="T5" fmla="*/ 717 h 1474"/>
                  <a:gd name="T6" fmla="*/ 179 w 792"/>
                  <a:gd name="T7" fmla="*/ 73 h 1474"/>
                  <a:gd name="T8" fmla="*/ 608 w 792"/>
                  <a:gd name="T9" fmla="*/ 33 h 1474"/>
                  <a:gd name="T10" fmla="*/ 239 w 792"/>
                  <a:gd name="T11" fmla="*/ 966 h 1474"/>
                  <a:gd name="T12" fmla="*/ 758 w 792"/>
                  <a:gd name="T13" fmla="*/ 1290 h 1474"/>
                  <a:gd name="T14" fmla="*/ 792 w 792"/>
                  <a:gd name="T15" fmla="*/ 1302 h 14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792" h="1474">
                    <a:moveTo>
                      <a:pt x="792" y="1302"/>
                    </a:moveTo>
                    <a:cubicBezTo>
                      <a:pt x="792" y="1302"/>
                      <a:pt x="365" y="1459"/>
                      <a:pt x="149" y="1185"/>
                    </a:cubicBezTo>
                    <a:cubicBezTo>
                      <a:pt x="52" y="1062"/>
                      <a:pt x="54" y="905"/>
                      <a:pt x="29" y="717"/>
                    </a:cubicBezTo>
                    <a:cubicBezTo>
                      <a:pt x="0" y="495"/>
                      <a:pt x="95" y="219"/>
                      <a:pt x="179" y="73"/>
                    </a:cubicBezTo>
                    <a:cubicBezTo>
                      <a:pt x="179" y="73"/>
                      <a:pt x="352" y="0"/>
                      <a:pt x="608" y="33"/>
                    </a:cubicBezTo>
                    <a:cubicBezTo>
                      <a:pt x="608" y="33"/>
                      <a:pt x="216" y="534"/>
                      <a:pt x="239" y="966"/>
                    </a:cubicBezTo>
                    <a:cubicBezTo>
                      <a:pt x="239" y="966"/>
                      <a:pt x="232" y="1474"/>
                      <a:pt x="758" y="1290"/>
                    </a:cubicBezTo>
                    <a:lnTo>
                      <a:pt x="792" y="1302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grpSp>
            <p:nvGrpSpPr>
              <p:cNvPr id="240" name="Group 239"/>
              <p:cNvGrpSpPr/>
              <p:nvPr/>
            </p:nvGrpSpPr>
            <p:grpSpPr>
              <a:xfrm>
                <a:off x="2983887" y="2566680"/>
                <a:ext cx="2930416" cy="3007025"/>
                <a:chOff x="2983887" y="2297131"/>
                <a:chExt cx="2930416" cy="3007025"/>
              </a:xfrm>
            </p:grpSpPr>
            <p:sp>
              <p:nvSpPr>
                <p:cNvPr id="256" name="Freeform 45"/>
                <p:cNvSpPr>
                  <a:spLocks/>
                </p:cNvSpPr>
                <p:nvPr/>
              </p:nvSpPr>
              <p:spPr bwMode="auto">
                <a:xfrm>
                  <a:off x="2983887" y="3338331"/>
                  <a:ext cx="408354" cy="836025"/>
                </a:xfrm>
                <a:custGeom>
                  <a:avLst/>
                  <a:gdLst>
                    <a:gd name="T0" fmla="*/ 215 w 259"/>
                    <a:gd name="T1" fmla="*/ 0 h 531"/>
                    <a:gd name="T2" fmla="*/ 218 w 259"/>
                    <a:gd name="T3" fmla="*/ 531 h 531"/>
                    <a:gd name="T4" fmla="*/ 259 w 259"/>
                    <a:gd name="T5" fmla="*/ 199 h 531"/>
                    <a:gd name="T6" fmla="*/ 215 w 259"/>
                    <a:gd name="T7" fmla="*/ 0 h 53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9" h="531">
                      <a:moveTo>
                        <a:pt x="215" y="0"/>
                      </a:moveTo>
                      <a:cubicBezTo>
                        <a:pt x="106" y="87"/>
                        <a:pt x="0" y="257"/>
                        <a:pt x="218" y="531"/>
                      </a:cubicBezTo>
                      <a:cubicBezTo>
                        <a:pt x="202" y="384"/>
                        <a:pt x="259" y="199"/>
                        <a:pt x="259" y="199"/>
                      </a:cubicBezTo>
                      <a:cubicBezTo>
                        <a:pt x="207" y="139"/>
                        <a:pt x="215" y="0"/>
                        <a:pt x="215" y="0"/>
                      </a:cubicBezTo>
                      <a:close/>
                    </a:path>
                  </a:pathLst>
                </a:custGeom>
                <a:solidFill>
                  <a:srgbClr val="AFABAB"/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257" name="Freeform 46"/>
                <p:cNvSpPr>
                  <a:spLocks/>
                </p:cNvSpPr>
                <p:nvPr/>
              </p:nvSpPr>
              <p:spPr bwMode="auto">
                <a:xfrm>
                  <a:off x="3699337" y="4878482"/>
                  <a:ext cx="774739" cy="425674"/>
                </a:xfrm>
                <a:custGeom>
                  <a:avLst/>
                  <a:gdLst>
                    <a:gd name="T0" fmla="*/ 0 w 492"/>
                    <a:gd name="T1" fmla="*/ 0 h 270"/>
                    <a:gd name="T2" fmla="*/ 492 w 492"/>
                    <a:gd name="T3" fmla="*/ 155 h 270"/>
                    <a:gd name="T4" fmla="*/ 208 w 492"/>
                    <a:gd name="T5" fmla="*/ 11 h 270"/>
                    <a:gd name="T6" fmla="*/ 0 w 492"/>
                    <a:gd name="T7" fmla="*/ 0 h 27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92" h="270">
                      <a:moveTo>
                        <a:pt x="0" y="0"/>
                      </a:moveTo>
                      <a:cubicBezTo>
                        <a:pt x="47" y="132"/>
                        <a:pt x="161" y="270"/>
                        <a:pt x="492" y="155"/>
                      </a:cubicBezTo>
                      <a:cubicBezTo>
                        <a:pt x="362" y="106"/>
                        <a:pt x="208" y="11"/>
                        <a:pt x="208" y="11"/>
                      </a:cubicBezTo>
                      <a:cubicBezTo>
                        <a:pt x="134" y="40"/>
                        <a:pt x="1" y="0"/>
                        <a:pt x="0" y="0"/>
                      </a:cubicBezTo>
                      <a:close/>
                    </a:path>
                  </a:pathLst>
                </a:custGeom>
                <a:solidFill>
                  <a:schemeClr val="accent3">
                    <a:lumMod val="75000"/>
                  </a:schemeClr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258" name="Freeform 47"/>
                <p:cNvSpPr>
                  <a:spLocks/>
                </p:cNvSpPr>
                <p:nvPr/>
              </p:nvSpPr>
              <p:spPr bwMode="auto">
                <a:xfrm>
                  <a:off x="3869206" y="2297131"/>
                  <a:ext cx="798720" cy="645505"/>
                </a:xfrm>
                <a:custGeom>
                  <a:avLst/>
                  <a:gdLst>
                    <a:gd name="T0" fmla="*/ 507 w 507"/>
                    <a:gd name="T1" fmla="*/ 133 h 410"/>
                    <a:gd name="T2" fmla="*/ 0 w 507"/>
                    <a:gd name="T3" fmla="*/ 304 h 410"/>
                    <a:gd name="T4" fmla="*/ 328 w 507"/>
                    <a:gd name="T5" fmla="*/ 239 h 410"/>
                    <a:gd name="T6" fmla="*/ 507 w 507"/>
                    <a:gd name="T7" fmla="*/ 133 h 4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07" h="410">
                      <a:moveTo>
                        <a:pt x="507" y="133"/>
                      </a:moveTo>
                      <a:cubicBezTo>
                        <a:pt x="384" y="53"/>
                        <a:pt x="200" y="0"/>
                        <a:pt x="0" y="304"/>
                      </a:cubicBezTo>
                      <a:cubicBezTo>
                        <a:pt x="238" y="410"/>
                        <a:pt x="328" y="239"/>
                        <a:pt x="328" y="239"/>
                      </a:cubicBezTo>
                      <a:cubicBezTo>
                        <a:pt x="369" y="171"/>
                        <a:pt x="507" y="133"/>
                        <a:pt x="507" y="133"/>
                      </a:cubicBezTo>
                      <a:close/>
                    </a:path>
                  </a:pathLst>
                </a:custGeom>
                <a:solidFill>
                  <a:srgbClr val="252323"/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259" name="Freeform 48"/>
                <p:cNvSpPr>
                  <a:spLocks/>
                </p:cNvSpPr>
                <p:nvPr/>
              </p:nvSpPr>
              <p:spPr bwMode="auto">
                <a:xfrm>
                  <a:off x="5374051" y="2868692"/>
                  <a:ext cx="540252" cy="648835"/>
                </a:xfrm>
                <a:custGeom>
                  <a:avLst/>
                  <a:gdLst>
                    <a:gd name="T0" fmla="*/ 309 w 343"/>
                    <a:gd name="T1" fmla="*/ 412 h 412"/>
                    <a:gd name="T2" fmla="*/ 0 w 343"/>
                    <a:gd name="T3" fmla="*/ 0 h 412"/>
                    <a:gd name="T4" fmla="*/ 159 w 343"/>
                    <a:gd name="T5" fmla="*/ 289 h 412"/>
                    <a:gd name="T6" fmla="*/ 309 w 343"/>
                    <a:gd name="T7" fmla="*/ 412 h 4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43" h="412">
                      <a:moveTo>
                        <a:pt x="309" y="412"/>
                      </a:moveTo>
                      <a:cubicBezTo>
                        <a:pt x="343" y="306"/>
                        <a:pt x="336" y="98"/>
                        <a:pt x="0" y="0"/>
                      </a:cubicBezTo>
                      <a:cubicBezTo>
                        <a:pt x="46" y="153"/>
                        <a:pt x="56" y="215"/>
                        <a:pt x="159" y="289"/>
                      </a:cubicBezTo>
                      <a:cubicBezTo>
                        <a:pt x="237" y="308"/>
                        <a:pt x="309" y="411"/>
                        <a:pt x="309" y="412"/>
                      </a:cubicBezTo>
                      <a:close/>
                    </a:path>
                  </a:pathLst>
                </a:custGeom>
                <a:solidFill>
                  <a:srgbClr val="767171"/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260" name="Freeform 49"/>
                <p:cNvSpPr>
                  <a:spLocks/>
                </p:cNvSpPr>
                <p:nvPr/>
              </p:nvSpPr>
              <p:spPr bwMode="auto">
                <a:xfrm>
                  <a:off x="5271463" y="4355550"/>
                  <a:ext cx="482296" cy="634845"/>
                </a:xfrm>
                <a:custGeom>
                  <a:avLst/>
                  <a:gdLst>
                    <a:gd name="T0" fmla="*/ 0 w 306"/>
                    <a:gd name="T1" fmla="*/ 403 h 403"/>
                    <a:gd name="T2" fmla="*/ 294 w 306"/>
                    <a:gd name="T3" fmla="*/ 0 h 403"/>
                    <a:gd name="T4" fmla="*/ 78 w 306"/>
                    <a:gd name="T5" fmla="*/ 219 h 403"/>
                    <a:gd name="T6" fmla="*/ 0 w 306"/>
                    <a:gd name="T7" fmla="*/ 403 h 40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06" h="403">
                      <a:moveTo>
                        <a:pt x="0" y="403"/>
                      </a:moveTo>
                      <a:cubicBezTo>
                        <a:pt x="140" y="398"/>
                        <a:pt x="306" y="350"/>
                        <a:pt x="294" y="0"/>
                      </a:cubicBezTo>
                      <a:cubicBezTo>
                        <a:pt x="228" y="64"/>
                        <a:pt x="78" y="219"/>
                        <a:pt x="78" y="219"/>
                      </a:cubicBezTo>
                      <a:cubicBezTo>
                        <a:pt x="84" y="298"/>
                        <a:pt x="0" y="403"/>
                        <a:pt x="0" y="403"/>
                      </a:cubicBezTo>
                      <a:close/>
                    </a:path>
                  </a:pathLst>
                </a:cu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</p:grpSp>
          <p:sp>
            <p:nvSpPr>
              <p:cNvPr id="241" name="Freeform 51"/>
              <p:cNvSpPr>
                <a:spLocks/>
              </p:cNvSpPr>
              <p:nvPr/>
            </p:nvSpPr>
            <p:spPr bwMode="auto">
              <a:xfrm>
                <a:off x="2787370" y="2925737"/>
                <a:ext cx="2348863" cy="1576789"/>
              </a:xfrm>
              <a:custGeom>
                <a:avLst/>
                <a:gdLst>
                  <a:gd name="T0" fmla="*/ 341 w 1491"/>
                  <a:gd name="T1" fmla="*/ 1001 h 1001"/>
                  <a:gd name="T2" fmla="*/ 235 w 1491"/>
                  <a:gd name="T3" fmla="*/ 356 h 1001"/>
                  <a:gd name="T4" fmla="*/ 665 w 1491"/>
                  <a:gd name="T5" fmla="*/ 80 h 1001"/>
                  <a:gd name="T6" fmla="*/ 1324 w 1491"/>
                  <a:gd name="T7" fmla="*/ 30 h 1001"/>
                  <a:gd name="T8" fmla="*/ 1491 w 1491"/>
                  <a:gd name="T9" fmla="*/ 412 h 1001"/>
                  <a:gd name="T10" fmla="*/ 473 w 1491"/>
                  <a:gd name="T11" fmla="*/ 360 h 1001"/>
                  <a:gd name="T12" fmla="*/ 347 w 1491"/>
                  <a:gd name="T13" fmla="*/ 966 h 1001"/>
                  <a:gd name="T14" fmla="*/ 341 w 1491"/>
                  <a:gd name="T15" fmla="*/ 1001 h 10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491" h="1001">
                    <a:moveTo>
                      <a:pt x="341" y="1001"/>
                    </a:moveTo>
                    <a:cubicBezTo>
                      <a:pt x="341" y="1001"/>
                      <a:pt x="48" y="651"/>
                      <a:pt x="235" y="356"/>
                    </a:cubicBezTo>
                    <a:cubicBezTo>
                      <a:pt x="319" y="225"/>
                      <a:pt x="482" y="135"/>
                      <a:pt x="665" y="80"/>
                    </a:cubicBezTo>
                    <a:cubicBezTo>
                      <a:pt x="891" y="13"/>
                      <a:pt x="1158" y="0"/>
                      <a:pt x="1324" y="30"/>
                    </a:cubicBezTo>
                    <a:cubicBezTo>
                      <a:pt x="1324" y="30"/>
                      <a:pt x="1462" y="194"/>
                      <a:pt x="1491" y="412"/>
                    </a:cubicBezTo>
                    <a:cubicBezTo>
                      <a:pt x="1491" y="412"/>
                      <a:pt x="847" y="221"/>
                      <a:pt x="473" y="360"/>
                    </a:cubicBezTo>
                    <a:cubicBezTo>
                      <a:pt x="473" y="360"/>
                      <a:pt x="0" y="531"/>
                      <a:pt x="347" y="966"/>
                    </a:cubicBezTo>
                    <a:lnTo>
                      <a:pt x="341" y="1001"/>
                    </a:lnTo>
                    <a:close/>
                  </a:path>
                </a:pathLst>
              </a:custGeom>
              <a:solidFill>
                <a:srgbClr val="E7E6E6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grpSp>
            <p:nvGrpSpPr>
              <p:cNvPr id="242" name="Group 241"/>
              <p:cNvGrpSpPr/>
              <p:nvPr/>
            </p:nvGrpSpPr>
            <p:grpSpPr>
              <a:xfrm>
                <a:off x="3636052" y="2311543"/>
                <a:ext cx="2578687" cy="3225522"/>
                <a:chOff x="3636052" y="2311543"/>
                <a:chExt cx="2578687" cy="3225522"/>
              </a:xfrm>
            </p:grpSpPr>
            <p:sp>
              <p:nvSpPr>
                <p:cNvPr id="243" name="Line 50"/>
                <p:cNvSpPr>
                  <a:spLocks noChangeShapeType="1"/>
                </p:cNvSpPr>
                <p:nvPr/>
              </p:nvSpPr>
              <p:spPr bwMode="auto">
                <a:xfrm>
                  <a:off x="5033645" y="4497863"/>
                  <a:ext cx="0" cy="0"/>
                </a:xfrm>
                <a:prstGeom prst="line">
                  <a:avLst/>
                </a:prstGeom>
                <a:noFill/>
                <a:ln w="14288" cap="flat">
                  <a:solidFill>
                    <a:srgbClr val="ED1C24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244" name="Line 54"/>
                <p:cNvSpPr>
                  <a:spLocks noChangeShapeType="1"/>
                </p:cNvSpPr>
                <p:nvPr/>
              </p:nvSpPr>
              <p:spPr bwMode="auto">
                <a:xfrm>
                  <a:off x="3953142" y="4113492"/>
                  <a:ext cx="0" cy="0"/>
                </a:xfrm>
                <a:prstGeom prst="line">
                  <a:avLst/>
                </a:prstGeom>
                <a:noFill/>
                <a:ln w="14288" cap="flat">
                  <a:solidFill>
                    <a:srgbClr val="ED1C24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245" name="Freeform 56"/>
                <p:cNvSpPr>
                  <a:spLocks/>
                </p:cNvSpPr>
                <p:nvPr/>
              </p:nvSpPr>
              <p:spPr bwMode="auto">
                <a:xfrm>
                  <a:off x="3636052" y="4208086"/>
                  <a:ext cx="2206972" cy="1328979"/>
                </a:xfrm>
                <a:custGeom>
                  <a:avLst/>
                  <a:gdLst>
                    <a:gd name="T0" fmla="*/ 1353 w 1401"/>
                    <a:gd name="T1" fmla="*/ 229 h 844"/>
                    <a:gd name="T2" fmla="*/ 1075 w 1401"/>
                    <a:gd name="T3" fmla="*/ 789 h 844"/>
                    <a:gd name="T4" fmla="*/ 551 w 1401"/>
                    <a:gd name="T5" fmla="*/ 761 h 844"/>
                    <a:gd name="T6" fmla="*/ 9 w 1401"/>
                    <a:gd name="T7" fmla="*/ 419 h 844"/>
                    <a:gd name="T8" fmla="*/ 88 w 1401"/>
                    <a:gd name="T9" fmla="*/ 0 h 844"/>
                    <a:gd name="T10" fmla="*/ 863 w 1401"/>
                    <a:gd name="T11" fmla="*/ 641 h 844"/>
                    <a:gd name="T12" fmla="*/ 1329 w 1401"/>
                    <a:gd name="T13" fmla="*/ 260 h 844"/>
                    <a:gd name="T14" fmla="*/ 1353 w 1401"/>
                    <a:gd name="T15" fmla="*/ 229 h 8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1401" h="844">
                      <a:moveTo>
                        <a:pt x="1353" y="229"/>
                      </a:moveTo>
                      <a:cubicBezTo>
                        <a:pt x="1353" y="229"/>
                        <a:pt x="1401" y="664"/>
                        <a:pt x="1075" y="789"/>
                      </a:cubicBezTo>
                      <a:cubicBezTo>
                        <a:pt x="929" y="844"/>
                        <a:pt x="730" y="826"/>
                        <a:pt x="551" y="761"/>
                      </a:cubicBezTo>
                      <a:cubicBezTo>
                        <a:pt x="329" y="680"/>
                        <a:pt x="123" y="543"/>
                        <a:pt x="9" y="419"/>
                      </a:cubicBezTo>
                      <a:cubicBezTo>
                        <a:pt x="9" y="419"/>
                        <a:pt x="0" y="167"/>
                        <a:pt x="88" y="0"/>
                      </a:cubicBezTo>
                      <a:cubicBezTo>
                        <a:pt x="88" y="0"/>
                        <a:pt x="480" y="528"/>
                        <a:pt x="863" y="641"/>
                      </a:cubicBezTo>
                      <a:cubicBezTo>
                        <a:pt x="863" y="641"/>
                        <a:pt x="1347" y="817"/>
                        <a:pt x="1329" y="260"/>
                      </a:cubicBezTo>
                      <a:lnTo>
                        <a:pt x="1353" y="229"/>
                      </a:lnTo>
                      <a:close/>
                    </a:path>
                  </a:pathLst>
                </a:custGeom>
                <a:solidFill>
                  <a:srgbClr val="E2583D"/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246" name="Freeform 55"/>
                <p:cNvSpPr>
                  <a:spLocks/>
                </p:cNvSpPr>
                <p:nvPr/>
              </p:nvSpPr>
              <p:spPr bwMode="auto">
                <a:xfrm>
                  <a:off x="4425446" y="3078287"/>
                  <a:ext cx="1789293" cy="2142355"/>
                </a:xfrm>
                <a:custGeom>
                  <a:avLst/>
                  <a:gdLst>
                    <a:gd name="T0" fmla="*/ 575 w 1136"/>
                    <a:gd name="T1" fmla="*/ 0 h 1360"/>
                    <a:gd name="T2" fmla="*/ 1047 w 1136"/>
                    <a:gd name="T3" fmla="*/ 496 h 1360"/>
                    <a:gd name="T4" fmla="*/ 847 w 1136"/>
                    <a:gd name="T5" fmla="*/ 962 h 1360"/>
                    <a:gd name="T6" fmla="*/ 368 w 1136"/>
                    <a:gd name="T7" fmla="*/ 1360 h 1360"/>
                    <a:gd name="T8" fmla="*/ 0 w 1136"/>
                    <a:gd name="T9" fmla="*/ 1149 h 1360"/>
                    <a:gd name="T10" fmla="*/ 833 w 1136"/>
                    <a:gd name="T11" fmla="*/ 612 h 1360"/>
                    <a:gd name="T12" fmla="*/ 602 w 1136"/>
                    <a:gd name="T13" fmla="*/ 43 h 1360"/>
                    <a:gd name="T14" fmla="*/ 575 w 1136"/>
                    <a:gd name="T15" fmla="*/ 0 h 136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1136" h="1360">
                      <a:moveTo>
                        <a:pt x="575" y="0"/>
                      </a:moveTo>
                      <a:cubicBezTo>
                        <a:pt x="575" y="0"/>
                        <a:pt x="1043" y="109"/>
                        <a:pt x="1047" y="496"/>
                      </a:cubicBezTo>
                      <a:cubicBezTo>
                        <a:pt x="1049" y="651"/>
                        <a:pt x="965" y="812"/>
                        <a:pt x="847" y="962"/>
                      </a:cubicBezTo>
                      <a:cubicBezTo>
                        <a:pt x="702" y="1147"/>
                        <a:pt x="521" y="1290"/>
                        <a:pt x="368" y="1360"/>
                      </a:cubicBezTo>
                      <a:cubicBezTo>
                        <a:pt x="368" y="1360"/>
                        <a:pt x="118" y="1311"/>
                        <a:pt x="0" y="1149"/>
                      </a:cubicBezTo>
                      <a:cubicBezTo>
                        <a:pt x="0" y="1149"/>
                        <a:pt x="614" y="959"/>
                        <a:pt x="833" y="612"/>
                      </a:cubicBezTo>
                      <a:cubicBezTo>
                        <a:pt x="833" y="612"/>
                        <a:pt x="1136" y="198"/>
                        <a:pt x="602" y="43"/>
                      </a:cubicBezTo>
                      <a:lnTo>
                        <a:pt x="575" y="0"/>
                      </a:lnTo>
                      <a:close/>
                    </a:path>
                  </a:pathLst>
                </a:custGeom>
                <a:solidFill>
                  <a:srgbClr val="AFABAB"/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247" name="Freeform 53"/>
                <p:cNvSpPr>
                  <a:spLocks/>
                </p:cNvSpPr>
                <p:nvPr/>
              </p:nvSpPr>
              <p:spPr bwMode="auto">
                <a:xfrm>
                  <a:off x="3815914" y="2311543"/>
                  <a:ext cx="1925188" cy="2190985"/>
                </a:xfrm>
                <a:custGeom>
                  <a:avLst/>
                  <a:gdLst>
                    <a:gd name="T0" fmla="*/ 0 w 1222"/>
                    <a:gd name="T1" fmla="*/ 477 h 1391"/>
                    <a:gd name="T2" fmla="*/ 578 w 1222"/>
                    <a:gd name="T3" fmla="*/ 178 h 1391"/>
                    <a:gd name="T4" fmla="*/ 974 w 1222"/>
                    <a:gd name="T5" fmla="*/ 500 h 1391"/>
                    <a:gd name="T6" fmla="*/ 1222 w 1222"/>
                    <a:gd name="T7" fmla="*/ 1099 h 1391"/>
                    <a:gd name="T8" fmla="*/ 918 w 1222"/>
                    <a:gd name="T9" fmla="*/ 1391 h 1391"/>
                    <a:gd name="T10" fmla="*/ 648 w 1222"/>
                    <a:gd name="T11" fmla="*/ 405 h 1391"/>
                    <a:gd name="T12" fmla="*/ 37 w 1222"/>
                    <a:gd name="T13" fmla="*/ 466 h 1391"/>
                    <a:gd name="T14" fmla="*/ 0 w 1222"/>
                    <a:gd name="T15" fmla="*/ 477 h 139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1222" h="1391">
                      <a:moveTo>
                        <a:pt x="0" y="477"/>
                      </a:moveTo>
                      <a:cubicBezTo>
                        <a:pt x="0" y="477"/>
                        <a:pt x="239" y="92"/>
                        <a:pt x="578" y="178"/>
                      </a:cubicBezTo>
                      <a:cubicBezTo>
                        <a:pt x="729" y="216"/>
                        <a:pt x="866" y="344"/>
                        <a:pt x="974" y="500"/>
                      </a:cubicBezTo>
                      <a:cubicBezTo>
                        <a:pt x="1109" y="694"/>
                        <a:pt x="1200" y="932"/>
                        <a:pt x="1222" y="1099"/>
                      </a:cubicBezTo>
                      <a:cubicBezTo>
                        <a:pt x="1222" y="1099"/>
                        <a:pt x="1133" y="1325"/>
                        <a:pt x="918" y="1391"/>
                      </a:cubicBezTo>
                      <a:cubicBezTo>
                        <a:pt x="918" y="1391"/>
                        <a:pt x="896" y="717"/>
                        <a:pt x="648" y="405"/>
                      </a:cubicBezTo>
                      <a:cubicBezTo>
                        <a:pt x="648" y="405"/>
                        <a:pt x="342" y="0"/>
                        <a:pt x="37" y="466"/>
                      </a:cubicBezTo>
                      <a:lnTo>
                        <a:pt x="0" y="477"/>
                      </a:lnTo>
                      <a:close/>
                    </a:path>
                  </a:pathLst>
                </a:custGeom>
                <a:solidFill>
                  <a:srgbClr val="70AD47"/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grpSp>
              <p:nvGrpSpPr>
                <p:cNvPr id="248" name="Group 247"/>
                <p:cNvGrpSpPr/>
                <p:nvPr/>
              </p:nvGrpSpPr>
              <p:grpSpPr>
                <a:xfrm>
                  <a:off x="4025025" y="3788303"/>
                  <a:ext cx="1038598" cy="652674"/>
                  <a:chOff x="3984374" y="3463997"/>
                  <a:chExt cx="1038598" cy="652674"/>
                </a:xfrm>
              </p:grpSpPr>
              <p:sp>
                <p:nvSpPr>
                  <p:cNvPr id="249" name="TextBox 248"/>
                  <p:cNvSpPr txBox="1"/>
                  <p:nvPr/>
                </p:nvSpPr>
                <p:spPr>
                  <a:xfrm>
                    <a:off x="3984374" y="3778116"/>
                    <a:ext cx="1038598" cy="338555"/>
                  </a:xfrm>
                  <a:prstGeom prst="rect">
                    <a:avLst/>
                  </a:prstGeom>
                  <a:noFill/>
                  <a:ln w="6350">
                    <a:noFill/>
                    <a:prstDash val="dash"/>
                  </a:ln>
                </p:spPr>
                <p:txBody>
                  <a:bodyPr wrap="square" lIns="0" tIns="0" rIns="0" bIns="0" rtlCol="0">
                    <a:spAutoFit/>
                  </a:bodyPr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en-US" sz="1000" b="1" i="0" u="none" strike="noStrike" kern="1200" cap="none" spc="0" normalizeH="0" baseline="0" noProof="0" dirty="0">
                        <a:ln>
                          <a:noFill/>
                        </a:ln>
                        <a:effectLst/>
                        <a:uLnTx/>
                        <a:uFillTx/>
                        <a:ea typeface="+mn-ea"/>
                        <a:cs typeface="+mn-cs"/>
                      </a:rPr>
                      <a:t>INDUSTRY BEST PRACTICE</a:t>
                    </a:r>
                  </a:p>
                </p:txBody>
              </p:sp>
              <p:grpSp>
                <p:nvGrpSpPr>
                  <p:cNvPr id="250" name="Group 249"/>
                  <p:cNvGrpSpPr>
                    <a:grpSpLocks noChangeAspect="1"/>
                  </p:cNvGrpSpPr>
                  <p:nvPr/>
                </p:nvGrpSpPr>
                <p:grpSpPr>
                  <a:xfrm>
                    <a:off x="4360903" y="3463997"/>
                    <a:ext cx="285538" cy="288000"/>
                    <a:chOff x="4386263" y="3243263"/>
                    <a:chExt cx="368301" cy="371476"/>
                  </a:xfrm>
                  <a:solidFill>
                    <a:schemeClr val="tx1">
                      <a:lumMod val="65000"/>
                      <a:lumOff val="35000"/>
                    </a:schemeClr>
                  </a:solidFill>
                </p:grpSpPr>
                <p:sp>
                  <p:nvSpPr>
                    <p:cNvPr id="251" name="Freeform 67"/>
                    <p:cNvSpPr>
                      <a:spLocks/>
                    </p:cNvSpPr>
                    <p:nvPr/>
                  </p:nvSpPr>
                  <p:spPr bwMode="auto">
                    <a:xfrm>
                      <a:off x="4386263" y="3455988"/>
                      <a:ext cx="147638" cy="158750"/>
                    </a:xfrm>
                    <a:custGeom>
                      <a:avLst/>
                      <a:gdLst>
                        <a:gd name="T0" fmla="*/ 23 w 38"/>
                        <a:gd name="T1" fmla="*/ 41 h 41"/>
                        <a:gd name="T2" fmla="*/ 23 w 38"/>
                        <a:gd name="T3" fmla="*/ 41 h 41"/>
                        <a:gd name="T4" fmla="*/ 21 w 38"/>
                        <a:gd name="T5" fmla="*/ 40 h 41"/>
                        <a:gd name="T6" fmla="*/ 16 w 38"/>
                        <a:gd name="T7" fmla="*/ 27 h 41"/>
                        <a:gd name="T8" fmla="*/ 2 w 38"/>
                        <a:gd name="T9" fmla="*/ 29 h 41"/>
                        <a:gd name="T10" fmla="*/ 0 w 38"/>
                        <a:gd name="T11" fmla="*/ 28 h 41"/>
                        <a:gd name="T12" fmla="*/ 0 w 38"/>
                        <a:gd name="T13" fmla="*/ 26 h 41"/>
                        <a:gd name="T14" fmla="*/ 15 w 38"/>
                        <a:gd name="T15" fmla="*/ 0 h 41"/>
                        <a:gd name="T16" fmla="*/ 19 w 38"/>
                        <a:gd name="T17" fmla="*/ 2 h 41"/>
                        <a:gd name="T18" fmla="*/ 6 w 38"/>
                        <a:gd name="T19" fmla="*/ 24 h 41"/>
                        <a:gd name="T20" fmla="*/ 17 w 38"/>
                        <a:gd name="T21" fmla="*/ 22 h 41"/>
                        <a:gd name="T22" fmla="*/ 19 w 38"/>
                        <a:gd name="T23" fmla="*/ 24 h 41"/>
                        <a:gd name="T24" fmla="*/ 23 w 38"/>
                        <a:gd name="T25" fmla="*/ 34 h 41"/>
                        <a:gd name="T26" fmla="*/ 34 w 38"/>
                        <a:gd name="T27" fmla="*/ 16 h 41"/>
                        <a:gd name="T28" fmla="*/ 38 w 38"/>
                        <a:gd name="T29" fmla="*/ 18 h 41"/>
                        <a:gd name="T30" fmla="*/ 24 w 38"/>
                        <a:gd name="T31" fmla="*/ 40 h 41"/>
                        <a:gd name="T32" fmla="*/ 23 w 38"/>
                        <a:gd name="T33" fmla="*/ 41 h 41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  <a:cxn ang="0">
                          <a:pos x="T12" y="T13"/>
                        </a:cxn>
                        <a:cxn ang="0">
                          <a:pos x="T14" y="T15"/>
                        </a:cxn>
                        <a:cxn ang="0">
                          <a:pos x="T16" y="T17"/>
                        </a:cxn>
                        <a:cxn ang="0">
                          <a:pos x="T18" y="T19"/>
                        </a:cxn>
                        <a:cxn ang="0">
                          <a:pos x="T20" y="T21"/>
                        </a:cxn>
                        <a:cxn ang="0">
                          <a:pos x="T22" y="T23"/>
                        </a:cxn>
                        <a:cxn ang="0">
                          <a:pos x="T24" y="T25"/>
                        </a:cxn>
                        <a:cxn ang="0">
                          <a:pos x="T26" y="T27"/>
                        </a:cxn>
                        <a:cxn ang="0">
                          <a:pos x="T28" y="T29"/>
                        </a:cxn>
                        <a:cxn ang="0">
                          <a:pos x="T30" y="T31"/>
                        </a:cxn>
                        <a:cxn ang="0">
                          <a:pos x="T32" y="T33"/>
                        </a:cxn>
                      </a:cxnLst>
                      <a:rect l="0" t="0" r="r" b="b"/>
                      <a:pathLst>
                        <a:path w="38" h="41">
                          <a:moveTo>
                            <a:pt x="23" y="41"/>
                          </a:moveTo>
                          <a:cubicBezTo>
                            <a:pt x="23" y="41"/>
                            <a:pt x="23" y="41"/>
                            <a:pt x="23" y="41"/>
                          </a:cubicBezTo>
                          <a:cubicBezTo>
                            <a:pt x="22" y="41"/>
                            <a:pt x="21" y="40"/>
                            <a:pt x="21" y="40"/>
                          </a:cubicBezTo>
                          <a:cubicBezTo>
                            <a:pt x="16" y="27"/>
                            <a:pt x="16" y="27"/>
                            <a:pt x="16" y="27"/>
                          </a:cubicBezTo>
                          <a:cubicBezTo>
                            <a:pt x="2" y="29"/>
                            <a:pt x="2" y="29"/>
                            <a:pt x="2" y="29"/>
                          </a:cubicBezTo>
                          <a:cubicBezTo>
                            <a:pt x="2" y="29"/>
                            <a:pt x="1" y="29"/>
                            <a:pt x="0" y="28"/>
                          </a:cubicBezTo>
                          <a:cubicBezTo>
                            <a:pt x="0" y="27"/>
                            <a:pt x="0" y="27"/>
                            <a:pt x="0" y="26"/>
                          </a:cubicBezTo>
                          <a:cubicBezTo>
                            <a:pt x="15" y="0"/>
                            <a:pt x="15" y="0"/>
                            <a:pt x="15" y="0"/>
                          </a:cubicBezTo>
                          <a:cubicBezTo>
                            <a:pt x="19" y="2"/>
                            <a:pt x="19" y="2"/>
                            <a:pt x="19" y="2"/>
                          </a:cubicBezTo>
                          <a:cubicBezTo>
                            <a:pt x="6" y="24"/>
                            <a:pt x="6" y="24"/>
                            <a:pt x="6" y="24"/>
                          </a:cubicBezTo>
                          <a:cubicBezTo>
                            <a:pt x="17" y="22"/>
                            <a:pt x="17" y="22"/>
                            <a:pt x="17" y="22"/>
                          </a:cubicBezTo>
                          <a:cubicBezTo>
                            <a:pt x="18" y="22"/>
                            <a:pt x="19" y="23"/>
                            <a:pt x="19" y="24"/>
                          </a:cubicBezTo>
                          <a:cubicBezTo>
                            <a:pt x="23" y="34"/>
                            <a:pt x="23" y="34"/>
                            <a:pt x="23" y="34"/>
                          </a:cubicBezTo>
                          <a:cubicBezTo>
                            <a:pt x="34" y="16"/>
                            <a:pt x="34" y="16"/>
                            <a:pt x="34" y="16"/>
                          </a:cubicBezTo>
                          <a:cubicBezTo>
                            <a:pt x="38" y="18"/>
                            <a:pt x="38" y="18"/>
                            <a:pt x="38" y="18"/>
                          </a:cubicBezTo>
                          <a:cubicBezTo>
                            <a:pt x="24" y="40"/>
                            <a:pt x="24" y="40"/>
                            <a:pt x="24" y="40"/>
                          </a:cubicBezTo>
                          <a:cubicBezTo>
                            <a:pt x="24" y="41"/>
                            <a:pt x="23" y="41"/>
                            <a:pt x="23" y="41"/>
                          </a:cubicBez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252" name="Freeform 68"/>
                    <p:cNvSpPr>
                      <a:spLocks/>
                    </p:cNvSpPr>
                    <p:nvPr/>
                  </p:nvSpPr>
                  <p:spPr bwMode="auto">
                    <a:xfrm>
                      <a:off x="4610101" y="3460751"/>
                      <a:ext cx="144463" cy="153988"/>
                    </a:xfrm>
                    <a:custGeom>
                      <a:avLst/>
                      <a:gdLst>
                        <a:gd name="T0" fmla="*/ 15 w 37"/>
                        <a:gd name="T1" fmla="*/ 40 h 40"/>
                        <a:gd name="T2" fmla="*/ 13 w 37"/>
                        <a:gd name="T3" fmla="*/ 39 h 40"/>
                        <a:gd name="T4" fmla="*/ 0 w 37"/>
                        <a:gd name="T5" fmla="*/ 17 h 40"/>
                        <a:gd name="T6" fmla="*/ 3 w 37"/>
                        <a:gd name="T7" fmla="*/ 15 h 40"/>
                        <a:gd name="T8" fmla="*/ 14 w 37"/>
                        <a:gd name="T9" fmla="*/ 33 h 40"/>
                        <a:gd name="T10" fmla="*/ 18 w 37"/>
                        <a:gd name="T11" fmla="*/ 23 h 40"/>
                        <a:gd name="T12" fmla="*/ 20 w 37"/>
                        <a:gd name="T13" fmla="*/ 21 h 40"/>
                        <a:gd name="T14" fmla="*/ 31 w 37"/>
                        <a:gd name="T15" fmla="*/ 23 h 40"/>
                        <a:gd name="T16" fmla="*/ 19 w 37"/>
                        <a:gd name="T17" fmla="*/ 2 h 40"/>
                        <a:gd name="T18" fmla="*/ 22 w 37"/>
                        <a:gd name="T19" fmla="*/ 0 h 40"/>
                        <a:gd name="T20" fmla="*/ 37 w 37"/>
                        <a:gd name="T21" fmla="*/ 25 h 40"/>
                        <a:gd name="T22" fmla="*/ 37 w 37"/>
                        <a:gd name="T23" fmla="*/ 27 h 40"/>
                        <a:gd name="T24" fmla="*/ 35 w 37"/>
                        <a:gd name="T25" fmla="*/ 28 h 40"/>
                        <a:gd name="T26" fmla="*/ 21 w 37"/>
                        <a:gd name="T27" fmla="*/ 26 h 40"/>
                        <a:gd name="T28" fmla="*/ 16 w 37"/>
                        <a:gd name="T29" fmla="*/ 39 h 40"/>
                        <a:gd name="T30" fmla="*/ 15 w 37"/>
                        <a:gd name="T31" fmla="*/ 40 h 40"/>
                        <a:gd name="T32" fmla="*/ 15 w 37"/>
                        <a:gd name="T33" fmla="*/ 40 h 40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  <a:cxn ang="0">
                          <a:pos x="T12" y="T13"/>
                        </a:cxn>
                        <a:cxn ang="0">
                          <a:pos x="T14" y="T15"/>
                        </a:cxn>
                        <a:cxn ang="0">
                          <a:pos x="T16" y="T17"/>
                        </a:cxn>
                        <a:cxn ang="0">
                          <a:pos x="T18" y="T19"/>
                        </a:cxn>
                        <a:cxn ang="0">
                          <a:pos x="T20" y="T21"/>
                        </a:cxn>
                        <a:cxn ang="0">
                          <a:pos x="T22" y="T23"/>
                        </a:cxn>
                        <a:cxn ang="0">
                          <a:pos x="T24" y="T25"/>
                        </a:cxn>
                        <a:cxn ang="0">
                          <a:pos x="T26" y="T27"/>
                        </a:cxn>
                        <a:cxn ang="0">
                          <a:pos x="T28" y="T29"/>
                        </a:cxn>
                        <a:cxn ang="0">
                          <a:pos x="T30" y="T31"/>
                        </a:cxn>
                        <a:cxn ang="0">
                          <a:pos x="T32" y="T33"/>
                        </a:cxn>
                      </a:cxnLst>
                      <a:rect l="0" t="0" r="r" b="b"/>
                      <a:pathLst>
                        <a:path w="37" h="40">
                          <a:moveTo>
                            <a:pt x="15" y="40"/>
                          </a:moveTo>
                          <a:cubicBezTo>
                            <a:pt x="14" y="40"/>
                            <a:pt x="13" y="40"/>
                            <a:pt x="13" y="39"/>
                          </a:cubicBezTo>
                          <a:cubicBezTo>
                            <a:pt x="0" y="17"/>
                            <a:pt x="0" y="17"/>
                            <a:pt x="0" y="17"/>
                          </a:cubicBezTo>
                          <a:cubicBezTo>
                            <a:pt x="3" y="15"/>
                            <a:pt x="3" y="15"/>
                            <a:pt x="3" y="15"/>
                          </a:cubicBezTo>
                          <a:cubicBezTo>
                            <a:pt x="14" y="33"/>
                            <a:pt x="14" y="33"/>
                            <a:pt x="14" y="33"/>
                          </a:cubicBezTo>
                          <a:cubicBezTo>
                            <a:pt x="18" y="23"/>
                            <a:pt x="18" y="23"/>
                            <a:pt x="18" y="23"/>
                          </a:cubicBezTo>
                          <a:cubicBezTo>
                            <a:pt x="18" y="22"/>
                            <a:pt x="19" y="21"/>
                            <a:pt x="20" y="21"/>
                          </a:cubicBezTo>
                          <a:cubicBezTo>
                            <a:pt x="31" y="23"/>
                            <a:pt x="31" y="23"/>
                            <a:pt x="31" y="23"/>
                          </a:cubicBezTo>
                          <a:cubicBezTo>
                            <a:pt x="19" y="2"/>
                            <a:pt x="19" y="2"/>
                            <a:pt x="19" y="2"/>
                          </a:cubicBezTo>
                          <a:cubicBezTo>
                            <a:pt x="22" y="0"/>
                            <a:pt x="22" y="0"/>
                            <a:pt x="22" y="0"/>
                          </a:cubicBezTo>
                          <a:cubicBezTo>
                            <a:pt x="37" y="25"/>
                            <a:pt x="37" y="25"/>
                            <a:pt x="37" y="25"/>
                          </a:cubicBezTo>
                          <a:cubicBezTo>
                            <a:pt x="37" y="26"/>
                            <a:pt x="37" y="26"/>
                            <a:pt x="37" y="27"/>
                          </a:cubicBezTo>
                          <a:cubicBezTo>
                            <a:pt x="37" y="28"/>
                            <a:pt x="36" y="28"/>
                            <a:pt x="35" y="28"/>
                          </a:cubicBezTo>
                          <a:cubicBezTo>
                            <a:pt x="21" y="26"/>
                            <a:pt x="21" y="26"/>
                            <a:pt x="21" y="26"/>
                          </a:cubicBezTo>
                          <a:cubicBezTo>
                            <a:pt x="16" y="39"/>
                            <a:pt x="16" y="39"/>
                            <a:pt x="16" y="39"/>
                          </a:cubicBezTo>
                          <a:cubicBezTo>
                            <a:pt x="16" y="39"/>
                            <a:pt x="16" y="40"/>
                            <a:pt x="15" y="40"/>
                          </a:cubicBezTo>
                          <a:cubicBezTo>
                            <a:pt x="15" y="40"/>
                            <a:pt x="15" y="40"/>
                            <a:pt x="15" y="40"/>
                          </a:cubicBez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253" name="Freeform 69"/>
                    <p:cNvSpPr>
                      <a:spLocks noEditPoints="1"/>
                    </p:cNvSpPr>
                    <p:nvPr/>
                  </p:nvSpPr>
                  <p:spPr bwMode="auto">
                    <a:xfrm>
                      <a:off x="4424363" y="3243263"/>
                      <a:ext cx="295275" cy="293688"/>
                    </a:xfrm>
                    <a:custGeom>
                      <a:avLst/>
                      <a:gdLst>
                        <a:gd name="T0" fmla="*/ 38 w 76"/>
                        <a:gd name="T1" fmla="*/ 76 h 76"/>
                        <a:gd name="T2" fmla="*/ 0 w 76"/>
                        <a:gd name="T3" fmla="*/ 38 h 76"/>
                        <a:gd name="T4" fmla="*/ 38 w 76"/>
                        <a:gd name="T5" fmla="*/ 0 h 76"/>
                        <a:gd name="T6" fmla="*/ 76 w 76"/>
                        <a:gd name="T7" fmla="*/ 38 h 76"/>
                        <a:gd name="T8" fmla="*/ 38 w 76"/>
                        <a:gd name="T9" fmla="*/ 76 h 76"/>
                        <a:gd name="T10" fmla="*/ 38 w 76"/>
                        <a:gd name="T11" fmla="*/ 4 h 76"/>
                        <a:gd name="T12" fmla="*/ 4 w 76"/>
                        <a:gd name="T13" fmla="*/ 38 h 76"/>
                        <a:gd name="T14" fmla="*/ 38 w 76"/>
                        <a:gd name="T15" fmla="*/ 72 h 76"/>
                        <a:gd name="T16" fmla="*/ 72 w 76"/>
                        <a:gd name="T17" fmla="*/ 38 h 76"/>
                        <a:gd name="T18" fmla="*/ 38 w 76"/>
                        <a:gd name="T19" fmla="*/ 4 h 76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  <a:cxn ang="0">
                          <a:pos x="T12" y="T13"/>
                        </a:cxn>
                        <a:cxn ang="0">
                          <a:pos x="T14" y="T15"/>
                        </a:cxn>
                        <a:cxn ang="0">
                          <a:pos x="T16" y="T17"/>
                        </a:cxn>
                        <a:cxn ang="0">
                          <a:pos x="T18" y="T19"/>
                        </a:cxn>
                      </a:cxnLst>
                      <a:rect l="0" t="0" r="r" b="b"/>
                      <a:pathLst>
                        <a:path w="76" h="76">
                          <a:moveTo>
                            <a:pt x="38" y="76"/>
                          </a:moveTo>
                          <a:cubicBezTo>
                            <a:pt x="17" y="76"/>
                            <a:pt x="0" y="59"/>
                            <a:pt x="0" y="38"/>
                          </a:cubicBezTo>
                          <a:cubicBezTo>
                            <a:pt x="0" y="17"/>
                            <a:pt x="17" y="0"/>
                            <a:pt x="38" y="0"/>
                          </a:cubicBezTo>
                          <a:cubicBezTo>
                            <a:pt x="59" y="0"/>
                            <a:pt x="76" y="17"/>
                            <a:pt x="76" y="38"/>
                          </a:cubicBezTo>
                          <a:cubicBezTo>
                            <a:pt x="76" y="59"/>
                            <a:pt x="59" y="76"/>
                            <a:pt x="38" y="76"/>
                          </a:cubicBezTo>
                          <a:close/>
                          <a:moveTo>
                            <a:pt x="38" y="4"/>
                          </a:moveTo>
                          <a:cubicBezTo>
                            <a:pt x="19" y="4"/>
                            <a:pt x="4" y="19"/>
                            <a:pt x="4" y="38"/>
                          </a:cubicBezTo>
                          <a:cubicBezTo>
                            <a:pt x="4" y="57"/>
                            <a:pt x="19" y="72"/>
                            <a:pt x="38" y="72"/>
                          </a:cubicBezTo>
                          <a:cubicBezTo>
                            <a:pt x="57" y="72"/>
                            <a:pt x="72" y="57"/>
                            <a:pt x="72" y="38"/>
                          </a:cubicBezTo>
                          <a:cubicBezTo>
                            <a:pt x="72" y="19"/>
                            <a:pt x="57" y="4"/>
                            <a:pt x="38" y="4"/>
                          </a:cubicBez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255" name="Freeform 70"/>
                    <p:cNvSpPr>
                      <a:spLocks noEditPoints="1"/>
                    </p:cNvSpPr>
                    <p:nvPr/>
                  </p:nvSpPr>
                  <p:spPr bwMode="auto">
                    <a:xfrm>
                      <a:off x="4494213" y="3305176"/>
                      <a:ext cx="155575" cy="155575"/>
                    </a:xfrm>
                    <a:custGeom>
                      <a:avLst/>
                      <a:gdLst>
                        <a:gd name="T0" fmla="*/ 32 w 40"/>
                        <a:gd name="T1" fmla="*/ 40 h 40"/>
                        <a:gd name="T2" fmla="*/ 31 w 40"/>
                        <a:gd name="T3" fmla="*/ 40 h 40"/>
                        <a:gd name="T4" fmla="*/ 20 w 40"/>
                        <a:gd name="T5" fmla="*/ 33 h 40"/>
                        <a:gd name="T6" fmla="*/ 9 w 40"/>
                        <a:gd name="T7" fmla="*/ 40 h 40"/>
                        <a:gd name="T8" fmla="*/ 7 w 40"/>
                        <a:gd name="T9" fmla="*/ 40 h 40"/>
                        <a:gd name="T10" fmla="*/ 6 w 40"/>
                        <a:gd name="T11" fmla="*/ 37 h 40"/>
                        <a:gd name="T12" fmla="*/ 10 w 40"/>
                        <a:gd name="T13" fmla="*/ 25 h 40"/>
                        <a:gd name="T14" fmla="*/ 1 w 40"/>
                        <a:gd name="T15" fmla="*/ 15 h 40"/>
                        <a:gd name="T16" fmla="*/ 0 w 40"/>
                        <a:gd name="T17" fmla="*/ 13 h 40"/>
                        <a:gd name="T18" fmla="*/ 2 w 40"/>
                        <a:gd name="T19" fmla="*/ 12 h 40"/>
                        <a:gd name="T20" fmla="*/ 13 w 40"/>
                        <a:gd name="T21" fmla="*/ 12 h 40"/>
                        <a:gd name="T22" fmla="*/ 18 w 40"/>
                        <a:gd name="T23" fmla="*/ 1 h 40"/>
                        <a:gd name="T24" fmla="*/ 22 w 40"/>
                        <a:gd name="T25" fmla="*/ 1 h 40"/>
                        <a:gd name="T26" fmla="*/ 27 w 40"/>
                        <a:gd name="T27" fmla="*/ 12 h 40"/>
                        <a:gd name="T28" fmla="*/ 38 w 40"/>
                        <a:gd name="T29" fmla="*/ 12 h 40"/>
                        <a:gd name="T30" fmla="*/ 40 w 40"/>
                        <a:gd name="T31" fmla="*/ 13 h 40"/>
                        <a:gd name="T32" fmla="*/ 39 w 40"/>
                        <a:gd name="T33" fmla="*/ 15 h 40"/>
                        <a:gd name="T34" fmla="*/ 30 w 40"/>
                        <a:gd name="T35" fmla="*/ 25 h 40"/>
                        <a:gd name="T36" fmla="*/ 34 w 40"/>
                        <a:gd name="T37" fmla="*/ 37 h 40"/>
                        <a:gd name="T38" fmla="*/ 33 w 40"/>
                        <a:gd name="T39" fmla="*/ 40 h 40"/>
                        <a:gd name="T40" fmla="*/ 32 w 40"/>
                        <a:gd name="T41" fmla="*/ 40 h 40"/>
                        <a:gd name="T42" fmla="*/ 20 w 40"/>
                        <a:gd name="T43" fmla="*/ 28 h 40"/>
                        <a:gd name="T44" fmla="*/ 21 w 40"/>
                        <a:gd name="T45" fmla="*/ 29 h 40"/>
                        <a:gd name="T46" fmla="*/ 29 w 40"/>
                        <a:gd name="T47" fmla="*/ 34 h 40"/>
                        <a:gd name="T48" fmla="*/ 26 w 40"/>
                        <a:gd name="T49" fmla="*/ 25 h 40"/>
                        <a:gd name="T50" fmla="*/ 27 w 40"/>
                        <a:gd name="T51" fmla="*/ 23 h 40"/>
                        <a:gd name="T52" fmla="*/ 33 w 40"/>
                        <a:gd name="T53" fmla="*/ 16 h 40"/>
                        <a:gd name="T54" fmla="*/ 26 w 40"/>
                        <a:gd name="T55" fmla="*/ 16 h 40"/>
                        <a:gd name="T56" fmla="*/ 24 w 40"/>
                        <a:gd name="T57" fmla="*/ 15 h 40"/>
                        <a:gd name="T58" fmla="*/ 20 w 40"/>
                        <a:gd name="T59" fmla="*/ 6 h 40"/>
                        <a:gd name="T60" fmla="*/ 16 w 40"/>
                        <a:gd name="T61" fmla="*/ 15 h 40"/>
                        <a:gd name="T62" fmla="*/ 14 w 40"/>
                        <a:gd name="T63" fmla="*/ 16 h 40"/>
                        <a:gd name="T64" fmla="*/ 7 w 40"/>
                        <a:gd name="T65" fmla="*/ 16 h 40"/>
                        <a:gd name="T66" fmla="*/ 13 w 40"/>
                        <a:gd name="T67" fmla="*/ 23 h 40"/>
                        <a:gd name="T68" fmla="*/ 14 w 40"/>
                        <a:gd name="T69" fmla="*/ 25 h 40"/>
                        <a:gd name="T70" fmla="*/ 11 w 40"/>
                        <a:gd name="T71" fmla="*/ 34 h 40"/>
                        <a:gd name="T72" fmla="*/ 19 w 40"/>
                        <a:gd name="T73" fmla="*/ 29 h 40"/>
                        <a:gd name="T74" fmla="*/ 20 w 40"/>
                        <a:gd name="T75" fmla="*/ 28 h 40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  <a:cxn ang="0">
                          <a:pos x="T12" y="T13"/>
                        </a:cxn>
                        <a:cxn ang="0">
                          <a:pos x="T14" y="T15"/>
                        </a:cxn>
                        <a:cxn ang="0">
                          <a:pos x="T16" y="T17"/>
                        </a:cxn>
                        <a:cxn ang="0">
                          <a:pos x="T18" y="T19"/>
                        </a:cxn>
                        <a:cxn ang="0">
                          <a:pos x="T20" y="T21"/>
                        </a:cxn>
                        <a:cxn ang="0">
                          <a:pos x="T22" y="T23"/>
                        </a:cxn>
                        <a:cxn ang="0">
                          <a:pos x="T24" y="T25"/>
                        </a:cxn>
                        <a:cxn ang="0">
                          <a:pos x="T26" y="T27"/>
                        </a:cxn>
                        <a:cxn ang="0">
                          <a:pos x="T28" y="T29"/>
                        </a:cxn>
                        <a:cxn ang="0">
                          <a:pos x="T30" y="T31"/>
                        </a:cxn>
                        <a:cxn ang="0">
                          <a:pos x="T32" y="T33"/>
                        </a:cxn>
                        <a:cxn ang="0">
                          <a:pos x="T34" y="T35"/>
                        </a:cxn>
                        <a:cxn ang="0">
                          <a:pos x="T36" y="T37"/>
                        </a:cxn>
                        <a:cxn ang="0">
                          <a:pos x="T38" y="T39"/>
                        </a:cxn>
                        <a:cxn ang="0">
                          <a:pos x="T40" y="T41"/>
                        </a:cxn>
                        <a:cxn ang="0">
                          <a:pos x="T42" y="T43"/>
                        </a:cxn>
                        <a:cxn ang="0">
                          <a:pos x="T44" y="T45"/>
                        </a:cxn>
                        <a:cxn ang="0">
                          <a:pos x="T46" y="T47"/>
                        </a:cxn>
                        <a:cxn ang="0">
                          <a:pos x="T48" y="T49"/>
                        </a:cxn>
                        <a:cxn ang="0">
                          <a:pos x="T50" y="T51"/>
                        </a:cxn>
                        <a:cxn ang="0">
                          <a:pos x="T52" y="T53"/>
                        </a:cxn>
                        <a:cxn ang="0">
                          <a:pos x="T54" y="T55"/>
                        </a:cxn>
                        <a:cxn ang="0">
                          <a:pos x="T56" y="T57"/>
                        </a:cxn>
                        <a:cxn ang="0">
                          <a:pos x="T58" y="T59"/>
                        </a:cxn>
                        <a:cxn ang="0">
                          <a:pos x="T60" y="T61"/>
                        </a:cxn>
                        <a:cxn ang="0">
                          <a:pos x="T62" y="T63"/>
                        </a:cxn>
                        <a:cxn ang="0">
                          <a:pos x="T64" y="T65"/>
                        </a:cxn>
                        <a:cxn ang="0">
                          <a:pos x="T66" y="T67"/>
                        </a:cxn>
                        <a:cxn ang="0">
                          <a:pos x="T68" y="T69"/>
                        </a:cxn>
                        <a:cxn ang="0">
                          <a:pos x="T70" y="T71"/>
                        </a:cxn>
                        <a:cxn ang="0">
                          <a:pos x="T72" y="T73"/>
                        </a:cxn>
                        <a:cxn ang="0">
                          <a:pos x="T74" y="T75"/>
                        </a:cxn>
                      </a:cxnLst>
                      <a:rect l="0" t="0" r="r" b="b"/>
                      <a:pathLst>
                        <a:path w="40" h="40">
                          <a:moveTo>
                            <a:pt x="32" y="40"/>
                          </a:moveTo>
                          <a:cubicBezTo>
                            <a:pt x="32" y="40"/>
                            <a:pt x="31" y="40"/>
                            <a:pt x="31" y="40"/>
                          </a:cubicBezTo>
                          <a:cubicBezTo>
                            <a:pt x="20" y="33"/>
                            <a:pt x="20" y="33"/>
                            <a:pt x="20" y="33"/>
                          </a:cubicBezTo>
                          <a:cubicBezTo>
                            <a:pt x="9" y="40"/>
                            <a:pt x="9" y="40"/>
                            <a:pt x="9" y="40"/>
                          </a:cubicBezTo>
                          <a:cubicBezTo>
                            <a:pt x="8" y="40"/>
                            <a:pt x="7" y="40"/>
                            <a:pt x="7" y="40"/>
                          </a:cubicBezTo>
                          <a:cubicBezTo>
                            <a:pt x="6" y="39"/>
                            <a:pt x="6" y="38"/>
                            <a:pt x="6" y="37"/>
                          </a:cubicBezTo>
                          <a:cubicBezTo>
                            <a:pt x="10" y="25"/>
                            <a:pt x="10" y="25"/>
                            <a:pt x="10" y="25"/>
                          </a:cubicBezTo>
                          <a:cubicBezTo>
                            <a:pt x="1" y="15"/>
                            <a:pt x="1" y="15"/>
                            <a:pt x="1" y="15"/>
                          </a:cubicBezTo>
                          <a:cubicBezTo>
                            <a:pt x="0" y="15"/>
                            <a:pt x="0" y="14"/>
                            <a:pt x="0" y="13"/>
                          </a:cubicBezTo>
                          <a:cubicBezTo>
                            <a:pt x="0" y="12"/>
                            <a:pt x="1" y="12"/>
                            <a:pt x="2" y="12"/>
                          </a:cubicBezTo>
                          <a:cubicBezTo>
                            <a:pt x="13" y="12"/>
                            <a:pt x="13" y="12"/>
                            <a:pt x="13" y="12"/>
                          </a:cubicBezTo>
                          <a:cubicBezTo>
                            <a:pt x="18" y="1"/>
                            <a:pt x="18" y="1"/>
                            <a:pt x="18" y="1"/>
                          </a:cubicBezTo>
                          <a:cubicBezTo>
                            <a:pt x="19" y="0"/>
                            <a:pt x="21" y="0"/>
                            <a:pt x="22" y="1"/>
                          </a:cubicBezTo>
                          <a:cubicBezTo>
                            <a:pt x="27" y="12"/>
                            <a:pt x="27" y="12"/>
                            <a:pt x="27" y="12"/>
                          </a:cubicBezTo>
                          <a:cubicBezTo>
                            <a:pt x="38" y="12"/>
                            <a:pt x="38" y="12"/>
                            <a:pt x="38" y="12"/>
                          </a:cubicBezTo>
                          <a:cubicBezTo>
                            <a:pt x="39" y="12"/>
                            <a:pt x="40" y="12"/>
                            <a:pt x="40" y="13"/>
                          </a:cubicBezTo>
                          <a:cubicBezTo>
                            <a:pt x="40" y="14"/>
                            <a:pt x="40" y="15"/>
                            <a:pt x="39" y="15"/>
                          </a:cubicBezTo>
                          <a:cubicBezTo>
                            <a:pt x="30" y="25"/>
                            <a:pt x="30" y="25"/>
                            <a:pt x="30" y="25"/>
                          </a:cubicBezTo>
                          <a:cubicBezTo>
                            <a:pt x="34" y="37"/>
                            <a:pt x="34" y="37"/>
                            <a:pt x="34" y="37"/>
                          </a:cubicBezTo>
                          <a:cubicBezTo>
                            <a:pt x="34" y="38"/>
                            <a:pt x="34" y="39"/>
                            <a:pt x="33" y="40"/>
                          </a:cubicBezTo>
                          <a:cubicBezTo>
                            <a:pt x="33" y="40"/>
                            <a:pt x="32" y="40"/>
                            <a:pt x="32" y="40"/>
                          </a:cubicBezTo>
                          <a:close/>
                          <a:moveTo>
                            <a:pt x="20" y="28"/>
                          </a:moveTo>
                          <a:cubicBezTo>
                            <a:pt x="20" y="28"/>
                            <a:pt x="21" y="29"/>
                            <a:pt x="21" y="29"/>
                          </a:cubicBezTo>
                          <a:cubicBezTo>
                            <a:pt x="29" y="34"/>
                            <a:pt x="29" y="34"/>
                            <a:pt x="29" y="34"/>
                          </a:cubicBezTo>
                          <a:cubicBezTo>
                            <a:pt x="26" y="25"/>
                            <a:pt x="26" y="25"/>
                            <a:pt x="26" y="25"/>
                          </a:cubicBezTo>
                          <a:cubicBezTo>
                            <a:pt x="26" y="24"/>
                            <a:pt x="26" y="23"/>
                            <a:pt x="27" y="23"/>
                          </a:cubicBezTo>
                          <a:cubicBezTo>
                            <a:pt x="33" y="16"/>
                            <a:pt x="33" y="16"/>
                            <a:pt x="33" y="16"/>
                          </a:cubicBezTo>
                          <a:cubicBezTo>
                            <a:pt x="26" y="16"/>
                            <a:pt x="26" y="16"/>
                            <a:pt x="26" y="16"/>
                          </a:cubicBezTo>
                          <a:cubicBezTo>
                            <a:pt x="25" y="16"/>
                            <a:pt x="25" y="16"/>
                            <a:pt x="24" y="15"/>
                          </a:cubicBezTo>
                          <a:cubicBezTo>
                            <a:pt x="20" y="6"/>
                            <a:pt x="20" y="6"/>
                            <a:pt x="20" y="6"/>
                          </a:cubicBezTo>
                          <a:cubicBezTo>
                            <a:pt x="16" y="15"/>
                            <a:pt x="16" y="15"/>
                            <a:pt x="16" y="15"/>
                          </a:cubicBezTo>
                          <a:cubicBezTo>
                            <a:pt x="15" y="16"/>
                            <a:pt x="15" y="16"/>
                            <a:pt x="14" y="16"/>
                          </a:cubicBezTo>
                          <a:cubicBezTo>
                            <a:pt x="7" y="16"/>
                            <a:pt x="7" y="16"/>
                            <a:pt x="7" y="16"/>
                          </a:cubicBezTo>
                          <a:cubicBezTo>
                            <a:pt x="13" y="23"/>
                            <a:pt x="13" y="23"/>
                            <a:pt x="13" y="23"/>
                          </a:cubicBezTo>
                          <a:cubicBezTo>
                            <a:pt x="14" y="23"/>
                            <a:pt x="14" y="24"/>
                            <a:pt x="14" y="25"/>
                          </a:cubicBezTo>
                          <a:cubicBezTo>
                            <a:pt x="11" y="34"/>
                            <a:pt x="11" y="34"/>
                            <a:pt x="11" y="34"/>
                          </a:cubicBezTo>
                          <a:cubicBezTo>
                            <a:pt x="19" y="29"/>
                            <a:pt x="19" y="29"/>
                            <a:pt x="19" y="29"/>
                          </a:cubicBezTo>
                          <a:cubicBezTo>
                            <a:pt x="19" y="29"/>
                            <a:pt x="20" y="28"/>
                            <a:pt x="20" y="28"/>
                          </a:cubicBez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+mn-cs"/>
                      </a:endParaRPr>
                    </a:p>
                  </p:txBody>
                </p:sp>
              </p:grpSp>
            </p:grpSp>
          </p:grpSp>
        </p:grpSp>
        <p:grpSp>
          <p:nvGrpSpPr>
            <p:cNvPr id="137" name="Group 136"/>
            <p:cNvGrpSpPr/>
            <p:nvPr/>
          </p:nvGrpSpPr>
          <p:grpSpPr>
            <a:xfrm>
              <a:off x="2505488" y="3490913"/>
              <a:ext cx="539768" cy="539768"/>
              <a:chOff x="2456649" y="2890030"/>
              <a:chExt cx="593745" cy="593745"/>
            </a:xfrm>
          </p:grpSpPr>
          <p:grpSp>
            <p:nvGrpSpPr>
              <p:cNvPr id="225" name="Group 224"/>
              <p:cNvGrpSpPr/>
              <p:nvPr/>
            </p:nvGrpSpPr>
            <p:grpSpPr>
              <a:xfrm>
                <a:off x="2456649" y="2890030"/>
                <a:ext cx="593745" cy="593745"/>
                <a:chOff x="2439588" y="2833628"/>
                <a:chExt cx="405535" cy="405535"/>
              </a:xfrm>
            </p:grpSpPr>
            <p:sp>
              <p:nvSpPr>
                <p:cNvPr id="237" name="Oval 236"/>
                <p:cNvSpPr/>
                <p:nvPr/>
              </p:nvSpPr>
              <p:spPr>
                <a:xfrm>
                  <a:off x="2439588" y="2833628"/>
                  <a:ext cx="405535" cy="405535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  <a:effectLst>
                  <a:outerShdw blurRad="38100" dist="25400" dir="5400000" algn="t" rotWithShape="0">
                    <a:prstClr val="black">
                      <a:alpha val="3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238" name="Oval 237"/>
                <p:cNvSpPr/>
                <p:nvPr/>
              </p:nvSpPr>
              <p:spPr>
                <a:xfrm>
                  <a:off x="2474779" y="2868816"/>
                  <a:ext cx="335153" cy="335152"/>
                </a:xfrm>
                <a:prstGeom prst="ellipse">
                  <a:avLst/>
                </a:prstGeom>
                <a:solidFill>
                  <a:srgbClr val="78D2D2"/>
                </a:solidFill>
                <a:ln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226" name="Group 225"/>
              <p:cNvGrpSpPr>
                <a:grpSpLocks noChangeAspect="1"/>
              </p:cNvGrpSpPr>
              <p:nvPr/>
            </p:nvGrpSpPr>
            <p:grpSpPr>
              <a:xfrm>
                <a:off x="2590234" y="3043153"/>
                <a:ext cx="326574" cy="287496"/>
                <a:chOff x="1362075" y="1844675"/>
                <a:chExt cx="371475" cy="327025"/>
              </a:xfrm>
              <a:solidFill>
                <a:schemeClr val="bg1"/>
              </a:solidFill>
            </p:grpSpPr>
            <p:sp>
              <p:nvSpPr>
                <p:cNvPr id="227" name="Freeform 74"/>
                <p:cNvSpPr>
                  <a:spLocks noEditPoints="1"/>
                </p:cNvSpPr>
                <p:nvPr/>
              </p:nvSpPr>
              <p:spPr bwMode="auto">
                <a:xfrm>
                  <a:off x="1362075" y="1844675"/>
                  <a:ext cx="371475" cy="295275"/>
                </a:xfrm>
                <a:custGeom>
                  <a:avLst/>
                  <a:gdLst>
                    <a:gd name="T0" fmla="*/ 88 w 96"/>
                    <a:gd name="T1" fmla="*/ 76 h 76"/>
                    <a:gd name="T2" fmla="*/ 8 w 96"/>
                    <a:gd name="T3" fmla="*/ 76 h 76"/>
                    <a:gd name="T4" fmla="*/ 0 w 96"/>
                    <a:gd name="T5" fmla="*/ 68 h 76"/>
                    <a:gd name="T6" fmla="*/ 0 w 96"/>
                    <a:gd name="T7" fmla="*/ 8 h 76"/>
                    <a:gd name="T8" fmla="*/ 8 w 96"/>
                    <a:gd name="T9" fmla="*/ 0 h 76"/>
                    <a:gd name="T10" fmla="*/ 88 w 96"/>
                    <a:gd name="T11" fmla="*/ 0 h 76"/>
                    <a:gd name="T12" fmla="*/ 96 w 96"/>
                    <a:gd name="T13" fmla="*/ 8 h 76"/>
                    <a:gd name="T14" fmla="*/ 96 w 96"/>
                    <a:gd name="T15" fmla="*/ 68 h 76"/>
                    <a:gd name="T16" fmla="*/ 88 w 96"/>
                    <a:gd name="T17" fmla="*/ 76 h 76"/>
                    <a:gd name="T18" fmla="*/ 8 w 96"/>
                    <a:gd name="T19" fmla="*/ 4 h 76"/>
                    <a:gd name="T20" fmla="*/ 4 w 96"/>
                    <a:gd name="T21" fmla="*/ 8 h 76"/>
                    <a:gd name="T22" fmla="*/ 4 w 96"/>
                    <a:gd name="T23" fmla="*/ 68 h 76"/>
                    <a:gd name="T24" fmla="*/ 8 w 96"/>
                    <a:gd name="T25" fmla="*/ 72 h 76"/>
                    <a:gd name="T26" fmla="*/ 88 w 96"/>
                    <a:gd name="T27" fmla="*/ 72 h 76"/>
                    <a:gd name="T28" fmla="*/ 92 w 96"/>
                    <a:gd name="T29" fmla="*/ 68 h 76"/>
                    <a:gd name="T30" fmla="*/ 92 w 96"/>
                    <a:gd name="T31" fmla="*/ 8 h 76"/>
                    <a:gd name="T32" fmla="*/ 88 w 96"/>
                    <a:gd name="T33" fmla="*/ 4 h 76"/>
                    <a:gd name="T34" fmla="*/ 8 w 96"/>
                    <a:gd name="T35" fmla="*/ 4 h 7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96" h="76">
                      <a:moveTo>
                        <a:pt x="88" y="76"/>
                      </a:moveTo>
                      <a:cubicBezTo>
                        <a:pt x="8" y="76"/>
                        <a:pt x="8" y="76"/>
                        <a:pt x="8" y="76"/>
                      </a:cubicBezTo>
                      <a:cubicBezTo>
                        <a:pt x="4" y="76"/>
                        <a:pt x="0" y="72"/>
                        <a:pt x="0" y="68"/>
                      </a:cubicBezTo>
                      <a:cubicBezTo>
                        <a:pt x="0" y="8"/>
                        <a:pt x="0" y="8"/>
                        <a:pt x="0" y="8"/>
                      </a:cubicBezTo>
                      <a:cubicBezTo>
                        <a:pt x="0" y="4"/>
                        <a:pt x="4" y="0"/>
                        <a:pt x="8" y="0"/>
                      </a:cubicBezTo>
                      <a:cubicBezTo>
                        <a:pt x="88" y="0"/>
                        <a:pt x="88" y="0"/>
                        <a:pt x="88" y="0"/>
                      </a:cubicBezTo>
                      <a:cubicBezTo>
                        <a:pt x="92" y="0"/>
                        <a:pt x="96" y="4"/>
                        <a:pt x="96" y="8"/>
                      </a:cubicBezTo>
                      <a:cubicBezTo>
                        <a:pt x="96" y="68"/>
                        <a:pt x="96" y="68"/>
                        <a:pt x="96" y="68"/>
                      </a:cubicBezTo>
                      <a:cubicBezTo>
                        <a:pt x="96" y="72"/>
                        <a:pt x="92" y="76"/>
                        <a:pt x="88" y="76"/>
                      </a:cubicBezTo>
                      <a:close/>
                      <a:moveTo>
                        <a:pt x="8" y="4"/>
                      </a:moveTo>
                      <a:cubicBezTo>
                        <a:pt x="6" y="4"/>
                        <a:pt x="4" y="6"/>
                        <a:pt x="4" y="8"/>
                      </a:cubicBezTo>
                      <a:cubicBezTo>
                        <a:pt x="4" y="68"/>
                        <a:pt x="4" y="68"/>
                        <a:pt x="4" y="68"/>
                      </a:cubicBezTo>
                      <a:cubicBezTo>
                        <a:pt x="4" y="70"/>
                        <a:pt x="6" y="72"/>
                        <a:pt x="8" y="72"/>
                      </a:cubicBezTo>
                      <a:cubicBezTo>
                        <a:pt x="88" y="72"/>
                        <a:pt x="88" y="72"/>
                        <a:pt x="88" y="72"/>
                      </a:cubicBezTo>
                      <a:cubicBezTo>
                        <a:pt x="90" y="72"/>
                        <a:pt x="92" y="70"/>
                        <a:pt x="92" y="68"/>
                      </a:cubicBezTo>
                      <a:cubicBezTo>
                        <a:pt x="92" y="8"/>
                        <a:pt x="92" y="8"/>
                        <a:pt x="92" y="8"/>
                      </a:cubicBezTo>
                      <a:cubicBezTo>
                        <a:pt x="92" y="6"/>
                        <a:pt x="90" y="4"/>
                        <a:pt x="88" y="4"/>
                      </a:cubicBezTo>
                      <a:lnTo>
                        <a:pt x="8" y="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229" name="Freeform 75"/>
                <p:cNvSpPr>
                  <a:spLocks/>
                </p:cNvSpPr>
                <p:nvPr/>
              </p:nvSpPr>
              <p:spPr bwMode="auto">
                <a:xfrm>
                  <a:off x="1431925" y="2155825"/>
                  <a:ext cx="231775" cy="15875"/>
                </a:xfrm>
                <a:custGeom>
                  <a:avLst/>
                  <a:gdLst>
                    <a:gd name="T0" fmla="*/ 58 w 60"/>
                    <a:gd name="T1" fmla="*/ 4 h 4"/>
                    <a:gd name="T2" fmla="*/ 2 w 60"/>
                    <a:gd name="T3" fmla="*/ 4 h 4"/>
                    <a:gd name="T4" fmla="*/ 0 w 60"/>
                    <a:gd name="T5" fmla="*/ 2 h 4"/>
                    <a:gd name="T6" fmla="*/ 2 w 60"/>
                    <a:gd name="T7" fmla="*/ 0 h 4"/>
                    <a:gd name="T8" fmla="*/ 58 w 60"/>
                    <a:gd name="T9" fmla="*/ 0 h 4"/>
                    <a:gd name="T10" fmla="*/ 60 w 60"/>
                    <a:gd name="T11" fmla="*/ 2 h 4"/>
                    <a:gd name="T12" fmla="*/ 58 w 60"/>
                    <a:gd name="T13" fmla="*/ 4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" h="4">
                      <a:moveTo>
                        <a:pt x="58" y="4"/>
                      </a:moveTo>
                      <a:cubicBezTo>
                        <a:pt x="2" y="4"/>
                        <a:pt x="2" y="4"/>
                        <a:pt x="2" y="4"/>
                      </a:cubicBezTo>
                      <a:cubicBezTo>
                        <a:pt x="1" y="4"/>
                        <a:pt x="0" y="3"/>
                        <a:pt x="0" y="2"/>
                      </a:cubicBezTo>
                      <a:cubicBezTo>
                        <a:pt x="0" y="1"/>
                        <a:pt x="1" y="0"/>
                        <a:pt x="2" y="0"/>
                      </a:cubicBezTo>
                      <a:cubicBezTo>
                        <a:pt x="58" y="0"/>
                        <a:pt x="58" y="0"/>
                        <a:pt x="58" y="0"/>
                      </a:cubicBezTo>
                      <a:cubicBezTo>
                        <a:pt x="59" y="0"/>
                        <a:pt x="60" y="1"/>
                        <a:pt x="60" y="2"/>
                      </a:cubicBezTo>
                      <a:cubicBezTo>
                        <a:pt x="60" y="3"/>
                        <a:pt x="59" y="4"/>
                        <a:pt x="58" y="4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230" name="Freeform 76"/>
                <p:cNvSpPr>
                  <a:spLocks/>
                </p:cNvSpPr>
                <p:nvPr/>
              </p:nvSpPr>
              <p:spPr bwMode="auto">
                <a:xfrm>
                  <a:off x="1531938" y="2124075"/>
                  <a:ext cx="15875" cy="47625"/>
                </a:xfrm>
                <a:custGeom>
                  <a:avLst/>
                  <a:gdLst>
                    <a:gd name="T0" fmla="*/ 2 w 4"/>
                    <a:gd name="T1" fmla="*/ 12 h 12"/>
                    <a:gd name="T2" fmla="*/ 0 w 4"/>
                    <a:gd name="T3" fmla="*/ 10 h 12"/>
                    <a:gd name="T4" fmla="*/ 0 w 4"/>
                    <a:gd name="T5" fmla="*/ 2 h 12"/>
                    <a:gd name="T6" fmla="*/ 2 w 4"/>
                    <a:gd name="T7" fmla="*/ 0 h 12"/>
                    <a:gd name="T8" fmla="*/ 4 w 4"/>
                    <a:gd name="T9" fmla="*/ 2 h 12"/>
                    <a:gd name="T10" fmla="*/ 4 w 4"/>
                    <a:gd name="T11" fmla="*/ 10 h 12"/>
                    <a:gd name="T12" fmla="*/ 2 w 4"/>
                    <a:gd name="T13" fmla="*/ 12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4" h="12">
                      <a:moveTo>
                        <a:pt x="2" y="12"/>
                      </a:moveTo>
                      <a:cubicBezTo>
                        <a:pt x="1" y="12"/>
                        <a:pt x="0" y="11"/>
                        <a:pt x="0" y="10"/>
                      </a:cubicBezTo>
                      <a:cubicBezTo>
                        <a:pt x="0" y="2"/>
                        <a:pt x="0" y="2"/>
                        <a:pt x="0" y="2"/>
                      </a:cubicBezTo>
                      <a:cubicBezTo>
                        <a:pt x="0" y="1"/>
                        <a:pt x="1" y="0"/>
                        <a:pt x="2" y="0"/>
                      </a:cubicBezTo>
                      <a:cubicBezTo>
                        <a:pt x="3" y="0"/>
                        <a:pt x="4" y="1"/>
                        <a:pt x="4" y="2"/>
                      </a:cubicBezTo>
                      <a:cubicBezTo>
                        <a:pt x="4" y="10"/>
                        <a:pt x="4" y="10"/>
                        <a:pt x="4" y="10"/>
                      </a:cubicBezTo>
                      <a:cubicBezTo>
                        <a:pt x="4" y="11"/>
                        <a:pt x="3" y="12"/>
                        <a:pt x="2" y="12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231" name="Oval 77"/>
                <p:cNvSpPr>
                  <a:spLocks noChangeArrowheads="1"/>
                </p:cNvSpPr>
                <p:nvPr/>
              </p:nvSpPr>
              <p:spPr bwMode="auto">
                <a:xfrm>
                  <a:off x="1531938" y="2085975"/>
                  <a:ext cx="31750" cy="30163"/>
                </a:xfrm>
                <a:prstGeom prst="ellipse">
                  <a:avLst/>
                </a:pr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232" name="Rectangle 78"/>
                <p:cNvSpPr>
                  <a:spLocks noChangeArrowheads="1"/>
                </p:cNvSpPr>
                <p:nvPr/>
              </p:nvSpPr>
              <p:spPr bwMode="auto">
                <a:xfrm>
                  <a:off x="1370013" y="2062163"/>
                  <a:ext cx="355600" cy="15875"/>
                </a:xfrm>
                <a:prstGeom prst="rect">
                  <a:avLst/>
                </a:pr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233" name="Freeform 79"/>
                <p:cNvSpPr>
                  <a:spLocks noEditPoints="1"/>
                </p:cNvSpPr>
                <p:nvPr/>
              </p:nvSpPr>
              <p:spPr bwMode="auto">
                <a:xfrm>
                  <a:off x="1455738" y="1968500"/>
                  <a:ext cx="61913" cy="77788"/>
                </a:xfrm>
                <a:custGeom>
                  <a:avLst/>
                  <a:gdLst>
                    <a:gd name="T0" fmla="*/ 14 w 16"/>
                    <a:gd name="T1" fmla="*/ 20 h 20"/>
                    <a:gd name="T2" fmla="*/ 2 w 16"/>
                    <a:gd name="T3" fmla="*/ 20 h 20"/>
                    <a:gd name="T4" fmla="*/ 0 w 16"/>
                    <a:gd name="T5" fmla="*/ 18 h 20"/>
                    <a:gd name="T6" fmla="*/ 0 w 16"/>
                    <a:gd name="T7" fmla="*/ 2 h 20"/>
                    <a:gd name="T8" fmla="*/ 2 w 16"/>
                    <a:gd name="T9" fmla="*/ 0 h 20"/>
                    <a:gd name="T10" fmla="*/ 14 w 16"/>
                    <a:gd name="T11" fmla="*/ 0 h 20"/>
                    <a:gd name="T12" fmla="*/ 16 w 16"/>
                    <a:gd name="T13" fmla="*/ 2 h 20"/>
                    <a:gd name="T14" fmla="*/ 16 w 16"/>
                    <a:gd name="T15" fmla="*/ 18 h 20"/>
                    <a:gd name="T16" fmla="*/ 14 w 16"/>
                    <a:gd name="T17" fmla="*/ 20 h 20"/>
                    <a:gd name="T18" fmla="*/ 4 w 16"/>
                    <a:gd name="T19" fmla="*/ 16 h 20"/>
                    <a:gd name="T20" fmla="*/ 12 w 16"/>
                    <a:gd name="T21" fmla="*/ 16 h 20"/>
                    <a:gd name="T22" fmla="*/ 12 w 16"/>
                    <a:gd name="T23" fmla="*/ 4 h 20"/>
                    <a:gd name="T24" fmla="*/ 4 w 16"/>
                    <a:gd name="T25" fmla="*/ 4 h 20"/>
                    <a:gd name="T26" fmla="*/ 4 w 16"/>
                    <a:gd name="T27" fmla="*/ 16 h 2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</a:cxnLst>
                  <a:rect l="0" t="0" r="r" b="b"/>
                  <a:pathLst>
                    <a:path w="16" h="20">
                      <a:moveTo>
                        <a:pt x="14" y="20"/>
                      </a:moveTo>
                      <a:cubicBezTo>
                        <a:pt x="2" y="20"/>
                        <a:pt x="2" y="20"/>
                        <a:pt x="2" y="20"/>
                      </a:cubicBezTo>
                      <a:cubicBezTo>
                        <a:pt x="1" y="20"/>
                        <a:pt x="0" y="19"/>
                        <a:pt x="0" y="18"/>
                      </a:cubicBezTo>
                      <a:cubicBezTo>
                        <a:pt x="0" y="2"/>
                        <a:pt x="0" y="2"/>
                        <a:pt x="0" y="2"/>
                      </a:cubicBezTo>
                      <a:cubicBezTo>
                        <a:pt x="0" y="1"/>
                        <a:pt x="1" y="0"/>
                        <a:pt x="2" y="0"/>
                      </a:cubicBezTo>
                      <a:cubicBezTo>
                        <a:pt x="14" y="0"/>
                        <a:pt x="14" y="0"/>
                        <a:pt x="14" y="0"/>
                      </a:cubicBezTo>
                      <a:cubicBezTo>
                        <a:pt x="15" y="0"/>
                        <a:pt x="16" y="1"/>
                        <a:pt x="16" y="2"/>
                      </a:cubicBezTo>
                      <a:cubicBezTo>
                        <a:pt x="16" y="18"/>
                        <a:pt x="16" y="18"/>
                        <a:pt x="16" y="18"/>
                      </a:cubicBezTo>
                      <a:cubicBezTo>
                        <a:pt x="16" y="19"/>
                        <a:pt x="15" y="20"/>
                        <a:pt x="14" y="20"/>
                      </a:cubicBezTo>
                      <a:close/>
                      <a:moveTo>
                        <a:pt x="4" y="16"/>
                      </a:moveTo>
                      <a:cubicBezTo>
                        <a:pt x="12" y="16"/>
                        <a:pt x="12" y="16"/>
                        <a:pt x="12" y="16"/>
                      </a:cubicBezTo>
                      <a:cubicBezTo>
                        <a:pt x="12" y="4"/>
                        <a:pt x="12" y="4"/>
                        <a:pt x="12" y="4"/>
                      </a:cubicBezTo>
                      <a:cubicBezTo>
                        <a:pt x="4" y="4"/>
                        <a:pt x="4" y="4"/>
                        <a:pt x="4" y="4"/>
                      </a:cubicBezTo>
                      <a:lnTo>
                        <a:pt x="4" y="16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234" name="Freeform 80"/>
                <p:cNvSpPr>
                  <a:spLocks noEditPoints="1"/>
                </p:cNvSpPr>
                <p:nvPr/>
              </p:nvSpPr>
              <p:spPr bwMode="auto">
                <a:xfrm>
                  <a:off x="1531938" y="1922463"/>
                  <a:ext cx="61913" cy="123825"/>
                </a:xfrm>
                <a:custGeom>
                  <a:avLst/>
                  <a:gdLst>
                    <a:gd name="T0" fmla="*/ 14 w 16"/>
                    <a:gd name="T1" fmla="*/ 32 h 32"/>
                    <a:gd name="T2" fmla="*/ 2 w 16"/>
                    <a:gd name="T3" fmla="*/ 32 h 32"/>
                    <a:gd name="T4" fmla="*/ 0 w 16"/>
                    <a:gd name="T5" fmla="*/ 30 h 32"/>
                    <a:gd name="T6" fmla="*/ 0 w 16"/>
                    <a:gd name="T7" fmla="*/ 2 h 32"/>
                    <a:gd name="T8" fmla="*/ 2 w 16"/>
                    <a:gd name="T9" fmla="*/ 0 h 32"/>
                    <a:gd name="T10" fmla="*/ 14 w 16"/>
                    <a:gd name="T11" fmla="*/ 0 h 32"/>
                    <a:gd name="T12" fmla="*/ 16 w 16"/>
                    <a:gd name="T13" fmla="*/ 2 h 32"/>
                    <a:gd name="T14" fmla="*/ 16 w 16"/>
                    <a:gd name="T15" fmla="*/ 30 h 32"/>
                    <a:gd name="T16" fmla="*/ 14 w 16"/>
                    <a:gd name="T17" fmla="*/ 32 h 32"/>
                    <a:gd name="T18" fmla="*/ 4 w 16"/>
                    <a:gd name="T19" fmla="*/ 28 h 32"/>
                    <a:gd name="T20" fmla="*/ 12 w 16"/>
                    <a:gd name="T21" fmla="*/ 28 h 32"/>
                    <a:gd name="T22" fmla="*/ 12 w 16"/>
                    <a:gd name="T23" fmla="*/ 4 h 32"/>
                    <a:gd name="T24" fmla="*/ 4 w 16"/>
                    <a:gd name="T25" fmla="*/ 4 h 32"/>
                    <a:gd name="T26" fmla="*/ 4 w 16"/>
                    <a:gd name="T27" fmla="*/ 28 h 3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</a:cxnLst>
                  <a:rect l="0" t="0" r="r" b="b"/>
                  <a:pathLst>
                    <a:path w="16" h="32">
                      <a:moveTo>
                        <a:pt x="14" y="32"/>
                      </a:moveTo>
                      <a:cubicBezTo>
                        <a:pt x="2" y="32"/>
                        <a:pt x="2" y="32"/>
                        <a:pt x="2" y="32"/>
                      </a:cubicBezTo>
                      <a:cubicBezTo>
                        <a:pt x="1" y="32"/>
                        <a:pt x="0" y="31"/>
                        <a:pt x="0" y="30"/>
                      </a:cubicBezTo>
                      <a:cubicBezTo>
                        <a:pt x="0" y="2"/>
                        <a:pt x="0" y="2"/>
                        <a:pt x="0" y="2"/>
                      </a:cubicBezTo>
                      <a:cubicBezTo>
                        <a:pt x="0" y="1"/>
                        <a:pt x="1" y="0"/>
                        <a:pt x="2" y="0"/>
                      </a:cubicBezTo>
                      <a:cubicBezTo>
                        <a:pt x="14" y="0"/>
                        <a:pt x="14" y="0"/>
                        <a:pt x="14" y="0"/>
                      </a:cubicBezTo>
                      <a:cubicBezTo>
                        <a:pt x="15" y="0"/>
                        <a:pt x="16" y="1"/>
                        <a:pt x="16" y="2"/>
                      </a:cubicBezTo>
                      <a:cubicBezTo>
                        <a:pt x="16" y="30"/>
                        <a:pt x="16" y="30"/>
                        <a:pt x="16" y="30"/>
                      </a:cubicBezTo>
                      <a:cubicBezTo>
                        <a:pt x="16" y="31"/>
                        <a:pt x="15" y="32"/>
                        <a:pt x="14" y="32"/>
                      </a:cubicBezTo>
                      <a:close/>
                      <a:moveTo>
                        <a:pt x="4" y="28"/>
                      </a:moveTo>
                      <a:cubicBezTo>
                        <a:pt x="12" y="28"/>
                        <a:pt x="12" y="28"/>
                        <a:pt x="12" y="28"/>
                      </a:cubicBezTo>
                      <a:cubicBezTo>
                        <a:pt x="12" y="4"/>
                        <a:pt x="12" y="4"/>
                        <a:pt x="12" y="4"/>
                      </a:cubicBezTo>
                      <a:cubicBezTo>
                        <a:pt x="4" y="4"/>
                        <a:pt x="4" y="4"/>
                        <a:pt x="4" y="4"/>
                      </a:cubicBezTo>
                      <a:lnTo>
                        <a:pt x="4" y="28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235" name="Freeform 81"/>
                <p:cNvSpPr>
                  <a:spLocks noEditPoints="1"/>
                </p:cNvSpPr>
                <p:nvPr/>
              </p:nvSpPr>
              <p:spPr bwMode="auto">
                <a:xfrm>
                  <a:off x="1609725" y="1890713"/>
                  <a:ext cx="61913" cy="155575"/>
                </a:xfrm>
                <a:custGeom>
                  <a:avLst/>
                  <a:gdLst>
                    <a:gd name="T0" fmla="*/ 14 w 16"/>
                    <a:gd name="T1" fmla="*/ 40 h 40"/>
                    <a:gd name="T2" fmla="*/ 2 w 16"/>
                    <a:gd name="T3" fmla="*/ 40 h 40"/>
                    <a:gd name="T4" fmla="*/ 0 w 16"/>
                    <a:gd name="T5" fmla="*/ 38 h 40"/>
                    <a:gd name="T6" fmla="*/ 0 w 16"/>
                    <a:gd name="T7" fmla="*/ 2 h 40"/>
                    <a:gd name="T8" fmla="*/ 2 w 16"/>
                    <a:gd name="T9" fmla="*/ 0 h 40"/>
                    <a:gd name="T10" fmla="*/ 14 w 16"/>
                    <a:gd name="T11" fmla="*/ 0 h 40"/>
                    <a:gd name="T12" fmla="*/ 16 w 16"/>
                    <a:gd name="T13" fmla="*/ 2 h 40"/>
                    <a:gd name="T14" fmla="*/ 16 w 16"/>
                    <a:gd name="T15" fmla="*/ 38 h 40"/>
                    <a:gd name="T16" fmla="*/ 14 w 16"/>
                    <a:gd name="T17" fmla="*/ 40 h 40"/>
                    <a:gd name="T18" fmla="*/ 4 w 16"/>
                    <a:gd name="T19" fmla="*/ 36 h 40"/>
                    <a:gd name="T20" fmla="*/ 12 w 16"/>
                    <a:gd name="T21" fmla="*/ 36 h 40"/>
                    <a:gd name="T22" fmla="*/ 12 w 16"/>
                    <a:gd name="T23" fmla="*/ 4 h 40"/>
                    <a:gd name="T24" fmla="*/ 4 w 16"/>
                    <a:gd name="T25" fmla="*/ 4 h 40"/>
                    <a:gd name="T26" fmla="*/ 4 w 16"/>
                    <a:gd name="T27" fmla="*/ 36 h 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</a:cxnLst>
                  <a:rect l="0" t="0" r="r" b="b"/>
                  <a:pathLst>
                    <a:path w="16" h="40">
                      <a:moveTo>
                        <a:pt x="14" y="40"/>
                      </a:moveTo>
                      <a:cubicBezTo>
                        <a:pt x="2" y="40"/>
                        <a:pt x="2" y="40"/>
                        <a:pt x="2" y="40"/>
                      </a:cubicBezTo>
                      <a:cubicBezTo>
                        <a:pt x="1" y="40"/>
                        <a:pt x="0" y="39"/>
                        <a:pt x="0" y="38"/>
                      </a:cubicBezTo>
                      <a:cubicBezTo>
                        <a:pt x="0" y="2"/>
                        <a:pt x="0" y="2"/>
                        <a:pt x="0" y="2"/>
                      </a:cubicBezTo>
                      <a:cubicBezTo>
                        <a:pt x="0" y="1"/>
                        <a:pt x="1" y="0"/>
                        <a:pt x="2" y="0"/>
                      </a:cubicBezTo>
                      <a:cubicBezTo>
                        <a:pt x="14" y="0"/>
                        <a:pt x="14" y="0"/>
                        <a:pt x="14" y="0"/>
                      </a:cubicBezTo>
                      <a:cubicBezTo>
                        <a:pt x="15" y="0"/>
                        <a:pt x="16" y="1"/>
                        <a:pt x="16" y="2"/>
                      </a:cubicBezTo>
                      <a:cubicBezTo>
                        <a:pt x="16" y="38"/>
                        <a:pt x="16" y="38"/>
                        <a:pt x="16" y="38"/>
                      </a:cubicBezTo>
                      <a:cubicBezTo>
                        <a:pt x="16" y="39"/>
                        <a:pt x="15" y="40"/>
                        <a:pt x="14" y="40"/>
                      </a:cubicBezTo>
                      <a:close/>
                      <a:moveTo>
                        <a:pt x="4" y="36"/>
                      </a:moveTo>
                      <a:cubicBezTo>
                        <a:pt x="12" y="36"/>
                        <a:pt x="12" y="36"/>
                        <a:pt x="12" y="36"/>
                      </a:cubicBezTo>
                      <a:cubicBezTo>
                        <a:pt x="12" y="4"/>
                        <a:pt x="12" y="4"/>
                        <a:pt x="12" y="4"/>
                      </a:cubicBezTo>
                      <a:cubicBezTo>
                        <a:pt x="4" y="4"/>
                        <a:pt x="4" y="4"/>
                        <a:pt x="4" y="4"/>
                      </a:cubicBezTo>
                      <a:lnTo>
                        <a:pt x="4" y="36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236" name="Rectangle 82"/>
                <p:cNvSpPr>
                  <a:spLocks noChangeArrowheads="1"/>
                </p:cNvSpPr>
                <p:nvPr/>
              </p:nvSpPr>
              <p:spPr bwMode="auto">
                <a:xfrm>
                  <a:off x="1423988" y="1890713"/>
                  <a:ext cx="15875" cy="155575"/>
                </a:xfrm>
                <a:prstGeom prst="rect">
                  <a:avLst/>
                </a:pr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</p:grpSp>
        </p:grpSp>
        <p:sp>
          <p:nvSpPr>
            <p:cNvPr id="138" name="Freeform 86"/>
            <p:cNvSpPr>
              <a:spLocks/>
            </p:cNvSpPr>
            <p:nvPr/>
          </p:nvSpPr>
          <p:spPr bwMode="auto">
            <a:xfrm>
              <a:off x="2653652" y="4244641"/>
              <a:ext cx="413573" cy="1353347"/>
            </a:xfrm>
            <a:custGeom>
              <a:avLst/>
              <a:gdLst>
                <a:gd name="T0" fmla="*/ 289 w 289"/>
                <a:gd name="T1" fmla="*/ 945 h 945"/>
                <a:gd name="T2" fmla="*/ 0 w 289"/>
                <a:gd name="T3" fmla="*/ 127 h 945"/>
                <a:gd name="T4" fmla="*/ 6 w 289"/>
                <a:gd name="T5" fmla="*/ 0 h 9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89" h="945">
                  <a:moveTo>
                    <a:pt x="289" y="945"/>
                  </a:moveTo>
                  <a:cubicBezTo>
                    <a:pt x="108" y="721"/>
                    <a:pt x="0" y="437"/>
                    <a:pt x="0" y="127"/>
                  </a:cubicBezTo>
                  <a:cubicBezTo>
                    <a:pt x="0" y="84"/>
                    <a:pt x="2" y="42"/>
                    <a:pt x="6" y="0"/>
                  </a:cubicBezTo>
                </a:path>
              </a:pathLst>
            </a:custGeom>
            <a:noFill/>
            <a:ln w="12700" cap="flat">
              <a:solidFill>
                <a:schemeClr val="tx1">
                  <a:lumMod val="65000"/>
                  <a:lumOff val="35000"/>
                </a:schemeClr>
              </a:solidFill>
              <a:prstDash val="solid"/>
              <a:miter lim="800000"/>
              <a:headEnd/>
              <a:tailEnd type="oval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39" name="Freeform 87"/>
            <p:cNvSpPr>
              <a:spLocks/>
            </p:cNvSpPr>
            <p:nvPr/>
          </p:nvSpPr>
          <p:spPr bwMode="auto">
            <a:xfrm>
              <a:off x="3789010" y="6144776"/>
              <a:ext cx="1396339" cy="150775"/>
            </a:xfrm>
            <a:custGeom>
              <a:avLst/>
              <a:gdLst>
                <a:gd name="T0" fmla="*/ 975 w 975"/>
                <a:gd name="T1" fmla="*/ 21 h 105"/>
                <a:gd name="T2" fmla="*/ 513 w 975"/>
                <a:gd name="T3" fmla="*/ 105 h 105"/>
                <a:gd name="T4" fmla="*/ 0 w 975"/>
                <a:gd name="T5" fmla="*/ 0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75" h="105">
                  <a:moveTo>
                    <a:pt x="975" y="21"/>
                  </a:moveTo>
                  <a:cubicBezTo>
                    <a:pt x="831" y="76"/>
                    <a:pt x="676" y="105"/>
                    <a:pt x="513" y="105"/>
                  </a:cubicBezTo>
                  <a:cubicBezTo>
                    <a:pt x="331" y="105"/>
                    <a:pt x="157" y="68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lumMod val="65000"/>
                  <a:lumOff val="35000"/>
                </a:schemeClr>
              </a:solidFill>
              <a:prstDash val="solid"/>
              <a:miter lim="800000"/>
              <a:headEnd/>
              <a:tailEnd type="oval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40" name="Freeform 88"/>
            <p:cNvSpPr>
              <a:spLocks/>
            </p:cNvSpPr>
            <p:nvPr/>
          </p:nvSpPr>
          <p:spPr bwMode="auto">
            <a:xfrm>
              <a:off x="5925906" y="4342131"/>
              <a:ext cx="468070" cy="1321860"/>
            </a:xfrm>
            <a:custGeom>
              <a:avLst/>
              <a:gdLst>
                <a:gd name="T0" fmla="*/ 326 w 327"/>
                <a:gd name="T1" fmla="*/ 0 h 923"/>
                <a:gd name="T2" fmla="*/ 327 w 327"/>
                <a:gd name="T3" fmla="*/ 59 h 923"/>
                <a:gd name="T4" fmla="*/ 0 w 327"/>
                <a:gd name="T5" fmla="*/ 923 h 9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27" h="923">
                  <a:moveTo>
                    <a:pt x="326" y="0"/>
                  </a:moveTo>
                  <a:cubicBezTo>
                    <a:pt x="327" y="19"/>
                    <a:pt x="327" y="39"/>
                    <a:pt x="327" y="59"/>
                  </a:cubicBezTo>
                  <a:cubicBezTo>
                    <a:pt x="327" y="390"/>
                    <a:pt x="204" y="693"/>
                    <a:pt x="0" y="923"/>
                  </a:cubicBezTo>
                </a:path>
              </a:pathLst>
            </a:custGeom>
            <a:noFill/>
            <a:ln w="12700" cap="flat">
              <a:solidFill>
                <a:schemeClr val="tx1">
                  <a:lumMod val="65000"/>
                  <a:lumOff val="35000"/>
                </a:schemeClr>
              </a:solidFill>
              <a:prstDash val="solid"/>
              <a:miter lim="800000"/>
              <a:headEnd/>
              <a:tailEnd type="oval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41" name="Freeform 89"/>
            <p:cNvSpPr>
              <a:spLocks/>
            </p:cNvSpPr>
            <p:nvPr/>
          </p:nvSpPr>
          <p:spPr bwMode="auto">
            <a:xfrm>
              <a:off x="5010958" y="2620624"/>
              <a:ext cx="1129908" cy="864689"/>
            </a:xfrm>
            <a:custGeom>
              <a:avLst/>
              <a:gdLst>
                <a:gd name="T0" fmla="*/ 0 w 789"/>
                <a:gd name="T1" fmla="*/ 0 h 604"/>
                <a:gd name="T2" fmla="*/ 789 w 789"/>
                <a:gd name="T3" fmla="*/ 604 h 6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789" h="604">
                  <a:moveTo>
                    <a:pt x="0" y="0"/>
                  </a:moveTo>
                  <a:cubicBezTo>
                    <a:pt x="335" y="90"/>
                    <a:pt x="618" y="311"/>
                    <a:pt x="789" y="604"/>
                  </a:cubicBezTo>
                </a:path>
              </a:pathLst>
            </a:custGeom>
            <a:noFill/>
            <a:ln w="12700" cap="flat">
              <a:solidFill>
                <a:schemeClr val="tx1">
                  <a:lumMod val="65000"/>
                  <a:lumOff val="35000"/>
                </a:schemeClr>
              </a:solidFill>
              <a:prstDash val="solid"/>
              <a:miter lim="800000"/>
              <a:headEnd/>
              <a:tailEnd type="oval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42" name="Freeform 90"/>
            <p:cNvSpPr>
              <a:spLocks/>
            </p:cNvSpPr>
            <p:nvPr/>
          </p:nvSpPr>
          <p:spPr bwMode="auto">
            <a:xfrm>
              <a:off x="2957020" y="2600643"/>
              <a:ext cx="1161395" cy="804742"/>
            </a:xfrm>
            <a:custGeom>
              <a:avLst/>
              <a:gdLst>
                <a:gd name="T0" fmla="*/ 0 w 811"/>
                <a:gd name="T1" fmla="*/ 562 h 562"/>
                <a:gd name="T2" fmla="*/ 811 w 811"/>
                <a:gd name="T3" fmla="*/ 0 h 5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811" h="562">
                  <a:moveTo>
                    <a:pt x="0" y="562"/>
                  </a:moveTo>
                  <a:cubicBezTo>
                    <a:pt x="184" y="281"/>
                    <a:pt x="473" y="75"/>
                    <a:pt x="811" y="0"/>
                  </a:cubicBezTo>
                </a:path>
              </a:pathLst>
            </a:custGeom>
            <a:noFill/>
            <a:ln w="12700" cap="flat">
              <a:solidFill>
                <a:schemeClr val="tx1">
                  <a:lumMod val="65000"/>
                  <a:lumOff val="35000"/>
                </a:schemeClr>
              </a:solidFill>
              <a:prstDash val="solid"/>
              <a:miter lim="800000"/>
              <a:headEnd/>
              <a:tailEnd type="oval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grpSp>
          <p:nvGrpSpPr>
            <p:cNvPr id="143" name="Group 142"/>
            <p:cNvGrpSpPr/>
            <p:nvPr/>
          </p:nvGrpSpPr>
          <p:grpSpPr>
            <a:xfrm>
              <a:off x="4291268" y="2218523"/>
              <a:ext cx="539768" cy="539768"/>
              <a:chOff x="2439588" y="2833628"/>
              <a:chExt cx="405535" cy="405535"/>
            </a:xfrm>
          </p:grpSpPr>
          <p:sp>
            <p:nvSpPr>
              <p:cNvPr id="223" name="Oval 222"/>
              <p:cNvSpPr/>
              <p:nvPr/>
            </p:nvSpPr>
            <p:spPr>
              <a:xfrm>
                <a:off x="2439588" y="2833628"/>
                <a:ext cx="405535" cy="405535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38100" dist="25400" dir="5400000" algn="t" rotWithShape="0">
                  <a:prstClr val="black">
                    <a:alpha val="3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24" name="Oval 223"/>
              <p:cNvSpPr/>
              <p:nvPr/>
            </p:nvSpPr>
            <p:spPr>
              <a:xfrm>
                <a:off x="2474779" y="2868819"/>
                <a:ext cx="335153" cy="335153"/>
              </a:xfrm>
              <a:prstGeom prst="ellipse">
                <a:avLst/>
              </a:prstGeom>
              <a:solidFill>
                <a:srgbClr val="70AD47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grpSp>
          <p:nvGrpSpPr>
            <p:cNvPr id="144" name="Group 143"/>
            <p:cNvGrpSpPr/>
            <p:nvPr/>
          </p:nvGrpSpPr>
          <p:grpSpPr>
            <a:xfrm>
              <a:off x="6028023" y="3635988"/>
              <a:ext cx="539768" cy="539768"/>
              <a:chOff x="2439588" y="2833628"/>
              <a:chExt cx="405535" cy="405535"/>
            </a:xfrm>
          </p:grpSpPr>
          <p:sp>
            <p:nvSpPr>
              <p:cNvPr id="221" name="Oval 220"/>
              <p:cNvSpPr/>
              <p:nvPr/>
            </p:nvSpPr>
            <p:spPr>
              <a:xfrm>
                <a:off x="2439588" y="2833628"/>
                <a:ext cx="405535" cy="405535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38100" dist="25400" dir="5400000" algn="t" rotWithShape="0">
                  <a:prstClr val="black">
                    <a:alpha val="3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22" name="Oval 221"/>
              <p:cNvSpPr/>
              <p:nvPr/>
            </p:nvSpPr>
            <p:spPr>
              <a:xfrm>
                <a:off x="2474779" y="2868819"/>
                <a:ext cx="335153" cy="335153"/>
              </a:xfrm>
              <a:prstGeom prst="ellipse">
                <a:avLst/>
              </a:prstGeom>
              <a:solidFill>
                <a:srgbClr val="E2583D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grpSp>
          <p:nvGrpSpPr>
            <p:cNvPr id="145" name="Group 144"/>
            <p:cNvGrpSpPr/>
            <p:nvPr/>
          </p:nvGrpSpPr>
          <p:grpSpPr>
            <a:xfrm>
              <a:off x="3099542" y="5643044"/>
              <a:ext cx="539768" cy="539768"/>
              <a:chOff x="2439588" y="2833628"/>
              <a:chExt cx="405535" cy="405535"/>
            </a:xfrm>
          </p:grpSpPr>
          <p:sp>
            <p:nvSpPr>
              <p:cNvPr id="219" name="Oval 218"/>
              <p:cNvSpPr/>
              <p:nvPr/>
            </p:nvSpPr>
            <p:spPr>
              <a:xfrm>
                <a:off x="2439588" y="2833628"/>
                <a:ext cx="405535" cy="405535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38100" dist="25400" dir="5400000" algn="t" rotWithShape="0">
                  <a:prstClr val="black">
                    <a:alpha val="3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20" name="Oval 219"/>
              <p:cNvSpPr/>
              <p:nvPr/>
            </p:nvSpPr>
            <p:spPr>
              <a:xfrm>
                <a:off x="2474779" y="2868819"/>
                <a:ext cx="335153" cy="335153"/>
              </a:xfrm>
              <a:prstGeom prst="ellipse">
                <a:avLst/>
              </a:prstGeom>
              <a:solidFill>
                <a:srgbClr val="E2583D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grpSp>
          <p:nvGrpSpPr>
            <p:cNvPr id="146" name="Group 145"/>
            <p:cNvGrpSpPr/>
            <p:nvPr/>
          </p:nvGrpSpPr>
          <p:grpSpPr>
            <a:xfrm>
              <a:off x="5298905" y="5773807"/>
              <a:ext cx="539768" cy="539768"/>
              <a:chOff x="2439588" y="2833628"/>
              <a:chExt cx="405535" cy="405535"/>
            </a:xfrm>
          </p:grpSpPr>
          <p:sp>
            <p:nvSpPr>
              <p:cNvPr id="217" name="Oval 216"/>
              <p:cNvSpPr/>
              <p:nvPr/>
            </p:nvSpPr>
            <p:spPr>
              <a:xfrm>
                <a:off x="2439588" y="2833628"/>
                <a:ext cx="405535" cy="405535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38100" dist="25400" dir="5400000" algn="t" rotWithShape="0">
                  <a:prstClr val="black">
                    <a:alpha val="3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18" name="Oval 217"/>
              <p:cNvSpPr/>
              <p:nvPr/>
            </p:nvSpPr>
            <p:spPr>
              <a:xfrm>
                <a:off x="2474779" y="2868819"/>
                <a:ext cx="335153" cy="335153"/>
              </a:xfrm>
              <a:prstGeom prst="ellipse">
                <a:avLst/>
              </a:prstGeom>
              <a:solidFill>
                <a:srgbClr val="78D2D2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grpSp>
          <p:nvGrpSpPr>
            <p:cNvPr id="147" name="Group 146"/>
            <p:cNvGrpSpPr/>
            <p:nvPr/>
          </p:nvGrpSpPr>
          <p:grpSpPr>
            <a:xfrm>
              <a:off x="3540827" y="1603158"/>
              <a:ext cx="2040650" cy="627923"/>
              <a:chOff x="3680594" y="1211495"/>
              <a:chExt cx="2040650" cy="627923"/>
            </a:xfrm>
          </p:grpSpPr>
          <p:sp>
            <p:nvSpPr>
              <p:cNvPr id="215" name="TextBox 214"/>
              <p:cNvSpPr txBox="1"/>
              <p:nvPr/>
            </p:nvSpPr>
            <p:spPr>
              <a:xfrm>
                <a:off x="3680594" y="1211495"/>
                <a:ext cx="2040650" cy="153888"/>
              </a:xfrm>
              <a:prstGeom prst="rect">
                <a:avLst/>
              </a:prstGeom>
              <a:noFill/>
              <a:ln w="6350">
                <a:noFill/>
                <a:prstDash val="dash"/>
              </a:ln>
            </p:spPr>
            <p:txBody>
              <a:bodyPr wrap="square" lIns="0" tIns="0" rIns="0" bIns="0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000" b="1" i="0" u="none" strike="noStrike" kern="1200" cap="none" spc="0" normalizeH="0" baseline="0" noProof="0" dirty="0">
                    <a:ln>
                      <a:noFill/>
                    </a:ln>
                    <a:effectLst/>
                    <a:uLnTx/>
                    <a:uFillTx/>
                    <a:ea typeface="+mn-ea"/>
                    <a:cs typeface="+mn-cs"/>
                  </a:rPr>
                  <a:t>PREPARE FOR RE ENGINEERING</a:t>
                </a:r>
              </a:p>
            </p:txBody>
          </p:sp>
          <p:sp>
            <p:nvSpPr>
              <p:cNvPr id="216" name="TextBox 215"/>
              <p:cNvSpPr txBox="1"/>
              <p:nvPr/>
            </p:nvSpPr>
            <p:spPr>
              <a:xfrm>
                <a:off x="3779557" y="1377753"/>
                <a:ext cx="1842724" cy="461665"/>
              </a:xfrm>
              <a:prstGeom prst="rect">
                <a:avLst/>
              </a:prstGeom>
              <a:noFill/>
              <a:ln w="6350">
                <a:noFill/>
                <a:prstDash val="dash"/>
              </a:ln>
            </p:spPr>
            <p:txBody>
              <a:bodyPr wrap="square" lIns="0" tIns="0" rIns="0" bIns="0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000" b="0" i="0" u="none" strike="noStrike" kern="1200" cap="none" spc="0" normalizeH="0" baseline="0" noProof="0" dirty="0">
                    <a:ln>
                      <a:noFill/>
                    </a:ln>
                    <a:effectLst/>
                    <a:uLnTx/>
                    <a:uFillTx/>
                    <a:ea typeface="+mn-ea"/>
                    <a:cs typeface="+mn-cs"/>
                  </a:rPr>
                  <a:t>Lorem </a:t>
                </a:r>
                <a:r>
                  <a:rPr kumimoji="0" lang="en-US" sz="1000" b="0" i="0" u="none" strike="noStrike" kern="1200" cap="none" spc="0" normalizeH="0" baseline="0" noProof="0" dirty="0" err="1">
                    <a:ln>
                      <a:noFill/>
                    </a:ln>
                    <a:effectLst/>
                    <a:uLnTx/>
                    <a:uFillTx/>
                    <a:ea typeface="+mn-ea"/>
                    <a:cs typeface="+mn-cs"/>
                  </a:rPr>
                  <a:t>Ipsum</a:t>
                </a:r>
                <a:r>
                  <a:rPr kumimoji="0" lang="en-US" sz="1000" b="0" i="0" u="none" strike="noStrike" kern="1200" cap="none" spc="0" normalizeH="0" baseline="0" noProof="0" dirty="0">
                    <a:ln>
                      <a:noFill/>
                    </a:ln>
                    <a:effectLst/>
                    <a:uLnTx/>
                    <a:uFillTx/>
                    <a:ea typeface="+mn-ea"/>
                    <a:cs typeface="+mn-cs"/>
                  </a:rPr>
                  <a:t> is simply dummy text of the printing and typesetting industry</a:t>
                </a:r>
              </a:p>
            </p:txBody>
          </p:sp>
        </p:grpSp>
        <p:grpSp>
          <p:nvGrpSpPr>
            <p:cNvPr id="148" name="Group 147"/>
            <p:cNvGrpSpPr/>
            <p:nvPr/>
          </p:nvGrpSpPr>
          <p:grpSpPr>
            <a:xfrm>
              <a:off x="744632" y="3519970"/>
              <a:ext cx="1643274" cy="635543"/>
              <a:chOff x="921999" y="2968954"/>
              <a:chExt cx="1643274" cy="635543"/>
            </a:xfrm>
          </p:grpSpPr>
          <p:sp>
            <p:nvSpPr>
              <p:cNvPr id="213" name="TextBox 212"/>
              <p:cNvSpPr txBox="1"/>
              <p:nvPr/>
            </p:nvSpPr>
            <p:spPr>
              <a:xfrm>
                <a:off x="1627441" y="2968954"/>
                <a:ext cx="937832" cy="153888"/>
              </a:xfrm>
              <a:prstGeom prst="rect">
                <a:avLst/>
              </a:prstGeom>
              <a:noFill/>
              <a:ln w="6350">
                <a:noFill/>
                <a:prstDash val="dash"/>
              </a:ln>
            </p:spPr>
            <p:txBody>
              <a:bodyPr wrap="square" lIns="0" tIns="0" rIns="0" bIns="0" rtlCol="0">
                <a:spAutoFit/>
              </a:bodyPr>
              <a:lstStyle/>
              <a:p>
                <a:pPr marL="0" marR="0" lvl="0" indent="0" algn="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000" b="1" i="0" u="none" strike="noStrike" kern="1200" cap="none" spc="0" normalizeH="0" baseline="0" noProof="0" dirty="0">
                    <a:ln>
                      <a:noFill/>
                    </a:ln>
                    <a:effectLst/>
                    <a:uLnTx/>
                    <a:uFillTx/>
                    <a:ea typeface="+mn-ea"/>
                    <a:cs typeface="+mn-cs"/>
                  </a:rPr>
                  <a:t>MONITORING</a:t>
                </a:r>
              </a:p>
            </p:txBody>
          </p:sp>
          <p:sp>
            <p:nvSpPr>
              <p:cNvPr id="214" name="TextBox 213"/>
              <p:cNvSpPr txBox="1"/>
              <p:nvPr/>
            </p:nvSpPr>
            <p:spPr>
              <a:xfrm>
                <a:off x="921999" y="3142832"/>
                <a:ext cx="1643274" cy="461665"/>
              </a:xfrm>
              <a:prstGeom prst="rect">
                <a:avLst/>
              </a:prstGeom>
              <a:noFill/>
              <a:ln w="6350">
                <a:noFill/>
                <a:prstDash val="dash"/>
              </a:ln>
            </p:spPr>
            <p:txBody>
              <a:bodyPr wrap="square" lIns="0" tIns="0" rIns="0" bIns="0" rtlCol="0">
                <a:spAutoFit/>
              </a:bodyPr>
              <a:lstStyle/>
              <a:p>
                <a:pPr marL="0" marR="0" lvl="0" indent="0" algn="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000" b="0" i="0" u="none" strike="noStrike" kern="1200" cap="none" spc="0" normalizeH="0" baseline="0" noProof="0" dirty="0">
                    <a:ln>
                      <a:noFill/>
                    </a:ln>
                    <a:effectLst/>
                    <a:uLnTx/>
                    <a:uFillTx/>
                    <a:ea typeface="+mn-ea"/>
                    <a:cs typeface="+mn-cs"/>
                  </a:rPr>
                  <a:t>Lorem </a:t>
                </a:r>
                <a:r>
                  <a:rPr kumimoji="0" lang="en-US" sz="1000" b="0" i="0" u="none" strike="noStrike" kern="1200" cap="none" spc="0" normalizeH="0" baseline="0" noProof="0" dirty="0" err="1">
                    <a:ln>
                      <a:noFill/>
                    </a:ln>
                    <a:effectLst/>
                    <a:uLnTx/>
                    <a:uFillTx/>
                    <a:ea typeface="+mn-ea"/>
                    <a:cs typeface="+mn-cs"/>
                  </a:rPr>
                  <a:t>Ipsum</a:t>
                </a:r>
                <a:r>
                  <a:rPr kumimoji="0" lang="en-US" sz="1000" b="0" i="0" u="none" strike="noStrike" kern="1200" cap="none" spc="0" normalizeH="0" baseline="0" noProof="0" dirty="0">
                    <a:ln>
                      <a:noFill/>
                    </a:ln>
                    <a:effectLst/>
                    <a:uLnTx/>
                    <a:uFillTx/>
                    <a:ea typeface="+mn-ea"/>
                    <a:cs typeface="+mn-cs"/>
                  </a:rPr>
                  <a:t> is simply dummy text of the printing and typesetting industry</a:t>
                </a:r>
              </a:p>
            </p:txBody>
          </p:sp>
        </p:grpSp>
        <p:grpSp>
          <p:nvGrpSpPr>
            <p:cNvPr id="149" name="Group 148"/>
            <p:cNvGrpSpPr/>
            <p:nvPr/>
          </p:nvGrpSpPr>
          <p:grpSpPr>
            <a:xfrm>
              <a:off x="1011843" y="5672101"/>
              <a:ext cx="1996197" cy="635543"/>
              <a:chOff x="569076" y="2968954"/>
              <a:chExt cx="1996197" cy="635543"/>
            </a:xfrm>
          </p:grpSpPr>
          <p:sp>
            <p:nvSpPr>
              <p:cNvPr id="180" name="TextBox 179"/>
              <p:cNvSpPr txBox="1"/>
              <p:nvPr/>
            </p:nvSpPr>
            <p:spPr>
              <a:xfrm>
                <a:off x="569076" y="2968954"/>
                <a:ext cx="1996197" cy="153888"/>
              </a:xfrm>
              <a:prstGeom prst="rect">
                <a:avLst/>
              </a:prstGeom>
              <a:noFill/>
              <a:ln w="6350">
                <a:noFill/>
                <a:prstDash val="dash"/>
              </a:ln>
            </p:spPr>
            <p:txBody>
              <a:bodyPr wrap="square" lIns="0" tIns="0" rIns="0" bIns="0" rtlCol="0">
                <a:spAutoFit/>
              </a:bodyPr>
              <a:lstStyle/>
              <a:p>
                <a:pPr marL="0" marR="0" lvl="0" indent="0" algn="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000" b="1" i="0" u="none" strike="noStrike" kern="1200" cap="none" spc="0" normalizeH="0" baseline="0" noProof="0" dirty="0">
                    <a:ln>
                      <a:noFill/>
                    </a:ln>
                    <a:effectLst/>
                    <a:uLnTx/>
                    <a:uFillTx/>
                    <a:ea typeface="+mn-ea"/>
                    <a:cs typeface="+mn-cs"/>
                  </a:rPr>
                  <a:t>IMPLEMENT RE ENGINEERING</a:t>
                </a:r>
              </a:p>
            </p:txBody>
          </p:sp>
          <p:sp>
            <p:nvSpPr>
              <p:cNvPr id="181" name="TextBox 180"/>
              <p:cNvSpPr txBox="1"/>
              <p:nvPr/>
            </p:nvSpPr>
            <p:spPr>
              <a:xfrm>
                <a:off x="916066" y="3142832"/>
                <a:ext cx="1649207" cy="461665"/>
              </a:xfrm>
              <a:prstGeom prst="rect">
                <a:avLst/>
              </a:prstGeom>
              <a:noFill/>
              <a:ln w="6350">
                <a:noFill/>
                <a:prstDash val="dash"/>
              </a:ln>
            </p:spPr>
            <p:txBody>
              <a:bodyPr wrap="square" lIns="0" tIns="0" rIns="0" bIns="0" rtlCol="0">
                <a:spAutoFit/>
              </a:bodyPr>
              <a:lstStyle/>
              <a:p>
                <a:pPr marL="0" marR="0" lvl="0" indent="0" algn="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000" b="0" i="0" u="none" strike="noStrike" kern="1200" cap="none" spc="0" normalizeH="0" baseline="0" noProof="0" dirty="0">
                    <a:ln>
                      <a:noFill/>
                    </a:ln>
                    <a:effectLst/>
                    <a:uLnTx/>
                    <a:uFillTx/>
                    <a:ea typeface="+mn-ea"/>
                    <a:cs typeface="+mn-cs"/>
                  </a:rPr>
                  <a:t>Lorem </a:t>
                </a:r>
                <a:r>
                  <a:rPr kumimoji="0" lang="en-US" sz="1000" b="0" i="0" u="none" strike="noStrike" kern="1200" cap="none" spc="0" normalizeH="0" baseline="0" noProof="0" dirty="0" err="1">
                    <a:ln>
                      <a:noFill/>
                    </a:ln>
                    <a:effectLst/>
                    <a:uLnTx/>
                    <a:uFillTx/>
                    <a:ea typeface="+mn-ea"/>
                    <a:cs typeface="+mn-cs"/>
                  </a:rPr>
                  <a:t>Ipsum</a:t>
                </a:r>
                <a:r>
                  <a:rPr kumimoji="0" lang="en-US" sz="1000" b="0" i="0" u="none" strike="noStrike" kern="1200" cap="none" spc="0" normalizeH="0" baseline="0" noProof="0" dirty="0">
                    <a:ln>
                      <a:noFill/>
                    </a:ln>
                    <a:effectLst/>
                    <a:uLnTx/>
                    <a:uFillTx/>
                    <a:ea typeface="+mn-ea"/>
                    <a:cs typeface="+mn-cs"/>
                  </a:rPr>
                  <a:t> is simply dummy text of the printing and typesetting industry</a:t>
                </a:r>
              </a:p>
            </p:txBody>
          </p:sp>
        </p:grpSp>
        <p:grpSp>
          <p:nvGrpSpPr>
            <p:cNvPr id="150" name="Group 149"/>
            <p:cNvGrpSpPr/>
            <p:nvPr/>
          </p:nvGrpSpPr>
          <p:grpSpPr>
            <a:xfrm>
              <a:off x="6671119" y="3665045"/>
              <a:ext cx="1728249" cy="635543"/>
              <a:chOff x="6811521" y="2995238"/>
              <a:chExt cx="1728249" cy="635543"/>
            </a:xfrm>
          </p:grpSpPr>
          <p:sp>
            <p:nvSpPr>
              <p:cNvPr id="178" name="TextBox 177"/>
              <p:cNvSpPr txBox="1"/>
              <p:nvPr/>
            </p:nvSpPr>
            <p:spPr>
              <a:xfrm>
                <a:off x="6811522" y="2995238"/>
                <a:ext cx="1413700" cy="153888"/>
              </a:xfrm>
              <a:prstGeom prst="rect">
                <a:avLst/>
              </a:prstGeom>
              <a:noFill/>
              <a:ln w="6350">
                <a:noFill/>
                <a:prstDash val="dash"/>
              </a:ln>
            </p:spPr>
            <p:txBody>
              <a:bodyPr wrap="square" lIns="0" tIns="0" rIns="0" bIns="0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000" b="1" i="0" u="none" strike="noStrike" kern="1200" cap="none" spc="0" normalizeH="0" baseline="0" noProof="0" dirty="0">
                    <a:ln>
                      <a:noFill/>
                    </a:ln>
                    <a:effectLst/>
                    <a:uLnTx/>
                    <a:uFillTx/>
                    <a:ea typeface="+mn-ea"/>
                    <a:cs typeface="+mn-cs"/>
                  </a:rPr>
                  <a:t>ANALYZE</a:t>
                </a:r>
              </a:p>
            </p:txBody>
          </p:sp>
          <p:sp>
            <p:nvSpPr>
              <p:cNvPr id="179" name="TextBox 178"/>
              <p:cNvSpPr txBox="1"/>
              <p:nvPr/>
            </p:nvSpPr>
            <p:spPr>
              <a:xfrm>
                <a:off x="6811521" y="3169116"/>
                <a:ext cx="1728249" cy="461665"/>
              </a:xfrm>
              <a:prstGeom prst="rect">
                <a:avLst/>
              </a:prstGeom>
              <a:noFill/>
              <a:ln w="6350">
                <a:noFill/>
                <a:prstDash val="dash"/>
              </a:ln>
            </p:spPr>
            <p:txBody>
              <a:bodyPr wrap="square" lIns="0" tIns="0" rIns="0" bIns="0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000" b="0" i="0" u="none" strike="noStrike" kern="1200" cap="none" spc="0" normalizeH="0" baseline="0" noProof="0" dirty="0">
                    <a:ln>
                      <a:noFill/>
                    </a:ln>
                    <a:effectLst/>
                    <a:uLnTx/>
                    <a:uFillTx/>
                    <a:ea typeface="+mn-ea"/>
                    <a:cs typeface="+mn-cs"/>
                  </a:rPr>
                  <a:t>Lorem </a:t>
                </a:r>
                <a:r>
                  <a:rPr kumimoji="0" lang="en-US" sz="1000" b="0" i="0" u="none" strike="noStrike" kern="1200" cap="none" spc="0" normalizeH="0" baseline="0" noProof="0" dirty="0" err="1">
                    <a:ln>
                      <a:noFill/>
                    </a:ln>
                    <a:effectLst/>
                    <a:uLnTx/>
                    <a:uFillTx/>
                    <a:ea typeface="+mn-ea"/>
                    <a:cs typeface="+mn-cs"/>
                  </a:rPr>
                  <a:t>Ipsum</a:t>
                </a:r>
                <a:r>
                  <a:rPr kumimoji="0" lang="en-US" sz="1000" b="0" i="0" u="none" strike="noStrike" kern="1200" cap="none" spc="0" normalizeH="0" baseline="0" noProof="0" dirty="0">
                    <a:ln>
                      <a:noFill/>
                    </a:ln>
                    <a:effectLst/>
                    <a:uLnTx/>
                    <a:uFillTx/>
                    <a:ea typeface="+mn-ea"/>
                    <a:cs typeface="+mn-cs"/>
                  </a:rPr>
                  <a:t> is simply dummy text of the printing and typesetting industry</a:t>
                </a:r>
              </a:p>
            </p:txBody>
          </p:sp>
        </p:grpSp>
        <p:grpSp>
          <p:nvGrpSpPr>
            <p:cNvPr id="151" name="Group 150"/>
            <p:cNvGrpSpPr/>
            <p:nvPr/>
          </p:nvGrpSpPr>
          <p:grpSpPr>
            <a:xfrm>
              <a:off x="5949124" y="5802864"/>
              <a:ext cx="1659828" cy="635543"/>
              <a:chOff x="6811522" y="2995238"/>
              <a:chExt cx="1659828" cy="635543"/>
            </a:xfrm>
          </p:grpSpPr>
          <p:sp>
            <p:nvSpPr>
              <p:cNvPr id="176" name="TextBox 175"/>
              <p:cNvSpPr txBox="1"/>
              <p:nvPr/>
            </p:nvSpPr>
            <p:spPr>
              <a:xfrm>
                <a:off x="6811522" y="2995238"/>
                <a:ext cx="937832" cy="153888"/>
              </a:xfrm>
              <a:prstGeom prst="rect">
                <a:avLst/>
              </a:prstGeom>
              <a:noFill/>
              <a:ln w="6350">
                <a:noFill/>
                <a:prstDash val="dash"/>
              </a:ln>
            </p:spPr>
            <p:txBody>
              <a:bodyPr wrap="square" lIns="0" tIns="0" rIns="0" bIns="0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000" b="1" i="0" u="none" strike="noStrike" kern="1200" cap="none" spc="0" normalizeH="0" baseline="0" noProof="0" dirty="0">
                    <a:ln>
                      <a:noFill/>
                    </a:ln>
                    <a:effectLst/>
                    <a:uLnTx/>
                    <a:uFillTx/>
                    <a:ea typeface="+mn-ea"/>
                    <a:cs typeface="+mn-cs"/>
                  </a:rPr>
                  <a:t>DESIGN To-Be</a:t>
                </a:r>
              </a:p>
            </p:txBody>
          </p:sp>
          <p:sp>
            <p:nvSpPr>
              <p:cNvPr id="177" name="TextBox 176"/>
              <p:cNvSpPr txBox="1"/>
              <p:nvPr/>
            </p:nvSpPr>
            <p:spPr>
              <a:xfrm>
                <a:off x="6811522" y="3169116"/>
                <a:ext cx="1659828" cy="461665"/>
              </a:xfrm>
              <a:prstGeom prst="rect">
                <a:avLst/>
              </a:prstGeom>
              <a:noFill/>
              <a:ln w="6350">
                <a:noFill/>
                <a:prstDash val="dash"/>
              </a:ln>
            </p:spPr>
            <p:txBody>
              <a:bodyPr wrap="square" lIns="0" tIns="0" rIns="0" bIns="0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000" b="0" i="0" u="none" strike="noStrike" kern="1200" cap="none" spc="0" normalizeH="0" baseline="0" noProof="0" dirty="0">
                    <a:ln>
                      <a:noFill/>
                    </a:ln>
                    <a:effectLst/>
                    <a:uLnTx/>
                    <a:uFillTx/>
                    <a:ea typeface="+mn-ea"/>
                    <a:cs typeface="+mn-cs"/>
                  </a:rPr>
                  <a:t>Lorem </a:t>
                </a:r>
                <a:r>
                  <a:rPr kumimoji="0" lang="en-US" sz="1000" b="0" i="0" u="none" strike="noStrike" kern="1200" cap="none" spc="0" normalizeH="0" baseline="0" noProof="0" dirty="0" err="1">
                    <a:ln>
                      <a:noFill/>
                    </a:ln>
                    <a:effectLst/>
                    <a:uLnTx/>
                    <a:uFillTx/>
                    <a:ea typeface="+mn-ea"/>
                    <a:cs typeface="+mn-cs"/>
                  </a:rPr>
                  <a:t>Ipsum</a:t>
                </a:r>
                <a:r>
                  <a:rPr kumimoji="0" lang="en-US" sz="1000" b="0" i="0" u="none" strike="noStrike" kern="1200" cap="none" spc="0" normalizeH="0" baseline="0" noProof="0" dirty="0">
                    <a:ln>
                      <a:noFill/>
                    </a:ln>
                    <a:effectLst/>
                    <a:uLnTx/>
                    <a:uFillTx/>
                    <a:ea typeface="+mn-ea"/>
                    <a:cs typeface="+mn-cs"/>
                  </a:rPr>
                  <a:t> is simply dummy text of the printing and typesetting industry</a:t>
                </a:r>
              </a:p>
            </p:txBody>
          </p:sp>
        </p:grpSp>
        <p:grpSp>
          <p:nvGrpSpPr>
            <p:cNvPr id="152" name="Group 151"/>
            <p:cNvGrpSpPr>
              <a:grpSpLocks noChangeAspect="1"/>
            </p:cNvGrpSpPr>
            <p:nvPr/>
          </p:nvGrpSpPr>
          <p:grpSpPr>
            <a:xfrm>
              <a:off x="4429752" y="2357007"/>
              <a:ext cx="262801" cy="262800"/>
              <a:chOff x="6445250" y="1803400"/>
              <a:chExt cx="371476" cy="371475"/>
            </a:xfrm>
            <a:solidFill>
              <a:schemeClr val="bg1"/>
            </a:solidFill>
          </p:grpSpPr>
          <p:sp>
            <p:nvSpPr>
              <p:cNvPr id="172" name="Freeform 94"/>
              <p:cNvSpPr>
                <a:spLocks noEditPoints="1"/>
              </p:cNvSpPr>
              <p:nvPr/>
            </p:nvSpPr>
            <p:spPr bwMode="auto">
              <a:xfrm>
                <a:off x="6523038" y="1989138"/>
                <a:ext cx="107950" cy="107950"/>
              </a:xfrm>
              <a:custGeom>
                <a:avLst/>
                <a:gdLst>
                  <a:gd name="T0" fmla="*/ 14 w 28"/>
                  <a:gd name="T1" fmla="*/ 28 h 28"/>
                  <a:gd name="T2" fmla="*/ 0 w 28"/>
                  <a:gd name="T3" fmla="*/ 14 h 28"/>
                  <a:gd name="T4" fmla="*/ 14 w 28"/>
                  <a:gd name="T5" fmla="*/ 0 h 28"/>
                  <a:gd name="T6" fmla="*/ 28 w 28"/>
                  <a:gd name="T7" fmla="*/ 14 h 28"/>
                  <a:gd name="T8" fmla="*/ 14 w 28"/>
                  <a:gd name="T9" fmla="*/ 28 h 28"/>
                  <a:gd name="T10" fmla="*/ 14 w 28"/>
                  <a:gd name="T11" fmla="*/ 4 h 28"/>
                  <a:gd name="T12" fmla="*/ 4 w 28"/>
                  <a:gd name="T13" fmla="*/ 14 h 28"/>
                  <a:gd name="T14" fmla="*/ 14 w 28"/>
                  <a:gd name="T15" fmla="*/ 24 h 28"/>
                  <a:gd name="T16" fmla="*/ 24 w 28"/>
                  <a:gd name="T17" fmla="*/ 14 h 28"/>
                  <a:gd name="T18" fmla="*/ 14 w 28"/>
                  <a:gd name="T19" fmla="*/ 4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8" h="28">
                    <a:moveTo>
                      <a:pt x="14" y="28"/>
                    </a:moveTo>
                    <a:cubicBezTo>
                      <a:pt x="6" y="28"/>
                      <a:pt x="0" y="22"/>
                      <a:pt x="0" y="14"/>
                    </a:cubicBezTo>
                    <a:cubicBezTo>
                      <a:pt x="0" y="6"/>
                      <a:pt x="6" y="0"/>
                      <a:pt x="14" y="0"/>
                    </a:cubicBezTo>
                    <a:cubicBezTo>
                      <a:pt x="22" y="0"/>
                      <a:pt x="28" y="6"/>
                      <a:pt x="28" y="14"/>
                    </a:cubicBezTo>
                    <a:cubicBezTo>
                      <a:pt x="28" y="22"/>
                      <a:pt x="22" y="28"/>
                      <a:pt x="14" y="28"/>
                    </a:cubicBezTo>
                    <a:close/>
                    <a:moveTo>
                      <a:pt x="14" y="4"/>
                    </a:moveTo>
                    <a:cubicBezTo>
                      <a:pt x="8" y="4"/>
                      <a:pt x="4" y="8"/>
                      <a:pt x="4" y="14"/>
                    </a:cubicBezTo>
                    <a:cubicBezTo>
                      <a:pt x="4" y="20"/>
                      <a:pt x="8" y="24"/>
                      <a:pt x="14" y="24"/>
                    </a:cubicBezTo>
                    <a:cubicBezTo>
                      <a:pt x="20" y="24"/>
                      <a:pt x="24" y="20"/>
                      <a:pt x="24" y="14"/>
                    </a:cubicBezTo>
                    <a:cubicBezTo>
                      <a:pt x="24" y="8"/>
                      <a:pt x="20" y="4"/>
                      <a:pt x="14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73" name="Freeform 95"/>
              <p:cNvSpPr>
                <a:spLocks noEditPoints="1"/>
              </p:cNvSpPr>
              <p:nvPr/>
            </p:nvSpPr>
            <p:spPr bwMode="auto">
              <a:xfrm>
                <a:off x="6445250" y="1911350"/>
                <a:ext cx="263525" cy="263525"/>
              </a:xfrm>
              <a:custGeom>
                <a:avLst/>
                <a:gdLst>
                  <a:gd name="T0" fmla="*/ 26 w 68"/>
                  <a:gd name="T1" fmla="*/ 68 h 68"/>
                  <a:gd name="T2" fmla="*/ 24 w 68"/>
                  <a:gd name="T3" fmla="*/ 60 h 68"/>
                  <a:gd name="T4" fmla="*/ 11 w 68"/>
                  <a:gd name="T5" fmla="*/ 59 h 68"/>
                  <a:gd name="T6" fmla="*/ 1 w 68"/>
                  <a:gd name="T7" fmla="*/ 44 h 68"/>
                  <a:gd name="T8" fmla="*/ 1 w 68"/>
                  <a:gd name="T9" fmla="*/ 41 h 68"/>
                  <a:gd name="T10" fmla="*/ 6 w 68"/>
                  <a:gd name="T11" fmla="*/ 30 h 68"/>
                  <a:gd name="T12" fmla="*/ 1 w 68"/>
                  <a:gd name="T13" fmla="*/ 24 h 68"/>
                  <a:gd name="T14" fmla="*/ 10 w 68"/>
                  <a:gd name="T15" fmla="*/ 9 h 68"/>
                  <a:gd name="T16" fmla="*/ 16 w 68"/>
                  <a:gd name="T17" fmla="*/ 12 h 68"/>
                  <a:gd name="T18" fmla="*/ 24 w 68"/>
                  <a:gd name="T19" fmla="*/ 2 h 68"/>
                  <a:gd name="T20" fmla="*/ 42 w 68"/>
                  <a:gd name="T21" fmla="*/ 0 h 68"/>
                  <a:gd name="T22" fmla="*/ 44 w 68"/>
                  <a:gd name="T23" fmla="*/ 8 h 68"/>
                  <a:gd name="T24" fmla="*/ 57 w 68"/>
                  <a:gd name="T25" fmla="*/ 9 h 68"/>
                  <a:gd name="T26" fmla="*/ 67 w 68"/>
                  <a:gd name="T27" fmla="*/ 24 h 68"/>
                  <a:gd name="T28" fmla="*/ 62 w 68"/>
                  <a:gd name="T29" fmla="*/ 30 h 68"/>
                  <a:gd name="T30" fmla="*/ 67 w 68"/>
                  <a:gd name="T31" fmla="*/ 41 h 68"/>
                  <a:gd name="T32" fmla="*/ 67 w 68"/>
                  <a:gd name="T33" fmla="*/ 44 h 68"/>
                  <a:gd name="T34" fmla="*/ 58 w 68"/>
                  <a:gd name="T35" fmla="*/ 59 h 68"/>
                  <a:gd name="T36" fmla="*/ 52 w 68"/>
                  <a:gd name="T37" fmla="*/ 56 h 68"/>
                  <a:gd name="T38" fmla="*/ 44 w 68"/>
                  <a:gd name="T39" fmla="*/ 66 h 68"/>
                  <a:gd name="T40" fmla="*/ 28 w 68"/>
                  <a:gd name="T41" fmla="*/ 64 h 68"/>
                  <a:gd name="T42" fmla="*/ 40 w 68"/>
                  <a:gd name="T43" fmla="*/ 59 h 68"/>
                  <a:gd name="T44" fmla="*/ 50 w 68"/>
                  <a:gd name="T45" fmla="*/ 52 h 68"/>
                  <a:gd name="T46" fmla="*/ 57 w 68"/>
                  <a:gd name="T47" fmla="*/ 54 h 68"/>
                  <a:gd name="T48" fmla="*/ 58 w 68"/>
                  <a:gd name="T49" fmla="*/ 41 h 68"/>
                  <a:gd name="T50" fmla="*/ 57 w 68"/>
                  <a:gd name="T51" fmla="*/ 29 h 68"/>
                  <a:gd name="T52" fmla="*/ 63 w 68"/>
                  <a:gd name="T53" fmla="*/ 24 h 68"/>
                  <a:gd name="T54" fmla="*/ 52 w 68"/>
                  <a:gd name="T55" fmla="*/ 16 h 68"/>
                  <a:gd name="T56" fmla="*/ 41 w 68"/>
                  <a:gd name="T57" fmla="*/ 11 h 68"/>
                  <a:gd name="T58" fmla="*/ 40 w 68"/>
                  <a:gd name="T59" fmla="*/ 4 h 68"/>
                  <a:gd name="T60" fmla="*/ 28 w 68"/>
                  <a:gd name="T61" fmla="*/ 9 h 68"/>
                  <a:gd name="T62" fmla="*/ 18 w 68"/>
                  <a:gd name="T63" fmla="*/ 16 h 68"/>
                  <a:gd name="T64" fmla="*/ 11 w 68"/>
                  <a:gd name="T65" fmla="*/ 14 h 68"/>
                  <a:gd name="T66" fmla="*/ 10 w 68"/>
                  <a:gd name="T67" fmla="*/ 27 h 68"/>
                  <a:gd name="T68" fmla="*/ 11 w 68"/>
                  <a:gd name="T69" fmla="*/ 39 h 68"/>
                  <a:gd name="T70" fmla="*/ 5 w 68"/>
                  <a:gd name="T71" fmla="*/ 44 h 68"/>
                  <a:gd name="T72" fmla="*/ 16 w 68"/>
                  <a:gd name="T73" fmla="*/ 52 h 68"/>
                  <a:gd name="T74" fmla="*/ 27 w 68"/>
                  <a:gd name="T75" fmla="*/ 57 h 68"/>
                  <a:gd name="T76" fmla="*/ 28 w 68"/>
                  <a:gd name="T77" fmla="*/ 64 h 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</a:cxnLst>
                <a:rect l="0" t="0" r="r" b="b"/>
                <a:pathLst>
                  <a:path w="68" h="68">
                    <a:moveTo>
                      <a:pt x="42" y="68"/>
                    </a:moveTo>
                    <a:cubicBezTo>
                      <a:pt x="26" y="68"/>
                      <a:pt x="26" y="68"/>
                      <a:pt x="26" y="68"/>
                    </a:cubicBezTo>
                    <a:cubicBezTo>
                      <a:pt x="25" y="68"/>
                      <a:pt x="24" y="67"/>
                      <a:pt x="24" y="66"/>
                    </a:cubicBezTo>
                    <a:cubicBezTo>
                      <a:pt x="24" y="60"/>
                      <a:pt x="24" y="60"/>
                      <a:pt x="24" y="60"/>
                    </a:cubicBezTo>
                    <a:cubicBezTo>
                      <a:pt x="21" y="59"/>
                      <a:pt x="19" y="58"/>
                      <a:pt x="16" y="56"/>
                    </a:cubicBezTo>
                    <a:cubicBezTo>
                      <a:pt x="11" y="59"/>
                      <a:pt x="11" y="59"/>
                      <a:pt x="11" y="59"/>
                    </a:cubicBezTo>
                    <a:cubicBezTo>
                      <a:pt x="10" y="59"/>
                      <a:pt x="9" y="59"/>
                      <a:pt x="9" y="58"/>
                    </a:cubicBezTo>
                    <a:cubicBezTo>
                      <a:pt x="1" y="44"/>
                      <a:pt x="1" y="44"/>
                      <a:pt x="1" y="44"/>
                    </a:cubicBezTo>
                    <a:cubicBezTo>
                      <a:pt x="0" y="44"/>
                      <a:pt x="0" y="43"/>
                      <a:pt x="0" y="43"/>
                    </a:cubicBezTo>
                    <a:cubicBezTo>
                      <a:pt x="0" y="42"/>
                      <a:pt x="1" y="42"/>
                      <a:pt x="1" y="41"/>
                    </a:cubicBezTo>
                    <a:cubicBezTo>
                      <a:pt x="6" y="38"/>
                      <a:pt x="6" y="38"/>
                      <a:pt x="6" y="38"/>
                    </a:cubicBezTo>
                    <a:cubicBezTo>
                      <a:pt x="6" y="35"/>
                      <a:pt x="6" y="33"/>
                      <a:pt x="6" y="30"/>
                    </a:cubicBezTo>
                    <a:cubicBezTo>
                      <a:pt x="1" y="27"/>
                      <a:pt x="1" y="27"/>
                      <a:pt x="1" y="27"/>
                    </a:cubicBezTo>
                    <a:cubicBezTo>
                      <a:pt x="0" y="26"/>
                      <a:pt x="0" y="25"/>
                      <a:pt x="1" y="24"/>
                    </a:cubicBezTo>
                    <a:cubicBezTo>
                      <a:pt x="9" y="10"/>
                      <a:pt x="9" y="10"/>
                      <a:pt x="9" y="10"/>
                    </a:cubicBezTo>
                    <a:cubicBezTo>
                      <a:pt x="9" y="10"/>
                      <a:pt x="9" y="9"/>
                      <a:pt x="10" y="9"/>
                    </a:cubicBezTo>
                    <a:cubicBezTo>
                      <a:pt x="10" y="9"/>
                      <a:pt x="11" y="9"/>
                      <a:pt x="11" y="9"/>
                    </a:cubicBezTo>
                    <a:cubicBezTo>
                      <a:pt x="16" y="12"/>
                      <a:pt x="16" y="12"/>
                      <a:pt x="16" y="12"/>
                    </a:cubicBezTo>
                    <a:cubicBezTo>
                      <a:pt x="19" y="10"/>
                      <a:pt x="21" y="9"/>
                      <a:pt x="24" y="8"/>
                    </a:cubicBezTo>
                    <a:cubicBezTo>
                      <a:pt x="24" y="2"/>
                      <a:pt x="24" y="2"/>
                      <a:pt x="24" y="2"/>
                    </a:cubicBezTo>
                    <a:cubicBezTo>
                      <a:pt x="24" y="1"/>
                      <a:pt x="25" y="0"/>
                      <a:pt x="26" y="0"/>
                    </a:cubicBezTo>
                    <a:cubicBezTo>
                      <a:pt x="42" y="0"/>
                      <a:pt x="42" y="0"/>
                      <a:pt x="42" y="0"/>
                    </a:cubicBezTo>
                    <a:cubicBezTo>
                      <a:pt x="43" y="0"/>
                      <a:pt x="44" y="1"/>
                      <a:pt x="44" y="2"/>
                    </a:cubicBezTo>
                    <a:cubicBezTo>
                      <a:pt x="44" y="8"/>
                      <a:pt x="44" y="8"/>
                      <a:pt x="44" y="8"/>
                    </a:cubicBezTo>
                    <a:cubicBezTo>
                      <a:pt x="47" y="9"/>
                      <a:pt x="49" y="10"/>
                      <a:pt x="52" y="12"/>
                    </a:cubicBezTo>
                    <a:cubicBezTo>
                      <a:pt x="57" y="9"/>
                      <a:pt x="57" y="9"/>
                      <a:pt x="57" y="9"/>
                    </a:cubicBezTo>
                    <a:cubicBezTo>
                      <a:pt x="58" y="9"/>
                      <a:pt x="59" y="9"/>
                      <a:pt x="59" y="10"/>
                    </a:cubicBezTo>
                    <a:cubicBezTo>
                      <a:pt x="67" y="24"/>
                      <a:pt x="67" y="24"/>
                      <a:pt x="67" y="24"/>
                    </a:cubicBezTo>
                    <a:cubicBezTo>
                      <a:pt x="68" y="25"/>
                      <a:pt x="68" y="26"/>
                      <a:pt x="67" y="27"/>
                    </a:cubicBezTo>
                    <a:cubicBezTo>
                      <a:pt x="62" y="30"/>
                      <a:pt x="62" y="30"/>
                      <a:pt x="62" y="30"/>
                    </a:cubicBezTo>
                    <a:cubicBezTo>
                      <a:pt x="62" y="33"/>
                      <a:pt x="62" y="35"/>
                      <a:pt x="62" y="38"/>
                    </a:cubicBezTo>
                    <a:cubicBezTo>
                      <a:pt x="67" y="41"/>
                      <a:pt x="67" y="41"/>
                      <a:pt x="67" y="41"/>
                    </a:cubicBezTo>
                    <a:cubicBezTo>
                      <a:pt x="67" y="42"/>
                      <a:pt x="68" y="42"/>
                      <a:pt x="68" y="43"/>
                    </a:cubicBezTo>
                    <a:cubicBezTo>
                      <a:pt x="68" y="43"/>
                      <a:pt x="68" y="44"/>
                      <a:pt x="67" y="44"/>
                    </a:cubicBezTo>
                    <a:cubicBezTo>
                      <a:pt x="59" y="58"/>
                      <a:pt x="59" y="58"/>
                      <a:pt x="59" y="58"/>
                    </a:cubicBezTo>
                    <a:cubicBezTo>
                      <a:pt x="59" y="58"/>
                      <a:pt x="59" y="59"/>
                      <a:pt x="58" y="59"/>
                    </a:cubicBezTo>
                    <a:cubicBezTo>
                      <a:pt x="58" y="59"/>
                      <a:pt x="57" y="59"/>
                      <a:pt x="57" y="59"/>
                    </a:cubicBezTo>
                    <a:cubicBezTo>
                      <a:pt x="52" y="56"/>
                      <a:pt x="52" y="56"/>
                      <a:pt x="52" y="56"/>
                    </a:cubicBezTo>
                    <a:cubicBezTo>
                      <a:pt x="49" y="58"/>
                      <a:pt x="47" y="59"/>
                      <a:pt x="44" y="60"/>
                    </a:cubicBezTo>
                    <a:cubicBezTo>
                      <a:pt x="44" y="66"/>
                      <a:pt x="44" y="66"/>
                      <a:pt x="44" y="66"/>
                    </a:cubicBezTo>
                    <a:cubicBezTo>
                      <a:pt x="44" y="67"/>
                      <a:pt x="43" y="68"/>
                      <a:pt x="42" y="68"/>
                    </a:cubicBezTo>
                    <a:close/>
                    <a:moveTo>
                      <a:pt x="28" y="64"/>
                    </a:moveTo>
                    <a:cubicBezTo>
                      <a:pt x="40" y="64"/>
                      <a:pt x="40" y="64"/>
                      <a:pt x="40" y="64"/>
                    </a:cubicBezTo>
                    <a:cubicBezTo>
                      <a:pt x="40" y="59"/>
                      <a:pt x="40" y="59"/>
                      <a:pt x="40" y="59"/>
                    </a:cubicBezTo>
                    <a:cubicBezTo>
                      <a:pt x="40" y="58"/>
                      <a:pt x="41" y="57"/>
                      <a:pt x="41" y="57"/>
                    </a:cubicBezTo>
                    <a:cubicBezTo>
                      <a:pt x="45" y="56"/>
                      <a:pt x="48" y="54"/>
                      <a:pt x="50" y="52"/>
                    </a:cubicBezTo>
                    <a:cubicBezTo>
                      <a:pt x="51" y="51"/>
                      <a:pt x="52" y="51"/>
                      <a:pt x="52" y="52"/>
                    </a:cubicBezTo>
                    <a:cubicBezTo>
                      <a:pt x="57" y="54"/>
                      <a:pt x="57" y="54"/>
                      <a:pt x="57" y="54"/>
                    </a:cubicBezTo>
                    <a:cubicBezTo>
                      <a:pt x="63" y="44"/>
                      <a:pt x="63" y="44"/>
                      <a:pt x="63" y="44"/>
                    </a:cubicBezTo>
                    <a:cubicBezTo>
                      <a:pt x="58" y="41"/>
                      <a:pt x="58" y="41"/>
                      <a:pt x="58" y="41"/>
                    </a:cubicBezTo>
                    <a:cubicBezTo>
                      <a:pt x="58" y="41"/>
                      <a:pt x="57" y="40"/>
                      <a:pt x="57" y="39"/>
                    </a:cubicBezTo>
                    <a:cubicBezTo>
                      <a:pt x="58" y="36"/>
                      <a:pt x="58" y="32"/>
                      <a:pt x="57" y="29"/>
                    </a:cubicBezTo>
                    <a:cubicBezTo>
                      <a:pt x="57" y="28"/>
                      <a:pt x="58" y="27"/>
                      <a:pt x="58" y="27"/>
                    </a:cubicBezTo>
                    <a:cubicBezTo>
                      <a:pt x="63" y="24"/>
                      <a:pt x="63" y="24"/>
                      <a:pt x="63" y="24"/>
                    </a:cubicBezTo>
                    <a:cubicBezTo>
                      <a:pt x="57" y="14"/>
                      <a:pt x="57" y="14"/>
                      <a:pt x="57" y="14"/>
                    </a:cubicBezTo>
                    <a:cubicBezTo>
                      <a:pt x="52" y="16"/>
                      <a:pt x="52" y="16"/>
                      <a:pt x="52" y="16"/>
                    </a:cubicBezTo>
                    <a:cubicBezTo>
                      <a:pt x="52" y="17"/>
                      <a:pt x="51" y="17"/>
                      <a:pt x="50" y="16"/>
                    </a:cubicBezTo>
                    <a:cubicBezTo>
                      <a:pt x="48" y="14"/>
                      <a:pt x="45" y="12"/>
                      <a:pt x="41" y="11"/>
                    </a:cubicBezTo>
                    <a:cubicBezTo>
                      <a:pt x="41" y="11"/>
                      <a:pt x="40" y="10"/>
                      <a:pt x="40" y="9"/>
                    </a:cubicBezTo>
                    <a:cubicBezTo>
                      <a:pt x="40" y="4"/>
                      <a:pt x="40" y="4"/>
                      <a:pt x="40" y="4"/>
                    </a:cubicBezTo>
                    <a:cubicBezTo>
                      <a:pt x="28" y="4"/>
                      <a:pt x="28" y="4"/>
                      <a:pt x="28" y="4"/>
                    </a:cubicBezTo>
                    <a:cubicBezTo>
                      <a:pt x="28" y="9"/>
                      <a:pt x="28" y="9"/>
                      <a:pt x="28" y="9"/>
                    </a:cubicBezTo>
                    <a:cubicBezTo>
                      <a:pt x="28" y="10"/>
                      <a:pt x="27" y="11"/>
                      <a:pt x="27" y="11"/>
                    </a:cubicBezTo>
                    <a:cubicBezTo>
                      <a:pt x="23" y="12"/>
                      <a:pt x="20" y="14"/>
                      <a:pt x="18" y="16"/>
                    </a:cubicBezTo>
                    <a:cubicBezTo>
                      <a:pt x="17" y="17"/>
                      <a:pt x="16" y="17"/>
                      <a:pt x="16" y="16"/>
                    </a:cubicBezTo>
                    <a:cubicBezTo>
                      <a:pt x="11" y="14"/>
                      <a:pt x="11" y="14"/>
                      <a:pt x="11" y="14"/>
                    </a:cubicBezTo>
                    <a:cubicBezTo>
                      <a:pt x="5" y="24"/>
                      <a:pt x="5" y="24"/>
                      <a:pt x="5" y="24"/>
                    </a:cubicBezTo>
                    <a:cubicBezTo>
                      <a:pt x="10" y="27"/>
                      <a:pt x="10" y="27"/>
                      <a:pt x="10" y="27"/>
                    </a:cubicBezTo>
                    <a:cubicBezTo>
                      <a:pt x="10" y="27"/>
                      <a:pt x="11" y="28"/>
                      <a:pt x="11" y="29"/>
                    </a:cubicBezTo>
                    <a:cubicBezTo>
                      <a:pt x="10" y="32"/>
                      <a:pt x="10" y="36"/>
                      <a:pt x="11" y="39"/>
                    </a:cubicBezTo>
                    <a:cubicBezTo>
                      <a:pt x="11" y="40"/>
                      <a:pt x="10" y="41"/>
                      <a:pt x="10" y="41"/>
                    </a:cubicBezTo>
                    <a:cubicBezTo>
                      <a:pt x="5" y="44"/>
                      <a:pt x="5" y="44"/>
                      <a:pt x="5" y="44"/>
                    </a:cubicBezTo>
                    <a:cubicBezTo>
                      <a:pt x="11" y="54"/>
                      <a:pt x="11" y="54"/>
                      <a:pt x="11" y="54"/>
                    </a:cubicBezTo>
                    <a:cubicBezTo>
                      <a:pt x="16" y="52"/>
                      <a:pt x="16" y="52"/>
                      <a:pt x="16" y="52"/>
                    </a:cubicBezTo>
                    <a:cubicBezTo>
                      <a:pt x="16" y="51"/>
                      <a:pt x="17" y="51"/>
                      <a:pt x="18" y="52"/>
                    </a:cubicBezTo>
                    <a:cubicBezTo>
                      <a:pt x="20" y="54"/>
                      <a:pt x="23" y="56"/>
                      <a:pt x="27" y="57"/>
                    </a:cubicBezTo>
                    <a:cubicBezTo>
                      <a:pt x="27" y="57"/>
                      <a:pt x="28" y="58"/>
                      <a:pt x="28" y="59"/>
                    </a:cubicBezTo>
                    <a:lnTo>
                      <a:pt x="28" y="64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74" name="Freeform 96"/>
              <p:cNvSpPr>
                <a:spLocks noEditPoints="1"/>
              </p:cNvSpPr>
              <p:nvPr/>
            </p:nvSpPr>
            <p:spPr bwMode="auto">
              <a:xfrm>
                <a:off x="6708775" y="1849438"/>
                <a:ext cx="61913" cy="61913"/>
              </a:xfrm>
              <a:custGeom>
                <a:avLst/>
                <a:gdLst>
                  <a:gd name="T0" fmla="*/ 8 w 16"/>
                  <a:gd name="T1" fmla="*/ 16 h 16"/>
                  <a:gd name="T2" fmla="*/ 0 w 16"/>
                  <a:gd name="T3" fmla="*/ 8 h 16"/>
                  <a:gd name="T4" fmla="*/ 8 w 16"/>
                  <a:gd name="T5" fmla="*/ 0 h 16"/>
                  <a:gd name="T6" fmla="*/ 16 w 16"/>
                  <a:gd name="T7" fmla="*/ 8 h 16"/>
                  <a:gd name="T8" fmla="*/ 8 w 16"/>
                  <a:gd name="T9" fmla="*/ 16 h 16"/>
                  <a:gd name="T10" fmla="*/ 8 w 16"/>
                  <a:gd name="T11" fmla="*/ 4 h 16"/>
                  <a:gd name="T12" fmla="*/ 4 w 16"/>
                  <a:gd name="T13" fmla="*/ 8 h 16"/>
                  <a:gd name="T14" fmla="*/ 8 w 16"/>
                  <a:gd name="T15" fmla="*/ 12 h 16"/>
                  <a:gd name="T16" fmla="*/ 12 w 16"/>
                  <a:gd name="T17" fmla="*/ 8 h 16"/>
                  <a:gd name="T18" fmla="*/ 8 w 16"/>
                  <a:gd name="T19" fmla="*/ 4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6" h="16">
                    <a:moveTo>
                      <a:pt x="8" y="16"/>
                    </a:moveTo>
                    <a:cubicBezTo>
                      <a:pt x="4" y="16"/>
                      <a:pt x="0" y="12"/>
                      <a:pt x="0" y="8"/>
                    </a:cubicBezTo>
                    <a:cubicBezTo>
                      <a:pt x="0" y="4"/>
                      <a:pt x="4" y="0"/>
                      <a:pt x="8" y="0"/>
                    </a:cubicBezTo>
                    <a:cubicBezTo>
                      <a:pt x="12" y="0"/>
                      <a:pt x="16" y="4"/>
                      <a:pt x="16" y="8"/>
                    </a:cubicBezTo>
                    <a:cubicBezTo>
                      <a:pt x="16" y="12"/>
                      <a:pt x="12" y="16"/>
                      <a:pt x="8" y="16"/>
                    </a:cubicBezTo>
                    <a:close/>
                    <a:moveTo>
                      <a:pt x="8" y="4"/>
                    </a:moveTo>
                    <a:cubicBezTo>
                      <a:pt x="6" y="4"/>
                      <a:pt x="4" y="6"/>
                      <a:pt x="4" y="8"/>
                    </a:cubicBezTo>
                    <a:cubicBezTo>
                      <a:pt x="4" y="10"/>
                      <a:pt x="6" y="12"/>
                      <a:pt x="8" y="12"/>
                    </a:cubicBezTo>
                    <a:cubicBezTo>
                      <a:pt x="10" y="12"/>
                      <a:pt x="12" y="10"/>
                      <a:pt x="12" y="8"/>
                    </a:cubicBezTo>
                    <a:cubicBezTo>
                      <a:pt x="12" y="6"/>
                      <a:pt x="10" y="4"/>
                      <a:pt x="8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75" name="Freeform 97"/>
              <p:cNvSpPr>
                <a:spLocks noEditPoints="1"/>
              </p:cNvSpPr>
              <p:nvPr/>
            </p:nvSpPr>
            <p:spPr bwMode="auto">
              <a:xfrm>
                <a:off x="6662738" y="1803400"/>
                <a:ext cx="153988" cy="155575"/>
              </a:xfrm>
              <a:custGeom>
                <a:avLst/>
                <a:gdLst>
                  <a:gd name="T0" fmla="*/ 16 w 40"/>
                  <a:gd name="T1" fmla="*/ 40 h 40"/>
                  <a:gd name="T2" fmla="*/ 14 w 40"/>
                  <a:gd name="T3" fmla="*/ 35 h 40"/>
                  <a:gd name="T4" fmla="*/ 7 w 40"/>
                  <a:gd name="T5" fmla="*/ 34 h 40"/>
                  <a:gd name="T6" fmla="*/ 5 w 40"/>
                  <a:gd name="T7" fmla="*/ 33 h 40"/>
                  <a:gd name="T8" fmla="*/ 1 w 40"/>
                  <a:gd name="T9" fmla="*/ 24 h 40"/>
                  <a:gd name="T10" fmla="*/ 4 w 40"/>
                  <a:gd name="T11" fmla="*/ 18 h 40"/>
                  <a:gd name="T12" fmla="*/ 0 w 40"/>
                  <a:gd name="T13" fmla="*/ 15 h 40"/>
                  <a:gd name="T14" fmla="*/ 5 w 40"/>
                  <a:gd name="T15" fmla="*/ 7 h 40"/>
                  <a:gd name="T16" fmla="*/ 7 w 40"/>
                  <a:gd name="T17" fmla="*/ 6 h 40"/>
                  <a:gd name="T18" fmla="*/ 14 w 40"/>
                  <a:gd name="T19" fmla="*/ 5 h 40"/>
                  <a:gd name="T20" fmla="*/ 16 w 40"/>
                  <a:gd name="T21" fmla="*/ 0 h 40"/>
                  <a:gd name="T22" fmla="*/ 26 w 40"/>
                  <a:gd name="T23" fmla="*/ 2 h 40"/>
                  <a:gd name="T24" fmla="*/ 30 w 40"/>
                  <a:gd name="T25" fmla="*/ 7 h 40"/>
                  <a:gd name="T26" fmla="*/ 34 w 40"/>
                  <a:gd name="T27" fmla="*/ 6 h 40"/>
                  <a:gd name="T28" fmla="*/ 39 w 40"/>
                  <a:gd name="T29" fmla="*/ 13 h 40"/>
                  <a:gd name="T30" fmla="*/ 36 w 40"/>
                  <a:gd name="T31" fmla="*/ 18 h 40"/>
                  <a:gd name="T32" fmla="*/ 39 w 40"/>
                  <a:gd name="T33" fmla="*/ 24 h 40"/>
                  <a:gd name="T34" fmla="*/ 35 w 40"/>
                  <a:gd name="T35" fmla="*/ 33 h 40"/>
                  <a:gd name="T36" fmla="*/ 33 w 40"/>
                  <a:gd name="T37" fmla="*/ 34 h 40"/>
                  <a:gd name="T38" fmla="*/ 26 w 40"/>
                  <a:gd name="T39" fmla="*/ 35 h 40"/>
                  <a:gd name="T40" fmla="*/ 24 w 40"/>
                  <a:gd name="T41" fmla="*/ 40 h 40"/>
                  <a:gd name="T42" fmla="*/ 22 w 40"/>
                  <a:gd name="T43" fmla="*/ 36 h 40"/>
                  <a:gd name="T44" fmla="*/ 23 w 40"/>
                  <a:gd name="T45" fmla="*/ 31 h 40"/>
                  <a:gd name="T46" fmla="*/ 31 w 40"/>
                  <a:gd name="T47" fmla="*/ 28 h 40"/>
                  <a:gd name="T48" fmla="*/ 35 w 40"/>
                  <a:gd name="T49" fmla="*/ 26 h 40"/>
                  <a:gd name="T50" fmla="*/ 32 w 40"/>
                  <a:gd name="T51" fmla="*/ 23 h 40"/>
                  <a:gd name="T52" fmla="*/ 33 w 40"/>
                  <a:gd name="T53" fmla="*/ 15 h 40"/>
                  <a:gd name="T54" fmla="*/ 33 w 40"/>
                  <a:gd name="T55" fmla="*/ 10 h 40"/>
                  <a:gd name="T56" fmla="*/ 28 w 40"/>
                  <a:gd name="T57" fmla="*/ 11 h 40"/>
                  <a:gd name="T58" fmla="*/ 22 w 40"/>
                  <a:gd name="T59" fmla="*/ 7 h 40"/>
                  <a:gd name="T60" fmla="*/ 18 w 40"/>
                  <a:gd name="T61" fmla="*/ 4 h 40"/>
                  <a:gd name="T62" fmla="*/ 17 w 40"/>
                  <a:gd name="T63" fmla="*/ 9 h 40"/>
                  <a:gd name="T64" fmla="*/ 9 w 40"/>
                  <a:gd name="T65" fmla="*/ 12 h 40"/>
                  <a:gd name="T66" fmla="*/ 5 w 40"/>
                  <a:gd name="T67" fmla="*/ 14 h 40"/>
                  <a:gd name="T68" fmla="*/ 8 w 40"/>
                  <a:gd name="T69" fmla="*/ 17 h 40"/>
                  <a:gd name="T70" fmla="*/ 7 w 40"/>
                  <a:gd name="T71" fmla="*/ 25 h 40"/>
                  <a:gd name="T72" fmla="*/ 7 w 40"/>
                  <a:gd name="T73" fmla="*/ 30 h 40"/>
                  <a:gd name="T74" fmla="*/ 12 w 40"/>
                  <a:gd name="T75" fmla="*/ 29 h 40"/>
                  <a:gd name="T76" fmla="*/ 18 w 40"/>
                  <a:gd name="T77" fmla="*/ 33 h 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</a:cxnLst>
                <a:rect l="0" t="0" r="r" b="b"/>
                <a:pathLst>
                  <a:path w="40" h="40">
                    <a:moveTo>
                      <a:pt x="24" y="40"/>
                    </a:moveTo>
                    <a:cubicBezTo>
                      <a:pt x="16" y="40"/>
                      <a:pt x="16" y="40"/>
                      <a:pt x="16" y="40"/>
                    </a:cubicBezTo>
                    <a:cubicBezTo>
                      <a:pt x="15" y="40"/>
                      <a:pt x="14" y="39"/>
                      <a:pt x="14" y="38"/>
                    </a:cubicBezTo>
                    <a:cubicBezTo>
                      <a:pt x="14" y="35"/>
                      <a:pt x="14" y="35"/>
                      <a:pt x="14" y="35"/>
                    </a:cubicBezTo>
                    <a:cubicBezTo>
                      <a:pt x="13" y="34"/>
                      <a:pt x="11" y="34"/>
                      <a:pt x="10" y="33"/>
                    </a:cubicBezTo>
                    <a:cubicBezTo>
                      <a:pt x="7" y="34"/>
                      <a:pt x="7" y="34"/>
                      <a:pt x="7" y="34"/>
                    </a:cubicBezTo>
                    <a:cubicBezTo>
                      <a:pt x="7" y="34"/>
                      <a:pt x="6" y="35"/>
                      <a:pt x="6" y="34"/>
                    </a:cubicBezTo>
                    <a:cubicBezTo>
                      <a:pt x="5" y="34"/>
                      <a:pt x="5" y="34"/>
                      <a:pt x="5" y="33"/>
                    </a:cubicBezTo>
                    <a:cubicBezTo>
                      <a:pt x="1" y="27"/>
                      <a:pt x="1" y="27"/>
                      <a:pt x="1" y="27"/>
                    </a:cubicBezTo>
                    <a:cubicBezTo>
                      <a:pt x="0" y="26"/>
                      <a:pt x="0" y="24"/>
                      <a:pt x="1" y="24"/>
                    </a:cubicBezTo>
                    <a:cubicBezTo>
                      <a:pt x="4" y="22"/>
                      <a:pt x="4" y="22"/>
                      <a:pt x="4" y="22"/>
                    </a:cubicBezTo>
                    <a:cubicBezTo>
                      <a:pt x="4" y="21"/>
                      <a:pt x="4" y="19"/>
                      <a:pt x="4" y="18"/>
                    </a:cubicBezTo>
                    <a:cubicBezTo>
                      <a:pt x="1" y="16"/>
                      <a:pt x="1" y="16"/>
                      <a:pt x="1" y="16"/>
                    </a:cubicBezTo>
                    <a:cubicBezTo>
                      <a:pt x="1" y="16"/>
                      <a:pt x="1" y="15"/>
                      <a:pt x="0" y="15"/>
                    </a:cubicBezTo>
                    <a:cubicBezTo>
                      <a:pt x="0" y="14"/>
                      <a:pt x="0" y="14"/>
                      <a:pt x="1" y="13"/>
                    </a:cubicBezTo>
                    <a:cubicBezTo>
                      <a:pt x="5" y="7"/>
                      <a:pt x="5" y="7"/>
                      <a:pt x="5" y="7"/>
                    </a:cubicBezTo>
                    <a:cubicBezTo>
                      <a:pt x="5" y="6"/>
                      <a:pt x="5" y="6"/>
                      <a:pt x="6" y="6"/>
                    </a:cubicBezTo>
                    <a:cubicBezTo>
                      <a:pt x="6" y="5"/>
                      <a:pt x="7" y="6"/>
                      <a:pt x="7" y="6"/>
                    </a:cubicBezTo>
                    <a:cubicBezTo>
                      <a:pt x="10" y="7"/>
                      <a:pt x="10" y="7"/>
                      <a:pt x="10" y="7"/>
                    </a:cubicBezTo>
                    <a:cubicBezTo>
                      <a:pt x="11" y="7"/>
                      <a:pt x="13" y="6"/>
                      <a:pt x="14" y="5"/>
                    </a:cubicBezTo>
                    <a:cubicBezTo>
                      <a:pt x="14" y="2"/>
                      <a:pt x="14" y="2"/>
                      <a:pt x="14" y="2"/>
                    </a:cubicBezTo>
                    <a:cubicBezTo>
                      <a:pt x="14" y="1"/>
                      <a:pt x="15" y="0"/>
                      <a:pt x="16" y="0"/>
                    </a:cubicBezTo>
                    <a:cubicBezTo>
                      <a:pt x="24" y="0"/>
                      <a:pt x="24" y="0"/>
                      <a:pt x="24" y="0"/>
                    </a:cubicBezTo>
                    <a:cubicBezTo>
                      <a:pt x="25" y="0"/>
                      <a:pt x="26" y="1"/>
                      <a:pt x="26" y="2"/>
                    </a:cubicBezTo>
                    <a:cubicBezTo>
                      <a:pt x="26" y="5"/>
                      <a:pt x="26" y="5"/>
                      <a:pt x="26" y="5"/>
                    </a:cubicBezTo>
                    <a:cubicBezTo>
                      <a:pt x="27" y="6"/>
                      <a:pt x="29" y="6"/>
                      <a:pt x="30" y="7"/>
                    </a:cubicBezTo>
                    <a:cubicBezTo>
                      <a:pt x="33" y="6"/>
                      <a:pt x="33" y="6"/>
                      <a:pt x="33" y="6"/>
                    </a:cubicBezTo>
                    <a:cubicBezTo>
                      <a:pt x="33" y="6"/>
                      <a:pt x="34" y="5"/>
                      <a:pt x="34" y="6"/>
                    </a:cubicBezTo>
                    <a:cubicBezTo>
                      <a:pt x="35" y="6"/>
                      <a:pt x="35" y="6"/>
                      <a:pt x="35" y="7"/>
                    </a:cubicBezTo>
                    <a:cubicBezTo>
                      <a:pt x="39" y="13"/>
                      <a:pt x="39" y="13"/>
                      <a:pt x="39" y="13"/>
                    </a:cubicBezTo>
                    <a:cubicBezTo>
                      <a:pt x="40" y="14"/>
                      <a:pt x="40" y="16"/>
                      <a:pt x="39" y="16"/>
                    </a:cubicBezTo>
                    <a:cubicBezTo>
                      <a:pt x="36" y="18"/>
                      <a:pt x="36" y="18"/>
                      <a:pt x="36" y="18"/>
                    </a:cubicBezTo>
                    <a:cubicBezTo>
                      <a:pt x="36" y="19"/>
                      <a:pt x="36" y="21"/>
                      <a:pt x="36" y="22"/>
                    </a:cubicBezTo>
                    <a:cubicBezTo>
                      <a:pt x="39" y="24"/>
                      <a:pt x="39" y="24"/>
                      <a:pt x="39" y="24"/>
                    </a:cubicBezTo>
                    <a:cubicBezTo>
                      <a:pt x="40" y="24"/>
                      <a:pt x="40" y="26"/>
                      <a:pt x="39" y="27"/>
                    </a:cubicBezTo>
                    <a:cubicBezTo>
                      <a:pt x="35" y="33"/>
                      <a:pt x="35" y="33"/>
                      <a:pt x="35" y="33"/>
                    </a:cubicBezTo>
                    <a:cubicBezTo>
                      <a:pt x="35" y="34"/>
                      <a:pt x="35" y="34"/>
                      <a:pt x="34" y="34"/>
                    </a:cubicBezTo>
                    <a:cubicBezTo>
                      <a:pt x="34" y="35"/>
                      <a:pt x="33" y="34"/>
                      <a:pt x="33" y="34"/>
                    </a:cubicBezTo>
                    <a:cubicBezTo>
                      <a:pt x="30" y="33"/>
                      <a:pt x="30" y="33"/>
                      <a:pt x="30" y="33"/>
                    </a:cubicBezTo>
                    <a:cubicBezTo>
                      <a:pt x="29" y="33"/>
                      <a:pt x="27" y="34"/>
                      <a:pt x="26" y="35"/>
                    </a:cubicBezTo>
                    <a:cubicBezTo>
                      <a:pt x="26" y="38"/>
                      <a:pt x="26" y="38"/>
                      <a:pt x="26" y="38"/>
                    </a:cubicBezTo>
                    <a:cubicBezTo>
                      <a:pt x="26" y="39"/>
                      <a:pt x="25" y="40"/>
                      <a:pt x="24" y="40"/>
                    </a:cubicBezTo>
                    <a:close/>
                    <a:moveTo>
                      <a:pt x="18" y="36"/>
                    </a:moveTo>
                    <a:cubicBezTo>
                      <a:pt x="22" y="36"/>
                      <a:pt x="22" y="36"/>
                      <a:pt x="22" y="36"/>
                    </a:cubicBezTo>
                    <a:cubicBezTo>
                      <a:pt x="22" y="33"/>
                      <a:pt x="22" y="33"/>
                      <a:pt x="22" y="33"/>
                    </a:cubicBezTo>
                    <a:cubicBezTo>
                      <a:pt x="22" y="32"/>
                      <a:pt x="23" y="32"/>
                      <a:pt x="23" y="31"/>
                    </a:cubicBezTo>
                    <a:cubicBezTo>
                      <a:pt x="25" y="31"/>
                      <a:pt x="27" y="30"/>
                      <a:pt x="28" y="29"/>
                    </a:cubicBezTo>
                    <a:cubicBezTo>
                      <a:pt x="29" y="28"/>
                      <a:pt x="30" y="28"/>
                      <a:pt x="31" y="28"/>
                    </a:cubicBezTo>
                    <a:cubicBezTo>
                      <a:pt x="33" y="30"/>
                      <a:pt x="33" y="30"/>
                      <a:pt x="33" y="30"/>
                    </a:cubicBezTo>
                    <a:cubicBezTo>
                      <a:pt x="35" y="26"/>
                      <a:pt x="35" y="26"/>
                      <a:pt x="35" y="26"/>
                    </a:cubicBezTo>
                    <a:cubicBezTo>
                      <a:pt x="33" y="25"/>
                      <a:pt x="33" y="25"/>
                      <a:pt x="33" y="25"/>
                    </a:cubicBezTo>
                    <a:cubicBezTo>
                      <a:pt x="32" y="25"/>
                      <a:pt x="31" y="24"/>
                      <a:pt x="32" y="23"/>
                    </a:cubicBezTo>
                    <a:cubicBezTo>
                      <a:pt x="32" y="21"/>
                      <a:pt x="32" y="19"/>
                      <a:pt x="32" y="17"/>
                    </a:cubicBezTo>
                    <a:cubicBezTo>
                      <a:pt x="31" y="16"/>
                      <a:pt x="32" y="15"/>
                      <a:pt x="33" y="15"/>
                    </a:cubicBezTo>
                    <a:cubicBezTo>
                      <a:pt x="35" y="14"/>
                      <a:pt x="35" y="14"/>
                      <a:pt x="35" y="14"/>
                    </a:cubicBezTo>
                    <a:cubicBezTo>
                      <a:pt x="33" y="10"/>
                      <a:pt x="33" y="10"/>
                      <a:pt x="33" y="10"/>
                    </a:cubicBezTo>
                    <a:cubicBezTo>
                      <a:pt x="31" y="12"/>
                      <a:pt x="31" y="12"/>
                      <a:pt x="31" y="12"/>
                    </a:cubicBezTo>
                    <a:cubicBezTo>
                      <a:pt x="30" y="12"/>
                      <a:pt x="29" y="12"/>
                      <a:pt x="28" y="11"/>
                    </a:cubicBezTo>
                    <a:cubicBezTo>
                      <a:pt x="27" y="10"/>
                      <a:pt x="25" y="9"/>
                      <a:pt x="23" y="9"/>
                    </a:cubicBezTo>
                    <a:cubicBezTo>
                      <a:pt x="23" y="8"/>
                      <a:pt x="22" y="8"/>
                      <a:pt x="22" y="7"/>
                    </a:cubicBezTo>
                    <a:cubicBezTo>
                      <a:pt x="22" y="4"/>
                      <a:pt x="22" y="4"/>
                      <a:pt x="22" y="4"/>
                    </a:cubicBezTo>
                    <a:cubicBezTo>
                      <a:pt x="18" y="4"/>
                      <a:pt x="18" y="4"/>
                      <a:pt x="18" y="4"/>
                    </a:cubicBezTo>
                    <a:cubicBezTo>
                      <a:pt x="18" y="7"/>
                      <a:pt x="18" y="7"/>
                      <a:pt x="18" y="7"/>
                    </a:cubicBezTo>
                    <a:cubicBezTo>
                      <a:pt x="18" y="8"/>
                      <a:pt x="17" y="8"/>
                      <a:pt x="17" y="9"/>
                    </a:cubicBezTo>
                    <a:cubicBezTo>
                      <a:pt x="15" y="9"/>
                      <a:pt x="13" y="10"/>
                      <a:pt x="12" y="11"/>
                    </a:cubicBezTo>
                    <a:cubicBezTo>
                      <a:pt x="11" y="12"/>
                      <a:pt x="10" y="12"/>
                      <a:pt x="9" y="12"/>
                    </a:cubicBezTo>
                    <a:cubicBezTo>
                      <a:pt x="7" y="10"/>
                      <a:pt x="7" y="10"/>
                      <a:pt x="7" y="10"/>
                    </a:cubicBezTo>
                    <a:cubicBezTo>
                      <a:pt x="5" y="14"/>
                      <a:pt x="5" y="14"/>
                      <a:pt x="5" y="14"/>
                    </a:cubicBezTo>
                    <a:cubicBezTo>
                      <a:pt x="7" y="15"/>
                      <a:pt x="7" y="15"/>
                      <a:pt x="7" y="15"/>
                    </a:cubicBezTo>
                    <a:cubicBezTo>
                      <a:pt x="8" y="15"/>
                      <a:pt x="9" y="16"/>
                      <a:pt x="8" y="17"/>
                    </a:cubicBezTo>
                    <a:cubicBezTo>
                      <a:pt x="8" y="19"/>
                      <a:pt x="8" y="21"/>
                      <a:pt x="8" y="23"/>
                    </a:cubicBezTo>
                    <a:cubicBezTo>
                      <a:pt x="9" y="24"/>
                      <a:pt x="8" y="24"/>
                      <a:pt x="7" y="25"/>
                    </a:cubicBezTo>
                    <a:cubicBezTo>
                      <a:pt x="5" y="26"/>
                      <a:pt x="5" y="26"/>
                      <a:pt x="5" y="26"/>
                    </a:cubicBezTo>
                    <a:cubicBezTo>
                      <a:pt x="7" y="30"/>
                      <a:pt x="7" y="30"/>
                      <a:pt x="7" y="30"/>
                    </a:cubicBezTo>
                    <a:cubicBezTo>
                      <a:pt x="9" y="28"/>
                      <a:pt x="9" y="28"/>
                      <a:pt x="9" y="28"/>
                    </a:cubicBezTo>
                    <a:cubicBezTo>
                      <a:pt x="10" y="28"/>
                      <a:pt x="11" y="28"/>
                      <a:pt x="12" y="29"/>
                    </a:cubicBezTo>
                    <a:cubicBezTo>
                      <a:pt x="13" y="30"/>
                      <a:pt x="15" y="31"/>
                      <a:pt x="17" y="31"/>
                    </a:cubicBezTo>
                    <a:cubicBezTo>
                      <a:pt x="17" y="32"/>
                      <a:pt x="18" y="33"/>
                      <a:pt x="18" y="33"/>
                    </a:cubicBezTo>
                    <a:lnTo>
                      <a:pt x="18" y="3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grpSp>
          <p:nvGrpSpPr>
            <p:cNvPr id="153" name="Group 152"/>
            <p:cNvGrpSpPr>
              <a:grpSpLocks noChangeAspect="1"/>
            </p:cNvGrpSpPr>
            <p:nvPr/>
          </p:nvGrpSpPr>
          <p:grpSpPr>
            <a:xfrm>
              <a:off x="6166507" y="3774472"/>
              <a:ext cx="262800" cy="262800"/>
              <a:chOff x="3903073" y="3496769"/>
              <a:chExt cx="360000" cy="360000"/>
            </a:xfrm>
          </p:grpSpPr>
          <p:sp>
            <p:nvSpPr>
              <p:cNvPr id="170" name="Freeform 79"/>
              <p:cNvSpPr>
                <a:spLocks noEditPoints="1"/>
              </p:cNvSpPr>
              <p:nvPr/>
            </p:nvSpPr>
            <p:spPr bwMode="auto">
              <a:xfrm>
                <a:off x="3903073" y="3496769"/>
                <a:ext cx="255385" cy="255385"/>
              </a:xfrm>
              <a:custGeom>
                <a:avLst/>
                <a:gdLst>
                  <a:gd name="T0" fmla="*/ 34 w 68"/>
                  <a:gd name="T1" fmla="*/ 68 h 68"/>
                  <a:gd name="T2" fmla="*/ 0 w 68"/>
                  <a:gd name="T3" fmla="*/ 34 h 68"/>
                  <a:gd name="T4" fmla="*/ 34 w 68"/>
                  <a:gd name="T5" fmla="*/ 0 h 68"/>
                  <a:gd name="T6" fmla="*/ 68 w 68"/>
                  <a:gd name="T7" fmla="*/ 34 h 68"/>
                  <a:gd name="T8" fmla="*/ 34 w 68"/>
                  <a:gd name="T9" fmla="*/ 68 h 68"/>
                  <a:gd name="T10" fmla="*/ 34 w 68"/>
                  <a:gd name="T11" fmla="*/ 4 h 68"/>
                  <a:gd name="T12" fmla="*/ 4 w 68"/>
                  <a:gd name="T13" fmla="*/ 34 h 68"/>
                  <a:gd name="T14" fmla="*/ 34 w 68"/>
                  <a:gd name="T15" fmla="*/ 64 h 68"/>
                  <a:gd name="T16" fmla="*/ 64 w 68"/>
                  <a:gd name="T17" fmla="*/ 34 h 68"/>
                  <a:gd name="T18" fmla="*/ 34 w 68"/>
                  <a:gd name="T19" fmla="*/ 4 h 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68" h="68">
                    <a:moveTo>
                      <a:pt x="34" y="68"/>
                    </a:moveTo>
                    <a:cubicBezTo>
                      <a:pt x="15" y="68"/>
                      <a:pt x="0" y="53"/>
                      <a:pt x="0" y="34"/>
                    </a:cubicBezTo>
                    <a:cubicBezTo>
                      <a:pt x="0" y="15"/>
                      <a:pt x="15" y="0"/>
                      <a:pt x="34" y="0"/>
                    </a:cubicBezTo>
                    <a:cubicBezTo>
                      <a:pt x="53" y="0"/>
                      <a:pt x="68" y="15"/>
                      <a:pt x="68" y="34"/>
                    </a:cubicBezTo>
                    <a:cubicBezTo>
                      <a:pt x="68" y="53"/>
                      <a:pt x="53" y="68"/>
                      <a:pt x="34" y="68"/>
                    </a:cubicBezTo>
                    <a:close/>
                    <a:moveTo>
                      <a:pt x="34" y="4"/>
                    </a:moveTo>
                    <a:cubicBezTo>
                      <a:pt x="17" y="4"/>
                      <a:pt x="4" y="17"/>
                      <a:pt x="4" y="34"/>
                    </a:cubicBezTo>
                    <a:cubicBezTo>
                      <a:pt x="4" y="51"/>
                      <a:pt x="17" y="64"/>
                      <a:pt x="34" y="64"/>
                    </a:cubicBezTo>
                    <a:cubicBezTo>
                      <a:pt x="51" y="64"/>
                      <a:pt x="64" y="51"/>
                      <a:pt x="64" y="34"/>
                    </a:cubicBezTo>
                    <a:cubicBezTo>
                      <a:pt x="64" y="17"/>
                      <a:pt x="51" y="4"/>
                      <a:pt x="34" y="4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71" name="Freeform 80"/>
              <p:cNvSpPr>
                <a:spLocks/>
              </p:cNvSpPr>
              <p:nvPr/>
            </p:nvSpPr>
            <p:spPr bwMode="auto">
              <a:xfrm>
                <a:off x="4106150" y="3699846"/>
                <a:ext cx="156923" cy="156923"/>
              </a:xfrm>
              <a:custGeom>
                <a:avLst/>
                <a:gdLst>
                  <a:gd name="T0" fmla="*/ 40 w 42"/>
                  <a:gd name="T1" fmla="*/ 42 h 42"/>
                  <a:gd name="T2" fmla="*/ 39 w 42"/>
                  <a:gd name="T3" fmla="*/ 41 h 42"/>
                  <a:gd name="T4" fmla="*/ 1 w 42"/>
                  <a:gd name="T5" fmla="*/ 4 h 42"/>
                  <a:gd name="T6" fmla="*/ 1 w 42"/>
                  <a:gd name="T7" fmla="*/ 1 h 42"/>
                  <a:gd name="T8" fmla="*/ 4 w 42"/>
                  <a:gd name="T9" fmla="*/ 1 h 42"/>
                  <a:gd name="T10" fmla="*/ 41 w 42"/>
                  <a:gd name="T11" fmla="*/ 39 h 42"/>
                  <a:gd name="T12" fmla="*/ 41 w 42"/>
                  <a:gd name="T13" fmla="*/ 41 h 42"/>
                  <a:gd name="T14" fmla="*/ 40 w 42"/>
                  <a:gd name="T15" fmla="*/ 42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2" h="42">
                    <a:moveTo>
                      <a:pt x="40" y="42"/>
                    </a:moveTo>
                    <a:cubicBezTo>
                      <a:pt x="39" y="42"/>
                      <a:pt x="39" y="42"/>
                      <a:pt x="39" y="41"/>
                    </a:cubicBezTo>
                    <a:cubicBezTo>
                      <a:pt x="1" y="4"/>
                      <a:pt x="1" y="4"/>
                      <a:pt x="1" y="4"/>
                    </a:cubicBezTo>
                    <a:cubicBezTo>
                      <a:pt x="0" y="3"/>
                      <a:pt x="0" y="2"/>
                      <a:pt x="1" y="1"/>
                    </a:cubicBezTo>
                    <a:cubicBezTo>
                      <a:pt x="2" y="0"/>
                      <a:pt x="3" y="0"/>
                      <a:pt x="4" y="1"/>
                    </a:cubicBezTo>
                    <a:cubicBezTo>
                      <a:pt x="41" y="39"/>
                      <a:pt x="41" y="39"/>
                      <a:pt x="41" y="39"/>
                    </a:cubicBezTo>
                    <a:cubicBezTo>
                      <a:pt x="42" y="39"/>
                      <a:pt x="42" y="41"/>
                      <a:pt x="41" y="41"/>
                    </a:cubicBezTo>
                    <a:cubicBezTo>
                      <a:pt x="41" y="42"/>
                      <a:pt x="41" y="42"/>
                      <a:pt x="40" y="42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grpSp>
          <p:nvGrpSpPr>
            <p:cNvPr id="154" name="Group 153"/>
            <p:cNvGrpSpPr>
              <a:grpSpLocks noChangeAspect="1"/>
            </p:cNvGrpSpPr>
            <p:nvPr/>
          </p:nvGrpSpPr>
          <p:grpSpPr>
            <a:xfrm>
              <a:off x="5463220" y="5912291"/>
              <a:ext cx="211139" cy="262800"/>
              <a:chOff x="5653088" y="1797050"/>
              <a:chExt cx="298450" cy="371475"/>
            </a:xfrm>
            <a:solidFill>
              <a:schemeClr val="bg1"/>
            </a:solidFill>
          </p:grpSpPr>
          <p:sp>
            <p:nvSpPr>
              <p:cNvPr id="158" name="Freeform 84"/>
              <p:cNvSpPr>
                <a:spLocks/>
              </p:cNvSpPr>
              <p:nvPr/>
            </p:nvSpPr>
            <p:spPr bwMode="auto">
              <a:xfrm>
                <a:off x="5872163" y="1982788"/>
                <a:ext cx="79375" cy="107950"/>
              </a:xfrm>
              <a:custGeom>
                <a:avLst/>
                <a:gdLst>
                  <a:gd name="T0" fmla="*/ 6 w 20"/>
                  <a:gd name="T1" fmla="*/ 28 h 28"/>
                  <a:gd name="T2" fmla="*/ 2 w 20"/>
                  <a:gd name="T3" fmla="*/ 28 h 28"/>
                  <a:gd name="T4" fmla="*/ 0 w 20"/>
                  <a:gd name="T5" fmla="*/ 26 h 28"/>
                  <a:gd name="T6" fmla="*/ 2 w 20"/>
                  <a:gd name="T7" fmla="*/ 24 h 28"/>
                  <a:gd name="T8" fmla="*/ 6 w 20"/>
                  <a:gd name="T9" fmla="*/ 24 h 28"/>
                  <a:gd name="T10" fmla="*/ 16 w 20"/>
                  <a:gd name="T11" fmla="*/ 14 h 28"/>
                  <a:gd name="T12" fmla="*/ 6 w 20"/>
                  <a:gd name="T13" fmla="*/ 4 h 28"/>
                  <a:gd name="T14" fmla="*/ 2 w 20"/>
                  <a:gd name="T15" fmla="*/ 4 h 28"/>
                  <a:gd name="T16" fmla="*/ 0 w 20"/>
                  <a:gd name="T17" fmla="*/ 2 h 28"/>
                  <a:gd name="T18" fmla="*/ 2 w 20"/>
                  <a:gd name="T19" fmla="*/ 0 h 28"/>
                  <a:gd name="T20" fmla="*/ 6 w 20"/>
                  <a:gd name="T21" fmla="*/ 0 h 28"/>
                  <a:gd name="T22" fmla="*/ 20 w 20"/>
                  <a:gd name="T23" fmla="*/ 14 h 28"/>
                  <a:gd name="T24" fmla="*/ 6 w 20"/>
                  <a:gd name="T25" fmla="*/ 28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20" h="28">
                    <a:moveTo>
                      <a:pt x="6" y="28"/>
                    </a:moveTo>
                    <a:cubicBezTo>
                      <a:pt x="2" y="28"/>
                      <a:pt x="2" y="28"/>
                      <a:pt x="2" y="28"/>
                    </a:cubicBezTo>
                    <a:cubicBezTo>
                      <a:pt x="1" y="28"/>
                      <a:pt x="0" y="27"/>
                      <a:pt x="0" y="26"/>
                    </a:cubicBezTo>
                    <a:cubicBezTo>
                      <a:pt x="0" y="25"/>
                      <a:pt x="1" y="24"/>
                      <a:pt x="2" y="24"/>
                    </a:cubicBezTo>
                    <a:cubicBezTo>
                      <a:pt x="6" y="24"/>
                      <a:pt x="6" y="24"/>
                      <a:pt x="6" y="24"/>
                    </a:cubicBezTo>
                    <a:cubicBezTo>
                      <a:pt x="12" y="24"/>
                      <a:pt x="16" y="20"/>
                      <a:pt x="16" y="14"/>
                    </a:cubicBezTo>
                    <a:cubicBezTo>
                      <a:pt x="16" y="8"/>
                      <a:pt x="12" y="4"/>
                      <a:pt x="6" y="4"/>
                    </a:cubicBezTo>
                    <a:cubicBezTo>
                      <a:pt x="2" y="4"/>
                      <a:pt x="2" y="4"/>
                      <a:pt x="2" y="4"/>
                    </a:cubicBezTo>
                    <a:cubicBezTo>
                      <a:pt x="1" y="4"/>
                      <a:pt x="0" y="3"/>
                      <a:pt x="0" y="2"/>
                    </a:cubicBezTo>
                    <a:cubicBezTo>
                      <a:pt x="0" y="1"/>
                      <a:pt x="1" y="0"/>
                      <a:pt x="2" y="0"/>
                    </a:cubicBezTo>
                    <a:cubicBezTo>
                      <a:pt x="6" y="0"/>
                      <a:pt x="6" y="0"/>
                      <a:pt x="6" y="0"/>
                    </a:cubicBezTo>
                    <a:cubicBezTo>
                      <a:pt x="14" y="0"/>
                      <a:pt x="20" y="6"/>
                      <a:pt x="20" y="14"/>
                    </a:cubicBezTo>
                    <a:cubicBezTo>
                      <a:pt x="20" y="22"/>
                      <a:pt x="14" y="28"/>
                      <a:pt x="6" y="2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59" name="Freeform 85"/>
              <p:cNvSpPr>
                <a:spLocks noEditPoints="1"/>
              </p:cNvSpPr>
              <p:nvPr/>
            </p:nvSpPr>
            <p:spPr bwMode="auto">
              <a:xfrm>
                <a:off x="5668963" y="1952625"/>
                <a:ext cx="219075" cy="215900"/>
              </a:xfrm>
              <a:custGeom>
                <a:avLst/>
                <a:gdLst>
                  <a:gd name="T0" fmla="*/ 46 w 56"/>
                  <a:gd name="T1" fmla="*/ 56 h 56"/>
                  <a:gd name="T2" fmla="*/ 10 w 56"/>
                  <a:gd name="T3" fmla="*/ 56 h 56"/>
                  <a:gd name="T4" fmla="*/ 0 w 56"/>
                  <a:gd name="T5" fmla="*/ 46 h 56"/>
                  <a:gd name="T6" fmla="*/ 0 w 56"/>
                  <a:gd name="T7" fmla="*/ 2 h 56"/>
                  <a:gd name="T8" fmla="*/ 2 w 56"/>
                  <a:gd name="T9" fmla="*/ 0 h 56"/>
                  <a:gd name="T10" fmla="*/ 54 w 56"/>
                  <a:gd name="T11" fmla="*/ 0 h 56"/>
                  <a:gd name="T12" fmla="*/ 56 w 56"/>
                  <a:gd name="T13" fmla="*/ 2 h 56"/>
                  <a:gd name="T14" fmla="*/ 56 w 56"/>
                  <a:gd name="T15" fmla="*/ 46 h 56"/>
                  <a:gd name="T16" fmla="*/ 46 w 56"/>
                  <a:gd name="T17" fmla="*/ 56 h 56"/>
                  <a:gd name="T18" fmla="*/ 4 w 56"/>
                  <a:gd name="T19" fmla="*/ 4 h 56"/>
                  <a:gd name="T20" fmla="*/ 4 w 56"/>
                  <a:gd name="T21" fmla="*/ 46 h 56"/>
                  <a:gd name="T22" fmla="*/ 10 w 56"/>
                  <a:gd name="T23" fmla="*/ 52 h 56"/>
                  <a:gd name="T24" fmla="*/ 46 w 56"/>
                  <a:gd name="T25" fmla="*/ 52 h 56"/>
                  <a:gd name="T26" fmla="*/ 52 w 56"/>
                  <a:gd name="T27" fmla="*/ 46 h 56"/>
                  <a:gd name="T28" fmla="*/ 52 w 56"/>
                  <a:gd name="T29" fmla="*/ 4 h 56"/>
                  <a:gd name="T30" fmla="*/ 4 w 56"/>
                  <a:gd name="T31" fmla="*/ 4 h 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56" h="56">
                    <a:moveTo>
                      <a:pt x="46" y="56"/>
                    </a:moveTo>
                    <a:cubicBezTo>
                      <a:pt x="10" y="56"/>
                      <a:pt x="10" y="56"/>
                      <a:pt x="10" y="56"/>
                    </a:cubicBezTo>
                    <a:cubicBezTo>
                      <a:pt x="4" y="56"/>
                      <a:pt x="0" y="52"/>
                      <a:pt x="0" y="46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0" y="1"/>
                      <a:pt x="1" y="0"/>
                      <a:pt x="2" y="0"/>
                    </a:cubicBezTo>
                    <a:cubicBezTo>
                      <a:pt x="54" y="0"/>
                      <a:pt x="54" y="0"/>
                      <a:pt x="54" y="0"/>
                    </a:cubicBezTo>
                    <a:cubicBezTo>
                      <a:pt x="55" y="0"/>
                      <a:pt x="56" y="1"/>
                      <a:pt x="56" y="2"/>
                    </a:cubicBezTo>
                    <a:cubicBezTo>
                      <a:pt x="56" y="46"/>
                      <a:pt x="56" y="46"/>
                      <a:pt x="56" y="46"/>
                    </a:cubicBezTo>
                    <a:cubicBezTo>
                      <a:pt x="56" y="52"/>
                      <a:pt x="52" y="56"/>
                      <a:pt x="46" y="56"/>
                    </a:cubicBezTo>
                    <a:close/>
                    <a:moveTo>
                      <a:pt x="4" y="4"/>
                    </a:moveTo>
                    <a:cubicBezTo>
                      <a:pt x="4" y="46"/>
                      <a:pt x="4" y="46"/>
                      <a:pt x="4" y="46"/>
                    </a:cubicBezTo>
                    <a:cubicBezTo>
                      <a:pt x="4" y="49"/>
                      <a:pt x="7" y="52"/>
                      <a:pt x="10" y="52"/>
                    </a:cubicBezTo>
                    <a:cubicBezTo>
                      <a:pt x="46" y="52"/>
                      <a:pt x="46" y="52"/>
                      <a:pt x="46" y="52"/>
                    </a:cubicBezTo>
                    <a:cubicBezTo>
                      <a:pt x="49" y="52"/>
                      <a:pt x="52" y="49"/>
                      <a:pt x="52" y="46"/>
                    </a:cubicBezTo>
                    <a:cubicBezTo>
                      <a:pt x="52" y="4"/>
                      <a:pt x="52" y="4"/>
                      <a:pt x="52" y="4"/>
                    </a:cubicBezTo>
                    <a:lnTo>
                      <a:pt x="4" y="4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60" name="Freeform 86"/>
              <p:cNvSpPr>
                <a:spLocks noEditPoints="1"/>
              </p:cNvSpPr>
              <p:nvPr/>
            </p:nvSpPr>
            <p:spPr bwMode="auto">
              <a:xfrm>
                <a:off x="5853113" y="1797050"/>
                <a:ext cx="74612" cy="104775"/>
              </a:xfrm>
              <a:custGeom>
                <a:avLst/>
                <a:gdLst>
                  <a:gd name="T0" fmla="*/ 10 w 19"/>
                  <a:gd name="T1" fmla="*/ 27 h 27"/>
                  <a:gd name="T2" fmla="*/ 10 w 19"/>
                  <a:gd name="T3" fmla="*/ 27 h 27"/>
                  <a:gd name="T4" fmla="*/ 6 w 19"/>
                  <a:gd name="T5" fmla="*/ 26 h 27"/>
                  <a:gd name="T6" fmla="*/ 1 w 19"/>
                  <a:gd name="T7" fmla="*/ 21 h 27"/>
                  <a:gd name="T8" fmla="*/ 1 w 19"/>
                  <a:gd name="T9" fmla="*/ 15 h 27"/>
                  <a:gd name="T10" fmla="*/ 3 w 19"/>
                  <a:gd name="T11" fmla="*/ 11 h 27"/>
                  <a:gd name="T12" fmla="*/ 5 w 19"/>
                  <a:gd name="T13" fmla="*/ 3 h 27"/>
                  <a:gd name="T14" fmla="*/ 5 w 19"/>
                  <a:gd name="T15" fmla="*/ 1 h 27"/>
                  <a:gd name="T16" fmla="*/ 7 w 19"/>
                  <a:gd name="T17" fmla="*/ 0 h 27"/>
                  <a:gd name="T18" fmla="*/ 19 w 19"/>
                  <a:gd name="T19" fmla="*/ 17 h 27"/>
                  <a:gd name="T20" fmla="*/ 10 w 19"/>
                  <a:gd name="T21" fmla="*/ 27 h 27"/>
                  <a:gd name="T22" fmla="*/ 10 w 19"/>
                  <a:gd name="T23" fmla="*/ 6 h 27"/>
                  <a:gd name="T24" fmla="*/ 7 w 19"/>
                  <a:gd name="T25" fmla="*/ 14 h 27"/>
                  <a:gd name="T26" fmla="*/ 5 w 19"/>
                  <a:gd name="T27" fmla="*/ 16 h 27"/>
                  <a:gd name="T28" fmla="*/ 5 w 19"/>
                  <a:gd name="T29" fmla="*/ 20 h 27"/>
                  <a:gd name="T30" fmla="*/ 7 w 19"/>
                  <a:gd name="T31" fmla="*/ 22 h 27"/>
                  <a:gd name="T32" fmla="*/ 10 w 19"/>
                  <a:gd name="T33" fmla="*/ 23 h 27"/>
                  <a:gd name="T34" fmla="*/ 15 w 19"/>
                  <a:gd name="T35" fmla="*/ 17 h 27"/>
                  <a:gd name="T36" fmla="*/ 10 w 19"/>
                  <a:gd name="T37" fmla="*/ 6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19" h="27">
                    <a:moveTo>
                      <a:pt x="10" y="27"/>
                    </a:moveTo>
                    <a:cubicBezTo>
                      <a:pt x="10" y="27"/>
                      <a:pt x="10" y="27"/>
                      <a:pt x="10" y="27"/>
                    </a:cubicBezTo>
                    <a:cubicBezTo>
                      <a:pt x="9" y="27"/>
                      <a:pt x="7" y="26"/>
                      <a:pt x="6" y="26"/>
                    </a:cubicBezTo>
                    <a:cubicBezTo>
                      <a:pt x="4" y="25"/>
                      <a:pt x="2" y="23"/>
                      <a:pt x="1" y="21"/>
                    </a:cubicBezTo>
                    <a:cubicBezTo>
                      <a:pt x="0" y="19"/>
                      <a:pt x="0" y="17"/>
                      <a:pt x="1" y="15"/>
                    </a:cubicBezTo>
                    <a:cubicBezTo>
                      <a:pt x="2" y="13"/>
                      <a:pt x="3" y="12"/>
                      <a:pt x="3" y="11"/>
                    </a:cubicBezTo>
                    <a:cubicBezTo>
                      <a:pt x="6" y="8"/>
                      <a:pt x="7" y="7"/>
                      <a:pt x="5" y="3"/>
                    </a:cubicBezTo>
                    <a:cubicBezTo>
                      <a:pt x="4" y="3"/>
                      <a:pt x="4" y="2"/>
                      <a:pt x="5" y="1"/>
                    </a:cubicBezTo>
                    <a:cubicBezTo>
                      <a:pt x="5" y="0"/>
                      <a:pt x="6" y="0"/>
                      <a:pt x="7" y="0"/>
                    </a:cubicBezTo>
                    <a:cubicBezTo>
                      <a:pt x="16" y="3"/>
                      <a:pt x="19" y="11"/>
                      <a:pt x="19" y="17"/>
                    </a:cubicBezTo>
                    <a:cubicBezTo>
                      <a:pt x="18" y="23"/>
                      <a:pt x="14" y="27"/>
                      <a:pt x="10" y="27"/>
                    </a:cubicBezTo>
                    <a:close/>
                    <a:moveTo>
                      <a:pt x="10" y="6"/>
                    </a:moveTo>
                    <a:cubicBezTo>
                      <a:pt x="10" y="9"/>
                      <a:pt x="8" y="12"/>
                      <a:pt x="7" y="14"/>
                    </a:cubicBezTo>
                    <a:cubicBezTo>
                      <a:pt x="6" y="15"/>
                      <a:pt x="5" y="15"/>
                      <a:pt x="5" y="16"/>
                    </a:cubicBezTo>
                    <a:cubicBezTo>
                      <a:pt x="4" y="17"/>
                      <a:pt x="4" y="19"/>
                      <a:pt x="5" y="20"/>
                    </a:cubicBezTo>
                    <a:cubicBezTo>
                      <a:pt x="5" y="21"/>
                      <a:pt x="6" y="22"/>
                      <a:pt x="7" y="22"/>
                    </a:cubicBezTo>
                    <a:cubicBezTo>
                      <a:pt x="8" y="22"/>
                      <a:pt x="9" y="23"/>
                      <a:pt x="10" y="23"/>
                    </a:cubicBezTo>
                    <a:cubicBezTo>
                      <a:pt x="13" y="23"/>
                      <a:pt x="14" y="19"/>
                      <a:pt x="15" y="17"/>
                    </a:cubicBezTo>
                    <a:cubicBezTo>
                      <a:pt x="15" y="13"/>
                      <a:pt x="14" y="8"/>
                      <a:pt x="10" y="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61" name="Freeform 87"/>
              <p:cNvSpPr>
                <a:spLocks/>
              </p:cNvSpPr>
              <p:nvPr/>
            </p:nvSpPr>
            <p:spPr bwMode="auto">
              <a:xfrm>
                <a:off x="5826125" y="1878013"/>
                <a:ext cx="58737" cy="88900"/>
              </a:xfrm>
              <a:custGeom>
                <a:avLst/>
                <a:gdLst>
                  <a:gd name="T0" fmla="*/ 2 w 15"/>
                  <a:gd name="T1" fmla="*/ 23 h 23"/>
                  <a:gd name="T2" fmla="*/ 1 w 15"/>
                  <a:gd name="T3" fmla="*/ 23 h 23"/>
                  <a:gd name="T4" fmla="*/ 0 w 15"/>
                  <a:gd name="T5" fmla="*/ 20 h 23"/>
                  <a:gd name="T6" fmla="*/ 11 w 15"/>
                  <a:gd name="T7" fmla="*/ 1 h 23"/>
                  <a:gd name="T8" fmla="*/ 13 w 15"/>
                  <a:gd name="T9" fmla="*/ 1 h 23"/>
                  <a:gd name="T10" fmla="*/ 14 w 15"/>
                  <a:gd name="T11" fmla="*/ 3 h 23"/>
                  <a:gd name="T12" fmla="*/ 4 w 15"/>
                  <a:gd name="T13" fmla="*/ 22 h 23"/>
                  <a:gd name="T14" fmla="*/ 2 w 15"/>
                  <a:gd name="T15" fmla="*/ 23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5" h="23">
                    <a:moveTo>
                      <a:pt x="2" y="23"/>
                    </a:moveTo>
                    <a:cubicBezTo>
                      <a:pt x="2" y="23"/>
                      <a:pt x="1" y="23"/>
                      <a:pt x="1" y="23"/>
                    </a:cubicBezTo>
                    <a:cubicBezTo>
                      <a:pt x="0" y="22"/>
                      <a:pt x="0" y="21"/>
                      <a:pt x="0" y="20"/>
                    </a:cubicBezTo>
                    <a:cubicBezTo>
                      <a:pt x="11" y="1"/>
                      <a:pt x="11" y="1"/>
                      <a:pt x="11" y="1"/>
                    </a:cubicBezTo>
                    <a:cubicBezTo>
                      <a:pt x="11" y="0"/>
                      <a:pt x="12" y="0"/>
                      <a:pt x="13" y="1"/>
                    </a:cubicBezTo>
                    <a:cubicBezTo>
                      <a:pt x="14" y="1"/>
                      <a:pt x="15" y="2"/>
                      <a:pt x="14" y="3"/>
                    </a:cubicBezTo>
                    <a:cubicBezTo>
                      <a:pt x="4" y="22"/>
                      <a:pt x="4" y="22"/>
                      <a:pt x="4" y="22"/>
                    </a:cubicBezTo>
                    <a:cubicBezTo>
                      <a:pt x="3" y="23"/>
                      <a:pt x="3" y="23"/>
                      <a:pt x="2" y="2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62" name="Freeform 88"/>
              <p:cNvSpPr>
                <a:spLocks/>
              </p:cNvSpPr>
              <p:nvPr/>
            </p:nvSpPr>
            <p:spPr bwMode="auto">
              <a:xfrm>
                <a:off x="5856288" y="1882775"/>
                <a:ext cx="44450" cy="84138"/>
              </a:xfrm>
              <a:custGeom>
                <a:avLst/>
                <a:gdLst>
                  <a:gd name="T0" fmla="*/ 2 w 11"/>
                  <a:gd name="T1" fmla="*/ 22 h 22"/>
                  <a:gd name="T2" fmla="*/ 1 w 11"/>
                  <a:gd name="T3" fmla="*/ 22 h 22"/>
                  <a:gd name="T4" fmla="*/ 0 w 11"/>
                  <a:gd name="T5" fmla="*/ 19 h 22"/>
                  <a:gd name="T6" fmla="*/ 7 w 11"/>
                  <a:gd name="T7" fmla="*/ 2 h 22"/>
                  <a:gd name="T8" fmla="*/ 9 w 11"/>
                  <a:gd name="T9" fmla="*/ 1 h 22"/>
                  <a:gd name="T10" fmla="*/ 10 w 11"/>
                  <a:gd name="T11" fmla="*/ 3 h 22"/>
                  <a:gd name="T12" fmla="*/ 4 w 11"/>
                  <a:gd name="T13" fmla="*/ 21 h 22"/>
                  <a:gd name="T14" fmla="*/ 2 w 11"/>
                  <a:gd name="T15" fmla="*/ 22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1" h="22">
                    <a:moveTo>
                      <a:pt x="2" y="22"/>
                    </a:moveTo>
                    <a:cubicBezTo>
                      <a:pt x="2" y="22"/>
                      <a:pt x="2" y="22"/>
                      <a:pt x="1" y="22"/>
                    </a:cubicBezTo>
                    <a:cubicBezTo>
                      <a:pt x="0" y="21"/>
                      <a:pt x="0" y="20"/>
                      <a:pt x="0" y="19"/>
                    </a:cubicBezTo>
                    <a:cubicBezTo>
                      <a:pt x="7" y="2"/>
                      <a:pt x="7" y="2"/>
                      <a:pt x="7" y="2"/>
                    </a:cubicBezTo>
                    <a:cubicBezTo>
                      <a:pt x="7" y="1"/>
                      <a:pt x="8" y="0"/>
                      <a:pt x="9" y="1"/>
                    </a:cubicBezTo>
                    <a:cubicBezTo>
                      <a:pt x="10" y="1"/>
                      <a:pt x="11" y="2"/>
                      <a:pt x="10" y="3"/>
                    </a:cubicBezTo>
                    <a:cubicBezTo>
                      <a:pt x="4" y="21"/>
                      <a:pt x="4" y="21"/>
                      <a:pt x="4" y="21"/>
                    </a:cubicBezTo>
                    <a:cubicBezTo>
                      <a:pt x="4" y="22"/>
                      <a:pt x="3" y="22"/>
                      <a:pt x="2" y="2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63" name="Freeform 89"/>
              <p:cNvSpPr>
                <a:spLocks noEditPoints="1"/>
              </p:cNvSpPr>
              <p:nvPr/>
            </p:nvSpPr>
            <p:spPr bwMode="auto">
              <a:xfrm>
                <a:off x="5653088" y="1858963"/>
                <a:ext cx="93662" cy="107950"/>
              </a:xfrm>
              <a:custGeom>
                <a:avLst/>
                <a:gdLst>
                  <a:gd name="T0" fmla="*/ 22 w 24"/>
                  <a:gd name="T1" fmla="*/ 28 h 28"/>
                  <a:gd name="T2" fmla="*/ 22 w 24"/>
                  <a:gd name="T3" fmla="*/ 28 h 28"/>
                  <a:gd name="T4" fmla="*/ 10 w 24"/>
                  <a:gd name="T5" fmla="*/ 28 h 28"/>
                  <a:gd name="T6" fmla="*/ 8 w 24"/>
                  <a:gd name="T7" fmla="*/ 27 h 28"/>
                  <a:gd name="T8" fmla="*/ 2 w 24"/>
                  <a:gd name="T9" fmla="*/ 15 h 28"/>
                  <a:gd name="T10" fmla="*/ 2 w 24"/>
                  <a:gd name="T11" fmla="*/ 14 h 28"/>
                  <a:gd name="T12" fmla="*/ 0 w 24"/>
                  <a:gd name="T13" fmla="*/ 2 h 28"/>
                  <a:gd name="T14" fmla="*/ 1 w 24"/>
                  <a:gd name="T15" fmla="*/ 0 h 28"/>
                  <a:gd name="T16" fmla="*/ 3 w 24"/>
                  <a:gd name="T17" fmla="*/ 0 h 28"/>
                  <a:gd name="T18" fmla="*/ 13 w 24"/>
                  <a:gd name="T19" fmla="*/ 6 h 28"/>
                  <a:gd name="T20" fmla="*/ 14 w 24"/>
                  <a:gd name="T21" fmla="*/ 7 h 28"/>
                  <a:gd name="T22" fmla="*/ 24 w 24"/>
                  <a:gd name="T23" fmla="*/ 25 h 28"/>
                  <a:gd name="T24" fmla="*/ 24 w 24"/>
                  <a:gd name="T25" fmla="*/ 26 h 28"/>
                  <a:gd name="T26" fmla="*/ 22 w 24"/>
                  <a:gd name="T27" fmla="*/ 28 h 28"/>
                  <a:gd name="T28" fmla="*/ 11 w 24"/>
                  <a:gd name="T29" fmla="*/ 24 h 28"/>
                  <a:gd name="T30" fmla="*/ 19 w 24"/>
                  <a:gd name="T31" fmla="*/ 24 h 28"/>
                  <a:gd name="T32" fmla="*/ 11 w 24"/>
                  <a:gd name="T33" fmla="*/ 9 h 28"/>
                  <a:gd name="T34" fmla="*/ 5 w 24"/>
                  <a:gd name="T35" fmla="*/ 6 h 28"/>
                  <a:gd name="T36" fmla="*/ 6 w 24"/>
                  <a:gd name="T37" fmla="*/ 13 h 28"/>
                  <a:gd name="T38" fmla="*/ 11 w 24"/>
                  <a:gd name="T39" fmla="*/ 24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24" h="28">
                    <a:moveTo>
                      <a:pt x="22" y="28"/>
                    </a:moveTo>
                    <a:cubicBezTo>
                      <a:pt x="22" y="28"/>
                      <a:pt x="22" y="28"/>
                      <a:pt x="22" y="28"/>
                    </a:cubicBezTo>
                    <a:cubicBezTo>
                      <a:pt x="10" y="28"/>
                      <a:pt x="10" y="28"/>
                      <a:pt x="10" y="28"/>
                    </a:cubicBezTo>
                    <a:cubicBezTo>
                      <a:pt x="9" y="28"/>
                      <a:pt x="9" y="28"/>
                      <a:pt x="8" y="27"/>
                    </a:cubicBezTo>
                    <a:cubicBezTo>
                      <a:pt x="2" y="15"/>
                      <a:pt x="2" y="15"/>
                      <a:pt x="2" y="15"/>
                    </a:cubicBezTo>
                    <a:cubicBezTo>
                      <a:pt x="2" y="15"/>
                      <a:pt x="2" y="15"/>
                      <a:pt x="2" y="14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0" y="2"/>
                      <a:pt x="0" y="1"/>
                      <a:pt x="1" y="0"/>
                    </a:cubicBezTo>
                    <a:cubicBezTo>
                      <a:pt x="2" y="0"/>
                      <a:pt x="2" y="0"/>
                      <a:pt x="3" y="0"/>
                    </a:cubicBezTo>
                    <a:cubicBezTo>
                      <a:pt x="13" y="6"/>
                      <a:pt x="13" y="6"/>
                      <a:pt x="13" y="6"/>
                    </a:cubicBezTo>
                    <a:cubicBezTo>
                      <a:pt x="13" y="6"/>
                      <a:pt x="14" y="7"/>
                      <a:pt x="14" y="7"/>
                    </a:cubicBezTo>
                    <a:cubicBezTo>
                      <a:pt x="24" y="25"/>
                      <a:pt x="24" y="25"/>
                      <a:pt x="24" y="25"/>
                    </a:cubicBezTo>
                    <a:cubicBezTo>
                      <a:pt x="24" y="25"/>
                      <a:pt x="24" y="25"/>
                      <a:pt x="24" y="26"/>
                    </a:cubicBezTo>
                    <a:cubicBezTo>
                      <a:pt x="24" y="27"/>
                      <a:pt x="23" y="28"/>
                      <a:pt x="22" y="28"/>
                    </a:cubicBezTo>
                    <a:close/>
                    <a:moveTo>
                      <a:pt x="11" y="24"/>
                    </a:moveTo>
                    <a:cubicBezTo>
                      <a:pt x="19" y="24"/>
                      <a:pt x="19" y="24"/>
                      <a:pt x="19" y="24"/>
                    </a:cubicBezTo>
                    <a:cubicBezTo>
                      <a:pt x="11" y="9"/>
                      <a:pt x="11" y="9"/>
                      <a:pt x="11" y="9"/>
                    </a:cubicBezTo>
                    <a:cubicBezTo>
                      <a:pt x="5" y="6"/>
                      <a:pt x="5" y="6"/>
                      <a:pt x="5" y="6"/>
                    </a:cubicBezTo>
                    <a:cubicBezTo>
                      <a:pt x="6" y="13"/>
                      <a:pt x="6" y="13"/>
                      <a:pt x="6" y="13"/>
                    </a:cubicBezTo>
                    <a:lnTo>
                      <a:pt x="11" y="24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64" name="Freeform 90"/>
              <p:cNvSpPr>
                <a:spLocks/>
              </p:cNvSpPr>
              <p:nvPr/>
            </p:nvSpPr>
            <p:spPr bwMode="auto">
              <a:xfrm>
                <a:off x="5661025" y="1882775"/>
                <a:ext cx="47625" cy="38100"/>
              </a:xfrm>
              <a:custGeom>
                <a:avLst/>
                <a:gdLst>
                  <a:gd name="T0" fmla="*/ 2 w 12"/>
                  <a:gd name="T1" fmla="*/ 10 h 10"/>
                  <a:gd name="T2" fmla="*/ 0 w 12"/>
                  <a:gd name="T3" fmla="*/ 9 h 10"/>
                  <a:gd name="T4" fmla="*/ 1 w 12"/>
                  <a:gd name="T5" fmla="*/ 6 h 10"/>
                  <a:gd name="T6" fmla="*/ 9 w 12"/>
                  <a:gd name="T7" fmla="*/ 0 h 10"/>
                  <a:gd name="T8" fmla="*/ 12 w 12"/>
                  <a:gd name="T9" fmla="*/ 1 h 10"/>
                  <a:gd name="T10" fmla="*/ 11 w 12"/>
                  <a:gd name="T11" fmla="*/ 4 h 10"/>
                  <a:gd name="T12" fmla="*/ 3 w 12"/>
                  <a:gd name="T13" fmla="*/ 10 h 10"/>
                  <a:gd name="T14" fmla="*/ 2 w 12"/>
                  <a:gd name="T15" fmla="*/ 10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2" h="10">
                    <a:moveTo>
                      <a:pt x="2" y="10"/>
                    </a:moveTo>
                    <a:cubicBezTo>
                      <a:pt x="1" y="10"/>
                      <a:pt x="1" y="10"/>
                      <a:pt x="0" y="9"/>
                    </a:cubicBezTo>
                    <a:cubicBezTo>
                      <a:pt x="0" y="8"/>
                      <a:pt x="0" y="7"/>
                      <a:pt x="1" y="6"/>
                    </a:cubicBezTo>
                    <a:cubicBezTo>
                      <a:pt x="9" y="0"/>
                      <a:pt x="9" y="0"/>
                      <a:pt x="9" y="0"/>
                    </a:cubicBezTo>
                    <a:cubicBezTo>
                      <a:pt x="10" y="0"/>
                      <a:pt x="11" y="0"/>
                      <a:pt x="12" y="1"/>
                    </a:cubicBezTo>
                    <a:cubicBezTo>
                      <a:pt x="12" y="2"/>
                      <a:pt x="12" y="3"/>
                      <a:pt x="11" y="4"/>
                    </a:cubicBezTo>
                    <a:cubicBezTo>
                      <a:pt x="3" y="10"/>
                      <a:pt x="3" y="10"/>
                      <a:pt x="3" y="10"/>
                    </a:cubicBezTo>
                    <a:cubicBezTo>
                      <a:pt x="3" y="10"/>
                      <a:pt x="2" y="10"/>
                      <a:pt x="2" y="1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65" name="Freeform 91"/>
              <p:cNvSpPr>
                <a:spLocks noEditPoints="1"/>
              </p:cNvSpPr>
              <p:nvPr/>
            </p:nvSpPr>
            <p:spPr bwMode="auto">
              <a:xfrm>
                <a:off x="5746750" y="1797050"/>
                <a:ext cx="79375" cy="169863"/>
              </a:xfrm>
              <a:custGeom>
                <a:avLst/>
                <a:gdLst>
                  <a:gd name="T0" fmla="*/ 18 w 20"/>
                  <a:gd name="T1" fmla="*/ 44 h 44"/>
                  <a:gd name="T2" fmla="*/ 2 w 20"/>
                  <a:gd name="T3" fmla="*/ 44 h 44"/>
                  <a:gd name="T4" fmla="*/ 0 w 20"/>
                  <a:gd name="T5" fmla="*/ 42 h 44"/>
                  <a:gd name="T6" fmla="*/ 0 w 20"/>
                  <a:gd name="T7" fmla="*/ 2 h 44"/>
                  <a:gd name="T8" fmla="*/ 2 w 20"/>
                  <a:gd name="T9" fmla="*/ 0 h 44"/>
                  <a:gd name="T10" fmla="*/ 18 w 20"/>
                  <a:gd name="T11" fmla="*/ 0 h 44"/>
                  <a:gd name="T12" fmla="*/ 20 w 20"/>
                  <a:gd name="T13" fmla="*/ 2 h 44"/>
                  <a:gd name="T14" fmla="*/ 20 w 20"/>
                  <a:gd name="T15" fmla="*/ 42 h 44"/>
                  <a:gd name="T16" fmla="*/ 18 w 20"/>
                  <a:gd name="T17" fmla="*/ 44 h 44"/>
                  <a:gd name="T18" fmla="*/ 4 w 20"/>
                  <a:gd name="T19" fmla="*/ 40 h 44"/>
                  <a:gd name="T20" fmla="*/ 16 w 20"/>
                  <a:gd name="T21" fmla="*/ 40 h 44"/>
                  <a:gd name="T22" fmla="*/ 16 w 20"/>
                  <a:gd name="T23" fmla="*/ 4 h 44"/>
                  <a:gd name="T24" fmla="*/ 4 w 20"/>
                  <a:gd name="T25" fmla="*/ 4 h 44"/>
                  <a:gd name="T26" fmla="*/ 4 w 20"/>
                  <a:gd name="T27" fmla="*/ 4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20" h="44">
                    <a:moveTo>
                      <a:pt x="18" y="44"/>
                    </a:moveTo>
                    <a:cubicBezTo>
                      <a:pt x="2" y="44"/>
                      <a:pt x="2" y="44"/>
                      <a:pt x="2" y="44"/>
                    </a:cubicBezTo>
                    <a:cubicBezTo>
                      <a:pt x="1" y="44"/>
                      <a:pt x="0" y="43"/>
                      <a:pt x="0" y="42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0" y="1"/>
                      <a:pt x="1" y="0"/>
                      <a:pt x="2" y="0"/>
                    </a:cubicBezTo>
                    <a:cubicBezTo>
                      <a:pt x="18" y="0"/>
                      <a:pt x="18" y="0"/>
                      <a:pt x="18" y="0"/>
                    </a:cubicBezTo>
                    <a:cubicBezTo>
                      <a:pt x="19" y="0"/>
                      <a:pt x="20" y="1"/>
                      <a:pt x="20" y="2"/>
                    </a:cubicBezTo>
                    <a:cubicBezTo>
                      <a:pt x="20" y="42"/>
                      <a:pt x="20" y="42"/>
                      <a:pt x="20" y="42"/>
                    </a:cubicBezTo>
                    <a:cubicBezTo>
                      <a:pt x="20" y="43"/>
                      <a:pt x="19" y="44"/>
                      <a:pt x="18" y="44"/>
                    </a:cubicBezTo>
                    <a:close/>
                    <a:moveTo>
                      <a:pt x="4" y="40"/>
                    </a:moveTo>
                    <a:cubicBezTo>
                      <a:pt x="16" y="40"/>
                      <a:pt x="16" y="40"/>
                      <a:pt x="16" y="40"/>
                    </a:cubicBezTo>
                    <a:cubicBezTo>
                      <a:pt x="16" y="4"/>
                      <a:pt x="16" y="4"/>
                      <a:pt x="16" y="4"/>
                    </a:cubicBezTo>
                    <a:cubicBezTo>
                      <a:pt x="4" y="4"/>
                      <a:pt x="4" y="4"/>
                      <a:pt x="4" y="4"/>
                    </a:cubicBezTo>
                    <a:lnTo>
                      <a:pt x="4" y="4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66" name="Freeform 92"/>
              <p:cNvSpPr>
                <a:spLocks/>
              </p:cNvSpPr>
              <p:nvPr/>
            </p:nvSpPr>
            <p:spPr bwMode="auto">
              <a:xfrm>
                <a:off x="5778500" y="1828800"/>
                <a:ext cx="47625" cy="14288"/>
              </a:xfrm>
              <a:custGeom>
                <a:avLst/>
                <a:gdLst>
                  <a:gd name="T0" fmla="*/ 10 w 12"/>
                  <a:gd name="T1" fmla="*/ 4 h 4"/>
                  <a:gd name="T2" fmla="*/ 2 w 12"/>
                  <a:gd name="T3" fmla="*/ 4 h 4"/>
                  <a:gd name="T4" fmla="*/ 0 w 12"/>
                  <a:gd name="T5" fmla="*/ 2 h 4"/>
                  <a:gd name="T6" fmla="*/ 2 w 12"/>
                  <a:gd name="T7" fmla="*/ 0 h 4"/>
                  <a:gd name="T8" fmla="*/ 10 w 12"/>
                  <a:gd name="T9" fmla="*/ 0 h 4"/>
                  <a:gd name="T10" fmla="*/ 12 w 12"/>
                  <a:gd name="T11" fmla="*/ 2 h 4"/>
                  <a:gd name="T12" fmla="*/ 10 w 12"/>
                  <a:gd name="T13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2" h="4">
                    <a:moveTo>
                      <a:pt x="10" y="4"/>
                    </a:moveTo>
                    <a:cubicBezTo>
                      <a:pt x="2" y="4"/>
                      <a:pt x="2" y="4"/>
                      <a:pt x="2" y="4"/>
                    </a:cubicBezTo>
                    <a:cubicBezTo>
                      <a:pt x="1" y="4"/>
                      <a:pt x="0" y="3"/>
                      <a:pt x="0" y="2"/>
                    </a:cubicBezTo>
                    <a:cubicBezTo>
                      <a:pt x="0" y="1"/>
                      <a:pt x="1" y="0"/>
                      <a:pt x="2" y="0"/>
                    </a:cubicBezTo>
                    <a:cubicBezTo>
                      <a:pt x="10" y="0"/>
                      <a:pt x="10" y="0"/>
                      <a:pt x="10" y="0"/>
                    </a:cubicBezTo>
                    <a:cubicBezTo>
                      <a:pt x="11" y="0"/>
                      <a:pt x="12" y="1"/>
                      <a:pt x="12" y="2"/>
                    </a:cubicBezTo>
                    <a:cubicBezTo>
                      <a:pt x="12" y="3"/>
                      <a:pt x="11" y="4"/>
                      <a:pt x="1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67" name="Freeform 93"/>
              <p:cNvSpPr>
                <a:spLocks/>
              </p:cNvSpPr>
              <p:nvPr/>
            </p:nvSpPr>
            <p:spPr bwMode="auto">
              <a:xfrm>
                <a:off x="5794375" y="1858963"/>
                <a:ext cx="31750" cy="15875"/>
              </a:xfrm>
              <a:custGeom>
                <a:avLst/>
                <a:gdLst>
                  <a:gd name="T0" fmla="*/ 6 w 8"/>
                  <a:gd name="T1" fmla="*/ 4 h 4"/>
                  <a:gd name="T2" fmla="*/ 2 w 8"/>
                  <a:gd name="T3" fmla="*/ 4 h 4"/>
                  <a:gd name="T4" fmla="*/ 0 w 8"/>
                  <a:gd name="T5" fmla="*/ 2 h 4"/>
                  <a:gd name="T6" fmla="*/ 2 w 8"/>
                  <a:gd name="T7" fmla="*/ 0 h 4"/>
                  <a:gd name="T8" fmla="*/ 6 w 8"/>
                  <a:gd name="T9" fmla="*/ 0 h 4"/>
                  <a:gd name="T10" fmla="*/ 8 w 8"/>
                  <a:gd name="T11" fmla="*/ 2 h 4"/>
                  <a:gd name="T12" fmla="*/ 6 w 8"/>
                  <a:gd name="T13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8" h="4">
                    <a:moveTo>
                      <a:pt x="6" y="4"/>
                    </a:moveTo>
                    <a:cubicBezTo>
                      <a:pt x="2" y="4"/>
                      <a:pt x="2" y="4"/>
                      <a:pt x="2" y="4"/>
                    </a:cubicBezTo>
                    <a:cubicBezTo>
                      <a:pt x="1" y="4"/>
                      <a:pt x="0" y="3"/>
                      <a:pt x="0" y="2"/>
                    </a:cubicBezTo>
                    <a:cubicBezTo>
                      <a:pt x="0" y="1"/>
                      <a:pt x="1" y="0"/>
                      <a:pt x="2" y="0"/>
                    </a:cubicBezTo>
                    <a:cubicBezTo>
                      <a:pt x="6" y="0"/>
                      <a:pt x="6" y="0"/>
                      <a:pt x="6" y="0"/>
                    </a:cubicBezTo>
                    <a:cubicBezTo>
                      <a:pt x="7" y="0"/>
                      <a:pt x="8" y="1"/>
                      <a:pt x="8" y="2"/>
                    </a:cubicBezTo>
                    <a:cubicBezTo>
                      <a:pt x="8" y="3"/>
                      <a:pt x="7" y="4"/>
                      <a:pt x="6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68" name="Freeform 94"/>
              <p:cNvSpPr>
                <a:spLocks/>
              </p:cNvSpPr>
              <p:nvPr/>
            </p:nvSpPr>
            <p:spPr bwMode="auto">
              <a:xfrm>
                <a:off x="5778500" y="1890713"/>
                <a:ext cx="47625" cy="14288"/>
              </a:xfrm>
              <a:custGeom>
                <a:avLst/>
                <a:gdLst>
                  <a:gd name="T0" fmla="*/ 10 w 12"/>
                  <a:gd name="T1" fmla="*/ 4 h 4"/>
                  <a:gd name="T2" fmla="*/ 2 w 12"/>
                  <a:gd name="T3" fmla="*/ 4 h 4"/>
                  <a:gd name="T4" fmla="*/ 0 w 12"/>
                  <a:gd name="T5" fmla="*/ 2 h 4"/>
                  <a:gd name="T6" fmla="*/ 2 w 12"/>
                  <a:gd name="T7" fmla="*/ 0 h 4"/>
                  <a:gd name="T8" fmla="*/ 10 w 12"/>
                  <a:gd name="T9" fmla="*/ 0 h 4"/>
                  <a:gd name="T10" fmla="*/ 12 w 12"/>
                  <a:gd name="T11" fmla="*/ 2 h 4"/>
                  <a:gd name="T12" fmla="*/ 10 w 12"/>
                  <a:gd name="T13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2" h="4">
                    <a:moveTo>
                      <a:pt x="10" y="4"/>
                    </a:moveTo>
                    <a:cubicBezTo>
                      <a:pt x="2" y="4"/>
                      <a:pt x="2" y="4"/>
                      <a:pt x="2" y="4"/>
                    </a:cubicBezTo>
                    <a:cubicBezTo>
                      <a:pt x="1" y="4"/>
                      <a:pt x="0" y="3"/>
                      <a:pt x="0" y="2"/>
                    </a:cubicBezTo>
                    <a:cubicBezTo>
                      <a:pt x="0" y="1"/>
                      <a:pt x="1" y="0"/>
                      <a:pt x="2" y="0"/>
                    </a:cubicBezTo>
                    <a:cubicBezTo>
                      <a:pt x="10" y="0"/>
                      <a:pt x="10" y="0"/>
                      <a:pt x="10" y="0"/>
                    </a:cubicBezTo>
                    <a:cubicBezTo>
                      <a:pt x="11" y="0"/>
                      <a:pt x="12" y="1"/>
                      <a:pt x="12" y="2"/>
                    </a:cubicBezTo>
                    <a:cubicBezTo>
                      <a:pt x="12" y="3"/>
                      <a:pt x="11" y="4"/>
                      <a:pt x="1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69" name="Freeform 95"/>
              <p:cNvSpPr>
                <a:spLocks/>
              </p:cNvSpPr>
              <p:nvPr/>
            </p:nvSpPr>
            <p:spPr bwMode="auto">
              <a:xfrm>
                <a:off x="5794375" y="1920875"/>
                <a:ext cx="31750" cy="15875"/>
              </a:xfrm>
              <a:custGeom>
                <a:avLst/>
                <a:gdLst>
                  <a:gd name="T0" fmla="*/ 6 w 8"/>
                  <a:gd name="T1" fmla="*/ 4 h 4"/>
                  <a:gd name="T2" fmla="*/ 2 w 8"/>
                  <a:gd name="T3" fmla="*/ 4 h 4"/>
                  <a:gd name="T4" fmla="*/ 0 w 8"/>
                  <a:gd name="T5" fmla="*/ 2 h 4"/>
                  <a:gd name="T6" fmla="*/ 2 w 8"/>
                  <a:gd name="T7" fmla="*/ 0 h 4"/>
                  <a:gd name="T8" fmla="*/ 6 w 8"/>
                  <a:gd name="T9" fmla="*/ 0 h 4"/>
                  <a:gd name="T10" fmla="*/ 8 w 8"/>
                  <a:gd name="T11" fmla="*/ 2 h 4"/>
                  <a:gd name="T12" fmla="*/ 6 w 8"/>
                  <a:gd name="T13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8" h="4">
                    <a:moveTo>
                      <a:pt x="6" y="4"/>
                    </a:moveTo>
                    <a:cubicBezTo>
                      <a:pt x="2" y="4"/>
                      <a:pt x="2" y="4"/>
                      <a:pt x="2" y="4"/>
                    </a:cubicBezTo>
                    <a:cubicBezTo>
                      <a:pt x="1" y="4"/>
                      <a:pt x="0" y="3"/>
                      <a:pt x="0" y="2"/>
                    </a:cubicBezTo>
                    <a:cubicBezTo>
                      <a:pt x="0" y="1"/>
                      <a:pt x="1" y="0"/>
                      <a:pt x="2" y="0"/>
                    </a:cubicBezTo>
                    <a:cubicBezTo>
                      <a:pt x="6" y="0"/>
                      <a:pt x="6" y="0"/>
                      <a:pt x="6" y="0"/>
                    </a:cubicBezTo>
                    <a:cubicBezTo>
                      <a:pt x="7" y="0"/>
                      <a:pt x="8" y="1"/>
                      <a:pt x="8" y="2"/>
                    </a:cubicBezTo>
                    <a:cubicBezTo>
                      <a:pt x="8" y="3"/>
                      <a:pt x="7" y="4"/>
                      <a:pt x="6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grpSp>
          <p:nvGrpSpPr>
            <p:cNvPr id="155" name="Group 154"/>
            <p:cNvGrpSpPr>
              <a:grpSpLocks noChangeAspect="1"/>
            </p:cNvGrpSpPr>
            <p:nvPr/>
          </p:nvGrpSpPr>
          <p:grpSpPr>
            <a:xfrm>
              <a:off x="3243426" y="5786928"/>
              <a:ext cx="252001" cy="252000"/>
              <a:chOff x="2182813" y="2376488"/>
              <a:chExt cx="371476" cy="371475"/>
            </a:xfrm>
            <a:solidFill>
              <a:schemeClr val="bg1"/>
            </a:solidFill>
          </p:grpSpPr>
          <p:sp>
            <p:nvSpPr>
              <p:cNvPr id="156" name="Freeform 101"/>
              <p:cNvSpPr>
                <a:spLocks/>
              </p:cNvSpPr>
              <p:nvPr/>
            </p:nvSpPr>
            <p:spPr bwMode="auto">
              <a:xfrm>
                <a:off x="2182813" y="2376488"/>
                <a:ext cx="371475" cy="371475"/>
              </a:xfrm>
              <a:custGeom>
                <a:avLst/>
                <a:gdLst>
                  <a:gd name="T0" fmla="*/ 42 w 96"/>
                  <a:gd name="T1" fmla="*/ 96 h 96"/>
                  <a:gd name="T2" fmla="*/ 40 w 96"/>
                  <a:gd name="T3" fmla="*/ 83 h 96"/>
                  <a:gd name="T4" fmla="*/ 23 w 96"/>
                  <a:gd name="T5" fmla="*/ 88 h 96"/>
                  <a:gd name="T6" fmla="*/ 8 w 96"/>
                  <a:gd name="T7" fmla="*/ 76 h 96"/>
                  <a:gd name="T8" fmla="*/ 8 w 96"/>
                  <a:gd name="T9" fmla="*/ 73 h 96"/>
                  <a:gd name="T10" fmla="*/ 13 w 96"/>
                  <a:gd name="T11" fmla="*/ 56 h 96"/>
                  <a:gd name="T12" fmla="*/ 0 w 96"/>
                  <a:gd name="T13" fmla="*/ 54 h 96"/>
                  <a:gd name="T14" fmla="*/ 2 w 96"/>
                  <a:gd name="T15" fmla="*/ 40 h 96"/>
                  <a:gd name="T16" fmla="*/ 17 w 96"/>
                  <a:gd name="T17" fmla="*/ 31 h 96"/>
                  <a:gd name="T18" fmla="*/ 8 w 96"/>
                  <a:gd name="T19" fmla="*/ 21 h 96"/>
                  <a:gd name="T20" fmla="*/ 20 w 96"/>
                  <a:gd name="T21" fmla="*/ 8 h 96"/>
                  <a:gd name="T22" fmla="*/ 31 w 96"/>
                  <a:gd name="T23" fmla="*/ 17 h 96"/>
                  <a:gd name="T24" fmla="*/ 40 w 96"/>
                  <a:gd name="T25" fmla="*/ 2 h 96"/>
                  <a:gd name="T26" fmla="*/ 54 w 96"/>
                  <a:gd name="T27" fmla="*/ 0 h 96"/>
                  <a:gd name="T28" fmla="*/ 56 w 96"/>
                  <a:gd name="T29" fmla="*/ 13 h 96"/>
                  <a:gd name="T30" fmla="*/ 67 w 96"/>
                  <a:gd name="T31" fmla="*/ 20 h 96"/>
                  <a:gd name="T32" fmla="*/ 54 w 96"/>
                  <a:gd name="T33" fmla="*/ 17 h 96"/>
                  <a:gd name="T34" fmla="*/ 52 w 96"/>
                  <a:gd name="T35" fmla="*/ 4 h 96"/>
                  <a:gd name="T36" fmla="*/ 44 w 96"/>
                  <a:gd name="T37" fmla="*/ 15 h 96"/>
                  <a:gd name="T38" fmla="*/ 31 w 96"/>
                  <a:gd name="T39" fmla="*/ 21 h 96"/>
                  <a:gd name="T40" fmla="*/ 21 w 96"/>
                  <a:gd name="T41" fmla="*/ 13 h 96"/>
                  <a:gd name="T42" fmla="*/ 20 w 96"/>
                  <a:gd name="T43" fmla="*/ 29 h 96"/>
                  <a:gd name="T44" fmla="*/ 17 w 96"/>
                  <a:gd name="T45" fmla="*/ 42 h 96"/>
                  <a:gd name="T46" fmla="*/ 4 w 96"/>
                  <a:gd name="T47" fmla="*/ 44 h 96"/>
                  <a:gd name="T48" fmla="*/ 15 w 96"/>
                  <a:gd name="T49" fmla="*/ 52 h 96"/>
                  <a:gd name="T50" fmla="*/ 21 w 96"/>
                  <a:gd name="T51" fmla="*/ 65 h 96"/>
                  <a:gd name="T52" fmla="*/ 13 w 96"/>
                  <a:gd name="T53" fmla="*/ 75 h 96"/>
                  <a:gd name="T54" fmla="*/ 29 w 96"/>
                  <a:gd name="T55" fmla="*/ 76 h 96"/>
                  <a:gd name="T56" fmla="*/ 42 w 96"/>
                  <a:gd name="T57" fmla="*/ 79 h 96"/>
                  <a:gd name="T58" fmla="*/ 44 w 96"/>
                  <a:gd name="T59" fmla="*/ 92 h 96"/>
                  <a:gd name="T60" fmla="*/ 52 w 96"/>
                  <a:gd name="T61" fmla="*/ 81 h 96"/>
                  <a:gd name="T62" fmla="*/ 65 w 96"/>
                  <a:gd name="T63" fmla="*/ 75 h 96"/>
                  <a:gd name="T64" fmla="*/ 75 w 96"/>
                  <a:gd name="T65" fmla="*/ 83 h 96"/>
                  <a:gd name="T66" fmla="*/ 76 w 96"/>
                  <a:gd name="T67" fmla="*/ 67 h 96"/>
                  <a:gd name="T68" fmla="*/ 79 w 96"/>
                  <a:gd name="T69" fmla="*/ 54 h 96"/>
                  <a:gd name="T70" fmla="*/ 92 w 96"/>
                  <a:gd name="T71" fmla="*/ 52 h 96"/>
                  <a:gd name="T72" fmla="*/ 81 w 96"/>
                  <a:gd name="T73" fmla="*/ 44 h 96"/>
                  <a:gd name="T74" fmla="*/ 77 w 96"/>
                  <a:gd name="T75" fmla="*/ 36 h 96"/>
                  <a:gd name="T76" fmla="*/ 81 w 96"/>
                  <a:gd name="T77" fmla="*/ 34 h 96"/>
                  <a:gd name="T78" fmla="*/ 94 w 96"/>
                  <a:gd name="T79" fmla="*/ 40 h 96"/>
                  <a:gd name="T80" fmla="*/ 96 w 96"/>
                  <a:gd name="T81" fmla="*/ 54 h 96"/>
                  <a:gd name="T82" fmla="*/ 83 w 96"/>
                  <a:gd name="T83" fmla="*/ 56 h 96"/>
                  <a:gd name="T84" fmla="*/ 88 w 96"/>
                  <a:gd name="T85" fmla="*/ 73 h 96"/>
                  <a:gd name="T86" fmla="*/ 76 w 96"/>
                  <a:gd name="T87" fmla="*/ 88 h 96"/>
                  <a:gd name="T88" fmla="*/ 65 w 96"/>
                  <a:gd name="T89" fmla="*/ 79 h 96"/>
                  <a:gd name="T90" fmla="*/ 56 w 96"/>
                  <a:gd name="T91" fmla="*/ 94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96" h="96">
                    <a:moveTo>
                      <a:pt x="54" y="96"/>
                    </a:moveTo>
                    <a:cubicBezTo>
                      <a:pt x="42" y="96"/>
                      <a:pt x="42" y="96"/>
                      <a:pt x="42" y="96"/>
                    </a:cubicBezTo>
                    <a:cubicBezTo>
                      <a:pt x="41" y="96"/>
                      <a:pt x="40" y="95"/>
                      <a:pt x="40" y="94"/>
                    </a:cubicBezTo>
                    <a:cubicBezTo>
                      <a:pt x="40" y="83"/>
                      <a:pt x="40" y="83"/>
                      <a:pt x="40" y="83"/>
                    </a:cubicBezTo>
                    <a:cubicBezTo>
                      <a:pt x="37" y="82"/>
                      <a:pt x="33" y="81"/>
                      <a:pt x="31" y="79"/>
                    </a:cubicBezTo>
                    <a:cubicBezTo>
                      <a:pt x="23" y="88"/>
                      <a:pt x="23" y="88"/>
                      <a:pt x="23" y="88"/>
                    </a:cubicBezTo>
                    <a:cubicBezTo>
                      <a:pt x="22" y="88"/>
                      <a:pt x="20" y="88"/>
                      <a:pt x="20" y="88"/>
                    </a:cubicBezTo>
                    <a:cubicBezTo>
                      <a:pt x="8" y="76"/>
                      <a:pt x="8" y="76"/>
                      <a:pt x="8" y="76"/>
                    </a:cubicBezTo>
                    <a:cubicBezTo>
                      <a:pt x="8" y="76"/>
                      <a:pt x="8" y="75"/>
                      <a:pt x="8" y="75"/>
                    </a:cubicBezTo>
                    <a:cubicBezTo>
                      <a:pt x="8" y="74"/>
                      <a:pt x="8" y="74"/>
                      <a:pt x="8" y="73"/>
                    </a:cubicBezTo>
                    <a:cubicBezTo>
                      <a:pt x="17" y="65"/>
                      <a:pt x="17" y="65"/>
                      <a:pt x="17" y="65"/>
                    </a:cubicBezTo>
                    <a:cubicBezTo>
                      <a:pt x="15" y="63"/>
                      <a:pt x="14" y="59"/>
                      <a:pt x="13" y="56"/>
                    </a:cubicBezTo>
                    <a:cubicBezTo>
                      <a:pt x="2" y="56"/>
                      <a:pt x="2" y="56"/>
                      <a:pt x="2" y="56"/>
                    </a:cubicBezTo>
                    <a:cubicBezTo>
                      <a:pt x="1" y="56"/>
                      <a:pt x="0" y="55"/>
                      <a:pt x="0" y="54"/>
                    </a:cubicBezTo>
                    <a:cubicBezTo>
                      <a:pt x="0" y="42"/>
                      <a:pt x="0" y="42"/>
                      <a:pt x="0" y="42"/>
                    </a:cubicBezTo>
                    <a:cubicBezTo>
                      <a:pt x="0" y="41"/>
                      <a:pt x="1" y="40"/>
                      <a:pt x="2" y="40"/>
                    </a:cubicBezTo>
                    <a:cubicBezTo>
                      <a:pt x="13" y="40"/>
                      <a:pt x="13" y="40"/>
                      <a:pt x="13" y="40"/>
                    </a:cubicBezTo>
                    <a:cubicBezTo>
                      <a:pt x="14" y="37"/>
                      <a:pt x="15" y="33"/>
                      <a:pt x="17" y="31"/>
                    </a:cubicBezTo>
                    <a:cubicBezTo>
                      <a:pt x="8" y="23"/>
                      <a:pt x="8" y="23"/>
                      <a:pt x="8" y="23"/>
                    </a:cubicBezTo>
                    <a:cubicBezTo>
                      <a:pt x="8" y="22"/>
                      <a:pt x="8" y="22"/>
                      <a:pt x="8" y="21"/>
                    </a:cubicBezTo>
                    <a:cubicBezTo>
                      <a:pt x="8" y="21"/>
                      <a:pt x="8" y="20"/>
                      <a:pt x="8" y="20"/>
                    </a:cubicBezTo>
                    <a:cubicBezTo>
                      <a:pt x="20" y="8"/>
                      <a:pt x="20" y="8"/>
                      <a:pt x="20" y="8"/>
                    </a:cubicBezTo>
                    <a:cubicBezTo>
                      <a:pt x="20" y="8"/>
                      <a:pt x="22" y="8"/>
                      <a:pt x="23" y="8"/>
                    </a:cubicBezTo>
                    <a:cubicBezTo>
                      <a:pt x="31" y="17"/>
                      <a:pt x="31" y="17"/>
                      <a:pt x="31" y="17"/>
                    </a:cubicBezTo>
                    <a:cubicBezTo>
                      <a:pt x="33" y="15"/>
                      <a:pt x="37" y="14"/>
                      <a:pt x="40" y="13"/>
                    </a:cubicBezTo>
                    <a:cubicBezTo>
                      <a:pt x="40" y="2"/>
                      <a:pt x="40" y="2"/>
                      <a:pt x="40" y="2"/>
                    </a:cubicBezTo>
                    <a:cubicBezTo>
                      <a:pt x="40" y="1"/>
                      <a:pt x="41" y="0"/>
                      <a:pt x="42" y="0"/>
                    </a:cubicBezTo>
                    <a:cubicBezTo>
                      <a:pt x="54" y="0"/>
                      <a:pt x="54" y="0"/>
                      <a:pt x="54" y="0"/>
                    </a:cubicBezTo>
                    <a:cubicBezTo>
                      <a:pt x="55" y="0"/>
                      <a:pt x="56" y="1"/>
                      <a:pt x="56" y="2"/>
                    </a:cubicBezTo>
                    <a:cubicBezTo>
                      <a:pt x="56" y="13"/>
                      <a:pt x="56" y="13"/>
                      <a:pt x="56" y="13"/>
                    </a:cubicBezTo>
                    <a:cubicBezTo>
                      <a:pt x="60" y="14"/>
                      <a:pt x="64" y="16"/>
                      <a:pt x="67" y="17"/>
                    </a:cubicBezTo>
                    <a:cubicBezTo>
                      <a:pt x="68" y="18"/>
                      <a:pt x="68" y="19"/>
                      <a:pt x="67" y="20"/>
                    </a:cubicBezTo>
                    <a:cubicBezTo>
                      <a:pt x="67" y="21"/>
                      <a:pt x="66" y="21"/>
                      <a:pt x="65" y="21"/>
                    </a:cubicBezTo>
                    <a:cubicBezTo>
                      <a:pt x="62" y="19"/>
                      <a:pt x="57" y="18"/>
                      <a:pt x="54" y="17"/>
                    </a:cubicBezTo>
                    <a:cubicBezTo>
                      <a:pt x="53" y="17"/>
                      <a:pt x="52" y="16"/>
                      <a:pt x="52" y="15"/>
                    </a:cubicBezTo>
                    <a:cubicBezTo>
                      <a:pt x="52" y="4"/>
                      <a:pt x="52" y="4"/>
                      <a:pt x="52" y="4"/>
                    </a:cubicBezTo>
                    <a:cubicBezTo>
                      <a:pt x="44" y="4"/>
                      <a:pt x="44" y="4"/>
                      <a:pt x="44" y="4"/>
                    </a:cubicBezTo>
                    <a:cubicBezTo>
                      <a:pt x="44" y="15"/>
                      <a:pt x="44" y="15"/>
                      <a:pt x="44" y="15"/>
                    </a:cubicBezTo>
                    <a:cubicBezTo>
                      <a:pt x="44" y="16"/>
                      <a:pt x="43" y="17"/>
                      <a:pt x="42" y="17"/>
                    </a:cubicBezTo>
                    <a:cubicBezTo>
                      <a:pt x="39" y="18"/>
                      <a:pt x="34" y="19"/>
                      <a:pt x="31" y="21"/>
                    </a:cubicBezTo>
                    <a:cubicBezTo>
                      <a:pt x="31" y="21"/>
                      <a:pt x="30" y="21"/>
                      <a:pt x="29" y="20"/>
                    </a:cubicBezTo>
                    <a:cubicBezTo>
                      <a:pt x="21" y="13"/>
                      <a:pt x="21" y="13"/>
                      <a:pt x="21" y="13"/>
                    </a:cubicBezTo>
                    <a:cubicBezTo>
                      <a:pt x="13" y="21"/>
                      <a:pt x="13" y="21"/>
                      <a:pt x="13" y="21"/>
                    </a:cubicBezTo>
                    <a:cubicBezTo>
                      <a:pt x="20" y="29"/>
                      <a:pt x="20" y="29"/>
                      <a:pt x="20" y="29"/>
                    </a:cubicBezTo>
                    <a:cubicBezTo>
                      <a:pt x="21" y="30"/>
                      <a:pt x="21" y="31"/>
                      <a:pt x="21" y="31"/>
                    </a:cubicBezTo>
                    <a:cubicBezTo>
                      <a:pt x="19" y="34"/>
                      <a:pt x="17" y="40"/>
                      <a:pt x="17" y="42"/>
                    </a:cubicBezTo>
                    <a:cubicBezTo>
                      <a:pt x="17" y="43"/>
                      <a:pt x="16" y="44"/>
                      <a:pt x="15" y="44"/>
                    </a:cubicBezTo>
                    <a:cubicBezTo>
                      <a:pt x="4" y="44"/>
                      <a:pt x="4" y="44"/>
                      <a:pt x="4" y="44"/>
                    </a:cubicBezTo>
                    <a:cubicBezTo>
                      <a:pt x="4" y="52"/>
                      <a:pt x="4" y="52"/>
                      <a:pt x="4" y="52"/>
                    </a:cubicBezTo>
                    <a:cubicBezTo>
                      <a:pt x="15" y="52"/>
                      <a:pt x="15" y="52"/>
                      <a:pt x="15" y="52"/>
                    </a:cubicBezTo>
                    <a:cubicBezTo>
                      <a:pt x="16" y="52"/>
                      <a:pt x="17" y="53"/>
                      <a:pt x="17" y="54"/>
                    </a:cubicBezTo>
                    <a:cubicBezTo>
                      <a:pt x="17" y="56"/>
                      <a:pt x="19" y="62"/>
                      <a:pt x="21" y="65"/>
                    </a:cubicBezTo>
                    <a:cubicBezTo>
                      <a:pt x="21" y="65"/>
                      <a:pt x="21" y="66"/>
                      <a:pt x="20" y="67"/>
                    </a:cubicBezTo>
                    <a:cubicBezTo>
                      <a:pt x="13" y="75"/>
                      <a:pt x="13" y="75"/>
                      <a:pt x="13" y="75"/>
                    </a:cubicBezTo>
                    <a:cubicBezTo>
                      <a:pt x="21" y="83"/>
                      <a:pt x="21" y="83"/>
                      <a:pt x="21" y="83"/>
                    </a:cubicBezTo>
                    <a:cubicBezTo>
                      <a:pt x="29" y="76"/>
                      <a:pt x="29" y="76"/>
                      <a:pt x="29" y="76"/>
                    </a:cubicBezTo>
                    <a:cubicBezTo>
                      <a:pt x="30" y="75"/>
                      <a:pt x="31" y="75"/>
                      <a:pt x="31" y="75"/>
                    </a:cubicBezTo>
                    <a:cubicBezTo>
                      <a:pt x="34" y="77"/>
                      <a:pt x="40" y="79"/>
                      <a:pt x="42" y="79"/>
                    </a:cubicBezTo>
                    <a:cubicBezTo>
                      <a:pt x="43" y="79"/>
                      <a:pt x="44" y="80"/>
                      <a:pt x="44" y="81"/>
                    </a:cubicBezTo>
                    <a:cubicBezTo>
                      <a:pt x="44" y="92"/>
                      <a:pt x="44" y="92"/>
                      <a:pt x="44" y="92"/>
                    </a:cubicBezTo>
                    <a:cubicBezTo>
                      <a:pt x="52" y="92"/>
                      <a:pt x="52" y="92"/>
                      <a:pt x="52" y="92"/>
                    </a:cubicBezTo>
                    <a:cubicBezTo>
                      <a:pt x="52" y="81"/>
                      <a:pt x="52" y="81"/>
                      <a:pt x="52" y="81"/>
                    </a:cubicBezTo>
                    <a:cubicBezTo>
                      <a:pt x="52" y="80"/>
                      <a:pt x="53" y="79"/>
                      <a:pt x="54" y="79"/>
                    </a:cubicBezTo>
                    <a:cubicBezTo>
                      <a:pt x="56" y="79"/>
                      <a:pt x="62" y="77"/>
                      <a:pt x="65" y="75"/>
                    </a:cubicBezTo>
                    <a:cubicBezTo>
                      <a:pt x="65" y="75"/>
                      <a:pt x="66" y="75"/>
                      <a:pt x="67" y="76"/>
                    </a:cubicBezTo>
                    <a:cubicBezTo>
                      <a:pt x="75" y="83"/>
                      <a:pt x="75" y="83"/>
                      <a:pt x="75" y="83"/>
                    </a:cubicBezTo>
                    <a:cubicBezTo>
                      <a:pt x="83" y="75"/>
                      <a:pt x="83" y="75"/>
                      <a:pt x="83" y="75"/>
                    </a:cubicBezTo>
                    <a:cubicBezTo>
                      <a:pt x="76" y="67"/>
                      <a:pt x="76" y="67"/>
                      <a:pt x="76" y="67"/>
                    </a:cubicBezTo>
                    <a:cubicBezTo>
                      <a:pt x="75" y="66"/>
                      <a:pt x="75" y="65"/>
                      <a:pt x="75" y="65"/>
                    </a:cubicBezTo>
                    <a:cubicBezTo>
                      <a:pt x="77" y="62"/>
                      <a:pt x="79" y="56"/>
                      <a:pt x="79" y="54"/>
                    </a:cubicBezTo>
                    <a:cubicBezTo>
                      <a:pt x="79" y="53"/>
                      <a:pt x="80" y="52"/>
                      <a:pt x="81" y="52"/>
                    </a:cubicBezTo>
                    <a:cubicBezTo>
                      <a:pt x="92" y="52"/>
                      <a:pt x="92" y="52"/>
                      <a:pt x="92" y="52"/>
                    </a:cubicBezTo>
                    <a:cubicBezTo>
                      <a:pt x="92" y="44"/>
                      <a:pt x="92" y="44"/>
                      <a:pt x="92" y="44"/>
                    </a:cubicBezTo>
                    <a:cubicBezTo>
                      <a:pt x="81" y="44"/>
                      <a:pt x="81" y="44"/>
                      <a:pt x="81" y="44"/>
                    </a:cubicBezTo>
                    <a:cubicBezTo>
                      <a:pt x="80" y="44"/>
                      <a:pt x="79" y="43"/>
                      <a:pt x="79" y="42"/>
                    </a:cubicBezTo>
                    <a:cubicBezTo>
                      <a:pt x="79" y="41"/>
                      <a:pt x="78" y="38"/>
                      <a:pt x="77" y="36"/>
                    </a:cubicBezTo>
                    <a:cubicBezTo>
                      <a:pt x="77" y="35"/>
                      <a:pt x="77" y="33"/>
                      <a:pt x="78" y="33"/>
                    </a:cubicBezTo>
                    <a:cubicBezTo>
                      <a:pt x="79" y="33"/>
                      <a:pt x="81" y="33"/>
                      <a:pt x="81" y="34"/>
                    </a:cubicBezTo>
                    <a:cubicBezTo>
                      <a:pt x="82" y="36"/>
                      <a:pt x="82" y="38"/>
                      <a:pt x="83" y="40"/>
                    </a:cubicBezTo>
                    <a:cubicBezTo>
                      <a:pt x="94" y="40"/>
                      <a:pt x="94" y="40"/>
                      <a:pt x="94" y="40"/>
                    </a:cubicBezTo>
                    <a:cubicBezTo>
                      <a:pt x="95" y="40"/>
                      <a:pt x="96" y="41"/>
                      <a:pt x="96" y="42"/>
                    </a:cubicBezTo>
                    <a:cubicBezTo>
                      <a:pt x="96" y="54"/>
                      <a:pt x="96" y="54"/>
                      <a:pt x="96" y="54"/>
                    </a:cubicBezTo>
                    <a:cubicBezTo>
                      <a:pt x="96" y="55"/>
                      <a:pt x="95" y="56"/>
                      <a:pt x="94" y="56"/>
                    </a:cubicBezTo>
                    <a:cubicBezTo>
                      <a:pt x="83" y="56"/>
                      <a:pt x="83" y="56"/>
                      <a:pt x="83" y="56"/>
                    </a:cubicBezTo>
                    <a:cubicBezTo>
                      <a:pt x="82" y="59"/>
                      <a:pt x="81" y="63"/>
                      <a:pt x="79" y="65"/>
                    </a:cubicBezTo>
                    <a:cubicBezTo>
                      <a:pt x="88" y="73"/>
                      <a:pt x="88" y="73"/>
                      <a:pt x="88" y="73"/>
                    </a:cubicBezTo>
                    <a:cubicBezTo>
                      <a:pt x="88" y="74"/>
                      <a:pt x="88" y="76"/>
                      <a:pt x="88" y="76"/>
                    </a:cubicBezTo>
                    <a:cubicBezTo>
                      <a:pt x="76" y="88"/>
                      <a:pt x="76" y="88"/>
                      <a:pt x="76" y="88"/>
                    </a:cubicBezTo>
                    <a:cubicBezTo>
                      <a:pt x="76" y="88"/>
                      <a:pt x="74" y="88"/>
                      <a:pt x="73" y="88"/>
                    </a:cubicBezTo>
                    <a:cubicBezTo>
                      <a:pt x="65" y="79"/>
                      <a:pt x="65" y="79"/>
                      <a:pt x="65" y="79"/>
                    </a:cubicBezTo>
                    <a:cubicBezTo>
                      <a:pt x="63" y="81"/>
                      <a:pt x="59" y="82"/>
                      <a:pt x="56" y="83"/>
                    </a:cubicBezTo>
                    <a:cubicBezTo>
                      <a:pt x="56" y="94"/>
                      <a:pt x="56" y="94"/>
                      <a:pt x="56" y="94"/>
                    </a:cubicBezTo>
                    <a:cubicBezTo>
                      <a:pt x="56" y="95"/>
                      <a:pt x="55" y="96"/>
                      <a:pt x="54" y="9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57" name="Freeform 102"/>
              <p:cNvSpPr>
                <a:spLocks/>
              </p:cNvSpPr>
              <p:nvPr/>
            </p:nvSpPr>
            <p:spPr bwMode="auto">
              <a:xfrm>
                <a:off x="2298701" y="2376488"/>
                <a:ext cx="255588" cy="231775"/>
              </a:xfrm>
              <a:custGeom>
                <a:avLst/>
                <a:gdLst>
                  <a:gd name="T0" fmla="*/ 18 w 66"/>
                  <a:gd name="T1" fmla="*/ 60 h 60"/>
                  <a:gd name="T2" fmla="*/ 17 w 66"/>
                  <a:gd name="T3" fmla="*/ 59 h 60"/>
                  <a:gd name="T4" fmla="*/ 1 w 66"/>
                  <a:gd name="T5" fmla="*/ 41 h 60"/>
                  <a:gd name="T6" fmla="*/ 1 w 66"/>
                  <a:gd name="T7" fmla="*/ 39 h 60"/>
                  <a:gd name="T8" fmla="*/ 3 w 66"/>
                  <a:gd name="T9" fmla="*/ 39 h 60"/>
                  <a:gd name="T10" fmla="*/ 18 w 66"/>
                  <a:gd name="T11" fmla="*/ 55 h 60"/>
                  <a:gd name="T12" fmla="*/ 62 w 66"/>
                  <a:gd name="T13" fmla="*/ 1 h 60"/>
                  <a:gd name="T14" fmla="*/ 65 w 66"/>
                  <a:gd name="T15" fmla="*/ 0 h 60"/>
                  <a:gd name="T16" fmla="*/ 66 w 66"/>
                  <a:gd name="T17" fmla="*/ 3 h 60"/>
                  <a:gd name="T18" fmla="*/ 20 w 66"/>
                  <a:gd name="T19" fmla="*/ 59 h 60"/>
                  <a:gd name="T20" fmla="*/ 18 w 66"/>
                  <a:gd name="T21" fmla="*/ 60 h 60"/>
                  <a:gd name="T22" fmla="*/ 18 w 66"/>
                  <a:gd name="T23" fmla="*/ 60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66" h="60">
                    <a:moveTo>
                      <a:pt x="18" y="60"/>
                    </a:moveTo>
                    <a:cubicBezTo>
                      <a:pt x="17" y="60"/>
                      <a:pt x="17" y="60"/>
                      <a:pt x="17" y="59"/>
                    </a:cubicBezTo>
                    <a:cubicBezTo>
                      <a:pt x="1" y="41"/>
                      <a:pt x="1" y="41"/>
                      <a:pt x="1" y="41"/>
                    </a:cubicBezTo>
                    <a:cubicBezTo>
                      <a:pt x="0" y="41"/>
                      <a:pt x="0" y="39"/>
                      <a:pt x="1" y="39"/>
                    </a:cubicBezTo>
                    <a:cubicBezTo>
                      <a:pt x="1" y="38"/>
                      <a:pt x="3" y="38"/>
                      <a:pt x="3" y="39"/>
                    </a:cubicBezTo>
                    <a:cubicBezTo>
                      <a:pt x="18" y="55"/>
                      <a:pt x="18" y="55"/>
                      <a:pt x="18" y="55"/>
                    </a:cubicBezTo>
                    <a:cubicBezTo>
                      <a:pt x="62" y="1"/>
                      <a:pt x="62" y="1"/>
                      <a:pt x="62" y="1"/>
                    </a:cubicBezTo>
                    <a:cubicBezTo>
                      <a:pt x="63" y="0"/>
                      <a:pt x="64" y="0"/>
                      <a:pt x="65" y="0"/>
                    </a:cubicBezTo>
                    <a:cubicBezTo>
                      <a:pt x="66" y="1"/>
                      <a:pt x="66" y="2"/>
                      <a:pt x="66" y="3"/>
                    </a:cubicBezTo>
                    <a:cubicBezTo>
                      <a:pt x="20" y="59"/>
                      <a:pt x="20" y="59"/>
                      <a:pt x="20" y="59"/>
                    </a:cubicBezTo>
                    <a:cubicBezTo>
                      <a:pt x="19" y="60"/>
                      <a:pt x="19" y="60"/>
                      <a:pt x="18" y="60"/>
                    </a:cubicBezTo>
                    <a:cubicBezTo>
                      <a:pt x="18" y="60"/>
                      <a:pt x="18" y="60"/>
                      <a:pt x="18" y="6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8117543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eeform 13"/>
          <p:cNvSpPr>
            <a:spLocks/>
          </p:cNvSpPr>
          <p:nvPr/>
        </p:nvSpPr>
        <p:spPr bwMode="auto">
          <a:xfrm>
            <a:off x="3994926" y="4749045"/>
            <a:ext cx="6542823" cy="821402"/>
          </a:xfrm>
          <a:custGeom>
            <a:avLst/>
            <a:gdLst>
              <a:gd name="connsiteX0" fmla="*/ 0 w 6086883"/>
              <a:gd name="connsiteY0" fmla="*/ 0 h 764162"/>
              <a:gd name="connsiteX1" fmla="*/ 3727958 w 6086883"/>
              <a:gd name="connsiteY1" fmla="*/ 0 h 764162"/>
              <a:gd name="connsiteX2" fmla="*/ 3727958 w 6086883"/>
              <a:gd name="connsiteY2" fmla="*/ 895 h 764162"/>
              <a:gd name="connsiteX3" fmla="*/ 5694166 w 6086883"/>
              <a:gd name="connsiteY3" fmla="*/ 895 h 764162"/>
              <a:gd name="connsiteX4" fmla="*/ 5890962 w 6086883"/>
              <a:gd name="connsiteY4" fmla="*/ 190312 h 764162"/>
              <a:gd name="connsiteX5" fmla="*/ 6086883 w 6086883"/>
              <a:gd name="connsiteY5" fmla="*/ 382529 h 764162"/>
              <a:gd name="connsiteX6" fmla="*/ 5890962 w 6086883"/>
              <a:gd name="connsiteY6" fmla="*/ 574745 h 764162"/>
              <a:gd name="connsiteX7" fmla="*/ 5694166 w 6086883"/>
              <a:gd name="connsiteY7" fmla="*/ 764162 h 764162"/>
              <a:gd name="connsiteX8" fmla="*/ 3727958 w 6086883"/>
              <a:gd name="connsiteY8" fmla="*/ 764162 h 764162"/>
              <a:gd name="connsiteX9" fmla="*/ 3436701 w 6086883"/>
              <a:gd name="connsiteY9" fmla="*/ 764162 h 764162"/>
              <a:gd name="connsiteX10" fmla="*/ 0 w 6086883"/>
              <a:gd name="connsiteY10" fmla="*/ 764162 h 7641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6086883" h="764162">
                <a:moveTo>
                  <a:pt x="0" y="0"/>
                </a:moveTo>
                <a:lnTo>
                  <a:pt x="3727958" y="0"/>
                </a:lnTo>
                <a:lnTo>
                  <a:pt x="3727958" y="895"/>
                </a:lnTo>
                <a:lnTo>
                  <a:pt x="5694166" y="895"/>
                </a:lnTo>
                <a:lnTo>
                  <a:pt x="5890962" y="190312"/>
                </a:lnTo>
                <a:lnTo>
                  <a:pt x="6086883" y="382529"/>
                </a:lnTo>
                <a:lnTo>
                  <a:pt x="5890962" y="574745"/>
                </a:lnTo>
                <a:lnTo>
                  <a:pt x="5694166" y="764162"/>
                </a:lnTo>
                <a:lnTo>
                  <a:pt x="3727958" y="764162"/>
                </a:lnTo>
                <a:lnTo>
                  <a:pt x="3436701" y="764162"/>
                </a:lnTo>
                <a:lnTo>
                  <a:pt x="0" y="764162"/>
                </a:lnTo>
                <a:close/>
              </a:path>
            </a:pathLst>
          </a:custGeom>
          <a:solidFill>
            <a:schemeClr val="bg1"/>
          </a:solidFill>
          <a:ln w="3175" cap="flat">
            <a:noFill/>
            <a:prstDash val="solid"/>
            <a:miter lim="800000"/>
            <a:headEnd/>
            <a:tailEnd/>
          </a:ln>
          <a:effectLst>
            <a:outerShdw blurRad="38100" dist="25400" dir="5400000" algn="t" rotWithShape="0">
              <a:prstClr val="black">
                <a:alpha val="20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" name="Freeform 14"/>
          <p:cNvSpPr>
            <a:spLocks/>
          </p:cNvSpPr>
          <p:nvPr/>
        </p:nvSpPr>
        <p:spPr bwMode="auto">
          <a:xfrm>
            <a:off x="4009115" y="3930686"/>
            <a:ext cx="6047368" cy="821402"/>
          </a:xfrm>
          <a:custGeom>
            <a:avLst/>
            <a:gdLst>
              <a:gd name="connsiteX0" fmla="*/ 0 w 5625954"/>
              <a:gd name="connsiteY0" fmla="*/ 0 h 764162"/>
              <a:gd name="connsiteX1" fmla="*/ 3463633 w 5625954"/>
              <a:gd name="connsiteY1" fmla="*/ 0 h 764162"/>
              <a:gd name="connsiteX2" fmla="*/ 3463633 w 5625954"/>
              <a:gd name="connsiteY2" fmla="*/ 895 h 764162"/>
              <a:gd name="connsiteX3" fmla="*/ 5233237 w 5625954"/>
              <a:gd name="connsiteY3" fmla="*/ 895 h 764162"/>
              <a:gd name="connsiteX4" fmla="*/ 5430033 w 5625954"/>
              <a:gd name="connsiteY4" fmla="*/ 190312 h 764162"/>
              <a:gd name="connsiteX5" fmla="*/ 5625954 w 5625954"/>
              <a:gd name="connsiteY5" fmla="*/ 382529 h 764162"/>
              <a:gd name="connsiteX6" fmla="*/ 5430033 w 5625954"/>
              <a:gd name="connsiteY6" fmla="*/ 574745 h 764162"/>
              <a:gd name="connsiteX7" fmla="*/ 5233237 w 5625954"/>
              <a:gd name="connsiteY7" fmla="*/ 764162 h 764162"/>
              <a:gd name="connsiteX8" fmla="*/ 3463633 w 5625954"/>
              <a:gd name="connsiteY8" fmla="*/ 764162 h 764162"/>
              <a:gd name="connsiteX9" fmla="*/ 2975772 w 5625954"/>
              <a:gd name="connsiteY9" fmla="*/ 764162 h 764162"/>
              <a:gd name="connsiteX10" fmla="*/ 0 w 5625954"/>
              <a:gd name="connsiteY10" fmla="*/ 764162 h 7641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625954" h="764162">
                <a:moveTo>
                  <a:pt x="0" y="0"/>
                </a:moveTo>
                <a:lnTo>
                  <a:pt x="3463633" y="0"/>
                </a:lnTo>
                <a:lnTo>
                  <a:pt x="3463633" y="895"/>
                </a:lnTo>
                <a:lnTo>
                  <a:pt x="5233237" y="895"/>
                </a:lnTo>
                <a:lnTo>
                  <a:pt x="5430033" y="190312"/>
                </a:lnTo>
                <a:lnTo>
                  <a:pt x="5625954" y="382529"/>
                </a:lnTo>
                <a:lnTo>
                  <a:pt x="5430033" y="574745"/>
                </a:lnTo>
                <a:lnTo>
                  <a:pt x="5233237" y="764162"/>
                </a:lnTo>
                <a:lnTo>
                  <a:pt x="3463633" y="764162"/>
                </a:lnTo>
                <a:lnTo>
                  <a:pt x="2975772" y="764162"/>
                </a:lnTo>
                <a:lnTo>
                  <a:pt x="0" y="764162"/>
                </a:lnTo>
                <a:close/>
              </a:path>
            </a:pathLst>
          </a:custGeom>
          <a:solidFill>
            <a:schemeClr val="bg1"/>
          </a:solidFill>
          <a:ln w="3175" cap="flat">
            <a:noFill/>
            <a:prstDash val="solid"/>
            <a:miter lim="800000"/>
            <a:headEnd/>
            <a:tailEnd/>
          </a:ln>
          <a:effectLst>
            <a:outerShdw blurRad="38100" dist="25400" dir="5400000" algn="t" rotWithShape="0">
              <a:prstClr val="black">
                <a:alpha val="20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" name="Freeform 15"/>
          <p:cNvSpPr>
            <a:spLocks/>
          </p:cNvSpPr>
          <p:nvPr/>
        </p:nvSpPr>
        <p:spPr bwMode="auto">
          <a:xfrm>
            <a:off x="4015085" y="3112326"/>
            <a:ext cx="5560133" cy="821402"/>
          </a:xfrm>
          <a:custGeom>
            <a:avLst/>
            <a:gdLst>
              <a:gd name="connsiteX0" fmla="*/ 0 w 5172672"/>
              <a:gd name="connsiteY0" fmla="*/ 0 h 764162"/>
              <a:gd name="connsiteX1" fmla="*/ 3352425 w 5172672"/>
              <a:gd name="connsiteY1" fmla="*/ 0 h 764162"/>
              <a:gd name="connsiteX2" fmla="*/ 3352425 w 5172672"/>
              <a:gd name="connsiteY2" fmla="*/ 895 h 764162"/>
              <a:gd name="connsiteX3" fmla="*/ 4779955 w 5172672"/>
              <a:gd name="connsiteY3" fmla="*/ 895 h 764162"/>
              <a:gd name="connsiteX4" fmla="*/ 4976751 w 5172672"/>
              <a:gd name="connsiteY4" fmla="*/ 190312 h 764162"/>
              <a:gd name="connsiteX5" fmla="*/ 5172672 w 5172672"/>
              <a:gd name="connsiteY5" fmla="*/ 382529 h 764162"/>
              <a:gd name="connsiteX6" fmla="*/ 4976751 w 5172672"/>
              <a:gd name="connsiteY6" fmla="*/ 574745 h 764162"/>
              <a:gd name="connsiteX7" fmla="*/ 4779955 w 5172672"/>
              <a:gd name="connsiteY7" fmla="*/ 764162 h 764162"/>
              <a:gd name="connsiteX8" fmla="*/ 3352425 w 5172672"/>
              <a:gd name="connsiteY8" fmla="*/ 764162 h 764162"/>
              <a:gd name="connsiteX9" fmla="*/ 2522490 w 5172672"/>
              <a:gd name="connsiteY9" fmla="*/ 764162 h 764162"/>
              <a:gd name="connsiteX10" fmla="*/ 0 w 5172672"/>
              <a:gd name="connsiteY10" fmla="*/ 764162 h 7641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172672" h="764162">
                <a:moveTo>
                  <a:pt x="0" y="0"/>
                </a:moveTo>
                <a:lnTo>
                  <a:pt x="3352425" y="0"/>
                </a:lnTo>
                <a:lnTo>
                  <a:pt x="3352425" y="895"/>
                </a:lnTo>
                <a:lnTo>
                  <a:pt x="4779955" y="895"/>
                </a:lnTo>
                <a:lnTo>
                  <a:pt x="4976751" y="190312"/>
                </a:lnTo>
                <a:lnTo>
                  <a:pt x="5172672" y="382529"/>
                </a:lnTo>
                <a:lnTo>
                  <a:pt x="4976751" y="574745"/>
                </a:lnTo>
                <a:lnTo>
                  <a:pt x="4779955" y="764162"/>
                </a:lnTo>
                <a:lnTo>
                  <a:pt x="3352425" y="764162"/>
                </a:lnTo>
                <a:lnTo>
                  <a:pt x="2522490" y="764162"/>
                </a:lnTo>
                <a:lnTo>
                  <a:pt x="0" y="764162"/>
                </a:lnTo>
                <a:close/>
              </a:path>
            </a:pathLst>
          </a:custGeom>
          <a:solidFill>
            <a:schemeClr val="bg1"/>
          </a:solidFill>
          <a:ln w="3175" cap="flat">
            <a:noFill/>
            <a:prstDash val="solid"/>
            <a:miter lim="800000"/>
            <a:headEnd/>
            <a:tailEnd/>
          </a:ln>
          <a:effectLst>
            <a:outerShdw blurRad="38100" dist="25400" dir="5400000" algn="t" rotWithShape="0">
              <a:prstClr val="black">
                <a:alpha val="20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" name="Freeform 16"/>
          <p:cNvSpPr>
            <a:spLocks/>
          </p:cNvSpPr>
          <p:nvPr/>
        </p:nvSpPr>
        <p:spPr bwMode="auto">
          <a:xfrm>
            <a:off x="4031234" y="2293967"/>
            <a:ext cx="5062718" cy="821402"/>
          </a:xfrm>
          <a:custGeom>
            <a:avLst/>
            <a:gdLst>
              <a:gd name="connsiteX0" fmla="*/ 0 w 4709920"/>
              <a:gd name="connsiteY0" fmla="*/ 0 h 764162"/>
              <a:gd name="connsiteX1" fmla="*/ 3051594 w 4709920"/>
              <a:gd name="connsiteY1" fmla="*/ 0 h 764162"/>
              <a:gd name="connsiteX2" fmla="*/ 3051594 w 4709920"/>
              <a:gd name="connsiteY2" fmla="*/ 895 h 764162"/>
              <a:gd name="connsiteX3" fmla="*/ 4317203 w 4709920"/>
              <a:gd name="connsiteY3" fmla="*/ 895 h 764162"/>
              <a:gd name="connsiteX4" fmla="*/ 4513999 w 4709920"/>
              <a:gd name="connsiteY4" fmla="*/ 190312 h 764162"/>
              <a:gd name="connsiteX5" fmla="*/ 4709920 w 4709920"/>
              <a:gd name="connsiteY5" fmla="*/ 382529 h 764162"/>
              <a:gd name="connsiteX6" fmla="*/ 4513999 w 4709920"/>
              <a:gd name="connsiteY6" fmla="*/ 574745 h 764162"/>
              <a:gd name="connsiteX7" fmla="*/ 4317203 w 4709920"/>
              <a:gd name="connsiteY7" fmla="*/ 764162 h 764162"/>
              <a:gd name="connsiteX8" fmla="*/ 3051594 w 4709920"/>
              <a:gd name="connsiteY8" fmla="*/ 764162 h 764162"/>
              <a:gd name="connsiteX9" fmla="*/ 2059738 w 4709920"/>
              <a:gd name="connsiteY9" fmla="*/ 764162 h 764162"/>
              <a:gd name="connsiteX10" fmla="*/ 0 w 4709920"/>
              <a:gd name="connsiteY10" fmla="*/ 764162 h 7641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4709920" h="764162">
                <a:moveTo>
                  <a:pt x="0" y="0"/>
                </a:moveTo>
                <a:lnTo>
                  <a:pt x="3051594" y="0"/>
                </a:lnTo>
                <a:lnTo>
                  <a:pt x="3051594" y="895"/>
                </a:lnTo>
                <a:lnTo>
                  <a:pt x="4317203" y="895"/>
                </a:lnTo>
                <a:lnTo>
                  <a:pt x="4513999" y="190312"/>
                </a:lnTo>
                <a:lnTo>
                  <a:pt x="4709920" y="382529"/>
                </a:lnTo>
                <a:lnTo>
                  <a:pt x="4513999" y="574745"/>
                </a:lnTo>
                <a:lnTo>
                  <a:pt x="4317203" y="764162"/>
                </a:lnTo>
                <a:lnTo>
                  <a:pt x="3051594" y="764162"/>
                </a:lnTo>
                <a:lnTo>
                  <a:pt x="2059738" y="764162"/>
                </a:lnTo>
                <a:lnTo>
                  <a:pt x="0" y="764162"/>
                </a:lnTo>
                <a:close/>
              </a:path>
            </a:pathLst>
          </a:custGeom>
          <a:solidFill>
            <a:schemeClr val="bg1"/>
          </a:solidFill>
          <a:ln w="3175" cap="flat">
            <a:noFill/>
            <a:prstDash val="solid"/>
            <a:miter lim="800000"/>
            <a:headEnd/>
            <a:tailEnd/>
          </a:ln>
          <a:effectLst>
            <a:outerShdw blurRad="38100" dist="25400" dir="5400000" algn="t" rotWithShape="0">
              <a:prstClr val="black">
                <a:alpha val="20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18" name="Group 17"/>
          <p:cNvGrpSpPr/>
          <p:nvPr/>
        </p:nvGrpSpPr>
        <p:grpSpPr>
          <a:xfrm>
            <a:off x="2825696" y="1710150"/>
            <a:ext cx="2102205" cy="1602978"/>
            <a:chOff x="2191647" y="669925"/>
            <a:chExt cx="1955712" cy="1491274"/>
          </a:xfrm>
        </p:grpSpPr>
        <p:sp>
          <p:nvSpPr>
            <p:cNvPr id="19" name="Freeform 7"/>
            <p:cNvSpPr>
              <a:spLocks/>
            </p:cNvSpPr>
            <p:nvPr/>
          </p:nvSpPr>
          <p:spPr bwMode="auto">
            <a:xfrm>
              <a:off x="2191647" y="1443113"/>
              <a:ext cx="1955712" cy="718086"/>
            </a:xfrm>
            <a:custGeom>
              <a:avLst/>
              <a:gdLst>
                <a:gd name="T0" fmla="*/ 0 w 2236"/>
                <a:gd name="T1" fmla="*/ 523 h 821"/>
                <a:gd name="T2" fmla="*/ 1118 w 2236"/>
                <a:gd name="T3" fmla="*/ 821 h 821"/>
                <a:gd name="T4" fmla="*/ 2236 w 2236"/>
                <a:gd name="T5" fmla="*/ 523 h 821"/>
                <a:gd name="T6" fmla="*/ 2236 w 2236"/>
                <a:gd name="T7" fmla="*/ 0 h 821"/>
                <a:gd name="T8" fmla="*/ 0 w 2236"/>
                <a:gd name="T9" fmla="*/ 0 h 821"/>
                <a:gd name="T10" fmla="*/ 0 w 2236"/>
                <a:gd name="T11" fmla="*/ 523 h 8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236" h="821">
                  <a:moveTo>
                    <a:pt x="0" y="523"/>
                  </a:moveTo>
                  <a:lnTo>
                    <a:pt x="1118" y="821"/>
                  </a:lnTo>
                  <a:lnTo>
                    <a:pt x="2236" y="523"/>
                  </a:lnTo>
                  <a:lnTo>
                    <a:pt x="2236" y="0"/>
                  </a:lnTo>
                  <a:lnTo>
                    <a:pt x="0" y="0"/>
                  </a:lnTo>
                  <a:lnTo>
                    <a:pt x="0" y="523"/>
                  </a:lnTo>
                  <a:close/>
                </a:path>
              </a:pathLst>
            </a:custGeom>
            <a:solidFill>
              <a:srgbClr val="D63E20"/>
            </a:solidFill>
            <a:ln w="3175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0" name="Freeform 5"/>
            <p:cNvSpPr>
              <a:spLocks/>
            </p:cNvSpPr>
            <p:nvPr/>
          </p:nvSpPr>
          <p:spPr bwMode="auto">
            <a:xfrm>
              <a:off x="2191647" y="669925"/>
              <a:ext cx="977856" cy="1230629"/>
            </a:xfrm>
            <a:custGeom>
              <a:avLst/>
              <a:gdLst>
                <a:gd name="T0" fmla="*/ 0 w 1118"/>
                <a:gd name="T1" fmla="*/ 1407 h 1407"/>
                <a:gd name="T2" fmla="*/ 1118 w 1118"/>
                <a:gd name="T3" fmla="*/ 974 h 1407"/>
                <a:gd name="T4" fmla="*/ 1118 w 1118"/>
                <a:gd name="T5" fmla="*/ 0 h 1407"/>
                <a:gd name="T6" fmla="*/ 0 w 1118"/>
                <a:gd name="T7" fmla="*/ 622 h 1407"/>
                <a:gd name="T8" fmla="*/ 0 w 1118"/>
                <a:gd name="T9" fmla="*/ 1407 h 14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18" h="1407">
                  <a:moveTo>
                    <a:pt x="0" y="1407"/>
                  </a:moveTo>
                  <a:lnTo>
                    <a:pt x="1118" y="974"/>
                  </a:lnTo>
                  <a:lnTo>
                    <a:pt x="1118" y="0"/>
                  </a:lnTo>
                  <a:lnTo>
                    <a:pt x="0" y="622"/>
                  </a:lnTo>
                  <a:lnTo>
                    <a:pt x="0" y="1407"/>
                  </a:lnTo>
                  <a:close/>
                </a:path>
              </a:pathLst>
            </a:custGeom>
            <a:solidFill>
              <a:srgbClr val="E87862"/>
            </a:solidFill>
            <a:ln w="3175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1" name="Freeform 6"/>
            <p:cNvSpPr>
              <a:spLocks/>
            </p:cNvSpPr>
            <p:nvPr/>
          </p:nvSpPr>
          <p:spPr bwMode="auto">
            <a:xfrm>
              <a:off x="3169503" y="669925"/>
              <a:ext cx="977856" cy="1230629"/>
            </a:xfrm>
            <a:custGeom>
              <a:avLst/>
              <a:gdLst>
                <a:gd name="T0" fmla="*/ 1118 w 1118"/>
                <a:gd name="T1" fmla="*/ 1407 h 1407"/>
                <a:gd name="T2" fmla="*/ 0 w 1118"/>
                <a:gd name="T3" fmla="*/ 974 h 1407"/>
                <a:gd name="T4" fmla="*/ 0 w 1118"/>
                <a:gd name="T5" fmla="*/ 0 h 1407"/>
                <a:gd name="T6" fmla="*/ 1118 w 1118"/>
                <a:gd name="T7" fmla="*/ 622 h 1407"/>
                <a:gd name="T8" fmla="*/ 1118 w 1118"/>
                <a:gd name="T9" fmla="*/ 1407 h 14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18" h="1407">
                  <a:moveTo>
                    <a:pt x="1118" y="1407"/>
                  </a:moveTo>
                  <a:lnTo>
                    <a:pt x="0" y="974"/>
                  </a:lnTo>
                  <a:lnTo>
                    <a:pt x="0" y="0"/>
                  </a:lnTo>
                  <a:lnTo>
                    <a:pt x="1118" y="622"/>
                  </a:lnTo>
                  <a:lnTo>
                    <a:pt x="1118" y="1407"/>
                  </a:lnTo>
                  <a:close/>
                </a:path>
              </a:pathLst>
            </a:custGeom>
            <a:solidFill>
              <a:srgbClr val="E2583D"/>
            </a:solidFill>
            <a:ln w="3175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22" name="Group 21"/>
          <p:cNvGrpSpPr/>
          <p:nvPr/>
        </p:nvGrpSpPr>
        <p:grpSpPr>
          <a:xfrm>
            <a:off x="2333990" y="2964328"/>
            <a:ext cx="3076214" cy="1226913"/>
            <a:chOff x="1734207" y="1836705"/>
            <a:chExt cx="2861846" cy="1141415"/>
          </a:xfrm>
        </p:grpSpPr>
        <p:sp>
          <p:nvSpPr>
            <p:cNvPr id="23" name="Freeform 10"/>
            <p:cNvSpPr>
              <a:spLocks/>
            </p:cNvSpPr>
            <p:nvPr/>
          </p:nvSpPr>
          <p:spPr bwMode="auto">
            <a:xfrm>
              <a:off x="1734207" y="2609893"/>
              <a:ext cx="2861846" cy="368227"/>
            </a:xfrm>
            <a:custGeom>
              <a:avLst/>
              <a:gdLst>
                <a:gd name="T0" fmla="*/ 0 w 3272"/>
                <a:gd name="T1" fmla="*/ 312 h 421"/>
                <a:gd name="T2" fmla="*/ 1648 w 3272"/>
                <a:gd name="T3" fmla="*/ 421 h 421"/>
                <a:gd name="T4" fmla="*/ 3272 w 3272"/>
                <a:gd name="T5" fmla="*/ 312 h 421"/>
                <a:gd name="T6" fmla="*/ 3272 w 3272"/>
                <a:gd name="T7" fmla="*/ 0 h 421"/>
                <a:gd name="T8" fmla="*/ 0 w 3272"/>
                <a:gd name="T9" fmla="*/ 0 h 421"/>
                <a:gd name="T10" fmla="*/ 0 w 3272"/>
                <a:gd name="T11" fmla="*/ 312 h 4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272" h="421">
                  <a:moveTo>
                    <a:pt x="0" y="312"/>
                  </a:moveTo>
                  <a:lnTo>
                    <a:pt x="1648" y="421"/>
                  </a:lnTo>
                  <a:lnTo>
                    <a:pt x="3272" y="312"/>
                  </a:lnTo>
                  <a:lnTo>
                    <a:pt x="3272" y="0"/>
                  </a:lnTo>
                  <a:lnTo>
                    <a:pt x="0" y="0"/>
                  </a:lnTo>
                  <a:lnTo>
                    <a:pt x="0" y="312"/>
                  </a:lnTo>
                  <a:close/>
                </a:path>
              </a:pathLst>
            </a:custGeom>
            <a:solidFill>
              <a:schemeClr val="bg2">
                <a:lumMod val="50000"/>
              </a:schemeClr>
            </a:solidFill>
            <a:ln w="3175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4" name="Freeform 8"/>
            <p:cNvSpPr>
              <a:spLocks/>
            </p:cNvSpPr>
            <p:nvPr/>
          </p:nvSpPr>
          <p:spPr bwMode="auto">
            <a:xfrm>
              <a:off x="1734207" y="1836705"/>
              <a:ext cx="1435297" cy="1046078"/>
            </a:xfrm>
            <a:custGeom>
              <a:avLst/>
              <a:gdLst>
                <a:gd name="T0" fmla="*/ 0 w 1641"/>
                <a:gd name="T1" fmla="*/ 1196 h 1196"/>
                <a:gd name="T2" fmla="*/ 1641 w 1641"/>
                <a:gd name="T3" fmla="*/ 974 h 1196"/>
                <a:gd name="T4" fmla="*/ 1641 w 1641"/>
                <a:gd name="T5" fmla="*/ 0 h 1196"/>
                <a:gd name="T6" fmla="*/ 0 w 1641"/>
                <a:gd name="T7" fmla="*/ 508 h 1196"/>
                <a:gd name="T8" fmla="*/ 0 w 1641"/>
                <a:gd name="T9" fmla="*/ 1196 h 11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41" h="1196">
                  <a:moveTo>
                    <a:pt x="0" y="1196"/>
                  </a:moveTo>
                  <a:lnTo>
                    <a:pt x="1641" y="974"/>
                  </a:lnTo>
                  <a:lnTo>
                    <a:pt x="1641" y="0"/>
                  </a:lnTo>
                  <a:lnTo>
                    <a:pt x="0" y="508"/>
                  </a:lnTo>
                  <a:lnTo>
                    <a:pt x="0" y="1196"/>
                  </a:lnTo>
                  <a:close/>
                </a:path>
              </a:pathLst>
            </a:custGeom>
            <a:solidFill>
              <a:schemeClr val="bg2"/>
            </a:solidFill>
            <a:ln w="3175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5" name="Freeform 9"/>
            <p:cNvSpPr>
              <a:spLocks/>
            </p:cNvSpPr>
            <p:nvPr/>
          </p:nvSpPr>
          <p:spPr bwMode="auto">
            <a:xfrm>
              <a:off x="3169503" y="1836705"/>
              <a:ext cx="1426550" cy="1046078"/>
            </a:xfrm>
            <a:custGeom>
              <a:avLst/>
              <a:gdLst>
                <a:gd name="T0" fmla="*/ 1631 w 1631"/>
                <a:gd name="T1" fmla="*/ 1196 h 1196"/>
                <a:gd name="T2" fmla="*/ 0 w 1631"/>
                <a:gd name="T3" fmla="*/ 974 h 1196"/>
                <a:gd name="T4" fmla="*/ 0 w 1631"/>
                <a:gd name="T5" fmla="*/ 0 h 1196"/>
                <a:gd name="T6" fmla="*/ 1631 w 1631"/>
                <a:gd name="T7" fmla="*/ 508 h 1196"/>
                <a:gd name="T8" fmla="*/ 1631 w 1631"/>
                <a:gd name="T9" fmla="*/ 1196 h 11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31" h="1196">
                  <a:moveTo>
                    <a:pt x="1631" y="1196"/>
                  </a:moveTo>
                  <a:lnTo>
                    <a:pt x="0" y="974"/>
                  </a:lnTo>
                  <a:lnTo>
                    <a:pt x="0" y="0"/>
                  </a:lnTo>
                  <a:lnTo>
                    <a:pt x="1631" y="508"/>
                  </a:lnTo>
                  <a:lnTo>
                    <a:pt x="1631" y="1196"/>
                  </a:lnTo>
                  <a:close/>
                </a:path>
              </a:pathLst>
            </a:custGeom>
            <a:solidFill>
              <a:schemeClr val="bg2">
                <a:lumMod val="75000"/>
              </a:schemeClr>
            </a:solidFill>
            <a:ln w="3175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26" name="Group 25"/>
          <p:cNvGrpSpPr/>
          <p:nvPr/>
        </p:nvGrpSpPr>
        <p:grpSpPr>
          <a:xfrm>
            <a:off x="1654252" y="4851235"/>
            <a:ext cx="4445091" cy="1554091"/>
            <a:chOff x="1101837" y="3592122"/>
            <a:chExt cx="4135333" cy="1445793"/>
          </a:xfrm>
          <a:solidFill>
            <a:srgbClr val="70AD47"/>
          </a:solidFill>
        </p:grpSpPr>
        <p:sp>
          <p:nvSpPr>
            <p:cNvPr id="27" name="Freeform 15"/>
            <p:cNvSpPr>
              <a:spLocks/>
            </p:cNvSpPr>
            <p:nvPr/>
          </p:nvSpPr>
          <p:spPr bwMode="auto">
            <a:xfrm>
              <a:off x="1101837" y="3592122"/>
              <a:ext cx="4135333" cy="612253"/>
            </a:xfrm>
            <a:custGeom>
              <a:avLst/>
              <a:gdLst>
                <a:gd name="T0" fmla="*/ 0 w 4728"/>
                <a:gd name="T1" fmla="*/ 700 h 700"/>
                <a:gd name="T2" fmla="*/ 0 w 4728"/>
                <a:gd name="T3" fmla="*/ 216 h 700"/>
                <a:gd name="T4" fmla="*/ 2371 w 4728"/>
                <a:gd name="T5" fmla="*/ 0 h 700"/>
                <a:gd name="T6" fmla="*/ 4728 w 4728"/>
                <a:gd name="T7" fmla="*/ 201 h 700"/>
                <a:gd name="T8" fmla="*/ 4728 w 4728"/>
                <a:gd name="T9" fmla="*/ 700 h 700"/>
                <a:gd name="T10" fmla="*/ 0 w 4728"/>
                <a:gd name="T11" fmla="*/ 700 h 7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728" h="700">
                  <a:moveTo>
                    <a:pt x="0" y="700"/>
                  </a:moveTo>
                  <a:lnTo>
                    <a:pt x="0" y="216"/>
                  </a:lnTo>
                  <a:lnTo>
                    <a:pt x="2371" y="0"/>
                  </a:lnTo>
                  <a:lnTo>
                    <a:pt x="4728" y="201"/>
                  </a:lnTo>
                  <a:lnTo>
                    <a:pt x="4728" y="700"/>
                  </a:lnTo>
                  <a:lnTo>
                    <a:pt x="0" y="700"/>
                  </a:lnTo>
                  <a:close/>
                </a:path>
              </a:pathLst>
            </a:custGeom>
            <a:grpFill/>
            <a:ln w="3175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grpSp>
          <p:nvGrpSpPr>
            <p:cNvPr id="28" name="Group 27"/>
            <p:cNvGrpSpPr/>
            <p:nvPr/>
          </p:nvGrpSpPr>
          <p:grpSpPr>
            <a:xfrm>
              <a:off x="1101837" y="3767926"/>
              <a:ext cx="4135332" cy="1269989"/>
              <a:chOff x="1101837" y="3767926"/>
              <a:chExt cx="4135332" cy="1269989"/>
            </a:xfrm>
            <a:grpFill/>
          </p:grpSpPr>
          <p:sp>
            <p:nvSpPr>
              <p:cNvPr id="29" name="Freeform 13"/>
              <p:cNvSpPr>
                <a:spLocks/>
              </p:cNvSpPr>
              <p:nvPr/>
            </p:nvSpPr>
            <p:spPr bwMode="auto">
              <a:xfrm>
                <a:off x="1101837" y="3781046"/>
                <a:ext cx="2067666" cy="1256869"/>
              </a:xfrm>
              <a:custGeom>
                <a:avLst/>
                <a:gdLst>
                  <a:gd name="T0" fmla="*/ 0 w 2364"/>
                  <a:gd name="T1" fmla="*/ 555 h 1437"/>
                  <a:gd name="T2" fmla="*/ 2364 w 2364"/>
                  <a:gd name="T3" fmla="*/ 1437 h 1437"/>
                  <a:gd name="T4" fmla="*/ 2364 w 2364"/>
                  <a:gd name="T5" fmla="*/ 447 h 1437"/>
                  <a:gd name="T6" fmla="*/ 0 w 2364"/>
                  <a:gd name="T7" fmla="*/ 0 h 1437"/>
                  <a:gd name="T8" fmla="*/ 0 w 2364"/>
                  <a:gd name="T9" fmla="*/ 555 h 14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64" h="1437">
                    <a:moveTo>
                      <a:pt x="0" y="555"/>
                    </a:moveTo>
                    <a:lnTo>
                      <a:pt x="2364" y="1437"/>
                    </a:lnTo>
                    <a:lnTo>
                      <a:pt x="2364" y="447"/>
                    </a:lnTo>
                    <a:lnTo>
                      <a:pt x="0" y="0"/>
                    </a:lnTo>
                    <a:lnTo>
                      <a:pt x="0" y="555"/>
                    </a:lnTo>
                    <a:close/>
                  </a:path>
                </a:pathLst>
              </a:custGeom>
              <a:grpFill/>
              <a:ln w="3175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30" name="Freeform 14"/>
              <p:cNvSpPr>
                <a:spLocks/>
              </p:cNvSpPr>
              <p:nvPr/>
            </p:nvSpPr>
            <p:spPr bwMode="auto">
              <a:xfrm>
                <a:off x="3169503" y="3767926"/>
                <a:ext cx="2067666" cy="1269988"/>
              </a:xfrm>
              <a:custGeom>
                <a:avLst/>
                <a:gdLst>
                  <a:gd name="T0" fmla="*/ 2364 w 2364"/>
                  <a:gd name="T1" fmla="*/ 563 h 1452"/>
                  <a:gd name="T2" fmla="*/ 0 w 2364"/>
                  <a:gd name="T3" fmla="*/ 1452 h 1452"/>
                  <a:gd name="T4" fmla="*/ 0 w 2364"/>
                  <a:gd name="T5" fmla="*/ 462 h 1452"/>
                  <a:gd name="T6" fmla="*/ 2364 w 2364"/>
                  <a:gd name="T7" fmla="*/ 0 h 1452"/>
                  <a:gd name="T8" fmla="*/ 2364 w 2364"/>
                  <a:gd name="T9" fmla="*/ 563 h 14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64" h="1452">
                    <a:moveTo>
                      <a:pt x="2364" y="563"/>
                    </a:moveTo>
                    <a:lnTo>
                      <a:pt x="0" y="1452"/>
                    </a:lnTo>
                    <a:lnTo>
                      <a:pt x="0" y="462"/>
                    </a:lnTo>
                    <a:lnTo>
                      <a:pt x="2364" y="0"/>
                    </a:lnTo>
                    <a:lnTo>
                      <a:pt x="2364" y="563"/>
                    </a:lnTo>
                    <a:close/>
                  </a:path>
                </a:pathLst>
              </a:custGeom>
              <a:grpFill/>
              <a:ln w="3175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31" name="Group 30"/>
          <p:cNvGrpSpPr/>
          <p:nvPr/>
        </p:nvGrpSpPr>
        <p:grpSpPr>
          <a:xfrm>
            <a:off x="1958866" y="4156215"/>
            <a:ext cx="3827404" cy="941103"/>
            <a:chOff x="1385223" y="2945534"/>
            <a:chExt cx="3560689" cy="875522"/>
          </a:xfrm>
        </p:grpSpPr>
        <p:sp>
          <p:nvSpPr>
            <p:cNvPr id="32" name="Freeform 11"/>
            <p:cNvSpPr>
              <a:spLocks/>
            </p:cNvSpPr>
            <p:nvPr/>
          </p:nvSpPr>
          <p:spPr bwMode="auto">
            <a:xfrm>
              <a:off x="1385223" y="2945534"/>
              <a:ext cx="1790404" cy="875522"/>
            </a:xfrm>
            <a:custGeom>
              <a:avLst/>
              <a:gdLst>
                <a:gd name="T0" fmla="*/ 0 w 2047"/>
                <a:gd name="T1" fmla="*/ 741 h 1001"/>
                <a:gd name="T2" fmla="*/ 2047 w 2047"/>
                <a:gd name="T3" fmla="*/ 1001 h 1001"/>
                <a:gd name="T4" fmla="*/ 2047 w 2047"/>
                <a:gd name="T5" fmla="*/ 0 h 1001"/>
                <a:gd name="T6" fmla="*/ 0 w 2047"/>
                <a:gd name="T7" fmla="*/ 121 h 1001"/>
                <a:gd name="T8" fmla="*/ 0 w 2047"/>
                <a:gd name="T9" fmla="*/ 741 h 10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47" h="1001">
                  <a:moveTo>
                    <a:pt x="0" y="741"/>
                  </a:moveTo>
                  <a:lnTo>
                    <a:pt x="2047" y="1001"/>
                  </a:lnTo>
                  <a:lnTo>
                    <a:pt x="2047" y="0"/>
                  </a:lnTo>
                  <a:lnTo>
                    <a:pt x="0" y="121"/>
                  </a:lnTo>
                  <a:lnTo>
                    <a:pt x="0" y="741"/>
                  </a:lnTo>
                  <a:close/>
                </a:path>
              </a:pathLst>
            </a:custGeom>
            <a:solidFill>
              <a:srgbClr val="8EDCDA"/>
            </a:solidFill>
            <a:ln w="3175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3" name="Freeform 12"/>
            <p:cNvSpPr>
              <a:spLocks/>
            </p:cNvSpPr>
            <p:nvPr/>
          </p:nvSpPr>
          <p:spPr bwMode="auto">
            <a:xfrm>
              <a:off x="3175626" y="2945534"/>
              <a:ext cx="1770286" cy="875522"/>
            </a:xfrm>
            <a:custGeom>
              <a:avLst/>
              <a:gdLst>
                <a:gd name="T0" fmla="*/ 2024 w 2024"/>
                <a:gd name="T1" fmla="*/ 741 h 1001"/>
                <a:gd name="T2" fmla="*/ 0 w 2024"/>
                <a:gd name="T3" fmla="*/ 1001 h 1001"/>
                <a:gd name="T4" fmla="*/ 0 w 2024"/>
                <a:gd name="T5" fmla="*/ 0 h 1001"/>
                <a:gd name="T6" fmla="*/ 2024 w 2024"/>
                <a:gd name="T7" fmla="*/ 121 h 1001"/>
                <a:gd name="T8" fmla="*/ 2024 w 2024"/>
                <a:gd name="T9" fmla="*/ 741 h 10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24" h="1001">
                  <a:moveTo>
                    <a:pt x="2024" y="741"/>
                  </a:moveTo>
                  <a:lnTo>
                    <a:pt x="0" y="1001"/>
                  </a:lnTo>
                  <a:lnTo>
                    <a:pt x="0" y="0"/>
                  </a:lnTo>
                  <a:lnTo>
                    <a:pt x="2024" y="121"/>
                  </a:lnTo>
                  <a:lnTo>
                    <a:pt x="2024" y="741"/>
                  </a:lnTo>
                  <a:close/>
                </a:path>
              </a:pathLst>
            </a:custGeom>
            <a:solidFill>
              <a:srgbClr val="78D2D2"/>
            </a:solidFill>
            <a:ln w="3175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34" name="TextBox 33"/>
          <p:cNvSpPr txBox="1"/>
          <p:nvPr/>
        </p:nvSpPr>
        <p:spPr>
          <a:xfrm>
            <a:off x="2910817" y="2340467"/>
            <a:ext cx="793822" cy="198498"/>
          </a:xfrm>
          <a:prstGeom prst="rect">
            <a:avLst/>
          </a:prstGeom>
          <a:noFill/>
          <a:ln w="6350">
            <a:noFill/>
            <a:prstDash val="dash"/>
          </a:ln>
        </p:spPr>
        <p:txBody>
          <a:bodyPr wrap="square" lIns="0" tIns="0" rIns="0" bIns="0" rtlCol="0">
            <a:spAutoFit/>
            <a:scene3d>
              <a:camera prst="perspectiveHeroicExtremeRightFacing" fov="3600000">
                <a:rot lat="1800000" lon="19200000" rev="0"/>
              </a:camera>
              <a:lightRig rig="threePt" dir="t"/>
            </a:scene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DEPT. 1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2683079" y="3496943"/>
            <a:ext cx="793822" cy="184666"/>
          </a:xfrm>
          <a:prstGeom prst="rect">
            <a:avLst/>
          </a:prstGeom>
          <a:noFill/>
          <a:ln w="6350">
            <a:noFill/>
            <a:prstDash val="dash"/>
          </a:ln>
        </p:spPr>
        <p:txBody>
          <a:bodyPr wrap="square" lIns="0" tIns="0" rIns="0" bIns="0" rtlCol="0">
            <a:spAutoFit/>
            <a:scene3d>
              <a:camera prst="perspectiveHeroicExtremeRightFacing" fov="3600000">
                <a:rot lat="600000" lon="19200000" rev="0"/>
              </a:camera>
              <a:lightRig rig="threePt" dir="t"/>
            </a:scene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/>
                <a:ea typeface="+mn-ea"/>
                <a:cs typeface="+mn-cs"/>
              </a:rPr>
              <a:t>DEPT. 2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2350217" y="4461274"/>
            <a:ext cx="793822" cy="198498"/>
          </a:xfrm>
          <a:prstGeom prst="rect">
            <a:avLst/>
          </a:prstGeom>
          <a:noFill/>
          <a:ln w="6350">
            <a:noFill/>
            <a:prstDash val="dash"/>
          </a:ln>
        </p:spPr>
        <p:txBody>
          <a:bodyPr wrap="square" lIns="0" tIns="0" rIns="0" bIns="0" rtlCol="0">
            <a:spAutoFit/>
            <a:scene3d>
              <a:camera prst="perspectiveHeroicExtremeRightFacing" fov="3600000">
                <a:rot lat="0" lon="19500000" rev="0"/>
              </a:camera>
              <a:lightRig rig="threePt" dir="t"/>
            </a:scene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DEPT. 3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2083450" y="5461415"/>
            <a:ext cx="793822" cy="198498"/>
          </a:xfrm>
          <a:prstGeom prst="rect">
            <a:avLst/>
          </a:prstGeom>
          <a:noFill/>
          <a:ln w="6350">
            <a:noFill/>
            <a:prstDash val="dash"/>
          </a:ln>
        </p:spPr>
        <p:txBody>
          <a:bodyPr wrap="square" lIns="0" tIns="0" rIns="0" bIns="0" rtlCol="0">
            <a:spAutoFit/>
            <a:scene3d>
              <a:camera prst="perspectiveHeroicExtremeRightFacing" fov="3600000">
                <a:rot lat="1080000" lon="2400000" rev="0"/>
              </a:camera>
              <a:lightRig rig="threePt" dir="t"/>
            </a:scene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DEPT. 4</a:t>
            </a:r>
          </a:p>
        </p:txBody>
      </p:sp>
      <p:sp>
        <p:nvSpPr>
          <p:cNvPr id="47" name="Oval 46"/>
          <p:cNvSpPr/>
          <p:nvPr/>
        </p:nvSpPr>
        <p:spPr>
          <a:xfrm>
            <a:off x="5250571" y="2790389"/>
            <a:ext cx="193482" cy="193483"/>
          </a:xfrm>
          <a:prstGeom prst="ellipse">
            <a:avLst/>
          </a:prstGeom>
          <a:solidFill>
            <a:schemeClr val="bg1"/>
          </a:solidFill>
          <a:ln w="3175" cap="flat">
            <a:noFill/>
            <a:prstDash val="solid"/>
            <a:miter lim="800000"/>
            <a:headEnd/>
            <a:tailEnd/>
          </a:ln>
          <a:effectLst>
            <a:outerShdw blurRad="38100" dist="25400" dir="5400000" algn="t" rotWithShape="0">
              <a:prstClr val="black">
                <a:alpha val="20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9" name="Oval 48"/>
          <p:cNvSpPr/>
          <p:nvPr/>
        </p:nvSpPr>
        <p:spPr>
          <a:xfrm>
            <a:off x="5497588" y="2790389"/>
            <a:ext cx="193482" cy="193483"/>
          </a:xfrm>
          <a:prstGeom prst="ellipse">
            <a:avLst/>
          </a:prstGeom>
          <a:solidFill>
            <a:schemeClr val="bg1"/>
          </a:solidFill>
          <a:ln w="3175" cap="flat">
            <a:noFill/>
            <a:prstDash val="solid"/>
            <a:miter lim="800000"/>
            <a:headEnd/>
            <a:tailEnd/>
          </a:ln>
          <a:effectLst>
            <a:outerShdw blurRad="38100" dist="25400" dir="5400000" algn="t" rotWithShape="0">
              <a:prstClr val="black">
                <a:alpha val="20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1" name="Oval 50"/>
          <p:cNvSpPr/>
          <p:nvPr/>
        </p:nvSpPr>
        <p:spPr>
          <a:xfrm>
            <a:off x="5744605" y="2790389"/>
            <a:ext cx="193482" cy="193483"/>
          </a:xfrm>
          <a:prstGeom prst="ellipse">
            <a:avLst/>
          </a:prstGeom>
          <a:solidFill>
            <a:schemeClr val="bg1"/>
          </a:solidFill>
          <a:ln w="3175" cap="flat">
            <a:noFill/>
            <a:prstDash val="solid"/>
            <a:miter lim="800000"/>
            <a:headEnd/>
            <a:tailEnd/>
          </a:ln>
          <a:effectLst>
            <a:outerShdw blurRad="38100" dist="25400" dir="5400000" algn="t" rotWithShape="0">
              <a:prstClr val="black">
                <a:alpha val="20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>
              <a:solidFill>
                <a:prstClr val="black"/>
              </a:solidFill>
              <a:latin typeface="Calibri"/>
            </a:endParaRPr>
          </a:p>
        </p:txBody>
      </p:sp>
      <p:grpSp>
        <p:nvGrpSpPr>
          <p:cNvPr id="43" name="Group 42"/>
          <p:cNvGrpSpPr/>
          <p:nvPr/>
        </p:nvGrpSpPr>
        <p:grpSpPr>
          <a:xfrm>
            <a:off x="5061149" y="2425465"/>
            <a:ext cx="1066360" cy="320012"/>
            <a:chOff x="3712502" y="2528037"/>
            <a:chExt cx="992050" cy="297712"/>
          </a:xfrm>
        </p:grpSpPr>
        <p:sp>
          <p:nvSpPr>
            <p:cNvPr id="44" name="TextBox 43"/>
            <p:cNvSpPr txBox="1"/>
            <p:nvPr/>
          </p:nvSpPr>
          <p:spPr>
            <a:xfrm>
              <a:off x="3938576" y="2682585"/>
              <a:ext cx="539902" cy="143164"/>
            </a:xfrm>
            <a:prstGeom prst="rect">
              <a:avLst/>
            </a:prstGeom>
            <a:noFill/>
            <a:ln w="6350">
              <a:noFill/>
              <a:prstDash val="dash"/>
            </a:ln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ea typeface="+mn-ea"/>
                  <a:cs typeface="+mn-cs"/>
                </a:rPr>
                <a:t>Leader</a:t>
              </a:r>
            </a:p>
          </p:txBody>
        </p:sp>
        <p:sp>
          <p:nvSpPr>
            <p:cNvPr id="45" name="TextBox 44"/>
            <p:cNvSpPr txBox="1"/>
            <p:nvPr/>
          </p:nvSpPr>
          <p:spPr>
            <a:xfrm>
              <a:off x="3712502" y="2528037"/>
              <a:ext cx="992050" cy="143164"/>
            </a:xfrm>
            <a:prstGeom prst="rect">
              <a:avLst/>
            </a:prstGeom>
            <a:noFill/>
            <a:ln w="6350">
              <a:noFill/>
              <a:prstDash val="dash"/>
            </a:ln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ea typeface="+mn-ea"/>
                  <a:cs typeface="+mn-cs"/>
                </a:rPr>
                <a:t>MEMBER </a:t>
              </a:r>
              <a:r>
                <a:rPr kumimoji="0" lang="en-US" sz="1000" b="1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ea typeface="+mn-ea"/>
                  <a:cs typeface="+mn-cs"/>
                </a:rPr>
                <a:t>NAME</a:t>
              </a:r>
            </a:p>
          </p:txBody>
        </p:sp>
      </p:grpSp>
      <p:cxnSp>
        <p:nvCxnSpPr>
          <p:cNvPr id="40" name="Straight Connector 39"/>
          <p:cNvCxnSpPr/>
          <p:nvPr/>
        </p:nvCxnSpPr>
        <p:spPr>
          <a:xfrm flipV="1">
            <a:off x="6196389" y="2450455"/>
            <a:ext cx="0" cy="508427"/>
          </a:xfrm>
          <a:prstGeom prst="line">
            <a:avLst/>
          </a:prstGeom>
          <a:ln w="63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TextBox 40"/>
          <p:cNvSpPr txBox="1"/>
          <p:nvPr/>
        </p:nvSpPr>
        <p:spPr>
          <a:xfrm>
            <a:off x="6265269" y="2473835"/>
            <a:ext cx="2330469" cy="461665"/>
          </a:xfrm>
          <a:prstGeom prst="rect">
            <a:avLst/>
          </a:prstGeom>
          <a:noFill/>
          <a:ln w="6350">
            <a:noFill/>
            <a:prstDash val="dash"/>
          </a:ln>
        </p:spPr>
        <p:txBody>
          <a:bodyPr wrap="square" lIns="0" tIns="0" rIns="0" bIns="0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Lorem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en-US" sz="10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Ipsum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 is simply dummy text of the printing and typesetting industry. Lorem </a:t>
            </a:r>
            <a:r>
              <a:rPr kumimoji="0" lang="en-US" sz="10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Ipsum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 has been the industry's standard.</a:t>
            </a:r>
          </a:p>
        </p:txBody>
      </p:sp>
      <p:sp>
        <p:nvSpPr>
          <p:cNvPr id="63" name="Oval 62"/>
          <p:cNvSpPr/>
          <p:nvPr/>
        </p:nvSpPr>
        <p:spPr>
          <a:xfrm>
            <a:off x="5648583" y="3608749"/>
            <a:ext cx="193482" cy="193483"/>
          </a:xfrm>
          <a:prstGeom prst="ellipse">
            <a:avLst/>
          </a:prstGeom>
          <a:solidFill>
            <a:schemeClr val="bg1"/>
          </a:solidFill>
          <a:ln w="3175" cap="flat">
            <a:noFill/>
            <a:prstDash val="solid"/>
            <a:miter lim="800000"/>
            <a:headEnd/>
            <a:tailEnd/>
          </a:ln>
          <a:effectLst>
            <a:outerShdw blurRad="38100" dist="25400" dir="5400000" algn="t" rotWithShape="0">
              <a:prstClr val="black">
                <a:alpha val="20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5" name="Oval 64"/>
          <p:cNvSpPr/>
          <p:nvPr/>
        </p:nvSpPr>
        <p:spPr>
          <a:xfrm>
            <a:off x="5895600" y="3608749"/>
            <a:ext cx="193482" cy="193483"/>
          </a:xfrm>
          <a:prstGeom prst="ellipse">
            <a:avLst/>
          </a:prstGeom>
          <a:solidFill>
            <a:schemeClr val="bg1"/>
          </a:solidFill>
          <a:ln w="3175" cap="flat">
            <a:noFill/>
            <a:prstDash val="solid"/>
            <a:miter lim="800000"/>
            <a:headEnd/>
            <a:tailEnd/>
          </a:ln>
          <a:effectLst>
            <a:outerShdw blurRad="38100" dist="25400" dir="5400000" algn="t" rotWithShape="0">
              <a:prstClr val="black">
                <a:alpha val="20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7" name="Oval 66"/>
          <p:cNvSpPr/>
          <p:nvPr/>
        </p:nvSpPr>
        <p:spPr>
          <a:xfrm>
            <a:off x="6142617" y="3608749"/>
            <a:ext cx="193482" cy="193483"/>
          </a:xfrm>
          <a:prstGeom prst="ellipse">
            <a:avLst/>
          </a:prstGeom>
          <a:solidFill>
            <a:schemeClr val="bg1"/>
          </a:solidFill>
          <a:ln w="3175" cap="flat">
            <a:noFill/>
            <a:prstDash val="solid"/>
            <a:miter lim="800000"/>
            <a:headEnd/>
            <a:tailEnd/>
          </a:ln>
          <a:effectLst>
            <a:outerShdw blurRad="38100" dist="25400" dir="5400000" algn="t" rotWithShape="0">
              <a:prstClr val="black">
                <a:alpha val="20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>
              <a:solidFill>
                <a:prstClr val="black"/>
              </a:solidFill>
              <a:latin typeface="Calibri"/>
            </a:endParaRPr>
          </a:p>
        </p:txBody>
      </p:sp>
      <p:grpSp>
        <p:nvGrpSpPr>
          <p:cNvPr id="59" name="Group 58"/>
          <p:cNvGrpSpPr/>
          <p:nvPr/>
        </p:nvGrpSpPr>
        <p:grpSpPr>
          <a:xfrm>
            <a:off x="5459161" y="3243825"/>
            <a:ext cx="1066360" cy="320012"/>
            <a:chOff x="3712502" y="2528037"/>
            <a:chExt cx="992050" cy="297712"/>
          </a:xfrm>
        </p:grpSpPr>
        <p:sp>
          <p:nvSpPr>
            <p:cNvPr id="60" name="TextBox 59"/>
            <p:cNvSpPr txBox="1"/>
            <p:nvPr/>
          </p:nvSpPr>
          <p:spPr>
            <a:xfrm>
              <a:off x="3938576" y="2682585"/>
              <a:ext cx="539902" cy="143164"/>
            </a:xfrm>
            <a:prstGeom prst="rect">
              <a:avLst/>
            </a:prstGeom>
            <a:noFill/>
            <a:ln w="6350">
              <a:noFill/>
              <a:prstDash val="dash"/>
            </a:ln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ea typeface="+mn-ea"/>
                  <a:cs typeface="+mn-cs"/>
                </a:rPr>
                <a:t>Leader</a:t>
              </a:r>
            </a:p>
          </p:txBody>
        </p:sp>
        <p:sp>
          <p:nvSpPr>
            <p:cNvPr id="61" name="TextBox 60"/>
            <p:cNvSpPr txBox="1"/>
            <p:nvPr/>
          </p:nvSpPr>
          <p:spPr>
            <a:xfrm>
              <a:off x="3712502" y="2528037"/>
              <a:ext cx="992050" cy="143164"/>
            </a:xfrm>
            <a:prstGeom prst="rect">
              <a:avLst/>
            </a:prstGeom>
            <a:noFill/>
            <a:ln w="6350">
              <a:noFill/>
              <a:prstDash val="dash"/>
            </a:ln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ea typeface="+mn-ea"/>
                  <a:cs typeface="+mn-cs"/>
                </a:rPr>
                <a:t>MEMBER </a:t>
              </a:r>
              <a:r>
                <a:rPr kumimoji="0" lang="en-US" sz="1000" b="1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ea typeface="+mn-ea"/>
                  <a:cs typeface="+mn-cs"/>
                </a:rPr>
                <a:t>NAME</a:t>
              </a:r>
            </a:p>
          </p:txBody>
        </p:sp>
      </p:grpSp>
      <p:cxnSp>
        <p:nvCxnSpPr>
          <p:cNvPr id="56" name="Straight Connector 55"/>
          <p:cNvCxnSpPr/>
          <p:nvPr/>
        </p:nvCxnSpPr>
        <p:spPr>
          <a:xfrm flipV="1">
            <a:off x="6594401" y="3268815"/>
            <a:ext cx="0" cy="508427"/>
          </a:xfrm>
          <a:prstGeom prst="line">
            <a:avLst/>
          </a:prstGeom>
          <a:ln w="63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extBox 56"/>
          <p:cNvSpPr txBox="1"/>
          <p:nvPr/>
        </p:nvSpPr>
        <p:spPr>
          <a:xfrm>
            <a:off x="6663281" y="3292195"/>
            <a:ext cx="2330469" cy="461665"/>
          </a:xfrm>
          <a:prstGeom prst="rect">
            <a:avLst/>
          </a:prstGeom>
          <a:noFill/>
          <a:ln w="6350">
            <a:noFill/>
            <a:prstDash val="dash"/>
          </a:ln>
        </p:spPr>
        <p:txBody>
          <a:bodyPr wrap="square" lIns="0" tIns="0" rIns="0" bIns="0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Lorem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en-US" sz="10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Ipsum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 is simply dummy text of the printing and typesetting industry. Lorem </a:t>
            </a:r>
            <a:r>
              <a:rPr kumimoji="0" lang="en-US" sz="10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Ipsum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 has been the industry's standard.</a:t>
            </a:r>
          </a:p>
        </p:txBody>
      </p:sp>
      <p:sp>
        <p:nvSpPr>
          <p:cNvPr id="79" name="Oval 78"/>
          <p:cNvSpPr/>
          <p:nvPr/>
        </p:nvSpPr>
        <p:spPr>
          <a:xfrm>
            <a:off x="6046595" y="4427109"/>
            <a:ext cx="193482" cy="193483"/>
          </a:xfrm>
          <a:prstGeom prst="ellipse">
            <a:avLst/>
          </a:prstGeom>
          <a:solidFill>
            <a:schemeClr val="bg1"/>
          </a:solidFill>
          <a:ln w="3175" cap="flat">
            <a:noFill/>
            <a:prstDash val="solid"/>
            <a:miter lim="800000"/>
            <a:headEnd/>
            <a:tailEnd/>
          </a:ln>
          <a:effectLst>
            <a:outerShdw blurRad="38100" dist="25400" dir="5400000" algn="t" rotWithShape="0">
              <a:prstClr val="black">
                <a:alpha val="20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>
              <a:solidFill>
                <a:prstClr val="black"/>
              </a:solidFill>
              <a:latin typeface="Calibri"/>
            </a:endParaRPr>
          </a:p>
        </p:txBody>
      </p:sp>
      <p:sp>
        <p:nvSpPr>
          <p:cNvPr id="81" name="Oval 80"/>
          <p:cNvSpPr/>
          <p:nvPr/>
        </p:nvSpPr>
        <p:spPr>
          <a:xfrm>
            <a:off x="6293612" y="4427109"/>
            <a:ext cx="193482" cy="193483"/>
          </a:xfrm>
          <a:prstGeom prst="ellipse">
            <a:avLst/>
          </a:prstGeom>
          <a:solidFill>
            <a:schemeClr val="bg1"/>
          </a:solidFill>
          <a:ln w="3175" cap="flat">
            <a:noFill/>
            <a:prstDash val="solid"/>
            <a:miter lim="800000"/>
            <a:headEnd/>
            <a:tailEnd/>
          </a:ln>
          <a:effectLst>
            <a:outerShdw blurRad="38100" dist="25400" dir="5400000" algn="t" rotWithShape="0">
              <a:prstClr val="black">
                <a:alpha val="20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>
              <a:solidFill>
                <a:prstClr val="black"/>
              </a:solidFill>
              <a:latin typeface="Calibri"/>
            </a:endParaRPr>
          </a:p>
        </p:txBody>
      </p:sp>
      <p:sp>
        <p:nvSpPr>
          <p:cNvPr id="83" name="Oval 82"/>
          <p:cNvSpPr/>
          <p:nvPr/>
        </p:nvSpPr>
        <p:spPr>
          <a:xfrm>
            <a:off x="6540629" y="4427109"/>
            <a:ext cx="193482" cy="193483"/>
          </a:xfrm>
          <a:prstGeom prst="ellipse">
            <a:avLst/>
          </a:prstGeom>
          <a:solidFill>
            <a:schemeClr val="bg1"/>
          </a:solidFill>
          <a:ln w="3175" cap="flat">
            <a:noFill/>
            <a:prstDash val="solid"/>
            <a:miter lim="800000"/>
            <a:headEnd/>
            <a:tailEnd/>
          </a:ln>
          <a:effectLst>
            <a:outerShdw blurRad="38100" dist="25400" dir="5400000" algn="t" rotWithShape="0">
              <a:prstClr val="black">
                <a:alpha val="20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>
              <a:solidFill>
                <a:prstClr val="black"/>
              </a:solidFill>
              <a:latin typeface="Calibri"/>
            </a:endParaRPr>
          </a:p>
        </p:txBody>
      </p:sp>
      <p:grpSp>
        <p:nvGrpSpPr>
          <p:cNvPr id="75" name="Group 74"/>
          <p:cNvGrpSpPr/>
          <p:nvPr/>
        </p:nvGrpSpPr>
        <p:grpSpPr>
          <a:xfrm>
            <a:off x="5857173" y="4062185"/>
            <a:ext cx="1066360" cy="320012"/>
            <a:chOff x="3712502" y="2528037"/>
            <a:chExt cx="992050" cy="297712"/>
          </a:xfrm>
        </p:grpSpPr>
        <p:sp>
          <p:nvSpPr>
            <p:cNvPr id="76" name="TextBox 75"/>
            <p:cNvSpPr txBox="1"/>
            <p:nvPr/>
          </p:nvSpPr>
          <p:spPr>
            <a:xfrm>
              <a:off x="3938576" y="2682585"/>
              <a:ext cx="539902" cy="143164"/>
            </a:xfrm>
            <a:prstGeom prst="rect">
              <a:avLst/>
            </a:prstGeom>
            <a:noFill/>
            <a:ln w="6350">
              <a:noFill/>
              <a:prstDash val="dash"/>
            </a:ln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ea typeface="+mn-ea"/>
                  <a:cs typeface="+mn-cs"/>
                </a:rPr>
                <a:t>Leader</a:t>
              </a:r>
            </a:p>
          </p:txBody>
        </p:sp>
        <p:sp>
          <p:nvSpPr>
            <p:cNvPr id="77" name="TextBox 76"/>
            <p:cNvSpPr txBox="1"/>
            <p:nvPr/>
          </p:nvSpPr>
          <p:spPr>
            <a:xfrm>
              <a:off x="3712502" y="2528037"/>
              <a:ext cx="992050" cy="143164"/>
            </a:xfrm>
            <a:prstGeom prst="rect">
              <a:avLst/>
            </a:prstGeom>
            <a:noFill/>
            <a:ln w="6350">
              <a:noFill/>
              <a:prstDash val="dash"/>
            </a:ln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ea typeface="+mn-ea"/>
                  <a:cs typeface="+mn-cs"/>
                </a:rPr>
                <a:t>MEMBER </a:t>
              </a:r>
              <a:r>
                <a:rPr kumimoji="0" lang="en-US" sz="1000" b="1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ea typeface="+mn-ea"/>
                  <a:cs typeface="+mn-cs"/>
                </a:rPr>
                <a:t>NAME</a:t>
              </a:r>
            </a:p>
          </p:txBody>
        </p:sp>
      </p:grpSp>
      <p:cxnSp>
        <p:nvCxnSpPr>
          <p:cNvPr id="72" name="Straight Connector 71"/>
          <p:cNvCxnSpPr/>
          <p:nvPr/>
        </p:nvCxnSpPr>
        <p:spPr>
          <a:xfrm flipV="1">
            <a:off x="6992413" y="4087175"/>
            <a:ext cx="0" cy="508427"/>
          </a:xfrm>
          <a:prstGeom prst="line">
            <a:avLst/>
          </a:prstGeom>
          <a:ln w="63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3" name="TextBox 72"/>
          <p:cNvSpPr txBox="1"/>
          <p:nvPr/>
        </p:nvSpPr>
        <p:spPr>
          <a:xfrm>
            <a:off x="7061293" y="4110555"/>
            <a:ext cx="2330469" cy="461665"/>
          </a:xfrm>
          <a:prstGeom prst="rect">
            <a:avLst/>
          </a:prstGeom>
          <a:noFill/>
          <a:ln w="6350">
            <a:noFill/>
            <a:prstDash val="dash"/>
          </a:ln>
        </p:spPr>
        <p:txBody>
          <a:bodyPr wrap="square" lIns="0" tIns="0" rIns="0" bIns="0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Lorem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en-US" sz="10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Ipsum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 is simply dummy text of the printing and typesetting industry. Lorem </a:t>
            </a:r>
            <a:r>
              <a:rPr kumimoji="0" lang="en-US" sz="10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Ipsum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 has been the industry's standard.</a:t>
            </a:r>
          </a:p>
        </p:txBody>
      </p:sp>
      <p:sp>
        <p:nvSpPr>
          <p:cNvPr id="95" name="Oval 94"/>
          <p:cNvSpPr/>
          <p:nvPr/>
        </p:nvSpPr>
        <p:spPr>
          <a:xfrm>
            <a:off x="6444607" y="5245468"/>
            <a:ext cx="193482" cy="193483"/>
          </a:xfrm>
          <a:prstGeom prst="ellipse">
            <a:avLst/>
          </a:prstGeom>
          <a:solidFill>
            <a:schemeClr val="bg1"/>
          </a:solidFill>
          <a:ln w="3175" cap="flat">
            <a:noFill/>
            <a:prstDash val="solid"/>
            <a:miter lim="800000"/>
            <a:headEnd/>
            <a:tailEnd/>
          </a:ln>
          <a:effectLst>
            <a:outerShdw blurRad="38100" dist="25400" dir="5400000" algn="t" rotWithShape="0">
              <a:prstClr val="black">
                <a:alpha val="20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7" name="Oval 96"/>
          <p:cNvSpPr/>
          <p:nvPr/>
        </p:nvSpPr>
        <p:spPr>
          <a:xfrm>
            <a:off x="6691624" y="5245468"/>
            <a:ext cx="193482" cy="193483"/>
          </a:xfrm>
          <a:prstGeom prst="ellipse">
            <a:avLst/>
          </a:prstGeom>
          <a:solidFill>
            <a:schemeClr val="bg1"/>
          </a:solidFill>
          <a:ln w="3175" cap="flat">
            <a:noFill/>
            <a:prstDash val="solid"/>
            <a:miter lim="800000"/>
            <a:headEnd/>
            <a:tailEnd/>
          </a:ln>
          <a:effectLst>
            <a:outerShdw blurRad="38100" dist="25400" dir="5400000" algn="t" rotWithShape="0">
              <a:prstClr val="black">
                <a:alpha val="20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9" name="Oval 98"/>
          <p:cNvSpPr/>
          <p:nvPr/>
        </p:nvSpPr>
        <p:spPr>
          <a:xfrm>
            <a:off x="6938641" y="5245468"/>
            <a:ext cx="193482" cy="193483"/>
          </a:xfrm>
          <a:prstGeom prst="ellipse">
            <a:avLst/>
          </a:prstGeom>
          <a:solidFill>
            <a:schemeClr val="bg1"/>
          </a:solidFill>
          <a:ln w="3175" cap="flat">
            <a:noFill/>
            <a:prstDash val="solid"/>
            <a:miter lim="800000"/>
            <a:headEnd/>
            <a:tailEnd/>
          </a:ln>
          <a:effectLst>
            <a:outerShdw blurRad="38100" dist="25400" dir="5400000" algn="t" rotWithShape="0">
              <a:prstClr val="black">
                <a:alpha val="20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>
              <a:solidFill>
                <a:prstClr val="black"/>
              </a:solidFill>
              <a:latin typeface="Calibri"/>
            </a:endParaRPr>
          </a:p>
        </p:txBody>
      </p:sp>
      <p:grpSp>
        <p:nvGrpSpPr>
          <p:cNvPr id="91" name="Group 90"/>
          <p:cNvGrpSpPr/>
          <p:nvPr/>
        </p:nvGrpSpPr>
        <p:grpSpPr>
          <a:xfrm>
            <a:off x="6255185" y="4880544"/>
            <a:ext cx="1066360" cy="320012"/>
            <a:chOff x="3712502" y="2528037"/>
            <a:chExt cx="992050" cy="297712"/>
          </a:xfrm>
        </p:grpSpPr>
        <p:sp>
          <p:nvSpPr>
            <p:cNvPr id="92" name="TextBox 91"/>
            <p:cNvSpPr txBox="1"/>
            <p:nvPr/>
          </p:nvSpPr>
          <p:spPr>
            <a:xfrm>
              <a:off x="3938576" y="2682585"/>
              <a:ext cx="539902" cy="143164"/>
            </a:xfrm>
            <a:prstGeom prst="rect">
              <a:avLst/>
            </a:prstGeom>
            <a:noFill/>
            <a:ln w="6350">
              <a:noFill/>
              <a:prstDash val="dash"/>
            </a:ln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ea typeface="+mn-ea"/>
                  <a:cs typeface="+mn-cs"/>
                </a:rPr>
                <a:t>Leader</a:t>
              </a:r>
            </a:p>
          </p:txBody>
        </p:sp>
        <p:sp>
          <p:nvSpPr>
            <p:cNvPr id="93" name="TextBox 92"/>
            <p:cNvSpPr txBox="1"/>
            <p:nvPr/>
          </p:nvSpPr>
          <p:spPr>
            <a:xfrm>
              <a:off x="3712502" y="2528037"/>
              <a:ext cx="992050" cy="143164"/>
            </a:xfrm>
            <a:prstGeom prst="rect">
              <a:avLst/>
            </a:prstGeom>
            <a:noFill/>
            <a:ln w="6350">
              <a:noFill/>
              <a:prstDash val="dash"/>
            </a:ln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ea typeface="+mn-ea"/>
                  <a:cs typeface="+mn-cs"/>
                </a:rPr>
                <a:t>MEMBER </a:t>
              </a:r>
              <a:r>
                <a:rPr kumimoji="0" lang="en-US" sz="1000" b="1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ea typeface="+mn-ea"/>
                  <a:cs typeface="+mn-cs"/>
                </a:rPr>
                <a:t>NAME</a:t>
              </a:r>
            </a:p>
          </p:txBody>
        </p:sp>
      </p:grpSp>
      <p:cxnSp>
        <p:nvCxnSpPr>
          <p:cNvPr id="88" name="Straight Connector 87"/>
          <p:cNvCxnSpPr/>
          <p:nvPr/>
        </p:nvCxnSpPr>
        <p:spPr>
          <a:xfrm flipV="1">
            <a:off x="7390425" y="4905534"/>
            <a:ext cx="0" cy="508427"/>
          </a:xfrm>
          <a:prstGeom prst="line">
            <a:avLst/>
          </a:prstGeom>
          <a:ln w="63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9" name="TextBox 88"/>
          <p:cNvSpPr txBox="1"/>
          <p:nvPr/>
        </p:nvSpPr>
        <p:spPr>
          <a:xfrm>
            <a:off x="7459305" y="4928914"/>
            <a:ext cx="2330469" cy="461665"/>
          </a:xfrm>
          <a:prstGeom prst="rect">
            <a:avLst/>
          </a:prstGeom>
          <a:noFill/>
          <a:ln w="6350">
            <a:noFill/>
            <a:prstDash val="dash"/>
          </a:ln>
        </p:spPr>
        <p:txBody>
          <a:bodyPr wrap="square" lIns="0" tIns="0" rIns="0" bIns="0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Lorem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en-US" sz="10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Ipsum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 is simply dummy text of the printing and typesetting industry. Lorem </a:t>
            </a:r>
            <a:r>
              <a:rPr kumimoji="0" lang="en-US" sz="10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Ipsum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 has been the industry's standard.</a:t>
            </a:r>
          </a:p>
        </p:txBody>
      </p:sp>
      <p:grpSp>
        <p:nvGrpSpPr>
          <p:cNvPr id="46" name="Group 45"/>
          <p:cNvGrpSpPr>
            <a:grpSpLocks noChangeAspect="1"/>
          </p:cNvGrpSpPr>
          <p:nvPr/>
        </p:nvGrpSpPr>
        <p:grpSpPr>
          <a:xfrm>
            <a:off x="5298477" y="2854521"/>
            <a:ext cx="97669" cy="65219"/>
            <a:chOff x="5867374" y="2350192"/>
            <a:chExt cx="220415" cy="147182"/>
          </a:xfrm>
          <a:solidFill>
            <a:srgbClr val="E2583D"/>
          </a:solidFill>
          <a:effectLst/>
        </p:grpSpPr>
        <p:sp>
          <p:nvSpPr>
            <p:cNvPr id="52" name="Freeform 3506"/>
            <p:cNvSpPr>
              <a:spLocks/>
            </p:cNvSpPr>
            <p:nvPr/>
          </p:nvSpPr>
          <p:spPr bwMode="auto">
            <a:xfrm>
              <a:off x="5867374" y="2355679"/>
              <a:ext cx="220415" cy="141695"/>
            </a:xfrm>
            <a:custGeom>
              <a:avLst/>
              <a:gdLst>
                <a:gd name="T0" fmla="*/ 661 w 673"/>
                <a:gd name="T1" fmla="*/ 0 h 429"/>
                <a:gd name="T2" fmla="*/ 357 w 673"/>
                <a:gd name="T3" fmla="*/ 245 h 429"/>
                <a:gd name="T4" fmla="*/ 354 w 673"/>
                <a:gd name="T5" fmla="*/ 248 h 429"/>
                <a:gd name="T6" fmla="*/ 350 w 673"/>
                <a:gd name="T7" fmla="*/ 248 h 429"/>
                <a:gd name="T8" fmla="*/ 346 w 673"/>
                <a:gd name="T9" fmla="*/ 248 h 429"/>
                <a:gd name="T10" fmla="*/ 342 w 673"/>
                <a:gd name="T11" fmla="*/ 247 h 429"/>
                <a:gd name="T12" fmla="*/ 11 w 673"/>
                <a:gd name="T13" fmla="*/ 6 h 429"/>
                <a:gd name="T14" fmla="*/ 7 w 673"/>
                <a:gd name="T15" fmla="*/ 14 h 429"/>
                <a:gd name="T16" fmla="*/ 3 w 673"/>
                <a:gd name="T17" fmla="*/ 23 h 429"/>
                <a:gd name="T18" fmla="*/ 2 w 673"/>
                <a:gd name="T19" fmla="*/ 33 h 429"/>
                <a:gd name="T20" fmla="*/ 0 w 673"/>
                <a:gd name="T21" fmla="*/ 44 h 429"/>
                <a:gd name="T22" fmla="*/ 0 w 673"/>
                <a:gd name="T23" fmla="*/ 357 h 429"/>
                <a:gd name="T24" fmla="*/ 2 w 673"/>
                <a:gd name="T25" fmla="*/ 365 h 429"/>
                <a:gd name="T26" fmla="*/ 2 w 673"/>
                <a:gd name="T27" fmla="*/ 371 h 429"/>
                <a:gd name="T28" fmla="*/ 4 w 673"/>
                <a:gd name="T29" fmla="*/ 379 h 429"/>
                <a:gd name="T30" fmla="*/ 6 w 673"/>
                <a:gd name="T31" fmla="*/ 385 h 429"/>
                <a:gd name="T32" fmla="*/ 9 w 673"/>
                <a:gd name="T33" fmla="*/ 392 h 429"/>
                <a:gd name="T34" fmla="*/ 12 w 673"/>
                <a:gd name="T35" fmla="*/ 398 h 429"/>
                <a:gd name="T36" fmla="*/ 16 w 673"/>
                <a:gd name="T37" fmla="*/ 403 h 429"/>
                <a:gd name="T38" fmla="*/ 21 w 673"/>
                <a:gd name="T39" fmla="*/ 408 h 429"/>
                <a:gd name="T40" fmla="*/ 26 w 673"/>
                <a:gd name="T41" fmla="*/ 412 h 429"/>
                <a:gd name="T42" fmla="*/ 31 w 673"/>
                <a:gd name="T43" fmla="*/ 417 h 429"/>
                <a:gd name="T44" fmla="*/ 36 w 673"/>
                <a:gd name="T45" fmla="*/ 420 h 429"/>
                <a:gd name="T46" fmla="*/ 43 w 673"/>
                <a:gd name="T47" fmla="*/ 424 h 429"/>
                <a:gd name="T48" fmla="*/ 49 w 673"/>
                <a:gd name="T49" fmla="*/ 425 h 429"/>
                <a:gd name="T50" fmla="*/ 57 w 673"/>
                <a:gd name="T51" fmla="*/ 428 h 429"/>
                <a:gd name="T52" fmla="*/ 63 w 673"/>
                <a:gd name="T53" fmla="*/ 429 h 429"/>
                <a:gd name="T54" fmla="*/ 71 w 673"/>
                <a:gd name="T55" fmla="*/ 429 h 429"/>
                <a:gd name="T56" fmla="*/ 601 w 673"/>
                <a:gd name="T57" fmla="*/ 429 h 429"/>
                <a:gd name="T58" fmla="*/ 609 w 673"/>
                <a:gd name="T59" fmla="*/ 429 h 429"/>
                <a:gd name="T60" fmla="*/ 616 w 673"/>
                <a:gd name="T61" fmla="*/ 428 h 429"/>
                <a:gd name="T62" fmla="*/ 623 w 673"/>
                <a:gd name="T63" fmla="*/ 425 h 429"/>
                <a:gd name="T64" fmla="*/ 630 w 673"/>
                <a:gd name="T65" fmla="*/ 423 h 429"/>
                <a:gd name="T66" fmla="*/ 636 w 673"/>
                <a:gd name="T67" fmla="*/ 420 h 429"/>
                <a:gd name="T68" fmla="*/ 643 w 673"/>
                <a:gd name="T69" fmla="*/ 416 h 429"/>
                <a:gd name="T70" fmla="*/ 648 w 673"/>
                <a:gd name="T71" fmla="*/ 412 h 429"/>
                <a:gd name="T72" fmla="*/ 653 w 673"/>
                <a:gd name="T73" fmla="*/ 407 h 429"/>
                <a:gd name="T74" fmla="*/ 657 w 673"/>
                <a:gd name="T75" fmla="*/ 402 h 429"/>
                <a:gd name="T76" fmla="*/ 662 w 673"/>
                <a:gd name="T77" fmla="*/ 397 h 429"/>
                <a:gd name="T78" fmla="*/ 666 w 673"/>
                <a:gd name="T79" fmla="*/ 390 h 429"/>
                <a:gd name="T80" fmla="*/ 668 w 673"/>
                <a:gd name="T81" fmla="*/ 385 h 429"/>
                <a:gd name="T82" fmla="*/ 671 w 673"/>
                <a:gd name="T83" fmla="*/ 378 h 429"/>
                <a:gd name="T84" fmla="*/ 672 w 673"/>
                <a:gd name="T85" fmla="*/ 371 h 429"/>
                <a:gd name="T86" fmla="*/ 673 w 673"/>
                <a:gd name="T87" fmla="*/ 364 h 429"/>
                <a:gd name="T88" fmla="*/ 673 w 673"/>
                <a:gd name="T89" fmla="*/ 357 h 429"/>
                <a:gd name="T90" fmla="*/ 673 w 673"/>
                <a:gd name="T91" fmla="*/ 44 h 429"/>
                <a:gd name="T92" fmla="*/ 673 w 673"/>
                <a:gd name="T93" fmla="*/ 32 h 429"/>
                <a:gd name="T94" fmla="*/ 671 w 673"/>
                <a:gd name="T95" fmla="*/ 21 h 429"/>
                <a:gd name="T96" fmla="*/ 666 w 673"/>
                <a:gd name="T97" fmla="*/ 10 h 429"/>
                <a:gd name="T98" fmla="*/ 661 w 673"/>
                <a:gd name="T99" fmla="*/ 0 h 4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673" h="429">
                  <a:moveTo>
                    <a:pt x="661" y="0"/>
                  </a:moveTo>
                  <a:lnTo>
                    <a:pt x="357" y="245"/>
                  </a:lnTo>
                  <a:lnTo>
                    <a:pt x="354" y="248"/>
                  </a:lnTo>
                  <a:lnTo>
                    <a:pt x="350" y="248"/>
                  </a:lnTo>
                  <a:lnTo>
                    <a:pt x="346" y="248"/>
                  </a:lnTo>
                  <a:lnTo>
                    <a:pt x="342" y="247"/>
                  </a:lnTo>
                  <a:lnTo>
                    <a:pt x="11" y="6"/>
                  </a:lnTo>
                  <a:lnTo>
                    <a:pt x="7" y="14"/>
                  </a:lnTo>
                  <a:lnTo>
                    <a:pt x="3" y="23"/>
                  </a:lnTo>
                  <a:lnTo>
                    <a:pt x="2" y="33"/>
                  </a:lnTo>
                  <a:lnTo>
                    <a:pt x="0" y="44"/>
                  </a:lnTo>
                  <a:lnTo>
                    <a:pt x="0" y="357"/>
                  </a:lnTo>
                  <a:lnTo>
                    <a:pt x="2" y="365"/>
                  </a:lnTo>
                  <a:lnTo>
                    <a:pt x="2" y="371"/>
                  </a:lnTo>
                  <a:lnTo>
                    <a:pt x="4" y="379"/>
                  </a:lnTo>
                  <a:lnTo>
                    <a:pt x="6" y="385"/>
                  </a:lnTo>
                  <a:lnTo>
                    <a:pt x="9" y="392"/>
                  </a:lnTo>
                  <a:lnTo>
                    <a:pt x="12" y="398"/>
                  </a:lnTo>
                  <a:lnTo>
                    <a:pt x="16" y="403"/>
                  </a:lnTo>
                  <a:lnTo>
                    <a:pt x="21" y="408"/>
                  </a:lnTo>
                  <a:lnTo>
                    <a:pt x="26" y="412"/>
                  </a:lnTo>
                  <a:lnTo>
                    <a:pt x="31" y="417"/>
                  </a:lnTo>
                  <a:lnTo>
                    <a:pt x="36" y="420"/>
                  </a:lnTo>
                  <a:lnTo>
                    <a:pt x="43" y="424"/>
                  </a:lnTo>
                  <a:lnTo>
                    <a:pt x="49" y="425"/>
                  </a:lnTo>
                  <a:lnTo>
                    <a:pt x="57" y="428"/>
                  </a:lnTo>
                  <a:lnTo>
                    <a:pt x="63" y="429"/>
                  </a:lnTo>
                  <a:lnTo>
                    <a:pt x="71" y="429"/>
                  </a:lnTo>
                  <a:lnTo>
                    <a:pt x="601" y="429"/>
                  </a:lnTo>
                  <a:lnTo>
                    <a:pt x="609" y="429"/>
                  </a:lnTo>
                  <a:lnTo>
                    <a:pt x="616" y="428"/>
                  </a:lnTo>
                  <a:lnTo>
                    <a:pt x="623" y="425"/>
                  </a:lnTo>
                  <a:lnTo>
                    <a:pt x="630" y="423"/>
                  </a:lnTo>
                  <a:lnTo>
                    <a:pt x="636" y="420"/>
                  </a:lnTo>
                  <a:lnTo>
                    <a:pt x="643" y="416"/>
                  </a:lnTo>
                  <a:lnTo>
                    <a:pt x="648" y="412"/>
                  </a:lnTo>
                  <a:lnTo>
                    <a:pt x="653" y="407"/>
                  </a:lnTo>
                  <a:lnTo>
                    <a:pt x="657" y="402"/>
                  </a:lnTo>
                  <a:lnTo>
                    <a:pt x="662" y="397"/>
                  </a:lnTo>
                  <a:lnTo>
                    <a:pt x="666" y="390"/>
                  </a:lnTo>
                  <a:lnTo>
                    <a:pt x="668" y="385"/>
                  </a:lnTo>
                  <a:lnTo>
                    <a:pt x="671" y="378"/>
                  </a:lnTo>
                  <a:lnTo>
                    <a:pt x="672" y="371"/>
                  </a:lnTo>
                  <a:lnTo>
                    <a:pt x="673" y="364"/>
                  </a:lnTo>
                  <a:lnTo>
                    <a:pt x="673" y="357"/>
                  </a:lnTo>
                  <a:lnTo>
                    <a:pt x="673" y="44"/>
                  </a:lnTo>
                  <a:lnTo>
                    <a:pt x="673" y="32"/>
                  </a:lnTo>
                  <a:lnTo>
                    <a:pt x="671" y="21"/>
                  </a:lnTo>
                  <a:lnTo>
                    <a:pt x="666" y="10"/>
                  </a:lnTo>
                  <a:lnTo>
                    <a:pt x="66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3" name="Freeform 3507"/>
            <p:cNvSpPr>
              <a:spLocks/>
            </p:cNvSpPr>
            <p:nvPr/>
          </p:nvSpPr>
          <p:spPr bwMode="auto">
            <a:xfrm>
              <a:off x="5885741" y="2350192"/>
              <a:ext cx="183679" cy="73948"/>
            </a:xfrm>
            <a:custGeom>
              <a:avLst/>
              <a:gdLst>
                <a:gd name="T0" fmla="*/ 617 w 617"/>
                <a:gd name="T1" fmla="*/ 11 h 249"/>
                <a:gd name="T2" fmla="*/ 608 w 617"/>
                <a:gd name="T3" fmla="*/ 6 h 249"/>
                <a:gd name="T4" fmla="*/ 599 w 617"/>
                <a:gd name="T5" fmla="*/ 4 h 249"/>
                <a:gd name="T6" fmla="*/ 587 w 617"/>
                <a:gd name="T7" fmla="*/ 1 h 249"/>
                <a:gd name="T8" fmla="*/ 575 w 617"/>
                <a:gd name="T9" fmla="*/ 0 h 249"/>
                <a:gd name="T10" fmla="*/ 46 w 617"/>
                <a:gd name="T11" fmla="*/ 0 h 249"/>
                <a:gd name="T12" fmla="*/ 34 w 617"/>
                <a:gd name="T13" fmla="*/ 1 h 249"/>
                <a:gd name="T14" fmla="*/ 21 w 617"/>
                <a:gd name="T15" fmla="*/ 4 h 249"/>
                <a:gd name="T16" fmla="*/ 10 w 617"/>
                <a:gd name="T17" fmla="*/ 9 h 249"/>
                <a:gd name="T18" fmla="*/ 0 w 617"/>
                <a:gd name="T19" fmla="*/ 15 h 249"/>
                <a:gd name="T20" fmla="*/ 322 w 617"/>
                <a:gd name="T21" fmla="*/ 249 h 249"/>
                <a:gd name="T22" fmla="*/ 617 w 617"/>
                <a:gd name="T23" fmla="*/ 11 h 2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617" h="249">
                  <a:moveTo>
                    <a:pt x="617" y="11"/>
                  </a:moveTo>
                  <a:lnTo>
                    <a:pt x="608" y="6"/>
                  </a:lnTo>
                  <a:lnTo>
                    <a:pt x="599" y="4"/>
                  </a:lnTo>
                  <a:lnTo>
                    <a:pt x="587" y="1"/>
                  </a:lnTo>
                  <a:lnTo>
                    <a:pt x="575" y="0"/>
                  </a:lnTo>
                  <a:lnTo>
                    <a:pt x="46" y="0"/>
                  </a:lnTo>
                  <a:lnTo>
                    <a:pt x="34" y="1"/>
                  </a:lnTo>
                  <a:lnTo>
                    <a:pt x="21" y="4"/>
                  </a:lnTo>
                  <a:lnTo>
                    <a:pt x="10" y="9"/>
                  </a:lnTo>
                  <a:lnTo>
                    <a:pt x="0" y="15"/>
                  </a:lnTo>
                  <a:lnTo>
                    <a:pt x="322" y="249"/>
                  </a:lnTo>
                  <a:lnTo>
                    <a:pt x="617" y="1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48" name="Freeform 184"/>
          <p:cNvSpPr>
            <a:spLocks noChangeAspect="1"/>
          </p:cNvSpPr>
          <p:nvPr/>
        </p:nvSpPr>
        <p:spPr bwMode="auto">
          <a:xfrm>
            <a:off x="5545746" y="2847673"/>
            <a:ext cx="97163" cy="78914"/>
          </a:xfrm>
          <a:custGeom>
            <a:avLst/>
            <a:gdLst>
              <a:gd name="T0" fmla="*/ 393 w 393"/>
              <a:gd name="T1" fmla="*/ 38 h 319"/>
              <a:gd name="T2" fmla="*/ 347 w 393"/>
              <a:gd name="T3" fmla="*/ 52 h 319"/>
              <a:gd name="T4" fmla="*/ 359 w 393"/>
              <a:gd name="T5" fmla="*/ 42 h 319"/>
              <a:gd name="T6" fmla="*/ 377 w 393"/>
              <a:gd name="T7" fmla="*/ 20 h 319"/>
              <a:gd name="T8" fmla="*/ 383 w 393"/>
              <a:gd name="T9" fmla="*/ 6 h 319"/>
              <a:gd name="T10" fmla="*/ 345 w 393"/>
              <a:gd name="T11" fmla="*/ 22 h 319"/>
              <a:gd name="T12" fmla="*/ 331 w 393"/>
              <a:gd name="T13" fmla="*/ 26 h 319"/>
              <a:gd name="T14" fmla="*/ 305 w 393"/>
              <a:gd name="T15" fmla="*/ 8 h 319"/>
              <a:gd name="T16" fmla="*/ 273 w 393"/>
              <a:gd name="T17" fmla="*/ 0 h 319"/>
              <a:gd name="T18" fmla="*/ 255 w 393"/>
              <a:gd name="T19" fmla="*/ 2 h 319"/>
              <a:gd name="T20" fmla="*/ 227 w 393"/>
              <a:gd name="T21" fmla="*/ 14 h 319"/>
              <a:gd name="T22" fmla="*/ 205 w 393"/>
              <a:gd name="T23" fmla="*/ 36 h 319"/>
              <a:gd name="T24" fmla="*/ 193 w 393"/>
              <a:gd name="T25" fmla="*/ 64 h 319"/>
              <a:gd name="T26" fmla="*/ 191 w 393"/>
              <a:gd name="T27" fmla="*/ 82 h 319"/>
              <a:gd name="T28" fmla="*/ 193 w 393"/>
              <a:gd name="T29" fmla="*/ 100 h 319"/>
              <a:gd name="T30" fmla="*/ 145 w 393"/>
              <a:gd name="T31" fmla="*/ 92 h 319"/>
              <a:gd name="T32" fmla="*/ 99 w 393"/>
              <a:gd name="T33" fmla="*/ 74 h 319"/>
              <a:gd name="T34" fmla="*/ 62 w 393"/>
              <a:gd name="T35" fmla="*/ 48 h 319"/>
              <a:gd name="T36" fmla="*/ 28 w 393"/>
              <a:gd name="T37" fmla="*/ 16 h 319"/>
              <a:gd name="T38" fmla="*/ 24 w 393"/>
              <a:gd name="T39" fmla="*/ 24 h 319"/>
              <a:gd name="T40" fmla="*/ 18 w 393"/>
              <a:gd name="T41" fmla="*/ 44 h 319"/>
              <a:gd name="T42" fmla="*/ 16 w 393"/>
              <a:gd name="T43" fmla="*/ 56 h 319"/>
              <a:gd name="T44" fmla="*/ 20 w 393"/>
              <a:gd name="T45" fmla="*/ 76 h 319"/>
              <a:gd name="T46" fmla="*/ 26 w 393"/>
              <a:gd name="T47" fmla="*/ 94 h 319"/>
              <a:gd name="T48" fmla="*/ 52 w 393"/>
              <a:gd name="T49" fmla="*/ 124 h 319"/>
              <a:gd name="T50" fmla="*/ 34 w 393"/>
              <a:gd name="T51" fmla="*/ 120 h 319"/>
              <a:gd name="T52" fmla="*/ 16 w 393"/>
              <a:gd name="T53" fmla="*/ 114 h 319"/>
              <a:gd name="T54" fmla="*/ 16 w 393"/>
              <a:gd name="T55" fmla="*/ 114 h 319"/>
              <a:gd name="T56" fmla="*/ 22 w 393"/>
              <a:gd name="T57" fmla="*/ 142 h 319"/>
              <a:gd name="T58" fmla="*/ 34 w 393"/>
              <a:gd name="T59" fmla="*/ 166 h 319"/>
              <a:gd name="T60" fmla="*/ 56 w 393"/>
              <a:gd name="T61" fmla="*/ 183 h 319"/>
              <a:gd name="T62" fmla="*/ 82 w 393"/>
              <a:gd name="T63" fmla="*/ 193 h 319"/>
              <a:gd name="T64" fmla="*/ 70 w 393"/>
              <a:gd name="T65" fmla="*/ 195 h 319"/>
              <a:gd name="T66" fmla="*/ 60 w 393"/>
              <a:gd name="T67" fmla="*/ 195 h 319"/>
              <a:gd name="T68" fmla="*/ 44 w 393"/>
              <a:gd name="T69" fmla="*/ 193 h 319"/>
              <a:gd name="T70" fmla="*/ 56 w 393"/>
              <a:gd name="T71" fmla="*/ 215 h 319"/>
              <a:gd name="T72" fmla="*/ 72 w 393"/>
              <a:gd name="T73" fmla="*/ 233 h 319"/>
              <a:gd name="T74" fmla="*/ 93 w 393"/>
              <a:gd name="T75" fmla="*/ 245 h 319"/>
              <a:gd name="T76" fmla="*/ 119 w 393"/>
              <a:gd name="T77" fmla="*/ 249 h 319"/>
              <a:gd name="T78" fmla="*/ 97 w 393"/>
              <a:gd name="T79" fmla="*/ 265 h 319"/>
              <a:gd name="T80" fmla="*/ 48 w 393"/>
              <a:gd name="T81" fmla="*/ 283 h 319"/>
              <a:gd name="T82" fmla="*/ 20 w 393"/>
              <a:gd name="T83" fmla="*/ 285 h 319"/>
              <a:gd name="T84" fmla="*/ 0 w 393"/>
              <a:gd name="T85" fmla="*/ 283 h 319"/>
              <a:gd name="T86" fmla="*/ 28 w 393"/>
              <a:gd name="T87" fmla="*/ 299 h 319"/>
              <a:gd name="T88" fmla="*/ 89 w 393"/>
              <a:gd name="T89" fmla="*/ 317 h 319"/>
              <a:gd name="T90" fmla="*/ 123 w 393"/>
              <a:gd name="T91" fmla="*/ 319 h 319"/>
              <a:gd name="T92" fmla="*/ 151 w 393"/>
              <a:gd name="T93" fmla="*/ 319 h 319"/>
              <a:gd name="T94" fmla="*/ 199 w 393"/>
              <a:gd name="T95" fmla="*/ 307 h 319"/>
              <a:gd name="T96" fmla="*/ 243 w 393"/>
              <a:gd name="T97" fmla="*/ 287 h 319"/>
              <a:gd name="T98" fmla="*/ 279 w 393"/>
              <a:gd name="T99" fmla="*/ 261 h 319"/>
              <a:gd name="T100" fmla="*/ 307 w 393"/>
              <a:gd name="T101" fmla="*/ 227 h 319"/>
              <a:gd name="T102" fmla="*/ 329 w 393"/>
              <a:gd name="T103" fmla="*/ 191 h 319"/>
              <a:gd name="T104" fmla="*/ 345 w 393"/>
              <a:gd name="T105" fmla="*/ 152 h 319"/>
              <a:gd name="T106" fmla="*/ 353 w 393"/>
              <a:gd name="T107" fmla="*/ 110 h 319"/>
              <a:gd name="T108" fmla="*/ 353 w 393"/>
              <a:gd name="T109" fmla="*/ 90 h 319"/>
              <a:gd name="T110" fmla="*/ 353 w 393"/>
              <a:gd name="T111" fmla="*/ 80 h 319"/>
              <a:gd name="T112" fmla="*/ 375 w 393"/>
              <a:gd name="T113" fmla="*/ 62 h 319"/>
              <a:gd name="T114" fmla="*/ 393 w 393"/>
              <a:gd name="T115" fmla="*/ 38 h 3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393" h="319">
                <a:moveTo>
                  <a:pt x="393" y="38"/>
                </a:moveTo>
                <a:lnTo>
                  <a:pt x="393" y="38"/>
                </a:lnTo>
                <a:lnTo>
                  <a:pt x="371" y="46"/>
                </a:lnTo>
                <a:lnTo>
                  <a:pt x="347" y="52"/>
                </a:lnTo>
                <a:lnTo>
                  <a:pt x="347" y="52"/>
                </a:lnTo>
                <a:lnTo>
                  <a:pt x="359" y="42"/>
                </a:lnTo>
                <a:lnTo>
                  <a:pt x="369" y="32"/>
                </a:lnTo>
                <a:lnTo>
                  <a:pt x="377" y="20"/>
                </a:lnTo>
                <a:lnTo>
                  <a:pt x="383" y="6"/>
                </a:lnTo>
                <a:lnTo>
                  <a:pt x="383" y="6"/>
                </a:lnTo>
                <a:lnTo>
                  <a:pt x="357" y="18"/>
                </a:lnTo>
                <a:lnTo>
                  <a:pt x="345" y="22"/>
                </a:lnTo>
                <a:lnTo>
                  <a:pt x="331" y="26"/>
                </a:lnTo>
                <a:lnTo>
                  <a:pt x="331" y="26"/>
                </a:lnTo>
                <a:lnTo>
                  <a:pt x="319" y="16"/>
                </a:lnTo>
                <a:lnTo>
                  <a:pt x="305" y="8"/>
                </a:lnTo>
                <a:lnTo>
                  <a:pt x="289" y="2"/>
                </a:lnTo>
                <a:lnTo>
                  <a:pt x="273" y="0"/>
                </a:lnTo>
                <a:lnTo>
                  <a:pt x="273" y="0"/>
                </a:lnTo>
                <a:lnTo>
                  <a:pt x="255" y="2"/>
                </a:lnTo>
                <a:lnTo>
                  <a:pt x="241" y="6"/>
                </a:lnTo>
                <a:lnTo>
                  <a:pt x="227" y="14"/>
                </a:lnTo>
                <a:lnTo>
                  <a:pt x="215" y="24"/>
                </a:lnTo>
                <a:lnTo>
                  <a:pt x="205" y="36"/>
                </a:lnTo>
                <a:lnTo>
                  <a:pt x="197" y="50"/>
                </a:lnTo>
                <a:lnTo>
                  <a:pt x="193" y="64"/>
                </a:lnTo>
                <a:lnTo>
                  <a:pt x="191" y="82"/>
                </a:lnTo>
                <a:lnTo>
                  <a:pt x="191" y="82"/>
                </a:lnTo>
                <a:lnTo>
                  <a:pt x="193" y="100"/>
                </a:lnTo>
                <a:lnTo>
                  <a:pt x="193" y="100"/>
                </a:lnTo>
                <a:lnTo>
                  <a:pt x="169" y="98"/>
                </a:lnTo>
                <a:lnTo>
                  <a:pt x="145" y="92"/>
                </a:lnTo>
                <a:lnTo>
                  <a:pt x="121" y="84"/>
                </a:lnTo>
                <a:lnTo>
                  <a:pt x="99" y="74"/>
                </a:lnTo>
                <a:lnTo>
                  <a:pt x="80" y="62"/>
                </a:lnTo>
                <a:lnTo>
                  <a:pt x="62" y="48"/>
                </a:lnTo>
                <a:lnTo>
                  <a:pt x="44" y="32"/>
                </a:lnTo>
                <a:lnTo>
                  <a:pt x="28" y="16"/>
                </a:lnTo>
                <a:lnTo>
                  <a:pt x="28" y="16"/>
                </a:lnTo>
                <a:lnTo>
                  <a:pt x="24" y="24"/>
                </a:lnTo>
                <a:lnTo>
                  <a:pt x="20" y="34"/>
                </a:lnTo>
                <a:lnTo>
                  <a:pt x="18" y="44"/>
                </a:lnTo>
                <a:lnTo>
                  <a:pt x="16" y="56"/>
                </a:lnTo>
                <a:lnTo>
                  <a:pt x="16" y="56"/>
                </a:lnTo>
                <a:lnTo>
                  <a:pt x="18" y="66"/>
                </a:lnTo>
                <a:lnTo>
                  <a:pt x="20" y="76"/>
                </a:lnTo>
                <a:lnTo>
                  <a:pt x="22" y="86"/>
                </a:lnTo>
                <a:lnTo>
                  <a:pt x="26" y="94"/>
                </a:lnTo>
                <a:lnTo>
                  <a:pt x="38" y="110"/>
                </a:lnTo>
                <a:lnTo>
                  <a:pt x="52" y="124"/>
                </a:lnTo>
                <a:lnTo>
                  <a:pt x="52" y="124"/>
                </a:lnTo>
                <a:lnTo>
                  <a:pt x="34" y="120"/>
                </a:lnTo>
                <a:lnTo>
                  <a:pt x="16" y="114"/>
                </a:lnTo>
                <a:lnTo>
                  <a:pt x="16" y="114"/>
                </a:lnTo>
                <a:lnTo>
                  <a:pt x="16" y="114"/>
                </a:lnTo>
                <a:lnTo>
                  <a:pt x="16" y="114"/>
                </a:lnTo>
                <a:lnTo>
                  <a:pt x="18" y="128"/>
                </a:lnTo>
                <a:lnTo>
                  <a:pt x="22" y="142"/>
                </a:lnTo>
                <a:lnTo>
                  <a:pt x="26" y="154"/>
                </a:lnTo>
                <a:lnTo>
                  <a:pt x="34" y="166"/>
                </a:lnTo>
                <a:lnTo>
                  <a:pt x="44" y="176"/>
                </a:lnTo>
                <a:lnTo>
                  <a:pt x="56" y="183"/>
                </a:lnTo>
                <a:lnTo>
                  <a:pt x="68" y="189"/>
                </a:lnTo>
                <a:lnTo>
                  <a:pt x="82" y="193"/>
                </a:lnTo>
                <a:lnTo>
                  <a:pt x="82" y="193"/>
                </a:lnTo>
                <a:lnTo>
                  <a:pt x="70" y="195"/>
                </a:lnTo>
                <a:lnTo>
                  <a:pt x="60" y="195"/>
                </a:lnTo>
                <a:lnTo>
                  <a:pt x="60" y="195"/>
                </a:lnTo>
                <a:lnTo>
                  <a:pt x="44" y="193"/>
                </a:lnTo>
                <a:lnTo>
                  <a:pt x="44" y="193"/>
                </a:lnTo>
                <a:lnTo>
                  <a:pt x="50" y="205"/>
                </a:lnTo>
                <a:lnTo>
                  <a:pt x="56" y="215"/>
                </a:lnTo>
                <a:lnTo>
                  <a:pt x="64" y="225"/>
                </a:lnTo>
                <a:lnTo>
                  <a:pt x="72" y="233"/>
                </a:lnTo>
                <a:lnTo>
                  <a:pt x="84" y="241"/>
                </a:lnTo>
                <a:lnTo>
                  <a:pt x="93" y="245"/>
                </a:lnTo>
                <a:lnTo>
                  <a:pt x="107" y="249"/>
                </a:lnTo>
                <a:lnTo>
                  <a:pt x="119" y="249"/>
                </a:lnTo>
                <a:lnTo>
                  <a:pt x="119" y="249"/>
                </a:lnTo>
                <a:lnTo>
                  <a:pt x="97" y="265"/>
                </a:lnTo>
                <a:lnTo>
                  <a:pt x="74" y="275"/>
                </a:lnTo>
                <a:lnTo>
                  <a:pt x="48" y="283"/>
                </a:lnTo>
                <a:lnTo>
                  <a:pt x="34" y="283"/>
                </a:lnTo>
                <a:lnTo>
                  <a:pt x="20" y="285"/>
                </a:lnTo>
                <a:lnTo>
                  <a:pt x="20" y="285"/>
                </a:lnTo>
                <a:lnTo>
                  <a:pt x="0" y="283"/>
                </a:lnTo>
                <a:lnTo>
                  <a:pt x="0" y="283"/>
                </a:lnTo>
                <a:lnTo>
                  <a:pt x="28" y="299"/>
                </a:lnTo>
                <a:lnTo>
                  <a:pt x="58" y="311"/>
                </a:lnTo>
                <a:lnTo>
                  <a:pt x="89" y="317"/>
                </a:lnTo>
                <a:lnTo>
                  <a:pt x="107" y="319"/>
                </a:lnTo>
                <a:lnTo>
                  <a:pt x="123" y="319"/>
                </a:lnTo>
                <a:lnTo>
                  <a:pt x="123" y="319"/>
                </a:lnTo>
                <a:lnTo>
                  <a:pt x="151" y="319"/>
                </a:lnTo>
                <a:lnTo>
                  <a:pt x="175" y="315"/>
                </a:lnTo>
                <a:lnTo>
                  <a:pt x="199" y="307"/>
                </a:lnTo>
                <a:lnTo>
                  <a:pt x="223" y="299"/>
                </a:lnTo>
                <a:lnTo>
                  <a:pt x="243" y="287"/>
                </a:lnTo>
                <a:lnTo>
                  <a:pt x="261" y="275"/>
                </a:lnTo>
                <a:lnTo>
                  <a:pt x="279" y="261"/>
                </a:lnTo>
                <a:lnTo>
                  <a:pt x="295" y="245"/>
                </a:lnTo>
                <a:lnTo>
                  <a:pt x="307" y="227"/>
                </a:lnTo>
                <a:lnTo>
                  <a:pt x="319" y="209"/>
                </a:lnTo>
                <a:lnTo>
                  <a:pt x="329" y="191"/>
                </a:lnTo>
                <a:lnTo>
                  <a:pt x="339" y="172"/>
                </a:lnTo>
                <a:lnTo>
                  <a:pt x="345" y="152"/>
                </a:lnTo>
                <a:lnTo>
                  <a:pt x="349" y="132"/>
                </a:lnTo>
                <a:lnTo>
                  <a:pt x="353" y="110"/>
                </a:lnTo>
                <a:lnTo>
                  <a:pt x="353" y="90"/>
                </a:lnTo>
                <a:lnTo>
                  <a:pt x="353" y="90"/>
                </a:lnTo>
                <a:lnTo>
                  <a:pt x="353" y="80"/>
                </a:lnTo>
                <a:lnTo>
                  <a:pt x="353" y="80"/>
                </a:lnTo>
                <a:lnTo>
                  <a:pt x="365" y="72"/>
                </a:lnTo>
                <a:lnTo>
                  <a:pt x="375" y="62"/>
                </a:lnTo>
                <a:lnTo>
                  <a:pt x="385" y="50"/>
                </a:lnTo>
                <a:lnTo>
                  <a:pt x="393" y="38"/>
                </a:lnTo>
                <a:lnTo>
                  <a:pt x="393" y="38"/>
                </a:lnTo>
                <a:close/>
              </a:path>
            </a:pathLst>
          </a:custGeom>
          <a:solidFill>
            <a:srgbClr val="E2583D"/>
          </a:solidFill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0" name="Freeform 1907"/>
          <p:cNvSpPr>
            <a:spLocks noChangeAspect="1"/>
          </p:cNvSpPr>
          <p:nvPr/>
        </p:nvSpPr>
        <p:spPr bwMode="auto">
          <a:xfrm>
            <a:off x="5798191" y="2843727"/>
            <a:ext cx="86310" cy="86806"/>
          </a:xfrm>
          <a:custGeom>
            <a:avLst/>
            <a:gdLst>
              <a:gd name="T0" fmla="*/ 748 w 871"/>
              <a:gd name="T1" fmla="*/ 538 h 872"/>
              <a:gd name="T2" fmla="*/ 732 w 871"/>
              <a:gd name="T3" fmla="*/ 525 h 872"/>
              <a:gd name="T4" fmla="*/ 714 w 871"/>
              <a:gd name="T5" fmla="*/ 515 h 872"/>
              <a:gd name="T6" fmla="*/ 694 w 871"/>
              <a:gd name="T7" fmla="*/ 509 h 872"/>
              <a:gd name="T8" fmla="*/ 674 w 871"/>
              <a:gd name="T9" fmla="*/ 506 h 872"/>
              <a:gd name="T10" fmla="*/ 654 w 871"/>
              <a:gd name="T11" fmla="*/ 509 h 872"/>
              <a:gd name="T12" fmla="*/ 634 w 871"/>
              <a:gd name="T13" fmla="*/ 515 h 872"/>
              <a:gd name="T14" fmla="*/ 617 w 871"/>
              <a:gd name="T15" fmla="*/ 525 h 872"/>
              <a:gd name="T16" fmla="*/ 601 w 871"/>
              <a:gd name="T17" fmla="*/ 538 h 872"/>
              <a:gd name="T18" fmla="*/ 544 w 871"/>
              <a:gd name="T19" fmla="*/ 529 h 872"/>
              <a:gd name="T20" fmla="*/ 474 w 871"/>
              <a:gd name="T21" fmla="*/ 465 h 872"/>
              <a:gd name="T22" fmla="*/ 407 w 871"/>
              <a:gd name="T23" fmla="*/ 398 h 872"/>
              <a:gd name="T24" fmla="*/ 344 w 871"/>
              <a:gd name="T25" fmla="*/ 328 h 872"/>
              <a:gd name="T26" fmla="*/ 335 w 871"/>
              <a:gd name="T27" fmla="*/ 271 h 872"/>
              <a:gd name="T28" fmla="*/ 348 w 871"/>
              <a:gd name="T29" fmla="*/ 254 h 872"/>
              <a:gd name="T30" fmla="*/ 358 w 871"/>
              <a:gd name="T31" fmla="*/ 237 h 872"/>
              <a:gd name="T32" fmla="*/ 364 w 871"/>
              <a:gd name="T33" fmla="*/ 218 h 872"/>
              <a:gd name="T34" fmla="*/ 365 w 871"/>
              <a:gd name="T35" fmla="*/ 198 h 872"/>
              <a:gd name="T36" fmla="*/ 364 w 871"/>
              <a:gd name="T37" fmla="*/ 178 h 872"/>
              <a:gd name="T38" fmla="*/ 358 w 871"/>
              <a:gd name="T39" fmla="*/ 159 h 872"/>
              <a:gd name="T40" fmla="*/ 348 w 871"/>
              <a:gd name="T41" fmla="*/ 141 h 872"/>
              <a:gd name="T42" fmla="*/ 335 w 871"/>
              <a:gd name="T43" fmla="*/ 125 h 872"/>
              <a:gd name="T44" fmla="*/ 233 w 871"/>
              <a:gd name="T45" fmla="*/ 24 h 872"/>
              <a:gd name="T46" fmla="*/ 217 w 871"/>
              <a:gd name="T47" fmla="*/ 13 h 872"/>
              <a:gd name="T48" fmla="*/ 198 w 871"/>
              <a:gd name="T49" fmla="*/ 5 h 872"/>
              <a:gd name="T50" fmla="*/ 178 w 871"/>
              <a:gd name="T51" fmla="*/ 1 h 872"/>
              <a:gd name="T52" fmla="*/ 158 w 871"/>
              <a:gd name="T53" fmla="*/ 1 h 872"/>
              <a:gd name="T54" fmla="*/ 138 w 871"/>
              <a:gd name="T55" fmla="*/ 5 h 872"/>
              <a:gd name="T56" fmla="*/ 119 w 871"/>
              <a:gd name="T57" fmla="*/ 13 h 872"/>
              <a:gd name="T58" fmla="*/ 102 w 871"/>
              <a:gd name="T59" fmla="*/ 24 h 872"/>
              <a:gd name="T60" fmla="*/ 43 w 871"/>
              <a:gd name="T61" fmla="*/ 82 h 872"/>
              <a:gd name="T62" fmla="*/ 27 w 871"/>
              <a:gd name="T63" fmla="*/ 102 h 872"/>
              <a:gd name="T64" fmla="*/ 14 w 871"/>
              <a:gd name="T65" fmla="*/ 124 h 872"/>
              <a:gd name="T66" fmla="*/ 6 w 871"/>
              <a:gd name="T67" fmla="*/ 147 h 872"/>
              <a:gd name="T68" fmla="*/ 1 w 871"/>
              <a:gd name="T69" fmla="*/ 172 h 872"/>
              <a:gd name="T70" fmla="*/ 0 w 871"/>
              <a:gd name="T71" fmla="*/ 197 h 872"/>
              <a:gd name="T72" fmla="*/ 5 w 871"/>
              <a:gd name="T73" fmla="*/ 221 h 872"/>
              <a:gd name="T74" fmla="*/ 12 w 871"/>
              <a:gd name="T75" fmla="*/ 246 h 872"/>
              <a:gd name="T76" fmla="*/ 25 w 871"/>
              <a:gd name="T77" fmla="*/ 268 h 872"/>
              <a:gd name="T78" fmla="*/ 84 w 871"/>
              <a:gd name="T79" fmla="*/ 352 h 872"/>
              <a:gd name="T80" fmla="*/ 147 w 871"/>
              <a:gd name="T81" fmla="*/ 434 h 872"/>
              <a:gd name="T82" fmla="*/ 214 w 871"/>
              <a:gd name="T83" fmla="*/ 512 h 872"/>
              <a:gd name="T84" fmla="*/ 286 w 871"/>
              <a:gd name="T85" fmla="*/ 587 h 872"/>
              <a:gd name="T86" fmla="*/ 361 w 871"/>
              <a:gd name="T87" fmla="*/ 658 h 872"/>
              <a:gd name="T88" fmla="*/ 439 w 871"/>
              <a:gd name="T89" fmla="*/ 725 h 872"/>
              <a:gd name="T90" fmla="*/ 519 w 871"/>
              <a:gd name="T91" fmla="*/ 789 h 872"/>
              <a:gd name="T92" fmla="*/ 604 w 871"/>
              <a:gd name="T93" fmla="*/ 848 h 872"/>
              <a:gd name="T94" fmla="*/ 622 w 871"/>
              <a:gd name="T95" fmla="*/ 858 h 872"/>
              <a:gd name="T96" fmla="*/ 643 w 871"/>
              <a:gd name="T97" fmla="*/ 866 h 872"/>
              <a:gd name="T98" fmla="*/ 664 w 871"/>
              <a:gd name="T99" fmla="*/ 870 h 872"/>
              <a:gd name="T100" fmla="*/ 686 w 871"/>
              <a:gd name="T101" fmla="*/ 872 h 872"/>
              <a:gd name="T102" fmla="*/ 715 w 871"/>
              <a:gd name="T103" fmla="*/ 869 h 872"/>
              <a:gd name="T104" fmla="*/ 743 w 871"/>
              <a:gd name="T105" fmla="*/ 860 h 872"/>
              <a:gd name="T106" fmla="*/ 767 w 871"/>
              <a:gd name="T107" fmla="*/ 848 h 872"/>
              <a:gd name="T108" fmla="*/ 790 w 871"/>
              <a:gd name="T109" fmla="*/ 829 h 872"/>
              <a:gd name="T110" fmla="*/ 849 w 871"/>
              <a:gd name="T111" fmla="*/ 769 h 872"/>
              <a:gd name="T112" fmla="*/ 859 w 871"/>
              <a:gd name="T113" fmla="*/ 752 h 872"/>
              <a:gd name="T114" fmla="*/ 867 w 871"/>
              <a:gd name="T115" fmla="*/ 734 h 872"/>
              <a:gd name="T116" fmla="*/ 871 w 871"/>
              <a:gd name="T117" fmla="*/ 715 h 872"/>
              <a:gd name="T118" fmla="*/ 871 w 871"/>
              <a:gd name="T119" fmla="*/ 694 h 872"/>
              <a:gd name="T120" fmla="*/ 867 w 871"/>
              <a:gd name="T121" fmla="*/ 675 h 872"/>
              <a:gd name="T122" fmla="*/ 859 w 871"/>
              <a:gd name="T123" fmla="*/ 656 h 872"/>
              <a:gd name="T124" fmla="*/ 849 w 871"/>
              <a:gd name="T125" fmla="*/ 638 h 8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871" h="872">
                <a:moveTo>
                  <a:pt x="841" y="631"/>
                </a:moveTo>
                <a:lnTo>
                  <a:pt x="748" y="538"/>
                </a:lnTo>
                <a:lnTo>
                  <a:pt x="740" y="530"/>
                </a:lnTo>
                <a:lnTo>
                  <a:pt x="732" y="525"/>
                </a:lnTo>
                <a:lnTo>
                  <a:pt x="723" y="519"/>
                </a:lnTo>
                <a:lnTo>
                  <a:pt x="714" y="515"/>
                </a:lnTo>
                <a:lnTo>
                  <a:pt x="705" y="511"/>
                </a:lnTo>
                <a:lnTo>
                  <a:pt x="694" y="509"/>
                </a:lnTo>
                <a:lnTo>
                  <a:pt x="685" y="508"/>
                </a:lnTo>
                <a:lnTo>
                  <a:pt x="674" y="506"/>
                </a:lnTo>
                <a:lnTo>
                  <a:pt x="664" y="508"/>
                </a:lnTo>
                <a:lnTo>
                  <a:pt x="654" y="509"/>
                </a:lnTo>
                <a:lnTo>
                  <a:pt x="644" y="511"/>
                </a:lnTo>
                <a:lnTo>
                  <a:pt x="634" y="515"/>
                </a:lnTo>
                <a:lnTo>
                  <a:pt x="626" y="519"/>
                </a:lnTo>
                <a:lnTo>
                  <a:pt x="617" y="525"/>
                </a:lnTo>
                <a:lnTo>
                  <a:pt x="609" y="530"/>
                </a:lnTo>
                <a:lnTo>
                  <a:pt x="601" y="538"/>
                </a:lnTo>
                <a:lnTo>
                  <a:pt x="580" y="559"/>
                </a:lnTo>
                <a:lnTo>
                  <a:pt x="544" y="529"/>
                </a:lnTo>
                <a:lnTo>
                  <a:pt x="509" y="497"/>
                </a:lnTo>
                <a:lnTo>
                  <a:pt x="474" y="465"/>
                </a:lnTo>
                <a:lnTo>
                  <a:pt x="440" y="431"/>
                </a:lnTo>
                <a:lnTo>
                  <a:pt x="407" y="398"/>
                </a:lnTo>
                <a:lnTo>
                  <a:pt x="375" y="364"/>
                </a:lnTo>
                <a:lnTo>
                  <a:pt x="344" y="328"/>
                </a:lnTo>
                <a:lnTo>
                  <a:pt x="314" y="293"/>
                </a:lnTo>
                <a:lnTo>
                  <a:pt x="335" y="271"/>
                </a:lnTo>
                <a:lnTo>
                  <a:pt x="343" y="263"/>
                </a:lnTo>
                <a:lnTo>
                  <a:pt x="348" y="254"/>
                </a:lnTo>
                <a:lnTo>
                  <a:pt x="353" y="246"/>
                </a:lnTo>
                <a:lnTo>
                  <a:pt x="358" y="237"/>
                </a:lnTo>
                <a:lnTo>
                  <a:pt x="361" y="228"/>
                </a:lnTo>
                <a:lnTo>
                  <a:pt x="364" y="218"/>
                </a:lnTo>
                <a:lnTo>
                  <a:pt x="365" y="207"/>
                </a:lnTo>
                <a:lnTo>
                  <a:pt x="365" y="198"/>
                </a:lnTo>
                <a:lnTo>
                  <a:pt x="365" y="188"/>
                </a:lnTo>
                <a:lnTo>
                  <a:pt x="364" y="178"/>
                </a:lnTo>
                <a:lnTo>
                  <a:pt x="361" y="169"/>
                </a:lnTo>
                <a:lnTo>
                  <a:pt x="358" y="159"/>
                </a:lnTo>
                <a:lnTo>
                  <a:pt x="353" y="149"/>
                </a:lnTo>
                <a:lnTo>
                  <a:pt x="348" y="141"/>
                </a:lnTo>
                <a:lnTo>
                  <a:pt x="343" y="132"/>
                </a:lnTo>
                <a:lnTo>
                  <a:pt x="335" y="125"/>
                </a:lnTo>
                <a:lnTo>
                  <a:pt x="242" y="30"/>
                </a:lnTo>
                <a:lnTo>
                  <a:pt x="233" y="24"/>
                </a:lnTo>
                <a:lnTo>
                  <a:pt x="226" y="17"/>
                </a:lnTo>
                <a:lnTo>
                  <a:pt x="217" y="13"/>
                </a:lnTo>
                <a:lnTo>
                  <a:pt x="207" y="9"/>
                </a:lnTo>
                <a:lnTo>
                  <a:pt x="198" y="5"/>
                </a:lnTo>
                <a:lnTo>
                  <a:pt x="188" y="2"/>
                </a:lnTo>
                <a:lnTo>
                  <a:pt x="178" y="1"/>
                </a:lnTo>
                <a:lnTo>
                  <a:pt x="168" y="0"/>
                </a:lnTo>
                <a:lnTo>
                  <a:pt x="158" y="1"/>
                </a:lnTo>
                <a:lnTo>
                  <a:pt x="147" y="2"/>
                </a:lnTo>
                <a:lnTo>
                  <a:pt x="138" y="5"/>
                </a:lnTo>
                <a:lnTo>
                  <a:pt x="128" y="9"/>
                </a:lnTo>
                <a:lnTo>
                  <a:pt x="119" y="13"/>
                </a:lnTo>
                <a:lnTo>
                  <a:pt x="111" y="17"/>
                </a:lnTo>
                <a:lnTo>
                  <a:pt x="102" y="24"/>
                </a:lnTo>
                <a:lnTo>
                  <a:pt x="95" y="31"/>
                </a:lnTo>
                <a:lnTo>
                  <a:pt x="43" y="82"/>
                </a:lnTo>
                <a:lnTo>
                  <a:pt x="35" y="91"/>
                </a:lnTo>
                <a:lnTo>
                  <a:pt x="27" y="102"/>
                </a:lnTo>
                <a:lnTo>
                  <a:pt x="20" y="113"/>
                </a:lnTo>
                <a:lnTo>
                  <a:pt x="14" y="124"/>
                </a:lnTo>
                <a:lnTo>
                  <a:pt x="9" y="135"/>
                </a:lnTo>
                <a:lnTo>
                  <a:pt x="6" y="147"/>
                </a:lnTo>
                <a:lnTo>
                  <a:pt x="3" y="160"/>
                </a:lnTo>
                <a:lnTo>
                  <a:pt x="1" y="172"/>
                </a:lnTo>
                <a:lnTo>
                  <a:pt x="0" y="185"/>
                </a:lnTo>
                <a:lnTo>
                  <a:pt x="0" y="197"/>
                </a:lnTo>
                <a:lnTo>
                  <a:pt x="3" y="209"/>
                </a:lnTo>
                <a:lnTo>
                  <a:pt x="5" y="221"/>
                </a:lnTo>
                <a:lnTo>
                  <a:pt x="8" y="234"/>
                </a:lnTo>
                <a:lnTo>
                  <a:pt x="12" y="246"/>
                </a:lnTo>
                <a:lnTo>
                  <a:pt x="19" y="257"/>
                </a:lnTo>
                <a:lnTo>
                  <a:pt x="25" y="268"/>
                </a:lnTo>
                <a:lnTo>
                  <a:pt x="54" y="310"/>
                </a:lnTo>
                <a:lnTo>
                  <a:pt x="84" y="352"/>
                </a:lnTo>
                <a:lnTo>
                  <a:pt x="115" y="394"/>
                </a:lnTo>
                <a:lnTo>
                  <a:pt x="147" y="434"/>
                </a:lnTo>
                <a:lnTo>
                  <a:pt x="181" y="473"/>
                </a:lnTo>
                <a:lnTo>
                  <a:pt x="214" y="512"/>
                </a:lnTo>
                <a:lnTo>
                  <a:pt x="249" y="549"/>
                </a:lnTo>
                <a:lnTo>
                  <a:pt x="286" y="587"/>
                </a:lnTo>
                <a:lnTo>
                  <a:pt x="322" y="623"/>
                </a:lnTo>
                <a:lnTo>
                  <a:pt x="361" y="658"/>
                </a:lnTo>
                <a:lnTo>
                  <a:pt x="399" y="692"/>
                </a:lnTo>
                <a:lnTo>
                  <a:pt x="439" y="725"/>
                </a:lnTo>
                <a:lnTo>
                  <a:pt x="479" y="757"/>
                </a:lnTo>
                <a:lnTo>
                  <a:pt x="519" y="789"/>
                </a:lnTo>
                <a:lnTo>
                  <a:pt x="561" y="819"/>
                </a:lnTo>
                <a:lnTo>
                  <a:pt x="604" y="848"/>
                </a:lnTo>
                <a:lnTo>
                  <a:pt x="614" y="853"/>
                </a:lnTo>
                <a:lnTo>
                  <a:pt x="622" y="858"/>
                </a:lnTo>
                <a:lnTo>
                  <a:pt x="633" y="863"/>
                </a:lnTo>
                <a:lnTo>
                  <a:pt x="643" y="866"/>
                </a:lnTo>
                <a:lnTo>
                  <a:pt x="654" y="868"/>
                </a:lnTo>
                <a:lnTo>
                  <a:pt x="664" y="870"/>
                </a:lnTo>
                <a:lnTo>
                  <a:pt x="675" y="871"/>
                </a:lnTo>
                <a:lnTo>
                  <a:pt x="686" y="872"/>
                </a:lnTo>
                <a:lnTo>
                  <a:pt x="701" y="871"/>
                </a:lnTo>
                <a:lnTo>
                  <a:pt x="715" y="869"/>
                </a:lnTo>
                <a:lnTo>
                  <a:pt x="729" y="866"/>
                </a:lnTo>
                <a:lnTo>
                  <a:pt x="743" y="860"/>
                </a:lnTo>
                <a:lnTo>
                  <a:pt x="755" y="855"/>
                </a:lnTo>
                <a:lnTo>
                  <a:pt x="767" y="848"/>
                </a:lnTo>
                <a:lnTo>
                  <a:pt x="779" y="839"/>
                </a:lnTo>
                <a:lnTo>
                  <a:pt x="790" y="829"/>
                </a:lnTo>
                <a:lnTo>
                  <a:pt x="841" y="777"/>
                </a:lnTo>
                <a:lnTo>
                  <a:pt x="849" y="769"/>
                </a:lnTo>
                <a:lnTo>
                  <a:pt x="854" y="761"/>
                </a:lnTo>
                <a:lnTo>
                  <a:pt x="859" y="752"/>
                </a:lnTo>
                <a:lnTo>
                  <a:pt x="864" y="744"/>
                </a:lnTo>
                <a:lnTo>
                  <a:pt x="867" y="734"/>
                </a:lnTo>
                <a:lnTo>
                  <a:pt x="870" y="724"/>
                </a:lnTo>
                <a:lnTo>
                  <a:pt x="871" y="715"/>
                </a:lnTo>
                <a:lnTo>
                  <a:pt x="871" y="704"/>
                </a:lnTo>
                <a:lnTo>
                  <a:pt x="871" y="694"/>
                </a:lnTo>
                <a:lnTo>
                  <a:pt x="870" y="685"/>
                </a:lnTo>
                <a:lnTo>
                  <a:pt x="867" y="675"/>
                </a:lnTo>
                <a:lnTo>
                  <a:pt x="864" y="665"/>
                </a:lnTo>
                <a:lnTo>
                  <a:pt x="859" y="656"/>
                </a:lnTo>
                <a:lnTo>
                  <a:pt x="854" y="647"/>
                </a:lnTo>
                <a:lnTo>
                  <a:pt x="849" y="638"/>
                </a:lnTo>
                <a:lnTo>
                  <a:pt x="841" y="631"/>
                </a:lnTo>
                <a:close/>
              </a:path>
            </a:pathLst>
          </a:custGeom>
          <a:solidFill>
            <a:srgbClr val="E2583D"/>
          </a:solidFill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62" name="Group 61"/>
          <p:cNvGrpSpPr>
            <a:grpSpLocks noChangeAspect="1"/>
          </p:cNvGrpSpPr>
          <p:nvPr/>
        </p:nvGrpSpPr>
        <p:grpSpPr>
          <a:xfrm>
            <a:off x="5696489" y="3672881"/>
            <a:ext cx="97669" cy="65219"/>
            <a:chOff x="5867374" y="2350192"/>
            <a:chExt cx="220415" cy="147182"/>
          </a:xfrm>
          <a:solidFill>
            <a:srgbClr val="AFABAB"/>
          </a:solidFill>
        </p:grpSpPr>
        <p:sp>
          <p:nvSpPr>
            <p:cNvPr id="68" name="Freeform 3506"/>
            <p:cNvSpPr>
              <a:spLocks/>
            </p:cNvSpPr>
            <p:nvPr/>
          </p:nvSpPr>
          <p:spPr bwMode="auto">
            <a:xfrm>
              <a:off x="5867374" y="2355679"/>
              <a:ext cx="220415" cy="141695"/>
            </a:xfrm>
            <a:custGeom>
              <a:avLst/>
              <a:gdLst>
                <a:gd name="T0" fmla="*/ 661 w 673"/>
                <a:gd name="T1" fmla="*/ 0 h 429"/>
                <a:gd name="T2" fmla="*/ 357 w 673"/>
                <a:gd name="T3" fmla="*/ 245 h 429"/>
                <a:gd name="T4" fmla="*/ 354 w 673"/>
                <a:gd name="T5" fmla="*/ 248 h 429"/>
                <a:gd name="T6" fmla="*/ 350 w 673"/>
                <a:gd name="T7" fmla="*/ 248 h 429"/>
                <a:gd name="T8" fmla="*/ 346 w 673"/>
                <a:gd name="T9" fmla="*/ 248 h 429"/>
                <a:gd name="T10" fmla="*/ 342 w 673"/>
                <a:gd name="T11" fmla="*/ 247 h 429"/>
                <a:gd name="T12" fmla="*/ 11 w 673"/>
                <a:gd name="T13" fmla="*/ 6 h 429"/>
                <a:gd name="T14" fmla="*/ 7 w 673"/>
                <a:gd name="T15" fmla="*/ 14 h 429"/>
                <a:gd name="T16" fmla="*/ 3 w 673"/>
                <a:gd name="T17" fmla="*/ 23 h 429"/>
                <a:gd name="T18" fmla="*/ 2 w 673"/>
                <a:gd name="T19" fmla="*/ 33 h 429"/>
                <a:gd name="T20" fmla="*/ 0 w 673"/>
                <a:gd name="T21" fmla="*/ 44 h 429"/>
                <a:gd name="T22" fmla="*/ 0 w 673"/>
                <a:gd name="T23" fmla="*/ 357 h 429"/>
                <a:gd name="T24" fmla="*/ 2 w 673"/>
                <a:gd name="T25" fmla="*/ 365 h 429"/>
                <a:gd name="T26" fmla="*/ 2 w 673"/>
                <a:gd name="T27" fmla="*/ 371 h 429"/>
                <a:gd name="T28" fmla="*/ 4 w 673"/>
                <a:gd name="T29" fmla="*/ 379 h 429"/>
                <a:gd name="T30" fmla="*/ 6 w 673"/>
                <a:gd name="T31" fmla="*/ 385 h 429"/>
                <a:gd name="T32" fmla="*/ 9 w 673"/>
                <a:gd name="T33" fmla="*/ 392 h 429"/>
                <a:gd name="T34" fmla="*/ 12 w 673"/>
                <a:gd name="T35" fmla="*/ 398 h 429"/>
                <a:gd name="T36" fmla="*/ 16 w 673"/>
                <a:gd name="T37" fmla="*/ 403 h 429"/>
                <a:gd name="T38" fmla="*/ 21 w 673"/>
                <a:gd name="T39" fmla="*/ 408 h 429"/>
                <a:gd name="T40" fmla="*/ 26 w 673"/>
                <a:gd name="T41" fmla="*/ 412 h 429"/>
                <a:gd name="T42" fmla="*/ 31 w 673"/>
                <a:gd name="T43" fmla="*/ 417 h 429"/>
                <a:gd name="T44" fmla="*/ 36 w 673"/>
                <a:gd name="T45" fmla="*/ 420 h 429"/>
                <a:gd name="T46" fmla="*/ 43 w 673"/>
                <a:gd name="T47" fmla="*/ 424 h 429"/>
                <a:gd name="T48" fmla="*/ 49 w 673"/>
                <a:gd name="T49" fmla="*/ 425 h 429"/>
                <a:gd name="T50" fmla="*/ 57 w 673"/>
                <a:gd name="T51" fmla="*/ 428 h 429"/>
                <a:gd name="T52" fmla="*/ 63 w 673"/>
                <a:gd name="T53" fmla="*/ 429 h 429"/>
                <a:gd name="T54" fmla="*/ 71 w 673"/>
                <a:gd name="T55" fmla="*/ 429 h 429"/>
                <a:gd name="T56" fmla="*/ 601 w 673"/>
                <a:gd name="T57" fmla="*/ 429 h 429"/>
                <a:gd name="T58" fmla="*/ 609 w 673"/>
                <a:gd name="T59" fmla="*/ 429 h 429"/>
                <a:gd name="T60" fmla="*/ 616 w 673"/>
                <a:gd name="T61" fmla="*/ 428 h 429"/>
                <a:gd name="T62" fmla="*/ 623 w 673"/>
                <a:gd name="T63" fmla="*/ 425 h 429"/>
                <a:gd name="T64" fmla="*/ 630 w 673"/>
                <a:gd name="T65" fmla="*/ 423 h 429"/>
                <a:gd name="T66" fmla="*/ 636 w 673"/>
                <a:gd name="T67" fmla="*/ 420 h 429"/>
                <a:gd name="T68" fmla="*/ 643 w 673"/>
                <a:gd name="T69" fmla="*/ 416 h 429"/>
                <a:gd name="T70" fmla="*/ 648 w 673"/>
                <a:gd name="T71" fmla="*/ 412 h 429"/>
                <a:gd name="T72" fmla="*/ 653 w 673"/>
                <a:gd name="T73" fmla="*/ 407 h 429"/>
                <a:gd name="T74" fmla="*/ 657 w 673"/>
                <a:gd name="T75" fmla="*/ 402 h 429"/>
                <a:gd name="T76" fmla="*/ 662 w 673"/>
                <a:gd name="T77" fmla="*/ 397 h 429"/>
                <a:gd name="T78" fmla="*/ 666 w 673"/>
                <a:gd name="T79" fmla="*/ 390 h 429"/>
                <a:gd name="T80" fmla="*/ 668 w 673"/>
                <a:gd name="T81" fmla="*/ 385 h 429"/>
                <a:gd name="T82" fmla="*/ 671 w 673"/>
                <a:gd name="T83" fmla="*/ 378 h 429"/>
                <a:gd name="T84" fmla="*/ 672 w 673"/>
                <a:gd name="T85" fmla="*/ 371 h 429"/>
                <a:gd name="T86" fmla="*/ 673 w 673"/>
                <a:gd name="T87" fmla="*/ 364 h 429"/>
                <a:gd name="T88" fmla="*/ 673 w 673"/>
                <a:gd name="T89" fmla="*/ 357 h 429"/>
                <a:gd name="T90" fmla="*/ 673 w 673"/>
                <a:gd name="T91" fmla="*/ 44 h 429"/>
                <a:gd name="T92" fmla="*/ 673 w 673"/>
                <a:gd name="T93" fmla="*/ 32 h 429"/>
                <a:gd name="T94" fmla="*/ 671 w 673"/>
                <a:gd name="T95" fmla="*/ 21 h 429"/>
                <a:gd name="T96" fmla="*/ 666 w 673"/>
                <a:gd name="T97" fmla="*/ 10 h 429"/>
                <a:gd name="T98" fmla="*/ 661 w 673"/>
                <a:gd name="T99" fmla="*/ 0 h 4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673" h="429">
                  <a:moveTo>
                    <a:pt x="661" y="0"/>
                  </a:moveTo>
                  <a:lnTo>
                    <a:pt x="357" y="245"/>
                  </a:lnTo>
                  <a:lnTo>
                    <a:pt x="354" y="248"/>
                  </a:lnTo>
                  <a:lnTo>
                    <a:pt x="350" y="248"/>
                  </a:lnTo>
                  <a:lnTo>
                    <a:pt x="346" y="248"/>
                  </a:lnTo>
                  <a:lnTo>
                    <a:pt x="342" y="247"/>
                  </a:lnTo>
                  <a:lnTo>
                    <a:pt x="11" y="6"/>
                  </a:lnTo>
                  <a:lnTo>
                    <a:pt x="7" y="14"/>
                  </a:lnTo>
                  <a:lnTo>
                    <a:pt x="3" y="23"/>
                  </a:lnTo>
                  <a:lnTo>
                    <a:pt x="2" y="33"/>
                  </a:lnTo>
                  <a:lnTo>
                    <a:pt x="0" y="44"/>
                  </a:lnTo>
                  <a:lnTo>
                    <a:pt x="0" y="357"/>
                  </a:lnTo>
                  <a:lnTo>
                    <a:pt x="2" y="365"/>
                  </a:lnTo>
                  <a:lnTo>
                    <a:pt x="2" y="371"/>
                  </a:lnTo>
                  <a:lnTo>
                    <a:pt x="4" y="379"/>
                  </a:lnTo>
                  <a:lnTo>
                    <a:pt x="6" y="385"/>
                  </a:lnTo>
                  <a:lnTo>
                    <a:pt x="9" y="392"/>
                  </a:lnTo>
                  <a:lnTo>
                    <a:pt x="12" y="398"/>
                  </a:lnTo>
                  <a:lnTo>
                    <a:pt x="16" y="403"/>
                  </a:lnTo>
                  <a:lnTo>
                    <a:pt x="21" y="408"/>
                  </a:lnTo>
                  <a:lnTo>
                    <a:pt x="26" y="412"/>
                  </a:lnTo>
                  <a:lnTo>
                    <a:pt x="31" y="417"/>
                  </a:lnTo>
                  <a:lnTo>
                    <a:pt x="36" y="420"/>
                  </a:lnTo>
                  <a:lnTo>
                    <a:pt x="43" y="424"/>
                  </a:lnTo>
                  <a:lnTo>
                    <a:pt x="49" y="425"/>
                  </a:lnTo>
                  <a:lnTo>
                    <a:pt x="57" y="428"/>
                  </a:lnTo>
                  <a:lnTo>
                    <a:pt x="63" y="429"/>
                  </a:lnTo>
                  <a:lnTo>
                    <a:pt x="71" y="429"/>
                  </a:lnTo>
                  <a:lnTo>
                    <a:pt x="601" y="429"/>
                  </a:lnTo>
                  <a:lnTo>
                    <a:pt x="609" y="429"/>
                  </a:lnTo>
                  <a:lnTo>
                    <a:pt x="616" y="428"/>
                  </a:lnTo>
                  <a:lnTo>
                    <a:pt x="623" y="425"/>
                  </a:lnTo>
                  <a:lnTo>
                    <a:pt x="630" y="423"/>
                  </a:lnTo>
                  <a:lnTo>
                    <a:pt x="636" y="420"/>
                  </a:lnTo>
                  <a:lnTo>
                    <a:pt x="643" y="416"/>
                  </a:lnTo>
                  <a:lnTo>
                    <a:pt x="648" y="412"/>
                  </a:lnTo>
                  <a:lnTo>
                    <a:pt x="653" y="407"/>
                  </a:lnTo>
                  <a:lnTo>
                    <a:pt x="657" y="402"/>
                  </a:lnTo>
                  <a:lnTo>
                    <a:pt x="662" y="397"/>
                  </a:lnTo>
                  <a:lnTo>
                    <a:pt x="666" y="390"/>
                  </a:lnTo>
                  <a:lnTo>
                    <a:pt x="668" y="385"/>
                  </a:lnTo>
                  <a:lnTo>
                    <a:pt x="671" y="378"/>
                  </a:lnTo>
                  <a:lnTo>
                    <a:pt x="672" y="371"/>
                  </a:lnTo>
                  <a:lnTo>
                    <a:pt x="673" y="364"/>
                  </a:lnTo>
                  <a:lnTo>
                    <a:pt x="673" y="357"/>
                  </a:lnTo>
                  <a:lnTo>
                    <a:pt x="673" y="44"/>
                  </a:lnTo>
                  <a:lnTo>
                    <a:pt x="673" y="32"/>
                  </a:lnTo>
                  <a:lnTo>
                    <a:pt x="671" y="21"/>
                  </a:lnTo>
                  <a:lnTo>
                    <a:pt x="666" y="10"/>
                  </a:lnTo>
                  <a:lnTo>
                    <a:pt x="66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9" name="Freeform 3507"/>
            <p:cNvSpPr>
              <a:spLocks/>
            </p:cNvSpPr>
            <p:nvPr/>
          </p:nvSpPr>
          <p:spPr bwMode="auto">
            <a:xfrm>
              <a:off x="5885741" y="2350192"/>
              <a:ext cx="183679" cy="73948"/>
            </a:xfrm>
            <a:custGeom>
              <a:avLst/>
              <a:gdLst>
                <a:gd name="T0" fmla="*/ 617 w 617"/>
                <a:gd name="T1" fmla="*/ 11 h 249"/>
                <a:gd name="T2" fmla="*/ 608 w 617"/>
                <a:gd name="T3" fmla="*/ 6 h 249"/>
                <a:gd name="T4" fmla="*/ 599 w 617"/>
                <a:gd name="T5" fmla="*/ 4 h 249"/>
                <a:gd name="T6" fmla="*/ 587 w 617"/>
                <a:gd name="T7" fmla="*/ 1 h 249"/>
                <a:gd name="T8" fmla="*/ 575 w 617"/>
                <a:gd name="T9" fmla="*/ 0 h 249"/>
                <a:gd name="T10" fmla="*/ 46 w 617"/>
                <a:gd name="T11" fmla="*/ 0 h 249"/>
                <a:gd name="T12" fmla="*/ 34 w 617"/>
                <a:gd name="T13" fmla="*/ 1 h 249"/>
                <a:gd name="T14" fmla="*/ 21 w 617"/>
                <a:gd name="T15" fmla="*/ 4 h 249"/>
                <a:gd name="T16" fmla="*/ 10 w 617"/>
                <a:gd name="T17" fmla="*/ 9 h 249"/>
                <a:gd name="T18" fmla="*/ 0 w 617"/>
                <a:gd name="T19" fmla="*/ 15 h 249"/>
                <a:gd name="T20" fmla="*/ 322 w 617"/>
                <a:gd name="T21" fmla="*/ 249 h 249"/>
                <a:gd name="T22" fmla="*/ 617 w 617"/>
                <a:gd name="T23" fmla="*/ 11 h 2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617" h="249">
                  <a:moveTo>
                    <a:pt x="617" y="11"/>
                  </a:moveTo>
                  <a:lnTo>
                    <a:pt x="608" y="6"/>
                  </a:lnTo>
                  <a:lnTo>
                    <a:pt x="599" y="4"/>
                  </a:lnTo>
                  <a:lnTo>
                    <a:pt x="587" y="1"/>
                  </a:lnTo>
                  <a:lnTo>
                    <a:pt x="575" y="0"/>
                  </a:lnTo>
                  <a:lnTo>
                    <a:pt x="46" y="0"/>
                  </a:lnTo>
                  <a:lnTo>
                    <a:pt x="34" y="1"/>
                  </a:lnTo>
                  <a:lnTo>
                    <a:pt x="21" y="4"/>
                  </a:lnTo>
                  <a:lnTo>
                    <a:pt x="10" y="9"/>
                  </a:lnTo>
                  <a:lnTo>
                    <a:pt x="0" y="15"/>
                  </a:lnTo>
                  <a:lnTo>
                    <a:pt x="322" y="249"/>
                  </a:lnTo>
                  <a:lnTo>
                    <a:pt x="617" y="1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64" name="Freeform 184"/>
          <p:cNvSpPr>
            <a:spLocks noChangeAspect="1"/>
          </p:cNvSpPr>
          <p:nvPr/>
        </p:nvSpPr>
        <p:spPr bwMode="auto">
          <a:xfrm>
            <a:off x="5943758" y="3666033"/>
            <a:ext cx="97163" cy="78914"/>
          </a:xfrm>
          <a:custGeom>
            <a:avLst/>
            <a:gdLst>
              <a:gd name="T0" fmla="*/ 393 w 393"/>
              <a:gd name="T1" fmla="*/ 38 h 319"/>
              <a:gd name="T2" fmla="*/ 347 w 393"/>
              <a:gd name="T3" fmla="*/ 52 h 319"/>
              <a:gd name="T4" fmla="*/ 359 w 393"/>
              <a:gd name="T5" fmla="*/ 42 h 319"/>
              <a:gd name="T6" fmla="*/ 377 w 393"/>
              <a:gd name="T7" fmla="*/ 20 h 319"/>
              <a:gd name="T8" fmla="*/ 383 w 393"/>
              <a:gd name="T9" fmla="*/ 6 h 319"/>
              <a:gd name="T10" fmla="*/ 345 w 393"/>
              <a:gd name="T11" fmla="*/ 22 h 319"/>
              <a:gd name="T12" fmla="*/ 331 w 393"/>
              <a:gd name="T13" fmla="*/ 26 h 319"/>
              <a:gd name="T14" fmla="*/ 305 w 393"/>
              <a:gd name="T15" fmla="*/ 8 h 319"/>
              <a:gd name="T16" fmla="*/ 273 w 393"/>
              <a:gd name="T17" fmla="*/ 0 h 319"/>
              <a:gd name="T18" fmla="*/ 255 w 393"/>
              <a:gd name="T19" fmla="*/ 2 h 319"/>
              <a:gd name="T20" fmla="*/ 227 w 393"/>
              <a:gd name="T21" fmla="*/ 14 h 319"/>
              <a:gd name="T22" fmla="*/ 205 w 393"/>
              <a:gd name="T23" fmla="*/ 36 h 319"/>
              <a:gd name="T24" fmla="*/ 193 w 393"/>
              <a:gd name="T25" fmla="*/ 64 h 319"/>
              <a:gd name="T26" fmla="*/ 191 w 393"/>
              <a:gd name="T27" fmla="*/ 82 h 319"/>
              <a:gd name="T28" fmla="*/ 193 w 393"/>
              <a:gd name="T29" fmla="*/ 100 h 319"/>
              <a:gd name="T30" fmla="*/ 145 w 393"/>
              <a:gd name="T31" fmla="*/ 92 h 319"/>
              <a:gd name="T32" fmla="*/ 99 w 393"/>
              <a:gd name="T33" fmla="*/ 74 h 319"/>
              <a:gd name="T34" fmla="*/ 62 w 393"/>
              <a:gd name="T35" fmla="*/ 48 h 319"/>
              <a:gd name="T36" fmla="*/ 28 w 393"/>
              <a:gd name="T37" fmla="*/ 16 h 319"/>
              <a:gd name="T38" fmla="*/ 24 w 393"/>
              <a:gd name="T39" fmla="*/ 24 h 319"/>
              <a:gd name="T40" fmla="*/ 18 w 393"/>
              <a:gd name="T41" fmla="*/ 44 h 319"/>
              <a:gd name="T42" fmla="*/ 16 w 393"/>
              <a:gd name="T43" fmla="*/ 56 h 319"/>
              <a:gd name="T44" fmla="*/ 20 w 393"/>
              <a:gd name="T45" fmla="*/ 76 h 319"/>
              <a:gd name="T46" fmla="*/ 26 w 393"/>
              <a:gd name="T47" fmla="*/ 94 h 319"/>
              <a:gd name="T48" fmla="*/ 52 w 393"/>
              <a:gd name="T49" fmla="*/ 124 h 319"/>
              <a:gd name="T50" fmla="*/ 34 w 393"/>
              <a:gd name="T51" fmla="*/ 120 h 319"/>
              <a:gd name="T52" fmla="*/ 16 w 393"/>
              <a:gd name="T53" fmla="*/ 114 h 319"/>
              <a:gd name="T54" fmla="*/ 16 w 393"/>
              <a:gd name="T55" fmla="*/ 114 h 319"/>
              <a:gd name="T56" fmla="*/ 22 w 393"/>
              <a:gd name="T57" fmla="*/ 142 h 319"/>
              <a:gd name="T58" fmla="*/ 34 w 393"/>
              <a:gd name="T59" fmla="*/ 166 h 319"/>
              <a:gd name="T60" fmla="*/ 56 w 393"/>
              <a:gd name="T61" fmla="*/ 183 h 319"/>
              <a:gd name="T62" fmla="*/ 82 w 393"/>
              <a:gd name="T63" fmla="*/ 193 h 319"/>
              <a:gd name="T64" fmla="*/ 70 w 393"/>
              <a:gd name="T65" fmla="*/ 195 h 319"/>
              <a:gd name="T66" fmla="*/ 60 w 393"/>
              <a:gd name="T67" fmla="*/ 195 h 319"/>
              <a:gd name="T68" fmla="*/ 44 w 393"/>
              <a:gd name="T69" fmla="*/ 193 h 319"/>
              <a:gd name="T70" fmla="*/ 56 w 393"/>
              <a:gd name="T71" fmla="*/ 215 h 319"/>
              <a:gd name="T72" fmla="*/ 72 w 393"/>
              <a:gd name="T73" fmla="*/ 233 h 319"/>
              <a:gd name="T74" fmla="*/ 93 w 393"/>
              <a:gd name="T75" fmla="*/ 245 h 319"/>
              <a:gd name="T76" fmla="*/ 119 w 393"/>
              <a:gd name="T77" fmla="*/ 249 h 319"/>
              <a:gd name="T78" fmla="*/ 97 w 393"/>
              <a:gd name="T79" fmla="*/ 265 h 319"/>
              <a:gd name="T80" fmla="*/ 48 w 393"/>
              <a:gd name="T81" fmla="*/ 283 h 319"/>
              <a:gd name="T82" fmla="*/ 20 w 393"/>
              <a:gd name="T83" fmla="*/ 285 h 319"/>
              <a:gd name="T84" fmla="*/ 0 w 393"/>
              <a:gd name="T85" fmla="*/ 283 h 319"/>
              <a:gd name="T86" fmla="*/ 28 w 393"/>
              <a:gd name="T87" fmla="*/ 299 h 319"/>
              <a:gd name="T88" fmla="*/ 89 w 393"/>
              <a:gd name="T89" fmla="*/ 317 h 319"/>
              <a:gd name="T90" fmla="*/ 123 w 393"/>
              <a:gd name="T91" fmla="*/ 319 h 319"/>
              <a:gd name="T92" fmla="*/ 151 w 393"/>
              <a:gd name="T93" fmla="*/ 319 h 319"/>
              <a:gd name="T94" fmla="*/ 199 w 393"/>
              <a:gd name="T95" fmla="*/ 307 h 319"/>
              <a:gd name="T96" fmla="*/ 243 w 393"/>
              <a:gd name="T97" fmla="*/ 287 h 319"/>
              <a:gd name="T98" fmla="*/ 279 w 393"/>
              <a:gd name="T99" fmla="*/ 261 h 319"/>
              <a:gd name="T100" fmla="*/ 307 w 393"/>
              <a:gd name="T101" fmla="*/ 227 h 319"/>
              <a:gd name="T102" fmla="*/ 329 w 393"/>
              <a:gd name="T103" fmla="*/ 191 h 319"/>
              <a:gd name="T104" fmla="*/ 345 w 393"/>
              <a:gd name="T105" fmla="*/ 152 h 319"/>
              <a:gd name="T106" fmla="*/ 353 w 393"/>
              <a:gd name="T107" fmla="*/ 110 h 319"/>
              <a:gd name="T108" fmla="*/ 353 w 393"/>
              <a:gd name="T109" fmla="*/ 90 h 319"/>
              <a:gd name="T110" fmla="*/ 353 w 393"/>
              <a:gd name="T111" fmla="*/ 80 h 319"/>
              <a:gd name="T112" fmla="*/ 375 w 393"/>
              <a:gd name="T113" fmla="*/ 62 h 319"/>
              <a:gd name="T114" fmla="*/ 393 w 393"/>
              <a:gd name="T115" fmla="*/ 38 h 3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393" h="319">
                <a:moveTo>
                  <a:pt x="393" y="38"/>
                </a:moveTo>
                <a:lnTo>
                  <a:pt x="393" y="38"/>
                </a:lnTo>
                <a:lnTo>
                  <a:pt x="371" y="46"/>
                </a:lnTo>
                <a:lnTo>
                  <a:pt x="347" y="52"/>
                </a:lnTo>
                <a:lnTo>
                  <a:pt x="347" y="52"/>
                </a:lnTo>
                <a:lnTo>
                  <a:pt x="359" y="42"/>
                </a:lnTo>
                <a:lnTo>
                  <a:pt x="369" y="32"/>
                </a:lnTo>
                <a:lnTo>
                  <a:pt x="377" y="20"/>
                </a:lnTo>
                <a:lnTo>
                  <a:pt x="383" y="6"/>
                </a:lnTo>
                <a:lnTo>
                  <a:pt x="383" y="6"/>
                </a:lnTo>
                <a:lnTo>
                  <a:pt x="357" y="18"/>
                </a:lnTo>
                <a:lnTo>
                  <a:pt x="345" y="22"/>
                </a:lnTo>
                <a:lnTo>
                  <a:pt x="331" y="26"/>
                </a:lnTo>
                <a:lnTo>
                  <a:pt x="331" y="26"/>
                </a:lnTo>
                <a:lnTo>
                  <a:pt x="319" y="16"/>
                </a:lnTo>
                <a:lnTo>
                  <a:pt x="305" y="8"/>
                </a:lnTo>
                <a:lnTo>
                  <a:pt x="289" y="2"/>
                </a:lnTo>
                <a:lnTo>
                  <a:pt x="273" y="0"/>
                </a:lnTo>
                <a:lnTo>
                  <a:pt x="273" y="0"/>
                </a:lnTo>
                <a:lnTo>
                  <a:pt x="255" y="2"/>
                </a:lnTo>
                <a:lnTo>
                  <a:pt x="241" y="6"/>
                </a:lnTo>
                <a:lnTo>
                  <a:pt x="227" y="14"/>
                </a:lnTo>
                <a:lnTo>
                  <a:pt x="215" y="24"/>
                </a:lnTo>
                <a:lnTo>
                  <a:pt x="205" y="36"/>
                </a:lnTo>
                <a:lnTo>
                  <a:pt x="197" y="50"/>
                </a:lnTo>
                <a:lnTo>
                  <a:pt x="193" y="64"/>
                </a:lnTo>
                <a:lnTo>
                  <a:pt x="191" y="82"/>
                </a:lnTo>
                <a:lnTo>
                  <a:pt x="191" y="82"/>
                </a:lnTo>
                <a:lnTo>
                  <a:pt x="193" y="100"/>
                </a:lnTo>
                <a:lnTo>
                  <a:pt x="193" y="100"/>
                </a:lnTo>
                <a:lnTo>
                  <a:pt x="169" y="98"/>
                </a:lnTo>
                <a:lnTo>
                  <a:pt x="145" y="92"/>
                </a:lnTo>
                <a:lnTo>
                  <a:pt x="121" y="84"/>
                </a:lnTo>
                <a:lnTo>
                  <a:pt x="99" y="74"/>
                </a:lnTo>
                <a:lnTo>
                  <a:pt x="80" y="62"/>
                </a:lnTo>
                <a:lnTo>
                  <a:pt x="62" y="48"/>
                </a:lnTo>
                <a:lnTo>
                  <a:pt x="44" y="32"/>
                </a:lnTo>
                <a:lnTo>
                  <a:pt x="28" y="16"/>
                </a:lnTo>
                <a:lnTo>
                  <a:pt x="28" y="16"/>
                </a:lnTo>
                <a:lnTo>
                  <a:pt x="24" y="24"/>
                </a:lnTo>
                <a:lnTo>
                  <a:pt x="20" y="34"/>
                </a:lnTo>
                <a:lnTo>
                  <a:pt x="18" y="44"/>
                </a:lnTo>
                <a:lnTo>
                  <a:pt x="16" y="56"/>
                </a:lnTo>
                <a:lnTo>
                  <a:pt x="16" y="56"/>
                </a:lnTo>
                <a:lnTo>
                  <a:pt x="18" y="66"/>
                </a:lnTo>
                <a:lnTo>
                  <a:pt x="20" y="76"/>
                </a:lnTo>
                <a:lnTo>
                  <a:pt x="22" y="86"/>
                </a:lnTo>
                <a:lnTo>
                  <a:pt x="26" y="94"/>
                </a:lnTo>
                <a:lnTo>
                  <a:pt x="38" y="110"/>
                </a:lnTo>
                <a:lnTo>
                  <a:pt x="52" y="124"/>
                </a:lnTo>
                <a:lnTo>
                  <a:pt x="52" y="124"/>
                </a:lnTo>
                <a:lnTo>
                  <a:pt x="34" y="120"/>
                </a:lnTo>
                <a:lnTo>
                  <a:pt x="16" y="114"/>
                </a:lnTo>
                <a:lnTo>
                  <a:pt x="16" y="114"/>
                </a:lnTo>
                <a:lnTo>
                  <a:pt x="16" y="114"/>
                </a:lnTo>
                <a:lnTo>
                  <a:pt x="16" y="114"/>
                </a:lnTo>
                <a:lnTo>
                  <a:pt x="18" y="128"/>
                </a:lnTo>
                <a:lnTo>
                  <a:pt x="22" y="142"/>
                </a:lnTo>
                <a:lnTo>
                  <a:pt x="26" y="154"/>
                </a:lnTo>
                <a:lnTo>
                  <a:pt x="34" y="166"/>
                </a:lnTo>
                <a:lnTo>
                  <a:pt x="44" y="176"/>
                </a:lnTo>
                <a:lnTo>
                  <a:pt x="56" y="183"/>
                </a:lnTo>
                <a:lnTo>
                  <a:pt x="68" y="189"/>
                </a:lnTo>
                <a:lnTo>
                  <a:pt x="82" y="193"/>
                </a:lnTo>
                <a:lnTo>
                  <a:pt x="82" y="193"/>
                </a:lnTo>
                <a:lnTo>
                  <a:pt x="70" y="195"/>
                </a:lnTo>
                <a:lnTo>
                  <a:pt x="60" y="195"/>
                </a:lnTo>
                <a:lnTo>
                  <a:pt x="60" y="195"/>
                </a:lnTo>
                <a:lnTo>
                  <a:pt x="44" y="193"/>
                </a:lnTo>
                <a:lnTo>
                  <a:pt x="44" y="193"/>
                </a:lnTo>
                <a:lnTo>
                  <a:pt x="50" y="205"/>
                </a:lnTo>
                <a:lnTo>
                  <a:pt x="56" y="215"/>
                </a:lnTo>
                <a:lnTo>
                  <a:pt x="64" y="225"/>
                </a:lnTo>
                <a:lnTo>
                  <a:pt x="72" y="233"/>
                </a:lnTo>
                <a:lnTo>
                  <a:pt x="84" y="241"/>
                </a:lnTo>
                <a:lnTo>
                  <a:pt x="93" y="245"/>
                </a:lnTo>
                <a:lnTo>
                  <a:pt x="107" y="249"/>
                </a:lnTo>
                <a:lnTo>
                  <a:pt x="119" y="249"/>
                </a:lnTo>
                <a:lnTo>
                  <a:pt x="119" y="249"/>
                </a:lnTo>
                <a:lnTo>
                  <a:pt x="97" y="265"/>
                </a:lnTo>
                <a:lnTo>
                  <a:pt x="74" y="275"/>
                </a:lnTo>
                <a:lnTo>
                  <a:pt x="48" y="283"/>
                </a:lnTo>
                <a:lnTo>
                  <a:pt x="34" y="283"/>
                </a:lnTo>
                <a:lnTo>
                  <a:pt x="20" y="285"/>
                </a:lnTo>
                <a:lnTo>
                  <a:pt x="20" y="285"/>
                </a:lnTo>
                <a:lnTo>
                  <a:pt x="0" y="283"/>
                </a:lnTo>
                <a:lnTo>
                  <a:pt x="0" y="283"/>
                </a:lnTo>
                <a:lnTo>
                  <a:pt x="28" y="299"/>
                </a:lnTo>
                <a:lnTo>
                  <a:pt x="58" y="311"/>
                </a:lnTo>
                <a:lnTo>
                  <a:pt x="89" y="317"/>
                </a:lnTo>
                <a:lnTo>
                  <a:pt x="107" y="319"/>
                </a:lnTo>
                <a:lnTo>
                  <a:pt x="123" y="319"/>
                </a:lnTo>
                <a:lnTo>
                  <a:pt x="123" y="319"/>
                </a:lnTo>
                <a:lnTo>
                  <a:pt x="151" y="319"/>
                </a:lnTo>
                <a:lnTo>
                  <a:pt x="175" y="315"/>
                </a:lnTo>
                <a:lnTo>
                  <a:pt x="199" y="307"/>
                </a:lnTo>
                <a:lnTo>
                  <a:pt x="223" y="299"/>
                </a:lnTo>
                <a:lnTo>
                  <a:pt x="243" y="287"/>
                </a:lnTo>
                <a:lnTo>
                  <a:pt x="261" y="275"/>
                </a:lnTo>
                <a:lnTo>
                  <a:pt x="279" y="261"/>
                </a:lnTo>
                <a:lnTo>
                  <a:pt x="295" y="245"/>
                </a:lnTo>
                <a:lnTo>
                  <a:pt x="307" y="227"/>
                </a:lnTo>
                <a:lnTo>
                  <a:pt x="319" y="209"/>
                </a:lnTo>
                <a:lnTo>
                  <a:pt x="329" y="191"/>
                </a:lnTo>
                <a:lnTo>
                  <a:pt x="339" y="172"/>
                </a:lnTo>
                <a:lnTo>
                  <a:pt x="345" y="152"/>
                </a:lnTo>
                <a:lnTo>
                  <a:pt x="349" y="132"/>
                </a:lnTo>
                <a:lnTo>
                  <a:pt x="353" y="110"/>
                </a:lnTo>
                <a:lnTo>
                  <a:pt x="353" y="90"/>
                </a:lnTo>
                <a:lnTo>
                  <a:pt x="353" y="90"/>
                </a:lnTo>
                <a:lnTo>
                  <a:pt x="353" y="80"/>
                </a:lnTo>
                <a:lnTo>
                  <a:pt x="353" y="80"/>
                </a:lnTo>
                <a:lnTo>
                  <a:pt x="365" y="72"/>
                </a:lnTo>
                <a:lnTo>
                  <a:pt x="375" y="62"/>
                </a:lnTo>
                <a:lnTo>
                  <a:pt x="385" y="50"/>
                </a:lnTo>
                <a:lnTo>
                  <a:pt x="393" y="38"/>
                </a:lnTo>
                <a:lnTo>
                  <a:pt x="393" y="38"/>
                </a:lnTo>
                <a:close/>
              </a:path>
            </a:pathLst>
          </a:custGeom>
          <a:solidFill>
            <a:srgbClr val="AFABAB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6" name="Freeform 1907"/>
          <p:cNvSpPr>
            <a:spLocks noChangeAspect="1"/>
          </p:cNvSpPr>
          <p:nvPr/>
        </p:nvSpPr>
        <p:spPr bwMode="auto">
          <a:xfrm>
            <a:off x="6196203" y="3662087"/>
            <a:ext cx="86310" cy="86806"/>
          </a:xfrm>
          <a:custGeom>
            <a:avLst/>
            <a:gdLst>
              <a:gd name="T0" fmla="*/ 748 w 871"/>
              <a:gd name="T1" fmla="*/ 538 h 872"/>
              <a:gd name="T2" fmla="*/ 732 w 871"/>
              <a:gd name="T3" fmla="*/ 525 h 872"/>
              <a:gd name="T4" fmla="*/ 714 w 871"/>
              <a:gd name="T5" fmla="*/ 515 h 872"/>
              <a:gd name="T6" fmla="*/ 694 w 871"/>
              <a:gd name="T7" fmla="*/ 509 h 872"/>
              <a:gd name="T8" fmla="*/ 674 w 871"/>
              <a:gd name="T9" fmla="*/ 506 h 872"/>
              <a:gd name="T10" fmla="*/ 654 w 871"/>
              <a:gd name="T11" fmla="*/ 509 h 872"/>
              <a:gd name="T12" fmla="*/ 634 w 871"/>
              <a:gd name="T13" fmla="*/ 515 h 872"/>
              <a:gd name="T14" fmla="*/ 617 w 871"/>
              <a:gd name="T15" fmla="*/ 525 h 872"/>
              <a:gd name="T16" fmla="*/ 601 w 871"/>
              <a:gd name="T17" fmla="*/ 538 h 872"/>
              <a:gd name="T18" fmla="*/ 544 w 871"/>
              <a:gd name="T19" fmla="*/ 529 h 872"/>
              <a:gd name="T20" fmla="*/ 474 w 871"/>
              <a:gd name="T21" fmla="*/ 465 h 872"/>
              <a:gd name="T22" fmla="*/ 407 w 871"/>
              <a:gd name="T23" fmla="*/ 398 h 872"/>
              <a:gd name="T24" fmla="*/ 344 w 871"/>
              <a:gd name="T25" fmla="*/ 328 h 872"/>
              <a:gd name="T26" fmla="*/ 335 w 871"/>
              <a:gd name="T27" fmla="*/ 271 h 872"/>
              <a:gd name="T28" fmla="*/ 348 w 871"/>
              <a:gd name="T29" fmla="*/ 254 h 872"/>
              <a:gd name="T30" fmla="*/ 358 w 871"/>
              <a:gd name="T31" fmla="*/ 237 h 872"/>
              <a:gd name="T32" fmla="*/ 364 w 871"/>
              <a:gd name="T33" fmla="*/ 218 h 872"/>
              <a:gd name="T34" fmla="*/ 365 w 871"/>
              <a:gd name="T35" fmla="*/ 198 h 872"/>
              <a:gd name="T36" fmla="*/ 364 w 871"/>
              <a:gd name="T37" fmla="*/ 178 h 872"/>
              <a:gd name="T38" fmla="*/ 358 w 871"/>
              <a:gd name="T39" fmla="*/ 159 h 872"/>
              <a:gd name="T40" fmla="*/ 348 w 871"/>
              <a:gd name="T41" fmla="*/ 141 h 872"/>
              <a:gd name="T42" fmla="*/ 335 w 871"/>
              <a:gd name="T43" fmla="*/ 125 h 872"/>
              <a:gd name="T44" fmla="*/ 233 w 871"/>
              <a:gd name="T45" fmla="*/ 24 h 872"/>
              <a:gd name="T46" fmla="*/ 217 w 871"/>
              <a:gd name="T47" fmla="*/ 13 h 872"/>
              <a:gd name="T48" fmla="*/ 198 w 871"/>
              <a:gd name="T49" fmla="*/ 5 h 872"/>
              <a:gd name="T50" fmla="*/ 178 w 871"/>
              <a:gd name="T51" fmla="*/ 1 h 872"/>
              <a:gd name="T52" fmla="*/ 158 w 871"/>
              <a:gd name="T53" fmla="*/ 1 h 872"/>
              <a:gd name="T54" fmla="*/ 138 w 871"/>
              <a:gd name="T55" fmla="*/ 5 h 872"/>
              <a:gd name="T56" fmla="*/ 119 w 871"/>
              <a:gd name="T57" fmla="*/ 13 h 872"/>
              <a:gd name="T58" fmla="*/ 102 w 871"/>
              <a:gd name="T59" fmla="*/ 24 h 872"/>
              <a:gd name="T60" fmla="*/ 43 w 871"/>
              <a:gd name="T61" fmla="*/ 82 h 872"/>
              <a:gd name="T62" fmla="*/ 27 w 871"/>
              <a:gd name="T63" fmla="*/ 102 h 872"/>
              <a:gd name="T64" fmla="*/ 14 w 871"/>
              <a:gd name="T65" fmla="*/ 124 h 872"/>
              <a:gd name="T66" fmla="*/ 6 w 871"/>
              <a:gd name="T67" fmla="*/ 147 h 872"/>
              <a:gd name="T68" fmla="*/ 1 w 871"/>
              <a:gd name="T69" fmla="*/ 172 h 872"/>
              <a:gd name="T70" fmla="*/ 0 w 871"/>
              <a:gd name="T71" fmla="*/ 197 h 872"/>
              <a:gd name="T72" fmla="*/ 5 w 871"/>
              <a:gd name="T73" fmla="*/ 221 h 872"/>
              <a:gd name="T74" fmla="*/ 12 w 871"/>
              <a:gd name="T75" fmla="*/ 246 h 872"/>
              <a:gd name="T76" fmla="*/ 25 w 871"/>
              <a:gd name="T77" fmla="*/ 268 h 872"/>
              <a:gd name="T78" fmla="*/ 84 w 871"/>
              <a:gd name="T79" fmla="*/ 352 h 872"/>
              <a:gd name="T80" fmla="*/ 147 w 871"/>
              <a:gd name="T81" fmla="*/ 434 h 872"/>
              <a:gd name="T82" fmla="*/ 214 w 871"/>
              <a:gd name="T83" fmla="*/ 512 h 872"/>
              <a:gd name="T84" fmla="*/ 286 w 871"/>
              <a:gd name="T85" fmla="*/ 587 h 872"/>
              <a:gd name="T86" fmla="*/ 361 w 871"/>
              <a:gd name="T87" fmla="*/ 658 h 872"/>
              <a:gd name="T88" fmla="*/ 439 w 871"/>
              <a:gd name="T89" fmla="*/ 725 h 872"/>
              <a:gd name="T90" fmla="*/ 519 w 871"/>
              <a:gd name="T91" fmla="*/ 789 h 872"/>
              <a:gd name="T92" fmla="*/ 604 w 871"/>
              <a:gd name="T93" fmla="*/ 848 h 872"/>
              <a:gd name="T94" fmla="*/ 622 w 871"/>
              <a:gd name="T95" fmla="*/ 858 h 872"/>
              <a:gd name="T96" fmla="*/ 643 w 871"/>
              <a:gd name="T97" fmla="*/ 866 h 872"/>
              <a:gd name="T98" fmla="*/ 664 w 871"/>
              <a:gd name="T99" fmla="*/ 870 h 872"/>
              <a:gd name="T100" fmla="*/ 686 w 871"/>
              <a:gd name="T101" fmla="*/ 872 h 872"/>
              <a:gd name="T102" fmla="*/ 715 w 871"/>
              <a:gd name="T103" fmla="*/ 869 h 872"/>
              <a:gd name="T104" fmla="*/ 743 w 871"/>
              <a:gd name="T105" fmla="*/ 860 h 872"/>
              <a:gd name="T106" fmla="*/ 767 w 871"/>
              <a:gd name="T107" fmla="*/ 848 h 872"/>
              <a:gd name="T108" fmla="*/ 790 w 871"/>
              <a:gd name="T109" fmla="*/ 829 h 872"/>
              <a:gd name="T110" fmla="*/ 849 w 871"/>
              <a:gd name="T111" fmla="*/ 769 h 872"/>
              <a:gd name="T112" fmla="*/ 859 w 871"/>
              <a:gd name="T113" fmla="*/ 752 h 872"/>
              <a:gd name="T114" fmla="*/ 867 w 871"/>
              <a:gd name="T115" fmla="*/ 734 h 872"/>
              <a:gd name="T116" fmla="*/ 871 w 871"/>
              <a:gd name="T117" fmla="*/ 715 h 872"/>
              <a:gd name="T118" fmla="*/ 871 w 871"/>
              <a:gd name="T119" fmla="*/ 694 h 872"/>
              <a:gd name="T120" fmla="*/ 867 w 871"/>
              <a:gd name="T121" fmla="*/ 675 h 872"/>
              <a:gd name="T122" fmla="*/ 859 w 871"/>
              <a:gd name="T123" fmla="*/ 656 h 872"/>
              <a:gd name="T124" fmla="*/ 849 w 871"/>
              <a:gd name="T125" fmla="*/ 638 h 8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871" h="872">
                <a:moveTo>
                  <a:pt x="841" y="631"/>
                </a:moveTo>
                <a:lnTo>
                  <a:pt x="748" y="538"/>
                </a:lnTo>
                <a:lnTo>
                  <a:pt x="740" y="530"/>
                </a:lnTo>
                <a:lnTo>
                  <a:pt x="732" y="525"/>
                </a:lnTo>
                <a:lnTo>
                  <a:pt x="723" y="519"/>
                </a:lnTo>
                <a:lnTo>
                  <a:pt x="714" y="515"/>
                </a:lnTo>
                <a:lnTo>
                  <a:pt x="705" y="511"/>
                </a:lnTo>
                <a:lnTo>
                  <a:pt x="694" y="509"/>
                </a:lnTo>
                <a:lnTo>
                  <a:pt x="685" y="508"/>
                </a:lnTo>
                <a:lnTo>
                  <a:pt x="674" y="506"/>
                </a:lnTo>
                <a:lnTo>
                  <a:pt x="664" y="508"/>
                </a:lnTo>
                <a:lnTo>
                  <a:pt x="654" y="509"/>
                </a:lnTo>
                <a:lnTo>
                  <a:pt x="644" y="511"/>
                </a:lnTo>
                <a:lnTo>
                  <a:pt x="634" y="515"/>
                </a:lnTo>
                <a:lnTo>
                  <a:pt x="626" y="519"/>
                </a:lnTo>
                <a:lnTo>
                  <a:pt x="617" y="525"/>
                </a:lnTo>
                <a:lnTo>
                  <a:pt x="609" y="530"/>
                </a:lnTo>
                <a:lnTo>
                  <a:pt x="601" y="538"/>
                </a:lnTo>
                <a:lnTo>
                  <a:pt x="580" y="559"/>
                </a:lnTo>
                <a:lnTo>
                  <a:pt x="544" y="529"/>
                </a:lnTo>
                <a:lnTo>
                  <a:pt x="509" y="497"/>
                </a:lnTo>
                <a:lnTo>
                  <a:pt x="474" y="465"/>
                </a:lnTo>
                <a:lnTo>
                  <a:pt x="440" y="431"/>
                </a:lnTo>
                <a:lnTo>
                  <a:pt x="407" y="398"/>
                </a:lnTo>
                <a:lnTo>
                  <a:pt x="375" y="364"/>
                </a:lnTo>
                <a:lnTo>
                  <a:pt x="344" y="328"/>
                </a:lnTo>
                <a:lnTo>
                  <a:pt x="314" y="293"/>
                </a:lnTo>
                <a:lnTo>
                  <a:pt x="335" y="271"/>
                </a:lnTo>
                <a:lnTo>
                  <a:pt x="343" y="263"/>
                </a:lnTo>
                <a:lnTo>
                  <a:pt x="348" y="254"/>
                </a:lnTo>
                <a:lnTo>
                  <a:pt x="353" y="246"/>
                </a:lnTo>
                <a:lnTo>
                  <a:pt x="358" y="237"/>
                </a:lnTo>
                <a:lnTo>
                  <a:pt x="361" y="228"/>
                </a:lnTo>
                <a:lnTo>
                  <a:pt x="364" y="218"/>
                </a:lnTo>
                <a:lnTo>
                  <a:pt x="365" y="207"/>
                </a:lnTo>
                <a:lnTo>
                  <a:pt x="365" y="198"/>
                </a:lnTo>
                <a:lnTo>
                  <a:pt x="365" y="188"/>
                </a:lnTo>
                <a:lnTo>
                  <a:pt x="364" y="178"/>
                </a:lnTo>
                <a:lnTo>
                  <a:pt x="361" y="169"/>
                </a:lnTo>
                <a:lnTo>
                  <a:pt x="358" y="159"/>
                </a:lnTo>
                <a:lnTo>
                  <a:pt x="353" y="149"/>
                </a:lnTo>
                <a:lnTo>
                  <a:pt x="348" y="141"/>
                </a:lnTo>
                <a:lnTo>
                  <a:pt x="343" y="132"/>
                </a:lnTo>
                <a:lnTo>
                  <a:pt x="335" y="125"/>
                </a:lnTo>
                <a:lnTo>
                  <a:pt x="242" y="30"/>
                </a:lnTo>
                <a:lnTo>
                  <a:pt x="233" y="24"/>
                </a:lnTo>
                <a:lnTo>
                  <a:pt x="226" y="17"/>
                </a:lnTo>
                <a:lnTo>
                  <a:pt x="217" y="13"/>
                </a:lnTo>
                <a:lnTo>
                  <a:pt x="207" y="9"/>
                </a:lnTo>
                <a:lnTo>
                  <a:pt x="198" y="5"/>
                </a:lnTo>
                <a:lnTo>
                  <a:pt x="188" y="2"/>
                </a:lnTo>
                <a:lnTo>
                  <a:pt x="178" y="1"/>
                </a:lnTo>
                <a:lnTo>
                  <a:pt x="168" y="0"/>
                </a:lnTo>
                <a:lnTo>
                  <a:pt x="158" y="1"/>
                </a:lnTo>
                <a:lnTo>
                  <a:pt x="147" y="2"/>
                </a:lnTo>
                <a:lnTo>
                  <a:pt x="138" y="5"/>
                </a:lnTo>
                <a:lnTo>
                  <a:pt x="128" y="9"/>
                </a:lnTo>
                <a:lnTo>
                  <a:pt x="119" y="13"/>
                </a:lnTo>
                <a:lnTo>
                  <a:pt x="111" y="17"/>
                </a:lnTo>
                <a:lnTo>
                  <a:pt x="102" y="24"/>
                </a:lnTo>
                <a:lnTo>
                  <a:pt x="95" y="31"/>
                </a:lnTo>
                <a:lnTo>
                  <a:pt x="43" y="82"/>
                </a:lnTo>
                <a:lnTo>
                  <a:pt x="35" y="91"/>
                </a:lnTo>
                <a:lnTo>
                  <a:pt x="27" y="102"/>
                </a:lnTo>
                <a:lnTo>
                  <a:pt x="20" y="113"/>
                </a:lnTo>
                <a:lnTo>
                  <a:pt x="14" y="124"/>
                </a:lnTo>
                <a:lnTo>
                  <a:pt x="9" y="135"/>
                </a:lnTo>
                <a:lnTo>
                  <a:pt x="6" y="147"/>
                </a:lnTo>
                <a:lnTo>
                  <a:pt x="3" y="160"/>
                </a:lnTo>
                <a:lnTo>
                  <a:pt x="1" y="172"/>
                </a:lnTo>
                <a:lnTo>
                  <a:pt x="0" y="185"/>
                </a:lnTo>
                <a:lnTo>
                  <a:pt x="0" y="197"/>
                </a:lnTo>
                <a:lnTo>
                  <a:pt x="3" y="209"/>
                </a:lnTo>
                <a:lnTo>
                  <a:pt x="5" y="221"/>
                </a:lnTo>
                <a:lnTo>
                  <a:pt x="8" y="234"/>
                </a:lnTo>
                <a:lnTo>
                  <a:pt x="12" y="246"/>
                </a:lnTo>
                <a:lnTo>
                  <a:pt x="19" y="257"/>
                </a:lnTo>
                <a:lnTo>
                  <a:pt x="25" y="268"/>
                </a:lnTo>
                <a:lnTo>
                  <a:pt x="54" y="310"/>
                </a:lnTo>
                <a:lnTo>
                  <a:pt x="84" y="352"/>
                </a:lnTo>
                <a:lnTo>
                  <a:pt x="115" y="394"/>
                </a:lnTo>
                <a:lnTo>
                  <a:pt x="147" y="434"/>
                </a:lnTo>
                <a:lnTo>
                  <a:pt x="181" y="473"/>
                </a:lnTo>
                <a:lnTo>
                  <a:pt x="214" y="512"/>
                </a:lnTo>
                <a:lnTo>
                  <a:pt x="249" y="549"/>
                </a:lnTo>
                <a:lnTo>
                  <a:pt x="286" y="587"/>
                </a:lnTo>
                <a:lnTo>
                  <a:pt x="322" y="623"/>
                </a:lnTo>
                <a:lnTo>
                  <a:pt x="361" y="658"/>
                </a:lnTo>
                <a:lnTo>
                  <a:pt x="399" y="692"/>
                </a:lnTo>
                <a:lnTo>
                  <a:pt x="439" y="725"/>
                </a:lnTo>
                <a:lnTo>
                  <a:pt x="479" y="757"/>
                </a:lnTo>
                <a:lnTo>
                  <a:pt x="519" y="789"/>
                </a:lnTo>
                <a:lnTo>
                  <a:pt x="561" y="819"/>
                </a:lnTo>
                <a:lnTo>
                  <a:pt x="604" y="848"/>
                </a:lnTo>
                <a:lnTo>
                  <a:pt x="614" y="853"/>
                </a:lnTo>
                <a:lnTo>
                  <a:pt x="622" y="858"/>
                </a:lnTo>
                <a:lnTo>
                  <a:pt x="633" y="863"/>
                </a:lnTo>
                <a:lnTo>
                  <a:pt x="643" y="866"/>
                </a:lnTo>
                <a:lnTo>
                  <a:pt x="654" y="868"/>
                </a:lnTo>
                <a:lnTo>
                  <a:pt x="664" y="870"/>
                </a:lnTo>
                <a:lnTo>
                  <a:pt x="675" y="871"/>
                </a:lnTo>
                <a:lnTo>
                  <a:pt x="686" y="872"/>
                </a:lnTo>
                <a:lnTo>
                  <a:pt x="701" y="871"/>
                </a:lnTo>
                <a:lnTo>
                  <a:pt x="715" y="869"/>
                </a:lnTo>
                <a:lnTo>
                  <a:pt x="729" y="866"/>
                </a:lnTo>
                <a:lnTo>
                  <a:pt x="743" y="860"/>
                </a:lnTo>
                <a:lnTo>
                  <a:pt x="755" y="855"/>
                </a:lnTo>
                <a:lnTo>
                  <a:pt x="767" y="848"/>
                </a:lnTo>
                <a:lnTo>
                  <a:pt x="779" y="839"/>
                </a:lnTo>
                <a:lnTo>
                  <a:pt x="790" y="829"/>
                </a:lnTo>
                <a:lnTo>
                  <a:pt x="841" y="777"/>
                </a:lnTo>
                <a:lnTo>
                  <a:pt x="849" y="769"/>
                </a:lnTo>
                <a:lnTo>
                  <a:pt x="854" y="761"/>
                </a:lnTo>
                <a:lnTo>
                  <a:pt x="859" y="752"/>
                </a:lnTo>
                <a:lnTo>
                  <a:pt x="864" y="744"/>
                </a:lnTo>
                <a:lnTo>
                  <a:pt x="867" y="734"/>
                </a:lnTo>
                <a:lnTo>
                  <a:pt x="870" y="724"/>
                </a:lnTo>
                <a:lnTo>
                  <a:pt x="871" y="715"/>
                </a:lnTo>
                <a:lnTo>
                  <a:pt x="871" y="704"/>
                </a:lnTo>
                <a:lnTo>
                  <a:pt x="871" y="694"/>
                </a:lnTo>
                <a:lnTo>
                  <a:pt x="870" y="685"/>
                </a:lnTo>
                <a:lnTo>
                  <a:pt x="867" y="675"/>
                </a:lnTo>
                <a:lnTo>
                  <a:pt x="864" y="665"/>
                </a:lnTo>
                <a:lnTo>
                  <a:pt x="859" y="656"/>
                </a:lnTo>
                <a:lnTo>
                  <a:pt x="854" y="647"/>
                </a:lnTo>
                <a:lnTo>
                  <a:pt x="849" y="638"/>
                </a:lnTo>
                <a:lnTo>
                  <a:pt x="841" y="631"/>
                </a:lnTo>
                <a:close/>
              </a:path>
            </a:pathLst>
          </a:custGeom>
          <a:solidFill>
            <a:srgbClr val="AFABAB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78" name="Group 77"/>
          <p:cNvGrpSpPr>
            <a:grpSpLocks noChangeAspect="1"/>
          </p:cNvGrpSpPr>
          <p:nvPr/>
        </p:nvGrpSpPr>
        <p:grpSpPr>
          <a:xfrm>
            <a:off x="6094501" y="4491241"/>
            <a:ext cx="97669" cy="65219"/>
            <a:chOff x="5867374" y="2350192"/>
            <a:chExt cx="220415" cy="147182"/>
          </a:xfrm>
          <a:solidFill>
            <a:srgbClr val="78D2D2"/>
          </a:solidFill>
        </p:grpSpPr>
        <p:sp>
          <p:nvSpPr>
            <p:cNvPr id="84" name="Freeform 3506"/>
            <p:cNvSpPr>
              <a:spLocks/>
            </p:cNvSpPr>
            <p:nvPr/>
          </p:nvSpPr>
          <p:spPr bwMode="auto">
            <a:xfrm>
              <a:off x="5867374" y="2355679"/>
              <a:ext cx="220415" cy="141695"/>
            </a:xfrm>
            <a:custGeom>
              <a:avLst/>
              <a:gdLst>
                <a:gd name="T0" fmla="*/ 661 w 673"/>
                <a:gd name="T1" fmla="*/ 0 h 429"/>
                <a:gd name="T2" fmla="*/ 357 w 673"/>
                <a:gd name="T3" fmla="*/ 245 h 429"/>
                <a:gd name="T4" fmla="*/ 354 w 673"/>
                <a:gd name="T5" fmla="*/ 248 h 429"/>
                <a:gd name="T6" fmla="*/ 350 w 673"/>
                <a:gd name="T7" fmla="*/ 248 h 429"/>
                <a:gd name="T8" fmla="*/ 346 w 673"/>
                <a:gd name="T9" fmla="*/ 248 h 429"/>
                <a:gd name="T10" fmla="*/ 342 w 673"/>
                <a:gd name="T11" fmla="*/ 247 h 429"/>
                <a:gd name="T12" fmla="*/ 11 w 673"/>
                <a:gd name="T13" fmla="*/ 6 h 429"/>
                <a:gd name="T14" fmla="*/ 7 w 673"/>
                <a:gd name="T15" fmla="*/ 14 h 429"/>
                <a:gd name="T16" fmla="*/ 3 w 673"/>
                <a:gd name="T17" fmla="*/ 23 h 429"/>
                <a:gd name="T18" fmla="*/ 2 w 673"/>
                <a:gd name="T19" fmla="*/ 33 h 429"/>
                <a:gd name="T20" fmla="*/ 0 w 673"/>
                <a:gd name="T21" fmla="*/ 44 h 429"/>
                <a:gd name="T22" fmla="*/ 0 w 673"/>
                <a:gd name="T23" fmla="*/ 357 h 429"/>
                <a:gd name="T24" fmla="*/ 2 w 673"/>
                <a:gd name="T25" fmla="*/ 365 h 429"/>
                <a:gd name="T26" fmla="*/ 2 w 673"/>
                <a:gd name="T27" fmla="*/ 371 h 429"/>
                <a:gd name="T28" fmla="*/ 4 w 673"/>
                <a:gd name="T29" fmla="*/ 379 h 429"/>
                <a:gd name="T30" fmla="*/ 6 w 673"/>
                <a:gd name="T31" fmla="*/ 385 h 429"/>
                <a:gd name="T32" fmla="*/ 9 w 673"/>
                <a:gd name="T33" fmla="*/ 392 h 429"/>
                <a:gd name="T34" fmla="*/ 12 w 673"/>
                <a:gd name="T35" fmla="*/ 398 h 429"/>
                <a:gd name="T36" fmla="*/ 16 w 673"/>
                <a:gd name="T37" fmla="*/ 403 h 429"/>
                <a:gd name="T38" fmla="*/ 21 w 673"/>
                <a:gd name="T39" fmla="*/ 408 h 429"/>
                <a:gd name="T40" fmla="*/ 26 w 673"/>
                <a:gd name="T41" fmla="*/ 412 h 429"/>
                <a:gd name="T42" fmla="*/ 31 w 673"/>
                <a:gd name="T43" fmla="*/ 417 h 429"/>
                <a:gd name="T44" fmla="*/ 36 w 673"/>
                <a:gd name="T45" fmla="*/ 420 h 429"/>
                <a:gd name="T46" fmla="*/ 43 w 673"/>
                <a:gd name="T47" fmla="*/ 424 h 429"/>
                <a:gd name="T48" fmla="*/ 49 w 673"/>
                <a:gd name="T49" fmla="*/ 425 h 429"/>
                <a:gd name="T50" fmla="*/ 57 w 673"/>
                <a:gd name="T51" fmla="*/ 428 h 429"/>
                <a:gd name="T52" fmla="*/ 63 w 673"/>
                <a:gd name="T53" fmla="*/ 429 h 429"/>
                <a:gd name="T54" fmla="*/ 71 w 673"/>
                <a:gd name="T55" fmla="*/ 429 h 429"/>
                <a:gd name="T56" fmla="*/ 601 w 673"/>
                <a:gd name="T57" fmla="*/ 429 h 429"/>
                <a:gd name="T58" fmla="*/ 609 w 673"/>
                <a:gd name="T59" fmla="*/ 429 h 429"/>
                <a:gd name="T60" fmla="*/ 616 w 673"/>
                <a:gd name="T61" fmla="*/ 428 h 429"/>
                <a:gd name="T62" fmla="*/ 623 w 673"/>
                <a:gd name="T63" fmla="*/ 425 h 429"/>
                <a:gd name="T64" fmla="*/ 630 w 673"/>
                <a:gd name="T65" fmla="*/ 423 h 429"/>
                <a:gd name="T66" fmla="*/ 636 w 673"/>
                <a:gd name="T67" fmla="*/ 420 h 429"/>
                <a:gd name="T68" fmla="*/ 643 w 673"/>
                <a:gd name="T69" fmla="*/ 416 h 429"/>
                <a:gd name="T70" fmla="*/ 648 w 673"/>
                <a:gd name="T71" fmla="*/ 412 h 429"/>
                <a:gd name="T72" fmla="*/ 653 w 673"/>
                <a:gd name="T73" fmla="*/ 407 h 429"/>
                <a:gd name="T74" fmla="*/ 657 w 673"/>
                <a:gd name="T75" fmla="*/ 402 h 429"/>
                <a:gd name="T76" fmla="*/ 662 w 673"/>
                <a:gd name="T77" fmla="*/ 397 h 429"/>
                <a:gd name="T78" fmla="*/ 666 w 673"/>
                <a:gd name="T79" fmla="*/ 390 h 429"/>
                <a:gd name="T80" fmla="*/ 668 w 673"/>
                <a:gd name="T81" fmla="*/ 385 h 429"/>
                <a:gd name="T82" fmla="*/ 671 w 673"/>
                <a:gd name="T83" fmla="*/ 378 h 429"/>
                <a:gd name="T84" fmla="*/ 672 w 673"/>
                <a:gd name="T85" fmla="*/ 371 h 429"/>
                <a:gd name="T86" fmla="*/ 673 w 673"/>
                <a:gd name="T87" fmla="*/ 364 h 429"/>
                <a:gd name="T88" fmla="*/ 673 w 673"/>
                <a:gd name="T89" fmla="*/ 357 h 429"/>
                <a:gd name="T90" fmla="*/ 673 w 673"/>
                <a:gd name="T91" fmla="*/ 44 h 429"/>
                <a:gd name="T92" fmla="*/ 673 w 673"/>
                <a:gd name="T93" fmla="*/ 32 h 429"/>
                <a:gd name="T94" fmla="*/ 671 w 673"/>
                <a:gd name="T95" fmla="*/ 21 h 429"/>
                <a:gd name="T96" fmla="*/ 666 w 673"/>
                <a:gd name="T97" fmla="*/ 10 h 429"/>
                <a:gd name="T98" fmla="*/ 661 w 673"/>
                <a:gd name="T99" fmla="*/ 0 h 4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673" h="429">
                  <a:moveTo>
                    <a:pt x="661" y="0"/>
                  </a:moveTo>
                  <a:lnTo>
                    <a:pt x="357" y="245"/>
                  </a:lnTo>
                  <a:lnTo>
                    <a:pt x="354" y="248"/>
                  </a:lnTo>
                  <a:lnTo>
                    <a:pt x="350" y="248"/>
                  </a:lnTo>
                  <a:lnTo>
                    <a:pt x="346" y="248"/>
                  </a:lnTo>
                  <a:lnTo>
                    <a:pt x="342" y="247"/>
                  </a:lnTo>
                  <a:lnTo>
                    <a:pt x="11" y="6"/>
                  </a:lnTo>
                  <a:lnTo>
                    <a:pt x="7" y="14"/>
                  </a:lnTo>
                  <a:lnTo>
                    <a:pt x="3" y="23"/>
                  </a:lnTo>
                  <a:lnTo>
                    <a:pt x="2" y="33"/>
                  </a:lnTo>
                  <a:lnTo>
                    <a:pt x="0" y="44"/>
                  </a:lnTo>
                  <a:lnTo>
                    <a:pt x="0" y="357"/>
                  </a:lnTo>
                  <a:lnTo>
                    <a:pt x="2" y="365"/>
                  </a:lnTo>
                  <a:lnTo>
                    <a:pt x="2" y="371"/>
                  </a:lnTo>
                  <a:lnTo>
                    <a:pt x="4" y="379"/>
                  </a:lnTo>
                  <a:lnTo>
                    <a:pt x="6" y="385"/>
                  </a:lnTo>
                  <a:lnTo>
                    <a:pt x="9" y="392"/>
                  </a:lnTo>
                  <a:lnTo>
                    <a:pt x="12" y="398"/>
                  </a:lnTo>
                  <a:lnTo>
                    <a:pt x="16" y="403"/>
                  </a:lnTo>
                  <a:lnTo>
                    <a:pt x="21" y="408"/>
                  </a:lnTo>
                  <a:lnTo>
                    <a:pt x="26" y="412"/>
                  </a:lnTo>
                  <a:lnTo>
                    <a:pt x="31" y="417"/>
                  </a:lnTo>
                  <a:lnTo>
                    <a:pt x="36" y="420"/>
                  </a:lnTo>
                  <a:lnTo>
                    <a:pt x="43" y="424"/>
                  </a:lnTo>
                  <a:lnTo>
                    <a:pt x="49" y="425"/>
                  </a:lnTo>
                  <a:lnTo>
                    <a:pt x="57" y="428"/>
                  </a:lnTo>
                  <a:lnTo>
                    <a:pt x="63" y="429"/>
                  </a:lnTo>
                  <a:lnTo>
                    <a:pt x="71" y="429"/>
                  </a:lnTo>
                  <a:lnTo>
                    <a:pt x="601" y="429"/>
                  </a:lnTo>
                  <a:lnTo>
                    <a:pt x="609" y="429"/>
                  </a:lnTo>
                  <a:lnTo>
                    <a:pt x="616" y="428"/>
                  </a:lnTo>
                  <a:lnTo>
                    <a:pt x="623" y="425"/>
                  </a:lnTo>
                  <a:lnTo>
                    <a:pt x="630" y="423"/>
                  </a:lnTo>
                  <a:lnTo>
                    <a:pt x="636" y="420"/>
                  </a:lnTo>
                  <a:lnTo>
                    <a:pt x="643" y="416"/>
                  </a:lnTo>
                  <a:lnTo>
                    <a:pt x="648" y="412"/>
                  </a:lnTo>
                  <a:lnTo>
                    <a:pt x="653" y="407"/>
                  </a:lnTo>
                  <a:lnTo>
                    <a:pt x="657" y="402"/>
                  </a:lnTo>
                  <a:lnTo>
                    <a:pt x="662" y="397"/>
                  </a:lnTo>
                  <a:lnTo>
                    <a:pt x="666" y="390"/>
                  </a:lnTo>
                  <a:lnTo>
                    <a:pt x="668" y="385"/>
                  </a:lnTo>
                  <a:lnTo>
                    <a:pt x="671" y="378"/>
                  </a:lnTo>
                  <a:lnTo>
                    <a:pt x="672" y="371"/>
                  </a:lnTo>
                  <a:lnTo>
                    <a:pt x="673" y="364"/>
                  </a:lnTo>
                  <a:lnTo>
                    <a:pt x="673" y="357"/>
                  </a:lnTo>
                  <a:lnTo>
                    <a:pt x="673" y="44"/>
                  </a:lnTo>
                  <a:lnTo>
                    <a:pt x="673" y="32"/>
                  </a:lnTo>
                  <a:lnTo>
                    <a:pt x="671" y="21"/>
                  </a:lnTo>
                  <a:lnTo>
                    <a:pt x="666" y="10"/>
                  </a:lnTo>
                  <a:lnTo>
                    <a:pt x="66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85" name="Freeform 3507"/>
            <p:cNvSpPr>
              <a:spLocks/>
            </p:cNvSpPr>
            <p:nvPr/>
          </p:nvSpPr>
          <p:spPr bwMode="auto">
            <a:xfrm>
              <a:off x="5885741" y="2350192"/>
              <a:ext cx="183679" cy="73948"/>
            </a:xfrm>
            <a:custGeom>
              <a:avLst/>
              <a:gdLst>
                <a:gd name="T0" fmla="*/ 617 w 617"/>
                <a:gd name="T1" fmla="*/ 11 h 249"/>
                <a:gd name="T2" fmla="*/ 608 w 617"/>
                <a:gd name="T3" fmla="*/ 6 h 249"/>
                <a:gd name="T4" fmla="*/ 599 w 617"/>
                <a:gd name="T5" fmla="*/ 4 h 249"/>
                <a:gd name="T6" fmla="*/ 587 w 617"/>
                <a:gd name="T7" fmla="*/ 1 h 249"/>
                <a:gd name="T8" fmla="*/ 575 w 617"/>
                <a:gd name="T9" fmla="*/ 0 h 249"/>
                <a:gd name="T10" fmla="*/ 46 w 617"/>
                <a:gd name="T11" fmla="*/ 0 h 249"/>
                <a:gd name="T12" fmla="*/ 34 w 617"/>
                <a:gd name="T13" fmla="*/ 1 h 249"/>
                <a:gd name="T14" fmla="*/ 21 w 617"/>
                <a:gd name="T15" fmla="*/ 4 h 249"/>
                <a:gd name="T16" fmla="*/ 10 w 617"/>
                <a:gd name="T17" fmla="*/ 9 h 249"/>
                <a:gd name="T18" fmla="*/ 0 w 617"/>
                <a:gd name="T19" fmla="*/ 15 h 249"/>
                <a:gd name="T20" fmla="*/ 322 w 617"/>
                <a:gd name="T21" fmla="*/ 249 h 249"/>
                <a:gd name="T22" fmla="*/ 617 w 617"/>
                <a:gd name="T23" fmla="*/ 11 h 2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617" h="249">
                  <a:moveTo>
                    <a:pt x="617" y="11"/>
                  </a:moveTo>
                  <a:lnTo>
                    <a:pt x="608" y="6"/>
                  </a:lnTo>
                  <a:lnTo>
                    <a:pt x="599" y="4"/>
                  </a:lnTo>
                  <a:lnTo>
                    <a:pt x="587" y="1"/>
                  </a:lnTo>
                  <a:lnTo>
                    <a:pt x="575" y="0"/>
                  </a:lnTo>
                  <a:lnTo>
                    <a:pt x="46" y="0"/>
                  </a:lnTo>
                  <a:lnTo>
                    <a:pt x="34" y="1"/>
                  </a:lnTo>
                  <a:lnTo>
                    <a:pt x="21" y="4"/>
                  </a:lnTo>
                  <a:lnTo>
                    <a:pt x="10" y="9"/>
                  </a:lnTo>
                  <a:lnTo>
                    <a:pt x="0" y="15"/>
                  </a:lnTo>
                  <a:lnTo>
                    <a:pt x="322" y="249"/>
                  </a:lnTo>
                  <a:lnTo>
                    <a:pt x="617" y="1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80" name="Freeform 184"/>
          <p:cNvSpPr>
            <a:spLocks noChangeAspect="1"/>
          </p:cNvSpPr>
          <p:nvPr/>
        </p:nvSpPr>
        <p:spPr bwMode="auto">
          <a:xfrm>
            <a:off x="6341770" y="4484393"/>
            <a:ext cx="97163" cy="78914"/>
          </a:xfrm>
          <a:custGeom>
            <a:avLst/>
            <a:gdLst>
              <a:gd name="T0" fmla="*/ 393 w 393"/>
              <a:gd name="T1" fmla="*/ 38 h 319"/>
              <a:gd name="T2" fmla="*/ 347 w 393"/>
              <a:gd name="T3" fmla="*/ 52 h 319"/>
              <a:gd name="T4" fmla="*/ 359 w 393"/>
              <a:gd name="T5" fmla="*/ 42 h 319"/>
              <a:gd name="T6" fmla="*/ 377 w 393"/>
              <a:gd name="T7" fmla="*/ 20 h 319"/>
              <a:gd name="T8" fmla="*/ 383 w 393"/>
              <a:gd name="T9" fmla="*/ 6 h 319"/>
              <a:gd name="T10" fmla="*/ 345 w 393"/>
              <a:gd name="T11" fmla="*/ 22 h 319"/>
              <a:gd name="T12" fmla="*/ 331 w 393"/>
              <a:gd name="T13" fmla="*/ 26 h 319"/>
              <a:gd name="T14" fmla="*/ 305 w 393"/>
              <a:gd name="T15" fmla="*/ 8 h 319"/>
              <a:gd name="T16" fmla="*/ 273 w 393"/>
              <a:gd name="T17" fmla="*/ 0 h 319"/>
              <a:gd name="T18" fmla="*/ 255 w 393"/>
              <a:gd name="T19" fmla="*/ 2 h 319"/>
              <a:gd name="T20" fmla="*/ 227 w 393"/>
              <a:gd name="T21" fmla="*/ 14 h 319"/>
              <a:gd name="T22" fmla="*/ 205 w 393"/>
              <a:gd name="T23" fmla="*/ 36 h 319"/>
              <a:gd name="T24" fmla="*/ 193 w 393"/>
              <a:gd name="T25" fmla="*/ 64 h 319"/>
              <a:gd name="T26" fmla="*/ 191 w 393"/>
              <a:gd name="T27" fmla="*/ 82 h 319"/>
              <a:gd name="T28" fmla="*/ 193 w 393"/>
              <a:gd name="T29" fmla="*/ 100 h 319"/>
              <a:gd name="T30" fmla="*/ 145 w 393"/>
              <a:gd name="T31" fmla="*/ 92 h 319"/>
              <a:gd name="T32" fmla="*/ 99 w 393"/>
              <a:gd name="T33" fmla="*/ 74 h 319"/>
              <a:gd name="T34" fmla="*/ 62 w 393"/>
              <a:gd name="T35" fmla="*/ 48 h 319"/>
              <a:gd name="T36" fmla="*/ 28 w 393"/>
              <a:gd name="T37" fmla="*/ 16 h 319"/>
              <a:gd name="T38" fmla="*/ 24 w 393"/>
              <a:gd name="T39" fmla="*/ 24 h 319"/>
              <a:gd name="T40" fmla="*/ 18 w 393"/>
              <a:gd name="T41" fmla="*/ 44 h 319"/>
              <a:gd name="T42" fmla="*/ 16 w 393"/>
              <a:gd name="T43" fmla="*/ 56 h 319"/>
              <a:gd name="T44" fmla="*/ 20 w 393"/>
              <a:gd name="T45" fmla="*/ 76 h 319"/>
              <a:gd name="T46" fmla="*/ 26 w 393"/>
              <a:gd name="T47" fmla="*/ 94 h 319"/>
              <a:gd name="T48" fmla="*/ 52 w 393"/>
              <a:gd name="T49" fmla="*/ 124 h 319"/>
              <a:gd name="T50" fmla="*/ 34 w 393"/>
              <a:gd name="T51" fmla="*/ 120 h 319"/>
              <a:gd name="T52" fmla="*/ 16 w 393"/>
              <a:gd name="T53" fmla="*/ 114 h 319"/>
              <a:gd name="T54" fmla="*/ 16 w 393"/>
              <a:gd name="T55" fmla="*/ 114 h 319"/>
              <a:gd name="T56" fmla="*/ 22 w 393"/>
              <a:gd name="T57" fmla="*/ 142 h 319"/>
              <a:gd name="T58" fmla="*/ 34 w 393"/>
              <a:gd name="T59" fmla="*/ 166 h 319"/>
              <a:gd name="T60" fmla="*/ 56 w 393"/>
              <a:gd name="T61" fmla="*/ 183 h 319"/>
              <a:gd name="T62" fmla="*/ 82 w 393"/>
              <a:gd name="T63" fmla="*/ 193 h 319"/>
              <a:gd name="T64" fmla="*/ 70 w 393"/>
              <a:gd name="T65" fmla="*/ 195 h 319"/>
              <a:gd name="T66" fmla="*/ 60 w 393"/>
              <a:gd name="T67" fmla="*/ 195 h 319"/>
              <a:gd name="T68" fmla="*/ 44 w 393"/>
              <a:gd name="T69" fmla="*/ 193 h 319"/>
              <a:gd name="T70" fmla="*/ 56 w 393"/>
              <a:gd name="T71" fmla="*/ 215 h 319"/>
              <a:gd name="T72" fmla="*/ 72 w 393"/>
              <a:gd name="T73" fmla="*/ 233 h 319"/>
              <a:gd name="T74" fmla="*/ 93 w 393"/>
              <a:gd name="T75" fmla="*/ 245 h 319"/>
              <a:gd name="T76" fmla="*/ 119 w 393"/>
              <a:gd name="T77" fmla="*/ 249 h 319"/>
              <a:gd name="T78" fmla="*/ 97 w 393"/>
              <a:gd name="T79" fmla="*/ 265 h 319"/>
              <a:gd name="T80" fmla="*/ 48 w 393"/>
              <a:gd name="T81" fmla="*/ 283 h 319"/>
              <a:gd name="T82" fmla="*/ 20 w 393"/>
              <a:gd name="T83" fmla="*/ 285 h 319"/>
              <a:gd name="T84" fmla="*/ 0 w 393"/>
              <a:gd name="T85" fmla="*/ 283 h 319"/>
              <a:gd name="T86" fmla="*/ 28 w 393"/>
              <a:gd name="T87" fmla="*/ 299 h 319"/>
              <a:gd name="T88" fmla="*/ 89 w 393"/>
              <a:gd name="T89" fmla="*/ 317 h 319"/>
              <a:gd name="T90" fmla="*/ 123 w 393"/>
              <a:gd name="T91" fmla="*/ 319 h 319"/>
              <a:gd name="T92" fmla="*/ 151 w 393"/>
              <a:gd name="T93" fmla="*/ 319 h 319"/>
              <a:gd name="T94" fmla="*/ 199 w 393"/>
              <a:gd name="T95" fmla="*/ 307 h 319"/>
              <a:gd name="T96" fmla="*/ 243 w 393"/>
              <a:gd name="T97" fmla="*/ 287 h 319"/>
              <a:gd name="T98" fmla="*/ 279 w 393"/>
              <a:gd name="T99" fmla="*/ 261 h 319"/>
              <a:gd name="T100" fmla="*/ 307 w 393"/>
              <a:gd name="T101" fmla="*/ 227 h 319"/>
              <a:gd name="T102" fmla="*/ 329 w 393"/>
              <a:gd name="T103" fmla="*/ 191 h 319"/>
              <a:gd name="T104" fmla="*/ 345 w 393"/>
              <a:gd name="T105" fmla="*/ 152 h 319"/>
              <a:gd name="T106" fmla="*/ 353 w 393"/>
              <a:gd name="T107" fmla="*/ 110 h 319"/>
              <a:gd name="T108" fmla="*/ 353 w 393"/>
              <a:gd name="T109" fmla="*/ 90 h 319"/>
              <a:gd name="T110" fmla="*/ 353 w 393"/>
              <a:gd name="T111" fmla="*/ 80 h 319"/>
              <a:gd name="T112" fmla="*/ 375 w 393"/>
              <a:gd name="T113" fmla="*/ 62 h 319"/>
              <a:gd name="T114" fmla="*/ 393 w 393"/>
              <a:gd name="T115" fmla="*/ 38 h 3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393" h="319">
                <a:moveTo>
                  <a:pt x="393" y="38"/>
                </a:moveTo>
                <a:lnTo>
                  <a:pt x="393" y="38"/>
                </a:lnTo>
                <a:lnTo>
                  <a:pt x="371" y="46"/>
                </a:lnTo>
                <a:lnTo>
                  <a:pt x="347" y="52"/>
                </a:lnTo>
                <a:lnTo>
                  <a:pt x="347" y="52"/>
                </a:lnTo>
                <a:lnTo>
                  <a:pt x="359" y="42"/>
                </a:lnTo>
                <a:lnTo>
                  <a:pt x="369" y="32"/>
                </a:lnTo>
                <a:lnTo>
                  <a:pt x="377" y="20"/>
                </a:lnTo>
                <a:lnTo>
                  <a:pt x="383" y="6"/>
                </a:lnTo>
                <a:lnTo>
                  <a:pt x="383" y="6"/>
                </a:lnTo>
                <a:lnTo>
                  <a:pt x="357" y="18"/>
                </a:lnTo>
                <a:lnTo>
                  <a:pt x="345" y="22"/>
                </a:lnTo>
                <a:lnTo>
                  <a:pt x="331" y="26"/>
                </a:lnTo>
                <a:lnTo>
                  <a:pt x="331" y="26"/>
                </a:lnTo>
                <a:lnTo>
                  <a:pt x="319" y="16"/>
                </a:lnTo>
                <a:lnTo>
                  <a:pt x="305" y="8"/>
                </a:lnTo>
                <a:lnTo>
                  <a:pt x="289" y="2"/>
                </a:lnTo>
                <a:lnTo>
                  <a:pt x="273" y="0"/>
                </a:lnTo>
                <a:lnTo>
                  <a:pt x="273" y="0"/>
                </a:lnTo>
                <a:lnTo>
                  <a:pt x="255" y="2"/>
                </a:lnTo>
                <a:lnTo>
                  <a:pt x="241" y="6"/>
                </a:lnTo>
                <a:lnTo>
                  <a:pt x="227" y="14"/>
                </a:lnTo>
                <a:lnTo>
                  <a:pt x="215" y="24"/>
                </a:lnTo>
                <a:lnTo>
                  <a:pt x="205" y="36"/>
                </a:lnTo>
                <a:lnTo>
                  <a:pt x="197" y="50"/>
                </a:lnTo>
                <a:lnTo>
                  <a:pt x="193" y="64"/>
                </a:lnTo>
                <a:lnTo>
                  <a:pt x="191" y="82"/>
                </a:lnTo>
                <a:lnTo>
                  <a:pt x="191" y="82"/>
                </a:lnTo>
                <a:lnTo>
                  <a:pt x="193" y="100"/>
                </a:lnTo>
                <a:lnTo>
                  <a:pt x="193" y="100"/>
                </a:lnTo>
                <a:lnTo>
                  <a:pt x="169" y="98"/>
                </a:lnTo>
                <a:lnTo>
                  <a:pt x="145" y="92"/>
                </a:lnTo>
                <a:lnTo>
                  <a:pt x="121" y="84"/>
                </a:lnTo>
                <a:lnTo>
                  <a:pt x="99" y="74"/>
                </a:lnTo>
                <a:lnTo>
                  <a:pt x="80" y="62"/>
                </a:lnTo>
                <a:lnTo>
                  <a:pt x="62" y="48"/>
                </a:lnTo>
                <a:lnTo>
                  <a:pt x="44" y="32"/>
                </a:lnTo>
                <a:lnTo>
                  <a:pt x="28" y="16"/>
                </a:lnTo>
                <a:lnTo>
                  <a:pt x="28" y="16"/>
                </a:lnTo>
                <a:lnTo>
                  <a:pt x="24" y="24"/>
                </a:lnTo>
                <a:lnTo>
                  <a:pt x="20" y="34"/>
                </a:lnTo>
                <a:lnTo>
                  <a:pt x="18" y="44"/>
                </a:lnTo>
                <a:lnTo>
                  <a:pt x="16" y="56"/>
                </a:lnTo>
                <a:lnTo>
                  <a:pt x="16" y="56"/>
                </a:lnTo>
                <a:lnTo>
                  <a:pt x="18" y="66"/>
                </a:lnTo>
                <a:lnTo>
                  <a:pt x="20" y="76"/>
                </a:lnTo>
                <a:lnTo>
                  <a:pt x="22" y="86"/>
                </a:lnTo>
                <a:lnTo>
                  <a:pt x="26" y="94"/>
                </a:lnTo>
                <a:lnTo>
                  <a:pt x="38" y="110"/>
                </a:lnTo>
                <a:lnTo>
                  <a:pt x="52" y="124"/>
                </a:lnTo>
                <a:lnTo>
                  <a:pt x="52" y="124"/>
                </a:lnTo>
                <a:lnTo>
                  <a:pt x="34" y="120"/>
                </a:lnTo>
                <a:lnTo>
                  <a:pt x="16" y="114"/>
                </a:lnTo>
                <a:lnTo>
                  <a:pt x="16" y="114"/>
                </a:lnTo>
                <a:lnTo>
                  <a:pt x="16" y="114"/>
                </a:lnTo>
                <a:lnTo>
                  <a:pt x="16" y="114"/>
                </a:lnTo>
                <a:lnTo>
                  <a:pt x="18" y="128"/>
                </a:lnTo>
                <a:lnTo>
                  <a:pt x="22" y="142"/>
                </a:lnTo>
                <a:lnTo>
                  <a:pt x="26" y="154"/>
                </a:lnTo>
                <a:lnTo>
                  <a:pt x="34" y="166"/>
                </a:lnTo>
                <a:lnTo>
                  <a:pt x="44" y="176"/>
                </a:lnTo>
                <a:lnTo>
                  <a:pt x="56" y="183"/>
                </a:lnTo>
                <a:lnTo>
                  <a:pt x="68" y="189"/>
                </a:lnTo>
                <a:lnTo>
                  <a:pt x="82" y="193"/>
                </a:lnTo>
                <a:lnTo>
                  <a:pt x="82" y="193"/>
                </a:lnTo>
                <a:lnTo>
                  <a:pt x="70" y="195"/>
                </a:lnTo>
                <a:lnTo>
                  <a:pt x="60" y="195"/>
                </a:lnTo>
                <a:lnTo>
                  <a:pt x="60" y="195"/>
                </a:lnTo>
                <a:lnTo>
                  <a:pt x="44" y="193"/>
                </a:lnTo>
                <a:lnTo>
                  <a:pt x="44" y="193"/>
                </a:lnTo>
                <a:lnTo>
                  <a:pt x="50" y="205"/>
                </a:lnTo>
                <a:lnTo>
                  <a:pt x="56" y="215"/>
                </a:lnTo>
                <a:lnTo>
                  <a:pt x="64" y="225"/>
                </a:lnTo>
                <a:lnTo>
                  <a:pt x="72" y="233"/>
                </a:lnTo>
                <a:lnTo>
                  <a:pt x="84" y="241"/>
                </a:lnTo>
                <a:lnTo>
                  <a:pt x="93" y="245"/>
                </a:lnTo>
                <a:lnTo>
                  <a:pt x="107" y="249"/>
                </a:lnTo>
                <a:lnTo>
                  <a:pt x="119" y="249"/>
                </a:lnTo>
                <a:lnTo>
                  <a:pt x="119" y="249"/>
                </a:lnTo>
                <a:lnTo>
                  <a:pt x="97" y="265"/>
                </a:lnTo>
                <a:lnTo>
                  <a:pt x="74" y="275"/>
                </a:lnTo>
                <a:lnTo>
                  <a:pt x="48" y="283"/>
                </a:lnTo>
                <a:lnTo>
                  <a:pt x="34" y="283"/>
                </a:lnTo>
                <a:lnTo>
                  <a:pt x="20" y="285"/>
                </a:lnTo>
                <a:lnTo>
                  <a:pt x="20" y="285"/>
                </a:lnTo>
                <a:lnTo>
                  <a:pt x="0" y="283"/>
                </a:lnTo>
                <a:lnTo>
                  <a:pt x="0" y="283"/>
                </a:lnTo>
                <a:lnTo>
                  <a:pt x="28" y="299"/>
                </a:lnTo>
                <a:lnTo>
                  <a:pt x="58" y="311"/>
                </a:lnTo>
                <a:lnTo>
                  <a:pt x="89" y="317"/>
                </a:lnTo>
                <a:lnTo>
                  <a:pt x="107" y="319"/>
                </a:lnTo>
                <a:lnTo>
                  <a:pt x="123" y="319"/>
                </a:lnTo>
                <a:lnTo>
                  <a:pt x="123" y="319"/>
                </a:lnTo>
                <a:lnTo>
                  <a:pt x="151" y="319"/>
                </a:lnTo>
                <a:lnTo>
                  <a:pt x="175" y="315"/>
                </a:lnTo>
                <a:lnTo>
                  <a:pt x="199" y="307"/>
                </a:lnTo>
                <a:lnTo>
                  <a:pt x="223" y="299"/>
                </a:lnTo>
                <a:lnTo>
                  <a:pt x="243" y="287"/>
                </a:lnTo>
                <a:lnTo>
                  <a:pt x="261" y="275"/>
                </a:lnTo>
                <a:lnTo>
                  <a:pt x="279" y="261"/>
                </a:lnTo>
                <a:lnTo>
                  <a:pt x="295" y="245"/>
                </a:lnTo>
                <a:lnTo>
                  <a:pt x="307" y="227"/>
                </a:lnTo>
                <a:lnTo>
                  <a:pt x="319" y="209"/>
                </a:lnTo>
                <a:lnTo>
                  <a:pt x="329" y="191"/>
                </a:lnTo>
                <a:lnTo>
                  <a:pt x="339" y="172"/>
                </a:lnTo>
                <a:lnTo>
                  <a:pt x="345" y="152"/>
                </a:lnTo>
                <a:lnTo>
                  <a:pt x="349" y="132"/>
                </a:lnTo>
                <a:lnTo>
                  <a:pt x="353" y="110"/>
                </a:lnTo>
                <a:lnTo>
                  <a:pt x="353" y="90"/>
                </a:lnTo>
                <a:lnTo>
                  <a:pt x="353" y="90"/>
                </a:lnTo>
                <a:lnTo>
                  <a:pt x="353" y="80"/>
                </a:lnTo>
                <a:lnTo>
                  <a:pt x="353" y="80"/>
                </a:lnTo>
                <a:lnTo>
                  <a:pt x="365" y="72"/>
                </a:lnTo>
                <a:lnTo>
                  <a:pt x="375" y="62"/>
                </a:lnTo>
                <a:lnTo>
                  <a:pt x="385" y="50"/>
                </a:lnTo>
                <a:lnTo>
                  <a:pt x="393" y="38"/>
                </a:lnTo>
                <a:lnTo>
                  <a:pt x="393" y="38"/>
                </a:lnTo>
                <a:close/>
              </a:path>
            </a:pathLst>
          </a:custGeom>
          <a:solidFill>
            <a:srgbClr val="78D2D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2" name="Freeform 1907"/>
          <p:cNvSpPr>
            <a:spLocks noChangeAspect="1"/>
          </p:cNvSpPr>
          <p:nvPr/>
        </p:nvSpPr>
        <p:spPr bwMode="auto">
          <a:xfrm>
            <a:off x="6594215" y="4480447"/>
            <a:ext cx="86310" cy="86806"/>
          </a:xfrm>
          <a:custGeom>
            <a:avLst/>
            <a:gdLst>
              <a:gd name="T0" fmla="*/ 748 w 871"/>
              <a:gd name="T1" fmla="*/ 538 h 872"/>
              <a:gd name="T2" fmla="*/ 732 w 871"/>
              <a:gd name="T3" fmla="*/ 525 h 872"/>
              <a:gd name="T4" fmla="*/ 714 w 871"/>
              <a:gd name="T5" fmla="*/ 515 h 872"/>
              <a:gd name="T6" fmla="*/ 694 w 871"/>
              <a:gd name="T7" fmla="*/ 509 h 872"/>
              <a:gd name="T8" fmla="*/ 674 w 871"/>
              <a:gd name="T9" fmla="*/ 506 h 872"/>
              <a:gd name="T10" fmla="*/ 654 w 871"/>
              <a:gd name="T11" fmla="*/ 509 h 872"/>
              <a:gd name="T12" fmla="*/ 634 w 871"/>
              <a:gd name="T13" fmla="*/ 515 h 872"/>
              <a:gd name="T14" fmla="*/ 617 w 871"/>
              <a:gd name="T15" fmla="*/ 525 h 872"/>
              <a:gd name="T16" fmla="*/ 601 w 871"/>
              <a:gd name="T17" fmla="*/ 538 h 872"/>
              <a:gd name="T18" fmla="*/ 544 w 871"/>
              <a:gd name="T19" fmla="*/ 529 h 872"/>
              <a:gd name="T20" fmla="*/ 474 w 871"/>
              <a:gd name="T21" fmla="*/ 465 h 872"/>
              <a:gd name="T22" fmla="*/ 407 w 871"/>
              <a:gd name="T23" fmla="*/ 398 h 872"/>
              <a:gd name="T24" fmla="*/ 344 w 871"/>
              <a:gd name="T25" fmla="*/ 328 h 872"/>
              <a:gd name="T26" fmla="*/ 335 w 871"/>
              <a:gd name="T27" fmla="*/ 271 h 872"/>
              <a:gd name="T28" fmla="*/ 348 w 871"/>
              <a:gd name="T29" fmla="*/ 254 h 872"/>
              <a:gd name="T30" fmla="*/ 358 w 871"/>
              <a:gd name="T31" fmla="*/ 237 h 872"/>
              <a:gd name="T32" fmla="*/ 364 w 871"/>
              <a:gd name="T33" fmla="*/ 218 h 872"/>
              <a:gd name="T34" fmla="*/ 365 w 871"/>
              <a:gd name="T35" fmla="*/ 198 h 872"/>
              <a:gd name="T36" fmla="*/ 364 w 871"/>
              <a:gd name="T37" fmla="*/ 178 h 872"/>
              <a:gd name="T38" fmla="*/ 358 w 871"/>
              <a:gd name="T39" fmla="*/ 159 h 872"/>
              <a:gd name="T40" fmla="*/ 348 w 871"/>
              <a:gd name="T41" fmla="*/ 141 h 872"/>
              <a:gd name="T42" fmla="*/ 335 w 871"/>
              <a:gd name="T43" fmla="*/ 125 h 872"/>
              <a:gd name="T44" fmla="*/ 233 w 871"/>
              <a:gd name="T45" fmla="*/ 24 h 872"/>
              <a:gd name="T46" fmla="*/ 217 w 871"/>
              <a:gd name="T47" fmla="*/ 13 h 872"/>
              <a:gd name="T48" fmla="*/ 198 w 871"/>
              <a:gd name="T49" fmla="*/ 5 h 872"/>
              <a:gd name="T50" fmla="*/ 178 w 871"/>
              <a:gd name="T51" fmla="*/ 1 h 872"/>
              <a:gd name="T52" fmla="*/ 158 w 871"/>
              <a:gd name="T53" fmla="*/ 1 h 872"/>
              <a:gd name="T54" fmla="*/ 138 w 871"/>
              <a:gd name="T55" fmla="*/ 5 h 872"/>
              <a:gd name="T56" fmla="*/ 119 w 871"/>
              <a:gd name="T57" fmla="*/ 13 h 872"/>
              <a:gd name="T58" fmla="*/ 102 w 871"/>
              <a:gd name="T59" fmla="*/ 24 h 872"/>
              <a:gd name="T60" fmla="*/ 43 w 871"/>
              <a:gd name="T61" fmla="*/ 82 h 872"/>
              <a:gd name="T62" fmla="*/ 27 w 871"/>
              <a:gd name="T63" fmla="*/ 102 h 872"/>
              <a:gd name="T64" fmla="*/ 14 w 871"/>
              <a:gd name="T65" fmla="*/ 124 h 872"/>
              <a:gd name="T66" fmla="*/ 6 w 871"/>
              <a:gd name="T67" fmla="*/ 147 h 872"/>
              <a:gd name="T68" fmla="*/ 1 w 871"/>
              <a:gd name="T69" fmla="*/ 172 h 872"/>
              <a:gd name="T70" fmla="*/ 0 w 871"/>
              <a:gd name="T71" fmla="*/ 197 h 872"/>
              <a:gd name="T72" fmla="*/ 5 w 871"/>
              <a:gd name="T73" fmla="*/ 221 h 872"/>
              <a:gd name="T74" fmla="*/ 12 w 871"/>
              <a:gd name="T75" fmla="*/ 246 h 872"/>
              <a:gd name="T76" fmla="*/ 25 w 871"/>
              <a:gd name="T77" fmla="*/ 268 h 872"/>
              <a:gd name="T78" fmla="*/ 84 w 871"/>
              <a:gd name="T79" fmla="*/ 352 h 872"/>
              <a:gd name="T80" fmla="*/ 147 w 871"/>
              <a:gd name="T81" fmla="*/ 434 h 872"/>
              <a:gd name="T82" fmla="*/ 214 w 871"/>
              <a:gd name="T83" fmla="*/ 512 h 872"/>
              <a:gd name="T84" fmla="*/ 286 w 871"/>
              <a:gd name="T85" fmla="*/ 587 h 872"/>
              <a:gd name="T86" fmla="*/ 361 w 871"/>
              <a:gd name="T87" fmla="*/ 658 h 872"/>
              <a:gd name="T88" fmla="*/ 439 w 871"/>
              <a:gd name="T89" fmla="*/ 725 h 872"/>
              <a:gd name="T90" fmla="*/ 519 w 871"/>
              <a:gd name="T91" fmla="*/ 789 h 872"/>
              <a:gd name="T92" fmla="*/ 604 w 871"/>
              <a:gd name="T93" fmla="*/ 848 h 872"/>
              <a:gd name="T94" fmla="*/ 622 w 871"/>
              <a:gd name="T95" fmla="*/ 858 h 872"/>
              <a:gd name="T96" fmla="*/ 643 w 871"/>
              <a:gd name="T97" fmla="*/ 866 h 872"/>
              <a:gd name="T98" fmla="*/ 664 w 871"/>
              <a:gd name="T99" fmla="*/ 870 h 872"/>
              <a:gd name="T100" fmla="*/ 686 w 871"/>
              <a:gd name="T101" fmla="*/ 872 h 872"/>
              <a:gd name="T102" fmla="*/ 715 w 871"/>
              <a:gd name="T103" fmla="*/ 869 h 872"/>
              <a:gd name="T104" fmla="*/ 743 w 871"/>
              <a:gd name="T105" fmla="*/ 860 h 872"/>
              <a:gd name="T106" fmla="*/ 767 w 871"/>
              <a:gd name="T107" fmla="*/ 848 h 872"/>
              <a:gd name="T108" fmla="*/ 790 w 871"/>
              <a:gd name="T109" fmla="*/ 829 h 872"/>
              <a:gd name="T110" fmla="*/ 849 w 871"/>
              <a:gd name="T111" fmla="*/ 769 h 872"/>
              <a:gd name="T112" fmla="*/ 859 w 871"/>
              <a:gd name="T113" fmla="*/ 752 h 872"/>
              <a:gd name="T114" fmla="*/ 867 w 871"/>
              <a:gd name="T115" fmla="*/ 734 h 872"/>
              <a:gd name="T116" fmla="*/ 871 w 871"/>
              <a:gd name="T117" fmla="*/ 715 h 872"/>
              <a:gd name="T118" fmla="*/ 871 w 871"/>
              <a:gd name="T119" fmla="*/ 694 h 872"/>
              <a:gd name="T120" fmla="*/ 867 w 871"/>
              <a:gd name="T121" fmla="*/ 675 h 872"/>
              <a:gd name="T122" fmla="*/ 859 w 871"/>
              <a:gd name="T123" fmla="*/ 656 h 872"/>
              <a:gd name="T124" fmla="*/ 849 w 871"/>
              <a:gd name="T125" fmla="*/ 638 h 8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871" h="872">
                <a:moveTo>
                  <a:pt x="841" y="631"/>
                </a:moveTo>
                <a:lnTo>
                  <a:pt x="748" y="538"/>
                </a:lnTo>
                <a:lnTo>
                  <a:pt x="740" y="530"/>
                </a:lnTo>
                <a:lnTo>
                  <a:pt x="732" y="525"/>
                </a:lnTo>
                <a:lnTo>
                  <a:pt x="723" y="519"/>
                </a:lnTo>
                <a:lnTo>
                  <a:pt x="714" y="515"/>
                </a:lnTo>
                <a:lnTo>
                  <a:pt x="705" y="511"/>
                </a:lnTo>
                <a:lnTo>
                  <a:pt x="694" y="509"/>
                </a:lnTo>
                <a:lnTo>
                  <a:pt x="685" y="508"/>
                </a:lnTo>
                <a:lnTo>
                  <a:pt x="674" y="506"/>
                </a:lnTo>
                <a:lnTo>
                  <a:pt x="664" y="508"/>
                </a:lnTo>
                <a:lnTo>
                  <a:pt x="654" y="509"/>
                </a:lnTo>
                <a:lnTo>
                  <a:pt x="644" y="511"/>
                </a:lnTo>
                <a:lnTo>
                  <a:pt x="634" y="515"/>
                </a:lnTo>
                <a:lnTo>
                  <a:pt x="626" y="519"/>
                </a:lnTo>
                <a:lnTo>
                  <a:pt x="617" y="525"/>
                </a:lnTo>
                <a:lnTo>
                  <a:pt x="609" y="530"/>
                </a:lnTo>
                <a:lnTo>
                  <a:pt x="601" y="538"/>
                </a:lnTo>
                <a:lnTo>
                  <a:pt x="580" y="559"/>
                </a:lnTo>
                <a:lnTo>
                  <a:pt x="544" y="529"/>
                </a:lnTo>
                <a:lnTo>
                  <a:pt x="509" y="497"/>
                </a:lnTo>
                <a:lnTo>
                  <a:pt x="474" y="465"/>
                </a:lnTo>
                <a:lnTo>
                  <a:pt x="440" y="431"/>
                </a:lnTo>
                <a:lnTo>
                  <a:pt x="407" y="398"/>
                </a:lnTo>
                <a:lnTo>
                  <a:pt x="375" y="364"/>
                </a:lnTo>
                <a:lnTo>
                  <a:pt x="344" y="328"/>
                </a:lnTo>
                <a:lnTo>
                  <a:pt x="314" y="293"/>
                </a:lnTo>
                <a:lnTo>
                  <a:pt x="335" y="271"/>
                </a:lnTo>
                <a:lnTo>
                  <a:pt x="343" y="263"/>
                </a:lnTo>
                <a:lnTo>
                  <a:pt x="348" y="254"/>
                </a:lnTo>
                <a:lnTo>
                  <a:pt x="353" y="246"/>
                </a:lnTo>
                <a:lnTo>
                  <a:pt x="358" y="237"/>
                </a:lnTo>
                <a:lnTo>
                  <a:pt x="361" y="228"/>
                </a:lnTo>
                <a:lnTo>
                  <a:pt x="364" y="218"/>
                </a:lnTo>
                <a:lnTo>
                  <a:pt x="365" y="207"/>
                </a:lnTo>
                <a:lnTo>
                  <a:pt x="365" y="198"/>
                </a:lnTo>
                <a:lnTo>
                  <a:pt x="365" y="188"/>
                </a:lnTo>
                <a:lnTo>
                  <a:pt x="364" y="178"/>
                </a:lnTo>
                <a:lnTo>
                  <a:pt x="361" y="169"/>
                </a:lnTo>
                <a:lnTo>
                  <a:pt x="358" y="159"/>
                </a:lnTo>
                <a:lnTo>
                  <a:pt x="353" y="149"/>
                </a:lnTo>
                <a:lnTo>
                  <a:pt x="348" y="141"/>
                </a:lnTo>
                <a:lnTo>
                  <a:pt x="343" y="132"/>
                </a:lnTo>
                <a:lnTo>
                  <a:pt x="335" y="125"/>
                </a:lnTo>
                <a:lnTo>
                  <a:pt x="242" y="30"/>
                </a:lnTo>
                <a:lnTo>
                  <a:pt x="233" y="24"/>
                </a:lnTo>
                <a:lnTo>
                  <a:pt x="226" y="17"/>
                </a:lnTo>
                <a:lnTo>
                  <a:pt x="217" y="13"/>
                </a:lnTo>
                <a:lnTo>
                  <a:pt x="207" y="9"/>
                </a:lnTo>
                <a:lnTo>
                  <a:pt x="198" y="5"/>
                </a:lnTo>
                <a:lnTo>
                  <a:pt x="188" y="2"/>
                </a:lnTo>
                <a:lnTo>
                  <a:pt x="178" y="1"/>
                </a:lnTo>
                <a:lnTo>
                  <a:pt x="168" y="0"/>
                </a:lnTo>
                <a:lnTo>
                  <a:pt x="158" y="1"/>
                </a:lnTo>
                <a:lnTo>
                  <a:pt x="147" y="2"/>
                </a:lnTo>
                <a:lnTo>
                  <a:pt x="138" y="5"/>
                </a:lnTo>
                <a:lnTo>
                  <a:pt x="128" y="9"/>
                </a:lnTo>
                <a:lnTo>
                  <a:pt x="119" y="13"/>
                </a:lnTo>
                <a:lnTo>
                  <a:pt x="111" y="17"/>
                </a:lnTo>
                <a:lnTo>
                  <a:pt x="102" y="24"/>
                </a:lnTo>
                <a:lnTo>
                  <a:pt x="95" y="31"/>
                </a:lnTo>
                <a:lnTo>
                  <a:pt x="43" y="82"/>
                </a:lnTo>
                <a:lnTo>
                  <a:pt x="35" y="91"/>
                </a:lnTo>
                <a:lnTo>
                  <a:pt x="27" y="102"/>
                </a:lnTo>
                <a:lnTo>
                  <a:pt x="20" y="113"/>
                </a:lnTo>
                <a:lnTo>
                  <a:pt x="14" y="124"/>
                </a:lnTo>
                <a:lnTo>
                  <a:pt x="9" y="135"/>
                </a:lnTo>
                <a:lnTo>
                  <a:pt x="6" y="147"/>
                </a:lnTo>
                <a:lnTo>
                  <a:pt x="3" y="160"/>
                </a:lnTo>
                <a:lnTo>
                  <a:pt x="1" y="172"/>
                </a:lnTo>
                <a:lnTo>
                  <a:pt x="0" y="185"/>
                </a:lnTo>
                <a:lnTo>
                  <a:pt x="0" y="197"/>
                </a:lnTo>
                <a:lnTo>
                  <a:pt x="3" y="209"/>
                </a:lnTo>
                <a:lnTo>
                  <a:pt x="5" y="221"/>
                </a:lnTo>
                <a:lnTo>
                  <a:pt x="8" y="234"/>
                </a:lnTo>
                <a:lnTo>
                  <a:pt x="12" y="246"/>
                </a:lnTo>
                <a:lnTo>
                  <a:pt x="19" y="257"/>
                </a:lnTo>
                <a:lnTo>
                  <a:pt x="25" y="268"/>
                </a:lnTo>
                <a:lnTo>
                  <a:pt x="54" y="310"/>
                </a:lnTo>
                <a:lnTo>
                  <a:pt x="84" y="352"/>
                </a:lnTo>
                <a:lnTo>
                  <a:pt x="115" y="394"/>
                </a:lnTo>
                <a:lnTo>
                  <a:pt x="147" y="434"/>
                </a:lnTo>
                <a:lnTo>
                  <a:pt x="181" y="473"/>
                </a:lnTo>
                <a:lnTo>
                  <a:pt x="214" y="512"/>
                </a:lnTo>
                <a:lnTo>
                  <a:pt x="249" y="549"/>
                </a:lnTo>
                <a:lnTo>
                  <a:pt x="286" y="587"/>
                </a:lnTo>
                <a:lnTo>
                  <a:pt x="322" y="623"/>
                </a:lnTo>
                <a:lnTo>
                  <a:pt x="361" y="658"/>
                </a:lnTo>
                <a:lnTo>
                  <a:pt x="399" y="692"/>
                </a:lnTo>
                <a:lnTo>
                  <a:pt x="439" y="725"/>
                </a:lnTo>
                <a:lnTo>
                  <a:pt x="479" y="757"/>
                </a:lnTo>
                <a:lnTo>
                  <a:pt x="519" y="789"/>
                </a:lnTo>
                <a:lnTo>
                  <a:pt x="561" y="819"/>
                </a:lnTo>
                <a:lnTo>
                  <a:pt x="604" y="848"/>
                </a:lnTo>
                <a:lnTo>
                  <a:pt x="614" y="853"/>
                </a:lnTo>
                <a:lnTo>
                  <a:pt x="622" y="858"/>
                </a:lnTo>
                <a:lnTo>
                  <a:pt x="633" y="863"/>
                </a:lnTo>
                <a:lnTo>
                  <a:pt x="643" y="866"/>
                </a:lnTo>
                <a:lnTo>
                  <a:pt x="654" y="868"/>
                </a:lnTo>
                <a:lnTo>
                  <a:pt x="664" y="870"/>
                </a:lnTo>
                <a:lnTo>
                  <a:pt x="675" y="871"/>
                </a:lnTo>
                <a:lnTo>
                  <a:pt x="686" y="872"/>
                </a:lnTo>
                <a:lnTo>
                  <a:pt x="701" y="871"/>
                </a:lnTo>
                <a:lnTo>
                  <a:pt x="715" y="869"/>
                </a:lnTo>
                <a:lnTo>
                  <a:pt x="729" y="866"/>
                </a:lnTo>
                <a:lnTo>
                  <a:pt x="743" y="860"/>
                </a:lnTo>
                <a:lnTo>
                  <a:pt x="755" y="855"/>
                </a:lnTo>
                <a:lnTo>
                  <a:pt x="767" y="848"/>
                </a:lnTo>
                <a:lnTo>
                  <a:pt x="779" y="839"/>
                </a:lnTo>
                <a:lnTo>
                  <a:pt x="790" y="829"/>
                </a:lnTo>
                <a:lnTo>
                  <a:pt x="841" y="777"/>
                </a:lnTo>
                <a:lnTo>
                  <a:pt x="849" y="769"/>
                </a:lnTo>
                <a:lnTo>
                  <a:pt x="854" y="761"/>
                </a:lnTo>
                <a:lnTo>
                  <a:pt x="859" y="752"/>
                </a:lnTo>
                <a:lnTo>
                  <a:pt x="864" y="744"/>
                </a:lnTo>
                <a:lnTo>
                  <a:pt x="867" y="734"/>
                </a:lnTo>
                <a:lnTo>
                  <a:pt x="870" y="724"/>
                </a:lnTo>
                <a:lnTo>
                  <a:pt x="871" y="715"/>
                </a:lnTo>
                <a:lnTo>
                  <a:pt x="871" y="704"/>
                </a:lnTo>
                <a:lnTo>
                  <a:pt x="871" y="694"/>
                </a:lnTo>
                <a:lnTo>
                  <a:pt x="870" y="685"/>
                </a:lnTo>
                <a:lnTo>
                  <a:pt x="867" y="675"/>
                </a:lnTo>
                <a:lnTo>
                  <a:pt x="864" y="665"/>
                </a:lnTo>
                <a:lnTo>
                  <a:pt x="859" y="656"/>
                </a:lnTo>
                <a:lnTo>
                  <a:pt x="854" y="647"/>
                </a:lnTo>
                <a:lnTo>
                  <a:pt x="849" y="638"/>
                </a:lnTo>
                <a:lnTo>
                  <a:pt x="841" y="631"/>
                </a:lnTo>
                <a:close/>
              </a:path>
            </a:pathLst>
          </a:custGeom>
          <a:solidFill>
            <a:srgbClr val="78D2D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94" name="Group 93"/>
          <p:cNvGrpSpPr>
            <a:grpSpLocks noChangeAspect="1"/>
          </p:cNvGrpSpPr>
          <p:nvPr/>
        </p:nvGrpSpPr>
        <p:grpSpPr>
          <a:xfrm>
            <a:off x="6492513" y="5309600"/>
            <a:ext cx="97669" cy="65219"/>
            <a:chOff x="5867374" y="2350192"/>
            <a:chExt cx="220415" cy="147182"/>
          </a:xfrm>
          <a:solidFill>
            <a:srgbClr val="3B3939"/>
          </a:solidFill>
        </p:grpSpPr>
        <p:sp>
          <p:nvSpPr>
            <p:cNvPr id="100" name="Freeform 3506"/>
            <p:cNvSpPr>
              <a:spLocks/>
            </p:cNvSpPr>
            <p:nvPr/>
          </p:nvSpPr>
          <p:spPr bwMode="auto">
            <a:xfrm>
              <a:off x="5867374" y="2355679"/>
              <a:ext cx="220415" cy="141695"/>
            </a:xfrm>
            <a:custGeom>
              <a:avLst/>
              <a:gdLst>
                <a:gd name="T0" fmla="*/ 661 w 673"/>
                <a:gd name="T1" fmla="*/ 0 h 429"/>
                <a:gd name="T2" fmla="*/ 357 w 673"/>
                <a:gd name="T3" fmla="*/ 245 h 429"/>
                <a:gd name="T4" fmla="*/ 354 w 673"/>
                <a:gd name="T5" fmla="*/ 248 h 429"/>
                <a:gd name="T6" fmla="*/ 350 w 673"/>
                <a:gd name="T7" fmla="*/ 248 h 429"/>
                <a:gd name="T8" fmla="*/ 346 w 673"/>
                <a:gd name="T9" fmla="*/ 248 h 429"/>
                <a:gd name="T10" fmla="*/ 342 w 673"/>
                <a:gd name="T11" fmla="*/ 247 h 429"/>
                <a:gd name="T12" fmla="*/ 11 w 673"/>
                <a:gd name="T13" fmla="*/ 6 h 429"/>
                <a:gd name="T14" fmla="*/ 7 w 673"/>
                <a:gd name="T15" fmla="*/ 14 h 429"/>
                <a:gd name="T16" fmla="*/ 3 w 673"/>
                <a:gd name="T17" fmla="*/ 23 h 429"/>
                <a:gd name="T18" fmla="*/ 2 w 673"/>
                <a:gd name="T19" fmla="*/ 33 h 429"/>
                <a:gd name="T20" fmla="*/ 0 w 673"/>
                <a:gd name="T21" fmla="*/ 44 h 429"/>
                <a:gd name="T22" fmla="*/ 0 w 673"/>
                <a:gd name="T23" fmla="*/ 357 h 429"/>
                <a:gd name="T24" fmla="*/ 2 w 673"/>
                <a:gd name="T25" fmla="*/ 365 h 429"/>
                <a:gd name="T26" fmla="*/ 2 w 673"/>
                <a:gd name="T27" fmla="*/ 371 h 429"/>
                <a:gd name="T28" fmla="*/ 4 w 673"/>
                <a:gd name="T29" fmla="*/ 379 h 429"/>
                <a:gd name="T30" fmla="*/ 6 w 673"/>
                <a:gd name="T31" fmla="*/ 385 h 429"/>
                <a:gd name="T32" fmla="*/ 9 w 673"/>
                <a:gd name="T33" fmla="*/ 392 h 429"/>
                <a:gd name="T34" fmla="*/ 12 w 673"/>
                <a:gd name="T35" fmla="*/ 398 h 429"/>
                <a:gd name="T36" fmla="*/ 16 w 673"/>
                <a:gd name="T37" fmla="*/ 403 h 429"/>
                <a:gd name="T38" fmla="*/ 21 w 673"/>
                <a:gd name="T39" fmla="*/ 408 h 429"/>
                <a:gd name="T40" fmla="*/ 26 w 673"/>
                <a:gd name="T41" fmla="*/ 412 h 429"/>
                <a:gd name="T42" fmla="*/ 31 w 673"/>
                <a:gd name="T43" fmla="*/ 417 h 429"/>
                <a:gd name="T44" fmla="*/ 36 w 673"/>
                <a:gd name="T45" fmla="*/ 420 h 429"/>
                <a:gd name="T46" fmla="*/ 43 w 673"/>
                <a:gd name="T47" fmla="*/ 424 h 429"/>
                <a:gd name="T48" fmla="*/ 49 w 673"/>
                <a:gd name="T49" fmla="*/ 425 h 429"/>
                <a:gd name="T50" fmla="*/ 57 w 673"/>
                <a:gd name="T51" fmla="*/ 428 h 429"/>
                <a:gd name="T52" fmla="*/ 63 w 673"/>
                <a:gd name="T53" fmla="*/ 429 h 429"/>
                <a:gd name="T54" fmla="*/ 71 w 673"/>
                <a:gd name="T55" fmla="*/ 429 h 429"/>
                <a:gd name="T56" fmla="*/ 601 w 673"/>
                <a:gd name="T57" fmla="*/ 429 h 429"/>
                <a:gd name="T58" fmla="*/ 609 w 673"/>
                <a:gd name="T59" fmla="*/ 429 h 429"/>
                <a:gd name="T60" fmla="*/ 616 w 673"/>
                <a:gd name="T61" fmla="*/ 428 h 429"/>
                <a:gd name="T62" fmla="*/ 623 w 673"/>
                <a:gd name="T63" fmla="*/ 425 h 429"/>
                <a:gd name="T64" fmla="*/ 630 w 673"/>
                <a:gd name="T65" fmla="*/ 423 h 429"/>
                <a:gd name="T66" fmla="*/ 636 w 673"/>
                <a:gd name="T67" fmla="*/ 420 h 429"/>
                <a:gd name="T68" fmla="*/ 643 w 673"/>
                <a:gd name="T69" fmla="*/ 416 h 429"/>
                <a:gd name="T70" fmla="*/ 648 w 673"/>
                <a:gd name="T71" fmla="*/ 412 h 429"/>
                <a:gd name="T72" fmla="*/ 653 w 673"/>
                <a:gd name="T73" fmla="*/ 407 h 429"/>
                <a:gd name="T74" fmla="*/ 657 w 673"/>
                <a:gd name="T75" fmla="*/ 402 h 429"/>
                <a:gd name="T76" fmla="*/ 662 w 673"/>
                <a:gd name="T77" fmla="*/ 397 h 429"/>
                <a:gd name="T78" fmla="*/ 666 w 673"/>
                <a:gd name="T79" fmla="*/ 390 h 429"/>
                <a:gd name="T80" fmla="*/ 668 w 673"/>
                <a:gd name="T81" fmla="*/ 385 h 429"/>
                <a:gd name="T82" fmla="*/ 671 w 673"/>
                <a:gd name="T83" fmla="*/ 378 h 429"/>
                <a:gd name="T84" fmla="*/ 672 w 673"/>
                <a:gd name="T85" fmla="*/ 371 h 429"/>
                <a:gd name="T86" fmla="*/ 673 w 673"/>
                <a:gd name="T87" fmla="*/ 364 h 429"/>
                <a:gd name="T88" fmla="*/ 673 w 673"/>
                <a:gd name="T89" fmla="*/ 357 h 429"/>
                <a:gd name="T90" fmla="*/ 673 w 673"/>
                <a:gd name="T91" fmla="*/ 44 h 429"/>
                <a:gd name="T92" fmla="*/ 673 w 673"/>
                <a:gd name="T93" fmla="*/ 32 h 429"/>
                <a:gd name="T94" fmla="*/ 671 w 673"/>
                <a:gd name="T95" fmla="*/ 21 h 429"/>
                <a:gd name="T96" fmla="*/ 666 w 673"/>
                <a:gd name="T97" fmla="*/ 10 h 429"/>
                <a:gd name="T98" fmla="*/ 661 w 673"/>
                <a:gd name="T99" fmla="*/ 0 h 4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673" h="429">
                  <a:moveTo>
                    <a:pt x="661" y="0"/>
                  </a:moveTo>
                  <a:lnTo>
                    <a:pt x="357" y="245"/>
                  </a:lnTo>
                  <a:lnTo>
                    <a:pt x="354" y="248"/>
                  </a:lnTo>
                  <a:lnTo>
                    <a:pt x="350" y="248"/>
                  </a:lnTo>
                  <a:lnTo>
                    <a:pt x="346" y="248"/>
                  </a:lnTo>
                  <a:lnTo>
                    <a:pt x="342" y="247"/>
                  </a:lnTo>
                  <a:lnTo>
                    <a:pt x="11" y="6"/>
                  </a:lnTo>
                  <a:lnTo>
                    <a:pt x="7" y="14"/>
                  </a:lnTo>
                  <a:lnTo>
                    <a:pt x="3" y="23"/>
                  </a:lnTo>
                  <a:lnTo>
                    <a:pt x="2" y="33"/>
                  </a:lnTo>
                  <a:lnTo>
                    <a:pt x="0" y="44"/>
                  </a:lnTo>
                  <a:lnTo>
                    <a:pt x="0" y="357"/>
                  </a:lnTo>
                  <a:lnTo>
                    <a:pt x="2" y="365"/>
                  </a:lnTo>
                  <a:lnTo>
                    <a:pt x="2" y="371"/>
                  </a:lnTo>
                  <a:lnTo>
                    <a:pt x="4" y="379"/>
                  </a:lnTo>
                  <a:lnTo>
                    <a:pt x="6" y="385"/>
                  </a:lnTo>
                  <a:lnTo>
                    <a:pt x="9" y="392"/>
                  </a:lnTo>
                  <a:lnTo>
                    <a:pt x="12" y="398"/>
                  </a:lnTo>
                  <a:lnTo>
                    <a:pt x="16" y="403"/>
                  </a:lnTo>
                  <a:lnTo>
                    <a:pt x="21" y="408"/>
                  </a:lnTo>
                  <a:lnTo>
                    <a:pt x="26" y="412"/>
                  </a:lnTo>
                  <a:lnTo>
                    <a:pt x="31" y="417"/>
                  </a:lnTo>
                  <a:lnTo>
                    <a:pt x="36" y="420"/>
                  </a:lnTo>
                  <a:lnTo>
                    <a:pt x="43" y="424"/>
                  </a:lnTo>
                  <a:lnTo>
                    <a:pt x="49" y="425"/>
                  </a:lnTo>
                  <a:lnTo>
                    <a:pt x="57" y="428"/>
                  </a:lnTo>
                  <a:lnTo>
                    <a:pt x="63" y="429"/>
                  </a:lnTo>
                  <a:lnTo>
                    <a:pt x="71" y="429"/>
                  </a:lnTo>
                  <a:lnTo>
                    <a:pt x="601" y="429"/>
                  </a:lnTo>
                  <a:lnTo>
                    <a:pt x="609" y="429"/>
                  </a:lnTo>
                  <a:lnTo>
                    <a:pt x="616" y="428"/>
                  </a:lnTo>
                  <a:lnTo>
                    <a:pt x="623" y="425"/>
                  </a:lnTo>
                  <a:lnTo>
                    <a:pt x="630" y="423"/>
                  </a:lnTo>
                  <a:lnTo>
                    <a:pt x="636" y="420"/>
                  </a:lnTo>
                  <a:lnTo>
                    <a:pt x="643" y="416"/>
                  </a:lnTo>
                  <a:lnTo>
                    <a:pt x="648" y="412"/>
                  </a:lnTo>
                  <a:lnTo>
                    <a:pt x="653" y="407"/>
                  </a:lnTo>
                  <a:lnTo>
                    <a:pt x="657" y="402"/>
                  </a:lnTo>
                  <a:lnTo>
                    <a:pt x="662" y="397"/>
                  </a:lnTo>
                  <a:lnTo>
                    <a:pt x="666" y="390"/>
                  </a:lnTo>
                  <a:lnTo>
                    <a:pt x="668" y="385"/>
                  </a:lnTo>
                  <a:lnTo>
                    <a:pt x="671" y="378"/>
                  </a:lnTo>
                  <a:lnTo>
                    <a:pt x="672" y="371"/>
                  </a:lnTo>
                  <a:lnTo>
                    <a:pt x="673" y="364"/>
                  </a:lnTo>
                  <a:lnTo>
                    <a:pt x="673" y="357"/>
                  </a:lnTo>
                  <a:lnTo>
                    <a:pt x="673" y="44"/>
                  </a:lnTo>
                  <a:lnTo>
                    <a:pt x="673" y="32"/>
                  </a:lnTo>
                  <a:lnTo>
                    <a:pt x="671" y="21"/>
                  </a:lnTo>
                  <a:lnTo>
                    <a:pt x="666" y="10"/>
                  </a:lnTo>
                  <a:lnTo>
                    <a:pt x="66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01" name="Freeform 3507"/>
            <p:cNvSpPr>
              <a:spLocks/>
            </p:cNvSpPr>
            <p:nvPr/>
          </p:nvSpPr>
          <p:spPr bwMode="auto">
            <a:xfrm>
              <a:off x="5885741" y="2350192"/>
              <a:ext cx="183679" cy="73948"/>
            </a:xfrm>
            <a:custGeom>
              <a:avLst/>
              <a:gdLst>
                <a:gd name="T0" fmla="*/ 617 w 617"/>
                <a:gd name="T1" fmla="*/ 11 h 249"/>
                <a:gd name="T2" fmla="*/ 608 w 617"/>
                <a:gd name="T3" fmla="*/ 6 h 249"/>
                <a:gd name="T4" fmla="*/ 599 w 617"/>
                <a:gd name="T5" fmla="*/ 4 h 249"/>
                <a:gd name="T6" fmla="*/ 587 w 617"/>
                <a:gd name="T7" fmla="*/ 1 h 249"/>
                <a:gd name="T8" fmla="*/ 575 w 617"/>
                <a:gd name="T9" fmla="*/ 0 h 249"/>
                <a:gd name="T10" fmla="*/ 46 w 617"/>
                <a:gd name="T11" fmla="*/ 0 h 249"/>
                <a:gd name="T12" fmla="*/ 34 w 617"/>
                <a:gd name="T13" fmla="*/ 1 h 249"/>
                <a:gd name="T14" fmla="*/ 21 w 617"/>
                <a:gd name="T15" fmla="*/ 4 h 249"/>
                <a:gd name="T16" fmla="*/ 10 w 617"/>
                <a:gd name="T17" fmla="*/ 9 h 249"/>
                <a:gd name="T18" fmla="*/ 0 w 617"/>
                <a:gd name="T19" fmla="*/ 15 h 249"/>
                <a:gd name="T20" fmla="*/ 322 w 617"/>
                <a:gd name="T21" fmla="*/ 249 h 249"/>
                <a:gd name="T22" fmla="*/ 617 w 617"/>
                <a:gd name="T23" fmla="*/ 11 h 2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617" h="249">
                  <a:moveTo>
                    <a:pt x="617" y="11"/>
                  </a:moveTo>
                  <a:lnTo>
                    <a:pt x="608" y="6"/>
                  </a:lnTo>
                  <a:lnTo>
                    <a:pt x="599" y="4"/>
                  </a:lnTo>
                  <a:lnTo>
                    <a:pt x="587" y="1"/>
                  </a:lnTo>
                  <a:lnTo>
                    <a:pt x="575" y="0"/>
                  </a:lnTo>
                  <a:lnTo>
                    <a:pt x="46" y="0"/>
                  </a:lnTo>
                  <a:lnTo>
                    <a:pt x="34" y="1"/>
                  </a:lnTo>
                  <a:lnTo>
                    <a:pt x="21" y="4"/>
                  </a:lnTo>
                  <a:lnTo>
                    <a:pt x="10" y="9"/>
                  </a:lnTo>
                  <a:lnTo>
                    <a:pt x="0" y="15"/>
                  </a:lnTo>
                  <a:lnTo>
                    <a:pt x="322" y="249"/>
                  </a:lnTo>
                  <a:lnTo>
                    <a:pt x="617" y="1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96" name="Freeform 184"/>
          <p:cNvSpPr>
            <a:spLocks noChangeAspect="1"/>
          </p:cNvSpPr>
          <p:nvPr/>
        </p:nvSpPr>
        <p:spPr bwMode="auto">
          <a:xfrm>
            <a:off x="6739782" y="5302752"/>
            <a:ext cx="97163" cy="78914"/>
          </a:xfrm>
          <a:custGeom>
            <a:avLst/>
            <a:gdLst>
              <a:gd name="T0" fmla="*/ 393 w 393"/>
              <a:gd name="T1" fmla="*/ 38 h 319"/>
              <a:gd name="T2" fmla="*/ 347 w 393"/>
              <a:gd name="T3" fmla="*/ 52 h 319"/>
              <a:gd name="T4" fmla="*/ 359 w 393"/>
              <a:gd name="T5" fmla="*/ 42 h 319"/>
              <a:gd name="T6" fmla="*/ 377 w 393"/>
              <a:gd name="T7" fmla="*/ 20 h 319"/>
              <a:gd name="T8" fmla="*/ 383 w 393"/>
              <a:gd name="T9" fmla="*/ 6 h 319"/>
              <a:gd name="T10" fmla="*/ 345 w 393"/>
              <a:gd name="T11" fmla="*/ 22 h 319"/>
              <a:gd name="T12" fmla="*/ 331 w 393"/>
              <a:gd name="T13" fmla="*/ 26 h 319"/>
              <a:gd name="T14" fmla="*/ 305 w 393"/>
              <a:gd name="T15" fmla="*/ 8 h 319"/>
              <a:gd name="T16" fmla="*/ 273 w 393"/>
              <a:gd name="T17" fmla="*/ 0 h 319"/>
              <a:gd name="T18" fmla="*/ 255 w 393"/>
              <a:gd name="T19" fmla="*/ 2 h 319"/>
              <a:gd name="T20" fmla="*/ 227 w 393"/>
              <a:gd name="T21" fmla="*/ 14 h 319"/>
              <a:gd name="T22" fmla="*/ 205 w 393"/>
              <a:gd name="T23" fmla="*/ 36 h 319"/>
              <a:gd name="T24" fmla="*/ 193 w 393"/>
              <a:gd name="T25" fmla="*/ 64 h 319"/>
              <a:gd name="T26" fmla="*/ 191 w 393"/>
              <a:gd name="T27" fmla="*/ 82 h 319"/>
              <a:gd name="T28" fmla="*/ 193 w 393"/>
              <a:gd name="T29" fmla="*/ 100 h 319"/>
              <a:gd name="T30" fmla="*/ 145 w 393"/>
              <a:gd name="T31" fmla="*/ 92 h 319"/>
              <a:gd name="T32" fmla="*/ 99 w 393"/>
              <a:gd name="T33" fmla="*/ 74 h 319"/>
              <a:gd name="T34" fmla="*/ 62 w 393"/>
              <a:gd name="T35" fmla="*/ 48 h 319"/>
              <a:gd name="T36" fmla="*/ 28 w 393"/>
              <a:gd name="T37" fmla="*/ 16 h 319"/>
              <a:gd name="T38" fmla="*/ 24 w 393"/>
              <a:gd name="T39" fmla="*/ 24 h 319"/>
              <a:gd name="T40" fmla="*/ 18 w 393"/>
              <a:gd name="T41" fmla="*/ 44 h 319"/>
              <a:gd name="T42" fmla="*/ 16 w 393"/>
              <a:gd name="T43" fmla="*/ 56 h 319"/>
              <a:gd name="T44" fmla="*/ 20 w 393"/>
              <a:gd name="T45" fmla="*/ 76 h 319"/>
              <a:gd name="T46" fmla="*/ 26 w 393"/>
              <a:gd name="T47" fmla="*/ 94 h 319"/>
              <a:gd name="T48" fmla="*/ 52 w 393"/>
              <a:gd name="T49" fmla="*/ 124 h 319"/>
              <a:gd name="T50" fmla="*/ 34 w 393"/>
              <a:gd name="T51" fmla="*/ 120 h 319"/>
              <a:gd name="T52" fmla="*/ 16 w 393"/>
              <a:gd name="T53" fmla="*/ 114 h 319"/>
              <a:gd name="T54" fmla="*/ 16 w 393"/>
              <a:gd name="T55" fmla="*/ 114 h 319"/>
              <a:gd name="T56" fmla="*/ 22 w 393"/>
              <a:gd name="T57" fmla="*/ 142 h 319"/>
              <a:gd name="T58" fmla="*/ 34 w 393"/>
              <a:gd name="T59" fmla="*/ 166 h 319"/>
              <a:gd name="T60" fmla="*/ 56 w 393"/>
              <a:gd name="T61" fmla="*/ 183 h 319"/>
              <a:gd name="T62" fmla="*/ 82 w 393"/>
              <a:gd name="T63" fmla="*/ 193 h 319"/>
              <a:gd name="T64" fmla="*/ 70 w 393"/>
              <a:gd name="T65" fmla="*/ 195 h 319"/>
              <a:gd name="T66" fmla="*/ 60 w 393"/>
              <a:gd name="T67" fmla="*/ 195 h 319"/>
              <a:gd name="T68" fmla="*/ 44 w 393"/>
              <a:gd name="T69" fmla="*/ 193 h 319"/>
              <a:gd name="T70" fmla="*/ 56 w 393"/>
              <a:gd name="T71" fmla="*/ 215 h 319"/>
              <a:gd name="T72" fmla="*/ 72 w 393"/>
              <a:gd name="T73" fmla="*/ 233 h 319"/>
              <a:gd name="T74" fmla="*/ 93 w 393"/>
              <a:gd name="T75" fmla="*/ 245 h 319"/>
              <a:gd name="T76" fmla="*/ 119 w 393"/>
              <a:gd name="T77" fmla="*/ 249 h 319"/>
              <a:gd name="T78" fmla="*/ 97 w 393"/>
              <a:gd name="T79" fmla="*/ 265 h 319"/>
              <a:gd name="T80" fmla="*/ 48 w 393"/>
              <a:gd name="T81" fmla="*/ 283 h 319"/>
              <a:gd name="T82" fmla="*/ 20 w 393"/>
              <a:gd name="T83" fmla="*/ 285 h 319"/>
              <a:gd name="T84" fmla="*/ 0 w 393"/>
              <a:gd name="T85" fmla="*/ 283 h 319"/>
              <a:gd name="T86" fmla="*/ 28 w 393"/>
              <a:gd name="T87" fmla="*/ 299 h 319"/>
              <a:gd name="T88" fmla="*/ 89 w 393"/>
              <a:gd name="T89" fmla="*/ 317 h 319"/>
              <a:gd name="T90" fmla="*/ 123 w 393"/>
              <a:gd name="T91" fmla="*/ 319 h 319"/>
              <a:gd name="T92" fmla="*/ 151 w 393"/>
              <a:gd name="T93" fmla="*/ 319 h 319"/>
              <a:gd name="T94" fmla="*/ 199 w 393"/>
              <a:gd name="T95" fmla="*/ 307 h 319"/>
              <a:gd name="T96" fmla="*/ 243 w 393"/>
              <a:gd name="T97" fmla="*/ 287 h 319"/>
              <a:gd name="T98" fmla="*/ 279 w 393"/>
              <a:gd name="T99" fmla="*/ 261 h 319"/>
              <a:gd name="T100" fmla="*/ 307 w 393"/>
              <a:gd name="T101" fmla="*/ 227 h 319"/>
              <a:gd name="T102" fmla="*/ 329 w 393"/>
              <a:gd name="T103" fmla="*/ 191 h 319"/>
              <a:gd name="T104" fmla="*/ 345 w 393"/>
              <a:gd name="T105" fmla="*/ 152 h 319"/>
              <a:gd name="T106" fmla="*/ 353 w 393"/>
              <a:gd name="T107" fmla="*/ 110 h 319"/>
              <a:gd name="T108" fmla="*/ 353 w 393"/>
              <a:gd name="T109" fmla="*/ 90 h 319"/>
              <a:gd name="T110" fmla="*/ 353 w 393"/>
              <a:gd name="T111" fmla="*/ 80 h 319"/>
              <a:gd name="T112" fmla="*/ 375 w 393"/>
              <a:gd name="T113" fmla="*/ 62 h 319"/>
              <a:gd name="T114" fmla="*/ 393 w 393"/>
              <a:gd name="T115" fmla="*/ 38 h 3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393" h="319">
                <a:moveTo>
                  <a:pt x="393" y="38"/>
                </a:moveTo>
                <a:lnTo>
                  <a:pt x="393" y="38"/>
                </a:lnTo>
                <a:lnTo>
                  <a:pt x="371" y="46"/>
                </a:lnTo>
                <a:lnTo>
                  <a:pt x="347" y="52"/>
                </a:lnTo>
                <a:lnTo>
                  <a:pt x="347" y="52"/>
                </a:lnTo>
                <a:lnTo>
                  <a:pt x="359" y="42"/>
                </a:lnTo>
                <a:lnTo>
                  <a:pt x="369" y="32"/>
                </a:lnTo>
                <a:lnTo>
                  <a:pt x="377" y="20"/>
                </a:lnTo>
                <a:lnTo>
                  <a:pt x="383" y="6"/>
                </a:lnTo>
                <a:lnTo>
                  <a:pt x="383" y="6"/>
                </a:lnTo>
                <a:lnTo>
                  <a:pt x="357" y="18"/>
                </a:lnTo>
                <a:lnTo>
                  <a:pt x="345" y="22"/>
                </a:lnTo>
                <a:lnTo>
                  <a:pt x="331" y="26"/>
                </a:lnTo>
                <a:lnTo>
                  <a:pt x="331" y="26"/>
                </a:lnTo>
                <a:lnTo>
                  <a:pt x="319" y="16"/>
                </a:lnTo>
                <a:lnTo>
                  <a:pt x="305" y="8"/>
                </a:lnTo>
                <a:lnTo>
                  <a:pt x="289" y="2"/>
                </a:lnTo>
                <a:lnTo>
                  <a:pt x="273" y="0"/>
                </a:lnTo>
                <a:lnTo>
                  <a:pt x="273" y="0"/>
                </a:lnTo>
                <a:lnTo>
                  <a:pt x="255" y="2"/>
                </a:lnTo>
                <a:lnTo>
                  <a:pt x="241" y="6"/>
                </a:lnTo>
                <a:lnTo>
                  <a:pt x="227" y="14"/>
                </a:lnTo>
                <a:lnTo>
                  <a:pt x="215" y="24"/>
                </a:lnTo>
                <a:lnTo>
                  <a:pt x="205" y="36"/>
                </a:lnTo>
                <a:lnTo>
                  <a:pt x="197" y="50"/>
                </a:lnTo>
                <a:lnTo>
                  <a:pt x="193" y="64"/>
                </a:lnTo>
                <a:lnTo>
                  <a:pt x="191" y="82"/>
                </a:lnTo>
                <a:lnTo>
                  <a:pt x="191" y="82"/>
                </a:lnTo>
                <a:lnTo>
                  <a:pt x="193" y="100"/>
                </a:lnTo>
                <a:lnTo>
                  <a:pt x="193" y="100"/>
                </a:lnTo>
                <a:lnTo>
                  <a:pt x="169" y="98"/>
                </a:lnTo>
                <a:lnTo>
                  <a:pt x="145" y="92"/>
                </a:lnTo>
                <a:lnTo>
                  <a:pt x="121" y="84"/>
                </a:lnTo>
                <a:lnTo>
                  <a:pt x="99" y="74"/>
                </a:lnTo>
                <a:lnTo>
                  <a:pt x="80" y="62"/>
                </a:lnTo>
                <a:lnTo>
                  <a:pt x="62" y="48"/>
                </a:lnTo>
                <a:lnTo>
                  <a:pt x="44" y="32"/>
                </a:lnTo>
                <a:lnTo>
                  <a:pt x="28" y="16"/>
                </a:lnTo>
                <a:lnTo>
                  <a:pt x="28" y="16"/>
                </a:lnTo>
                <a:lnTo>
                  <a:pt x="24" y="24"/>
                </a:lnTo>
                <a:lnTo>
                  <a:pt x="20" y="34"/>
                </a:lnTo>
                <a:lnTo>
                  <a:pt x="18" y="44"/>
                </a:lnTo>
                <a:lnTo>
                  <a:pt x="16" y="56"/>
                </a:lnTo>
                <a:lnTo>
                  <a:pt x="16" y="56"/>
                </a:lnTo>
                <a:lnTo>
                  <a:pt x="18" y="66"/>
                </a:lnTo>
                <a:lnTo>
                  <a:pt x="20" y="76"/>
                </a:lnTo>
                <a:lnTo>
                  <a:pt x="22" y="86"/>
                </a:lnTo>
                <a:lnTo>
                  <a:pt x="26" y="94"/>
                </a:lnTo>
                <a:lnTo>
                  <a:pt x="38" y="110"/>
                </a:lnTo>
                <a:lnTo>
                  <a:pt x="52" y="124"/>
                </a:lnTo>
                <a:lnTo>
                  <a:pt x="52" y="124"/>
                </a:lnTo>
                <a:lnTo>
                  <a:pt x="34" y="120"/>
                </a:lnTo>
                <a:lnTo>
                  <a:pt x="16" y="114"/>
                </a:lnTo>
                <a:lnTo>
                  <a:pt x="16" y="114"/>
                </a:lnTo>
                <a:lnTo>
                  <a:pt x="16" y="114"/>
                </a:lnTo>
                <a:lnTo>
                  <a:pt x="16" y="114"/>
                </a:lnTo>
                <a:lnTo>
                  <a:pt x="18" y="128"/>
                </a:lnTo>
                <a:lnTo>
                  <a:pt x="22" y="142"/>
                </a:lnTo>
                <a:lnTo>
                  <a:pt x="26" y="154"/>
                </a:lnTo>
                <a:lnTo>
                  <a:pt x="34" y="166"/>
                </a:lnTo>
                <a:lnTo>
                  <a:pt x="44" y="176"/>
                </a:lnTo>
                <a:lnTo>
                  <a:pt x="56" y="183"/>
                </a:lnTo>
                <a:lnTo>
                  <a:pt x="68" y="189"/>
                </a:lnTo>
                <a:lnTo>
                  <a:pt x="82" y="193"/>
                </a:lnTo>
                <a:lnTo>
                  <a:pt x="82" y="193"/>
                </a:lnTo>
                <a:lnTo>
                  <a:pt x="70" y="195"/>
                </a:lnTo>
                <a:lnTo>
                  <a:pt x="60" y="195"/>
                </a:lnTo>
                <a:lnTo>
                  <a:pt x="60" y="195"/>
                </a:lnTo>
                <a:lnTo>
                  <a:pt x="44" y="193"/>
                </a:lnTo>
                <a:lnTo>
                  <a:pt x="44" y="193"/>
                </a:lnTo>
                <a:lnTo>
                  <a:pt x="50" y="205"/>
                </a:lnTo>
                <a:lnTo>
                  <a:pt x="56" y="215"/>
                </a:lnTo>
                <a:lnTo>
                  <a:pt x="64" y="225"/>
                </a:lnTo>
                <a:lnTo>
                  <a:pt x="72" y="233"/>
                </a:lnTo>
                <a:lnTo>
                  <a:pt x="84" y="241"/>
                </a:lnTo>
                <a:lnTo>
                  <a:pt x="93" y="245"/>
                </a:lnTo>
                <a:lnTo>
                  <a:pt x="107" y="249"/>
                </a:lnTo>
                <a:lnTo>
                  <a:pt x="119" y="249"/>
                </a:lnTo>
                <a:lnTo>
                  <a:pt x="119" y="249"/>
                </a:lnTo>
                <a:lnTo>
                  <a:pt x="97" y="265"/>
                </a:lnTo>
                <a:lnTo>
                  <a:pt x="74" y="275"/>
                </a:lnTo>
                <a:lnTo>
                  <a:pt x="48" y="283"/>
                </a:lnTo>
                <a:lnTo>
                  <a:pt x="34" y="283"/>
                </a:lnTo>
                <a:lnTo>
                  <a:pt x="20" y="285"/>
                </a:lnTo>
                <a:lnTo>
                  <a:pt x="20" y="285"/>
                </a:lnTo>
                <a:lnTo>
                  <a:pt x="0" y="283"/>
                </a:lnTo>
                <a:lnTo>
                  <a:pt x="0" y="283"/>
                </a:lnTo>
                <a:lnTo>
                  <a:pt x="28" y="299"/>
                </a:lnTo>
                <a:lnTo>
                  <a:pt x="58" y="311"/>
                </a:lnTo>
                <a:lnTo>
                  <a:pt x="89" y="317"/>
                </a:lnTo>
                <a:lnTo>
                  <a:pt x="107" y="319"/>
                </a:lnTo>
                <a:lnTo>
                  <a:pt x="123" y="319"/>
                </a:lnTo>
                <a:lnTo>
                  <a:pt x="123" y="319"/>
                </a:lnTo>
                <a:lnTo>
                  <a:pt x="151" y="319"/>
                </a:lnTo>
                <a:lnTo>
                  <a:pt x="175" y="315"/>
                </a:lnTo>
                <a:lnTo>
                  <a:pt x="199" y="307"/>
                </a:lnTo>
                <a:lnTo>
                  <a:pt x="223" y="299"/>
                </a:lnTo>
                <a:lnTo>
                  <a:pt x="243" y="287"/>
                </a:lnTo>
                <a:lnTo>
                  <a:pt x="261" y="275"/>
                </a:lnTo>
                <a:lnTo>
                  <a:pt x="279" y="261"/>
                </a:lnTo>
                <a:lnTo>
                  <a:pt x="295" y="245"/>
                </a:lnTo>
                <a:lnTo>
                  <a:pt x="307" y="227"/>
                </a:lnTo>
                <a:lnTo>
                  <a:pt x="319" y="209"/>
                </a:lnTo>
                <a:lnTo>
                  <a:pt x="329" y="191"/>
                </a:lnTo>
                <a:lnTo>
                  <a:pt x="339" y="172"/>
                </a:lnTo>
                <a:lnTo>
                  <a:pt x="345" y="152"/>
                </a:lnTo>
                <a:lnTo>
                  <a:pt x="349" y="132"/>
                </a:lnTo>
                <a:lnTo>
                  <a:pt x="353" y="110"/>
                </a:lnTo>
                <a:lnTo>
                  <a:pt x="353" y="90"/>
                </a:lnTo>
                <a:lnTo>
                  <a:pt x="353" y="90"/>
                </a:lnTo>
                <a:lnTo>
                  <a:pt x="353" y="80"/>
                </a:lnTo>
                <a:lnTo>
                  <a:pt x="353" y="80"/>
                </a:lnTo>
                <a:lnTo>
                  <a:pt x="365" y="72"/>
                </a:lnTo>
                <a:lnTo>
                  <a:pt x="375" y="62"/>
                </a:lnTo>
                <a:lnTo>
                  <a:pt x="385" y="50"/>
                </a:lnTo>
                <a:lnTo>
                  <a:pt x="393" y="38"/>
                </a:lnTo>
                <a:lnTo>
                  <a:pt x="393" y="38"/>
                </a:lnTo>
                <a:close/>
              </a:path>
            </a:pathLst>
          </a:custGeom>
          <a:solidFill>
            <a:srgbClr val="3B3939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8" name="Freeform 1907"/>
          <p:cNvSpPr>
            <a:spLocks noChangeAspect="1"/>
          </p:cNvSpPr>
          <p:nvPr/>
        </p:nvSpPr>
        <p:spPr bwMode="auto">
          <a:xfrm>
            <a:off x="6992227" y="5298806"/>
            <a:ext cx="86310" cy="86806"/>
          </a:xfrm>
          <a:custGeom>
            <a:avLst/>
            <a:gdLst>
              <a:gd name="T0" fmla="*/ 748 w 871"/>
              <a:gd name="T1" fmla="*/ 538 h 872"/>
              <a:gd name="T2" fmla="*/ 732 w 871"/>
              <a:gd name="T3" fmla="*/ 525 h 872"/>
              <a:gd name="T4" fmla="*/ 714 w 871"/>
              <a:gd name="T5" fmla="*/ 515 h 872"/>
              <a:gd name="T6" fmla="*/ 694 w 871"/>
              <a:gd name="T7" fmla="*/ 509 h 872"/>
              <a:gd name="T8" fmla="*/ 674 w 871"/>
              <a:gd name="T9" fmla="*/ 506 h 872"/>
              <a:gd name="T10" fmla="*/ 654 w 871"/>
              <a:gd name="T11" fmla="*/ 509 h 872"/>
              <a:gd name="T12" fmla="*/ 634 w 871"/>
              <a:gd name="T13" fmla="*/ 515 h 872"/>
              <a:gd name="T14" fmla="*/ 617 w 871"/>
              <a:gd name="T15" fmla="*/ 525 h 872"/>
              <a:gd name="T16" fmla="*/ 601 w 871"/>
              <a:gd name="T17" fmla="*/ 538 h 872"/>
              <a:gd name="T18" fmla="*/ 544 w 871"/>
              <a:gd name="T19" fmla="*/ 529 h 872"/>
              <a:gd name="T20" fmla="*/ 474 w 871"/>
              <a:gd name="T21" fmla="*/ 465 h 872"/>
              <a:gd name="T22" fmla="*/ 407 w 871"/>
              <a:gd name="T23" fmla="*/ 398 h 872"/>
              <a:gd name="T24" fmla="*/ 344 w 871"/>
              <a:gd name="T25" fmla="*/ 328 h 872"/>
              <a:gd name="T26" fmla="*/ 335 w 871"/>
              <a:gd name="T27" fmla="*/ 271 h 872"/>
              <a:gd name="T28" fmla="*/ 348 w 871"/>
              <a:gd name="T29" fmla="*/ 254 h 872"/>
              <a:gd name="T30" fmla="*/ 358 w 871"/>
              <a:gd name="T31" fmla="*/ 237 h 872"/>
              <a:gd name="T32" fmla="*/ 364 w 871"/>
              <a:gd name="T33" fmla="*/ 218 h 872"/>
              <a:gd name="T34" fmla="*/ 365 w 871"/>
              <a:gd name="T35" fmla="*/ 198 h 872"/>
              <a:gd name="T36" fmla="*/ 364 w 871"/>
              <a:gd name="T37" fmla="*/ 178 h 872"/>
              <a:gd name="T38" fmla="*/ 358 w 871"/>
              <a:gd name="T39" fmla="*/ 159 h 872"/>
              <a:gd name="T40" fmla="*/ 348 w 871"/>
              <a:gd name="T41" fmla="*/ 141 h 872"/>
              <a:gd name="T42" fmla="*/ 335 w 871"/>
              <a:gd name="T43" fmla="*/ 125 h 872"/>
              <a:gd name="T44" fmla="*/ 233 w 871"/>
              <a:gd name="T45" fmla="*/ 24 h 872"/>
              <a:gd name="T46" fmla="*/ 217 w 871"/>
              <a:gd name="T47" fmla="*/ 13 h 872"/>
              <a:gd name="T48" fmla="*/ 198 w 871"/>
              <a:gd name="T49" fmla="*/ 5 h 872"/>
              <a:gd name="T50" fmla="*/ 178 w 871"/>
              <a:gd name="T51" fmla="*/ 1 h 872"/>
              <a:gd name="T52" fmla="*/ 158 w 871"/>
              <a:gd name="T53" fmla="*/ 1 h 872"/>
              <a:gd name="T54" fmla="*/ 138 w 871"/>
              <a:gd name="T55" fmla="*/ 5 h 872"/>
              <a:gd name="T56" fmla="*/ 119 w 871"/>
              <a:gd name="T57" fmla="*/ 13 h 872"/>
              <a:gd name="T58" fmla="*/ 102 w 871"/>
              <a:gd name="T59" fmla="*/ 24 h 872"/>
              <a:gd name="T60" fmla="*/ 43 w 871"/>
              <a:gd name="T61" fmla="*/ 82 h 872"/>
              <a:gd name="T62" fmla="*/ 27 w 871"/>
              <a:gd name="T63" fmla="*/ 102 h 872"/>
              <a:gd name="T64" fmla="*/ 14 w 871"/>
              <a:gd name="T65" fmla="*/ 124 h 872"/>
              <a:gd name="T66" fmla="*/ 6 w 871"/>
              <a:gd name="T67" fmla="*/ 147 h 872"/>
              <a:gd name="T68" fmla="*/ 1 w 871"/>
              <a:gd name="T69" fmla="*/ 172 h 872"/>
              <a:gd name="T70" fmla="*/ 0 w 871"/>
              <a:gd name="T71" fmla="*/ 197 h 872"/>
              <a:gd name="T72" fmla="*/ 5 w 871"/>
              <a:gd name="T73" fmla="*/ 221 h 872"/>
              <a:gd name="T74" fmla="*/ 12 w 871"/>
              <a:gd name="T75" fmla="*/ 246 h 872"/>
              <a:gd name="T76" fmla="*/ 25 w 871"/>
              <a:gd name="T77" fmla="*/ 268 h 872"/>
              <a:gd name="T78" fmla="*/ 84 w 871"/>
              <a:gd name="T79" fmla="*/ 352 h 872"/>
              <a:gd name="T80" fmla="*/ 147 w 871"/>
              <a:gd name="T81" fmla="*/ 434 h 872"/>
              <a:gd name="T82" fmla="*/ 214 w 871"/>
              <a:gd name="T83" fmla="*/ 512 h 872"/>
              <a:gd name="T84" fmla="*/ 286 w 871"/>
              <a:gd name="T85" fmla="*/ 587 h 872"/>
              <a:gd name="T86" fmla="*/ 361 w 871"/>
              <a:gd name="T87" fmla="*/ 658 h 872"/>
              <a:gd name="T88" fmla="*/ 439 w 871"/>
              <a:gd name="T89" fmla="*/ 725 h 872"/>
              <a:gd name="T90" fmla="*/ 519 w 871"/>
              <a:gd name="T91" fmla="*/ 789 h 872"/>
              <a:gd name="T92" fmla="*/ 604 w 871"/>
              <a:gd name="T93" fmla="*/ 848 h 872"/>
              <a:gd name="T94" fmla="*/ 622 w 871"/>
              <a:gd name="T95" fmla="*/ 858 h 872"/>
              <a:gd name="T96" fmla="*/ 643 w 871"/>
              <a:gd name="T97" fmla="*/ 866 h 872"/>
              <a:gd name="T98" fmla="*/ 664 w 871"/>
              <a:gd name="T99" fmla="*/ 870 h 872"/>
              <a:gd name="T100" fmla="*/ 686 w 871"/>
              <a:gd name="T101" fmla="*/ 872 h 872"/>
              <a:gd name="T102" fmla="*/ 715 w 871"/>
              <a:gd name="T103" fmla="*/ 869 h 872"/>
              <a:gd name="T104" fmla="*/ 743 w 871"/>
              <a:gd name="T105" fmla="*/ 860 h 872"/>
              <a:gd name="T106" fmla="*/ 767 w 871"/>
              <a:gd name="T107" fmla="*/ 848 h 872"/>
              <a:gd name="T108" fmla="*/ 790 w 871"/>
              <a:gd name="T109" fmla="*/ 829 h 872"/>
              <a:gd name="T110" fmla="*/ 849 w 871"/>
              <a:gd name="T111" fmla="*/ 769 h 872"/>
              <a:gd name="T112" fmla="*/ 859 w 871"/>
              <a:gd name="T113" fmla="*/ 752 h 872"/>
              <a:gd name="T114" fmla="*/ 867 w 871"/>
              <a:gd name="T115" fmla="*/ 734 h 872"/>
              <a:gd name="T116" fmla="*/ 871 w 871"/>
              <a:gd name="T117" fmla="*/ 715 h 872"/>
              <a:gd name="T118" fmla="*/ 871 w 871"/>
              <a:gd name="T119" fmla="*/ 694 h 872"/>
              <a:gd name="T120" fmla="*/ 867 w 871"/>
              <a:gd name="T121" fmla="*/ 675 h 872"/>
              <a:gd name="T122" fmla="*/ 859 w 871"/>
              <a:gd name="T123" fmla="*/ 656 h 872"/>
              <a:gd name="T124" fmla="*/ 849 w 871"/>
              <a:gd name="T125" fmla="*/ 638 h 8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871" h="872">
                <a:moveTo>
                  <a:pt x="841" y="631"/>
                </a:moveTo>
                <a:lnTo>
                  <a:pt x="748" y="538"/>
                </a:lnTo>
                <a:lnTo>
                  <a:pt x="740" y="530"/>
                </a:lnTo>
                <a:lnTo>
                  <a:pt x="732" y="525"/>
                </a:lnTo>
                <a:lnTo>
                  <a:pt x="723" y="519"/>
                </a:lnTo>
                <a:lnTo>
                  <a:pt x="714" y="515"/>
                </a:lnTo>
                <a:lnTo>
                  <a:pt x="705" y="511"/>
                </a:lnTo>
                <a:lnTo>
                  <a:pt x="694" y="509"/>
                </a:lnTo>
                <a:lnTo>
                  <a:pt x="685" y="508"/>
                </a:lnTo>
                <a:lnTo>
                  <a:pt x="674" y="506"/>
                </a:lnTo>
                <a:lnTo>
                  <a:pt x="664" y="508"/>
                </a:lnTo>
                <a:lnTo>
                  <a:pt x="654" y="509"/>
                </a:lnTo>
                <a:lnTo>
                  <a:pt x="644" y="511"/>
                </a:lnTo>
                <a:lnTo>
                  <a:pt x="634" y="515"/>
                </a:lnTo>
                <a:lnTo>
                  <a:pt x="626" y="519"/>
                </a:lnTo>
                <a:lnTo>
                  <a:pt x="617" y="525"/>
                </a:lnTo>
                <a:lnTo>
                  <a:pt x="609" y="530"/>
                </a:lnTo>
                <a:lnTo>
                  <a:pt x="601" y="538"/>
                </a:lnTo>
                <a:lnTo>
                  <a:pt x="580" y="559"/>
                </a:lnTo>
                <a:lnTo>
                  <a:pt x="544" y="529"/>
                </a:lnTo>
                <a:lnTo>
                  <a:pt x="509" y="497"/>
                </a:lnTo>
                <a:lnTo>
                  <a:pt x="474" y="465"/>
                </a:lnTo>
                <a:lnTo>
                  <a:pt x="440" y="431"/>
                </a:lnTo>
                <a:lnTo>
                  <a:pt x="407" y="398"/>
                </a:lnTo>
                <a:lnTo>
                  <a:pt x="375" y="364"/>
                </a:lnTo>
                <a:lnTo>
                  <a:pt x="344" y="328"/>
                </a:lnTo>
                <a:lnTo>
                  <a:pt x="314" y="293"/>
                </a:lnTo>
                <a:lnTo>
                  <a:pt x="335" y="271"/>
                </a:lnTo>
                <a:lnTo>
                  <a:pt x="343" y="263"/>
                </a:lnTo>
                <a:lnTo>
                  <a:pt x="348" y="254"/>
                </a:lnTo>
                <a:lnTo>
                  <a:pt x="353" y="246"/>
                </a:lnTo>
                <a:lnTo>
                  <a:pt x="358" y="237"/>
                </a:lnTo>
                <a:lnTo>
                  <a:pt x="361" y="228"/>
                </a:lnTo>
                <a:lnTo>
                  <a:pt x="364" y="218"/>
                </a:lnTo>
                <a:lnTo>
                  <a:pt x="365" y="207"/>
                </a:lnTo>
                <a:lnTo>
                  <a:pt x="365" y="198"/>
                </a:lnTo>
                <a:lnTo>
                  <a:pt x="365" y="188"/>
                </a:lnTo>
                <a:lnTo>
                  <a:pt x="364" y="178"/>
                </a:lnTo>
                <a:lnTo>
                  <a:pt x="361" y="169"/>
                </a:lnTo>
                <a:lnTo>
                  <a:pt x="358" y="159"/>
                </a:lnTo>
                <a:lnTo>
                  <a:pt x="353" y="149"/>
                </a:lnTo>
                <a:lnTo>
                  <a:pt x="348" y="141"/>
                </a:lnTo>
                <a:lnTo>
                  <a:pt x="343" y="132"/>
                </a:lnTo>
                <a:lnTo>
                  <a:pt x="335" y="125"/>
                </a:lnTo>
                <a:lnTo>
                  <a:pt x="242" y="30"/>
                </a:lnTo>
                <a:lnTo>
                  <a:pt x="233" y="24"/>
                </a:lnTo>
                <a:lnTo>
                  <a:pt x="226" y="17"/>
                </a:lnTo>
                <a:lnTo>
                  <a:pt x="217" y="13"/>
                </a:lnTo>
                <a:lnTo>
                  <a:pt x="207" y="9"/>
                </a:lnTo>
                <a:lnTo>
                  <a:pt x="198" y="5"/>
                </a:lnTo>
                <a:lnTo>
                  <a:pt x="188" y="2"/>
                </a:lnTo>
                <a:lnTo>
                  <a:pt x="178" y="1"/>
                </a:lnTo>
                <a:lnTo>
                  <a:pt x="168" y="0"/>
                </a:lnTo>
                <a:lnTo>
                  <a:pt x="158" y="1"/>
                </a:lnTo>
                <a:lnTo>
                  <a:pt x="147" y="2"/>
                </a:lnTo>
                <a:lnTo>
                  <a:pt x="138" y="5"/>
                </a:lnTo>
                <a:lnTo>
                  <a:pt x="128" y="9"/>
                </a:lnTo>
                <a:lnTo>
                  <a:pt x="119" y="13"/>
                </a:lnTo>
                <a:lnTo>
                  <a:pt x="111" y="17"/>
                </a:lnTo>
                <a:lnTo>
                  <a:pt x="102" y="24"/>
                </a:lnTo>
                <a:lnTo>
                  <a:pt x="95" y="31"/>
                </a:lnTo>
                <a:lnTo>
                  <a:pt x="43" y="82"/>
                </a:lnTo>
                <a:lnTo>
                  <a:pt x="35" y="91"/>
                </a:lnTo>
                <a:lnTo>
                  <a:pt x="27" y="102"/>
                </a:lnTo>
                <a:lnTo>
                  <a:pt x="20" y="113"/>
                </a:lnTo>
                <a:lnTo>
                  <a:pt x="14" y="124"/>
                </a:lnTo>
                <a:lnTo>
                  <a:pt x="9" y="135"/>
                </a:lnTo>
                <a:lnTo>
                  <a:pt x="6" y="147"/>
                </a:lnTo>
                <a:lnTo>
                  <a:pt x="3" y="160"/>
                </a:lnTo>
                <a:lnTo>
                  <a:pt x="1" y="172"/>
                </a:lnTo>
                <a:lnTo>
                  <a:pt x="0" y="185"/>
                </a:lnTo>
                <a:lnTo>
                  <a:pt x="0" y="197"/>
                </a:lnTo>
                <a:lnTo>
                  <a:pt x="3" y="209"/>
                </a:lnTo>
                <a:lnTo>
                  <a:pt x="5" y="221"/>
                </a:lnTo>
                <a:lnTo>
                  <a:pt x="8" y="234"/>
                </a:lnTo>
                <a:lnTo>
                  <a:pt x="12" y="246"/>
                </a:lnTo>
                <a:lnTo>
                  <a:pt x="19" y="257"/>
                </a:lnTo>
                <a:lnTo>
                  <a:pt x="25" y="268"/>
                </a:lnTo>
                <a:lnTo>
                  <a:pt x="54" y="310"/>
                </a:lnTo>
                <a:lnTo>
                  <a:pt x="84" y="352"/>
                </a:lnTo>
                <a:lnTo>
                  <a:pt x="115" y="394"/>
                </a:lnTo>
                <a:lnTo>
                  <a:pt x="147" y="434"/>
                </a:lnTo>
                <a:lnTo>
                  <a:pt x="181" y="473"/>
                </a:lnTo>
                <a:lnTo>
                  <a:pt x="214" y="512"/>
                </a:lnTo>
                <a:lnTo>
                  <a:pt x="249" y="549"/>
                </a:lnTo>
                <a:lnTo>
                  <a:pt x="286" y="587"/>
                </a:lnTo>
                <a:lnTo>
                  <a:pt x="322" y="623"/>
                </a:lnTo>
                <a:lnTo>
                  <a:pt x="361" y="658"/>
                </a:lnTo>
                <a:lnTo>
                  <a:pt x="399" y="692"/>
                </a:lnTo>
                <a:lnTo>
                  <a:pt x="439" y="725"/>
                </a:lnTo>
                <a:lnTo>
                  <a:pt x="479" y="757"/>
                </a:lnTo>
                <a:lnTo>
                  <a:pt x="519" y="789"/>
                </a:lnTo>
                <a:lnTo>
                  <a:pt x="561" y="819"/>
                </a:lnTo>
                <a:lnTo>
                  <a:pt x="604" y="848"/>
                </a:lnTo>
                <a:lnTo>
                  <a:pt x="614" y="853"/>
                </a:lnTo>
                <a:lnTo>
                  <a:pt x="622" y="858"/>
                </a:lnTo>
                <a:lnTo>
                  <a:pt x="633" y="863"/>
                </a:lnTo>
                <a:lnTo>
                  <a:pt x="643" y="866"/>
                </a:lnTo>
                <a:lnTo>
                  <a:pt x="654" y="868"/>
                </a:lnTo>
                <a:lnTo>
                  <a:pt x="664" y="870"/>
                </a:lnTo>
                <a:lnTo>
                  <a:pt x="675" y="871"/>
                </a:lnTo>
                <a:lnTo>
                  <a:pt x="686" y="872"/>
                </a:lnTo>
                <a:lnTo>
                  <a:pt x="701" y="871"/>
                </a:lnTo>
                <a:lnTo>
                  <a:pt x="715" y="869"/>
                </a:lnTo>
                <a:lnTo>
                  <a:pt x="729" y="866"/>
                </a:lnTo>
                <a:lnTo>
                  <a:pt x="743" y="860"/>
                </a:lnTo>
                <a:lnTo>
                  <a:pt x="755" y="855"/>
                </a:lnTo>
                <a:lnTo>
                  <a:pt x="767" y="848"/>
                </a:lnTo>
                <a:lnTo>
                  <a:pt x="779" y="839"/>
                </a:lnTo>
                <a:lnTo>
                  <a:pt x="790" y="829"/>
                </a:lnTo>
                <a:lnTo>
                  <a:pt x="841" y="777"/>
                </a:lnTo>
                <a:lnTo>
                  <a:pt x="849" y="769"/>
                </a:lnTo>
                <a:lnTo>
                  <a:pt x="854" y="761"/>
                </a:lnTo>
                <a:lnTo>
                  <a:pt x="859" y="752"/>
                </a:lnTo>
                <a:lnTo>
                  <a:pt x="864" y="744"/>
                </a:lnTo>
                <a:lnTo>
                  <a:pt x="867" y="734"/>
                </a:lnTo>
                <a:lnTo>
                  <a:pt x="870" y="724"/>
                </a:lnTo>
                <a:lnTo>
                  <a:pt x="871" y="715"/>
                </a:lnTo>
                <a:lnTo>
                  <a:pt x="871" y="704"/>
                </a:lnTo>
                <a:lnTo>
                  <a:pt x="871" y="694"/>
                </a:lnTo>
                <a:lnTo>
                  <a:pt x="870" y="685"/>
                </a:lnTo>
                <a:lnTo>
                  <a:pt x="867" y="675"/>
                </a:lnTo>
                <a:lnTo>
                  <a:pt x="864" y="665"/>
                </a:lnTo>
                <a:lnTo>
                  <a:pt x="859" y="656"/>
                </a:lnTo>
                <a:lnTo>
                  <a:pt x="854" y="647"/>
                </a:lnTo>
                <a:lnTo>
                  <a:pt x="849" y="638"/>
                </a:lnTo>
                <a:lnTo>
                  <a:pt x="841" y="631"/>
                </a:lnTo>
                <a:close/>
              </a:path>
            </a:pathLst>
          </a:custGeom>
          <a:solidFill>
            <a:srgbClr val="3B3939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1" name="Text Placeholder 120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/>
              <a:t>Lorem </a:t>
            </a:r>
            <a:r>
              <a:rPr lang="en-US" dirty="0" err="1"/>
              <a:t>Ipsum</a:t>
            </a:r>
            <a:r>
              <a:rPr lang="en-US" dirty="0"/>
              <a:t> is simply dummy text of the printing and typesetting industry. Lorem </a:t>
            </a:r>
            <a:r>
              <a:rPr lang="en-US" dirty="0" err="1"/>
              <a:t>Ipsum</a:t>
            </a:r>
            <a:r>
              <a:rPr lang="en-US" dirty="0"/>
              <a:t> has been the industry's standard dummy text ever since the 1500s, when an unknown printer took a galley of type and scrambled it to make a type specimen book. </a:t>
            </a:r>
          </a:p>
        </p:txBody>
      </p:sp>
      <p:sp>
        <p:nvSpPr>
          <p:cNvPr id="120" name="Text Placeholder 119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sz="3200" dirty="0"/>
              <a:t>PowerPoint Presentation</a:t>
            </a:r>
          </a:p>
        </p:txBody>
      </p:sp>
      <p:sp>
        <p:nvSpPr>
          <p:cNvPr id="117" name="Slide Number Placeholder 11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206E70-9524-410D-AE9B-78D656EAA14D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8191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F878B2B-000C-43C8-834F-DA6C8501450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PowerPoint Presentation</a:t>
            </a:r>
          </a:p>
        </p:txBody>
      </p:sp>
      <p:sp>
        <p:nvSpPr>
          <p:cNvPr id="117" name="Slide Number Placeholder 11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206E70-9524-410D-AE9B-78D656EAA14D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262" name="Oval 261"/>
          <p:cNvSpPr/>
          <p:nvPr/>
        </p:nvSpPr>
        <p:spPr>
          <a:xfrm>
            <a:off x="6432768" y="1893069"/>
            <a:ext cx="4141478" cy="4141478"/>
          </a:xfrm>
          <a:prstGeom prst="ellipse">
            <a:avLst/>
          </a:prstGeom>
          <a:solidFill>
            <a:schemeClr val="bg1"/>
          </a:solidFill>
          <a:ln w="57150">
            <a:solidFill>
              <a:schemeClr val="accent1">
                <a:alpha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63" name="Oval 262"/>
          <p:cNvSpPr/>
          <p:nvPr/>
        </p:nvSpPr>
        <p:spPr>
          <a:xfrm>
            <a:off x="6792152" y="2252453"/>
            <a:ext cx="3422709" cy="3422709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68" name="Freeform 114"/>
          <p:cNvSpPr>
            <a:spLocks/>
          </p:cNvSpPr>
          <p:nvPr/>
        </p:nvSpPr>
        <p:spPr bwMode="auto">
          <a:xfrm>
            <a:off x="7002872" y="3307398"/>
            <a:ext cx="1625223" cy="2166344"/>
          </a:xfrm>
          <a:custGeom>
            <a:avLst/>
            <a:gdLst>
              <a:gd name="T0" fmla="*/ 358 w 369"/>
              <a:gd name="T1" fmla="*/ 321 h 492"/>
              <a:gd name="T2" fmla="*/ 358 w 369"/>
              <a:gd name="T3" fmla="*/ 321 h 492"/>
              <a:gd name="T4" fmla="*/ 344 w 369"/>
              <a:gd name="T5" fmla="*/ 322 h 492"/>
              <a:gd name="T6" fmla="*/ 171 w 369"/>
              <a:gd name="T7" fmla="*/ 150 h 492"/>
              <a:gd name="T8" fmla="*/ 189 w 369"/>
              <a:gd name="T9" fmla="*/ 73 h 492"/>
              <a:gd name="T10" fmla="*/ 189 w 369"/>
              <a:gd name="T11" fmla="*/ 73 h 492"/>
              <a:gd name="T12" fmla="*/ 126 w 369"/>
              <a:gd name="T13" fmla="*/ 7 h 492"/>
              <a:gd name="T14" fmla="*/ 35 w 369"/>
              <a:gd name="T15" fmla="*/ 0 h 492"/>
              <a:gd name="T16" fmla="*/ 0 w 369"/>
              <a:gd name="T17" fmla="*/ 150 h 492"/>
              <a:gd name="T18" fmla="*/ 344 w 369"/>
              <a:gd name="T19" fmla="*/ 492 h 492"/>
              <a:gd name="T20" fmla="*/ 369 w 369"/>
              <a:gd name="T21" fmla="*/ 491 h 492"/>
              <a:gd name="T22" fmla="*/ 331 w 369"/>
              <a:gd name="T23" fmla="*/ 410 h 492"/>
              <a:gd name="T24" fmla="*/ 358 w 369"/>
              <a:gd name="T25" fmla="*/ 321 h 49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369" h="492">
                <a:moveTo>
                  <a:pt x="358" y="321"/>
                </a:moveTo>
                <a:cubicBezTo>
                  <a:pt x="358" y="321"/>
                  <a:pt x="358" y="321"/>
                  <a:pt x="358" y="321"/>
                </a:cubicBezTo>
                <a:cubicBezTo>
                  <a:pt x="353" y="321"/>
                  <a:pt x="348" y="322"/>
                  <a:pt x="344" y="322"/>
                </a:cubicBezTo>
                <a:cubicBezTo>
                  <a:pt x="248" y="322"/>
                  <a:pt x="171" y="245"/>
                  <a:pt x="171" y="150"/>
                </a:cubicBezTo>
                <a:cubicBezTo>
                  <a:pt x="171" y="122"/>
                  <a:pt x="177" y="96"/>
                  <a:pt x="189" y="73"/>
                </a:cubicBezTo>
                <a:cubicBezTo>
                  <a:pt x="189" y="73"/>
                  <a:pt x="189" y="73"/>
                  <a:pt x="189" y="73"/>
                </a:cubicBezTo>
                <a:cubicBezTo>
                  <a:pt x="126" y="7"/>
                  <a:pt x="126" y="7"/>
                  <a:pt x="126" y="7"/>
                </a:cubicBezTo>
                <a:cubicBezTo>
                  <a:pt x="35" y="0"/>
                  <a:pt x="35" y="0"/>
                  <a:pt x="35" y="0"/>
                </a:cubicBezTo>
                <a:cubicBezTo>
                  <a:pt x="13" y="46"/>
                  <a:pt x="0" y="96"/>
                  <a:pt x="0" y="150"/>
                </a:cubicBezTo>
                <a:cubicBezTo>
                  <a:pt x="0" y="339"/>
                  <a:pt x="154" y="492"/>
                  <a:pt x="344" y="492"/>
                </a:cubicBezTo>
                <a:cubicBezTo>
                  <a:pt x="352" y="492"/>
                  <a:pt x="361" y="491"/>
                  <a:pt x="369" y="491"/>
                </a:cubicBezTo>
                <a:cubicBezTo>
                  <a:pt x="331" y="410"/>
                  <a:pt x="331" y="410"/>
                  <a:pt x="331" y="410"/>
                </a:cubicBezTo>
                <a:lnTo>
                  <a:pt x="358" y="321"/>
                </a:lnTo>
                <a:close/>
              </a:path>
            </a:pathLst>
          </a:custGeom>
          <a:solidFill>
            <a:srgbClr val="70AD47"/>
          </a:solidFill>
          <a:ln w="14288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69" name="Freeform 115"/>
          <p:cNvSpPr>
            <a:spLocks/>
          </p:cNvSpPr>
          <p:nvPr/>
        </p:nvSpPr>
        <p:spPr bwMode="auto">
          <a:xfrm>
            <a:off x="8460738" y="3114008"/>
            <a:ext cx="1567577" cy="2356015"/>
          </a:xfrm>
          <a:custGeom>
            <a:avLst/>
            <a:gdLst>
              <a:gd name="T0" fmla="*/ 356 w 356"/>
              <a:gd name="T1" fmla="*/ 194 h 535"/>
              <a:gd name="T2" fmla="*/ 295 w 356"/>
              <a:gd name="T3" fmla="*/ 0 h 535"/>
              <a:gd name="T4" fmla="*/ 246 w 356"/>
              <a:gd name="T5" fmla="*/ 74 h 535"/>
              <a:gd name="T6" fmla="*/ 154 w 356"/>
              <a:gd name="T7" fmla="*/ 96 h 535"/>
              <a:gd name="T8" fmla="*/ 154 w 356"/>
              <a:gd name="T9" fmla="*/ 96 h 535"/>
              <a:gd name="T10" fmla="*/ 186 w 356"/>
              <a:gd name="T11" fmla="*/ 194 h 535"/>
              <a:gd name="T12" fmla="*/ 27 w 356"/>
              <a:gd name="T13" fmla="*/ 365 h 535"/>
              <a:gd name="T14" fmla="*/ 27 w 356"/>
              <a:gd name="T15" fmla="*/ 365 h 535"/>
              <a:gd name="T16" fmla="*/ 0 w 356"/>
              <a:gd name="T17" fmla="*/ 454 h 535"/>
              <a:gd name="T18" fmla="*/ 38 w 356"/>
              <a:gd name="T19" fmla="*/ 535 h 535"/>
              <a:gd name="T20" fmla="*/ 356 w 356"/>
              <a:gd name="T21" fmla="*/ 194 h 5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356" h="535">
                <a:moveTo>
                  <a:pt x="356" y="194"/>
                </a:moveTo>
                <a:cubicBezTo>
                  <a:pt x="356" y="122"/>
                  <a:pt x="333" y="55"/>
                  <a:pt x="295" y="0"/>
                </a:cubicBezTo>
                <a:cubicBezTo>
                  <a:pt x="246" y="74"/>
                  <a:pt x="246" y="74"/>
                  <a:pt x="246" y="74"/>
                </a:cubicBezTo>
                <a:cubicBezTo>
                  <a:pt x="154" y="96"/>
                  <a:pt x="154" y="96"/>
                  <a:pt x="154" y="96"/>
                </a:cubicBezTo>
                <a:cubicBezTo>
                  <a:pt x="154" y="96"/>
                  <a:pt x="154" y="96"/>
                  <a:pt x="154" y="96"/>
                </a:cubicBezTo>
                <a:cubicBezTo>
                  <a:pt x="174" y="123"/>
                  <a:pt x="186" y="157"/>
                  <a:pt x="186" y="194"/>
                </a:cubicBezTo>
                <a:cubicBezTo>
                  <a:pt x="186" y="284"/>
                  <a:pt x="116" y="358"/>
                  <a:pt x="27" y="365"/>
                </a:cubicBezTo>
                <a:cubicBezTo>
                  <a:pt x="27" y="365"/>
                  <a:pt x="27" y="365"/>
                  <a:pt x="27" y="365"/>
                </a:cubicBezTo>
                <a:cubicBezTo>
                  <a:pt x="0" y="454"/>
                  <a:pt x="0" y="454"/>
                  <a:pt x="0" y="454"/>
                </a:cubicBezTo>
                <a:cubicBezTo>
                  <a:pt x="38" y="535"/>
                  <a:pt x="38" y="535"/>
                  <a:pt x="38" y="535"/>
                </a:cubicBezTo>
                <a:cubicBezTo>
                  <a:pt x="215" y="522"/>
                  <a:pt x="356" y="374"/>
                  <a:pt x="356" y="194"/>
                </a:cubicBezTo>
                <a:close/>
              </a:path>
            </a:pathLst>
          </a:custGeom>
          <a:solidFill>
            <a:srgbClr val="78D2D2"/>
          </a:solidFill>
          <a:ln w="14288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270" name="Group 269"/>
          <p:cNvGrpSpPr/>
          <p:nvPr/>
        </p:nvGrpSpPr>
        <p:grpSpPr>
          <a:xfrm>
            <a:off x="9037190" y="3874552"/>
            <a:ext cx="1924605" cy="1911589"/>
            <a:chOff x="12573000" y="3162300"/>
            <a:chExt cx="1643062" cy="1631950"/>
          </a:xfrm>
        </p:grpSpPr>
        <p:sp>
          <p:nvSpPr>
            <p:cNvPr id="304" name="Oval 109"/>
            <p:cNvSpPr>
              <a:spLocks noChangeArrowheads="1"/>
            </p:cNvSpPr>
            <p:nvPr/>
          </p:nvSpPr>
          <p:spPr bwMode="auto">
            <a:xfrm>
              <a:off x="12573000" y="3162300"/>
              <a:ext cx="1643062" cy="1631950"/>
            </a:xfrm>
            <a:prstGeom prst="ellipse">
              <a:avLst/>
            </a:prstGeom>
            <a:solidFill>
              <a:srgbClr val="78D2D2"/>
            </a:solidFill>
            <a:ln w="14288" cap="flat">
              <a:noFill/>
              <a:prstDash val="solid"/>
              <a:miter lim="800000"/>
              <a:headEnd/>
              <a:tailEnd/>
            </a:ln>
            <a:effectLst>
              <a:outerShdw blurRad="50800" dist="38100" dir="13500000" algn="b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05" name="Oval 110"/>
            <p:cNvSpPr>
              <a:spLocks noChangeArrowheads="1"/>
            </p:cNvSpPr>
            <p:nvPr/>
          </p:nvSpPr>
          <p:spPr bwMode="auto">
            <a:xfrm>
              <a:off x="12754553" y="3338946"/>
              <a:ext cx="1281545" cy="1278659"/>
            </a:xfrm>
            <a:prstGeom prst="ellipse">
              <a:avLst/>
            </a:prstGeom>
            <a:solidFill>
              <a:schemeClr val="bg1"/>
            </a:solidFill>
            <a:ln w="14288" cap="flat">
              <a:noFill/>
              <a:prstDash val="solid"/>
              <a:miter lim="800000"/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271" name="Freeform 113"/>
          <p:cNvSpPr>
            <a:spLocks/>
          </p:cNvSpPr>
          <p:nvPr/>
        </p:nvSpPr>
        <p:spPr bwMode="auto">
          <a:xfrm>
            <a:off x="7157213" y="2465034"/>
            <a:ext cx="2603332" cy="1164061"/>
          </a:xfrm>
          <a:custGeom>
            <a:avLst/>
            <a:gdLst>
              <a:gd name="T0" fmla="*/ 154 w 591"/>
              <a:gd name="T1" fmla="*/ 264 h 264"/>
              <a:gd name="T2" fmla="*/ 154 w 591"/>
              <a:gd name="T3" fmla="*/ 264 h 264"/>
              <a:gd name="T4" fmla="*/ 309 w 591"/>
              <a:gd name="T5" fmla="*/ 170 h 264"/>
              <a:gd name="T6" fmla="*/ 450 w 591"/>
              <a:gd name="T7" fmla="*/ 243 h 264"/>
              <a:gd name="T8" fmla="*/ 450 w 591"/>
              <a:gd name="T9" fmla="*/ 243 h 264"/>
              <a:gd name="T10" fmla="*/ 542 w 591"/>
              <a:gd name="T11" fmla="*/ 221 h 264"/>
              <a:gd name="T12" fmla="*/ 591 w 591"/>
              <a:gd name="T13" fmla="*/ 147 h 264"/>
              <a:gd name="T14" fmla="*/ 309 w 591"/>
              <a:gd name="T15" fmla="*/ 0 h 264"/>
              <a:gd name="T16" fmla="*/ 0 w 591"/>
              <a:gd name="T17" fmla="*/ 191 h 264"/>
              <a:gd name="T18" fmla="*/ 91 w 591"/>
              <a:gd name="T19" fmla="*/ 198 h 264"/>
              <a:gd name="T20" fmla="*/ 154 w 591"/>
              <a:gd name="T21" fmla="*/ 264 h 2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591" h="264">
                <a:moveTo>
                  <a:pt x="154" y="264"/>
                </a:moveTo>
                <a:cubicBezTo>
                  <a:pt x="154" y="264"/>
                  <a:pt x="154" y="264"/>
                  <a:pt x="154" y="264"/>
                </a:cubicBezTo>
                <a:cubicBezTo>
                  <a:pt x="183" y="208"/>
                  <a:pt x="241" y="170"/>
                  <a:pt x="309" y="170"/>
                </a:cubicBezTo>
                <a:cubicBezTo>
                  <a:pt x="367" y="170"/>
                  <a:pt x="419" y="199"/>
                  <a:pt x="450" y="243"/>
                </a:cubicBezTo>
                <a:cubicBezTo>
                  <a:pt x="450" y="243"/>
                  <a:pt x="450" y="243"/>
                  <a:pt x="450" y="243"/>
                </a:cubicBezTo>
                <a:cubicBezTo>
                  <a:pt x="542" y="221"/>
                  <a:pt x="542" y="221"/>
                  <a:pt x="542" y="221"/>
                </a:cubicBezTo>
                <a:cubicBezTo>
                  <a:pt x="591" y="147"/>
                  <a:pt x="591" y="147"/>
                  <a:pt x="591" y="147"/>
                </a:cubicBezTo>
                <a:cubicBezTo>
                  <a:pt x="529" y="58"/>
                  <a:pt x="425" y="0"/>
                  <a:pt x="309" y="0"/>
                </a:cubicBezTo>
                <a:cubicBezTo>
                  <a:pt x="173" y="0"/>
                  <a:pt x="56" y="78"/>
                  <a:pt x="0" y="191"/>
                </a:cubicBezTo>
                <a:cubicBezTo>
                  <a:pt x="91" y="198"/>
                  <a:pt x="91" y="198"/>
                  <a:pt x="91" y="198"/>
                </a:cubicBezTo>
                <a:lnTo>
                  <a:pt x="154" y="264"/>
                </a:lnTo>
                <a:close/>
              </a:path>
            </a:pathLst>
          </a:custGeom>
          <a:solidFill>
            <a:srgbClr val="E2583D"/>
          </a:solidFill>
          <a:ln w="14288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72" name="Oval 111"/>
          <p:cNvSpPr>
            <a:spLocks noChangeArrowheads="1"/>
          </p:cNvSpPr>
          <p:nvPr/>
        </p:nvSpPr>
        <p:spPr bwMode="auto">
          <a:xfrm>
            <a:off x="7557010" y="1299114"/>
            <a:ext cx="1911589" cy="1915308"/>
          </a:xfrm>
          <a:prstGeom prst="ellipse">
            <a:avLst/>
          </a:prstGeom>
          <a:solidFill>
            <a:srgbClr val="E2583D"/>
          </a:solidFill>
          <a:ln w="14288" cap="flat">
            <a:noFill/>
            <a:prstDash val="solid"/>
            <a:miter lim="800000"/>
            <a:headEnd/>
            <a:tailEnd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73" name="Oval 107"/>
          <p:cNvSpPr>
            <a:spLocks noChangeArrowheads="1"/>
          </p:cNvSpPr>
          <p:nvPr/>
        </p:nvSpPr>
        <p:spPr bwMode="auto">
          <a:xfrm>
            <a:off x="6086128" y="3874552"/>
            <a:ext cx="1920886" cy="1911589"/>
          </a:xfrm>
          <a:prstGeom prst="ellipse">
            <a:avLst/>
          </a:prstGeom>
          <a:solidFill>
            <a:srgbClr val="70AD47"/>
          </a:solidFill>
          <a:ln w="14288" cap="flat">
            <a:noFill/>
            <a:prstDash val="solid"/>
            <a:miter lim="800000"/>
            <a:headEnd/>
            <a:tailEnd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74" name="Oval 108"/>
          <p:cNvSpPr>
            <a:spLocks noChangeArrowheads="1"/>
          </p:cNvSpPr>
          <p:nvPr/>
        </p:nvSpPr>
        <p:spPr bwMode="auto">
          <a:xfrm>
            <a:off x="6293464" y="4081467"/>
            <a:ext cx="1506213" cy="1497761"/>
          </a:xfrm>
          <a:prstGeom prst="ellipse">
            <a:avLst/>
          </a:prstGeom>
          <a:solidFill>
            <a:schemeClr val="bg1"/>
          </a:solidFill>
          <a:ln w="14288" cap="flat">
            <a:noFill/>
            <a:prstDash val="solid"/>
            <a:miter lim="800000"/>
            <a:headEnd/>
            <a:tailEnd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95" name="TextBox 294"/>
          <p:cNvSpPr txBox="1"/>
          <p:nvPr/>
        </p:nvSpPr>
        <p:spPr>
          <a:xfrm>
            <a:off x="6635521" y="4970226"/>
            <a:ext cx="822100" cy="184666"/>
          </a:xfrm>
          <a:prstGeom prst="rect">
            <a:avLst/>
          </a:prstGeom>
          <a:noFill/>
          <a:ln w="6350">
            <a:noFill/>
            <a:prstDash val="dash"/>
          </a:ln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3B3939"/>
                </a:solidFill>
                <a:effectLst/>
                <a:uLnTx/>
                <a:uFillTx/>
                <a:ea typeface="+mn-ea"/>
                <a:cs typeface="+mn-cs"/>
              </a:rPr>
              <a:t>SUPPLIER</a:t>
            </a:r>
          </a:p>
        </p:txBody>
      </p:sp>
      <p:grpSp>
        <p:nvGrpSpPr>
          <p:cNvPr id="296" name="Group 295"/>
          <p:cNvGrpSpPr>
            <a:grpSpLocks noChangeAspect="1"/>
          </p:cNvGrpSpPr>
          <p:nvPr/>
        </p:nvGrpSpPr>
        <p:grpSpPr>
          <a:xfrm>
            <a:off x="6885286" y="4474158"/>
            <a:ext cx="322571" cy="421687"/>
            <a:chOff x="3359150" y="3986213"/>
            <a:chExt cx="284162" cy="371476"/>
          </a:xfrm>
          <a:solidFill>
            <a:srgbClr val="3B3939"/>
          </a:solidFill>
        </p:grpSpPr>
        <p:sp>
          <p:nvSpPr>
            <p:cNvPr id="297" name="Freeform 121"/>
            <p:cNvSpPr>
              <a:spLocks noEditPoints="1"/>
            </p:cNvSpPr>
            <p:nvPr/>
          </p:nvSpPr>
          <p:spPr bwMode="auto">
            <a:xfrm>
              <a:off x="3359150" y="4249738"/>
              <a:ext cx="107950" cy="107950"/>
            </a:xfrm>
            <a:custGeom>
              <a:avLst/>
              <a:gdLst>
                <a:gd name="T0" fmla="*/ 14 w 28"/>
                <a:gd name="T1" fmla="*/ 28 h 28"/>
                <a:gd name="T2" fmla="*/ 0 w 28"/>
                <a:gd name="T3" fmla="*/ 14 h 28"/>
                <a:gd name="T4" fmla="*/ 14 w 28"/>
                <a:gd name="T5" fmla="*/ 0 h 28"/>
                <a:gd name="T6" fmla="*/ 28 w 28"/>
                <a:gd name="T7" fmla="*/ 14 h 28"/>
                <a:gd name="T8" fmla="*/ 14 w 28"/>
                <a:gd name="T9" fmla="*/ 28 h 28"/>
                <a:gd name="T10" fmla="*/ 14 w 28"/>
                <a:gd name="T11" fmla="*/ 4 h 28"/>
                <a:gd name="T12" fmla="*/ 4 w 28"/>
                <a:gd name="T13" fmla="*/ 14 h 28"/>
                <a:gd name="T14" fmla="*/ 14 w 28"/>
                <a:gd name="T15" fmla="*/ 24 h 28"/>
                <a:gd name="T16" fmla="*/ 24 w 28"/>
                <a:gd name="T17" fmla="*/ 14 h 28"/>
                <a:gd name="T18" fmla="*/ 14 w 28"/>
                <a:gd name="T19" fmla="*/ 4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8" h="28">
                  <a:moveTo>
                    <a:pt x="14" y="28"/>
                  </a:moveTo>
                  <a:cubicBezTo>
                    <a:pt x="6" y="28"/>
                    <a:pt x="0" y="22"/>
                    <a:pt x="0" y="14"/>
                  </a:cubicBezTo>
                  <a:cubicBezTo>
                    <a:pt x="0" y="6"/>
                    <a:pt x="6" y="0"/>
                    <a:pt x="14" y="0"/>
                  </a:cubicBezTo>
                  <a:cubicBezTo>
                    <a:pt x="22" y="0"/>
                    <a:pt x="28" y="6"/>
                    <a:pt x="28" y="14"/>
                  </a:cubicBezTo>
                  <a:cubicBezTo>
                    <a:pt x="28" y="22"/>
                    <a:pt x="22" y="28"/>
                    <a:pt x="14" y="28"/>
                  </a:cubicBezTo>
                  <a:close/>
                  <a:moveTo>
                    <a:pt x="14" y="4"/>
                  </a:moveTo>
                  <a:cubicBezTo>
                    <a:pt x="8" y="4"/>
                    <a:pt x="4" y="8"/>
                    <a:pt x="4" y="14"/>
                  </a:cubicBezTo>
                  <a:cubicBezTo>
                    <a:pt x="4" y="20"/>
                    <a:pt x="8" y="24"/>
                    <a:pt x="14" y="24"/>
                  </a:cubicBezTo>
                  <a:cubicBezTo>
                    <a:pt x="20" y="24"/>
                    <a:pt x="24" y="20"/>
                    <a:pt x="24" y="14"/>
                  </a:cubicBezTo>
                  <a:cubicBezTo>
                    <a:pt x="24" y="8"/>
                    <a:pt x="20" y="4"/>
                    <a:pt x="14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98" name="Freeform 122"/>
            <p:cNvSpPr>
              <a:spLocks/>
            </p:cNvSpPr>
            <p:nvPr/>
          </p:nvSpPr>
          <p:spPr bwMode="auto">
            <a:xfrm>
              <a:off x="3373438" y="3986213"/>
              <a:ext cx="63500" cy="282575"/>
            </a:xfrm>
            <a:custGeom>
              <a:avLst/>
              <a:gdLst>
                <a:gd name="T0" fmla="*/ 14 w 16"/>
                <a:gd name="T1" fmla="*/ 73 h 73"/>
                <a:gd name="T2" fmla="*/ 12 w 16"/>
                <a:gd name="T3" fmla="*/ 71 h 73"/>
                <a:gd name="T4" fmla="*/ 12 w 16"/>
                <a:gd name="T5" fmla="*/ 4 h 73"/>
                <a:gd name="T6" fmla="*/ 2 w 16"/>
                <a:gd name="T7" fmla="*/ 4 h 73"/>
                <a:gd name="T8" fmla="*/ 0 w 16"/>
                <a:gd name="T9" fmla="*/ 2 h 73"/>
                <a:gd name="T10" fmla="*/ 2 w 16"/>
                <a:gd name="T11" fmla="*/ 0 h 73"/>
                <a:gd name="T12" fmla="*/ 14 w 16"/>
                <a:gd name="T13" fmla="*/ 0 h 73"/>
                <a:gd name="T14" fmla="*/ 16 w 16"/>
                <a:gd name="T15" fmla="*/ 2 h 73"/>
                <a:gd name="T16" fmla="*/ 16 w 16"/>
                <a:gd name="T17" fmla="*/ 71 h 73"/>
                <a:gd name="T18" fmla="*/ 14 w 16"/>
                <a:gd name="T19" fmla="*/ 73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6" h="73">
                  <a:moveTo>
                    <a:pt x="14" y="73"/>
                  </a:moveTo>
                  <a:cubicBezTo>
                    <a:pt x="13" y="73"/>
                    <a:pt x="12" y="72"/>
                    <a:pt x="12" y="71"/>
                  </a:cubicBezTo>
                  <a:cubicBezTo>
                    <a:pt x="12" y="4"/>
                    <a:pt x="12" y="4"/>
                    <a:pt x="12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1" y="4"/>
                    <a:pt x="0" y="3"/>
                    <a:pt x="0" y="2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15" y="0"/>
                    <a:pt x="16" y="1"/>
                    <a:pt x="16" y="2"/>
                  </a:cubicBezTo>
                  <a:cubicBezTo>
                    <a:pt x="16" y="71"/>
                    <a:pt x="16" y="71"/>
                    <a:pt x="16" y="71"/>
                  </a:cubicBezTo>
                  <a:cubicBezTo>
                    <a:pt x="16" y="72"/>
                    <a:pt x="15" y="73"/>
                    <a:pt x="14" y="7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99" name="Freeform 123"/>
            <p:cNvSpPr>
              <a:spLocks/>
            </p:cNvSpPr>
            <p:nvPr/>
          </p:nvSpPr>
          <p:spPr bwMode="auto">
            <a:xfrm>
              <a:off x="3448050" y="4311651"/>
              <a:ext cx="195262" cy="46038"/>
            </a:xfrm>
            <a:custGeom>
              <a:avLst/>
              <a:gdLst>
                <a:gd name="T0" fmla="*/ 47 w 50"/>
                <a:gd name="T1" fmla="*/ 12 h 12"/>
                <a:gd name="T2" fmla="*/ 46 w 50"/>
                <a:gd name="T3" fmla="*/ 11 h 12"/>
                <a:gd name="T4" fmla="*/ 38 w 50"/>
                <a:gd name="T5" fmla="*/ 4 h 12"/>
                <a:gd name="T6" fmla="*/ 2 w 50"/>
                <a:gd name="T7" fmla="*/ 4 h 12"/>
                <a:gd name="T8" fmla="*/ 0 w 50"/>
                <a:gd name="T9" fmla="*/ 2 h 12"/>
                <a:gd name="T10" fmla="*/ 2 w 50"/>
                <a:gd name="T11" fmla="*/ 0 h 12"/>
                <a:gd name="T12" fmla="*/ 39 w 50"/>
                <a:gd name="T13" fmla="*/ 0 h 12"/>
                <a:gd name="T14" fmla="*/ 40 w 50"/>
                <a:gd name="T15" fmla="*/ 1 h 12"/>
                <a:gd name="T16" fmla="*/ 49 w 50"/>
                <a:gd name="T17" fmla="*/ 9 h 12"/>
                <a:gd name="T18" fmla="*/ 49 w 50"/>
                <a:gd name="T19" fmla="*/ 11 h 12"/>
                <a:gd name="T20" fmla="*/ 47 w 50"/>
                <a:gd name="T21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0" h="12">
                  <a:moveTo>
                    <a:pt x="47" y="12"/>
                  </a:moveTo>
                  <a:cubicBezTo>
                    <a:pt x="47" y="12"/>
                    <a:pt x="46" y="12"/>
                    <a:pt x="46" y="11"/>
                  </a:cubicBezTo>
                  <a:cubicBezTo>
                    <a:pt x="38" y="4"/>
                    <a:pt x="38" y="4"/>
                    <a:pt x="38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1" y="4"/>
                    <a:pt x="0" y="3"/>
                    <a:pt x="0" y="2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39" y="0"/>
                    <a:pt x="39" y="0"/>
                    <a:pt x="39" y="0"/>
                  </a:cubicBezTo>
                  <a:cubicBezTo>
                    <a:pt x="40" y="0"/>
                    <a:pt x="40" y="0"/>
                    <a:pt x="40" y="1"/>
                  </a:cubicBezTo>
                  <a:cubicBezTo>
                    <a:pt x="49" y="9"/>
                    <a:pt x="49" y="9"/>
                    <a:pt x="49" y="9"/>
                  </a:cubicBezTo>
                  <a:cubicBezTo>
                    <a:pt x="50" y="9"/>
                    <a:pt x="50" y="11"/>
                    <a:pt x="49" y="11"/>
                  </a:cubicBezTo>
                  <a:cubicBezTo>
                    <a:pt x="48" y="12"/>
                    <a:pt x="48" y="12"/>
                    <a:pt x="47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00" name="Freeform 124"/>
            <p:cNvSpPr>
              <a:spLocks noEditPoints="1"/>
            </p:cNvSpPr>
            <p:nvPr/>
          </p:nvSpPr>
          <p:spPr bwMode="auto">
            <a:xfrm>
              <a:off x="3452813" y="4141788"/>
              <a:ext cx="171450" cy="153988"/>
            </a:xfrm>
            <a:custGeom>
              <a:avLst/>
              <a:gdLst>
                <a:gd name="T0" fmla="*/ 42 w 44"/>
                <a:gd name="T1" fmla="*/ 40 h 40"/>
                <a:gd name="T2" fmla="*/ 2 w 44"/>
                <a:gd name="T3" fmla="*/ 40 h 40"/>
                <a:gd name="T4" fmla="*/ 0 w 44"/>
                <a:gd name="T5" fmla="*/ 38 h 40"/>
                <a:gd name="T6" fmla="*/ 0 w 44"/>
                <a:gd name="T7" fmla="*/ 2 h 40"/>
                <a:gd name="T8" fmla="*/ 2 w 44"/>
                <a:gd name="T9" fmla="*/ 0 h 40"/>
                <a:gd name="T10" fmla="*/ 42 w 44"/>
                <a:gd name="T11" fmla="*/ 0 h 40"/>
                <a:gd name="T12" fmla="*/ 44 w 44"/>
                <a:gd name="T13" fmla="*/ 2 h 40"/>
                <a:gd name="T14" fmla="*/ 44 w 44"/>
                <a:gd name="T15" fmla="*/ 38 h 40"/>
                <a:gd name="T16" fmla="*/ 42 w 44"/>
                <a:gd name="T17" fmla="*/ 40 h 40"/>
                <a:gd name="T18" fmla="*/ 4 w 44"/>
                <a:gd name="T19" fmla="*/ 36 h 40"/>
                <a:gd name="T20" fmla="*/ 40 w 44"/>
                <a:gd name="T21" fmla="*/ 36 h 40"/>
                <a:gd name="T22" fmla="*/ 40 w 44"/>
                <a:gd name="T23" fmla="*/ 4 h 40"/>
                <a:gd name="T24" fmla="*/ 4 w 44"/>
                <a:gd name="T25" fmla="*/ 4 h 40"/>
                <a:gd name="T26" fmla="*/ 4 w 44"/>
                <a:gd name="T27" fmla="*/ 36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4" h="40">
                  <a:moveTo>
                    <a:pt x="42" y="40"/>
                  </a:moveTo>
                  <a:cubicBezTo>
                    <a:pt x="2" y="40"/>
                    <a:pt x="2" y="40"/>
                    <a:pt x="2" y="40"/>
                  </a:cubicBezTo>
                  <a:cubicBezTo>
                    <a:pt x="1" y="40"/>
                    <a:pt x="0" y="39"/>
                    <a:pt x="0" y="38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42" y="0"/>
                    <a:pt x="42" y="0"/>
                    <a:pt x="42" y="0"/>
                  </a:cubicBezTo>
                  <a:cubicBezTo>
                    <a:pt x="43" y="0"/>
                    <a:pt x="44" y="1"/>
                    <a:pt x="44" y="2"/>
                  </a:cubicBezTo>
                  <a:cubicBezTo>
                    <a:pt x="44" y="38"/>
                    <a:pt x="44" y="38"/>
                    <a:pt x="44" y="38"/>
                  </a:cubicBezTo>
                  <a:cubicBezTo>
                    <a:pt x="44" y="39"/>
                    <a:pt x="43" y="40"/>
                    <a:pt x="42" y="40"/>
                  </a:cubicBezTo>
                  <a:close/>
                  <a:moveTo>
                    <a:pt x="4" y="36"/>
                  </a:moveTo>
                  <a:cubicBezTo>
                    <a:pt x="40" y="36"/>
                    <a:pt x="40" y="36"/>
                    <a:pt x="40" y="36"/>
                  </a:cubicBezTo>
                  <a:cubicBezTo>
                    <a:pt x="40" y="4"/>
                    <a:pt x="40" y="4"/>
                    <a:pt x="40" y="4"/>
                  </a:cubicBezTo>
                  <a:cubicBezTo>
                    <a:pt x="4" y="4"/>
                    <a:pt x="4" y="4"/>
                    <a:pt x="4" y="4"/>
                  </a:cubicBezTo>
                  <a:lnTo>
                    <a:pt x="4" y="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01" name="Freeform 125"/>
            <p:cNvSpPr>
              <a:spLocks noEditPoints="1"/>
            </p:cNvSpPr>
            <p:nvPr/>
          </p:nvSpPr>
          <p:spPr bwMode="auto">
            <a:xfrm>
              <a:off x="3452813" y="4064001"/>
              <a:ext cx="123825" cy="92075"/>
            </a:xfrm>
            <a:custGeom>
              <a:avLst/>
              <a:gdLst>
                <a:gd name="T0" fmla="*/ 30 w 32"/>
                <a:gd name="T1" fmla="*/ 24 h 24"/>
                <a:gd name="T2" fmla="*/ 2 w 32"/>
                <a:gd name="T3" fmla="*/ 24 h 24"/>
                <a:gd name="T4" fmla="*/ 0 w 32"/>
                <a:gd name="T5" fmla="*/ 22 h 24"/>
                <a:gd name="T6" fmla="*/ 0 w 32"/>
                <a:gd name="T7" fmla="*/ 2 h 24"/>
                <a:gd name="T8" fmla="*/ 2 w 32"/>
                <a:gd name="T9" fmla="*/ 0 h 24"/>
                <a:gd name="T10" fmla="*/ 30 w 32"/>
                <a:gd name="T11" fmla="*/ 0 h 24"/>
                <a:gd name="T12" fmla="*/ 32 w 32"/>
                <a:gd name="T13" fmla="*/ 2 h 24"/>
                <a:gd name="T14" fmla="*/ 32 w 32"/>
                <a:gd name="T15" fmla="*/ 22 h 24"/>
                <a:gd name="T16" fmla="*/ 30 w 32"/>
                <a:gd name="T17" fmla="*/ 24 h 24"/>
                <a:gd name="T18" fmla="*/ 4 w 32"/>
                <a:gd name="T19" fmla="*/ 20 h 24"/>
                <a:gd name="T20" fmla="*/ 28 w 32"/>
                <a:gd name="T21" fmla="*/ 20 h 24"/>
                <a:gd name="T22" fmla="*/ 28 w 32"/>
                <a:gd name="T23" fmla="*/ 4 h 24"/>
                <a:gd name="T24" fmla="*/ 4 w 32"/>
                <a:gd name="T25" fmla="*/ 4 h 24"/>
                <a:gd name="T26" fmla="*/ 4 w 32"/>
                <a:gd name="T27" fmla="*/ 2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2" h="24">
                  <a:moveTo>
                    <a:pt x="30" y="24"/>
                  </a:moveTo>
                  <a:cubicBezTo>
                    <a:pt x="2" y="24"/>
                    <a:pt x="2" y="24"/>
                    <a:pt x="2" y="24"/>
                  </a:cubicBezTo>
                  <a:cubicBezTo>
                    <a:pt x="1" y="24"/>
                    <a:pt x="0" y="23"/>
                    <a:pt x="0" y="22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30" y="0"/>
                    <a:pt x="30" y="0"/>
                    <a:pt x="30" y="0"/>
                  </a:cubicBezTo>
                  <a:cubicBezTo>
                    <a:pt x="31" y="0"/>
                    <a:pt x="32" y="1"/>
                    <a:pt x="32" y="2"/>
                  </a:cubicBezTo>
                  <a:cubicBezTo>
                    <a:pt x="32" y="22"/>
                    <a:pt x="32" y="22"/>
                    <a:pt x="32" y="22"/>
                  </a:cubicBezTo>
                  <a:cubicBezTo>
                    <a:pt x="32" y="23"/>
                    <a:pt x="31" y="24"/>
                    <a:pt x="30" y="24"/>
                  </a:cubicBezTo>
                  <a:close/>
                  <a:moveTo>
                    <a:pt x="4" y="20"/>
                  </a:moveTo>
                  <a:cubicBezTo>
                    <a:pt x="28" y="20"/>
                    <a:pt x="28" y="20"/>
                    <a:pt x="28" y="20"/>
                  </a:cubicBezTo>
                  <a:cubicBezTo>
                    <a:pt x="28" y="4"/>
                    <a:pt x="28" y="4"/>
                    <a:pt x="28" y="4"/>
                  </a:cubicBezTo>
                  <a:cubicBezTo>
                    <a:pt x="4" y="4"/>
                    <a:pt x="4" y="4"/>
                    <a:pt x="4" y="4"/>
                  </a:cubicBezTo>
                  <a:lnTo>
                    <a:pt x="4" y="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02" name="Freeform 126"/>
            <p:cNvSpPr>
              <a:spLocks/>
            </p:cNvSpPr>
            <p:nvPr/>
          </p:nvSpPr>
          <p:spPr bwMode="auto">
            <a:xfrm>
              <a:off x="3546475" y="4249738"/>
              <a:ext cx="46037" cy="15875"/>
            </a:xfrm>
            <a:custGeom>
              <a:avLst/>
              <a:gdLst>
                <a:gd name="T0" fmla="*/ 10 w 12"/>
                <a:gd name="T1" fmla="*/ 4 h 4"/>
                <a:gd name="T2" fmla="*/ 2 w 12"/>
                <a:gd name="T3" fmla="*/ 4 h 4"/>
                <a:gd name="T4" fmla="*/ 0 w 12"/>
                <a:gd name="T5" fmla="*/ 2 h 4"/>
                <a:gd name="T6" fmla="*/ 2 w 12"/>
                <a:gd name="T7" fmla="*/ 0 h 4"/>
                <a:gd name="T8" fmla="*/ 10 w 12"/>
                <a:gd name="T9" fmla="*/ 0 h 4"/>
                <a:gd name="T10" fmla="*/ 12 w 12"/>
                <a:gd name="T11" fmla="*/ 2 h 4"/>
                <a:gd name="T12" fmla="*/ 10 w 12"/>
                <a:gd name="T13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" h="4">
                  <a:moveTo>
                    <a:pt x="10" y="4"/>
                  </a:moveTo>
                  <a:cubicBezTo>
                    <a:pt x="2" y="4"/>
                    <a:pt x="2" y="4"/>
                    <a:pt x="2" y="4"/>
                  </a:cubicBezTo>
                  <a:cubicBezTo>
                    <a:pt x="1" y="4"/>
                    <a:pt x="0" y="3"/>
                    <a:pt x="0" y="2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10" y="0"/>
                    <a:pt x="10" y="0"/>
                    <a:pt x="10" y="0"/>
                  </a:cubicBezTo>
                  <a:cubicBezTo>
                    <a:pt x="11" y="0"/>
                    <a:pt x="12" y="1"/>
                    <a:pt x="12" y="2"/>
                  </a:cubicBezTo>
                  <a:cubicBezTo>
                    <a:pt x="12" y="3"/>
                    <a:pt x="11" y="4"/>
                    <a:pt x="1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03" name="Freeform 127"/>
            <p:cNvSpPr>
              <a:spLocks/>
            </p:cNvSpPr>
            <p:nvPr/>
          </p:nvSpPr>
          <p:spPr bwMode="auto">
            <a:xfrm>
              <a:off x="3482975" y="4110038"/>
              <a:ext cx="31750" cy="15875"/>
            </a:xfrm>
            <a:custGeom>
              <a:avLst/>
              <a:gdLst>
                <a:gd name="T0" fmla="*/ 6 w 8"/>
                <a:gd name="T1" fmla="*/ 4 h 4"/>
                <a:gd name="T2" fmla="*/ 2 w 8"/>
                <a:gd name="T3" fmla="*/ 4 h 4"/>
                <a:gd name="T4" fmla="*/ 0 w 8"/>
                <a:gd name="T5" fmla="*/ 2 h 4"/>
                <a:gd name="T6" fmla="*/ 2 w 8"/>
                <a:gd name="T7" fmla="*/ 0 h 4"/>
                <a:gd name="T8" fmla="*/ 6 w 8"/>
                <a:gd name="T9" fmla="*/ 0 h 4"/>
                <a:gd name="T10" fmla="*/ 8 w 8"/>
                <a:gd name="T11" fmla="*/ 2 h 4"/>
                <a:gd name="T12" fmla="*/ 6 w 8"/>
                <a:gd name="T13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" h="4">
                  <a:moveTo>
                    <a:pt x="6" y="4"/>
                  </a:moveTo>
                  <a:cubicBezTo>
                    <a:pt x="2" y="4"/>
                    <a:pt x="2" y="4"/>
                    <a:pt x="2" y="4"/>
                  </a:cubicBezTo>
                  <a:cubicBezTo>
                    <a:pt x="1" y="4"/>
                    <a:pt x="0" y="3"/>
                    <a:pt x="0" y="2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7" y="0"/>
                    <a:pt x="8" y="1"/>
                    <a:pt x="8" y="2"/>
                  </a:cubicBezTo>
                  <a:cubicBezTo>
                    <a:pt x="8" y="3"/>
                    <a:pt x="7" y="4"/>
                    <a:pt x="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286" name="Oval 112"/>
          <p:cNvSpPr>
            <a:spLocks noChangeArrowheads="1"/>
          </p:cNvSpPr>
          <p:nvPr/>
        </p:nvSpPr>
        <p:spPr bwMode="auto">
          <a:xfrm>
            <a:off x="7763925" y="1509578"/>
            <a:ext cx="1497761" cy="1494380"/>
          </a:xfrm>
          <a:prstGeom prst="ellipse">
            <a:avLst/>
          </a:prstGeom>
          <a:solidFill>
            <a:schemeClr val="bg1"/>
          </a:solidFill>
          <a:ln w="14288" cap="flat">
            <a:noFill/>
            <a:prstDash val="solid"/>
            <a:miter lim="800000"/>
            <a:headEnd/>
            <a:tailEnd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88" name="TextBox 287"/>
          <p:cNvSpPr txBox="1"/>
          <p:nvPr/>
        </p:nvSpPr>
        <p:spPr>
          <a:xfrm>
            <a:off x="7887374" y="2370113"/>
            <a:ext cx="1250862" cy="184666"/>
          </a:xfrm>
          <a:prstGeom prst="rect">
            <a:avLst/>
          </a:prstGeom>
          <a:noFill/>
          <a:ln w="6350">
            <a:noFill/>
            <a:prstDash val="dash"/>
          </a:ln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E2583D"/>
                </a:solidFill>
                <a:effectLst/>
                <a:uLnTx/>
                <a:uFillTx/>
                <a:ea typeface="+mn-ea"/>
                <a:cs typeface="+mn-cs"/>
              </a:rPr>
              <a:t>YOUR PROCESS</a:t>
            </a:r>
          </a:p>
        </p:txBody>
      </p:sp>
      <p:grpSp>
        <p:nvGrpSpPr>
          <p:cNvPr id="289" name="Group 288"/>
          <p:cNvGrpSpPr>
            <a:grpSpLocks noChangeAspect="1"/>
          </p:cNvGrpSpPr>
          <p:nvPr/>
        </p:nvGrpSpPr>
        <p:grpSpPr>
          <a:xfrm>
            <a:off x="8292599" y="1927114"/>
            <a:ext cx="440413" cy="348502"/>
            <a:chOff x="8045450" y="1020762"/>
            <a:chExt cx="365126" cy="288926"/>
          </a:xfrm>
          <a:solidFill>
            <a:srgbClr val="E2583D"/>
          </a:solidFill>
        </p:grpSpPr>
        <p:sp>
          <p:nvSpPr>
            <p:cNvPr id="290" name="Freeform 131"/>
            <p:cNvSpPr>
              <a:spLocks/>
            </p:cNvSpPr>
            <p:nvPr/>
          </p:nvSpPr>
          <p:spPr bwMode="auto">
            <a:xfrm>
              <a:off x="8045450" y="1133475"/>
              <a:ext cx="109538" cy="82550"/>
            </a:xfrm>
            <a:custGeom>
              <a:avLst/>
              <a:gdLst>
                <a:gd name="T0" fmla="*/ 13 w 28"/>
                <a:gd name="T1" fmla="*/ 21 h 21"/>
                <a:gd name="T2" fmla="*/ 13 w 28"/>
                <a:gd name="T3" fmla="*/ 21 h 21"/>
                <a:gd name="T4" fmla="*/ 11 w 28"/>
                <a:gd name="T5" fmla="*/ 20 h 21"/>
                <a:gd name="T6" fmla="*/ 0 w 28"/>
                <a:gd name="T7" fmla="*/ 4 h 21"/>
                <a:gd name="T8" fmla="*/ 1 w 28"/>
                <a:gd name="T9" fmla="*/ 1 h 21"/>
                <a:gd name="T10" fmla="*/ 4 w 28"/>
                <a:gd name="T11" fmla="*/ 1 h 21"/>
                <a:gd name="T12" fmla="*/ 13 w 28"/>
                <a:gd name="T13" fmla="*/ 16 h 21"/>
                <a:gd name="T14" fmla="*/ 24 w 28"/>
                <a:gd name="T15" fmla="*/ 2 h 21"/>
                <a:gd name="T16" fmla="*/ 27 w 28"/>
                <a:gd name="T17" fmla="*/ 2 h 21"/>
                <a:gd name="T18" fmla="*/ 27 w 28"/>
                <a:gd name="T19" fmla="*/ 5 h 21"/>
                <a:gd name="T20" fmla="*/ 15 w 28"/>
                <a:gd name="T21" fmla="*/ 20 h 21"/>
                <a:gd name="T22" fmla="*/ 13 w 28"/>
                <a:gd name="T23" fmla="*/ 21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8" h="21">
                  <a:moveTo>
                    <a:pt x="13" y="21"/>
                  </a:moveTo>
                  <a:cubicBezTo>
                    <a:pt x="13" y="21"/>
                    <a:pt x="13" y="21"/>
                    <a:pt x="13" y="21"/>
                  </a:cubicBezTo>
                  <a:cubicBezTo>
                    <a:pt x="12" y="21"/>
                    <a:pt x="12" y="21"/>
                    <a:pt x="11" y="20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3"/>
                    <a:pt x="0" y="1"/>
                    <a:pt x="1" y="1"/>
                  </a:cubicBezTo>
                  <a:cubicBezTo>
                    <a:pt x="2" y="0"/>
                    <a:pt x="3" y="0"/>
                    <a:pt x="4" y="1"/>
                  </a:cubicBezTo>
                  <a:cubicBezTo>
                    <a:pt x="13" y="16"/>
                    <a:pt x="13" y="16"/>
                    <a:pt x="13" y="16"/>
                  </a:cubicBezTo>
                  <a:cubicBezTo>
                    <a:pt x="24" y="2"/>
                    <a:pt x="24" y="2"/>
                    <a:pt x="24" y="2"/>
                  </a:cubicBezTo>
                  <a:cubicBezTo>
                    <a:pt x="25" y="2"/>
                    <a:pt x="26" y="1"/>
                    <a:pt x="27" y="2"/>
                  </a:cubicBezTo>
                  <a:cubicBezTo>
                    <a:pt x="28" y="3"/>
                    <a:pt x="28" y="4"/>
                    <a:pt x="27" y="5"/>
                  </a:cubicBezTo>
                  <a:cubicBezTo>
                    <a:pt x="15" y="20"/>
                    <a:pt x="15" y="20"/>
                    <a:pt x="15" y="20"/>
                  </a:cubicBezTo>
                  <a:cubicBezTo>
                    <a:pt x="14" y="21"/>
                    <a:pt x="14" y="21"/>
                    <a:pt x="13" y="2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91" name="Freeform 132"/>
            <p:cNvSpPr>
              <a:spLocks/>
            </p:cNvSpPr>
            <p:nvPr/>
          </p:nvSpPr>
          <p:spPr bwMode="auto">
            <a:xfrm>
              <a:off x="8080375" y="1020762"/>
              <a:ext cx="255588" cy="195263"/>
            </a:xfrm>
            <a:custGeom>
              <a:avLst/>
              <a:gdLst>
                <a:gd name="T0" fmla="*/ 4 w 66"/>
                <a:gd name="T1" fmla="*/ 50 h 50"/>
                <a:gd name="T2" fmla="*/ 2 w 66"/>
                <a:gd name="T3" fmla="*/ 48 h 50"/>
                <a:gd name="T4" fmla="*/ 7 w 66"/>
                <a:gd name="T5" fmla="*/ 20 h 50"/>
                <a:gd name="T6" fmla="*/ 30 w 66"/>
                <a:gd name="T7" fmla="*/ 3 h 50"/>
                <a:gd name="T8" fmla="*/ 65 w 66"/>
                <a:gd name="T9" fmla="*/ 14 h 50"/>
                <a:gd name="T10" fmla="*/ 65 w 66"/>
                <a:gd name="T11" fmla="*/ 17 h 50"/>
                <a:gd name="T12" fmla="*/ 62 w 66"/>
                <a:gd name="T13" fmla="*/ 17 h 50"/>
                <a:gd name="T14" fmla="*/ 31 w 66"/>
                <a:gd name="T15" fmla="*/ 7 h 50"/>
                <a:gd name="T16" fmla="*/ 10 w 66"/>
                <a:gd name="T17" fmla="*/ 22 h 50"/>
                <a:gd name="T18" fmla="*/ 6 w 66"/>
                <a:gd name="T19" fmla="*/ 47 h 50"/>
                <a:gd name="T20" fmla="*/ 4 w 66"/>
                <a:gd name="T21" fmla="*/ 50 h 50"/>
                <a:gd name="T22" fmla="*/ 4 w 66"/>
                <a:gd name="T23" fmla="*/ 5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66" h="50">
                  <a:moveTo>
                    <a:pt x="4" y="50"/>
                  </a:moveTo>
                  <a:cubicBezTo>
                    <a:pt x="3" y="50"/>
                    <a:pt x="2" y="49"/>
                    <a:pt x="2" y="48"/>
                  </a:cubicBezTo>
                  <a:cubicBezTo>
                    <a:pt x="0" y="39"/>
                    <a:pt x="1" y="28"/>
                    <a:pt x="7" y="20"/>
                  </a:cubicBezTo>
                  <a:cubicBezTo>
                    <a:pt x="12" y="11"/>
                    <a:pt x="20" y="5"/>
                    <a:pt x="30" y="3"/>
                  </a:cubicBezTo>
                  <a:cubicBezTo>
                    <a:pt x="43" y="0"/>
                    <a:pt x="56" y="4"/>
                    <a:pt x="65" y="14"/>
                  </a:cubicBezTo>
                  <a:cubicBezTo>
                    <a:pt x="66" y="15"/>
                    <a:pt x="66" y="16"/>
                    <a:pt x="65" y="17"/>
                  </a:cubicBezTo>
                  <a:cubicBezTo>
                    <a:pt x="64" y="18"/>
                    <a:pt x="63" y="18"/>
                    <a:pt x="62" y="17"/>
                  </a:cubicBezTo>
                  <a:cubicBezTo>
                    <a:pt x="54" y="8"/>
                    <a:pt x="42" y="4"/>
                    <a:pt x="31" y="7"/>
                  </a:cubicBezTo>
                  <a:cubicBezTo>
                    <a:pt x="22" y="9"/>
                    <a:pt x="15" y="14"/>
                    <a:pt x="10" y="22"/>
                  </a:cubicBezTo>
                  <a:cubicBezTo>
                    <a:pt x="5" y="30"/>
                    <a:pt x="4" y="39"/>
                    <a:pt x="6" y="47"/>
                  </a:cubicBezTo>
                  <a:cubicBezTo>
                    <a:pt x="6" y="48"/>
                    <a:pt x="5" y="49"/>
                    <a:pt x="4" y="50"/>
                  </a:cubicBezTo>
                  <a:cubicBezTo>
                    <a:pt x="4" y="50"/>
                    <a:pt x="4" y="50"/>
                    <a:pt x="4" y="5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92" name="Freeform 133"/>
            <p:cNvSpPr>
              <a:spLocks/>
            </p:cNvSpPr>
            <p:nvPr/>
          </p:nvSpPr>
          <p:spPr bwMode="auto">
            <a:xfrm>
              <a:off x="8301038" y="1122363"/>
              <a:ext cx="109538" cy="82550"/>
            </a:xfrm>
            <a:custGeom>
              <a:avLst/>
              <a:gdLst>
                <a:gd name="T0" fmla="*/ 26 w 28"/>
                <a:gd name="T1" fmla="*/ 21 h 21"/>
                <a:gd name="T2" fmla="*/ 24 w 28"/>
                <a:gd name="T3" fmla="*/ 20 h 21"/>
                <a:gd name="T4" fmla="*/ 15 w 28"/>
                <a:gd name="T5" fmla="*/ 5 h 21"/>
                <a:gd name="T6" fmla="*/ 4 w 28"/>
                <a:gd name="T7" fmla="*/ 19 h 21"/>
                <a:gd name="T8" fmla="*/ 1 w 28"/>
                <a:gd name="T9" fmla="*/ 19 h 21"/>
                <a:gd name="T10" fmla="*/ 1 w 28"/>
                <a:gd name="T11" fmla="*/ 16 h 21"/>
                <a:gd name="T12" fmla="*/ 13 w 28"/>
                <a:gd name="T13" fmla="*/ 1 h 21"/>
                <a:gd name="T14" fmla="*/ 15 w 28"/>
                <a:gd name="T15" fmla="*/ 0 h 21"/>
                <a:gd name="T16" fmla="*/ 17 w 28"/>
                <a:gd name="T17" fmla="*/ 1 h 21"/>
                <a:gd name="T18" fmla="*/ 28 w 28"/>
                <a:gd name="T19" fmla="*/ 17 h 21"/>
                <a:gd name="T20" fmla="*/ 27 w 28"/>
                <a:gd name="T21" fmla="*/ 20 h 21"/>
                <a:gd name="T22" fmla="*/ 26 w 28"/>
                <a:gd name="T23" fmla="*/ 21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8" h="21">
                  <a:moveTo>
                    <a:pt x="26" y="21"/>
                  </a:moveTo>
                  <a:cubicBezTo>
                    <a:pt x="25" y="21"/>
                    <a:pt x="25" y="20"/>
                    <a:pt x="24" y="20"/>
                  </a:cubicBezTo>
                  <a:cubicBezTo>
                    <a:pt x="15" y="5"/>
                    <a:pt x="15" y="5"/>
                    <a:pt x="15" y="5"/>
                  </a:cubicBezTo>
                  <a:cubicBezTo>
                    <a:pt x="4" y="19"/>
                    <a:pt x="4" y="19"/>
                    <a:pt x="4" y="19"/>
                  </a:cubicBezTo>
                  <a:cubicBezTo>
                    <a:pt x="3" y="19"/>
                    <a:pt x="2" y="20"/>
                    <a:pt x="1" y="19"/>
                  </a:cubicBezTo>
                  <a:cubicBezTo>
                    <a:pt x="0" y="18"/>
                    <a:pt x="0" y="17"/>
                    <a:pt x="1" y="16"/>
                  </a:cubicBezTo>
                  <a:cubicBezTo>
                    <a:pt x="13" y="1"/>
                    <a:pt x="13" y="1"/>
                    <a:pt x="13" y="1"/>
                  </a:cubicBezTo>
                  <a:cubicBezTo>
                    <a:pt x="14" y="0"/>
                    <a:pt x="14" y="0"/>
                    <a:pt x="15" y="0"/>
                  </a:cubicBezTo>
                  <a:cubicBezTo>
                    <a:pt x="16" y="0"/>
                    <a:pt x="16" y="0"/>
                    <a:pt x="17" y="1"/>
                  </a:cubicBezTo>
                  <a:cubicBezTo>
                    <a:pt x="28" y="17"/>
                    <a:pt x="28" y="17"/>
                    <a:pt x="28" y="17"/>
                  </a:cubicBezTo>
                  <a:cubicBezTo>
                    <a:pt x="28" y="18"/>
                    <a:pt x="28" y="20"/>
                    <a:pt x="27" y="20"/>
                  </a:cubicBezTo>
                  <a:cubicBezTo>
                    <a:pt x="27" y="20"/>
                    <a:pt x="27" y="21"/>
                    <a:pt x="26" y="2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93" name="Freeform 134"/>
            <p:cNvSpPr>
              <a:spLocks/>
            </p:cNvSpPr>
            <p:nvPr/>
          </p:nvSpPr>
          <p:spPr bwMode="auto">
            <a:xfrm>
              <a:off x="8120063" y="1122363"/>
              <a:ext cx="255588" cy="187325"/>
            </a:xfrm>
            <a:custGeom>
              <a:avLst/>
              <a:gdLst>
                <a:gd name="T0" fmla="*/ 28 w 66"/>
                <a:gd name="T1" fmla="*/ 48 h 48"/>
                <a:gd name="T2" fmla="*/ 1 w 66"/>
                <a:gd name="T3" fmla="*/ 36 h 48"/>
                <a:gd name="T4" fmla="*/ 1 w 66"/>
                <a:gd name="T5" fmla="*/ 33 h 48"/>
                <a:gd name="T6" fmla="*/ 4 w 66"/>
                <a:gd name="T7" fmla="*/ 33 h 48"/>
                <a:gd name="T8" fmla="*/ 35 w 66"/>
                <a:gd name="T9" fmla="*/ 43 h 48"/>
                <a:gd name="T10" fmla="*/ 56 w 66"/>
                <a:gd name="T11" fmla="*/ 28 h 48"/>
                <a:gd name="T12" fmla="*/ 60 w 66"/>
                <a:gd name="T13" fmla="*/ 3 h 48"/>
                <a:gd name="T14" fmla="*/ 62 w 66"/>
                <a:gd name="T15" fmla="*/ 0 h 48"/>
                <a:gd name="T16" fmla="*/ 64 w 66"/>
                <a:gd name="T17" fmla="*/ 2 h 48"/>
                <a:gd name="T18" fmla="*/ 59 w 66"/>
                <a:gd name="T19" fmla="*/ 30 h 48"/>
                <a:gd name="T20" fmla="*/ 36 w 66"/>
                <a:gd name="T21" fmla="*/ 47 h 48"/>
                <a:gd name="T22" fmla="*/ 28 w 66"/>
                <a:gd name="T23" fmla="*/ 48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66" h="48">
                  <a:moveTo>
                    <a:pt x="28" y="48"/>
                  </a:moveTo>
                  <a:cubicBezTo>
                    <a:pt x="18" y="48"/>
                    <a:pt x="8" y="44"/>
                    <a:pt x="1" y="36"/>
                  </a:cubicBezTo>
                  <a:cubicBezTo>
                    <a:pt x="0" y="35"/>
                    <a:pt x="0" y="34"/>
                    <a:pt x="1" y="33"/>
                  </a:cubicBezTo>
                  <a:cubicBezTo>
                    <a:pt x="2" y="32"/>
                    <a:pt x="3" y="32"/>
                    <a:pt x="4" y="33"/>
                  </a:cubicBezTo>
                  <a:cubicBezTo>
                    <a:pt x="12" y="42"/>
                    <a:pt x="24" y="46"/>
                    <a:pt x="35" y="43"/>
                  </a:cubicBezTo>
                  <a:cubicBezTo>
                    <a:pt x="44" y="41"/>
                    <a:pt x="51" y="36"/>
                    <a:pt x="56" y="28"/>
                  </a:cubicBezTo>
                  <a:cubicBezTo>
                    <a:pt x="61" y="20"/>
                    <a:pt x="62" y="11"/>
                    <a:pt x="60" y="3"/>
                  </a:cubicBezTo>
                  <a:cubicBezTo>
                    <a:pt x="60" y="2"/>
                    <a:pt x="60" y="1"/>
                    <a:pt x="62" y="0"/>
                  </a:cubicBezTo>
                  <a:cubicBezTo>
                    <a:pt x="63" y="0"/>
                    <a:pt x="64" y="1"/>
                    <a:pt x="64" y="2"/>
                  </a:cubicBezTo>
                  <a:cubicBezTo>
                    <a:pt x="66" y="11"/>
                    <a:pt x="65" y="22"/>
                    <a:pt x="59" y="30"/>
                  </a:cubicBezTo>
                  <a:cubicBezTo>
                    <a:pt x="54" y="39"/>
                    <a:pt x="46" y="45"/>
                    <a:pt x="36" y="47"/>
                  </a:cubicBezTo>
                  <a:cubicBezTo>
                    <a:pt x="34" y="48"/>
                    <a:pt x="31" y="48"/>
                    <a:pt x="28" y="4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94" name="Freeform 135"/>
            <p:cNvSpPr>
              <a:spLocks noEditPoints="1"/>
            </p:cNvSpPr>
            <p:nvPr/>
          </p:nvSpPr>
          <p:spPr bwMode="auto">
            <a:xfrm>
              <a:off x="8189913" y="1130300"/>
              <a:ext cx="76200" cy="77788"/>
            </a:xfrm>
            <a:custGeom>
              <a:avLst/>
              <a:gdLst>
                <a:gd name="T0" fmla="*/ 10 w 20"/>
                <a:gd name="T1" fmla="*/ 20 h 20"/>
                <a:gd name="T2" fmla="*/ 0 w 20"/>
                <a:gd name="T3" fmla="*/ 10 h 20"/>
                <a:gd name="T4" fmla="*/ 10 w 20"/>
                <a:gd name="T5" fmla="*/ 0 h 20"/>
                <a:gd name="T6" fmla="*/ 20 w 20"/>
                <a:gd name="T7" fmla="*/ 10 h 20"/>
                <a:gd name="T8" fmla="*/ 10 w 20"/>
                <a:gd name="T9" fmla="*/ 20 h 20"/>
                <a:gd name="T10" fmla="*/ 10 w 20"/>
                <a:gd name="T11" fmla="*/ 4 h 20"/>
                <a:gd name="T12" fmla="*/ 4 w 20"/>
                <a:gd name="T13" fmla="*/ 10 h 20"/>
                <a:gd name="T14" fmla="*/ 10 w 20"/>
                <a:gd name="T15" fmla="*/ 16 h 20"/>
                <a:gd name="T16" fmla="*/ 16 w 20"/>
                <a:gd name="T17" fmla="*/ 10 h 20"/>
                <a:gd name="T18" fmla="*/ 10 w 20"/>
                <a:gd name="T19" fmla="*/ 4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0" h="20">
                  <a:moveTo>
                    <a:pt x="10" y="20"/>
                  </a:moveTo>
                  <a:cubicBezTo>
                    <a:pt x="4" y="20"/>
                    <a:pt x="0" y="16"/>
                    <a:pt x="0" y="10"/>
                  </a:cubicBezTo>
                  <a:cubicBezTo>
                    <a:pt x="0" y="4"/>
                    <a:pt x="4" y="0"/>
                    <a:pt x="10" y="0"/>
                  </a:cubicBezTo>
                  <a:cubicBezTo>
                    <a:pt x="16" y="0"/>
                    <a:pt x="20" y="4"/>
                    <a:pt x="20" y="10"/>
                  </a:cubicBezTo>
                  <a:cubicBezTo>
                    <a:pt x="20" y="16"/>
                    <a:pt x="16" y="20"/>
                    <a:pt x="10" y="20"/>
                  </a:cubicBezTo>
                  <a:close/>
                  <a:moveTo>
                    <a:pt x="10" y="4"/>
                  </a:moveTo>
                  <a:cubicBezTo>
                    <a:pt x="7" y="4"/>
                    <a:pt x="4" y="7"/>
                    <a:pt x="4" y="10"/>
                  </a:cubicBezTo>
                  <a:cubicBezTo>
                    <a:pt x="4" y="13"/>
                    <a:pt x="7" y="16"/>
                    <a:pt x="10" y="16"/>
                  </a:cubicBezTo>
                  <a:cubicBezTo>
                    <a:pt x="13" y="16"/>
                    <a:pt x="16" y="13"/>
                    <a:pt x="16" y="10"/>
                  </a:cubicBezTo>
                  <a:cubicBezTo>
                    <a:pt x="16" y="7"/>
                    <a:pt x="13" y="4"/>
                    <a:pt x="1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278" name="TextBox 277"/>
          <p:cNvSpPr txBox="1"/>
          <p:nvPr/>
        </p:nvSpPr>
        <p:spPr>
          <a:xfrm>
            <a:off x="9516947" y="4965319"/>
            <a:ext cx="965092" cy="184666"/>
          </a:xfrm>
          <a:prstGeom prst="rect">
            <a:avLst/>
          </a:prstGeom>
          <a:noFill/>
          <a:ln w="6350">
            <a:noFill/>
            <a:prstDash val="dash"/>
          </a:ln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78D2D2"/>
                </a:solidFill>
                <a:effectLst/>
                <a:uLnTx/>
                <a:uFillTx/>
                <a:ea typeface="+mn-ea"/>
                <a:cs typeface="+mn-cs"/>
              </a:rPr>
              <a:t>CUSTOMER</a:t>
            </a:r>
          </a:p>
        </p:txBody>
      </p:sp>
      <p:grpSp>
        <p:nvGrpSpPr>
          <p:cNvPr id="279" name="Group 278"/>
          <p:cNvGrpSpPr>
            <a:grpSpLocks noChangeAspect="1"/>
          </p:cNvGrpSpPr>
          <p:nvPr/>
        </p:nvGrpSpPr>
        <p:grpSpPr>
          <a:xfrm>
            <a:off x="9758693" y="4479066"/>
            <a:ext cx="481600" cy="421687"/>
            <a:chOff x="7548563" y="349250"/>
            <a:chExt cx="3317876" cy="2905126"/>
          </a:xfrm>
          <a:solidFill>
            <a:srgbClr val="78D2D2"/>
          </a:solidFill>
        </p:grpSpPr>
        <p:sp>
          <p:nvSpPr>
            <p:cNvPr id="280" name="Freeform 139"/>
            <p:cNvSpPr>
              <a:spLocks noEditPoints="1"/>
            </p:cNvSpPr>
            <p:nvPr/>
          </p:nvSpPr>
          <p:spPr bwMode="auto">
            <a:xfrm>
              <a:off x="7548563" y="1316038"/>
              <a:ext cx="831850" cy="1384300"/>
            </a:xfrm>
            <a:custGeom>
              <a:avLst/>
              <a:gdLst>
                <a:gd name="T0" fmla="*/ 165 w 221"/>
                <a:gd name="T1" fmla="*/ 368 h 368"/>
                <a:gd name="T2" fmla="*/ 55 w 221"/>
                <a:gd name="T3" fmla="*/ 368 h 368"/>
                <a:gd name="T4" fmla="*/ 37 w 221"/>
                <a:gd name="T5" fmla="*/ 350 h 368"/>
                <a:gd name="T6" fmla="*/ 37 w 221"/>
                <a:gd name="T7" fmla="*/ 200 h 368"/>
                <a:gd name="T8" fmla="*/ 0 w 221"/>
                <a:gd name="T9" fmla="*/ 129 h 368"/>
                <a:gd name="T10" fmla="*/ 0 w 221"/>
                <a:gd name="T11" fmla="*/ 19 h 368"/>
                <a:gd name="T12" fmla="*/ 18 w 221"/>
                <a:gd name="T13" fmla="*/ 0 h 368"/>
                <a:gd name="T14" fmla="*/ 202 w 221"/>
                <a:gd name="T15" fmla="*/ 0 h 368"/>
                <a:gd name="T16" fmla="*/ 221 w 221"/>
                <a:gd name="T17" fmla="*/ 19 h 368"/>
                <a:gd name="T18" fmla="*/ 221 w 221"/>
                <a:gd name="T19" fmla="*/ 129 h 368"/>
                <a:gd name="T20" fmla="*/ 184 w 221"/>
                <a:gd name="T21" fmla="*/ 200 h 368"/>
                <a:gd name="T22" fmla="*/ 184 w 221"/>
                <a:gd name="T23" fmla="*/ 350 h 368"/>
                <a:gd name="T24" fmla="*/ 165 w 221"/>
                <a:gd name="T25" fmla="*/ 368 h 368"/>
                <a:gd name="T26" fmla="*/ 74 w 221"/>
                <a:gd name="T27" fmla="*/ 331 h 368"/>
                <a:gd name="T28" fmla="*/ 147 w 221"/>
                <a:gd name="T29" fmla="*/ 331 h 368"/>
                <a:gd name="T30" fmla="*/ 147 w 221"/>
                <a:gd name="T31" fmla="*/ 184 h 368"/>
                <a:gd name="T32" fmla="*/ 165 w 221"/>
                <a:gd name="T33" fmla="*/ 166 h 368"/>
                <a:gd name="T34" fmla="*/ 184 w 221"/>
                <a:gd name="T35" fmla="*/ 129 h 368"/>
                <a:gd name="T36" fmla="*/ 184 w 221"/>
                <a:gd name="T37" fmla="*/ 37 h 368"/>
                <a:gd name="T38" fmla="*/ 37 w 221"/>
                <a:gd name="T39" fmla="*/ 37 h 368"/>
                <a:gd name="T40" fmla="*/ 37 w 221"/>
                <a:gd name="T41" fmla="*/ 129 h 368"/>
                <a:gd name="T42" fmla="*/ 55 w 221"/>
                <a:gd name="T43" fmla="*/ 166 h 368"/>
                <a:gd name="T44" fmla="*/ 74 w 221"/>
                <a:gd name="T45" fmla="*/ 184 h 368"/>
                <a:gd name="T46" fmla="*/ 74 w 221"/>
                <a:gd name="T47" fmla="*/ 331 h 3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221" h="368">
                  <a:moveTo>
                    <a:pt x="165" y="368"/>
                  </a:moveTo>
                  <a:cubicBezTo>
                    <a:pt x="55" y="368"/>
                    <a:pt x="55" y="368"/>
                    <a:pt x="55" y="368"/>
                  </a:cubicBezTo>
                  <a:cubicBezTo>
                    <a:pt x="45" y="368"/>
                    <a:pt x="37" y="360"/>
                    <a:pt x="37" y="350"/>
                  </a:cubicBezTo>
                  <a:cubicBezTo>
                    <a:pt x="37" y="200"/>
                    <a:pt x="37" y="200"/>
                    <a:pt x="37" y="200"/>
                  </a:cubicBezTo>
                  <a:cubicBezTo>
                    <a:pt x="12" y="193"/>
                    <a:pt x="0" y="169"/>
                    <a:pt x="0" y="129"/>
                  </a:cubicBezTo>
                  <a:cubicBezTo>
                    <a:pt x="0" y="19"/>
                    <a:pt x="0" y="19"/>
                    <a:pt x="0" y="19"/>
                  </a:cubicBezTo>
                  <a:cubicBezTo>
                    <a:pt x="0" y="9"/>
                    <a:pt x="8" y="0"/>
                    <a:pt x="18" y="0"/>
                  </a:cubicBezTo>
                  <a:cubicBezTo>
                    <a:pt x="202" y="0"/>
                    <a:pt x="202" y="0"/>
                    <a:pt x="202" y="0"/>
                  </a:cubicBezTo>
                  <a:cubicBezTo>
                    <a:pt x="212" y="0"/>
                    <a:pt x="221" y="9"/>
                    <a:pt x="221" y="19"/>
                  </a:cubicBezTo>
                  <a:cubicBezTo>
                    <a:pt x="221" y="129"/>
                    <a:pt x="221" y="129"/>
                    <a:pt x="221" y="129"/>
                  </a:cubicBezTo>
                  <a:cubicBezTo>
                    <a:pt x="221" y="169"/>
                    <a:pt x="208" y="193"/>
                    <a:pt x="184" y="200"/>
                  </a:cubicBezTo>
                  <a:cubicBezTo>
                    <a:pt x="184" y="350"/>
                    <a:pt x="184" y="350"/>
                    <a:pt x="184" y="350"/>
                  </a:cubicBezTo>
                  <a:cubicBezTo>
                    <a:pt x="184" y="360"/>
                    <a:pt x="176" y="368"/>
                    <a:pt x="165" y="368"/>
                  </a:cubicBezTo>
                  <a:close/>
                  <a:moveTo>
                    <a:pt x="74" y="331"/>
                  </a:moveTo>
                  <a:cubicBezTo>
                    <a:pt x="147" y="331"/>
                    <a:pt x="147" y="331"/>
                    <a:pt x="147" y="331"/>
                  </a:cubicBezTo>
                  <a:cubicBezTo>
                    <a:pt x="147" y="184"/>
                    <a:pt x="147" y="184"/>
                    <a:pt x="147" y="184"/>
                  </a:cubicBezTo>
                  <a:cubicBezTo>
                    <a:pt x="147" y="174"/>
                    <a:pt x="155" y="166"/>
                    <a:pt x="165" y="166"/>
                  </a:cubicBezTo>
                  <a:cubicBezTo>
                    <a:pt x="174" y="166"/>
                    <a:pt x="184" y="166"/>
                    <a:pt x="184" y="129"/>
                  </a:cubicBezTo>
                  <a:cubicBezTo>
                    <a:pt x="184" y="37"/>
                    <a:pt x="184" y="37"/>
                    <a:pt x="184" y="37"/>
                  </a:cubicBezTo>
                  <a:cubicBezTo>
                    <a:pt x="37" y="37"/>
                    <a:pt x="37" y="37"/>
                    <a:pt x="37" y="37"/>
                  </a:cubicBezTo>
                  <a:cubicBezTo>
                    <a:pt x="37" y="129"/>
                    <a:pt x="37" y="129"/>
                    <a:pt x="37" y="129"/>
                  </a:cubicBezTo>
                  <a:cubicBezTo>
                    <a:pt x="37" y="166"/>
                    <a:pt x="47" y="166"/>
                    <a:pt x="55" y="166"/>
                  </a:cubicBezTo>
                  <a:cubicBezTo>
                    <a:pt x="65" y="166"/>
                    <a:pt x="74" y="174"/>
                    <a:pt x="74" y="184"/>
                  </a:cubicBezTo>
                  <a:lnTo>
                    <a:pt x="74" y="33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81" name="Freeform 140"/>
            <p:cNvSpPr>
              <a:spLocks noEditPoints="1"/>
            </p:cNvSpPr>
            <p:nvPr/>
          </p:nvSpPr>
          <p:spPr bwMode="auto">
            <a:xfrm>
              <a:off x="10039351" y="1316038"/>
              <a:ext cx="827088" cy="1384300"/>
            </a:xfrm>
            <a:custGeom>
              <a:avLst/>
              <a:gdLst>
                <a:gd name="T0" fmla="*/ 165 w 220"/>
                <a:gd name="T1" fmla="*/ 368 h 368"/>
                <a:gd name="T2" fmla="*/ 55 w 220"/>
                <a:gd name="T3" fmla="*/ 368 h 368"/>
                <a:gd name="T4" fmla="*/ 36 w 220"/>
                <a:gd name="T5" fmla="*/ 350 h 368"/>
                <a:gd name="T6" fmla="*/ 36 w 220"/>
                <a:gd name="T7" fmla="*/ 200 h 368"/>
                <a:gd name="T8" fmla="*/ 0 w 220"/>
                <a:gd name="T9" fmla="*/ 129 h 368"/>
                <a:gd name="T10" fmla="*/ 0 w 220"/>
                <a:gd name="T11" fmla="*/ 19 h 368"/>
                <a:gd name="T12" fmla="*/ 18 w 220"/>
                <a:gd name="T13" fmla="*/ 0 h 368"/>
                <a:gd name="T14" fmla="*/ 202 w 220"/>
                <a:gd name="T15" fmla="*/ 0 h 368"/>
                <a:gd name="T16" fmla="*/ 220 w 220"/>
                <a:gd name="T17" fmla="*/ 19 h 368"/>
                <a:gd name="T18" fmla="*/ 220 w 220"/>
                <a:gd name="T19" fmla="*/ 129 h 368"/>
                <a:gd name="T20" fmla="*/ 184 w 220"/>
                <a:gd name="T21" fmla="*/ 200 h 368"/>
                <a:gd name="T22" fmla="*/ 184 w 220"/>
                <a:gd name="T23" fmla="*/ 350 h 368"/>
                <a:gd name="T24" fmla="*/ 165 w 220"/>
                <a:gd name="T25" fmla="*/ 368 h 368"/>
                <a:gd name="T26" fmla="*/ 73 w 220"/>
                <a:gd name="T27" fmla="*/ 331 h 368"/>
                <a:gd name="T28" fmla="*/ 147 w 220"/>
                <a:gd name="T29" fmla="*/ 331 h 368"/>
                <a:gd name="T30" fmla="*/ 147 w 220"/>
                <a:gd name="T31" fmla="*/ 184 h 368"/>
                <a:gd name="T32" fmla="*/ 165 w 220"/>
                <a:gd name="T33" fmla="*/ 166 h 368"/>
                <a:gd name="T34" fmla="*/ 184 w 220"/>
                <a:gd name="T35" fmla="*/ 129 h 368"/>
                <a:gd name="T36" fmla="*/ 184 w 220"/>
                <a:gd name="T37" fmla="*/ 37 h 368"/>
                <a:gd name="T38" fmla="*/ 36 w 220"/>
                <a:gd name="T39" fmla="*/ 37 h 368"/>
                <a:gd name="T40" fmla="*/ 36 w 220"/>
                <a:gd name="T41" fmla="*/ 129 h 368"/>
                <a:gd name="T42" fmla="*/ 55 w 220"/>
                <a:gd name="T43" fmla="*/ 166 h 368"/>
                <a:gd name="T44" fmla="*/ 73 w 220"/>
                <a:gd name="T45" fmla="*/ 184 h 368"/>
                <a:gd name="T46" fmla="*/ 73 w 220"/>
                <a:gd name="T47" fmla="*/ 331 h 3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220" h="368">
                  <a:moveTo>
                    <a:pt x="165" y="368"/>
                  </a:moveTo>
                  <a:cubicBezTo>
                    <a:pt x="55" y="368"/>
                    <a:pt x="55" y="368"/>
                    <a:pt x="55" y="368"/>
                  </a:cubicBezTo>
                  <a:cubicBezTo>
                    <a:pt x="45" y="368"/>
                    <a:pt x="36" y="360"/>
                    <a:pt x="36" y="350"/>
                  </a:cubicBezTo>
                  <a:cubicBezTo>
                    <a:pt x="36" y="200"/>
                    <a:pt x="36" y="200"/>
                    <a:pt x="36" y="200"/>
                  </a:cubicBezTo>
                  <a:cubicBezTo>
                    <a:pt x="12" y="193"/>
                    <a:pt x="0" y="169"/>
                    <a:pt x="0" y="129"/>
                  </a:cubicBezTo>
                  <a:cubicBezTo>
                    <a:pt x="0" y="19"/>
                    <a:pt x="0" y="19"/>
                    <a:pt x="0" y="19"/>
                  </a:cubicBezTo>
                  <a:cubicBezTo>
                    <a:pt x="0" y="9"/>
                    <a:pt x="8" y="0"/>
                    <a:pt x="18" y="0"/>
                  </a:cubicBezTo>
                  <a:cubicBezTo>
                    <a:pt x="202" y="0"/>
                    <a:pt x="202" y="0"/>
                    <a:pt x="202" y="0"/>
                  </a:cubicBezTo>
                  <a:cubicBezTo>
                    <a:pt x="212" y="0"/>
                    <a:pt x="220" y="9"/>
                    <a:pt x="220" y="19"/>
                  </a:cubicBezTo>
                  <a:cubicBezTo>
                    <a:pt x="220" y="129"/>
                    <a:pt x="220" y="129"/>
                    <a:pt x="220" y="129"/>
                  </a:cubicBezTo>
                  <a:cubicBezTo>
                    <a:pt x="220" y="169"/>
                    <a:pt x="208" y="193"/>
                    <a:pt x="184" y="200"/>
                  </a:cubicBezTo>
                  <a:cubicBezTo>
                    <a:pt x="184" y="350"/>
                    <a:pt x="184" y="350"/>
                    <a:pt x="184" y="350"/>
                  </a:cubicBezTo>
                  <a:cubicBezTo>
                    <a:pt x="184" y="360"/>
                    <a:pt x="175" y="368"/>
                    <a:pt x="165" y="368"/>
                  </a:cubicBezTo>
                  <a:close/>
                  <a:moveTo>
                    <a:pt x="73" y="331"/>
                  </a:moveTo>
                  <a:cubicBezTo>
                    <a:pt x="147" y="331"/>
                    <a:pt x="147" y="331"/>
                    <a:pt x="147" y="331"/>
                  </a:cubicBezTo>
                  <a:cubicBezTo>
                    <a:pt x="147" y="184"/>
                    <a:pt x="147" y="184"/>
                    <a:pt x="147" y="184"/>
                  </a:cubicBezTo>
                  <a:cubicBezTo>
                    <a:pt x="147" y="174"/>
                    <a:pt x="155" y="166"/>
                    <a:pt x="165" y="166"/>
                  </a:cubicBezTo>
                  <a:cubicBezTo>
                    <a:pt x="173" y="166"/>
                    <a:pt x="183" y="166"/>
                    <a:pt x="184" y="129"/>
                  </a:cubicBezTo>
                  <a:cubicBezTo>
                    <a:pt x="184" y="37"/>
                    <a:pt x="184" y="37"/>
                    <a:pt x="184" y="37"/>
                  </a:cubicBezTo>
                  <a:cubicBezTo>
                    <a:pt x="36" y="37"/>
                    <a:pt x="36" y="37"/>
                    <a:pt x="36" y="37"/>
                  </a:cubicBezTo>
                  <a:cubicBezTo>
                    <a:pt x="36" y="129"/>
                    <a:pt x="36" y="129"/>
                    <a:pt x="36" y="129"/>
                  </a:cubicBezTo>
                  <a:cubicBezTo>
                    <a:pt x="36" y="166"/>
                    <a:pt x="47" y="166"/>
                    <a:pt x="55" y="166"/>
                  </a:cubicBezTo>
                  <a:cubicBezTo>
                    <a:pt x="65" y="166"/>
                    <a:pt x="73" y="174"/>
                    <a:pt x="73" y="184"/>
                  </a:cubicBezTo>
                  <a:lnTo>
                    <a:pt x="73" y="33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82" name="Freeform 141"/>
            <p:cNvSpPr>
              <a:spLocks noEditPoints="1"/>
            </p:cNvSpPr>
            <p:nvPr/>
          </p:nvSpPr>
          <p:spPr bwMode="auto">
            <a:xfrm>
              <a:off x="8655051" y="1316038"/>
              <a:ext cx="1104900" cy="1938338"/>
            </a:xfrm>
            <a:custGeom>
              <a:avLst/>
              <a:gdLst>
                <a:gd name="T0" fmla="*/ 202 w 294"/>
                <a:gd name="T1" fmla="*/ 515 h 515"/>
                <a:gd name="T2" fmla="*/ 92 w 294"/>
                <a:gd name="T3" fmla="*/ 515 h 515"/>
                <a:gd name="T4" fmla="*/ 74 w 294"/>
                <a:gd name="T5" fmla="*/ 497 h 515"/>
                <a:gd name="T6" fmla="*/ 74 w 294"/>
                <a:gd name="T7" fmla="*/ 293 h 515"/>
                <a:gd name="T8" fmla="*/ 0 w 294"/>
                <a:gd name="T9" fmla="*/ 203 h 515"/>
                <a:gd name="T10" fmla="*/ 0 w 294"/>
                <a:gd name="T11" fmla="*/ 19 h 515"/>
                <a:gd name="T12" fmla="*/ 18 w 294"/>
                <a:gd name="T13" fmla="*/ 0 h 515"/>
                <a:gd name="T14" fmla="*/ 276 w 294"/>
                <a:gd name="T15" fmla="*/ 0 h 515"/>
                <a:gd name="T16" fmla="*/ 294 w 294"/>
                <a:gd name="T17" fmla="*/ 19 h 515"/>
                <a:gd name="T18" fmla="*/ 294 w 294"/>
                <a:gd name="T19" fmla="*/ 203 h 515"/>
                <a:gd name="T20" fmla="*/ 221 w 294"/>
                <a:gd name="T21" fmla="*/ 293 h 515"/>
                <a:gd name="T22" fmla="*/ 221 w 294"/>
                <a:gd name="T23" fmla="*/ 497 h 515"/>
                <a:gd name="T24" fmla="*/ 202 w 294"/>
                <a:gd name="T25" fmla="*/ 515 h 515"/>
                <a:gd name="T26" fmla="*/ 110 w 294"/>
                <a:gd name="T27" fmla="*/ 478 h 515"/>
                <a:gd name="T28" fmla="*/ 184 w 294"/>
                <a:gd name="T29" fmla="*/ 478 h 515"/>
                <a:gd name="T30" fmla="*/ 184 w 294"/>
                <a:gd name="T31" fmla="*/ 276 h 515"/>
                <a:gd name="T32" fmla="*/ 202 w 294"/>
                <a:gd name="T33" fmla="*/ 258 h 515"/>
                <a:gd name="T34" fmla="*/ 257 w 294"/>
                <a:gd name="T35" fmla="*/ 203 h 515"/>
                <a:gd name="T36" fmla="*/ 257 w 294"/>
                <a:gd name="T37" fmla="*/ 37 h 515"/>
                <a:gd name="T38" fmla="*/ 37 w 294"/>
                <a:gd name="T39" fmla="*/ 37 h 515"/>
                <a:gd name="T40" fmla="*/ 37 w 294"/>
                <a:gd name="T41" fmla="*/ 203 h 515"/>
                <a:gd name="T42" fmla="*/ 92 w 294"/>
                <a:gd name="T43" fmla="*/ 258 h 515"/>
                <a:gd name="T44" fmla="*/ 110 w 294"/>
                <a:gd name="T45" fmla="*/ 276 h 515"/>
                <a:gd name="T46" fmla="*/ 110 w 294"/>
                <a:gd name="T47" fmla="*/ 478 h 5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294" h="515">
                  <a:moveTo>
                    <a:pt x="202" y="515"/>
                  </a:moveTo>
                  <a:cubicBezTo>
                    <a:pt x="92" y="515"/>
                    <a:pt x="92" y="515"/>
                    <a:pt x="92" y="515"/>
                  </a:cubicBezTo>
                  <a:cubicBezTo>
                    <a:pt x="82" y="515"/>
                    <a:pt x="74" y="507"/>
                    <a:pt x="74" y="497"/>
                  </a:cubicBezTo>
                  <a:cubicBezTo>
                    <a:pt x="74" y="293"/>
                    <a:pt x="74" y="293"/>
                    <a:pt x="74" y="293"/>
                  </a:cubicBezTo>
                  <a:cubicBezTo>
                    <a:pt x="32" y="284"/>
                    <a:pt x="0" y="247"/>
                    <a:pt x="0" y="203"/>
                  </a:cubicBezTo>
                  <a:cubicBezTo>
                    <a:pt x="0" y="19"/>
                    <a:pt x="0" y="19"/>
                    <a:pt x="0" y="19"/>
                  </a:cubicBezTo>
                  <a:cubicBezTo>
                    <a:pt x="0" y="9"/>
                    <a:pt x="8" y="0"/>
                    <a:pt x="18" y="0"/>
                  </a:cubicBezTo>
                  <a:cubicBezTo>
                    <a:pt x="276" y="0"/>
                    <a:pt x="276" y="0"/>
                    <a:pt x="276" y="0"/>
                  </a:cubicBezTo>
                  <a:cubicBezTo>
                    <a:pt x="286" y="0"/>
                    <a:pt x="294" y="9"/>
                    <a:pt x="294" y="19"/>
                  </a:cubicBezTo>
                  <a:cubicBezTo>
                    <a:pt x="294" y="203"/>
                    <a:pt x="294" y="203"/>
                    <a:pt x="294" y="203"/>
                  </a:cubicBezTo>
                  <a:cubicBezTo>
                    <a:pt x="294" y="247"/>
                    <a:pt x="263" y="284"/>
                    <a:pt x="221" y="293"/>
                  </a:cubicBezTo>
                  <a:cubicBezTo>
                    <a:pt x="221" y="497"/>
                    <a:pt x="221" y="497"/>
                    <a:pt x="221" y="497"/>
                  </a:cubicBezTo>
                  <a:cubicBezTo>
                    <a:pt x="221" y="507"/>
                    <a:pt x="212" y="515"/>
                    <a:pt x="202" y="515"/>
                  </a:cubicBezTo>
                  <a:close/>
                  <a:moveTo>
                    <a:pt x="110" y="478"/>
                  </a:moveTo>
                  <a:cubicBezTo>
                    <a:pt x="184" y="478"/>
                    <a:pt x="184" y="478"/>
                    <a:pt x="184" y="478"/>
                  </a:cubicBezTo>
                  <a:cubicBezTo>
                    <a:pt x="184" y="276"/>
                    <a:pt x="184" y="276"/>
                    <a:pt x="184" y="276"/>
                  </a:cubicBezTo>
                  <a:cubicBezTo>
                    <a:pt x="184" y="266"/>
                    <a:pt x="192" y="258"/>
                    <a:pt x="202" y="258"/>
                  </a:cubicBezTo>
                  <a:cubicBezTo>
                    <a:pt x="233" y="258"/>
                    <a:pt x="257" y="233"/>
                    <a:pt x="257" y="203"/>
                  </a:cubicBezTo>
                  <a:cubicBezTo>
                    <a:pt x="257" y="37"/>
                    <a:pt x="257" y="37"/>
                    <a:pt x="257" y="37"/>
                  </a:cubicBezTo>
                  <a:cubicBezTo>
                    <a:pt x="37" y="37"/>
                    <a:pt x="37" y="37"/>
                    <a:pt x="37" y="37"/>
                  </a:cubicBezTo>
                  <a:cubicBezTo>
                    <a:pt x="37" y="203"/>
                    <a:pt x="37" y="203"/>
                    <a:pt x="37" y="203"/>
                  </a:cubicBezTo>
                  <a:cubicBezTo>
                    <a:pt x="37" y="233"/>
                    <a:pt x="62" y="258"/>
                    <a:pt x="92" y="258"/>
                  </a:cubicBezTo>
                  <a:cubicBezTo>
                    <a:pt x="102" y="258"/>
                    <a:pt x="110" y="266"/>
                    <a:pt x="110" y="276"/>
                  </a:cubicBezTo>
                  <a:lnTo>
                    <a:pt x="110" y="47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83" name="Freeform 142"/>
            <p:cNvSpPr>
              <a:spLocks noEditPoints="1"/>
            </p:cNvSpPr>
            <p:nvPr/>
          </p:nvSpPr>
          <p:spPr bwMode="auto">
            <a:xfrm>
              <a:off x="7688263" y="627063"/>
              <a:ext cx="552450" cy="554038"/>
            </a:xfrm>
            <a:custGeom>
              <a:avLst/>
              <a:gdLst>
                <a:gd name="T0" fmla="*/ 73 w 147"/>
                <a:gd name="T1" fmla="*/ 147 h 147"/>
                <a:gd name="T2" fmla="*/ 0 w 147"/>
                <a:gd name="T3" fmla="*/ 73 h 147"/>
                <a:gd name="T4" fmla="*/ 73 w 147"/>
                <a:gd name="T5" fmla="*/ 0 h 147"/>
                <a:gd name="T6" fmla="*/ 147 w 147"/>
                <a:gd name="T7" fmla="*/ 73 h 147"/>
                <a:gd name="T8" fmla="*/ 73 w 147"/>
                <a:gd name="T9" fmla="*/ 147 h 147"/>
                <a:gd name="T10" fmla="*/ 73 w 147"/>
                <a:gd name="T11" fmla="*/ 36 h 147"/>
                <a:gd name="T12" fmla="*/ 37 w 147"/>
                <a:gd name="T13" fmla="*/ 73 h 147"/>
                <a:gd name="T14" fmla="*/ 73 w 147"/>
                <a:gd name="T15" fmla="*/ 110 h 147"/>
                <a:gd name="T16" fmla="*/ 110 w 147"/>
                <a:gd name="T17" fmla="*/ 73 h 147"/>
                <a:gd name="T18" fmla="*/ 73 w 147"/>
                <a:gd name="T19" fmla="*/ 36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47" h="147">
                  <a:moveTo>
                    <a:pt x="73" y="147"/>
                  </a:moveTo>
                  <a:cubicBezTo>
                    <a:pt x="33" y="147"/>
                    <a:pt x="0" y="114"/>
                    <a:pt x="0" y="73"/>
                  </a:cubicBezTo>
                  <a:cubicBezTo>
                    <a:pt x="0" y="32"/>
                    <a:pt x="33" y="0"/>
                    <a:pt x="73" y="0"/>
                  </a:cubicBezTo>
                  <a:cubicBezTo>
                    <a:pt x="114" y="0"/>
                    <a:pt x="147" y="32"/>
                    <a:pt x="147" y="73"/>
                  </a:cubicBezTo>
                  <a:cubicBezTo>
                    <a:pt x="147" y="114"/>
                    <a:pt x="114" y="147"/>
                    <a:pt x="73" y="147"/>
                  </a:cubicBezTo>
                  <a:close/>
                  <a:moveTo>
                    <a:pt x="73" y="36"/>
                  </a:moveTo>
                  <a:cubicBezTo>
                    <a:pt x="53" y="36"/>
                    <a:pt x="37" y="53"/>
                    <a:pt x="37" y="73"/>
                  </a:cubicBezTo>
                  <a:cubicBezTo>
                    <a:pt x="37" y="93"/>
                    <a:pt x="53" y="110"/>
                    <a:pt x="73" y="110"/>
                  </a:cubicBezTo>
                  <a:cubicBezTo>
                    <a:pt x="94" y="110"/>
                    <a:pt x="110" y="93"/>
                    <a:pt x="110" y="73"/>
                  </a:cubicBezTo>
                  <a:cubicBezTo>
                    <a:pt x="110" y="53"/>
                    <a:pt x="94" y="36"/>
                    <a:pt x="73" y="3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84" name="Freeform 143"/>
            <p:cNvSpPr>
              <a:spLocks noEditPoints="1"/>
            </p:cNvSpPr>
            <p:nvPr/>
          </p:nvSpPr>
          <p:spPr bwMode="auto">
            <a:xfrm>
              <a:off x="10174288" y="627063"/>
              <a:ext cx="557213" cy="554038"/>
            </a:xfrm>
            <a:custGeom>
              <a:avLst/>
              <a:gdLst>
                <a:gd name="T0" fmla="*/ 74 w 148"/>
                <a:gd name="T1" fmla="*/ 147 h 147"/>
                <a:gd name="T2" fmla="*/ 0 w 148"/>
                <a:gd name="T3" fmla="*/ 73 h 147"/>
                <a:gd name="T4" fmla="*/ 74 w 148"/>
                <a:gd name="T5" fmla="*/ 0 h 147"/>
                <a:gd name="T6" fmla="*/ 148 w 148"/>
                <a:gd name="T7" fmla="*/ 73 h 147"/>
                <a:gd name="T8" fmla="*/ 74 w 148"/>
                <a:gd name="T9" fmla="*/ 147 h 147"/>
                <a:gd name="T10" fmla="*/ 74 w 148"/>
                <a:gd name="T11" fmla="*/ 36 h 147"/>
                <a:gd name="T12" fmla="*/ 37 w 148"/>
                <a:gd name="T13" fmla="*/ 73 h 147"/>
                <a:gd name="T14" fmla="*/ 74 w 148"/>
                <a:gd name="T15" fmla="*/ 110 h 147"/>
                <a:gd name="T16" fmla="*/ 111 w 148"/>
                <a:gd name="T17" fmla="*/ 73 h 147"/>
                <a:gd name="T18" fmla="*/ 74 w 148"/>
                <a:gd name="T19" fmla="*/ 36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48" h="147">
                  <a:moveTo>
                    <a:pt x="74" y="147"/>
                  </a:moveTo>
                  <a:cubicBezTo>
                    <a:pt x="33" y="147"/>
                    <a:pt x="0" y="114"/>
                    <a:pt x="0" y="73"/>
                  </a:cubicBezTo>
                  <a:cubicBezTo>
                    <a:pt x="0" y="32"/>
                    <a:pt x="33" y="0"/>
                    <a:pt x="74" y="0"/>
                  </a:cubicBezTo>
                  <a:cubicBezTo>
                    <a:pt x="115" y="0"/>
                    <a:pt x="148" y="32"/>
                    <a:pt x="148" y="73"/>
                  </a:cubicBezTo>
                  <a:cubicBezTo>
                    <a:pt x="148" y="114"/>
                    <a:pt x="115" y="147"/>
                    <a:pt x="74" y="147"/>
                  </a:cubicBezTo>
                  <a:close/>
                  <a:moveTo>
                    <a:pt x="74" y="36"/>
                  </a:moveTo>
                  <a:cubicBezTo>
                    <a:pt x="54" y="36"/>
                    <a:pt x="37" y="53"/>
                    <a:pt x="37" y="73"/>
                  </a:cubicBezTo>
                  <a:cubicBezTo>
                    <a:pt x="37" y="93"/>
                    <a:pt x="54" y="110"/>
                    <a:pt x="74" y="110"/>
                  </a:cubicBezTo>
                  <a:cubicBezTo>
                    <a:pt x="94" y="110"/>
                    <a:pt x="111" y="93"/>
                    <a:pt x="111" y="73"/>
                  </a:cubicBezTo>
                  <a:cubicBezTo>
                    <a:pt x="111" y="53"/>
                    <a:pt x="94" y="36"/>
                    <a:pt x="74" y="3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85" name="Freeform 144"/>
            <p:cNvSpPr>
              <a:spLocks noEditPoints="1"/>
            </p:cNvSpPr>
            <p:nvPr/>
          </p:nvSpPr>
          <p:spPr bwMode="auto">
            <a:xfrm>
              <a:off x="8793163" y="349250"/>
              <a:ext cx="828675" cy="831850"/>
            </a:xfrm>
            <a:custGeom>
              <a:avLst/>
              <a:gdLst>
                <a:gd name="T0" fmla="*/ 110 w 220"/>
                <a:gd name="T1" fmla="*/ 221 h 221"/>
                <a:gd name="T2" fmla="*/ 0 w 220"/>
                <a:gd name="T3" fmla="*/ 110 h 221"/>
                <a:gd name="T4" fmla="*/ 110 w 220"/>
                <a:gd name="T5" fmla="*/ 0 h 221"/>
                <a:gd name="T6" fmla="*/ 220 w 220"/>
                <a:gd name="T7" fmla="*/ 110 h 221"/>
                <a:gd name="T8" fmla="*/ 110 w 220"/>
                <a:gd name="T9" fmla="*/ 221 h 221"/>
                <a:gd name="T10" fmla="*/ 110 w 220"/>
                <a:gd name="T11" fmla="*/ 37 h 221"/>
                <a:gd name="T12" fmla="*/ 37 w 220"/>
                <a:gd name="T13" fmla="*/ 110 h 221"/>
                <a:gd name="T14" fmla="*/ 110 w 220"/>
                <a:gd name="T15" fmla="*/ 184 h 221"/>
                <a:gd name="T16" fmla="*/ 184 w 220"/>
                <a:gd name="T17" fmla="*/ 110 h 221"/>
                <a:gd name="T18" fmla="*/ 110 w 220"/>
                <a:gd name="T19" fmla="*/ 37 h 2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20" h="221">
                  <a:moveTo>
                    <a:pt x="110" y="221"/>
                  </a:moveTo>
                  <a:cubicBezTo>
                    <a:pt x="49" y="221"/>
                    <a:pt x="0" y="171"/>
                    <a:pt x="0" y="110"/>
                  </a:cubicBezTo>
                  <a:cubicBezTo>
                    <a:pt x="0" y="49"/>
                    <a:pt x="49" y="0"/>
                    <a:pt x="110" y="0"/>
                  </a:cubicBezTo>
                  <a:cubicBezTo>
                    <a:pt x="171" y="0"/>
                    <a:pt x="220" y="49"/>
                    <a:pt x="220" y="110"/>
                  </a:cubicBezTo>
                  <a:cubicBezTo>
                    <a:pt x="220" y="171"/>
                    <a:pt x="171" y="221"/>
                    <a:pt x="110" y="221"/>
                  </a:cubicBezTo>
                  <a:close/>
                  <a:moveTo>
                    <a:pt x="110" y="37"/>
                  </a:moveTo>
                  <a:cubicBezTo>
                    <a:pt x="70" y="37"/>
                    <a:pt x="37" y="70"/>
                    <a:pt x="37" y="110"/>
                  </a:cubicBezTo>
                  <a:cubicBezTo>
                    <a:pt x="37" y="151"/>
                    <a:pt x="70" y="184"/>
                    <a:pt x="110" y="184"/>
                  </a:cubicBezTo>
                  <a:cubicBezTo>
                    <a:pt x="151" y="184"/>
                    <a:pt x="184" y="151"/>
                    <a:pt x="184" y="110"/>
                  </a:cubicBezTo>
                  <a:cubicBezTo>
                    <a:pt x="184" y="70"/>
                    <a:pt x="151" y="37"/>
                    <a:pt x="110" y="3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265" name="TextBox 264"/>
          <p:cNvSpPr txBox="1"/>
          <p:nvPr/>
        </p:nvSpPr>
        <p:spPr>
          <a:xfrm>
            <a:off x="6540415" y="2719131"/>
            <a:ext cx="468738" cy="243503"/>
          </a:xfrm>
          <a:prstGeom prst="rect">
            <a:avLst/>
          </a:prstGeom>
          <a:solidFill>
            <a:schemeClr val="bg1"/>
          </a:solidFill>
          <a:ln w="6350">
            <a:noFill/>
            <a:prstDash val="dash"/>
          </a:ln>
        </p:spPr>
        <p:txBody>
          <a:bodyPr wrap="square" lIns="0" tIns="36000" rIns="10800" bIns="3600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Inputs</a:t>
            </a:r>
          </a:p>
        </p:txBody>
      </p:sp>
      <p:sp>
        <p:nvSpPr>
          <p:cNvPr id="266" name="TextBox 265"/>
          <p:cNvSpPr txBox="1"/>
          <p:nvPr/>
        </p:nvSpPr>
        <p:spPr>
          <a:xfrm>
            <a:off x="10054613" y="2719131"/>
            <a:ext cx="537727" cy="243503"/>
          </a:xfrm>
          <a:prstGeom prst="rect">
            <a:avLst/>
          </a:prstGeom>
          <a:solidFill>
            <a:schemeClr val="bg1"/>
          </a:solidFill>
          <a:ln w="6350">
            <a:noFill/>
            <a:prstDash val="dash"/>
          </a:ln>
        </p:spPr>
        <p:txBody>
          <a:bodyPr wrap="square" lIns="0" tIns="36000" rIns="10800" bIns="3600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Outputs</a:t>
            </a:r>
          </a:p>
        </p:txBody>
      </p:sp>
      <p:sp>
        <p:nvSpPr>
          <p:cNvPr id="267" name="TextBox 266"/>
          <p:cNvSpPr txBox="1"/>
          <p:nvPr/>
        </p:nvSpPr>
        <p:spPr>
          <a:xfrm>
            <a:off x="8034255" y="5919426"/>
            <a:ext cx="838588" cy="243503"/>
          </a:xfrm>
          <a:prstGeom prst="rect">
            <a:avLst/>
          </a:prstGeom>
          <a:solidFill>
            <a:schemeClr val="bg1"/>
          </a:solidFill>
          <a:ln w="6350">
            <a:noFill/>
            <a:prstDash val="dash"/>
          </a:ln>
        </p:spPr>
        <p:txBody>
          <a:bodyPr wrap="square" lIns="36000" tIns="36000" rIns="36000" bIns="3600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Feedback</a:t>
            </a:r>
          </a:p>
        </p:txBody>
      </p:sp>
      <p:sp>
        <p:nvSpPr>
          <p:cNvPr id="207" name="TextBox 206"/>
          <p:cNvSpPr txBox="1"/>
          <p:nvPr/>
        </p:nvSpPr>
        <p:spPr>
          <a:xfrm>
            <a:off x="1296436" y="2450264"/>
            <a:ext cx="4424849" cy="661496"/>
          </a:xfrm>
          <a:prstGeom prst="rect">
            <a:avLst/>
          </a:prstGeom>
          <a:noFill/>
          <a:ln w="6350">
            <a:noFill/>
            <a:prstDash val="dash"/>
          </a:ln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Lorem </a:t>
            </a:r>
            <a:r>
              <a:rPr kumimoji="0" lang="en-US" sz="10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Ipsum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 is simply dummy text of the printing and typesetting industry. Lorem </a:t>
            </a:r>
            <a:r>
              <a:rPr kumimoji="0" lang="en-US" sz="10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Ipsum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 has been the industry's standard dummy text ever since the 1500s, when an unknown printer took a galley of type and scrambled it to make a type specimen book. </a:t>
            </a:r>
          </a:p>
        </p:txBody>
      </p:sp>
      <p:sp>
        <p:nvSpPr>
          <p:cNvPr id="208" name="TextBox 207"/>
          <p:cNvSpPr txBox="1"/>
          <p:nvPr/>
        </p:nvSpPr>
        <p:spPr>
          <a:xfrm>
            <a:off x="1296436" y="2246318"/>
            <a:ext cx="3957064" cy="153888"/>
          </a:xfrm>
          <a:prstGeom prst="rect">
            <a:avLst/>
          </a:prstGeom>
          <a:noFill/>
          <a:ln w="6350">
            <a:noFill/>
            <a:prstDash val="dash"/>
          </a:ln>
        </p:spPr>
        <p:txBody>
          <a:bodyPr wrap="square" lIns="0" tIns="0" rIns="0" bIns="0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CUSTOMER SUPPLIER MODEL</a:t>
            </a:r>
          </a:p>
        </p:txBody>
      </p:sp>
      <p:grpSp>
        <p:nvGrpSpPr>
          <p:cNvPr id="196" name="Group 195"/>
          <p:cNvGrpSpPr>
            <a:grpSpLocks noChangeAspect="1"/>
          </p:cNvGrpSpPr>
          <p:nvPr/>
        </p:nvGrpSpPr>
        <p:grpSpPr>
          <a:xfrm>
            <a:off x="1296436" y="3375257"/>
            <a:ext cx="322570" cy="421687"/>
            <a:chOff x="3359150" y="3986213"/>
            <a:chExt cx="284162" cy="371476"/>
          </a:xfrm>
          <a:solidFill>
            <a:srgbClr val="70AD47"/>
          </a:solidFill>
        </p:grpSpPr>
        <p:sp>
          <p:nvSpPr>
            <p:cNvPr id="200" name="Freeform 121"/>
            <p:cNvSpPr>
              <a:spLocks noEditPoints="1"/>
            </p:cNvSpPr>
            <p:nvPr/>
          </p:nvSpPr>
          <p:spPr bwMode="auto">
            <a:xfrm>
              <a:off x="3359150" y="4249738"/>
              <a:ext cx="107950" cy="107950"/>
            </a:xfrm>
            <a:custGeom>
              <a:avLst/>
              <a:gdLst>
                <a:gd name="T0" fmla="*/ 14 w 28"/>
                <a:gd name="T1" fmla="*/ 28 h 28"/>
                <a:gd name="T2" fmla="*/ 0 w 28"/>
                <a:gd name="T3" fmla="*/ 14 h 28"/>
                <a:gd name="T4" fmla="*/ 14 w 28"/>
                <a:gd name="T5" fmla="*/ 0 h 28"/>
                <a:gd name="T6" fmla="*/ 28 w 28"/>
                <a:gd name="T7" fmla="*/ 14 h 28"/>
                <a:gd name="T8" fmla="*/ 14 w 28"/>
                <a:gd name="T9" fmla="*/ 28 h 28"/>
                <a:gd name="T10" fmla="*/ 14 w 28"/>
                <a:gd name="T11" fmla="*/ 4 h 28"/>
                <a:gd name="T12" fmla="*/ 4 w 28"/>
                <a:gd name="T13" fmla="*/ 14 h 28"/>
                <a:gd name="T14" fmla="*/ 14 w 28"/>
                <a:gd name="T15" fmla="*/ 24 h 28"/>
                <a:gd name="T16" fmla="*/ 24 w 28"/>
                <a:gd name="T17" fmla="*/ 14 h 28"/>
                <a:gd name="T18" fmla="*/ 14 w 28"/>
                <a:gd name="T19" fmla="*/ 4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8" h="28">
                  <a:moveTo>
                    <a:pt x="14" y="28"/>
                  </a:moveTo>
                  <a:cubicBezTo>
                    <a:pt x="6" y="28"/>
                    <a:pt x="0" y="22"/>
                    <a:pt x="0" y="14"/>
                  </a:cubicBezTo>
                  <a:cubicBezTo>
                    <a:pt x="0" y="6"/>
                    <a:pt x="6" y="0"/>
                    <a:pt x="14" y="0"/>
                  </a:cubicBezTo>
                  <a:cubicBezTo>
                    <a:pt x="22" y="0"/>
                    <a:pt x="28" y="6"/>
                    <a:pt x="28" y="14"/>
                  </a:cubicBezTo>
                  <a:cubicBezTo>
                    <a:pt x="28" y="22"/>
                    <a:pt x="22" y="28"/>
                    <a:pt x="14" y="28"/>
                  </a:cubicBezTo>
                  <a:close/>
                  <a:moveTo>
                    <a:pt x="14" y="4"/>
                  </a:moveTo>
                  <a:cubicBezTo>
                    <a:pt x="8" y="4"/>
                    <a:pt x="4" y="8"/>
                    <a:pt x="4" y="14"/>
                  </a:cubicBezTo>
                  <a:cubicBezTo>
                    <a:pt x="4" y="20"/>
                    <a:pt x="8" y="24"/>
                    <a:pt x="14" y="24"/>
                  </a:cubicBezTo>
                  <a:cubicBezTo>
                    <a:pt x="20" y="24"/>
                    <a:pt x="24" y="20"/>
                    <a:pt x="24" y="14"/>
                  </a:cubicBezTo>
                  <a:cubicBezTo>
                    <a:pt x="24" y="8"/>
                    <a:pt x="20" y="4"/>
                    <a:pt x="14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ea typeface="+mn-ea"/>
                <a:cs typeface="+mn-cs"/>
              </a:endParaRPr>
            </a:p>
          </p:txBody>
        </p:sp>
        <p:sp>
          <p:nvSpPr>
            <p:cNvPr id="201" name="Freeform 122"/>
            <p:cNvSpPr>
              <a:spLocks/>
            </p:cNvSpPr>
            <p:nvPr/>
          </p:nvSpPr>
          <p:spPr bwMode="auto">
            <a:xfrm>
              <a:off x="3373438" y="3986213"/>
              <a:ext cx="63500" cy="282575"/>
            </a:xfrm>
            <a:custGeom>
              <a:avLst/>
              <a:gdLst>
                <a:gd name="T0" fmla="*/ 14 w 16"/>
                <a:gd name="T1" fmla="*/ 73 h 73"/>
                <a:gd name="T2" fmla="*/ 12 w 16"/>
                <a:gd name="T3" fmla="*/ 71 h 73"/>
                <a:gd name="T4" fmla="*/ 12 w 16"/>
                <a:gd name="T5" fmla="*/ 4 h 73"/>
                <a:gd name="T6" fmla="*/ 2 w 16"/>
                <a:gd name="T7" fmla="*/ 4 h 73"/>
                <a:gd name="T8" fmla="*/ 0 w 16"/>
                <a:gd name="T9" fmla="*/ 2 h 73"/>
                <a:gd name="T10" fmla="*/ 2 w 16"/>
                <a:gd name="T11" fmla="*/ 0 h 73"/>
                <a:gd name="T12" fmla="*/ 14 w 16"/>
                <a:gd name="T13" fmla="*/ 0 h 73"/>
                <a:gd name="T14" fmla="*/ 16 w 16"/>
                <a:gd name="T15" fmla="*/ 2 h 73"/>
                <a:gd name="T16" fmla="*/ 16 w 16"/>
                <a:gd name="T17" fmla="*/ 71 h 73"/>
                <a:gd name="T18" fmla="*/ 14 w 16"/>
                <a:gd name="T19" fmla="*/ 73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6" h="73">
                  <a:moveTo>
                    <a:pt x="14" y="73"/>
                  </a:moveTo>
                  <a:cubicBezTo>
                    <a:pt x="13" y="73"/>
                    <a:pt x="12" y="72"/>
                    <a:pt x="12" y="71"/>
                  </a:cubicBezTo>
                  <a:cubicBezTo>
                    <a:pt x="12" y="4"/>
                    <a:pt x="12" y="4"/>
                    <a:pt x="12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1" y="4"/>
                    <a:pt x="0" y="3"/>
                    <a:pt x="0" y="2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15" y="0"/>
                    <a:pt x="16" y="1"/>
                    <a:pt x="16" y="2"/>
                  </a:cubicBezTo>
                  <a:cubicBezTo>
                    <a:pt x="16" y="71"/>
                    <a:pt x="16" y="71"/>
                    <a:pt x="16" y="71"/>
                  </a:cubicBezTo>
                  <a:cubicBezTo>
                    <a:pt x="16" y="72"/>
                    <a:pt x="15" y="73"/>
                    <a:pt x="14" y="7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ea typeface="+mn-ea"/>
                <a:cs typeface="+mn-cs"/>
              </a:endParaRPr>
            </a:p>
          </p:txBody>
        </p:sp>
        <p:sp>
          <p:nvSpPr>
            <p:cNvPr id="202" name="Freeform 123"/>
            <p:cNvSpPr>
              <a:spLocks/>
            </p:cNvSpPr>
            <p:nvPr/>
          </p:nvSpPr>
          <p:spPr bwMode="auto">
            <a:xfrm>
              <a:off x="3448050" y="4311651"/>
              <a:ext cx="195262" cy="46038"/>
            </a:xfrm>
            <a:custGeom>
              <a:avLst/>
              <a:gdLst>
                <a:gd name="T0" fmla="*/ 47 w 50"/>
                <a:gd name="T1" fmla="*/ 12 h 12"/>
                <a:gd name="T2" fmla="*/ 46 w 50"/>
                <a:gd name="T3" fmla="*/ 11 h 12"/>
                <a:gd name="T4" fmla="*/ 38 w 50"/>
                <a:gd name="T5" fmla="*/ 4 h 12"/>
                <a:gd name="T6" fmla="*/ 2 w 50"/>
                <a:gd name="T7" fmla="*/ 4 h 12"/>
                <a:gd name="T8" fmla="*/ 0 w 50"/>
                <a:gd name="T9" fmla="*/ 2 h 12"/>
                <a:gd name="T10" fmla="*/ 2 w 50"/>
                <a:gd name="T11" fmla="*/ 0 h 12"/>
                <a:gd name="T12" fmla="*/ 39 w 50"/>
                <a:gd name="T13" fmla="*/ 0 h 12"/>
                <a:gd name="T14" fmla="*/ 40 w 50"/>
                <a:gd name="T15" fmla="*/ 1 h 12"/>
                <a:gd name="T16" fmla="*/ 49 w 50"/>
                <a:gd name="T17" fmla="*/ 9 h 12"/>
                <a:gd name="T18" fmla="*/ 49 w 50"/>
                <a:gd name="T19" fmla="*/ 11 h 12"/>
                <a:gd name="T20" fmla="*/ 47 w 50"/>
                <a:gd name="T21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0" h="12">
                  <a:moveTo>
                    <a:pt x="47" y="12"/>
                  </a:moveTo>
                  <a:cubicBezTo>
                    <a:pt x="47" y="12"/>
                    <a:pt x="46" y="12"/>
                    <a:pt x="46" y="11"/>
                  </a:cubicBezTo>
                  <a:cubicBezTo>
                    <a:pt x="38" y="4"/>
                    <a:pt x="38" y="4"/>
                    <a:pt x="38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1" y="4"/>
                    <a:pt x="0" y="3"/>
                    <a:pt x="0" y="2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39" y="0"/>
                    <a:pt x="39" y="0"/>
                    <a:pt x="39" y="0"/>
                  </a:cubicBezTo>
                  <a:cubicBezTo>
                    <a:pt x="40" y="0"/>
                    <a:pt x="40" y="0"/>
                    <a:pt x="40" y="1"/>
                  </a:cubicBezTo>
                  <a:cubicBezTo>
                    <a:pt x="49" y="9"/>
                    <a:pt x="49" y="9"/>
                    <a:pt x="49" y="9"/>
                  </a:cubicBezTo>
                  <a:cubicBezTo>
                    <a:pt x="50" y="9"/>
                    <a:pt x="50" y="11"/>
                    <a:pt x="49" y="11"/>
                  </a:cubicBezTo>
                  <a:cubicBezTo>
                    <a:pt x="48" y="12"/>
                    <a:pt x="48" y="12"/>
                    <a:pt x="47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ea typeface="+mn-ea"/>
                <a:cs typeface="+mn-cs"/>
              </a:endParaRPr>
            </a:p>
          </p:txBody>
        </p:sp>
        <p:sp>
          <p:nvSpPr>
            <p:cNvPr id="203" name="Freeform 124"/>
            <p:cNvSpPr>
              <a:spLocks noEditPoints="1"/>
            </p:cNvSpPr>
            <p:nvPr/>
          </p:nvSpPr>
          <p:spPr bwMode="auto">
            <a:xfrm>
              <a:off x="3452813" y="4141788"/>
              <a:ext cx="171450" cy="153988"/>
            </a:xfrm>
            <a:custGeom>
              <a:avLst/>
              <a:gdLst>
                <a:gd name="T0" fmla="*/ 42 w 44"/>
                <a:gd name="T1" fmla="*/ 40 h 40"/>
                <a:gd name="T2" fmla="*/ 2 w 44"/>
                <a:gd name="T3" fmla="*/ 40 h 40"/>
                <a:gd name="T4" fmla="*/ 0 w 44"/>
                <a:gd name="T5" fmla="*/ 38 h 40"/>
                <a:gd name="T6" fmla="*/ 0 w 44"/>
                <a:gd name="T7" fmla="*/ 2 h 40"/>
                <a:gd name="T8" fmla="*/ 2 w 44"/>
                <a:gd name="T9" fmla="*/ 0 h 40"/>
                <a:gd name="T10" fmla="*/ 42 w 44"/>
                <a:gd name="T11" fmla="*/ 0 h 40"/>
                <a:gd name="T12" fmla="*/ 44 w 44"/>
                <a:gd name="T13" fmla="*/ 2 h 40"/>
                <a:gd name="T14" fmla="*/ 44 w 44"/>
                <a:gd name="T15" fmla="*/ 38 h 40"/>
                <a:gd name="T16" fmla="*/ 42 w 44"/>
                <a:gd name="T17" fmla="*/ 40 h 40"/>
                <a:gd name="T18" fmla="*/ 4 w 44"/>
                <a:gd name="T19" fmla="*/ 36 h 40"/>
                <a:gd name="T20" fmla="*/ 40 w 44"/>
                <a:gd name="T21" fmla="*/ 36 h 40"/>
                <a:gd name="T22" fmla="*/ 40 w 44"/>
                <a:gd name="T23" fmla="*/ 4 h 40"/>
                <a:gd name="T24" fmla="*/ 4 w 44"/>
                <a:gd name="T25" fmla="*/ 4 h 40"/>
                <a:gd name="T26" fmla="*/ 4 w 44"/>
                <a:gd name="T27" fmla="*/ 36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4" h="40">
                  <a:moveTo>
                    <a:pt x="42" y="40"/>
                  </a:moveTo>
                  <a:cubicBezTo>
                    <a:pt x="2" y="40"/>
                    <a:pt x="2" y="40"/>
                    <a:pt x="2" y="40"/>
                  </a:cubicBezTo>
                  <a:cubicBezTo>
                    <a:pt x="1" y="40"/>
                    <a:pt x="0" y="39"/>
                    <a:pt x="0" y="38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42" y="0"/>
                    <a:pt x="42" y="0"/>
                    <a:pt x="42" y="0"/>
                  </a:cubicBezTo>
                  <a:cubicBezTo>
                    <a:pt x="43" y="0"/>
                    <a:pt x="44" y="1"/>
                    <a:pt x="44" y="2"/>
                  </a:cubicBezTo>
                  <a:cubicBezTo>
                    <a:pt x="44" y="38"/>
                    <a:pt x="44" y="38"/>
                    <a:pt x="44" y="38"/>
                  </a:cubicBezTo>
                  <a:cubicBezTo>
                    <a:pt x="44" y="39"/>
                    <a:pt x="43" y="40"/>
                    <a:pt x="42" y="40"/>
                  </a:cubicBezTo>
                  <a:close/>
                  <a:moveTo>
                    <a:pt x="4" y="36"/>
                  </a:moveTo>
                  <a:cubicBezTo>
                    <a:pt x="40" y="36"/>
                    <a:pt x="40" y="36"/>
                    <a:pt x="40" y="36"/>
                  </a:cubicBezTo>
                  <a:cubicBezTo>
                    <a:pt x="40" y="4"/>
                    <a:pt x="40" y="4"/>
                    <a:pt x="40" y="4"/>
                  </a:cubicBezTo>
                  <a:cubicBezTo>
                    <a:pt x="4" y="4"/>
                    <a:pt x="4" y="4"/>
                    <a:pt x="4" y="4"/>
                  </a:cubicBezTo>
                  <a:lnTo>
                    <a:pt x="4" y="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ea typeface="+mn-ea"/>
                <a:cs typeface="+mn-cs"/>
              </a:endParaRPr>
            </a:p>
          </p:txBody>
        </p:sp>
        <p:sp>
          <p:nvSpPr>
            <p:cNvPr id="204" name="Freeform 125"/>
            <p:cNvSpPr>
              <a:spLocks noEditPoints="1"/>
            </p:cNvSpPr>
            <p:nvPr/>
          </p:nvSpPr>
          <p:spPr bwMode="auto">
            <a:xfrm>
              <a:off x="3452813" y="4064001"/>
              <a:ext cx="123825" cy="92075"/>
            </a:xfrm>
            <a:custGeom>
              <a:avLst/>
              <a:gdLst>
                <a:gd name="T0" fmla="*/ 30 w 32"/>
                <a:gd name="T1" fmla="*/ 24 h 24"/>
                <a:gd name="T2" fmla="*/ 2 w 32"/>
                <a:gd name="T3" fmla="*/ 24 h 24"/>
                <a:gd name="T4" fmla="*/ 0 w 32"/>
                <a:gd name="T5" fmla="*/ 22 h 24"/>
                <a:gd name="T6" fmla="*/ 0 w 32"/>
                <a:gd name="T7" fmla="*/ 2 h 24"/>
                <a:gd name="T8" fmla="*/ 2 w 32"/>
                <a:gd name="T9" fmla="*/ 0 h 24"/>
                <a:gd name="T10" fmla="*/ 30 w 32"/>
                <a:gd name="T11" fmla="*/ 0 h 24"/>
                <a:gd name="T12" fmla="*/ 32 w 32"/>
                <a:gd name="T13" fmla="*/ 2 h 24"/>
                <a:gd name="T14" fmla="*/ 32 w 32"/>
                <a:gd name="T15" fmla="*/ 22 h 24"/>
                <a:gd name="T16" fmla="*/ 30 w 32"/>
                <a:gd name="T17" fmla="*/ 24 h 24"/>
                <a:gd name="T18" fmla="*/ 4 w 32"/>
                <a:gd name="T19" fmla="*/ 20 h 24"/>
                <a:gd name="T20" fmla="*/ 28 w 32"/>
                <a:gd name="T21" fmla="*/ 20 h 24"/>
                <a:gd name="T22" fmla="*/ 28 w 32"/>
                <a:gd name="T23" fmla="*/ 4 h 24"/>
                <a:gd name="T24" fmla="*/ 4 w 32"/>
                <a:gd name="T25" fmla="*/ 4 h 24"/>
                <a:gd name="T26" fmla="*/ 4 w 32"/>
                <a:gd name="T27" fmla="*/ 2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2" h="24">
                  <a:moveTo>
                    <a:pt x="30" y="24"/>
                  </a:moveTo>
                  <a:cubicBezTo>
                    <a:pt x="2" y="24"/>
                    <a:pt x="2" y="24"/>
                    <a:pt x="2" y="24"/>
                  </a:cubicBezTo>
                  <a:cubicBezTo>
                    <a:pt x="1" y="24"/>
                    <a:pt x="0" y="23"/>
                    <a:pt x="0" y="22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30" y="0"/>
                    <a:pt x="30" y="0"/>
                    <a:pt x="30" y="0"/>
                  </a:cubicBezTo>
                  <a:cubicBezTo>
                    <a:pt x="31" y="0"/>
                    <a:pt x="32" y="1"/>
                    <a:pt x="32" y="2"/>
                  </a:cubicBezTo>
                  <a:cubicBezTo>
                    <a:pt x="32" y="22"/>
                    <a:pt x="32" y="22"/>
                    <a:pt x="32" y="22"/>
                  </a:cubicBezTo>
                  <a:cubicBezTo>
                    <a:pt x="32" y="23"/>
                    <a:pt x="31" y="24"/>
                    <a:pt x="30" y="24"/>
                  </a:cubicBezTo>
                  <a:close/>
                  <a:moveTo>
                    <a:pt x="4" y="20"/>
                  </a:moveTo>
                  <a:cubicBezTo>
                    <a:pt x="28" y="20"/>
                    <a:pt x="28" y="20"/>
                    <a:pt x="28" y="20"/>
                  </a:cubicBezTo>
                  <a:cubicBezTo>
                    <a:pt x="28" y="4"/>
                    <a:pt x="28" y="4"/>
                    <a:pt x="28" y="4"/>
                  </a:cubicBezTo>
                  <a:cubicBezTo>
                    <a:pt x="4" y="4"/>
                    <a:pt x="4" y="4"/>
                    <a:pt x="4" y="4"/>
                  </a:cubicBezTo>
                  <a:lnTo>
                    <a:pt x="4" y="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ea typeface="+mn-ea"/>
                <a:cs typeface="+mn-cs"/>
              </a:endParaRPr>
            </a:p>
          </p:txBody>
        </p:sp>
        <p:sp>
          <p:nvSpPr>
            <p:cNvPr id="205" name="Freeform 126"/>
            <p:cNvSpPr>
              <a:spLocks/>
            </p:cNvSpPr>
            <p:nvPr/>
          </p:nvSpPr>
          <p:spPr bwMode="auto">
            <a:xfrm>
              <a:off x="3546475" y="4249738"/>
              <a:ext cx="46037" cy="15875"/>
            </a:xfrm>
            <a:custGeom>
              <a:avLst/>
              <a:gdLst>
                <a:gd name="T0" fmla="*/ 10 w 12"/>
                <a:gd name="T1" fmla="*/ 4 h 4"/>
                <a:gd name="T2" fmla="*/ 2 w 12"/>
                <a:gd name="T3" fmla="*/ 4 h 4"/>
                <a:gd name="T4" fmla="*/ 0 w 12"/>
                <a:gd name="T5" fmla="*/ 2 h 4"/>
                <a:gd name="T6" fmla="*/ 2 w 12"/>
                <a:gd name="T7" fmla="*/ 0 h 4"/>
                <a:gd name="T8" fmla="*/ 10 w 12"/>
                <a:gd name="T9" fmla="*/ 0 h 4"/>
                <a:gd name="T10" fmla="*/ 12 w 12"/>
                <a:gd name="T11" fmla="*/ 2 h 4"/>
                <a:gd name="T12" fmla="*/ 10 w 12"/>
                <a:gd name="T13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" h="4">
                  <a:moveTo>
                    <a:pt x="10" y="4"/>
                  </a:moveTo>
                  <a:cubicBezTo>
                    <a:pt x="2" y="4"/>
                    <a:pt x="2" y="4"/>
                    <a:pt x="2" y="4"/>
                  </a:cubicBezTo>
                  <a:cubicBezTo>
                    <a:pt x="1" y="4"/>
                    <a:pt x="0" y="3"/>
                    <a:pt x="0" y="2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10" y="0"/>
                    <a:pt x="10" y="0"/>
                    <a:pt x="10" y="0"/>
                  </a:cubicBezTo>
                  <a:cubicBezTo>
                    <a:pt x="11" y="0"/>
                    <a:pt x="12" y="1"/>
                    <a:pt x="12" y="2"/>
                  </a:cubicBezTo>
                  <a:cubicBezTo>
                    <a:pt x="12" y="3"/>
                    <a:pt x="11" y="4"/>
                    <a:pt x="1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ea typeface="+mn-ea"/>
                <a:cs typeface="+mn-cs"/>
              </a:endParaRPr>
            </a:p>
          </p:txBody>
        </p:sp>
        <p:sp>
          <p:nvSpPr>
            <p:cNvPr id="206" name="Freeform 127"/>
            <p:cNvSpPr>
              <a:spLocks/>
            </p:cNvSpPr>
            <p:nvPr/>
          </p:nvSpPr>
          <p:spPr bwMode="auto">
            <a:xfrm>
              <a:off x="3482975" y="4110038"/>
              <a:ext cx="31750" cy="15875"/>
            </a:xfrm>
            <a:custGeom>
              <a:avLst/>
              <a:gdLst>
                <a:gd name="T0" fmla="*/ 6 w 8"/>
                <a:gd name="T1" fmla="*/ 4 h 4"/>
                <a:gd name="T2" fmla="*/ 2 w 8"/>
                <a:gd name="T3" fmla="*/ 4 h 4"/>
                <a:gd name="T4" fmla="*/ 0 w 8"/>
                <a:gd name="T5" fmla="*/ 2 h 4"/>
                <a:gd name="T6" fmla="*/ 2 w 8"/>
                <a:gd name="T7" fmla="*/ 0 h 4"/>
                <a:gd name="T8" fmla="*/ 6 w 8"/>
                <a:gd name="T9" fmla="*/ 0 h 4"/>
                <a:gd name="T10" fmla="*/ 8 w 8"/>
                <a:gd name="T11" fmla="*/ 2 h 4"/>
                <a:gd name="T12" fmla="*/ 6 w 8"/>
                <a:gd name="T13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" h="4">
                  <a:moveTo>
                    <a:pt x="6" y="4"/>
                  </a:moveTo>
                  <a:cubicBezTo>
                    <a:pt x="2" y="4"/>
                    <a:pt x="2" y="4"/>
                    <a:pt x="2" y="4"/>
                  </a:cubicBezTo>
                  <a:cubicBezTo>
                    <a:pt x="1" y="4"/>
                    <a:pt x="0" y="3"/>
                    <a:pt x="0" y="2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7" y="0"/>
                    <a:pt x="8" y="1"/>
                    <a:pt x="8" y="2"/>
                  </a:cubicBezTo>
                  <a:cubicBezTo>
                    <a:pt x="8" y="3"/>
                    <a:pt x="7" y="4"/>
                    <a:pt x="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ea typeface="+mn-ea"/>
                <a:cs typeface="+mn-cs"/>
              </a:endParaRPr>
            </a:p>
          </p:txBody>
        </p:sp>
      </p:grpSp>
      <p:grpSp>
        <p:nvGrpSpPr>
          <p:cNvPr id="197" name="Group 196"/>
          <p:cNvGrpSpPr/>
          <p:nvPr/>
        </p:nvGrpSpPr>
        <p:grpSpPr>
          <a:xfrm>
            <a:off x="1754186" y="3375257"/>
            <a:ext cx="3771387" cy="487263"/>
            <a:chOff x="949864" y="3145757"/>
            <a:chExt cx="3219685" cy="415983"/>
          </a:xfrm>
        </p:grpSpPr>
        <p:sp>
          <p:nvSpPr>
            <p:cNvPr id="198" name="TextBox 197"/>
            <p:cNvSpPr txBox="1"/>
            <p:nvPr/>
          </p:nvSpPr>
          <p:spPr>
            <a:xfrm>
              <a:off x="949864" y="3145757"/>
              <a:ext cx="701838" cy="141182"/>
            </a:xfrm>
            <a:prstGeom prst="rect">
              <a:avLst/>
            </a:prstGeom>
            <a:noFill/>
            <a:ln w="6350">
              <a:noFill/>
              <a:prstDash val="dash"/>
            </a:ln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ea typeface="+mn-ea"/>
                  <a:cs typeface="+mn-cs"/>
                </a:rPr>
                <a:t>SUPPLIER</a:t>
              </a:r>
            </a:p>
          </p:txBody>
        </p:sp>
        <p:sp>
          <p:nvSpPr>
            <p:cNvPr id="199" name="TextBox 198"/>
            <p:cNvSpPr txBox="1"/>
            <p:nvPr/>
          </p:nvSpPr>
          <p:spPr>
            <a:xfrm>
              <a:off x="949864" y="3279375"/>
              <a:ext cx="3219685" cy="282365"/>
            </a:xfrm>
            <a:prstGeom prst="rect">
              <a:avLst/>
            </a:prstGeom>
            <a:noFill/>
            <a:ln w="6350">
              <a:noFill/>
              <a:prstDash val="dash"/>
            </a:ln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ea typeface="+mn-ea"/>
                  <a:cs typeface="+mn-cs"/>
                </a:rPr>
                <a:t>Lorem </a:t>
              </a:r>
              <a:r>
                <a:rPr kumimoji="0" lang="en-US" sz="1000" b="0" i="0" u="none" strike="noStrike" kern="1200" cap="none" spc="0" normalizeH="0" baseline="0" noProof="0" dirty="0" err="1">
                  <a:ln>
                    <a:noFill/>
                  </a:ln>
                  <a:effectLst/>
                  <a:uLnTx/>
                  <a:uFillTx/>
                  <a:ea typeface="+mn-ea"/>
                  <a:cs typeface="+mn-cs"/>
                </a:rPr>
                <a:t>Ipsum</a:t>
              </a: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ea typeface="+mn-ea"/>
                  <a:cs typeface="+mn-cs"/>
                </a:rPr>
                <a:t> is simply dummy text of the printing and typesetting industry.</a:t>
              </a:r>
            </a:p>
          </p:txBody>
        </p:sp>
      </p:grpSp>
      <p:grpSp>
        <p:nvGrpSpPr>
          <p:cNvPr id="187" name="Group 186"/>
          <p:cNvGrpSpPr>
            <a:grpSpLocks noChangeAspect="1"/>
          </p:cNvGrpSpPr>
          <p:nvPr/>
        </p:nvGrpSpPr>
        <p:grpSpPr>
          <a:xfrm>
            <a:off x="1296436" y="4047934"/>
            <a:ext cx="363978" cy="288018"/>
            <a:chOff x="8045450" y="1020762"/>
            <a:chExt cx="365126" cy="288926"/>
          </a:xfrm>
          <a:solidFill>
            <a:srgbClr val="E2583D"/>
          </a:solidFill>
        </p:grpSpPr>
        <p:sp>
          <p:nvSpPr>
            <p:cNvPr id="191" name="Freeform 131"/>
            <p:cNvSpPr>
              <a:spLocks/>
            </p:cNvSpPr>
            <p:nvPr/>
          </p:nvSpPr>
          <p:spPr bwMode="auto">
            <a:xfrm>
              <a:off x="8045450" y="1133475"/>
              <a:ext cx="109538" cy="82550"/>
            </a:xfrm>
            <a:custGeom>
              <a:avLst/>
              <a:gdLst>
                <a:gd name="T0" fmla="*/ 13 w 28"/>
                <a:gd name="T1" fmla="*/ 21 h 21"/>
                <a:gd name="T2" fmla="*/ 13 w 28"/>
                <a:gd name="T3" fmla="*/ 21 h 21"/>
                <a:gd name="T4" fmla="*/ 11 w 28"/>
                <a:gd name="T5" fmla="*/ 20 h 21"/>
                <a:gd name="T6" fmla="*/ 0 w 28"/>
                <a:gd name="T7" fmla="*/ 4 h 21"/>
                <a:gd name="T8" fmla="*/ 1 w 28"/>
                <a:gd name="T9" fmla="*/ 1 h 21"/>
                <a:gd name="T10" fmla="*/ 4 w 28"/>
                <a:gd name="T11" fmla="*/ 1 h 21"/>
                <a:gd name="T12" fmla="*/ 13 w 28"/>
                <a:gd name="T13" fmla="*/ 16 h 21"/>
                <a:gd name="T14" fmla="*/ 24 w 28"/>
                <a:gd name="T15" fmla="*/ 2 h 21"/>
                <a:gd name="T16" fmla="*/ 27 w 28"/>
                <a:gd name="T17" fmla="*/ 2 h 21"/>
                <a:gd name="T18" fmla="*/ 27 w 28"/>
                <a:gd name="T19" fmla="*/ 5 h 21"/>
                <a:gd name="T20" fmla="*/ 15 w 28"/>
                <a:gd name="T21" fmla="*/ 20 h 21"/>
                <a:gd name="T22" fmla="*/ 13 w 28"/>
                <a:gd name="T23" fmla="*/ 21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8" h="21">
                  <a:moveTo>
                    <a:pt x="13" y="21"/>
                  </a:moveTo>
                  <a:cubicBezTo>
                    <a:pt x="13" y="21"/>
                    <a:pt x="13" y="21"/>
                    <a:pt x="13" y="21"/>
                  </a:cubicBezTo>
                  <a:cubicBezTo>
                    <a:pt x="12" y="21"/>
                    <a:pt x="12" y="21"/>
                    <a:pt x="11" y="20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3"/>
                    <a:pt x="0" y="1"/>
                    <a:pt x="1" y="1"/>
                  </a:cubicBezTo>
                  <a:cubicBezTo>
                    <a:pt x="2" y="0"/>
                    <a:pt x="3" y="0"/>
                    <a:pt x="4" y="1"/>
                  </a:cubicBezTo>
                  <a:cubicBezTo>
                    <a:pt x="13" y="16"/>
                    <a:pt x="13" y="16"/>
                    <a:pt x="13" y="16"/>
                  </a:cubicBezTo>
                  <a:cubicBezTo>
                    <a:pt x="24" y="2"/>
                    <a:pt x="24" y="2"/>
                    <a:pt x="24" y="2"/>
                  </a:cubicBezTo>
                  <a:cubicBezTo>
                    <a:pt x="25" y="2"/>
                    <a:pt x="26" y="1"/>
                    <a:pt x="27" y="2"/>
                  </a:cubicBezTo>
                  <a:cubicBezTo>
                    <a:pt x="28" y="3"/>
                    <a:pt x="28" y="4"/>
                    <a:pt x="27" y="5"/>
                  </a:cubicBezTo>
                  <a:cubicBezTo>
                    <a:pt x="15" y="20"/>
                    <a:pt x="15" y="20"/>
                    <a:pt x="15" y="20"/>
                  </a:cubicBezTo>
                  <a:cubicBezTo>
                    <a:pt x="14" y="21"/>
                    <a:pt x="14" y="21"/>
                    <a:pt x="13" y="2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ea typeface="+mn-ea"/>
                <a:cs typeface="+mn-cs"/>
              </a:endParaRPr>
            </a:p>
          </p:txBody>
        </p:sp>
        <p:sp>
          <p:nvSpPr>
            <p:cNvPr id="192" name="Freeform 132"/>
            <p:cNvSpPr>
              <a:spLocks/>
            </p:cNvSpPr>
            <p:nvPr/>
          </p:nvSpPr>
          <p:spPr bwMode="auto">
            <a:xfrm>
              <a:off x="8080375" y="1020762"/>
              <a:ext cx="255588" cy="195263"/>
            </a:xfrm>
            <a:custGeom>
              <a:avLst/>
              <a:gdLst>
                <a:gd name="T0" fmla="*/ 4 w 66"/>
                <a:gd name="T1" fmla="*/ 50 h 50"/>
                <a:gd name="T2" fmla="*/ 2 w 66"/>
                <a:gd name="T3" fmla="*/ 48 h 50"/>
                <a:gd name="T4" fmla="*/ 7 w 66"/>
                <a:gd name="T5" fmla="*/ 20 h 50"/>
                <a:gd name="T6" fmla="*/ 30 w 66"/>
                <a:gd name="T7" fmla="*/ 3 h 50"/>
                <a:gd name="T8" fmla="*/ 65 w 66"/>
                <a:gd name="T9" fmla="*/ 14 h 50"/>
                <a:gd name="T10" fmla="*/ 65 w 66"/>
                <a:gd name="T11" fmla="*/ 17 h 50"/>
                <a:gd name="T12" fmla="*/ 62 w 66"/>
                <a:gd name="T13" fmla="*/ 17 h 50"/>
                <a:gd name="T14" fmla="*/ 31 w 66"/>
                <a:gd name="T15" fmla="*/ 7 h 50"/>
                <a:gd name="T16" fmla="*/ 10 w 66"/>
                <a:gd name="T17" fmla="*/ 22 h 50"/>
                <a:gd name="T18" fmla="*/ 6 w 66"/>
                <a:gd name="T19" fmla="*/ 47 h 50"/>
                <a:gd name="T20" fmla="*/ 4 w 66"/>
                <a:gd name="T21" fmla="*/ 50 h 50"/>
                <a:gd name="T22" fmla="*/ 4 w 66"/>
                <a:gd name="T23" fmla="*/ 5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66" h="50">
                  <a:moveTo>
                    <a:pt x="4" y="50"/>
                  </a:moveTo>
                  <a:cubicBezTo>
                    <a:pt x="3" y="50"/>
                    <a:pt x="2" y="49"/>
                    <a:pt x="2" y="48"/>
                  </a:cubicBezTo>
                  <a:cubicBezTo>
                    <a:pt x="0" y="39"/>
                    <a:pt x="1" y="28"/>
                    <a:pt x="7" y="20"/>
                  </a:cubicBezTo>
                  <a:cubicBezTo>
                    <a:pt x="12" y="11"/>
                    <a:pt x="20" y="5"/>
                    <a:pt x="30" y="3"/>
                  </a:cubicBezTo>
                  <a:cubicBezTo>
                    <a:pt x="43" y="0"/>
                    <a:pt x="56" y="4"/>
                    <a:pt x="65" y="14"/>
                  </a:cubicBezTo>
                  <a:cubicBezTo>
                    <a:pt x="66" y="15"/>
                    <a:pt x="66" y="16"/>
                    <a:pt x="65" y="17"/>
                  </a:cubicBezTo>
                  <a:cubicBezTo>
                    <a:pt x="64" y="18"/>
                    <a:pt x="63" y="18"/>
                    <a:pt x="62" y="17"/>
                  </a:cubicBezTo>
                  <a:cubicBezTo>
                    <a:pt x="54" y="8"/>
                    <a:pt x="42" y="4"/>
                    <a:pt x="31" y="7"/>
                  </a:cubicBezTo>
                  <a:cubicBezTo>
                    <a:pt x="22" y="9"/>
                    <a:pt x="15" y="14"/>
                    <a:pt x="10" y="22"/>
                  </a:cubicBezTo>
                  <a:cubicBezTo>
                    <a:pt x="5" y="30"/>
                    <a:pt x="4" y="39"/>
                    <a:pt x="6" y="47"/>
                  </a:cubicBezTo>
                  <a:cubicBezTo>
                    <a:pt x="6" y="48"/>
                    <a:pt x="5" y="49"/>
                    <a:pt x="4" y="50"/>
                  </a:cubicBezTo>
                  <a:cubicBezTo>
                    <a:pt x="4" y="50"/>
                    <a:pt x="4" y="50"/>
                    <a:pt x="4" y="5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ea typeface="+mn-ea"/>
                <a:cs typeface="+mn-cs"/>
              </a:endParaRPr>
            </a:p>
          </p:txBody>
        </p:sp>
        <p:sp>
          <p:nvSpPr>
            <p:cNvPr id="193" name="Freeform 133"/>
            <p:cNvSpPr>
              <a:spLocks/>
            </p:cNvSpPr>
            <p:nvPr/>
          </p:nvSpPr>
          <p:spPr bwMode="auto">
            <a:xfrm>
              <a:off x="8301038" y="1122363"/>
              <a:ext cx="109538" cy="82550"/>
            </a:xfrm>
            <a:custGeom>
              <a:avLst/>
              <a:gdLst>
                <a:gd name="T0" fmla="*/ 26 w 28"/>
                <a:gd name="T1" fmla="*/ 21 h 21"/>
                <a:gd name="T2" fmla="*/ 24 w 28"/>
                <a:gd name="T3" fmla="*/ 20 h 21"/>
                <a:gd name="T4" fmla="*/ 15 w 28"/>
                <a:gd name="T5" fmla="*/ 5 h 21"/>
                <a:gd name="T6" fmla="*/ 4 w 28"/>
                <a:gd name="T7" fmla="*/ 19 h 21"/>
                <a:gd name="T8" fmla="*/ 1 w 28"/>
                <a:gd name="T9" fmla="*/ 19 h 21"/>
                <a:gd name="T10" fmla="*/ 1 w 28"/>
                <a:gd name="T11" fmla="*/ 16 h 21"/>
                <a:gd name="T12" fmla="*/ 13 w 28"/>
                <a:gd name="T13" fmla="*/ 1 h 21"/>
                <a:gd name="T14" fmla="*/ 15 w 28"/>
                <a:gd name="T15" fmla="*/ 0 h 21"/>
                <a:gd name="T16" fmla="*/ 17 w 28"/>
                <a:gd name="T17" fmla="*/ 1 h 21"/>
                <a:gd name="T18" fmla="*/ 28 w 28"/>
                <a:gd name="T19" fmla="*/ 17 h 21"/>
                <a:gd name="T20" fmla="*/ 27 w 28"/>
                <a:gd name="T21" fmla="*/ 20 h 21"/>
                <a:gd name="T22" fmla="*/ 26 w 28"/>
                <a:gd name="T23" fmla="*/ 21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8" h="21">
                  <a:moveTo>
                    <a:pt x="26" y="21"/>
                  </a:moveTo>
                  <a:cubicBezTo>
                    <a:pt x="25" y="21"/>
                    <a:pt x="25" y="20"/>
                    <a:pt x="24" y="20"/>
                  </a:cubicBezTo>
                  <a:cubicBezTo>
                    <a:pt x="15" y="5"/>
                    <a:pt x="15" y="5"/>
                    <a:pt x="15" y="5"/>
                  </a:cubicBezTo>
                  <a:cubicBezTo>
                    <a:pt x="4" y="19"/>
                    <a:pt x="4" y="19"/>
                    <a:pt x="4" y="19"/>
                  </a:cubicBezTo>
                  <a:cubicBezTo>
                    <a:pt x="3" y="19"/>
                    <a:pt x="2" y="20"/>
                    <a:pt x="1" y="19"/>
                  </a:cubicBezTo>
                  <a:cubicBezTo>
                    <a:pt x="0" y="18"/>
                    <a:pt x="0" y="17"/>
                    <a:pt x="1" y="16"/>
                  </a:cubicBezTo>
                  <a:cubicBezTo>
                    <a:pt x="13" y="1"/>
                    <a:pt x="13" y="1"/>
                    <a:pt x="13" y="1"/>
                  </a:cubicBezTo>
                  <a:cubicBezTo>
                    <a:pt x="14" y="0"/>
                    <a:pt x="14" y="0"/>
                    <a:pt x="15" y="0"/>
                  </a:cubicBezTo>
                  <a:cubicBezTo>
                    <a:pt x="16" y="0"/>
                    <a:pt x="16" y="0"/>
                    <a:pt x="17" y="1"/>
                  </a:cubicBezTo>
                  <a:cubicBezTo>
                    <a:pt x="28" y="17"/>
                    <a:pt x="28" y="17"/>
                    <a:pt x="28" y="17"/>
                  </a:cubicBezTo>
                  <a:cubicBezTo>
                    <a:pt x="28" y="18"/>
                    <a:pt x="28" y="20"/>
                    <a:pt x="27" y="20"/>
                  </a:cubicBezTo>
                  <a:cubicBezTo>
                    <a:pt x="27" y="20"/>
                    <a:pt x="27" y="21"/>
                    <a:pt x="26" y="2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ea typeface="+mn-ea"/>
                <a:cs typeface="+mn-cs"/>
              </a:endParaRPr>
            </a:p>
          </p:txBody>
        </p:sp>
        <p:sp>
          <p:nvSpPr>
            <p:cNvPr id="194" name="Freeform 134"/>
            <p:cNvSpPr>
              <a:spLocks/>
            </p:cNvSpPr>
            <p:nvPr/>
          </p:nvSpPr>
          <p:spPr bwMode="auto">
            <a:xfrm>
              <a:off x="8120063" y="1122363"/>
              <a:ext cx="255588" cy="187325"/>
            </a:xfrm>
            <a:custGeom>
              <a:avLst/>
              <a:gdLst>
                <a:gd name="T0" fmla="*/ 28 w 66"/>
                <a:gd name="T1" fmla="*/ 48 h 48"/>
                <a:gd name="T2" fmla="*/ 1 w 66"/>
                <a:gd name="T3" fmla="*/ 36 h 48"/>
                <a:gd name="T4" fmla="*/ 1 w 66"/>
                <a:gd name="T5" fmla="*/ 33 h 48"/>
                <a:gd name="T6" fmla="*/ 4 w 66"/>
                <a:gd name="T7" fmla="*/ 33 h 48"/>
                <a:gd name="T8" fmla="*/ 35 w 66"/>
                <a:gd name="T9" fmla="*/ 43 h 48"/>
                <a:gd name="T10" fmla="*/ 56 w 66"/>
                <a:gd name="T11" fmla="*/ 28 h 48"/>
                <a:gd name="T12" fmla="*/ 60 w 66"/>
                <a:gd name="T13" fmla="*/ 3 h 48"/>
                <a:gd name="T14" fmla="*/ 62 w 66"/>
                <a:gd name="T15" fmla="*/ 0 h 48"/>
                <a:gd name="T16" fmla="*/ 64 w 66"/>
                <a:gd name="T17" fmla="*/ 2 h 48"/>
                <a:gd name="T18" fmla="*/ 59 w 66"/>
                <a:gd name="T19" fmla="*/ 30 h 48"/>
                <a:gd name="T20" fmla="*/ 36 w 66"/>
                <a:gd name="T21" fmla="*/ 47 h 48"/>
                <a:gd name="T22" fmla="*/ 28 w 66"/>
                <a:gd name="T23" fmla="*/ 48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66" h="48">
                  <a:moveTo>
                    <a:pt x="28" y="48"/>
                  </a:moveTo>
                  <a:cubicBezTo>
                    <a:pt x="18" y="48"/>
                    <a:pt x="8" y="44"/>
                    <a:pt x="1" y="36"/>
                  </a:cubicBezTo>
                  <a:cubicBezTo>
                    <a:pt x="0" y="35"/>
                    <a:pt x="0" y="34"/>
                    <a:pt x="1" y="33"/>
                  </a:cubicBezTo>
                  <a:cubicBezTo>
                    <a:pt x="2" y="32"/>
                    <a:pt x="3" y="32"/>
                    <a:pt x="4" y="33"/>
                  </a:cubicBezTo>
                  <a:cubicBezTo>
                    <a:pt x="12" y="42"/>
                    <a:pt x="24" y="46"/>
                    <a:pt x="35" y="43"/>
                  </a:cubicBezTo>
                  <a:cubicBezTo>
                    <a:pt x="44" y="41"/>
                    <a:pt x="51" y="36"/>
                    <a:pt x="56" y="28"/>
                  </a:cubicBezTo>
                  <a:cubicBezTo>
                    <a:pt x="61" y="20"/>
                    <a:pt x="62" y="11"/>
                    <a:pt x="60" y="3"/>
                  </a:cubicBezTo>
                  <a:cubicBezTo>
                    <a:pt x="60" y="2"/>
                    <a:pt x="60" y="1"/>
                    <a:pt x="62" y="0"/>
                  </a:cubicBezTo>
                  <a:cubicBezTo>
                    <a:pt x="63" y="0"/>
                    <a:pt x="64" y="1"/>
                    <a:pt x="64" y="2"/>
                  </a:cubicBezTo>
                  <a:cubicBezTo>
                    <a:pt x="66" y="11"/>
                    <a:pt x="65" y="22"/>
                    <a:pt x="59" y="30"/>
                  </a:cubicBezTo>
                  <a:cubicBezTo>
                    <a:pt x="54" y="39"/>
                    <a:pt x="46" y="45"/>
                    <a:pt x="36" y="47"/>
                  </a:cubicBezTo>
                  <a:cubicBezTo>
                    <a:pt x="34" y="48"/>
                    <a:pt x="31" y="48"/>
                    <a:pt x="28" y="4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ea typeface="+mn-ea"/>
                <a:cs typeface="+mn-cs"/>
              </a:endParaRPr>
            </a:p>
          </p:txBody>
        </p:sp>
        <p:sp>
          <p:nvSpPr>
            <p:cNvPr id="195" name="Freeform 135"/>
            <p:cNvSpPr>
              <a:spLocks noEditPoints="1"/>
            </p:cNvSpPr>
            <p:nvPr/>
          </p:nvSpPr>
          <p:spPr bwMode="auto">
            <a:xfrm>
              <a:off x="8189913" y="1130300"/>
              <a:ext cx="76200" cy="77788"/>
            </a:xfrm>
            <a:custGeom>
              <a:avLst/>
              <a:gdLst>
                <a:gd name="T0" fmla="*/ 10 w 20"/>
                <a:gd name="T1" fmla="*/ 20 h 20"/>
                <a:gd name="T2" fmla="*/ 0 w 20"/>
                <a:gd name="T3" fmla="*/ 10 h 20"/>
                <a:gd name="T4" fmla="*/ 10 w 20"/>
                <a:gd name="T5" fmla="*/ 0 h 20"/>
                <a:gd name="T6" fmla="*/ 20 w 20"/>
                <a:gd name="T7" fmla="*/ 10 h 20"/>
                <a:gd name="T8" fmla="*/ 10 w 20"/>
                <a:gd name="T9" fmla="*/ 20 h 20"/>
                <a:gd name="T10" fmla="*/ 10 w 20"/>
                <a:gd name="T11" fmla="*/ 4 h 20"/>
                <a:gd name="T12" fmla="*/ 4 w 20"/>
                <a:gd name="T13" fmla="*/ 10 h 20"/>
                <a:gd name="T14" fmla="*/ 10 w 20"/>
                <a:gd name="T15" fmla="*/ 16 h 20"/>
                <a:gd name="T16" fmla="*/ 16 w 20"/>
                <a:gd name="T17" fmla="*/ 10 h 20"/>
                <a:gd name="T18" fmla="*/ 10 w 20"/>
                <a:gd name="T19" fmla="*/ 4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0" h="20">
                  <a:moveTo>
                    <a:pt x="10" y="20"/>
                  </a:moveTo>
                  <a:cubicBezTo>
                    <a:pt x="4" y="20"/>
                    <a:pt x="0" y="16"/>
                    <a:pt x="0" y="10"/>
                  </a:cubicBezTo>
                  <a:cubicBezTo>
                    <a:pt x="0" y="4"/>
                    <a:pt x="4" y="0"/>
                    <a:pt x="10" y="0"/>
                  </a:cubicBezTo>
                  <a:cubicBezTo>
                    <a:pt x="16" y="0"/>
                    <a:pt x="20" y="4"/>
                    <a:pt x="20" y="10"/>
                  </a:cubicBezTo>
                  <a:cubicBezTo>
                    <a:pt x="20" y="16"/>
                    <a:pt x="16" y="20"/>
                    <a:pt x="10" y="20"/>
                  </a:cubicBezTo>
                  <a:close/>
                  <a:moveTo>
                    <a:pt x="10" y="4"/>
                  </a:moveTo>
                  <a:cubicBezTo>
                    <a:pt x="7" y="4"/>
                    <a:pt x="4" y="7"/>
                    <a:pt x="4" y="10"/>
                  </a:cubicBezTo>
                  <a:cubicBezTo>
                    <a:pt x="4" y="13"/>
                    <a:pt x="7" y="16"/>
                    <a:pt x="10" y="16"/>
                  </a:cubicBezTo>
                  <a:cubicBezTo>
                    <a:pt x="13" y="16"/>
                    <a:pt x="16" y="13"/>
                    <a:pt x="16" y="10"/>
                  </a:cubicBezTo>
                  <a:cubicBezTo>
                    <a:pt x="16" y="7"/>
                    <a:pt x="13" y="4"/>
                    <a:pt x="1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ea typeface="+mn-ea"/>
                <a:cs typeface="+mn-cs"/>
              </a:endParaRPr>
            </a:p>
          </p:txBody>
        </p:sp>
      </p:grpSp>
      <p:grpSp>
        <p:nvGrpSpPr>
          <p:cNvPr id="188" name="Group 187"/>
          <p:cNvGrpSpPr/>
          <p:nvPr/>
        </p:nvGrpSpPr>
        <p:grpSpPr>
          <a:xfrm>
            <a:off x="1774889" y="4047934"/>
            <a:ext cx="3771388" cy="487263"/>
            <a:chOff x="949864" y="3145757"/>
            <a:chExt cx="3219685" cy="415983"/>
          </a:xfrm>
        </p:grpSpPr>
        <p:sp>
          <p:nvSpPr>
            <p:cNvPr id="189" name="TextBox 188"/>
            <p:cNvSpPr txBox="1"/>
            <p:nvPr/>
          </p:nvSpPr>
          <p:spPr>
            <a:xfrm>
              <a:off x="949864" y="3145757"/>
              <a:ext cx="1312030" cy="141182"/>
            </a:xfrm>
            <a:prstGeom prst="rect">
              <a:avLst/>
            </a:prstGeom>
            <a:noFill/>
            <a:ln w="6350">
              <a:noFill/>
              <a:prstDash val="dash"/>
            </a:ln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ea typeface="+mn-ea"/>
                  <a:cs typeface="+mn-cs"/>
                </a:rPr>
                <a:t>YOUR PROCESS</a:t>
              </a:r>
            </a:p>
          </p:txBody>
        </p:sp>
        <p:sp>
          <p:nvSpPr>
            <p:cNvPr id="190" name="TextBox 189"/>
            <p:cNvSpPr txBox="1"/>
            <p:nvPr/>
          </p:nvSpPr>
          <p:spPr>
            <a:xfrm>
              <a:off x="949864" y="3279375"/>
              <a:ext cx="3219685" cy="282365"/>
            </a:xfrm>
            <a:prstGeom prst="rect">
              <a:avLst/>
            </a:prstGeom>
            <a:noFill/>
            <a:ln w="6350">
              <a:noFill/>
              <a:prstDash val="dash"/>
            </a:ln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ea typeface="+mn-ea"/>
                  <a:cs typeface="+mn-cs"/>
                </a:rPr>
                <a:t>Lorem </a:t>
              </a:r>
              <a:r>
                <a:rPr kumimoji="0" lang="en-US" sz="1000" b="0" i="0" u="none" strike="noStrike" kern="1200" cap="none" spc="0" normalizeH="0" baseline="0" noProof="0" dirty="0" err="1">
                  <a:ln>
                    <a:noFill/>
                  </a:ln>
                  <a:effectLst/>
                  <a:uLnTx/>
                  <a:uFillTx/>
                  <a:ea typeface="+mn-ea"/>
                  <a:cs typeface="+mn-cs"/>
                </a:rPr>
                <a:t>Ipsum</a:t>
              </a: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ea typeface="+mn-ea"/>
                  <a:cs typeface="+mn-cs"/>
                </a:rPr>
                <a:t> is simply dummy text of the printing and typesetting industry.</a:t>
              </a:r>
            </a:p>
          </p:txBody>
        </p:sp>
      </p:grpSp>
      <p:grpSp>
        <p:nvGrpSpPr>
          <p:cNvPr id="131" name="Group 130"/>
          <p:cNvGrpSpPr/>
          <p:nvPr/>
        </p:nvGrpSpPr>
        <p:grpSpPr>
          <a:xfrm>
            <a:off x="1773817" y="4720612"/>
            <a:ext cx="3771387" cy="487263"/>
            <a:chOff x="949864" y="3145757"/>
            <a:chExt cx="3219685" cy="415983"/>
          </a:xfrm>
        </p:grpSpPr>
        <p:sp>
          <p:nvSpPr>
            <p:cNvPr id="185" name="TextBox 184"/>
            <p:cNvSpPr txBox="1"/>
            <p:nvPr/>
          </p:nvSpPr>
          <p:spPr>
            <a:xfrm>
              <a:off x="949864" y="3145757"/>
              <a:ext cx="701838" cy="141182"/>
            </a:xfrm>
            <a:prstGeom prst="rect">
              <a:avLst/>
            </a:prstGeom>
            <a:noFill/>
            <a:ln w="6350">
              <a:noFill/>
              <a:prstDash val="dash"/>
            </a:ln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ea typeface="+mn-ea"/>
                  <a:cs typeface="+mn-cs"/>
                </a:rPr>
                <a:t>CUSTOMER</a:t>
              </a:r>
            </a:p>
          </p:txBody>
        </p:sp>
        <p:sp>
          <p:nvSpPr>
            <p:cNvPr id="186" name="TextBox 185"/>
            <p:cNvSpPr txBox="1"/>
            <p:nvPr/>
          </p:nvSpPr>
          <p:spPr>
            <a:xfrm>
              <a:off x="949864" y="3279375"/>
              <a:ext cx="3219685" cy="282365"/>
            </a:xfrm>
            <a:prstGeom prst="rect">
              <a:avLst/>
            </a:prstGeom>
            <a:noFill/>
            <a:ln w="6350">
              <a:noFill/>
              <a:prstDash val="dash"/>
            </a:ln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ea typeface="+mn-ea"/>
                  <a:cs typeface="+mn-cs"/>
                </a:rPr>
                <a:t>Lorem </a:t>
              </a:r>
              <a:r>
                <a:rPr kumimoji="0" lang="en-US" sz="1000" b="0" i="0" u="none" strike="noStrike" kern="1200" cap="none" spc="0" normalizeH="0" baseline="0" noProof="0" dirty="0" err="1">
                  <a:ln>
                    <a:noFill/>
                  </a:ln>
                  <a:effectLst/>
                  <a:uLnTx/>
                  <a:uFillTx/>
                  <a:ea typeface="+mn-ea"/>
                  <a:cs typeface="+mn-cs"/>
                </a:rPr>
                <a:t>Ipsum</a:t>
              </a: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ea typeface="+mn-ea"/>
                  <a:cs typeface="+mn-cs"/>
                </a:rPr>
                <a:t> is simply dummy text of the printing and typesetting industry.</a:t>
              </a:r>
            </a:p>
          </p:txBody>
        </p:sp>
      </p:grpSp>
      <p:grpSp>
        <p:nvGrpSpPr>
          <p:cNvPr id="132" name="Group 131"/>
          <p:cNvGrpSpPr>
            <a:grpSpLocks noChangeAspect="1"/>
          </p:cNvGrpSpPr>
          <p:nvPr/>
        </p:nvGrpSpPr>
        <p:grpSpPr>
          <a:xfrm>
            <a:off x="1296436" y="4720612"/>
            <a:ext cx="361833" cy="316820"/>
            <a:chOff x="7548563" y="349250"/>
            <a:chExt cx="3317876" cy="2905126"/>
          </a:xfrm>
          <a:solidFill>
            <a:srgbClr val="78D2D2"/>
          </a:solidFill>
        </p:grpSpPr>
        <p:sp>
          <p:nvSpPr>
            <p:cNvPr id="133" name="Freeform 139"/>
            <p:cNvSpPr>
              <a:spLocks noEditPoints="1"/>
            </p:cNvSpPr>
            <p:nvPr/>
          </p:nvSpPr>
          <p:spPr bwMode="auto">
            <a:xfrm>
              <a:off x="7548563" y="1316038"/>
              <a:ext cx="831850" cy="1384300"/>
            </a:xfrm>
            <a:custGeom>
              <a:avLst/>
              <a:gdLst>
                <a:gd name="T0" fmla="*/ 165 w 221"/>
                <a:gd name="T1" fmla="*/ 368 h 368"/>
                <a:gd name="T2" fmla="*/ 55 w 221"/>
                <a:gd name="T3" fmla="*/ 368 h 368"/>
                <a:gd name="T4" fmla="*/ 37 w 221"/>
                <a:gd name="T5" fmla="*/ 350 h 368"/>
                <a:gd name="T6" fmla="*/ 37 w 221"/>
                <a:gd name="T7" fmla="*/ 200 h 368"/>
                <a:gd name="T8" fmla="*/ 0 w 221"/>
                <a:gd name="T9" fmla="*/ 129 h 368"/>
                <a:gd name="T10" fmla="*/ 0 w 221"/>
                <a:gd name="T11" fmla="*/ 19 h 368"/>
                <a:gd name="T12" fmla="*/ 18 w 221"/>
                <a:gd name="T13" fmla="*/ 0 h 368"/>
                <a:gd name="T14" fmla="*/ 202 w 221"/>
                <a:gd name="T15" fmla="*/ 0 h 368"/>
                <a:gd name="T16" fmla="*/ 221 w 221"/>
                <a:gd name="T17" fmla="*/ 19 h 368"/>
                <a:gd name="T18" fmla="*/ 221 w 221"/>
                <a:gd name="T19" fmla="*/ 129 h 368"/>
                <a:gd name="T20" fmla="*/ 184 w 221"/>
                <a:gd name="T21" fmla="*/ 200 h 368"/>
                <a:gd name="T22" fmla="*/ 184 w 221"/>
                <a:gd name="T23" fmla="*/ 350 h 368"/>
                <a:gd name="T24" fmla="*/ 165 w 221"/>
                <a:gd name="T25" fmla="*/ 368 h 368"/>
                <a:gd name="T26" fmla="*/ 74 w 221"/>
                <a:gd name="T27" fmla="*/ 331 h 368"/>
                <a:gd name="T28" fmla="*/ 147 w 221"/>
                <a:gd name="T29" fmla="*/ 331 h 368"/>
                <a:gd name="T30" fmla="*/ 147 w 221"/>
                <a:gd name="T31" fmla="*/ 184 h 368"/>
                <a:gd name="T32" fmla="*/ 165 w 221"/>
                <a:gd name="T33" fmla="*/ 166 h 368"/>
                <a:gd name="T34" fmla="*/ 184 w 221"/>
                <a:gd name="T35" fmla="*/ 129 h 368"/>
                <a:gd name="T36" fmla="*/ 184 w 221"/>
                <a:gd name="T37" fmla="*/ 37 h 368"/>
                <a:gd name="T38" fmla="*/ 37 w 221"/>
                <a:gd name="T39" fmla="*/ 37 h 368"/>
                <a:gd name="T40" fmla="*/ 37 w 221"/>
                <a:gd name="T41" fmla="*/ 129 h 368"/>
                <a:gd name="T42" fmla="*/ 55 w 221"/>
                <a:gd name="T43" fmla="*/ 166 h 368"/>
                <a:gd name="T44" fmla="*/ 74 w 221"/>
                <a:gd name="T45" fmla="*/ 184 h 368"/>
                <a:gd name="T46" fmla="*/ 74 w 221"/>
                <a:gd name="T47" fmla="*/ 331 h 3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221" h="368">
                  <a:moveTo>
                    <a:pt x="165" y="368"/>
                  </a:moveTo>
                  <a:cubicBezTo>
                    <a:pt x="55" y="368"/>
                    <a:pt x="55" y="368"/>
                    <a:pt x="55" y="368"/>
                  </a:cubicBezTo>
                  <a:cubicBezTo>
                    <a:pt x="45" y="368"/>
                    <a:pt x="37" y="360"/>
                    <a:pt x="37" y="350"/>
                  </a:cubicBezTo>
                  <a:cubicBezTo>
                    <a:pt x="37" y="200"/>
                    <a:pt x="37" y="200"/>
                    <a:pt x="37" y="200"/>
                  </a:cubicBezTo>
                  <a:cubicBezTo>
                    <a:pt x="12" y="193"/>
                    <a:pt x="0" y="169"/>
                    <a:pt x="0" y="129"/>
                  </a:cubicBezTo>
                  <a:cubicBezTo>
                    <a:pt x="0" y="19"/>
                    <a:pt x="0" y="19"/>
                    <a:pt x="0" y="19"/>
                  </a:cubicBezTo>
                  <a:cubicBezTo>
                    <a:pt x="0" y="9"/>
                    <a:pt x="8" y="0"/>
                    <a:pt x="18" y="0"/>
                  </a:cubicBezTo>
                  <a:cubicBezTo>
                    <a:pt x="202" y="0"/>
                    <a:pt x="202" y="0"/>
                    <a:pt x="202" y="0"/>
                  </a:cubicBezTo>
                  <a:cubicBezTo>
                    <a:pt x="212" y="0"/>
                    <a:pt x="221" y="9"/>
                    <a:pt x="221" y="19"/>
                  </a:cubicBezTo>
                  <a:cubicBezTo>
                    <a:pt x="221" y="129"/>
                    <a:pt x="221" y="129"/>
                    <a:pt x="221" y="129"/>
                  </a:cubicBezTo>
                  <a:cubicBezTo>
                    <a:pt x="221" y="169"/>
                    <a:pt x="208" y="193"/>
                    <a:pt x="184" y="200"/>
                  </a:cubicBezTo>
                  <a:cubicBezTo>
                    <a:pt x="184" y="350"/>
                    <a:pt x="184" y="350"/>
                    <a:pt x="184" y="350"/>
                  </a:cubicBezTo>
                  <a:cubicBezTo>
                    <a:pt x="184" y="360"/>
                    <a:pt x="176" y="368"/>
                    <a:pt x="165" y="368"/>
                  </a:cubicBezTo>
                  <a:close/>
                  <a:moveTo>
                    <a:pt x="74" y="331"/>
                  </a:moveTo>
                  <a:cubicBezTo>
                    <a:pt x="147" y="331"/>
                    <a:pt x="147" y="331"/>
                    <a:pt x="147" y="331"/>
                  </a:cubicBezTo>
                  <a:cubicBezTo>
                    <a:pt x="147" y="184"/>
                    <a:pt x="147" y="184"/>
                    <a:pt x="147" y="184"/>
                  </a:cubicBezTo>
                  <a:cubicBezTo>
                    <a:pt x="147" y="174"/>
                    <a:pt x="155" y="166"/>
                    <a:pt x="165" y="166"/>
                  </a:cubicBezTo>
                  <a:cubicBezTo>
                    <a:pt x="174" y="166"/>
                    <a:pt x="184" y="166"/>
                    <a:pt x="184" y="129"/>
                  </a:cubicBezTo>
                  <a:cubicBezTo>
                    <a:pt x="184" y="37"/>
                    <a:pt x="184" y="37"/>
                    <a:pt x="184" y="37"/>
                  </a:cubicBezTo>
                  <a:cubicBezTo>
                    <a:pt x="37" y="37"/>
                    <a:pt x="37" y="37"/>
                    <a:pt x="37" y="37"/>
                  </a:cubicBezTo>
                  <a:cubicBezTo>
                    <a:pt x="37" y="129"/>
                    <a:pt x="37" y="129"/>
                    <a:pt x="37" y="129"/>
                  </a:cubicBezTo>
                  <a:cubicBezTo>
                    <a:pt x="37" y="166"/>
                    <a:pt x="47" y="166"/>
                    <a:pt x="55" y="166"/>
                  </a:cubicBezTo>
                  <a:cubicBezTo>
                    <a:pt x="65" y="166"/>
                    <a:pt x="74" y="174"/>
                    <a:pt x="74" y="184"/>
                  </a:cubicBezTo>
                  <a:lnTo>
                    <a:pt x="74" y="33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ea typeface="+mn-ea"/>
                <a:cs typeface="+mn-cs"/>
              </a:endParaRPr>
            </a:p>
          </p:txBody>
        </p:sp>
        <p:sp>
          <p:nvSpPr>
            <p:cNvPr id="134" name="Freeform 140"/>
            <p:cNvSpPr>
              <a:spLocks noEditPoints="1"/>
            </p:cNvSpPr>
            <p:nvPr/>
          </p:nvSpPr>
          <p:spPr bwMode="auto">
            <a:xfrm>
              <a:off x="10039351" y="1316038"/>
              <a:ext cx="827088" cy="1384300"/>
            </a:xfrm>
            <a:custGeom>
              <a:avLst/>
              <a:gdLst>
                <a:gd name="T0" fmla="*/ 165 w 220"/>
                <a:gd name="T1" fmla="*/ 368 h 368"/>
                <a:gd name="T2" fmla="*/ 55 w 220"/>
                <a:gd name="T3" fmla="*/ 368 h 368"/>
                <a:gd name="T4" fmla="*/ 36 w 220"/>
                <a:gd name="T5" fmla="*/ 350 h 368"/>
                <a:gd name="T6" fmla="*/ 36 w 220"/>
                <a:gd name="T7" fmla="*/ 200 h 368"/>
                <a:gd name="T8" fmla="*/ 0 w 220"/>
                <a:gd name="T9" fmla="*/ 129 h 368"/>
                <a:gd name="T10" fmla="*/ 0 w 220"/>
                <a:gd name="T11" fmla="*/ 19 h 368"/>
                <a:gd name="T12" fmla="*/ 18 w 220"/>
                <a:gd name="T13" fmla="*/ 0 h 368"/>
                <a:gd name="T14" fmla="*/ 202 w 220"/>
                <a:gd name="T15" fmla="*/ 0 h 368"/>
                <a:gd name="T16" fmla="*/ 220 w 220"/>
                <a:gd name="T17" fmla="*/ 19 h 368"/>
                <a:gd name="T18" fmla="*/ 220 w 220"/>
                <a:gd name="T19" fmla="*/ 129 h 368"/>
                <a:gd name="T20" fmla="*/ 184 w 220"/>
                <a:gd name="T21" fmla="*/ 200 h 368"/>
                <a:gd name="T22" fmla="*/ 184 w 220"/>
                <a:gd name="T23" fmla="*/ 350 h 368"/>
                <a:gd name="T24" fmla="*/ 165 w 220"/>
                <a:gd name="T25" fmla="*/ 368 h 368"/>
                <a:gd name="T26" fmla="*/ 73 w 220"/>
                <a:gd name="T27" fmla="*/ 331 h 368"/>
                <a:gd name="T28" fmla="*/ 147 w 220"/>
                <a:gd name="T29" fmla="*/ 331 h 368"/>
                <a:gd name="T30" fmla="*/ 147 w 220"/>
                <a:gd name="T31" fmla="*/ 184 h 368"/>
                <a:gd name="T32" fmla="*/ 165 w 220"/>
                <a:gd name="T33" fmla="*/ 166 h 368"/>
                <a:gd name="T34" fmla="*/ 184 w 220"/>
                <a:gd name="T35" fmla="*/ 129 h 368"/>
                <a:gd name="T36" fmla="*/ 184 w 220"/>
                <a:gd name="T37" fmla="*/ 37 h 368"/>
                <a:gd name="T38" fmla="*/ 36 w 220"/>
                <a:gd name="T39" fmla="*/ 37 h 368"/>
                <a:gd name="T40" fmla="*/ 36 w 220"/>
                <a:gd name="T41" fmla="*/ 129 h 368"/>
                <a:gd name="T42" fmla="*/ 55 w 220"/>
                <a:gd name="T43" fmla="*/ 166 h 368"/>
                <a:gd name="T44" fmla="*/ 73 w 220"/>
                <a:gd name="T45" fmla="*/ 184 h 368"/>
                <a:gd name="T46" fmla="*/ 73 w 220"/>
                <a:gd name="T47" fmla="*/ 331 h 3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220" h="368">
                  <a:moveTo>
                    <a:pt x="165" y="368"/>
                  </a:moveTo>
                  <a:cubicBezTo>
                    <a:pt x="55" y="368"/>
                    <a:pt x="55" y="368"/>
                    <a:pt x="55" y="368"/>
                  </a:cubicBezTo>
                  <a:cubicBezTo>
                    <a:pt x="45" y="368"/>
                    <a:pt x="36" y="360"/>
                    <a:pt x="36" y="350"/>
                  </a:cubicBezTo>
                  <a:cubicBezTo>
                    <a:pt x="36" y="200"/>
                    <a:pt x="36" y="200"/>
                    <a:pt x="36" y="200"/>
                  </a:cubicBezTo>
                  <a:cubicBezTo>
                    <a:pt x="12" y="193"/>
                    <a:pt x="0" y="169"/>
                    <a:pt x="0" y="129"/>
                  </a:cubicBezTo>
                  <a:cubicBezTo>
                    <a:pt x="0" y="19"/>
                    <a:pt x="0" y="19"/>
                    <a:pt x="0" y="19"/>
                  </a:cubicBezTo>
                  <a:cubicBezTo>
                    <a:pt x="0" y="9"/>
                    <a:pt x="8" y="0"/>
                    <a:pt x="18" y="0"/>
                  </a:cubicBezTo>
                  <a:cubicBezTo>
                    <a:pt x="202" y="0"/>
                    <a:pt x="202" y="0"/>
                    <a:pt x="202" y="0"/>
                  </a:cubicBezTo>
                  <a:cubicBezTo>
                    <a:pt x="212" y="0"/>
                    <a:pt x="220" y="9"/>
                    <a:pt x="220" y="19"/>
                  </a:cubicBezTo>
                  <a:cubicBezTo>
                    <a:pt x="220" y="129"/>
                    <a:pt x="220" y="129"/>
                    <a:pt x="220" y="129"/>
                  </a:cubicBezTo>
                  <a:cubicBezTo>
                    <a:pt x="220" y="169"/>
                    <a:pt x="208" y="193"/>
                    <a:pt x="184" y="200"/>
                  </a:cubicBezTo>
                  <a:cubicBezTo>
                    <a:pt x="184" y="350"/>
                    <a:pt x="184" y="350"/>
                    <a:pt x="184" y="350"/>
                  </a:cubicBezTo>
                  <a:cubicBezTo>
                    <a:pt x="184" y="360"/>
                    <a:pt x="175" y="368"/>
                    <a:pt x="165" y="368"/>
                  </a:cubicBezTo>
                  <a:close/>
                  <a:moveTo>
                    <a:pt x="73" y="331"/>
                  </a:moveTo>
                  <a:cubicBezTo>
                    <a:pt x="147" y="331"/>
                    <a:pt x="147" y="331"/>
                    <a:pt x="147" y="331"/>
                  </a:cubicBezTo>
                  <a:cubicBezTo>
                    <a:pt x="147" y="184"/>
                    <a:pt x="147" y="184"/>
                    <a:pt x="147" y="184"/>
                  </a:cubicBezTo>
                  <a:cubicBezTo>
                    <a:pt x="147" y="174"/>
                    <a:pt x="155" y="166"/>
                    <a:pt x="165" y="166"/>
                  </a:cubicBezTo>
                  <a:cubicBezTo>
                    <a:pt x="173" y="166"/>
                    <a:pt x="183" y="166"/>
                    <a:pt x="184" y="129"/>
                  </a:cubicBezTo>
                  <a:cubicBezTo>
                    <a:pt x="184" y="37"/>
                    <a:pt x="184" y="37"/>
                    <a:pt x="184" y="37"/>
                  </a:cubicBezTo>
                  <a:cubicBezTo>
                    <a:pt x="36" y="37"/>
                    <a:pt x="36" y="37"/>
                    <a:pt x="36" y="37"/>
                  </a:cubicBezTo>
                  <a:cubicBezTo>
                    <a:pt x="36" y="129"/>
                    <a:pt x="36" y="129"/>
                    <a:pt x="36" y="129"/>
                  </a:cubicBezTo>
                  <a:cubicBezTo>
                    <a:pt x="36" y="166"/>
                    <a:pt x="47" y="166"/>
                    <a:pt x="55" y="166"/>
                  </a:cubicBezTo>
                  <a:cubicBezTo>
                    <a:pt x="65" y="166"/>
                    <a:pt x="73" y="174"/>
                    <a:pt x="73" y="184"/>
                  </a:cubicBezTo>
                  <a:lnTo>
                    <a:pt x="73" y="33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ea typeface="+mn-ea"/>
                <a:cs typeface="+mn-cs"/>
              </a:endParaRPr>
            </a:p>
          </p:txBody>
        </p:sp>
        <p:sp>
          <p:nvSpPr>
            <p:cNvPr id="135" name="Freeform 141"/>
            <p:cNvSpPr>
              <a:spLocks noEditPoints="1"/>
            </p:cNvSpPr>
            <p:nvPr/>
          </p:nvSpPr>
          <p:spPr bwMode="auto">
            <a:xfrm>
              <a:off x="8655051" y="1316038"/>
              <a:ext cx="1104900" cy="1938338"/>
            </a:xfrm>
            <a:custGeom>
              <a:avLst/>
              <a:gdLst>
                <a:gd name="T0" fmla="*/ 202 w 294"/>
                <a:gd name="T1" fmla="*/ 515 h 515"/>
                <a:gd name="T2" fmla="*/ 92 w 294"/>
                <a:gd name="T3" fmla="*/ 515 h 515"/>
                <a:gd name="T4" fmla="*/ 74 w 294"/>
                <a:gd name="T5" fmla="*/ 497 h 515"/>
                <a:gd name="T6" fmla="*/ 74 w 294"/>
                <a:gd name="T7" fmla="*/ 293 h 515"/>
                <a:gd name="T8" fmla="*/ 0 w 294"/>
                <a:gd name="T9" fmla="*/ 203 h 515"/>
                <a:gd name="T10" fmla="*/ 0 w 294"/>
                <a:gd name="T11" fmla="*/ 19 h 515"/>
                <a:gd name="T12" fmla="*/ 18 w 294"/>
                <a:gd name="T13" fmla="*/ 0 h 515"/>
                <a:gd name="T14" fmla="*/ 276 w 294"/>
                <a:gd name="T15" fmla="*/ 0 h 515"/>
                <a:gd name="T16" fmla="*/ 294 w 294"/>
                <a:gd name="T17" fmla="*/ 19 h 515"/>
                <a:gd name="T18" fmla="*/ 294 w 294"/>
                <a:gd name="T19" fmla="*/ 203 h 515"/>
                <a:gd name="T20" fmla="*/ 221 w 294"/>
                <a:gd name="T21" fmla="*/ 293 h 515"/>
                <a:gd name="T22" fmla="*/ 221 w 294"/>
                <a:gd name="T23" fmla="*/ 497 h 515"/>
                <a:gd name="T24" fmla="*/ 202 w 294"/>
                <a:gd name="T25" fmla="*/ 515 h 515"/>
                <a:gd name="T26" fmla="*/ 110 w 294"/>
                <a:gd name="T27" fmla="*/ 478 h 515"/>
                <a:gd name="T28" fmla="*/ 184 w 294"/>
                <a:gd name="T29" fmla="*/ 478 h 515"/>
                <a:gd name="T30" fmla="*/ 184 w 294"/>
                <a:gd name="T31" fmla="*/ 276 h 515"/>
                <a:gd name="T32" fmla="*/ 202 w 294"/>
                <a:gd name="T33" fmla="*/ 258 h 515"/>
                <a:gd name="T34" fmla="*/ 257 w 294"/>
                <a:gd name="T35" fmla="*/ 203 h 515"/>
                <a:gd name="T36" fmla="*/ 257 w 294"/>
                <a:gd name="T37" fmla="*/ 37 h 515"/>
                <a:gd name="T38" fmla="*/ 37 w 294"/>
                <a:gd name="T39" fmla="*/ 37 h 515"/>
                <a:gd name="T40" fmla="*/ 37 w 294"/>
                <a:gd name="T41" fmla="*/ 203 h 515"/>
                <a:gd name="T42" fmla="*/ 92 w 294"/>
                <a:gd name="T43" fmla="*/ 258 h 515"/>
                <a:gd name="T44" fmla="*/ 110 w 294"/>
                <a:gd name="T45" fmla="*/ 276 h 515"/>
                <a:gd name="T46" fmla="*/ 110 w 294"/>
                <a:gd name="T47" fmla="*/ 478 h 5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294" h="515">
                  <a:moveTo>
                    <a:pt x="202" y="515"/>
                  </a:moveTo>
                  <a:cubicBezTo>
                    <a:pt x="92" y="515"/>
                    <a:pt x="92" y="515"/>
                    <a:pt x="92" y="515"/>
                  </a:cubicBezTo>
                  <a:cubicBezTo>
                    <a:pt x="82" y="515"/>
                    <a:pt x="74" y="507"/>
                    <a:pt x="74" y="497"/>
                  </a:cubicBezTo>
                  <a:cubicBezTo>
                    <a:pt x="74" y="293"/>
                    <a:pt x="74" y="293"/>
                    <a:pt x="74" y="293"/>
                  </a:cubicBezTo>
                  <a:cubicBezTo>
                    <a:pt x="32" y="284"/>
                    <a:pt x="0" y="247"/>
                    <a:pt x="0" y="203"/>
                  </a:cubicBezTo>
                  <a:cubicBezTo>
                    <a:pt x="0" y="19"/>
                    <a:pt x="0" y="19"/>
                    <a:pt x="0" y="19"/>
                  </a:cubicBezTo>
                  <a:cubicBezTo>
                    <a:pt x="0" y="9"/>
                    <a:pt x="8" y="0"/>
                    <a:pt x="18" y="0"/>
                  </a:cubicBezTo>
                  <a:cubicBezTo>
                    <a:pt x="276" y="0"/>
                    <a:pt x="276" y="0"/>
                    <a:pt x="276" y="0"/>
                  </a:cubicBezTo>
                  <a:cubicBezTo>
                    <a:pt x="286" y="0"/>
                    <a:pt x="294" y="9"/>
                    <a:pt x="294" y="19"/>
                  </a:cubicBezTo>
                  <a:cubicBezTo>
                    <a:pt x="294" y="203"/>
                    <a:pt x="294" y="203"/>
                    <a:pt x="294" y="203"/>
                  </a:cubicBezTo>
                  <a:cubicBezTo>
                    <a:pt x="294" y="247"/>
                    <a:pt x="263" y="284"/>
                    <a:pt x="221" y="293"/>
                  </a:cubicBezTo>
                  <a:cubicBezTo>
                    <a:pt x="221" y="497"/>
                    <a:pt x="221" y="497"/>
                    <a:pt x="221" y="497"/>
                  </a:cubicBezTo>
                  <a:cubicBezTo>
                    <a:pt x="221" y="507"/>
                    <a:pt x="212" y="515"/>
                    <a:pt x="202" y="515"/>
                  </a:cubicBezTo>
                  <a:close/>
                  <a:moveTo>
                    <a:pt x="110" y="478"/>
                  </a:moveTo>
                  <a:cubicBezTo>
                    <a:pt x="184" y="478"/>
                    <a:pt x="184" y="478"/>
                    <a:pt x="184" y="478"/>
                  </a:cubicBezTo>
                  <a:cubicBezTo>
                    <a:pt x="184" y="276"/>
                    <a:pt x="184" y="276"/>
                    <a:pt x="184" y="276"/>
                  </a:cubicBezTo>
                  <a:cubicBezTo>
                    <a:pt x="184" y="266"/>
                    <a:pt x="192" y="258"/>
                    <a:pt x="202" y="258"/>
                  </a:cubicBezTo>
                  <a:cubicBezTo>
                    <a:pt x="233" y="258"/>
                    <a:pt x="257" y="233"/>
                    <a:pt x="257" y="203"/>
                  </a:cubicBezTo>
                  <a:cubicBezTo>
                    <a:pt x="257" y="37"/>
                    <a:pt x="257" y="37"/>
                    <a:pt x="257" y="37"/>
                  </a:cubicBezTo>
                  <a:cubicBezTo>
                    <a:pt x="37" y="37"/>
                    <a:pt x="37" y="37"/>
                    <a:pt x="37" y="37"/>
                  </a:cubicBezTo>
                  <a:cubicBezTo>
                    <a:pt x="37" y="203"/>
                    <a:pt x="37" y="203"/>
                    <a:pt x="37" y="203"/>
                  </a:cubicBezTo>
                  <a:cubicBezTo>
                    <a:pt x="37" y="233"/>
                    <a:pt x="62" y="258"/>
                    <a:pt x="92" y="258"/>
                  </a:cubicBezTo>
                  <a:cubicBezTo>
                    <a:pt x="102" y="258"/>
                    <a:pt x="110" y="266"/>
                    <a:pt x="110" y="276"/>
                  </a:cubicBezTo>
                  <a:lnTo>
                    <a:pt x="110" y="47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ea typeface="+mn-ea"/>
                <a:cs typeface="+mn-cs"/>
              </a:endParaRPr>
            </a:p>
          </p:txBody>
        </p:sp>
        <p:sp>
          <p:nvSpPr>
            <p:cNvPr id="182" name="Freeform 142"/>
            <p:cNvSpPr>
              <a:spLocks noEditPoints="1"/>
            </p:cNvSpPr>
            <p:nvPr/>
          </p:nvSpPr>
          <p:spPr bwMode="auto">
            <a:xfrm>
              <a:off x="7688263" y="627063"/>
              <a:ext cx="552450" cy="554038"/>
            </a:xfrm>
            <a:custGeom>
              <a:avLst/>
              <a:gdLst>
                <a:gd name="T0" fmla="*/ 73 w 147"/>
                <a:gd name="T1" fmla="*/ 147 h 147"/>
                <a:gd name="T2" fmla="*/ 0 w 147"/>
                <a:gd name="T3" fmla="*/ 73 h 147"/>
                <a:gd name="T4" fmla="*/ 73 w 147"/>
                <a:gd name="T5" fmla="*/ 0 h 147"/>
                <a:gd name="T6" fmla="*/ 147 w 147"/>
                <a:gd name="T7" fmla="*/ 73 h 147"/>
                <a:gd name="T8" fmla="*/ 73 w 147"/>
                <a:gd name="T9" fmla="*/ 147 h 147"/>
                <a:gd name="T10" fmla="*/ 73 w 147"/>
                <a:gd name="T11" fmla="*/ 36 h 147"/>
                <a:gd name="T12" fmla="*/ 37 w 147"/>
                <a:gd name="T13" fmla="*/ 73 h 147"/>
                <a:gd name="T14" fmla="*/ 73 w 147"/>
                <a:gd name="T15" fmla="*/ 110 h 147"/>
                <a:gd name="T16" fmla="*/ 110 w 147"/>
                <a:gd name="T17" fmla="*/ 73 h 147"/>
                <a:gd name="T18" fmla="*/ 73 w 147"/>
                <a:gd name="T19" fmla="*/ 36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47" h="147">
                  <a:moveTo>
                    <a:pt x="73" y="147"/>
                  </a:moveTo>
                  <a:cubicBezTo>
                    <a:pt x="33" y="147"/>
                    <a:pt x="0" y="114"/>
                    <a:pt x="0" y="73"/>
                  </a:cubicBezTo>
                  <a:cubicBezTo>
                    <a:pt x="0" y="32"/>
                    <a:pt x="33" y="0"/>
                    <a:pt x="73" y="0"/>
                  </a:cubicBezTo>
                  <a:cubicBezTo>
                    <a:pt x="114" y="0"/>
                    <a:pt x="147" y="32"/>
                    <a:pt x="147" y="73"/>
                  </a:cubicBezTo>
                  <a:cubicBezTo>
                    <a:pt x="147" y="114"/>
                    <a:pt x="114" y="147"/>
                    <a:pt x="73" y="147"/>
                  </a:cubicBezTo>
                  <a:close/>
                  <a:moveTo>
                    <a:pt x="73" y="36"/>
                  </a:moveTo>
                  <a:cubicBezTo>
                    <a:pt x="53" y="36"/>
                    <a:pt x="37" y="53"/>
                    <a:pt x="37" y="73"/>
                  </a:cubicBezTo>
                  <a:cubicBezTo>
                    <a:pt x="37" y="93"/>
                    <a:pt x="53" y="110"/>
                    <a:pt x="73" y="110"/>
                  </a:cubicBezTo>
                  <a:cubicBezTo>
                    <a:pt x="94" y="110"/>
                    <a:pt x="110" y="93"/>
                    <a:pt x="110" y="73"/>
                  </a:cubicBezTo>
                  <a:cubicBezTo>
                    <a:pt x="110" y="53"/>
                    <a:pt x="94" y="36"/>
                    <a:pt x="73" y="3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ea typeface="+mn-ea"/>
                <a:cs typeface="+mn-cs"/>
              </a:endParaRPr>
            </a:p>
          </p:txBody>
        </p:sp>
        <p:sp>
          <p:nvSpPr>
            <p:cNvPr id="183" name="Freeform 143"/>
            <p:cNvSpPr>
              <a:spLocks noEditPoints="1"/>
            </p:cNvSpPr>
            <p:nvPr/>
          </p:nvSpPr>
          <p:spPr bwMode="auto">
            <a:xfrm>
              <a:off x="10174288" y="627063"/>
              <a:ext cx="557213" cy="554038"/>
            </a:xfrm>
            <a:custGeom>
              <a:avLst/>
              <a:gdLst>
                <a:gd name="T0" fmla="*/ 74 w 148"/>
                <a:gd name="T1" fmla="*/ 147 h 147"/>
                <a:gd name="T2" fmla="*/ 0 w 148"/>
                <a:gd name="T3" fmla="*/ 73 h 147"/>
                <a:gd name="T4" fmla="*/ 74 w 148"/>
                <a:gd name="T5" fmla="*/ 0 h 147"/>
                <a:gd name="T6" fmla="*/ 148 w 148"/>
                <a:gd name="T7" fmla="*/ 73 h 147"/>
                <a:gd name="T8" fmla="*/ 74 w 148"/>
                <a:gd name="T9" fmla="*/ 147 h 147"/>
                <a:gd name="T10" fmla="*/ 74 w 148"/>
                <a:gd name="T11" fmla="*/ 36 h 147"/>
                <a:gd name="T12" fmla="*/ 37 w 148"/>
                <a:gd name="T13" fmla="*/ 73 h 147"/>
                <a:gd name="T14" fmla="*/ 74 w 148"/>
                <a:gd name="T15" fmla="*/ 110 h 147"/>
                <a:gd name="T16" fmla="*/ 111 w 148"/>
                <a:gd name="T17" fmla="*/ 73 h 147"/>
                <a:gd name="T18" fmla="*/ 74 w 148"/>
                <a:gd name="T19" fmla="*/ 36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48" h="147">
                  <a:moveTo>
                    <a:pt x="74" y="147"/>
                  </a:moveTo>
                  <a:cubicBezTo>
                    <a:pt x="33" y="147"/>
                    <a:pt x="0" y="114"/>
                    <a:pt x="0" y="73"/>
                  </a:cubicBezTo>
                  <a:cubicBezTo>
                    <a:pt x="0" y="32"/>
                    <a:pt x="33" y="0"/>
                    <a:pt x="74" y="0"/>
                  </a:cubicBezTo>
                  <a:cubicBezTo>
                    <a:pt x="115" y="0"/>
                    <a:pt x="148" y="32"/>
                    <a:pt x="148" y="73"/>
                  </a:cubicBezTo>
                  <a:cubicBezTo>
                    <a:pt x="148" y="114"/>
                    <a:pt x="115" y="147"/>
                    <a:pt x="74" y="147"/>
                  </a:cubicBezTo>
                  <a:close/>
                  <a:moveTo>
                    <a:pt x="74" y="36"/>
                  </a:moveTo>
                  <a:cubicBezTo>
                    <a:pt x="54" y="36"/>
                    <a:pt x="37" y="53"/>
                    <a:pt x="37" y="73"/>
                  </a:cubicBezTo>
                  <a:cubicBezTo>
                    <a:pt x="37" y="93"/>
                    <a:pt x="54" y="110"/>
                    <a:pt x="74" y="110"/>
                  </a:cubicBezTo>
                  <a:cubicBezTo>
                    <a:pt x="94" y="110"/>
                    <a:pt x="111" y="93"/>
                    <a:pt x="111" y="73"/>
                  </a:cubicBezTo>
                  <a:cubicBezTo>
                    <a:pt x="111" y="53"/>
                    <a:pt x="94" y="36"/>
                    <a:pt x="74" y="3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ea typeface="+mn-ea"/>
                <a:cs typeface="+mn-cs"/>
              </a:endParaRPr>
            </a:p>
          </p:txBody>
        </p:sp>
        <p:sp>
          <p:nvSpPr>
            <p:cNvPr id="184" name="Freeform 144"/>
            <p:cNvSpPr>
              <a:spLocks noEditPoints="1"/>
            </p:cNvSpPr>
            <p:nvPr/>
          </p:nvSpPr>
          <p:spPr bwMode="auto">
            <a:xfrm>
              <a:off x="8793163" y="349250"/>
              <a:ext cx="828675" cy="831850"/>
            </a:xfrm>
            <a:custGeom>
              <a:avLst/>
              <a:gdLst>
                <a:gd name="T0" fmla="*/ 110 w 220"/>
                <a:gd name="T1" fmla="*/ 221 h 221"/>
                <a:gd name="T2" fmla="*/ 0 w 220"/>
                <a:gd name="T3" fmla="*/ 110 h 221"/>
                <a:gd name="T4" fmla="*/ 110 w 220"/>
                <a:gd name="T5" fmla="*/ 0 h 221"/>
                <a:gd name="T6" fmla="*/ 220 w 220"/>
                <a:gd name="T7" fmla="*/ 110 h 221"/>
                <a:gd name="T8" fmla="*/ 110 w 220"/>
                <a:gd name="T9" fmla="*/ 221 h 221"/>
                <a:gd name="T10" fmla="*/ 110 w 220"/>
                <a:gd name="T11" fmla="*/ 37 h 221"/>
                <a:gd name="T12" fmla="*/ 37 w 220"/>
                <a:gd name="T13" fmla="*/ 110 h 221"/>
                <a:gd name="T14" fmla="*/ 110 w 220"/>
                <a:gd name="T15" fmla="*/ 184 h 221"/>
                <a:gd name="T16" fmla="*/ 184 w 220"/>
                <a:gd name="T17" fmla="*/ 110 h 221"/>
                <a:gd name="T18" fmla="*/ 110 w 220"/>
                <a:gd name="T19" fmla="*/ 37 h 2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20" h="221">
                  <a:moveTo>
                    <a:pt x="110" y="221"/>
                  </a:moveTo>
                  <a:cubicBezTo>
                    <a:pt x="49" y="221"/>
                    <a:pt x="0" y="171"/>
                    <a:pt x="0" y="110"/>
                  </a:cubicBezTo>
                  <a:cubicBezTo>
                    <a:pt x="0" y="49"/>
                    <a:pt x="49" y="0"/>
                    <a:pt x="110" y="0"/>
                  </a:cubicBezTo>
                  <a:cubicBezTo>
                    <a:pt x="171" y="0"/>
                    <a:pt x="220" y="49"/>
                    <a:pt x="220" y="110"/>
                  </a:cubicBezTo>
                  <a:cubicBezTo>
                    <a:pt x="220" y="171"/>
                    <a:pt x="171" y="221"/>
                    <a:pt x="110" y="221"/>
                  </a:cubicBezTo>
                  <a:close/>
                  <a:moveTo>
                    <a:pt x="110" y="37"/>
                  </a:moveTo>
                  <a:cubicBezTo>
                    <a:pt x="70" y="37"/>
                    <a:pt x="37" y="70"/>
                    <a:pt x="37" y="110"/>
                  </a:cubicBezTo>
                  <a:cubicBezTo>
                    <a:pt x="37" y="151"/>
                    <a:pt x="70" y="184"/>
                    <a:pt x="110" y="184"/>
                  </a:cubicBezTo>
                  <a:cubicBezTo>
                    <a:pt x="151" y="184"/>
                    <a:pt x="184" y="151"/>
                    <a:pt x="184" y="110"/>
                  </a:cubicBezTo>
                  <a:cubicBezTo>
                    <a:pt x="184" y="70"/>
                    <a:pt x="151" y="37"/>
                    <a:pt x="110" y="3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ea typeface="+mn-ea"/>
                <a:cs typeface="+mn-cs"/>
              </a:endParaRPr>
            </a:p>
          </p:txBody>
        </p:sp>
      </p:grpSp>
      <p:cxnSp>
        <p:nvCxnSpPr>
          <p:cNvPr id="129" name="Straight Connector 128"/>
          <p:cNvCxnSpPr/>
          <p:nvPr/>
        </p:nvCxnSpPr>
        <p:spPr>
          <a:xfrm>
            <a:off x="1296436" y="3970111"/>
            <a:ext cx="4319110" cy="0"/>
          </a:xfrm>
          <a:prstGeom prst="line">
            <a:avLst/>
          </a:prstGeom>
          <a:ln w="63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0" name="Straight Connector 129"/>
          <p:cNvCxnSpPr/>
          <p:nvPr/>
        </p:nvCxnSpPr>
        <p:spPr>
          <a:xfrm>
            <a:off x="1296436" y="4642787"/>
            <a:ext cx="4319110" cy="0"/>
          </a:xfrm>
          <a:prstGeom prst="line">
            <a:avLst/>
          </a:prstGeom>
          <a:ln w="63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903188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Text Placeholder 120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/>
              <a:t>Lorem </a:t>
            </a:r>
            <a:r>
              <a:rPr lang="en-US" dirty="0" err="1"/>
              <a:t>Ipsum</a:t>
            </a:r>
            <a:r>
              <a:rPr lang="en-US" dirty="0"/>
              <a:t> is simply dummy text of the printing and typesetting industry. Lorem </a:t>
            </a:r>
            <a:r>
              <a:rPr lang="en-US" dirty="0" err="1"/>
              <a:t>Ipsum</a:t>
            </a:r>
            <a:r>
              <a:rPr lang="en-US" dirty="0"/>
              <a:t> has been the industry's standard dummy text ever since the 1500s, when an unknown printer took a galley of type and scrambled it to make a type specimen book. </a:t>
            </a:r>
          </a:p>
        </p:txBody>
      </p:sp>
      <p:sp>
        <p:nvSpPr>
          <p:cNvPr id="120" name="Text Placeholder 119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sz="3200" dirty="0"/>
              <a:t>PowerPoint Presentation</a:t>
            </a:r>
          </a:p>
        </p:txBody>
      </p:sp>
      <p:sp>
        <p:nvSpPr>
          <p:cNvPr id="117" name="Slide Number Placeholder 11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206E70-9524-410D-AE9B-78D656EAA14D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213" name="Freeform 14"/>
          <p:cNvSpPr>
            <a:spLocks/>
          </p:cNvSpPr>
          <p:nvPr/>
        </p:nvSpPr>
        <p:spPr bwMode="auto">
          <a:xfrm>
            <a:off x="8065046" y="2782044"/>
            <a:ext cx="3024205" cy="2473982"/>
          </a:xfrm>
          <a:custGeom>
            <a:avLst/>
            <a:gdLst>
              <a:gd name="T0" fmla="*/ 473 w 946"/>
              <a:gd name="T1" fmla="*/ 772 h 772"/>
              <a:gd name="T2" fmla="*/ 325 w 946"/>
              <a:gd name="T3" fmla="*/ 688 h 772"/>
              <a:gd name="T4" fmla="*/ 42 w 946"/>
              <a:gd name="T5" fmla="*/ 260 h 772"/>
              <a:gd name="T6" fmla="*/ 29 w 946"/>
              <a:gd name="T7" fmla="*/ 85 h 772"/>
              <a:gd name="T8" fmla="*/ 182 w 946"/>
              <a:gd name="T9" fmla="*/ 0 h 772"/>
              <a:gd name="T10" fmla="*/ 764 w 946"/>
              <a:gd name="T11" fmla="*/ 0 h 772"/>
              <a:gd name="T12" fmla="*/ 917 w 946"/>
              <a:gd name="T13" fmla="*/ 85 h 772"/>
              <a:gd name="T14" fmla="*/ 904 w 946"/>
              <a:gd name="T15" fmla="*/ 260 h 772"/>
              <a:gd name="T16" fmla="*/ 621 w 946"/>
              <a:gd name="T17" fmla="*/ 688 h 772"/>
              <a:gd name="T18" fmla="*/ 473 w 946"/>
              <a:gd name="T19" fmla="*/ 772 h 7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946" h="772">
                <a:moveTo>
                  <a:pt x="473" y="772"/>
                </a:moveTo>
                <a:cubicBezTo>
                  <a:pt x="414" y="772"/>
                  <a:pt x="360" y="741"/>
                  <a:pt x="325" y="688"/>
                </a:cubicBezTo>
                <a:cubicBezTo>
                  <a:pt x="42" y="260"/>
                  <a:pt x="42" y="260"/>
                  <a:pt x="42" y="260"/>
                </a:cubicBezTo>
                <a:cubicBezTo>
                  <a:pt x="5" y="204"/>
                  <a:pt x="0" y="138"/>
                  <a:pt x="29" y="85"/>
                </a:cubicBezTo>
                <a:cubicBezTo>
                  <a:pt x="58" y="32"/>
                  <a:pt x="115" y="0"/>
                  <a:pt x="182" y="0"/>
                </a:cubicBezTo>
                <a:cubicBezTo>
                  <a:pt x="764" y="0"/>
                  <a:pt x="764" y="0"/>
                  <a:pt x="764" y="0"/>
                </a:cubicBezTo>
                <a:cubicBezTo>
                  <a:pt x="831" y="0"/>
                  <a:pt x="888" y="32"/>
                  <a:pt x="917" y="85"/>
                </a:cubicBezTo>
                <a:cubicBezTo>
                  <a:pt x="946" y="138"/>
                  <a:pt x="941" y="204"/>
                  <a:pt x="904" y="260"/>
                </a:cubicBezTo>
                <a:cubicBezTo>
                  <a:pt x="621" y="688"/>
                  <a:pt x="621" y="688"/>
                  <a:pt x="621" y="688"/>
                </a:cubicBezTo>
                <a:cubicBezTo>
                  <a:pt x="586" y="741"/>
                  <a:pt x="532" y="772"/>
                  <a:pt x="473" y="772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  <a:ln w="14288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214" name="Freeform 10"/>
          <p:cNvSpPr>
            <a:spLocks/>
          </p:cNvSpPr>
          <p:nvPr/>
        </p:nvSpPr>
        <p:spPr bwMode="auto">
          <a:xfrm>
            <a:off x="6325148" y="2782044"/>
            <a:ext cx="3021501" cy="2473982"/>
          </a:xfrm>
          <a:custGeom>
            <a:avLst/>
            <a:gdLst>
              <a:gd name="T0" fmla="*/ 472 w 945"/>
              <a:gd name="T1" fmla="*/ 0 h 772"/>
              <a:gd name="T2" fmla="*/ 325 w 945"/>
              <a:gd name="T3" fmla="*/ 83 h 772"/>
              <a:gd name="T4" fmla="*/ 42 w 945"/>
              <a:gd name="T5" fmla="*/ 512 h 772"/>
              <a:gd name="T6" fmla="*/ 29 w 945"/>
              <a:gd name="T7" fmla="*/ 687 h 772"/>
              <a:gd name="T8" fmla="*/ 182 w 945"/>
              <a:gd name="T9" fmla="*/ 772 h 772"/>
              <a:gd name="T10" fmla="*/ 763 w 945"/>
              <a:gd name="T11" fmla="*/ 772 h 772"/>
              <a:gd name="T12" fmla="*/ 916 w 945"/>
              <a:gd name="T13" fmla="*/ 687 h 772"/>
              <a:gd name="T14" fmla="*/ 903 w 945"/>
              <a:gd name="T15" fmla="*/ 512 h 772"/>
              <a:gd name="T16" fmla="*/ 620 w 945"/>
              <a:gd name="T17" fmla="*/ 83 h 772"/>
              <a:gd name="T18" fmla="*/ 472 w 945"/>
              <a:gd name="T19" fmla="*/ 0 h 7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945" h="772">
                <a:moveTo>
                  <a:pt x="472" y="0"/>
                </a:moveTo>
                <a:cubicBezTo>
                  <a:pt x="414" y="0"/>
                  <a:pt x="360" y="30"/>
                  <a:pt x="325" y="83"/>
                </a:cubicBezTo>
                <a:cubicBezTo>
                  <a:pt x="42" y="512"/>
                  <a:pt x="42" y="512"/>
                  <a:pt x="42" y="512"/>
                </a:cubicBezTo>
                <a:cubicBezTo>
                  <a:pt x="5" y="568"/>
                  <a:pt x="0" y="633"/>
                  <a:pt x="29" y="687"/>
                </a:cubicBezTo>
                <a:cubicBezTo>
                  <a:pt x="57" y="740"/>
                  <a:pt x="115" y="772"/>
                  <a:pt x="182" y="772"/>
                </a:cubicBezTo>
                <a:cubicBezTo>
                  <a:pt x="763" y="772"/>
                  <a:pt x="763" y="772"/>
                  <a:pt x="763" y="772"/>
                </a:cubicBezTo>
                <a:cubicBezTo>
                  <a:pt x="830" y="772"/>
                  <a:pt x="888" y="740"/>
                  <a:pt x="916" y="687"/>
                </a:cubicBezTo>
                <a:cubicBezTo>
                  <a:pt x="945" y="633"/>
                  <a:pt x="940" y="568"/>
                  <a:pt x="903" y="512"/>
                </a:cubicBezTo>
                <a:cubicBezTo>
                  <a:pt x="620" y="83"/>
                  <a:pt x="620" y="83"/>
                  <a:pt x="620" y="83"/>
                </a:cubicBezTo>
                <a:cubicBezTo>
                  <a:pt x="585" y="30"/>
                  <a:pt x="531" y="0"/>
                  <a:pt x="472" y="0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  <a:ln w="14288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215" name="Freeform 12"/>
          <p:cNvSpPr>
            <a:spLocks/>
          </p:cNvSpPr>
          <p:nvPr/>
        </p:nvSpPr>
        <p:spPr bwMode="auto">
          <a:xfrm>
            <a:off x="4583897" y="2782044"/>
            <a:ext cx="3024205" cy="2473982"/>
          </a:xfrm>
          <a:custGeom>
            <a:avLst/>
            <a:gdLst>
              <a:gd name="T0" fmla="*/ 473 w 946"/>
              <a:gd name="T1" fmla="*/ 772 h 772"/>
              <a:gd name="T2" fmla="*/ 325 w 946"/>
              <a:gd name="T3" fmla="*/ 688 h 772"/>
              <a:gd name="T4" fmla="*/ 42 w 946"/>
              <a:gd name="T5" fmla="*/ 260 h 772"/>
              <a:gd name="T6" fmla="*/ 29 w 946"/>
              <a:gd name="T7" fmla="*/ 85 h 772"/>
              <a:gd name="T8" fmla="*/ 182 w 946"/>
              <a:gd name="T9" fmla="*/ 0 h 772"/>
              <a:gd name="T10" fmla="*/ 764 w 946"/>
              <a:gd name="T11" fmla="*/ 0 h 772"/>
              <a:gd name="T12" fmla="*/ 917 w 946"/>
              <a:gd name="T13" fmla="*/ 85 h 772"/>
              <a:gd name="T14" fmla="*/ 904 w 946"/>
              <a:gd name="T15" fmla="*/ 260 h 772"/>
              <a:gd name="T16" fmla="*/ 621 w 946"/>
              <a:gd name="T17" fmla="*/ 688 h 772"/>
              <a:gd name="T18" fmla="*/ 473 w 946"/>
              <a:gd name="T19" fmla="*/ 772 h 7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946" h="772">
                <a:moveTo>
                  <a:pt x="473" y="772"/>
                </a:moveTo>
                <a:cubicBezTo>
                  <a:pt x="414" y="772"/>
                  <a:pt x="360" y="741"/>
                  <a:pt x="325" y="688"/>
                </a:cubicBezTo>
                <a:cubicBezTo>
                  <a:pt x="42" y="260"/>
                  <a:pt x="42" y="260"/>
                  <a:pt x="42" y="260"/>
                </a:cubicBezTo>
                <a:cubicBezTo>
                  <a:pt x="5" y="204"/>
                  <a:pt x="0" y="138"/>
                  <a:pt x="29" y="85"/>
                </a:cubicBezTo>
                <a:cubicBezTo>
                  <a:pt x="58" y="32"/>
                  <a:pt x="115" y="0"/>
                  <a:pt x="182" y="0"/>
                </a:cubicBezTo>
                <a:cubicBezTo>
                  <a:pt x="764" y="0"/>
                  <a:pt x="764" y="0"/>
                  <a:pt x="764" y="0"/>
                </a:cubicBezTo>
                <a:cubicBezTo>
                  <a:pt x="831" y="0"/>
                  <a:pt x="888" y="32"/>
                  <a:pt x="917" y="85"/>
                </a:cubicBezTo>
                <a:cubicBezTo>
                  <a:pt x="946" y="138"/>
                  <a:pt x="941" y="204"/>
                  <a:pt x="904" y="260"/>
                </a:cubicBezTo>
                <a:cubicBezTo>
                  <a:pt x="621" y="688"/>
                  <a:pt x="621" y="688"/>
                  <a:pt x="621" y="688"/>
                </a:cubicBezTo>
                <a:cubicBezTo>
                  <a:pt x="586" y="741"/>
                  <a:pt x="532" y="772"/>
                  <a:pt x="473" y="772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  <a:ln w="14288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216" name="Freeform 8"/>
          <p:cNvSpPr>
            <a:spLocks/>
          </p:cNvSpPr>
          <p:nvPr/>
        </p:nvSpPr>
        <p:spPr bwMode="auto">
          <a:xfrm>
            <a:off x="2844000" y="2782044"/>
            <a:ext cx="3021501" cy="2473982"/>
          </a:xfrm>
          <a:custGeom>
            <a:avLst/>
            <a:gdLst>
              <a:gd name="T0" fmla="*/ 472 w 945"/>
              <a:gd name="T1" fmla="*/ 0 h 772"/>
              <a:gd name="T2" fmla="*/ 325 w 945"/>
              <a:gd name="T3" fmla="*/ 83 h 772"/>
              <a:gd name="T4" fmla="*/ 42 w 945"/>
              <a:gd name="T5" fmla="*/ 512 h 772"/>
              <a:gd name="T6" fmla="*/ 29 w 945"/>
              <a:gd name="T7" fmla="*/ 687 h 772"/>
              <a:gd name="T8" fmla="*/ 182 w 945"/>
              <a:gd name="T9" fmla="*/ 772 h 772"/>
              <a:gd name="T10" fmla="*/ 763 w 945"/>
              <a:gd name="T11" fmla="*/ 772 h 772"/>
              <a:gd name="T12" fmla="*/ 916 w 945"/>
              <a:gd name="T13" fmla="*/ 687 h 772"/>
              <a:gd name="T14" fmla="*/ 903 w 945"/>
              <a:gd name="T15" fmla="*/ 512 h 772"/>
              <a:gd name="T16" fmla="*/ 620 w 945"/>
              <a:gd name="T17" fmla="*/ 83 h 772"/>
              <a:gd name="T18" fmla="*/ 472 w 945"/>
              <a:gd name="T19" fmla="*/ 0 h 7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945" h="772">
                <a:moveTo>
                  <a:pt x="472" y="0"/>
                </a:moveTo>
                <a:cubicBezTo>
                  <a:pt x="414" y="0"/>
                  <a:pt x="360" y="30"/>
                  <a:pt x="325" y="83"/>
                </a:cubicBezTo>
                <a:cubicBezTo>
                  <a:pt x="42" y="512"/>
                  <a:pt x="42" y="512"/>
                  <a:pt x="42" y="512"/>
                </a:cubicBezTo>
                <a:cubicBezTo>
                  <a:pt x="5" y="568"/>
                  <a:pt x="0" y="633"/>
                  <a:pt x="29" y="687"/>
                </a:cubicBezTo>
                <a:cubicBezTo>
                  <a:pt x="57" y="740"/>
                  <a:pt x="115" y="772"/>
                  <a:pt x="182" y="772"/>
                </a:cubicBezTo>
                <a:cubicBezTo>
                  <a:pt x="763" y="772"/>
                  <a:pt x="763" y="772"/>
                  <a:pt x="763" y="772"/>
                </a:cubicBezTo>
                <a:cubicBezTo>
                  <a:pt x="830" y="772"/>
                  <a:pt x="888" y="740"/>
                  <a:pt x="916" y="687"/>
                </a:cubicBezTo>
                <a:cubicBezTo>
                  <a:pt x="945" y="633"/>
                  <a:pt x="940" y="568"/>
                  <a:pt x="903" y="512"/>
                </a:cubicBezTo>
                <a:cubicBezTo>
                  <a:pt x="620" y="83"/>
                  <a:pt x="620" y="83"/>
                  <a:pt x="620" y="83"/>
                </a:cubicBezTo>
                <a:cubicBezTo>
                  <a:pt x="585" y="30"/>
                  <a:pt x="531" y="0"/>
                  <a:pt x="472" y="0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  <a:ln w="14288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217" name="Freeform 6"/>
          <p:cNvSpPr>
            <a:spLocks/>
          </p:cNvSpPr>
          <p:nvPr/>
        </p:nvSpPr>
        <p:spPr bwMode="auto">
          <a:xfrm>
            <a:off x="1102749" y="2782044"/>
            <a:ext cx="3024205" cy="2473982"/>
          </a:xfrm>
          <a:custGeom>
            <a:avLst/>
            <a:gdLst>
              <a:gd name="T0" fmla="*/ 473 w 946"/>
              <a:gd name="T1" fmla="*/ 772 h 772"/>
              <a:gd name="T2" fmla="*/ 325 w 946"/>
              <a:gd name="T3" fmla="*/ 688 h 772"/>
              <a:gd name="T4" fmla="*/ 42 w 946"/>
              <a:gd name="T5" fmla="*/ 260 h 772"/>
              <a:gd name="T6" fmla="*/ 29 w 946"/>
              <a:gd name="T7" fmla="*/ 85 h 772"/>
              <a:gd name="T8" fmla="*/ 182 w 946"/>
              <a:gd name="T9" fmla="*/ 0 h 772"/>
              <a:gd name="T10" fmla="*/ 764 w 946"/>
              <a:gd name="T11" fmla="*/ 0 h 772"/>
              <a:gd name="T12" fmla="*/ 917 w 946"/>
              <a:gd name="T13" fmla="*/ 85 h 772"/>
              <a:gd name="T14" fmla="*/ 904 w 946"/>
              <a:gd name="T15" fmla="*/ 260 h 772"/>
              <a:gd name="T16" fmla="*/ 621 w 946"/>
              <a:gd name="T17" fmla="*/ 688 h 772"/>
              <a:gd name="T18" fmla="*/ 473 w 946"/>
              <a:gd name="T19" fmla="*/ 772 h 7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946" h="772">
                <a:moveTo>
                  <a:pt x="473" y="772"/>
                </a:moveTo>
                <a:cubicBezTo>
                  <a:pt x="414" y="772"/>
                  <a:pt x="360" y="741"/>
                  <a:pt x="325" y="688"/>
                </a:cubicBezTo>
                <a:cubicBezTo>
                  <a:pt x="42" y="260"/>
                  <a:pt x="42" y="260"/>
                  <a:pt x="42" y="260"/>
                </a:cubicBezTo>
                <a:cubicBezTo>
                  <a:pt x="5" y="204"/>
                  <a:pt x="0" y="138"/>
                  <a:pt x="29" y="85"/>
                </a:cubicBezTo>
                <a:cubicBezTo>
                  <a:pt x="58" y="32"/>
                  <a:pt x="115" y="0"/>
                  <a:pt x="182" y="0"/>
                </a:cubicBezTo>
                <a:cubicBezTo>
                  <a:pt x="764" y="0"/>
                  <a:pt x="764" y="0"/>
                  <a:pt x="764" y="0"/>
                </a:cubicBezTo>
                <a:cubicBezTo>
                  <a:pt x="831" y="0"/>
                  <a:pt x="888" y="32"/>
                  <a:pt x="917" y="85"/>
                </a:cubicBezTo>
                <a:cubicBezTo>
                  <a:pt x="946" y="138"/>
                  <a:pt x="941" y="204"/>
                  <a:pt x="904" y="260"/>
                </a:cubicBezTo>
                <a:cubicBezTo>
                  <a:pt x="621" y="688"/>
                  <a:pt x="621" y="688"/>
                  <a:pt x="621" y="688"/>
                </a:cubicBezTo>
                <a:cubicBezTo>
                  <a:pt x="586" y="741"/>
                  <a:pt x="532" y="772"/>
                  <a:pt x="473" y="772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  <a:ln w="14288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218" name="Freeform 7"/>
          <p:cNvSpPr>
            <a:spLocks/>
          </p:cNvSpPr>
          <p:nvPr/>
        </p:nvSpPr>
        <p:spPr bwMode="auto">
          <a:xfrm>
            <a:off x="1492097" y="3182207"/>
            <a:ext cx="2244157" cy="1702046"/>
          </a:xfrm>
          <a:custGeom>
            <a:avLst/>
            <a:gdLst>
              <a:gd name="T0" fmla="*/ 272 w 702"/>
              <a:gd name="T1" fmla="*/ 0 h 531"/>
              <a:gd name="T2" fmla="*/ 430 w 702"/>
              <a:gd name="T3" fmla="*/ 0 h 531"/>
              <a:gd name="T4" fmla="*/ 642 w 702"/>
              <a:gd name="T5" fmla="*/ 0 h 531"/>
              <a:gd name="T6" fmla="*/ 678 w 702"/>
              <a:gd name="T7" fmla="*/ 66 h 531"/>
              <a:gd name="T8" fmla="*/ 580 w 702"/>
              <a:gd name="T9" fmla="*/ 214 h 531"/>
              <a:gd name="T10" fmla="*/ 492 w 702"/>
              <a:gd name="T11" fmla="*/ 347 h 531"/>
              <a:gd name="T12" fmla="*/ 395 w 702"/>
              <a:gd name="T13" fmla="*/ 495 h 531"/>
              <a:gd name="T14" fmla="*/ 307 w 702"/>
              <a:gd name="T15" fmla="*/ 495 h 531"/>
              <a:gd name="T16" fmla="*/ 210 w 702"/>
              <a:gd name="T17" fmla="*/ 347 h 531"/>
              <a:gd name="T18" fmla="*/ 122 w 702"/>
              <a:gd name="T19" fmla="*/ 214 h 531"/>
              <a:gd name="T20" fmla="*/ 24 w 702"/>
              <a:gd name="T21" fmla="*/ 66 h 531"/>
              <a:gd name="T22" fmla="*/ 60 w 702"/>
              <a:gd name="T23" fmla="*/ 0 h 531"/>
              <a:gd name="T24" fmla="*/ 272 w 702"/>
              <a:gd name="T25" fmla="*/ 0 h 5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702" h="531">
                <a:moveTo>
                  <a:pt x="272" y="0"/>
                </a:moveTo>
                <a:cubicBezTo>
                  <a:pt x="315" y="0"/>
                  <a:pt x="387" y="0"/>
                  <a:pt x="430" y="0"/>
                </a:cubicBezTo>
                <a:cubicBezTo>
                  <a:pt x="642" y="0"/>
                  <a:pt x="642" y="0"/>
                  <a:pt x="642" y="0"/>
                </a:cubicBezTo>
                <a:cubicBezTo>
                  <a:pt x="685" y="0"/>
                  <a:pt x="702" y="29"/>
                  <a:pt x="678" y="66"/>
                </a:cubicBezTo>
                <a:cubicBezTo>
                  <a:pt x="580" y="214"/>
                  <a:pt x="580" y="214"/>
                  <a:pt x="580" y="214"/>
                </a:cubicBezTo>
                <a:cubicBezTo>
                  <a:pt x="556" y="251"/>
                  <a:pt x="516" y="310"/>
                  <a:pt x="492" y="347"/>
                </a:cubicBezTo>
                <a:cubicBezTo>
                  <a:pt x="395" y="495"/>
                  <a:pt x="395" y="495"/>
                  <a:pt x="395" y="495"/>
                </a:cubicBezTo>
                <a:cubicBezTo>
                  <a:pt x="371" y="531"/>
                  <a:pt x="331" y="531"/>
                  <a:pt x="307" y="495"/>
                </a:cubicBezTo>
                <a:cubicBezTo>
                  <a:pt x="210" y="347"/>
                  <a:pt x="210" y="347"/>
                  <a:pt x="210" y="347"/>
                </a:cubicBezTo>
                <a:cubicBezTo>
                  <a:pt x="186" y="310"/>
                  <a:pt x="146" y="251"/>
                  <a:pt x="122" y="214"/>
                </a:cubicBezTo>
                <a:cubicBezTo>
                  <a:pt x="24" y="66"/>
                  <a:pt x="24" y="66"/>
                  <a:pt x="24" y="66"/>
                </a:cubicBezTo>
                <a:cubicBezTo>
                  <a:pt x="0" y="29"/>
                  <a:pt x="17" y="0"/>
                  <a:pt x="60" y="0"/>
                </a:cubicBezTo>
                <a:lnTo>
                  <a:pt x="272" y="0"/>
                </a:lnTo>
                <a:close/>
              </a:path>
            </a:pathLst>
          </a:custGeom>
          <a:solidFill>
            <a:sysClr val="window" lastClr="FFFFFF"/>
          </a:solidFill>
          <a:ln w="14288" cap="flat">
            <a:noFill/>
            <a:prstDash val="solid"/>
            <a:miter lim="800000"/>
            <a:headEnd/>
            <a:tailEnd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219" name="Freeform 9"/>
          <p:cNvSpPr>
            <a:spLocks/>
          </p:cNvSpPr>
          <p:nvPr/>
        </p:nvSpPr>
        <p:spPr bwMode="auto">
          <a:xfrm>
            <a:off x="3234699" y="3153817"/>
            <a:ext cx="2240102" cy="1702046"/>
          </a:xfrm>
          <a:custGeom>
            <a:avLst/>
            <a:gdLst>
              <a:gd name="T0" fmla="*/ 271 w 701"/>
              <a:gd name="T1" fmla="*/ 531 h 531"/>
              <a:gd name="T2" fmla="*/ 430 w 701"/>
              <a:gd name="T3" fmla="*/ 531 h 531"/>
              <a:gd name="T4" fmla="*/ 641 w 701"/>
              <a:gd name="T5" fmla="*/ 531 h 531"/>
              <a:gd name="T6" fmla="*/ 677 w 701"/>
              <a:gd name="T7" fmla="*/ 465 h 531"/>
              <a:gd name="T8" fmla="*/ 579 w 701"/>
              <a:gd name="T9" fmla="*/ 317 h 531"/>
              <a:gd name="T10" fmla="*/ 492 w 701"/>
              <a:gd name="T11" fmla="*/ 184 h 531"/>
              <a:gd name="T12" fmla="*/ 394 w 701"/>
              <a:gd name="T13" fmla="*/ 36 h 531"/>
              <a:gd name="T14" fmla="*/ 307 w 701"/>
              <a:gd name="T15" fmla="*/ 36 h 531"/>
              <a:gd name="T16" fmla="*/ 209 w 701"/>
              <a:gd name="T17" fmla="*/ 184 h 531"/>
              <a:gd name="T18" fmla="*/ 122 w 701"/>
              <a:gd name="T19" fmla="*/ 317 h 531"/>
              <a:gd name="T20" fmla="*/ 24 w 701"/>
              <a:gd name="T21" fmla="*/ 465 h 531"/>
              <a:gd name="T22" fmla="*/ 60 w 701"/>
              <a:gd name="T23" fmla="*/ 531 h 531"/>
              <a:gd name="T24" fmla="*/ 271 w 701"/>
              <a:gd name="T25" fmla="*/ 531 h 5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701" h="531">
                <a:moveTo>
                  <a:pt x="271" y="531"/>
                </a:moveTo>
                <a:cubicBezTo>
                  <a:pt x="315" y="531"/>
                  <a:pt x="386" y="531"/>
                  <a:pt x="430" y="531"/>
                </a:cubicBezTo>
                <a:cubicBezTo>
                  <a:pt x="641" y="531"/>
                  <a:pt x="641" y="531"/>
                  <a:pt x="641" y="531"/>
                </a:cubicBezTo>
                <a:cubicBezTo>
                  <a:pt x="685" y="531"/>
                  <a:pt x="701" y="501"/>
                  <a:pt x="677" y="465"/>
                </a:cubicBezTo>
                <a:cubicBezTo>
                  <a:pt x="579" y="317"/>
                  <a:pt x="579" y="317"/>
                  <a:pt x="579" y="317"/>
                </a:cubicBezTo>
                <a:cubicBezTo>
                  <a:pt x="555" y="280"/>
                  <a:pt x="516" y="221"/>
                  <a:pt x="492" y="184"/>
                </a:cubicBezTo>
                <a:cubicBezTo>
                  <a:pt x="394" y="36"/>
                  <a:pt x="394" y="36"/>
                  <a:pt x="394" y="36"/>
                </a:cubicBezTo>
                <a:cubicBezTo>
                  <a:pt x="370" y="0"/>
                  <a:pt x="331" y="0"/>
                  <a:pt x="307" y="36"/>
                </a:cubicBezTo>
                <a:cubicBezTo>
                  <a:pt x="209" y="184"/>
                  <a:pt x="209" y="184"/>
                  <a:pt x="209" y="184"/>
                </a:cubicBezTo>
                <a:cubicBezTo>
                  <a:pt x="185" y="221"/>
                  <a:pt x="146" y="280"/>
                  <a:pt x="122" y="317"/>
                </a:cubicBezTo>
                <a:cubicBezTo>
                  <a:pt x="24" y="465"/>
                  <a:pt x="24" y="465"/>
                  <a:pt x="24" y="465"/>
                </a:cubicBezTo>
                <a:cubicBezTo>
                  <a:pt x="0" y="501"/>
                  <a:pt x="16" y="531"/>
                  <a:pt x="60" y="531"/>
                </a:cubicBezTo>
                <a:lnTo>
                  <a:pt x="271" y="531"/>
                </a:lnTo>
                <a:close/>
              </a:path>
            </a:pathLst>
          </a:custGeom>
          <a:solidFill>
            <a:sysClr val="window" lastClr="FFFFFF"/>
          </a:solidFill>
          <a:ln w="14288" cap="flat">
            <a:noFill/>
            <a:prstDash val="solid"/>
            <a:miter lim="800000"/>
            <a:headEnd/>
            <a:tailEnd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220" name="Freeform 11"/>
          <p:cNvSpPr>
            <a:spLocks/>
          </p:cNvSpPr>
          <p:nvPr/>
        </p:nvSpPr>
        <p:spPr bwMode="auto">
          <a:xfrm>
            <a:off x="6715848" y="3153817"/>
            <a:ext cx="2240102" cy="1702046"/>
          </a:xfrm>
          <a:custGeom>
            <a:avLst/>
            <a:gdLst>
              <a:gd name="T0" fmla="*/ 271 w 701"/>
              <a:gd name="T1" fmla="*/ 531 h 531"/>
              <a:gd name="T2" fmla="*/ 430 w 701"/>
              <a:gd name="T3" fmla="*/ 531 h 531"/>
              <a:gd name="T4" fmla="*/ 641 w 701"/>
              <a:gd name="T5" fmla="*/ 531 h 531"/>
              <a:gd name="T6" fmla="*/ 677 w 701"/>
              <a:gd name="T7" fmla="*/ 465 h 531"/>
              <a:gd name="T8" fmla="*/ 579 w 701"/>
              <a:gd name="T9" fmla="*/ 317 h 531"/>
              <a:gd name="T10" fmla="*/ 492 w 701"/>
              <a:gd name="T11" fmla="*/ 184 h 531"/>
              <a:gd name="T12" fmla="*/ 394 w 701"/>
              <a:gd name="T13" fmla="*/ 36 h 531"/>
              <a:gd name="T14" fmla="*/ 307 w 701"/>
              <a:gd name="T15" fmla="*/ 36 h 531"/>
              <a:gd name="T16" fmla="*/ 209 w 701"/>
              <a:gd name="T17" fmla="*/ 184 h 531"/>
              <a:gd name="T18" fmla="*/ 122 w 701"/>
              <a:gd name="T19" fmla="*/ 317 h 531"/>
              <a:gd name="T20" fmla="*/ 24 w 701"/>
              <a:gd name="T21" fmla="*/ 465 h 531"/>
              <a:gd name="T22" fmla="*/ 60 w 701"/>
              <a:gd name="T23" fmla="*/ 531 h 531"/>
              <a:gd name="T24" fmla="*/ 271 w 701"/>
              <a:gd name="T25" fmla="*/ 531 h 5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701" h="531">
                <a:moveTo>
                  <a:pt x="271" y="531"/>
                </a:moveTo>
                <a:cubicBezTo>
                  <a:pt x="315" y="531"/>
                  <a:pt x="386" y="531"/>
                  <a:pt x="430" y="531"/>
                </a:cubicBezTo>
                <a:cubicBezTo>
                  <a:pt x="641" y="531"/>
                  <a:pt x="641" y="531"/>
                  <a:pt x="641" y="531"/>
                </a:cubicBezTo>
                <a:cubicBezTo>
                  <a:pt x="685" y="531"/>
                  <a:pt x="701" y="501"/>
                  <a:pt x="677" y="465"/>
                </a:cubicBezTo>
                <a:cubicBezTo>
                  <a:pt x="579" y="317"/>
                  <a:pt x="579" y="317"/>
                  <a:pt x="579" y="317"/>
                </a:cubicBezTo>
                <a:cubicBezTo>
                  <a:pt x="555" y="280"/>
                  <a:pt x="516" y="221"/>
                  <a:pt x="492" y="184"/>
                </a:cubicBezTo>
                <a:cubicBezTo>
                  <a:pt x="394" y="36"/>
                  <a:pt x="394" y="36"/>
                  <a:pt x="394" y="36"/>
                </a:cubicBezTo>
                <a:cubicBezTo>
                  <a:pt x="370" y="0"/>
                  <a:pt x="331" y="0"/>
                  <a:pt x="307" y="36"/>
                </a:cubicBezTo>
                <a:cubicBezTo>
                  <a:pt x="209" y="184"/>
                  <a:pt x="209" y="184"/>
                  <a:pt x="209" y="184"/>
                </a:cubicBezTo>
                <a:cubicBezTo>
                  <a:pt x="185" y="221"/>
                  <a:pt x="146" y="280"/>
                  <a:pt x="122" y="317"/>
                </a:cubicBezTo>
                <a:cubicBezTo>
                  <a:pt x="24" y="465"/>
                  <a:pt x="24" y="465"/>
                  <a:pt x="24" y="465"/>
                </a:cubicBezTo>
                <a:cubicBezTo>
                  <a:pt x="0" y="501"/>
                  <a:pt x="16" y="531"/>
                  <a:pt x="60" y="531"/>
                </a:cubicBezTo>
                <a:lnTo>
                  <a:pt x="271" y="531"/>
                </a:lnTo>
                <a:close/>
              </a:path>
            </a:pathLst>
          </a:custGeom>
          <a:solidFill>
            <a:sysClr val="window" lastClr="FFFFFF"/>
          </a:solidFill>
          <a:ln w="14288" cap="flat">
            <a:noFill/>
            <a:prstDash val="solid"/>
            <a:miter lim="800000"/>
            <a:headEnd/>
            <a:tailEnd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221" name="Freeform 13"/>
          <p:cNvSpPr>
            <a:spLocks/>
          </p:cNvSpPr>
          <p:nvPr/>
        </p:nvSpPr>
        <p:spPr bwMode="auto">
          <a:xfrm>
            <a:off x="4973245" y="3182207"/>
            <a:ext cx="2244157" cy="1702046"/>
          </a:xfrm>
          <a:custGeom>
            <a:avLst/>
            <a:gdLst>
              <a:gd name="T0" fmla="*/ 272 w 702"/>
              <a:gd name="T1" fmla="*/ 0 h 531"/>
              <a:gd name="T2" fmla="*/ 430 w 702"/>
              <a:gd name="T3" fmla="*/ 0 h 531"/>
              <a:gd name="T4" fmla="*/ 642 w 702"/>
              <a:gd name="T5" fmla="*/ 0 h 531"/>
              <a:gd name="T6" fmla="*/ 678 w 702"/>
              <a:gd name="T7" fmla="*/ 66 h 531"/>
              <a:gd name="T8" fmla="*/ 580 w 702"/>
              <a:gd name="T9" fmla="*/ 214 h 531"/>
              <a:gd name="T10" fmla="*/ 492 w 702"/>
              <a:gd name="T11" fmla="*/ 347 h 531"/>
              <a:gd name="T12" fmla="*/ 395 w 702"/>
              <a:gd name="T13" fmla="*/ 495 h 531"/>
              <a:gd name="T14" fmla="*/ 307 w 702"/>
              <a:gd name="T15" fmla="*/ 495 h 531"/>
              <a:gd name="T16" fmla="*/ 210 w 702"/>
              <a:gd name="T17" fmla="*/ 347 h 531"/>
              <a:gd name="T18" fmla="*/ 122 w 702"/>
              <a:gd name="T19" fmla="*/ 214 h 531"/>
              <a:gd name="T20" fmla="*/ 24 w 702"/>
              <a:gd name="T21" fmla="*/ 66 h 531"/>
              <a:gd name="T22" fmla="*/ 60 w 702"/>
              <a:gd name="T23" fmla="*/ 0 h 531"/>
              <a:gd name="T24" fmla="*/ 272 w 702"/>
              <a:gd name="T25" fmla="*/ 0 h 5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702" h="531">
                <a:moveTo>
                  <a:pt x="272" y="0"/>
                </a:moveTo>
                <a:cubicBezTo>
                  <a:pt x="315" y="0"/>
                  <a:pt x="387" y="0"/>
                  <a:pt x="430" y="0"/>
                </a:cubicBezTo>
                <a:cubicBezTo>
                  <a:pt x="642" y="0"/>
                  <a:pt x="642" y="0"/>
                  <a:pt x="642" y="0"/>
                </a:cubicBezTo>
                <a:cubicBezTo>
                  <a:pt x="685" y="0"/>
                  <a:pt x="702" y="29"/>
                  <a:pt x="678" y="66"/>
                </a:cubicBezTo>
                <a:cubicBezTo>
                  <a:pt x="580" y="214"/>
                  <a:pt x="580" y="214"/>
                  <a:pt x="580" y="214"/>
                </a:cubicBezTo>
                <a:cubicBezTo>
                  <a:pt x="556" y="251"/>
                  <a:pt x="516" y="310"/>
                  <a:pt x="492" y="347"/>
                </a:cubicBezTo>
                <a:cubicBezTo>
                  <a:pt x="395" y="495"/>
                  <a:pt x="395" y="495"/>
                  <a:pt x="395" y="495"/>
                </a:cubicBezTo>
                <a:cubicBezTo>
                  <a:pt x="371" y="531"/>
                  <a:pt x="331" y="531"/>
                  <a:pt x="307" y="495"/>
                </a:cubicBezTo>
                <a:cubicBezTo>
                  <a:pt x="210" y="347"/>
                  <a:pt x="210" y="347"/>
                  <a:pt x="210" y="347"/>
                </a:cubicBezTo>
                <a:cubicBezTo>
                  <a:pt x="186" y="310"/>
                  <a:pt x="146" y="251"/>
                  <a:pt x="122" y="214"/>
                </a:cubicBezTo>
                <a:cubicBezTo>
                  <a:pt x="24" y="66"/>
                  <a:pt x="24" y="66"/>
                  <a:pt x="24" y="66"/>
                </a:cubicBezTo>
                <a:cubicBezTo>
                  <a:pt x="0" y="29"/>
                  <a:pt x="17" y="0"/>
                  <a:pt x="60" y="0"/>
                </a:cubicBezTo>
                <a:lnTo>
                  <a:pt x="272" y="0"/>
                </a:lnTo>
                <a:close/>
              </a:path>
            </a:pathLst>
          </a:custGeom>
          <a:solidFill>
            <a:sysClr val="window" lastClr="FFFFFF"/>
          </a:solidFill>
          <a:ln w="14288" cap="flat">
            <a:noFill/>
            <a:prstDash val="solid"/>
            <a:miter lim="800000"/>
            <a:headEnd/>
            <a:tailEnd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222" name="Freeform 15"/>
          <p:cNvSpPr>
            <a:spLocks/>
          </p:cNvSpPr>
          <p:nvPr/>
        </p:nvSpPr>
        <p:spPr bwMode="auto">
          <a:xfrm>
            <a:off x="8454394" y="3182207"/>
            <a:ext cx="2244157" cy="1702046"/>
          </a:xfrm>
          <a:custGeom>
            <a:avLst/>
            <a:gdLst>
              <a:gd name="T0" fmla="*/ 272 w 702"/>
              <a:gd name="T1" fmla="*/ 0 h 531"/>
              <a:gd name="T2" fmla="*/ 430 w 702"/>
              <a:gd name="T3" fmla="*/ 0 h 531"/>
              <a:gd name="T4" fmla="*/ 642 w 702"/>
              <a:gd name="T5" fmla="*/ 0 h 531"/>
              <a:gd name="T6" fmla="*/ 678 w 702"/>
              <a:gd name="T7" fmla="*/ 66 h 531"/>
              <a:gd name="T8" fmla="*/ 580 w 702"/>
              <a:gd name="T9" fmla="*/ 214 h 531"/>
              <a:gd name="T10" fmla="*/ 492 w 702"/>
              <a:gd name="T11" fmla="*/ 347 h 531"/>
              <a:gd name="T12" fmla="*/ 395 w 702"/>
              <a:gd name="T13" fmla="*/ 495 h 531"/>
              <a:gd name="T14" fmla="*/ 307 w 702"/>
              <a:gd name="T15" fmla="*/ 495 h 531"/>
              <a:gd name="T16" fmla="*/ 210 w 702"/>
              <a:gd name="T17" fmla="*/ 347 h 531"/>
              <a:gd name="T18" fmla="*/ 122 w 702"/>
              <a:gd name="T19" fmla="*/ 214 h 531"/>
              <a:gd name="T20" fmla="*/ 24 w 702"/>
              <a:gd name="T21" fmla="*/ 66 h 531"/>
              <a:gd name="T22" fmla="*/ 60 w 702"/>
              <a:gd name="T23" fmla="*/ 0 h 531"/>
              <a:gd name="T24" fmla="*/ 272 w 702"/>
              <a:gd name="T25" fmla="*/ 0 h 5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702" h="531">
                <a:moveTo>
                  <a:pt x="272" y="0"/>
                </a:moveTo>
                <a:cubicBezTo>
                  <a:pt x="315" y="0"/>
                  <a:pt x="387" y="0"/>
                  <a:pt x="430" y="0"/>
                </a:cubicBezTo>
                <a:cubicBezTo>
                  <a:pt x="642" y="0"/>
                  <a:pt x="642" y="0"/>
                  <a:pt x="642" y="0"/>
                </a:cubicBezTo>
                <a:cubicBezTo>
                  <a:pt x="685" y="0"/>
                  <a:pt x="702" y="29"/>
                  <a:pt x="678" y="66"/>
                </a:cubicBezTo>
                <a:cubicBezTo>
                  <a:pt x="580" y="214"/>
                  <a:pt x="580" y="214"/>
                  <a:pt x="580" y="214"/>
                </a:cubicBezTo>
                <a:cubicBezTo>
                  <a:pt x="556" y="251"/>
                  <a:pt x="516" y="310"/>
                  <a:pt x="492" y="347"/>
                </a:cubicBezTo>
                <a:cubicBezTo>
                  <a:pt x="395" y="495"/>
                  <a:pt x="395" y="495"/>
                  <a:pt x="395" y="495"/>
                </a:cubicBezTo>
                <a:cubicBezTo>
                  <a:pt x="371" y="531"/>
                  <a:pt x="331" y="531"/>
                  <a:pt x="307" y="495"/>
                </a:cubicBezTo>
                <a:cubicBezTo>
                  <a:pt x="210" y="347"/>
                  <a:pt x="210" y="347"/>
                  <a:pt x="210" y="347"/>
                </a:cubicBezTo>
                <a:cubicBezTo>
                  <a:pt x="186" y="310"/>
                  <a:pt x="146" y="251"/>
                  <a:pt x="122" y="214"/>
                </a:cubicBezTo>
                <a:cubicBezTo>
                  <a:pt x="24" y="66"/>
                  <a:pt x="24" y="66"/>
                  <a:pt x="24" y="66"/>
                </a:cubicBezTo>
                <a:cubicBezTo>
                  <a:pt x="0" y="29"/>
                  <a:pt x="17" y="0"/>
                  <a:pt x="60" y="0"/>
                </a:cubicBezTo>
                <a:lnTo>
                  <a:pt x="272" y="0"/>
                </a:lnTo>
                <a:close/>
              </a:path>
            </a:pathLst>
          </a:custGeom>
          <a:solidFill>
            <a:sysClr val="window" lastClr="FFFFFF"/>
          </a:solidFill>
          <a:ln w="14288" cap="flat">
            <a:noFill/>
            <a:prstDash val="solid"/>
            <a:miter lim="800000"/>
            <a:headEnd/>
            <a:tailEnd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223" name="Freeform 17"/>
          <p:cNvSpPr>
            <a:spLocks/>
          </p:cNvSpPr>
          <p:nvPr/>
        </p:nvSpPr>
        <p:spPr bwMode="auto">
          <a:xfrm>
            <a:off x="3307702" y="2782044"/>
            <a:ext cx="2077873" cy="1355958"/>
          </a:xfrm>
          <a:custGeom>
            <a:avLst/>
            <a:gdLst>
              <a:gd name="T0" fmla="*/ 327 w 650"/>
              <a:gd name="T1" fmla="*/ 0 h 423"/>
              <a:gd name="T2" fmla="*/ 180 w 650"/>
              <a:gd name="T3" fmla="*/ 83 h 423"/>
              <a:gd name="T4" fmla="*/ 0 w 650"/>
              <a:gd name="T5" fmla="*/ 356 h 423"/>
              <a:gd name="T6" fmla="*/ 105 w 650"/>
              <a:gd name="T7" fmla="*/ 423 h 423"/>
              <a:gd name="T8" fmla="*/ 186 w 650"/>
              <a:gd name="T9" fmla="*/ 300 h 423"/>
              <a:gd name="T10" fmla="*/ 284 w 650"/>
              <a:gd name="T11" fmla="*/ 152 h 423"/>
              <a:gd name="T12" fmla="*/ 371 w 650"/>
              <a:gd name="T13" fmla="*/ 152 h 423"/>
              <a:gd name="T14" fmla="*/ 469 w 650"/>
              <a:gd name="T15" fmla="*/ 300 h 423"/>
              <a:gd name="T16" fmla="*/ 547 w 650"/>
              <a:gd name="T17" fmla="*/ 419 h 423"/>
              <a:gd name="T18" fmla="*/ 621 w 650"/>
              <a:gd name="T19" fmla="*/ 419 h 423"/>
              <a:gd name="T20" fmla="*/ 650 w 650"/>
              <a:gd name="T21" fmla="*/ 349 h 423"/>
              <a:gd name="T22" fmla="*/ 650 w 650"/>
              <a:gd name="T23" fmla="*/ 348 h 423"/>
              <a:gd name="T24" fmla="*/ 475 w 650"/>
              <a:gd name="T25" fmla="*/ 83 h 423"/>
              <a:gd name="T26" fmla="*/ 327 w 650"/>
              <a:gd name="T27" fmla="*/ 0 h 4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650" h="423">
                <a:moveTo>
                  <a:pt x="327" y="0"/>
                </a:moveTo>
                <a:cubicBezTo>
                  <a:pt x="269" y="0"/>
                  <a:pt x="215" y="30"/>
                  <a:pt x="180" y="83"/>
                </a:cubicBezTo>
                <a:cubicBezTo>
                  <a:pt x="0" y="356"/>
                  <a:pt x="0" y="356"/>
                  <a:pt x="0" y="356"/>
                </a:cubicBezTo>
                <a:cubicBezTo>
                  <a:pt x="105" y="423"/>
                  <a:pt x="105" y="423"/>
                  <a:pt x="105" y="423"/>
                </a:cubicBezTo>
                <a:cubicBezTo>
                  <a:pt x="129" y="386"/>
                  <a:pt x="164" y="333"/>
                  <a:pt x="186" y="300"/>
                </a:cubicBezTo>
                <a:cubicBezTo>
                  <a:pt x="284" y="152"/>
                  <a:pt x="284" y="152"/>
                  <a:pt x="284" y="152"/>
                </a:cubicBezTo>
                <a:cubicBezTo>
                  <a:pt x="308" y="116"/>
                  <a:pt x="347" y="116"/>
                  <a:pt x="371" y="152"/>
                </a:cubicBezTo>
                <a:cubicBezTo>
                  <a:pt x="469" y="300"/>
                  <a:pt x="469" y="300"/>
                  <a:pt x="469" y="300"/>
                </a:cubicBezTo>
                <a:cubicBezTo>
                  <a:pt x="490" y="332"/>
                  <a:pt x="523" y="382"/>
                  <a:pt x="547" y="419"/>
                </a:cubicBezTo>
                <a:cubicBezTo>
                  <a:pt x="621" y="419"/>
                  <a:pt x="621" y="419"/>
                  <a:pt x="621" y="419"/>
                </a:cubicBezTo>
                <a:cubicBezTo>
                  <a:pt x="650" y="349"/>
                  <a:pt x="650" y="349"/>
                  <a:pt x="650" y="349"/>
                </a:cubicBezTo>
                <a:cubicBezTo>
                  <a:pt x="650" y="348"/>
                  <a:pt x="650" y="348"/>
                  <a:pt x="650" y="348"/>
                </a:cubicBezTo>
                <a:cubicBezTo>
                  <a:pt x="475" y="83"/>
                  <a:pt x="475" y="83"/>
                  <a:pt x="475" y="83"/>
                </a:cubicBezTo>
                <a:cubicBezTo>
                  <a:pt x="440" y="30"/>
                  <a:pt x="386" y="0"/>
                  <a:pt x="327" y="0"/>
                </a:cubicBezTo>
                <a:close/>
              </a:path>
            </a:pathLst>
          </a:custGeom>
          <a:solidFill>
            <a:srgbClr val="78D2D2"/>
          </a:solidFill>
          <a:ln w="14288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224" name="Freeform 19"/>
          <p:cNvSpPr>
            <a:spLocks/>
          </p:cNvSpPr>
          <p:nvPr/>
        </p:nvSpPr>
        <p:spPr bwMode="auto">
          <a:xfrm>
            <a:off x="8538211" y="3897363"/>
            <a:ext cx="2077873" cy="1351903"/>
          </a:xfrm>
          <a:custGeom>
            <a:avLst/>
            <a:gdLst>
              <a:gd name="T0" fmla="*/ 619 w 650"/>
              <a:gd name="T1" fmla="*/ 6 h 422"/>
              <a:gd name="T2" fmla="*/ 544 w 650"/>
              <a:gd name="T3" fmla="*/ 5 h 422"/>
              <a:gd name="T4" fmla="*/ 467 w 650"/>
              <a:gd name="T5" fmla="*/ 122 h 422"/>
              <a:gd name="T6" fmla="*/ 369 w 650"/>
              <a:gd name="T7" fmla="*/ 270 h 422"/>
              <a:gd name="T8" fmla="*/ 282 w 650"/>
              <a:gd name="T9" fmla="*/ 270 h 422"/>
              <a:gd name="T10" fmla="*/ 184 w 650"/>
              <a:gd name="T11" fmla="*/ 122 h 422"/>
              <a:gd name="T12" fmla="*/ 104 w 650"/>
              <a:gd name="T13" fmla="*/ 0 h 422"/>
              <a:gd name="T14" fmla="*/ 104 w 650"/>
              <a:gd name="T15" fmla="*/ 0 h 422"/>
              <a:gd name="T16" fmla="*/ 74 w 650"/>
              <a:gd name="T17" fmla="*/ 70 h 422"/>
              <a:gd name="T18" fmla="*/ 0 w 650"/>
              <a:gd name="T19" fmla="*/ 70 h 422"/>
              <a:gd name="T20" fmla="*/ 178 w 650"/>
              <a:gd name="T21" fmla="*/ 339 h 422"/>
              <a:gd name="T22" fmla="*/ 289 w 650"/>
              <a:gd name="T23" fmla="*/ 418 h 422"/>
              <a:gd name="T24" fmla="*/ 322 w 650"/>
              <a:gd name="T25" fmla="*/ 422 h 422"/>
              <a:gd name="T26" fmla="*/ 325 w 650"/>
              <a:gd name="T27" fmla="*/ 422 h 422"/>
              <a:gd name="T28" fmla="*/ 473 w 650"/>
              <a:gd name="T29" fmla="*/ 339 h 422"/>
              <a:gd name="T30" fmla="*/ 650 w 650"/>
              <a:gd name="T31" fmla="*/ 72 h 422"/>
              <a:gd name="T32" fmla="*/ 619 w 650"/>
              <a:gd name="T33" fmla="*/ 6 h 4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650" h="422">
                <a:moveTo>
                  <a:pt x="619" y="6"/>
                </a:moveTo>
                <a:cubicBezTo>
                  <a:pt x="544" y="5"/>
                  <a:pt x="544" y="5"/>
                  <a:pt x="544" y="5"/>
                </a:cubicBezTo>
                <a:cubicBezTo>
                  <a:pt x="520" y="41"/>
                  <a:pt x="488" y="90"/>
                  <a:pt x="467" y="122"/>
                </a:cubicBezTo>
                <a:cubicBezTo>
                  <a:pt x="369" y="270"/>
                  <a:pt x="369" y="270"/>
                  <a:pt x="369" y="270"/>
                </a:cubicBezTo>
                <a:cubicBezTo>
                  <a:pt x="345" y="307"/>
                  <a:pt x="306" y="307"/>
                  <a:pt x="282" y="270"/>
                </a:cubicBezTo>
                <a:cubicBezTo>
                  <a:pt x="184" y="122"/>
                  <a:pt x="184" y="122"/>
                  <a:pt x="184" y="122"/>
                </a:cubicBezTo>
                <a:cubicBezTo>
                  <a:pt x="162" y="89"/>
                  <a:pt x="128" y="37"/>
                  <a:pt x="104" y="0"/>
                </a:cubicBezTo>
                <a:cubicBezTo>
                  <a:pt x="104" y="0"/>
                  <a:pt x="104" y="0"/>
                  <a:pt x="104" y="0"/>
                </a:cubicBezTo>
                <a:cubicBezTo>
                  <a:pt x="74" y="70"/>
                  <a:pt x="74" y="70"/>
                  <a:pt x="74" y="70"/>
                </a:cubicBezTo>
                <a:cubicBezTo>
                  <a:pt x="0" y="70"/>
                  <a:pt x="0" y="70"/>
                  <a:pt x="0" y="70"/>
                </a:cubicBezTo>
                <a:cubicBezTo>
                  <a:pt x="178" y="339"/>
                  <a:pt x="178" y="339"/>
                  <a:pt x="178" y="339"/>
                </a:cubicBezTo>
                <a:cubicBezTo>
                  <a:pt x="205" y="381"/>
                  <a:pt x="245" y="409"/>
                  <a:pt x="289" y="418"/>
                </a:cubicBezTo>
                <a:cubicBezTo>
                  <a:pt x="322" y="422"/>
                  <a:pt x="322" y="422"/>
                  <a:pt x="322" y="422"/>
                </a:cubicBezTo>
                <a:cubicBezTo>
                  <a:pt x="323" y="422"/>
                  <a:pt x="324" y="422"/>
                  <a:pt x="325" y="422"/>
                </a:cubicBezTo>
                <a:cubicBezTo>
                  <a:pt x="384" y="422"/>
                  <a:pt x="438" y="392"/>
                  <a:pt x="473" y="339"/>
                </a:cubicBezTo>
                <a:cubicBezTo>
                  <a:pt x="650" y="72"/>
                  <a:pt x="650" y="72"/>
                  <a:pt x="650" y="72"/>
                </a:cubicBezTo>
                <a:lnTo>
                  <a:pt x="619" y="6"/>
                </a:lnTo>
                <a:close/>
              </a:path>
            </a:pathLst>
          </a:custGeom>
          <a:solidFill>
            <a:srgbClr val="78D2D2"/>
          </a:solidFill>
          <a:ln w="14288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225" name="Freeform 20"/>
          <p:cNvSpPr>
            <a:spLocks/>
          </p:cNvSpPr>
          <p:nvPr/>
        </p:nvSpPr>
        <p:spPr bwMode="auto">
          <a:xfrm>
            <a:off x="6788850" y="2777988"/>
            <a:ext cx="2077873" cy="1353255"/>
          </a:xfrm>
          <a:custGeom>
            <a:avLst/>
            <a:gdLst>
              <a:gd name="T0" fmla="*/ 327 w 650"/>
              <a:gd name="T1" fmla="*/ 0 h 422"/>
              <a:gd name="T2" fmla="*/ 179 w 650"/>
              <a:gd name="T3" fmla="*/ 83 h 422"/>
              <a:gd name="T4" fmla="*/ 0 w 650"/>
              <a:gd name="T5" fmla="*/ 356 h 422"/>
              <a:gd name="T6" fmla="*/ 105 w 650"/>
              <a:gd name="T7" fmla="*/ 422 h 422"/>
              <a:gd name="T8" fmla="*/ 186 w 650"/>
              <a:gd name="T9" fmla="*/ 300 h 422"/>
              <a:gd name="T10" fmla="*/ 284 w 650"/>
              <a:gd name="T11" fmla="*/ 152 h 422"/>
              <a:gd name="T12" fmla="*/ 371 w 650"/>
              <a:gd name="T13" fmla="*/ 152 h 422"/>
              <a:gd name="T14" fmla="*/ 469 w 650"/>
              <a:gd name="T15" fmla="*/ 300 h 422"/>
              <a:gd name="T16" fmla="*/ 547 w 650"/>
              <a:gd name="T17" fmla="*/ 419 h 422"/>
              <a:gd name="T18" fmla="*/ 620 w 650"/>
              <a:gd name="T19" fmla="*/ 419 h 422"/>
              <a:gd name="T20" fmla="*/ 650 w 650"/>
              <a:gd name="T21" fmla="*/ 348 h 422"/>
              <a:gd name="T22" fmla="*/ 650 w 650"/>
              <a:gd name="T23" fmla="*/ 348 h 422"/>
              <a:gd name="T24" fmla="*/ 475 w 650"/>
              <a:gd name="T25" fmla="*/ 83 h 422"/>
              <a:gd name="T26" fmla="*/ 327 w 650"/>
              <a:gd name="T27" fmla="*/ 0 h 4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650" h="422">
                <a:moveTo>
                  <a:pt x="327" y="0"/>
                </a:moveTo>
                <a:cubicBezTo>
                  <a:pt x="268" y="0"/>
                  <a:pt x="214" y="30"/>
                  <a:pt x="179" y="83"/>
                </a:cubicBezTo>
                <a:cubicBezTo>
                  <a:pt x="0" y="356"/>
                  <a:pt x="0" y="356"/>
                  <a:pt x="0" y="356"/>
                </a:cubicBezTo>
                <a:cubicBezTo>
                  <a:pt x="105" y="422"/>
                  <a:pt x="105" y="422"/>
                  <a:pt x="105" y="422"/>
                </a:cubicBezTo>
                <a:cubicBezTo>
                  <a:pt x="129" y="386"/>
                  <a:pt x="164" y="333"/>
                  <a:pt x="186" y="300"/>
                </a:cubicBezTo>
                <a:cubicBezTo>
                  <a:pt x="284" y="152"/>
                  <a:pt x="284" y="152"/>
                  <a:pt x="284" y="152"/>
                </a:cubicBezTo>
                <a:cubicBezTo>
                  <a:pt x="308" y="115"/>
                  <a:pt x="347" y="115"/>
                  <a:pt x="371" y="152"/>
                </a:cubicBezTo>
                <a:cubicBezTo>
                  <a:pt x="469" y="300"/>
                  <a:pt x="469" y="300"/>
                  <a:pt x="469" y="300"/>
                </a:cubicBezTo>
                <a:cubicBezTo>
                  <a:pt x="490" y="332"/>
                  <a:pt x="523" y="382"/>
                  <a:pt x="547" y="419"/>
                </a:cubicBezTo>
                <a:cubicBezTo>
                  <a:pt x="620" y="419"/>
                  <a:pt x="620" y="419"/>
                  <a:pt x="620" y="419"/>
                </a:cubicBezTo>
                <a:cubicBezTo>
                  <a:pt x="650" y="348"/>
                  <a:pt x="650" y="348"/>
                  <a:pt x="650" y="348"/>
                </a:cubicBezTo>
                <a:cubicBezTo>
                  <a:pt x="650" y="348"/>
                  <a:pt x="650" y="348"/>
                  <a:pt x="650" y="348"/>
                </a:cubicBezTo>
                <a:cubicBezTo>
                  <a:pt x="475" y="83"/>
                  <a:pt x="475" y="83"/>
                  <a:pt x="475" y="83"/>
                </a:cubicBezTo>
                <a:cubicBezTo>
                  <a:pt x="440" y="30"/>
                  <a:pt x="386" y="0"/>
                  <a:pt x="327" y="0"/>
                </a:cubicBezTo>
                <a:close/>
              </a:path>
            </a:pathLst>
          </a:custGeom>
          <a:solidFill>
            <a:srgbClr val="E2583D"/>
          </a:solidFill>
          <a:ln w="14288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226" name="Freeform 16"/>
          <p:cNvSpPr>
            <a:spLocks/>
          </p:cNvSpPr>
          <p:nvPr/>
        </p:nvSpPr>
        <p:spPr bwMode="auto">
          <a:xfrm>
            <a:off x="1575916" y="3902770"/>
            <a:ext cx="2073817" cy="1353255"/>
          </a:xfrm>
          <a:custGeom>
            <a:avLst/>
            <a:gdLst>
              <a:gd name="T0" fmla="*/ 619 w 649"/>
              <a:gd name="T1" fmla="*/ 5 h 422"/>
              <a:gd name="T2" fmla="*/ 544 w 649"/>
              <a:gd name="T3" fmla="*/ 4 h 422"/>
              <a:gd name="T4" fmla="*/ 466 w 649"/>
              <a:gd name="T5" fmla="*/ 122 h 422"/>
              <a:gd name="T6" fmla="*/ 369 w 649"/>
              <a:gd name="T7" fmla="*/ 270 h 422"/>
              <a:gd name="T8" fmla="*/ 281 w 649"/>
              <a:gd name="T9" fmla="*/ 270 h 422"/>
              <a:gd name="T10" fmla="*/ 184 w 649"/>
              <a:gd name="T11" fmla="*/ 122 h 422"/>
              <a:gd name="T12" fmla="*/ 103 w 649"/>
              <a:gd name="T13" fmla="*/ 0 h 422"/>
              <a:gd name="T14" fmla="*/ 103 w 649"/>
              <a:gd name="T15" fmla="*/ 0 h 422"/>
              <a:gd name="T16" fmla="*/ 73 w 649"/>
              <a:gd name="T17" fmla="*/ 70 h 422"/>
              <a:gd name="T18" fmla="*/ 0 w 649"/>
              <a:gd name="T19" fmla="*/ 70 h 422"/>
              <a:gd name="T20" fmla="*/ 177 w 649"/>
              <a:gd name="T21" fmla="*/ 338 h 422"/>
              <a:gd name="T22" fmla="*/ 289 w 649"/>
              <a:gd name="T23" fmla="*/ 418 h 422"/>
              <a:gd name="T24" fmla="*/ 321 w 649"/>
              <a:gd name="T25" fmla="*/ 422 h 422"/>
              <a:gd name="T26" fmla="*/ 325 w 649"/>
              <a:gd name="T27" fmla="*/ 422 h 422"/>
              <a:gd name="T28" fmla="*/ 473 w 649"/>
              <a:gd name="T29" fmla="*/ 338 h 422"/>
              <a:gd name="T30" fmla="*/ 649 w 649"/>
              <a:gd name="T31" fmla="*/ 71 h 422"/>
              <a:gd name="T32" fmla="*/ 619 w 649"/>
              <a:gd name="T33" fmla="*/ 5 h 4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649" h="422">
                <a:moveTo>
                  <a:pt x="619" y="5"/>
                </a:moveTo>
                <a:cubicBezTo>
                  <a:pt x="544" y="4"/>
                  <a:pt x="544" y="4"/>
                  <a:pt x="544" y="4"/>
                </a:cubicBezTo>
                <a:cubicBezTo>
                  <a:pt x="520" y="40"/>
                  <a:pt x="487" y="90"/>
                  <a:pt x="466" y="122"/>
                </a:cubicBezTo>
                <a:cubicBezTo>
                  <a:pt x="369" y="270"/>
                  <a:pt x="369" y="270"/>
                  <a:pt x="369" y="270"/>
                </a:cubicBezTo>
                <a:cubicBezTo>
                  <a:pt x="345" y="306"/>
                  <a:pt x="305" y="306"/>
                  <a:pt x="281" y="270"/>
                </a:cubicBezTo>
                <a:cubicBezTo>
                  <a:pt x="184" y="122"/>
                  <a:pt x="184" y="122"/>
                  <a:pt x="184" y="122"/>
                </a:cubicBezTo>
                <a:cubicBezTo>
                  <a:pt x="162" y="89"/>
                  <a:pt x="127" y="36"/>
                  <a:pt x="103" y="0"/>
                </a:cubicBezTo>
                <a:cubicBezTo>
                  <a:pt x="103" y="0"/>
                  <a:pt x="103" y="0"/>
                  <a:pt x="103" y="0"/>
                </a:cubicBezTo>
                <a:cubicBezTo>
                  <a:pt x="73" y="70"/>
                  <a:pt x="73" y="70"/>
                  <a:pt x="73" y="70"/>
                </a:cubicBezTo>
                <a:cubicBezTo>
                  <a:pt x="0" y="70"/>
                  <a:pt x="0" y="70"/>
                  <a:pt x="0" y="70"/>
                </a:cubicBezTo>
                <a:cubicBezTo>
                  <a:pt x="177" y="338"/>
                  <a:pt x="177" y="338"/>
                  <a:pt x="177" y="338"/>
                </a:cubicBezTo>
                <a:cubicBezTo>
                  <a:pt x="205" y="380"/>
                  <a:pt x="244" y="408"/>
                  <a:pt x="289" y="418"/>
                </a:cubicBezTo>
                <a:cubicBezTo>
                  <a:pt x="321" y="422"/>
                  <a:pt x="321" y="422"/>
                  <a:pt x="321" y="422"/>
                </a:cubicBezTo>
                <a:cubicBezTo>
                  <a:pt x="323" y="422"/>
                  <a:pt x="324" y="422"/>
                  <a:pt x="325" y="422"/>
                </a:cubicBezTo>
                <a:cubicBezTo>
                  <a:pt x="384" y="422"/>
                  <a:pt x="438" y="391"/>
                  <a:pt x="473" y="338"/>
                </a:cubicBezTo>
                <a:cubicBezTo>
                  <a:pt x="649" y="71"/>
                  <a:pt x="649" y="71"/>
                  <a:pt x="649" y="71"/>
                </a:cubicBezTo>
                <a:lnTo>
                  <a:pt x="619" y="5"/>
                </a:lnTo>
                <a:close/>
              </a:path>
            </a:pathLst>
          </a:custGeom>
          <a:solidFill>
            <a:srgbClr val="E2583D"/>
          </a:solidFill>
          <a:ln w="14288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227" name="Freeform 18"/>
          <p:cNvSpPr>
            <a:spLocks/>
          </p:cNvSpPr>
          <p:nvPr/>
        </p:nvSpPr>
        <p:spPr bwMode="auto">
          <a:xfrm>
            <a:off x="5057063" y="3897363"/>
            <a:ext cx="2073817" cy="1351903"/>
          </a:xfrm>
          <a:custGeom>
            <a:avLst/>
            <a:gdLst>
              <a:gd name="T0" fmla="*/ 618 w 649"/>
              <a:gd name="T1" fmla="*/ 6 h 422"/>
              <a:gd name="T2" fmla="*/ 544 w 649"/>
              <a:gd name="T3" fmla="*/ 5 h 422"/>
              <a:gd name="T4" fmla="*/ 466 w 649"/>
              <a:gd name="T5" fmla="*/ 122 h 422"/>
              <a:gd name="T6" fmla="*/ 369 w 649"/>
              <a:gd name="T7" fmla="*/ 270 h 422"/>
              <a:gd name="T8" fmla="*/ 281 w 649"/>
              <a:gd name="T9" fmla="*/ 270 h 422"/>
              <a:gd name="T10" fmla="*/ 183 w 649"/>
              <a:gd name="T11" fmla="*/ 122 h 422"/>
              <a:gd name="T12" fmla="*/ 103 w 649"/>
              <a:gd name="T13" fmla="*/ 0 h 422"/>
              <a:gd name="T14" fmla="*/ 103 w 649"/>
              <a:gd name="T15" fmla="*/ 0 h 422"/>
              <a:gd name="T16" fmla="*/ 73 w 649"/>
              <a:gd name="T17" fmla="*/ 70 h 422"/>
              <a:gd name="T18" fmla="*/ 0 w 649"/>
              <a:gd name="T19" fmla="*/ 70 h 422"/>
              <a:gd name="T20" fmla="*/ 177 w 649"/>
              <a:gd name="T21" fmla="*/ 339 h 422"/>
              <a:gd name="T22" fmla="*/ 288 w 649"/>
              <a:gd name="T23" fmla="*/ 418 h 422"/>
              <a:gd name="T24" fmla="*/ 321 w 649"/>
              <a:gd name="T25" fmla="*/ 422 h 422"/>
              <a:gd name="T26" fmla="*/ 325 w 649"/>
              <a:gd name="T27" fmla="*/ 422 h 422"/>
              <a:gd name="T28" fmla="*/ 473 w 649"/>
              <a:gd name="T29" fmla="*/ 339 h 422"/>
              <a:gd name="T30" fmla="*/ 649 w 649"/>
              <a:gd name="T31" fmla="*/ 72 h 422"/>
              <a:gd name="T32" fmla="*/ 618 w 649"/>
              <a:gd name="T33" fmla="*/ 6 h 4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649" h="422">
                <a:moveTo>
                  <a:pt x="618" y="6"/>
                </a:moveTo>
                <a:cubicBezTo>
                  <a:pt x="544" y="5"/>
                  <a:pt x="544" y="5"/>
                  <a:pt x="544" y="5"/>
                </a:cubicBezTo>
                <a:cubicBezTo>
                  <a:pt x="520" y="41"/>
                  <a:pt x="487" y="90"/>
                  <a:pt x="466" y="122"/>
                </a:cubicBezTo>
                <a:cubicBezTo>
                  <a:pt x="369" y="270"/>
                  <a:pt x="369" y="270"/>
                  <a:pt x="369" y="270"/>
                </a:cubicBezTo>
                <a:cubicBezTo>
                  <a:pt x="344" y="307"/>
                  <a:pt x="305" y="307"/>
                  <a:pt x="281" y="270"/>
                </a:cubicBezTo>
                <a:cubicBezTo>
                  <a:pt x="183" y="122"/>
                  <a:pt x="183" y="122"/>
                  <a:pt x="183" y="122"/>
                </a:cubicBezTo>
                <a:cubicBezTo>
                  <a:pt x="162" y="89"/>
                  <a:pt x="127" y="37"/>
                  <a:pt x="103" y="0"/>
                </a:cubicBezTo>
                <a:cubicBezTo>
                  <a:pt x="103" y="0"/>
                  <a:pt x="103" y="0"/>
                  <a:pt x="103" y="0"/>
                </a:cubicBezTo>
                <a:cubicBezTo>
                  <a:pt x="73" y="70"/>
                  <a:pt x="73" y="70"/>
                  <a:pt x="73" y="70"/>
                </a:cubicBezTo>
                <a:cubicBezTo>
                  <a:pt x="0" y="70"/>
                  <a:pt x="0" y="70"/>
                  <a:pt x="0" y="70"/>
                </a:cubicBezTo>
                <a:cubicBezTo>
                  <a:pt x="177" y="339"/>
                  <a:pt x="177" y="339"/>
                  <a:pt x="177" y="339"/>
                </a:cubicBezTo>
                <a:cubicBezTo>
                  <a:pt x="205" y="381"/>
                  <a:pt x="244" y="409"/>
                  <a:pt x="288" y="418"/>
                </a:cubicBezTo>
                <a:cubicBezTo>
                  <a:pt x="321" y="422"/>
                  <a:pt x="321" y="422"/>
                  <a:pt x="321" y="422"/>
                </a:cubicBezTo>
                <a:cubicBezTo>
                  <a:pt x="322" y="422"/>
                  <a:pt x="324" y="422"/>
                  <a:pt x="325" y="422"/>
                </a:cubicBezTo>
                <a:cubicBezTo>
                  <a:pt x="384" y="422"/>
                  <a:pt x="438" y="392"/>
                  <a:pt x="473" y="339"/>
                </a:cubicBezTo>
                <a:cubicBezTo>
                  <a:pt x="649" y="72"/>
                  <a:pt x="649" y="72"/>
                  <a:pt x="649" y="72"/>
                </a:cubicBezTo>
                <a:lnTo>
                  <a:pt x="618" y="6"/>
                </a:lnTo>
                <a:close/>
              </a:path>
            </a:pathLst>
          </a:custGeom>
          <a:solidFill>
            <a:srgbClr val="70AD47"/>
          </a:solidFill>
          <a:ln w="14288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229" name="TextBox 228"/>
          <p:cNvSpPr txBox="1"/>
          <p:nvPr/>
        </p:nvSpPr>
        <p:spPr>
          <a:xfrm>
            <a:off x="2254539" y="3567836"/>
            <a:ext cx="719273" cy="184666"/>
          </a:xfrm>
          <a:prstGeom prst="rect">
            <a:avLst/>
          </a:prstGeom>
          <a:noFill/>
          <a:ln w="6350">
            <a:noFill/>
            <a:prstDash val="dash"/>
          </a:ln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PLAN</a:t>
            </a:r>
          </a:p>
        </p:txBody>
      </p:sp>
      <p:grpSp>
        <p:nvGrpSpPr>
          <p:cNvPr id="230" name="Group 229"/>
          <p:cNvGrpSpPr>
            <a:grpSpLocks noChangeAspect="1"/>
          </p:cNvGrpSpPr>
          <p:nvPr/>
        </p:nvGrpSpPr>
        <p:grpSpPr>
          <a:xfrm>
            <a:off x="2417564" y="3810951"/>
            <a:ext cx="393224" cy="448854"/>
            <a:chOff x="2005013" y="1858963"/>
            <a:chExt cx="325437" cy="371476"/>
          </a:xfrm>
          <a:solidFill>
            <a:srgbClr val="E2583D"/>
          </a:solidFill>
        </p:grpSpPr>
        <p:sp>
          <p:nvSpPr>
            <p:cNvPr id="231" name="Freeform 26"/>
            <p:cNvSpPr>
              <a:spLocks noEditPoints="1"/>
            </p:cNvSpPr>
            <p:nvPr/>
          </p:nvSpPr>
          <p:spPr bwMode="auto">
            <a:xfrm>
              <a:off x="2051050" y="1905001"/>
              <a:ext cx="231775" cy="233363"/>
            </a:xfrm>
            <a:custGeom>
              <a:avLst/>
              <a:gdLst>
                <a:gd name="T0" fmla="*/ 30 w 60"/>
                <a:gd name="T1" fmla="*/ 60 h 60"/>
                <a:gd name="T2" fmla="*/ 0 w 60"/>
                <a:gd name="T3" fmla="*/ 30 h 60"/>
                <a:gd name="T4" fmla="*/ 30 w 60"/>
                <a:gd name="T5" fmla="*/ 0 h 60"/>
                <a:gd name="T6" fmla="*/ 60 w 60"/>
                <a:gd name="T7" fmla="*/ 30 h 60"/>
                <a:gd name="T8" fmla="*/ 30 w 60"/>
                <a:gd name="T9" fmla="*/ 60 h 60"/>
                <a:gd name="T10" fmla="*/ 30 w 60"/>
                <a:gd name="T11" fmla="*/ 4 h 60"/>
                <a:gd name="T12" fmla="*/ 4 w 60"/>
                <a:gd name="T13" fmla="*/ 30 h 60"/>
                <a:gd name="T14" fmla="*/ 30 w 60"/>
                <a:gd name="T15" fmla="*/ 56 h 60"/>
                <a:gd name="T16" fmla="*/ 56 w 60"/>
                <a:gd name="T17" fmla="*/ 30 h 60"/>
                <a:gd name="T18" fmla="*/ 30 w 60"/>
                <a:gd name="T19" fmla="*/ 4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0" h="60">
                  <a:moveTo>
                    <a:pt x="30" y="60"/>
                  </a:moveTo>
                  <a:cubicBezTo>
                    <a:pt x="13" y="60"/>
                    <a:pt x="0" y="47"/>
                    <a:pt x="0" y="30"/>
                  </a:cubicBezTo>
                  <a:cubicBezTo>
                    <a:pt x="0" y="13"/>
                    <a:pt x="13" y="0"/>
                    <a:pt x="30" y="0"/>
                  </a:cubicBezTo>
                  <a:cubicBezTo>
                    <a:pt x="47" y="0"/>
                    <a:pt x="60" y="13"/>
                    <a:pt x="60" y="30"/>
                  </a:cubicBezTo>
                  <a:cubicBezTo>
                    <a:pt x="60" y="47"/>
                    <a:pt x="47" y="60"/>
                    <a:pt x="30" y="60"/>
                  </a:cubicBezTo>
                  <a:close/>
                  <a:moveTo>
                    <a:pt x="30" y="4"/>
                  </a:moveTo>
                  <a:cubicBezTo>
                    <a:pt x="16" y="4"/>
                    <a:pt x="4" y="16"/>
                    <a:pt x="4" y="30"/>
                  </a:cubicBezTo>
                  <a:cubicBezTo>
                    <a:pt x="4" y="44"/>
                    <a:pt x="16" y="56"/>
                    <a:pt x="30" y="56"/>
                  </a:cubicBezTo>
                  <a:cubicBezTo>
                    <a:pt x="44" y="56"/>
                    <a:pt x="56" y="44"/>
                    <a:pt x="56" y="30"/>
                  </a:cubicBezTo>
                  <a:cubicBezTo>
                    <a:pt x="56" y="16"/>
                    <a:pt x="44" y="4"/>
                    <a:pt x="3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232" name="Freeform 27"/>
            <p:cNvSpPr>
              <a:spLocks/>
            </p:cNvSpPr>
            <p:nvPr/>
          </p:nvSpPr>
          <p:spPr bwMode="auto">
            <a:xfrm>
              <a:off x="2112963" y="2122488"/>
              <a:ext cx="107950" cy="46038"/>
            </a:xfrm>
            <a:custGeom>
              <a:avLst/>
              <a:gdLst>
                <a:gd name="T0" fmla="*/ 26 w 28"/>
                <a:gd name="T1" fmla="*/ 12 h 12"/>
                <a:gd name="T2" fmla="*/ 2 w 28"/>
                <a:gd name="T3" fmla="*/ 12 h 12"/>
                <a:gd name="T4" fmla="*/ 0 w 28"/>
                <a:gd name="T5" fmla="*/ 10 h 12"/>
                <a:gd name="T6" fmla="*/ 0 w 28"/>
                <a:gd name="T7" fmla="*/ 0 h 12"/>
                <a:gd name="T8" fmla="*/ 4 w 28"/>
                <a:gd name="T9" fmla="*/ 0 h 12"/>
                <a:gd name="T10" fmla="*/ 4 w 28"/>
                <a:gd name="T11" fmla="*/ 8 h 12"/>
                <a:gd name="T12" fmla="*/ 24 w 28"/>
                <a:gd name="T13" fmla="*/ 8 h 12"/>
                <a:gd name="T14" fmla="*/ 24 w 28"/>
                <a:gd name="T15" fmla="*/ 0 h 12"/>
                <a:gd name="T16" fmla="*/ 28 w 28"/>
                <a:gd name="T17" fmla="*/ 0 h 12"/>
                <a:gd name="T18" fmla="*/ 28 w 28"/>
                <a:gd name="T19" fmla="*/ 10 h 12"/>
                <a:gd name="T20" fmla="*/ 26 w 28"/>
                <a:gd name="T21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8" h="12">
                  <a:moveTo>
                    <a:pt x="26" y="12"/>
                  </a:moveTo>
                  <a:cubicBezTo>
                    <a:pt x="2" y="12"/>
                    <a:pt x="2" y="12"/>
                    <a:pt x="2" y="12"/>
                  </a:cubicBezTo>
                  <a:cubicBezTo>
                    <a:pt x="1" y="12"/>
                    <a:pt x="0" y="11"/>
                    <a:pt x="0" y="1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4" y="8"/>
                    <a:pt x="4" y="8"/>
                    <a:pt x="4" y="8"/>
                  </a:cubicBezTo>
                  <a:cubicBezTo>
                    <a:pt x="24" y="8"/>
                    <a:pt x="24" y="8"/>
                    <a:pt x="24" y="8"/>
                  </a:cubicBezTo>
                  <a:cubicBezTo>
                    <a:pt x="24" y="0"/>
                    <a:pt x="24" y="0"/>
                    <a:pt x="24" y="0"/>
                  </a:cubicBezTo>
                  <a:cubicBezTo>
                    <a:pt x="28" y="0"/>
                    <a:pt x="28" y="0"/>
                    <a:pt x="28" y="0"/>
                  </a:cubicBezTo>
                  <a:cubicBezTo>
                    <a:pt x="28" y="10"/>
                    <a:pt x="28" y="10"/>
                    <a:pt x="28" y="10"/>
                  </a:cubicBezTo>
                  <a:cubicBezTo>
                    <a:pt x="28" y="11"/>
                    <a:pt x="27" y="12"/>
                    <a:pt x="26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233" name="Freeform 28"/>
            <p:cNvSpPr>
              <a:spLocks noEditPoints="1"/>
            </p:cNvSpPr>
            <p:nvPr/>
          </p:nvSpPr>
          <p:spPr bwMode="auto">
            <a:xfrm>
              <a:off x="2128838" y="2152651"/>
              <a:ext cx="76200" cy="47625"/>
            </a:xfrm>
            <a:custGeom>
              <a:avLst/>
              <a:gdLst>
                <a:gd name="T0" fmla="*/ 18 w 20"/>
                <a:gd name="T1" fmla="*/ 12 h 12"/>
                <a:gd name="T2" fmla="*/ 2 w 20"/>
                <a:gd name="T3" fmla="*/ 12 h 12"/>
                <a:gd name="T4" fmla="*/ 0 w 20"/>
                <a:gd name="T5" fmla="*/ 10 h 12"/>
                <a:gd name="T6" fmla="*/ 0 w 20"/>
                <a:gd name="T7" fmla="*/ 2 h 12"/>
                <a:gd name="T8" fmla="*/ 2 w 20"/>
                <a:gd name="T9" fmla="*/ 0 h 12"/>
                <a:gd name="T10" fmla="*/ 18 w 20"/>
                <a:gd name="T11" fmla="*/ 0 h 12"/>
                <a:gd name="T12" fmla="*/ 20 w 20"/>
                <a:gd name="T13" fmla="*/ 2 h 12"/>
                <a:gd name="T14" fmla="*/ 20 w 20"/>
                <a:gd name="T15" fmla="*/ 10 h 12"/>
                <a:gd name="T16" fmla="*/ 18 w 20"/>
                <a:gd name="T17" fmla="*/ 12 h 12"/>
                <a:gd name="T18" fmla="*/ 4 w 20"/>
                <a:gd name="T19" fmla="*/ 8 h 12"/>
                <a:gd name="T20" fmla="*/ 16 w 20"/>
                <a:gd name="T21" fmla="*/ 8 h 12"/>
                <a:gd name="T22" fmla="*/ 16 w 20"/>
                <a:gd name="T23" fmla="*/ 4 h 12"/>
                <a:gd name="T24" fmla="*/ 4 w 20"/>
                <a:gd name="T25" fmla="*/ 4 h 12"/>
                <a:gd name="T26" fmla="*/ 4 w 20"/>
                <a:gd name="T27" fmla="*/ 8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0" h="12">
                  <a:moveTo>
                    <a:pt x="18" y="12"/>
                  </a:moveTo>
                  <a:cubicBezTo>
                    <a:pt x="2" y="12"/>
                    <a:pt x="2" y="12"/>
                    <a:pt x="2" y="12"/>
                  </a:cubicBezTo>
                  <a:cubicBezTo>
                    <a:pt x="1" y="12"/>
                    <a:pt x="0" y="11"/>
                    <a:pt x="0" y="10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18" y="0"/>
                    <a:pt x="18" y="0"/>
                    <a:pt x="18" y="0"/>
                  </a:cubicBezTo>
                  <a:cubicBezTo>
                    <a:pt x="19" y="0"/>
                    <a:pt x="20" y="1"/>
                    <a:pt x="20" y="2"/>
                  </a:cubicBezTo>
                  <a:cubicBezTo>
                    <a:pt x="20" y="10"/>
                    <a:pt x="20" y="10"/>
                    <a:pt x="20" y="10"/>
                  </a:cubicBezTo>
                  <a:cubicBezTo>
                    <a:pt x="20" y="11"/>
                    <a:pt x="19" y="12"/>
                    <a:pt x="18" y="12"/>
                  </a:cubicBezTo>
                  <a:close/>
                  <a:moveTo>
                    <a:pt x="4" y="8"/>
                  </a:moveTo>
                  <a:cubicBezTo>
                    <a:pt x="16" y="8"/>
                    <a:pt x="16" y="8"/>
                    <a:pt x="16" y="8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4" y="4"/>
                    <a:pt x="4" y="4"/>
                    <a:pt x="4" y="4"/>
                  </a:cubicBezTo>
                  <a:lnTo>
                    <a:pt x="4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234" name="Freeform 29"/>
            <p:cNvSpPr>
              <a:spLocks/>
            </p:cNvSpPr>
            <p:nvPr/>
          </p:nvSpPr>
          <p:spPr bwMode="auto">
            <a:xfrm>
              <a:off x="2159000" y="2184401"/>
              <a:ext cx="15875" cy="46038"/>
            </a:xfrm>
            <a:custGeom>
              <a:avLst/>
              <a:gdLst>
                <a:gd name="T0" fmla="*/ 2 w 4"/>
                <a:gd name="T1" fmla="*/ 12 h 12"/>
                <a:gd name="T2" fmla="*/ 0 w 4"/>
                <a:gd name="T3" fmla="*/ 10 h 12"/>
                <a:gd name="T4" fmla="*/ 0 w 4"/>
                <a:gd name="T5" fmla="*/ 2 h 12"/>
                <a:gd name="T6" fmla="*/ 2 w 4"/>
                <a:gd name="T7" fmla="*/ 0 h 12"/>
                <a:gd name="T8" fmla="*/ 4 w 4"/>
                <a:gd name="T9" fmla="*/ 2 h 12"/>
                <a:gd name="T10" fmla="*/ 4 w 4"/>
                <a:gd name="T11" fmla="*/ 10 h 12"/>
                <a:gd name="T12" fmla="*/ 2 w 4"/>
                <a:gd name="T13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" h="12">
                  <a:moveTo>
                    <a:pt x="2" y="12"/>
                  </a:moveTo>
                  <a:cubicBezTo>
                    <a:pt x="1" y="12"/>
                    <a:pt x="0" y="11"/>
                    <a:pt x="0" y="10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3" y="0"/>
                    <a:pt x="4" y="1"/>
                    <a:pt x="4" y="2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1"/>
                    <a:pt x="3" y="12"/>
                    <a:pt x="2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235" name="Freeform 30"/>
            <p:cNvSpPr>
              <a:spLocks/>
            </p:cNvSpPr>
            <p:nvPr/>
          </p:nvSpPr>
          <p:spPr bwMode="auto">
            <a:xfrm>
              <a:off x="2159000" y="1858963"/>
              <a:ext cx="15875" cy="31750"/>
            </a:xfrm>
            <a:custGeom>
              <a:avLst/>
              <a:gdLst>
                <a:gd name="T0" fmla="*/ 2 w 4"/>
                <a:gd name="T1" fmla="*/ 8 h 8"/>
                <a:gd name="T2" fmla="*/ 0 w 4"/>
                <a:gd name="T3" fmla="*/ 6 h 8"/>
                <a:gd name="T4" fmla="*/ 0 w 4"/>
                <a:gd name="T5" fmla="*/ 2 h 8"/>
                <a:gd name="T6" fmla="*/ 2 w 4"/>
                <a:gd name="T7" fmla="*/ 0 h 8"/>
                <a:gd name="T8" fmla="*/ 4 w 4"/>
                <a:gd name="T9" fmla="*/ 2 h 8"/>
                <a:gd name="T10" fmla="*/ 4 w 4"/>
                <a:gd name="T11" fmla="*/ 6 h 8"/>
                <a:gd name="T12" fmla="*/ 2 w 4"/>
                <a:gd name="T13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" h="8">
                  <a:moveTo>
                    <a:pt x="2" y="8"/>
                  </a:moveTo>
                  <a:cubicBezTo>
                    <a:pt x="1" y="8"/>
                    <a:pt x="0" y="7"/>
                    <a:pt x="0" y="6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3" y="0"/>
                    <a:pt x="4" y="1"/>
                    <a:pt x="4" y="2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4" y="7"/>
                    <a:pt x="3" y="8"/>
                    <a:pt x="2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236" name="Freeform 31"/>
            <p:cNvSpPr>
              <a:spLocks/>
            </p:cNvSpPr>
            <p:nvPr/>
          </p:nvSpPr>
          <p:spPr bwMode="auto">
            <a:xfrm>
              <a:off x="2255838" y="1905001"/>
              <a:ext cx="26987" cy="26988"/>
            </a:xfrm>
            <a:custGeom>
              <a:avLst/>
              <a:gdLst>
                <a:gd name="T0" fmla="*/ 2 w 7"/>
                <a:gd name="T1" fmla="*/ 7 h 7"/>
                <a:gd name="T2" fmla="*/ 1 w 7"/>
                <a:gd name="T3" fmla="*/ 6 h 7"/>
                <a:gd name="T4" fmla="*/ 1 w 7"/>
                <a:gd name="T5" fmla="*/ 3 h 7"/>
                <a:gd name="T6" fmla="*/ 4 w 7"/>
                <a:gd name="T7" fmla="*/ 0 h 7"/>
                <a:gd name="T8" fmla="*/ 7 w 7"/>
                <a:gd name="T9" fmla="*/ 0 h 7"/>
                <a:gd name="T10" fmla="*/ 7 w 7"/>
                <a:gd name="T11" fmla="*/ 3 h 7"/>
                <a:gd name="T12" fmla="*/ 4 w 7"/>
                <a:gd name="T13" fmla="*/ 6 h 7"/>
                <a:gd name="T14" fmla="*/ 2 w 7"/>
                <a:gd name="T15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" h="7">
                  <a:moveTo>
                    <a:pt x="2" y="7"/>
                  </a:moveTo>
                  <a:cubicBezTo>
                    <a:pt x="2" y="7"/>
                    <a:pt x="1" y="6"/>
                    <a:pt x="1" y="6"/>
                  </a:cubicBezTo>
                  <a:cubicBezTo>
                    <a:pt x="0" y="5"/>
                    <a:pt x="0" y="4"/>
                    <a:pt x="1" y="3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5" y="0"/>
                    <a:pt x="6" y="0"/>
                    <a:pt x="7" y="0"/>
                  </a:cubicBezTo>
                  <a:cubicBezTo>
                    <a:pt x="7" y="1"/>
                    <a:pt x="7" y="2"/>
                    <a:pt x="7" y="3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3" y="6"/>
                    <a:pt x="3" y="7"/>
                    <a:pt x="2" y="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237" name="Freeform 32"/>
            <p:cNvSpPr>
              <a:spLocks/>
            </p:cNvSpPr>
            <p:nvPr/>
          </p:nvSpPr>
          <p:spPr bwMode="auto">
            <a:xfrm>
              <a:off x="2298700" y="2014538"/>
              <a:ext cx="31750" cy="14288"/>
            </a:xfrm>
            <a:custGeom>
              <a:avLst/>
              <a:gdLst>
                <a:gd name="T0" fmla="*/ 6 w 8"/>
                <a:gd name="T1" fmla="*/ 4 h 4"/>
                <a:gd name="T2" fmla="*/ 2 w 8"/>
                <a:gd name="T3" fmla="*/ 4 h 4"/>
                <a:gd name="T4" fmla="*/ 0 w 8"/>
                <a:gd name="T5" fmla="*/ 2 h 4"/>
                <a:gd name="T6" fmla="*/ 2 w 8"/>
                <a:gd name="T7" fmla="*/ 0 h 4"/>
                <a:gd name="T8" fmla="*/ 6 w 8"/>
                <a:gd name="T9" fmla="*/ 0 h 4"/>
                <a:gd name="T10" fmla="*/ 8 w 8"/>
                <a:gd name="T11" fmla="*/ 2 h 4"/>
                <a:gd name="T12" fmla="*/ 6 w 8"/>
                <a:gd name="T13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" h="4">
                  <a:moveTo>
                    <a:pt x="6" y="4"/>
                  </a:moveTo>
                  <a:cubicBezTo>
                    <a:pt x="2" y="4"/>
                    <a:pt x="2" y="4"/>
                    <a:pt x="2" y="4"/>
                  </a:cubicBezTo>
                  <a:cubicBezTo>
                    <a:pt x="1" y="4"/>
                    <a:pt x="0" y="3"/>
                    <a:pt x="0" y="2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7" y="0"/>
                    <a:pt x="8" y="1"/>
                    <a:pt x="8" y="2"/>
                  </a:cubicBezTo>
                  <a:cubicBezTo>
                    <a:pt x="8" y="3"/>
                    <a:pt x="7" y="4"/>
                    <a:pt x="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238" name="Freeform 33"/>
            <p:cNvSpPr>
              <a:spLocks/>
            </p:cNvSpPr>
            <p:nvPr/>
          </p:nvSpPr>
          <p:spPr bwMode="auto">
            <a:xfrm>
              <a:off x="2255838" y="2109788"/>
              <a:ext cx="26987" cy="28575"/>
            </a:xfrm>
            <a:custGeom>
              <a:avLst/>
              <a:gdLst>
                <a:gd name="T0" fmla="*/ 5 w 7"/>
                <a:gd name="T1" fmla="*/ 7 h 7"/>
                <a:gd name="T2" fmla="*/ 4 w 7"/>
                <a:gd name="T3" fmla="*/ 7 h 7"/>
                <a:gd name="T4" fmla="*/ 1 w 7"/>
                <a:gd name="T5" fmla="*/ 4 h 7"/>
                <a:gd name="T6" fmla="*/ 1 w 7"/>
                <a:gd name="T7" fmla="*/ 1 h 7"/>
                <a:gd name="T8" fmla="*/ 4 w 7"/>
                <a:gd name="T9" fmla="*/ 1 h 7"/>
                <a:gd name="T10" fmla="*/ 7 w 7"/>
                <a:gd name="T11" fmla="*/ 4 h 7"/>
                <a:gd name="T12" fmla="*/ 7 w 7"/>
                <a:gd name="T13" fmla="*/ 7 h 7"/>
                <a:gd name="T14" fmla="*/ 5 w 7"/>
                <a:gd name="T15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" h="7">
                  <a:moveTo>
                    <a:pt x="5" y="7"/>
                  </a:moveTo>
                  <a:cubicBezTo>
                    <a:pt x="5" y="7"/>
                    <a:pt x="4" y="7"/>
                    <a:pt x="4" y="7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0" y="3"/>
                    <a:pt x="0" y="2"/>
                    <a:pt x="1" y="1"/>
                  </a:cubicBezTo>
                  <a:cubicBezTo>
                    <a:pt x="2" y="0"/>
                    <a:pt x="3" y="0"/>
                    <a:pt x="4" y="1"/>
                  </a:cubicBezTo>
                  <a:cubicBezTo>
                    <a:pt x="7" y="4"/>
                    <a:pt x="7" y="4"/>
                    <a:pt x="7" y="4"/>
                  </a:cubicBezTo>
                  <a:cubicBezTo>
                    <a:pt x="7" y="5"/>
                    <a:pt x="7" y="6"/>
                    <a:pt x="7" y="7"/>
                  </a:cubicBezTo>
                  <a:cubicBezTo>
                    <a:pt x="6" y="7"/>
                    <a:pt x="6" y="7"/>
                    <a:pt x="5" y="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239" name="Freeform 34"/>
            <p:cNvSpPr>
              <a:spLocks/>
            </p:cNvSpPr>
            <p:nvPr/>
          </p:nvSpPr>
          <p:spPr bwMode="auto">
            <a:xfrm>
              <a:off x="2051050" y="1905001"/>
              <a:ext cx="26987" cy="26988"/>
            </a:xfrm>
            <a:custGeom>
              <a:avLst/>
              <a:gdLst>
                <a:gd name="T0" fmla="*/ 5 w 7"/>
                <a:gd name="T1" fmla="*/ 7 h 7"/>
                <a:gd name="T2" fmla="*/ 3 w 7"/>
                <a:gd name="T3" fmla="*/ 6 h 7"/>
                <a:gd name="T4" fmla="*/ 0 w 7"/>
                <a:gd name="T5" fmla="*/ 3 h 7"/>
                <a:gd name="T6" fmla="*/ 0 w 7"/>
                <a:gd name="T7" fmla="*/ 0 h 7"/>
                <a:gd name="T8" fmla="*/ 3 w 7"/>
                <a:gd name="T9" fmla="*/ 0 h 7"/>
                <a:gd name="T10" fmla="*/ 6 w 7"/>
                <a:gd name="T11" fmla="*/ 3 h 7"/>
                <a:gd name="T12" fmla="*/ 6 w 7"/>
                <a:gd name="T13" fmla="*/ 6 h 7"/>
                <a:gd name="T14" fmla="*/ 5 w 7"/>
                <a:gd name="T15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" h="7">
                  <a:moveTo>
                    <a:pt x="5" y="7"/>
                  </a:moveTo>
                  <a:cubicBezTo>
                    <a:pt x="4" y="7"/>
                    <a:pt x="4" y="6"/>
                    <a:pt x="3" y="6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2"/>
                    <a:pt x="0" y="1"/>
                    <a:pt x="0" y="0"/>
                  </a:cubicBezTo>
                  <a:cubicBezTo>
                    <a:pt x="1" y="0"/>
                    <a:pt x="2" y="0"/>
                    <a:pt x="3" y="0"/>
                  </a:cubicBezTo>
                  <a:cubicBezTo>
                    <a:pt x="6" y="3"/>
                    <a:pt x="6" y="3"/>
                    <a:pt x="6" y="3"/>
                  </a:cubicBezTo>
                  <a:cubicBezTo>
                    <a:pt x="7" y="4"/>
                    <a:pt x="7" y="5"/>
                    <a:pt x="6" y="6"/>
                  </a:cubicBezTo>
                  <a:cubicBezTo>
                    <a:pt x="6" y="6"/>
                    <a:pt x="5" y="7"/>
                    <a:pt x="5" y="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240" name="Freeform 35"/>
            <p:cNvSpPr>
              <a:spLocks/>
            </p:cNvSpPr>
            <p:nvPr/>
          </p:nvSpPr>
          <p:spPr bwMode="auto">
            <a:xfrm>
              <a:off x="2005013" y="2014538"/>
              <a:ext cx="30162" cy="14288"/>
            </a:xfrm>
            <a:custGeom>
              <a:avLst/>
              <a:gdLst>
                <a:gd name="T0" fmla="*/ 6 w 8"/>
                <a:gd name="T1" fmla="*/ 4 h 4"/>
                <a:gd name="T2" fmla="*/ 2 w 8"/>
                <a:gd name="T3" fmla="*/ 4 h 4"/>
                <a:gd name="T4" fmla="*/ 0 w 8"/>
                <a:gd name="T5" fmla="*/ 2 h 4"/>
                <a:gd name="T6" fmla="*/ 2 w 8"/>
                <a:gd name="T7" fmla="*/ 0 h 4"/>
                <a:gd name="T8" fmla="*/ 6 w 8"/>
                <a:gd name="T9" fmla="*/ 0 h 4"/>
                <a:gd name="T10" fmla="*/ 8 w 8"/>
                <a:gd name="T11" fmla="*/ 2 h 4"/>
                <a:gd name="T12" fmla="*/ 6 w 8"/>
                <a:gd name="T13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" h="4">
                  <a:moveTo>
                    <a:pt x="6" y="4"/>
                  </a:moveTo>
                  <a:cubicBezTo>
                    <a:pt x="2" y="4"/>
                    <a:pt x="2" y="4"/>
                    <a:pt x="2" y="4"/>
                  </a:cubicBezTo>
                  <a:cubicBezTo>
                    <a:pt x="1" y="4"/>
                    <a:pt x="0" y="3"/>
                    <a:pt x="0" y="2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7" y="0"/>
                    <a:pt x="8" y="1"/>
                    <a:pt x="8" y="2"/>
                  </a:cubicBezTo>
                  <a:cubicBezTo>
                    <a:pt x="8" y="3"/>
                    <a:pt x="7" y="4"/>
                    <a:pt x="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241" name="Freeform 36"/>
            <p:cNvSpPr>
              <a:spLocks/>
            </p:cNvSpPr>
            <p:nvPr/>
          </p:nvSpPr>
          <p:spPr bwMode="auto">
            <a:xfrm>
              <a:off x="2051050" y="2109788"/>
              <a:ext cx="26987" cy="28575"/>
            </a:xfrm>
            <a:custGeom>
              <a:avLst/>
              <a:gdLst>
                <a:gd name="T0" fmla="*/ 2 w 7"/>
                <a:gd name="T1" fmla="*/ 7 h 7"/>
                <a:gd name="T2" fmla="*/ 0 w 7"/>
                <a:gd name="T3" fmla="*/ 7 h 7"/>
                <a:gd name="T4" fmla="*/ 0 w 7"/>
                <a:gd name="T5" fmla="*/ 4 h 7"/>
                <a:gd name="T6" fmla="*/ 3 w 7"/>
                <a:gd name="T7" fmla="*/ 1 h 7"/>
                <a:gd name="T8" fmla="*/ 6 w 7"/>
                <a:gd name="T9" fmla="*/ 1 h 7"/>
                <a:gd name="T10" fmla="*/ 6 w 7"/>
                <a:gd name="T11" fmla="*/ 4 h 7"/>
                <a:gd name="T12" fmla="*/ 3 w 7"/>
                <a:gd name="T13" fmla="*/ 7 h 7"/>
                <a:gd name="T14" fmla="*/ 2 w 7"/>
                <a:gd name="T15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" h="7">
                  <a:moveTo>
                    <a:pt x="2" y="7"/>
                  </a:moveTo>
                  <a:cubicBezTo>
                    <a:pt x="1" y="7"/>
                    <a:pt x="1" y="7"/>
                    <a:pt x="0" y="7"/>
                  </a:cubicBezTo>
                  <a:cubicBezTo>
                    <a:pt x="0" y="6"/>
                    <a:pt x="0" y="5"/>
                    <a:pt x="0" y="4"/>
                  </a:cubicBezTo>
                  <a:cubicBezTo>
                    <a:pt x="3" y="1"/>
                    <a:pt x="3" y="1"/>
                    <a:pt x="3" y="1"/>
                  </a:cubicBezTo>
                  <a:cubicBezTo>
                    <a:pt x="4" y="0"/>
                    <a:pt x="5" y="0"/>
                    <a:pt x="6" y="1"/>
                  </a:cubicBezTo>
                  <a:cubicBezTo>
                    <a:pt x="7" y="2"/>
                    <a:pt x="7" y="3"/>
                    <a:pt x="6" y="4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3" y="7"/>
                    <a:pt x="2" y="7"/>
                    <a:pt x="2" y="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242" name="Freeform 37"/>
            <p:cNvSpPr>
              <a:spLocks noEditPoints="1"/>
            </p:cNvSpPr>
            <p:nvPr/>
          </p:nvSpPr>
          <p:spPr bwMode="auto">
            <a:xfrm>
              <a:off x="2097088" y="2014538"/>
              <a:ext cx="139700" cy="115888"/>
            </a:xfrm>
            <a:custGeom>
              <a:avLst/>
              <a:gdLst>
                <a:gd name="T0" fmla="*/ 20 w 36"/>
                <a:gd name="T1" fmla="*/ 30 h 30"/>
                <a:gd name="T2" fmla="*/ 20 w 36"/>
                <a:gd name="T3" fmla="*/ 30 h 30"/>
                <a:gd name="T4" fmla="*/ 18 w 36"/>
                <a:gd name="T5" fmla="*/ 28 h 30"/>
                <a:gd name="T6" fmla="*/ 16 w 36"/>
                <a:gd name="T7" fmla="*/ 30 h 30"/>
                <a:gd name="T8" fmla="*/ 14 w 36"/>
                <a:gd name="T9" fmla="*/ 28 h 30"/>
                <a:gd name="T10" fmla="*/ 10 w 36"/>
                <a:gd name="T11" fmla="*/ 12 h 30"/>
                <a:gd name="T12" fmla="*/ 6 w 36"/>
                <a:gd name="T13" fmla="*/ 12 h 30"/>
                <a:gd name="T14" fmla="*/ 0 w 36"/>
                <a:gd name="T15" fmla="*/ 6 h 30"/>
                <a:gd name="T16" fmla="*/ 6 w 36"/>
                <a:gd name="T17" fmla="*/ 0 h 30"/>
                <a:gd name="T18" fmla="*/ 13 w 36"/>
                <a:gd name="T19" fmla="*/ 5 h 30"/>
                <a:gd name="T20" fmla="*/ 13 w 36"/>
                <a:gd name="T21" fmla="*/ 8 h 30"/>
                <a:gd name="T22" fmla="*/ 23 w 36"/>
                <a:gd name="T23" fmla="*/ 8 h 30"/>
                <a:gd name="T24" fmla="*/ 23 w 36"/>
                <a:gd name="T25" fmla="*/ 5 h 30"/>
                <a:gd name="T26" fmla="*/ 30 w 36"/>
                <a:gd name="T27" fmla="*/ 0 h 30"/>
                <a:gd name="T28" fmla="*/ 36 w 36"/>
                <a:gd name="T29" fmla="*/ 6 h 30"/>
                <a:gd name="T30" fmla="*/ 30 w 36"/>
                <a:gd name="T31" fmla="*/ 12 h 30"/>
                <a:gd name="T32" fmla="*/ 26 w 36"/>
                <a:gd name="T33" fmla="*/ 12 h 30"/>
                <a:gd name="T34" fmla="*/ 22 w 36"/>
                <a:gd name="T35" fmla="*/ 28 h 30"/>
                <a:gd name="T36" fmla="*/ 20 w 36"/>
                <a:gd name="T37" fmla="*/ 30 h 30"/>
                <a:gd name="T38" fmla="*/ 14 w 36"/>
                <a:gd name="T39" fmla="*/ 12 h 30"/>
                <a:gd name="T40" fmla="*/ 18 w 36"/>
                <a:gd name="T41" fmla="*/ 28 h 30"/>
                <a:gd name="T42" fmla="*/ 18 w 36"/>
                <a:gd name="T43" fmla="*/ 28 h 30"/>
                <a:gd name="T44" fmla="*/ 18 w 36"/>
                <a:gd name="T45" fmla="*/ 28 h 30"/>
                <a:gd name="T46" fmla="*/ 22 w 36"/>
                <a:gd name="T47" fmla="*/ 12 h 30"/>
                <a:gd name="T48" fmla="*/ 14 w 36"/>
                <a:gd name="T49" fmla="*/ 12 h 30"/>
                <a:gd name="T50" fmla="*/ 27 w 36"/>
                <a:gd name="T51" fmla="*/ 8 h 30"/>
                <a:gd name="T52" fmla="*/ 30 w 36"/>
                <a:gd name="T53" fmla="*/ 8 h 30"/>
                <a:gd name="T54" fmla="*/ 32 w 36"/>
                <a:gd name="T55" fmla="*/ 6 h 30"/>
                <a:gd name="T56" fmla="*/ 30 w 36"/>
                <a:gd name="T57" fmla="*/ 4 h 30"/>
                <a:gd name="T58" fmla="*/ 27 w 36"/>
                <a:gd name="T59" fmla="*/ 6 h 30"/>
                <a:gd name="T60" fmla="*/ 27 w 36"/>
                <a:gd name="T61" fmla="*/ 8 h 30"/>
                <a:gd name="T62" fmla="*/ 6 w 36"/>
                <a:gd name="T63" fmla="*/ 4 h 30"/>
                <a:gd name="T64" fmla="*/ 4 w 36"/>
                <a:gd name="T65" fmla="*/ 6 h 30"/>
                <a:gd name="T66" fmla="*/ 6 w 36"/>
                <a:gd name="T67" fmla="*/ 8 h 30"/>
                <a:gd name="T68" fmla="*/ 9 w 36"/>
                <a:gd name="T69" fmla="*/ 8 h 30"/>
                <a:gd name="T70" fmla="*/ 9 w 36"/>
                <a:gd name="T71" fmla="*/ 6 h 30"/>
                <a:gd name="T72" fmla="*/ 6 w 36"/>
                <a:gd name="T73" fmla="*/ 4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36" h="30">
                  <a:moveTo>
                    <a:pt x="20" y="30"/>
                  </a:moveTo>
                  <a:cubicBezTo>
                    <a:pt x="20" y="30"/>
                    <a:pt x="20" y="30"/>
                    <a:pt x="20" y="30"/>
                  </a:cubicBezTo>
                  <a:cubicBezTo>
                    <a:pt x="19" y="30"/>
                    <a:pt x="18" y="29"/>
                    <a:pt x="18" y="28"/>
                  </a:cubicBezTo>
                  <a:cubicBezTo>
                    <a:pt x="18" y="29"/>
                    <a:pt x="17" y="30"/>
                    <a:pt x="16" y="30"/>
                  </a:cubicBezTo>
                  <a:cubicBezTo>
                    <a:pt x="15" y="30"/>
                    <a:pt x="14" y="30"/>
                    <a:pt x="14" y="28"/>
                  </a:cubicBezTo>
                  <a:cubicBezTo>
                    <a:pt x="10" y="12"/>
                    <a:pt x="10" y="12"/>
                    <a:pt x="10" y="12"/>
                  </a:cubicBezTo>
                  <a:cubicBezTo>
                    <a:pt x="6" y="12"/>
                    <a:pt x="6" y="12"/>
                    <a:pt x="6" y="12"/>
                  </a:cubicBezTo>
                  <a:cubicBezTo>
                    <a:pt x="3" y="12"/>
                    <a:pt x="0" y="9"/>
                    <a:pt x="0" y="6"/>
                  </a:cubicBezTo>
                  <a:cubicBezTo>
                    <a:pt x="0" y="3"/>
                    <a:pt x="3" y="0"/>
                    <a:pt x="6" y="0"/>
                  </a:cubicBezTo>
                  <a:cubicBezTo>
                    <a:pt x="9" y="0"/>
                    <a:pt x="12" y="2"/>
                    <a:pt x="13" y="5"/>
                  </a:cubicBezTo>
                  <a:cubicBezTo>
                    <a:pt x="13" y="8"/>
                    <a:pt x="13" y="8"/>
                    <a:pt x="13" y="8"/>
                  </a:cubicBezTo>
                  <a:cubicBezTo>
                    <a:pt x="23" y="8"/>
                    <a:pt x="23" y="8"/>
                    <a:pt x="23" y="8"/>
                  </a:cubicBezTo>
                  <a:cubicBezTo>
                    <a:pt x="23" y="5"/>
                    <a:pt x="23" y="5"/>
                    <a:pt x="23" y="5"/>
                  </a:cubicBezTo>
                  <a:cubicBezTo>
                    <a:pt x="24" y="2"/>
                    <a:pt x="27" y="0"/>
                    <a:pt x="30" y="0"/>
                  </a:cubicBezTo>
                  <a:cubicBezTo>
                    <a:pt x="33" y="0"/>
                    <a:pt x="36" y="3"/>
                    <a:pt x="36" y="6"/>
                  </a:cubicBezTo>
                  <a:cubicBezTo>
                    <a:pt x="36" y="9"/>
                    <a:pt x="33" y="12"/>
                    <a:pt x="30" y="12"/>
                  </a:cubicBezTo>
                  <a:cubicBezTo>
                    <a:pt x="26" y="12"/>
                    <a:pt x="26" y="12"/>
                    <a:pt x="26" y="12"/>
                  </a:cubicBezTo>
                  <a:cubicBezTo>
                    <a:pt x="22" y="28"/>
                    <a:pt x="22" y="28"/>
                    <a:pt x="22" y="28"/>
                  </a:cubicBezTo>
                  <a:cubicBezTo>
                    <a:pt x="22" y="29"/>
                    <a:pt x="21" y="30"/>
                    <a:pt x="20" y="30"/>
                  </a:cubicBezTo>
                  <a:close/>
                  <a:moveTo>
                    <a:pt x="14" y="12"/>
                  </a:moveTo>
                  <a:cubicBezTo>
                    <a:pt x="18" y="28"/>
                    <a:pt x="18" y="28"/>
                    <a:pt x="18" y="28"/>
                  </a:cubicBezTo>
                  <a:cubicBezTo>
                    <a:pt x="18" y="28"/>
                    <a:pt x="18" y="28"/>
                    <a:pt x="18" y="28"/>
                  </a:cubicBezTo>
                  <a:cubicBezTo>
                    <a:pt x="18" y="28"/>
                    <a:pt x="18" y="28"/>
                    <a:pt x="18" y="28"/>
                  </a:cubicBezTo>
                  <a:cubicBezTo>
                    <a:pt x="22" y="12"/>
                    <a:pt x="22" y="12"/>
                    <a:pt x="22" y="12"/>
                  </a:cubicBezTo>
                  <a:lnTo>
                    <a:pt x="14" y="12"/>
                  </a:lnTo>
                  <a:close/>
                  <a:moveTo>
                    <a:pt x="27" y="8"/>
                  </a:moveTo>
                  <a:cubicBezTo>
                    <a:pt x="30" y="8"/>
                    <a:pt x="30" y="8"/>
                    <a:pt x="30" y="8"/>
                  </a:cubicBezTo>
                  <a:cubicBezTo>
                    <a:pt x="31" y="8"/>
                    <a:pt x="32" y="7"/>
                    <a:pt x="32" y="6"/>
                  </a:cubicBezTo>
                  <a:cubicBezTo>
                    <a:pt x="32" y="5"/>
                    <a:pt x="31" y="4"/>
                    <a:pt x="30" y="4"/>
                  </a:cubicBezTo>
                  <a:cubicBezTo>
                    <a:pt x="29" y="4"/>
                    <a:pt x="27" y="5"/>
                    <a:pt x="27" y="6"/>
                  </a:cubicBezTo>
                  <a:lnTo>
                    <a:pt x="27" y="8"/>
                  </a:lnTo>
                  <a:close/>
                  <a:moveTo>
                    <a:pt x="6" y="4"/>
                  </a:moveTo>
                  <a:cubicBezTo>
                    <a:pt x="5" y="4"/>
                    <a:pt x="4" y="5"/>
                    <a:pt x="4" y="6"/>
                  </a:cubicBezTo>
                  <a:cubicBezTo>
                    <a:pt x="4" y="7"/>
                    <a:pt x="5" y="8"/>
                    <a:pt x="6" y="8"/>
                  </a:cubicBezTo>
                  <a:cubicBezTo>
                    <a:pt x="9" y="8"/>
                    <a:pt x="9" y="8"/>
                    <a:pt x="9" y="8"/>
                  </a:cubicBezTo>
                  <a:cubicBezTo>
                    <a:pt x="9" y="6"/>
                    <a:pt x="9" y="6"/>
                    <a:pt x="9" y="6"/>
                  </a:cubicBezTo>
                  <a:cubicBezTo>
                    <a:pt x="9" y="5"/>
                    <a:pt x="7" y="4"/>
                    <a:pt x="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</p:grpSp>
      <p:sp>
        <p:nvSpPr>
          <p:cNvPr id="243" name="TextBox 242"/>
          <p:cNvSpPr txBox="1"/>
          <p:nvPr/>
        </p:nvSpPr>
        <p:spPr>
          <a:xfrm>
            <a:off x="3899902" y="4320239"/>
            <a:ext cx="909697" cy="184666"/>
          </a:xfrm>
          <a:prstGeom prst="rect">
            <a:avLst/>
          </a:prstGeom>
          <a:noFill/>
          <a:ln w="6350">
            <a:noFill/>
            <a:prstDash val="dash"/>
          </a:ln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DISCOVER</a:t>
            </a:r>
          </a:p>
        </p:txBody>
      </p:sp>
      <p:sp>
        <p:nvSpPr>
          <p:cNvPr id="244" name="TextBox 243"/>
          <p:cNvSpPr txBox="1"/>
          <p:nvPr/>
        </p:nvSpPr>
        <p:spPr>
          <a:xfrm>
            <a:off x="5735687" y="3567836"/>
            <a:ext cx="719273" cy="184666"/>
          </a:xfrm>
          <a:prstGeom prst="rect">
            <a:avLst/>
          </a:prstGeom>
          <a:noFill/>
          <a:ln w="6350">
            <a:noFill/>
            <a:prstDash val="dash"/>
          </a:ln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ANALYZE</a:t>
            </a:r>
          </a:p>
        </p:txBody>
      </p:sp>
      <p:sp>
        <p:nvSpPr>
          <p:cNvPr id="245" name="TextBox 244"/>
          <p:cNvSpPr txBox="1"/>
          <p:nvPr/>
        </p:nvSpPr>
        <p:spPr>
          <a:xfrm>
            <a:off x="8971628" y="3567836"/>
            <a:ext cx="1209688" cy="184666"/>
          </a:xfrm>
          <a:prstGeom prst="rect">
            <a:avLst/>
          </a:prstGeom>
          <a:noFill/>
          <a:ln w="6350">
            <a:noFill/>
            <a:prstDash val="dash"/>
          </a:ln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IMPLEMENT</a:t>
            </a:r>
          </a:p>
        </p:txBody>
      </p:sp>
      <p:grpSp>
        <p:nvGrpSpPr>
          <p:cNvPr id="246" name="Group 245"/>
          <p:cNvGrpSpPr>
            <a:grpSpLocks noChangeAspect="1"/>
          </p:cNvGrpSpPr>
          <p:nvPr/>
        </p:nvGrpSpPr>
        <p:grpSpPr>
          <a:xfrm>
            <a:off x="4130323" y="3810951"/>
            <a:ext cx="448854" cy="448854"/>
            <a:chOff x="3903073" y="3496769"/>
            <a:chExt cx="360000" cy="360000"/>
          </a:xfrm>
          <a:solidFill>
            <a:srgbClr val="78D2D2"/>
          </a:solidFill>
        </p:grpSpPr>
        <p:sp>
          <p:nvSpPr>
            <p:cNvPr id="247" name="Freeform 79"/>
            <p:cNvSpPr>
              <a:spLocks noEditPoints="1"/>
            </p:cNvSpPr>
            <p:nvPr/>
          </p:nvSpPr>
          <p:spPr bwMode="auto">
            <a:xfrm>
              <a:off x="3903073" y="3496769"/>
              <a:ext cx="255385" cy="255385"/>
            </a:xfrm>
            <a:custGeom>
              <a:avLst/>
              <a:gdLst>
                <a:gd name="T0" fmla="*/ 34 w 68"/>
                <a:gd name="T1" fmla="*/ 68 h 68"/>
                <a:gd name="T2" fmla="*/ 0 w 68"/>
                <a:gd name="T3" fmla="*/ 34 h 68"/>
                <a:gd name="T4" fmla="*/ 34 w 68"/>
                <a:gd name="T5" fmla="*/ 0 h 68"/>
                <a:gd name="T6" fmla="*/ 68 w 68"/>
                <a:gd name="T7" fmla="*/ 34 h 68"/>
                <a:gd name="T8" fmla="*/ 34 w 68"/>
                <a:gd name="T9" fmla="*/ 68 h 68"/>
                <a:gd name="T10" fmla="*/ 34 w 68"/>
                <a:gd name="T11" fmla="*/ 4 h 68"/>
                <a:gd name="T12" fmla="*/ 4 w 68"/>
                <a:gd name="T13" fmla="*/ 34 h 68"/>
                <a:gd name="T14" fmla="*/ 34 w 68"/>
                <a:gd name="T15" fmla="*/ 64 h 68"/>
                <a:gd name="T16" fmla="*/ 64 w 68"/>
                <a:gd name="T17" fmla="*/ 34 h 68"/>
                <a:gd name="T18" fmla="*/ 34 w 68"/>
                <a:gd name="T19" fmla="*/ 4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8" h="68">
                  <a:moveTo>
                    <a:pt x="34" y="68"/>
                  </a:moveTo>
                  <a:cubicBezTo>
                    <a:pt x="15" y="68"/>
                    <a:pt x="0" y="53"/>
                    <a:pt x="0" y="34"/>
                  </a:cubicBezTo>
                  <a:cubicBezTo>
                    <a:pt x="0" y="15"/>
                    <a:pt x="15" y="0"/>
                    <a:pt x="34" y="0"/>
                  </a:cubicBezTo>
                  <a:cubicBezTo>
                    <a:pt x="53" y="0"/>
                    <a:pt x="68" y="15"/>
                    <a:pt x="68" y="34"/>
                  </a:cubicBezTo>
                  <a:cubicBezTo>
                    <a:pt x="68" y="53"/>
                    <a:pt x="53" y="68"/>
                    <a:pt x="34" y="68"/>
                  </a:cubicBezTo>
                  <a:close/>
                  <a:moveTo>
                    <a:pt x="34" y="4"/>
                  </a:moveTo>
                  <a:cubicBezTo>
                    <a:pt x="17" y="4"/>
                    <a:pt x="4" y="17"/>
                    <a:pt x="4" y="34"/>
                  </a:cubicBezTo>
                  <a:cubicBezTo>
                    <a:pt x="4" y="51"/>
                    <a:pt x="17" y="64"/>
                    <a:pt x="34" y="64"/>
                  </a:cubicBezTo>
                  <a:cubicBezTo>
                    <a:pt x="51" y="64"/>
                    <a:pt x="64" y="51"/>
                    <a:pt x="64" y="34"/>
                  </a:cubicBezTo>
                  <a:cubicBezTo>
                    <a:pt x="64" y="17"/>
                    <a:pt x="51" y="4"/>
                    <a:pt x="34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248" name="Freeform 80"/>
            <p:cNvSpPr>
              <a:spLocks/>
            </p:cNvSpPr>
            <p:nvPr/>
          </p:nvSpPr>
          <p:spPr bwMode="auto">
            <a:xfrm>
              <a:off x="4106150" y="3699846"/>
              <a:ext cx="156923" cy="156923"/>
            </a:xfrm>
            <a:custGeom>
              <a:avLst/>
              <a:gdLst>
                <a:gd name="T0" fmla="*/ 40 w 42"/>
                <a:gd name="T1" fmla="*/ 42 h 42"/>
                <a:gd name="T2" fmla="*/ 39 w 42"/>
                <a:gd name="T3" fmla="*/ 41 h 42"/>
                <a:gd name="T4" fmla="*/ 1 w 42"/>
                <a:gd name="T5" fmla="*/ 4 h 42"/>
                <a:gd name="T6" fmla="*/ 1 w 42"/>
                <a:gd name="T7" fmla="*/ 1 h 42"/>
                <a:gd name="T8" fmla="*/ 4 w 42"/>
                <a:gd name="T9" fmla="*/ 1 h 42"/>
                <a:gd name="T10" fmla="*/ 41 w 42"/>
                <a:gd name="T11" fmla="*/ 39 h 42"/>
                <a:gd name="T12" fmla="*/ 41 w 42"/>
                <a:gd name="T13" fmla="*/ 41 h 42"/>
                <a:gd name="T14" fmla="*/ 40 w 42"/>
                <a:gd name="T15" fmla="*/ 42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2" h="42">
                  <a:moveTo>
                    <a:pt x="40" y="42"/>
                  </a:moveTo>
                  <a:cubicBezTo>
                    <a:pt x="39" y="42"/>
                    <a:pt x="39" y="42"/>
                    <a:pt x="39" y="41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0" y="3"/>
                    <a:pt x="0" y="2"/>
                    <a:pt x="1" y="1"/>
                  </a:cubicBezTo>
                  <a:cubicBezTo>
                    <a:pt x="2" y="0"/>
                    <a:pt x="3" y="0"/>
                    <a:pt x="4" y="1"/>
                  </a:cubicBezTo>
                  <a:cubicBezTo>
                    <a:pt x="41" y="39"/>
                    <a:pt x="41" y="39"/>
                    <a:pt x="41" y="39"/>
                  </a:cubicBezTo>
                  <a:cubicBezTo>
                    <a:pt x="42" y="39"/>
                    <a:pt x="42" y="41"/>
                    <a:pt x="41" y="41"/>
                  </a:cubicBezTo>
                  <a:cubicBezTo>
                    <a:pt x="41" y="42"/>
                    <a:pt x="41" y="42"/>
                    <a:pt x="40" y="4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</p:grpSp>
      <p:grpSp>
        <p:nvGrpSpPr>
          <p:cNvPr id="249" name="Group 248"/>
          <p:cNvGrpSpPr>
            <a:grpSpLocks noChangeAspect="1"/>
          </p:cNvGrpSpPr>
          <p:nvPr/>
        </p:nvGrpSpPr>
        <p:grpSpPr>
          <a:xfrm>
            <a:off x="5909847" y="3888851"/>
            <a:ext cx="370954" cy="370954"/>
            <a:chOff x="-879475" y="2054225"/>
            <a:chExt cx="371475" cy="371475"/>
          </a:xfrm>
          <a:solidFill>
            <a:srgbClr val="3B3939"/>
          </a:solidFill>
        </p:grpSpPr>
        <p:sp>
          <p:nvSpPr>
            <p:cNvPr id="250" name="Freeform 41"/>
            <p:cNvSpPr>
              <a:spLocks noEditPoints="1"/>
            </p:cNvSpPr>
            <p:nvPr/>
          </p:nvSpPr>
          <p:spPr bwMode="auto">
            <a:xfrm>
              <a:off x="-879475" y="2054225"/>
              <a:ext cx="325438" cy="325438"/>
            </a:xfrm>
            <a:custGeom>
              <a:avLst/>
              <a:gdLst>
                <a:gd name="T0" fmla="*/ 42 w 84"/>
                <a:gd name="T1" fmla="*/ 84 h 84"/>
                <a:gd name="T2" fmla="*/ 0 w 84"/>
                <a:gd name="T3" fmla="*/ 42 h 84"/>
                <a:gd name="T4" fmla="*/ 42 w 84"/>
                <a:gd name="T5" fmla="*/ 0 h 84"/>
                <a:gd name="T6" fmla="*/ 84 w 84"/>
                <a:gd name="T7" fmla="*/ 42 h 84"/>
                <a:gd name="T8" fmla="*/ 42 w 84"/>
                <a:gd name="T9" fmla="*/ 84 h 84"/>
                <a:gd name="T10" fmla="*/ 42 w 84"/>
                <a:gd name="T11" fmla="*/ 4 h 84"/>
                <a:gd name="T12" fmla="*/ 4 w 84"/>
                <a:gd name="T13" fmla="*/ 42 h 84"/>
                <a:gd name="T14" fmla="*/ 42 w 84"/>
                <a:gd name="T15" fmla="*/ 80 h 84"/>
                <a:gd name="T16" fmla="*/ 80 w 84"/>
                <a:gd name="T17" fmla="*/ 42 h 84"/>
                <a:gd name="T18" fmla="*/ 42 w 84"/>
                <a:gd name="T19" fmla="*/ 4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84" h="84">
                  <a:moveTo>
                    <a:pt x="42" y="84"/>
                  </a:moveTo>
                  <a:cubicBezTo>
                    <a:pt x="19" y="84"/>
                    <a:pt x="0" y="65"/>
                    <a:pt x="0" y="42"/>
                  </a:cubicBezTo>
                  <a:cubicBezTo>
                    <a:pt x="0" y="19"/>
                    <a:pt x="19" y="0"/>
                    <a:pt x="42" y="0"/>
                  </a:cubicBezTo>
                  <a:cubicBezTo>
                    <a:pt x="65" y="0"/>
                    <a:pt x="84" y="19"/>
                    <a:pt x="84" y="42"/>
                  </a:cubicBezTo>
                  <a:cubicBezTo>
                    <a:pt x="84" y="65"/>
                    <a:pt x="65" y="84"/>
                    <a:pt x="42" y="84"/>
                  </a:cubicBezTo>
                  <a:close/>
                  <a:moveTo>
                    <a:pt x="42" y="4"/>
                  </a:moveTo>
                  <a:cubicBezTo>
                    <a:pt x="21" y="4"/>
                    <a:pt x="4" y="21"/>
                    <a:pt x="4" y="42"/>
                  </a:cubicBezTo>
                  <a:cubicBezTo>
                    <a:pt x="4" y="63"/>
                    <a:pt x="21" y="80"/>
                    <a:pt x="42" y="80"/>
                  </a:cubicBezTo>
                  <a:cubicBezTo>
                    <a:pt x="63" y="80"/>
                    <a:pt x="80" y="63"/>
                    <a:pt x="80" y="42"/>
                  </a:cubicBezTo>
                  <a:cubicBezTo>
                    <a:pt x="80" y="21"/>
                    <a:pt x="63" y="4"/>
                    <a:pt x="4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251" name="Freeform 42"/>
            <p:cNvSpPr>
              <a:spLocks/>
            </p:cNvSpPr>
            <p:nvPr/>
          </p:nvSpPr>
          <p:spPr bwMode="auto">
            <a:xfrm>
              <a:off x="-615950" y="2317750"/>
              <a:ext cx="107950" cy="107950"/>
            </a:xfrm>
            <a:custGeom>
              <a:avLst/>
              <a:gdLst>
                <a:gd name="T0" fmla="*/ 26 w 28"/>
                <a:gd name="T1" fmla="*/ 28 h 28"/>
                <a:gd name="T2" fmla="*/ 25 w 28"/>
                <a:gd name="T3" fmla="*/ 27 h 28"/>
                <a:gd name="T4" fmla="*/ 1 w 28"/>
                <a:gd name="T5" fmla="*/ 4 h 28"/>
                <a:gd name="T6" fmla="*/ 1 w 28"/>
                <a:gd name="T7" fmla="*/ 1 h 28"/>
                <a:gd name="T8" fmla="*/ 4 w 28"/>
                <a:gd name="T9" fmla="*/ 1 h 28"/>
                <a:gd name="T10" fmla="*/ 27 w 28"/>
                <a:gd name="T11" fmla="*/ 25 h 28"/>
                <a:gd name="T12" fmla="*/ 27 w 28"/>
                <a:gd name="T13" fmla="*/ 27 h 28"/>
                <a:gd name="T14" fmla="*/ 26 w 28"/>
                <a:gd name="T15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8" h="28">
                  <a:moveTo>
                    <a:pt x="26" y="28"/>
                  </a:moveTo>
                  <a:cubicBezTo>
                    <a:pt x="25" y="28"/>
                    <a:pt x="25" y="28"/>
                    <a:pt x="25" y="27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0" y="3"/>
                    <a:pt x="0" y="2"/>
                    <a:pt x="1" y="1"/>
                  </a:cubicBezTo>
                  <a:cubicBezTo>
                    <a:pt x="2" y="0"/>
                    <a:pt x="3" y="0"/>
                    <a:pt x="4" y="1"/>
                  </a:cubicBezTo>
                  <a:cubicBezTo>
                    <a:pt x="27" y="25"/>
                    <a:pt x="27" y="25"/>
                    <a:pt x="27" y="25"/>
                  </a:cubicBezTo>
                  <a:cubicBezTo>
                    <a:pt x="28" y="25"/>
                    <a:pt x="28" y="27"/>
                    <a:pt x="27" y="27"/>
                  </a:cubicBezTo>
                  <a:cubicBezTo>
                    <a:pt x="27" y="28"/>
                    <a:pt x="27" y="28"/>
                    <a:pt x="26" y="2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252" name="Freeform 43"/>
            <p:cNvSpPr>
              <a:spLocks noEditPoints="1"/>
            </p:cNvSpPr>
            <p:nvPr/>
          </p:nvSpPr>
          <p:spPr bwMode="auto">
            <a:xfrm>
              <a:off x="-825500" y="2108200"/>
              <a:ext cx="217488" cy="217488"/>
            </a:xfrm>
            <a:custGeom>
              <a:avLst/>
              <a:gdLst>
                <a:gd name="T0" fmla="*/ 22 w 56"/>
                <a:gd name="T1" fmla="*/ 56 h 56"/>
                <a:gd name="T2" fmla="*/ 20 w 56"/>
                <a:gd name="T3" fmla="*/ 48 h 56"/>
                <a:gd name="T4" fmla="*/ 9 w 56"/>
                <a:gd name="T5" fmla="*/ 48 h 56"/>
                <a:gd name="T6" fmla="*/ 1 w 56"/>
                <a:gd name="T7" fmla="*/ 37 h 56"/>
                <a:gd name="T8" fmla="*/ 1 w 56"/>
                <a:gd name="T9" fmla="*/ 34 h 56"/>
                <a:gd name="T10" fmla="*/ 6 w 56"/>
                <a:gd name="T11" fmla="*/ 25 h 56"/>
                <a:gd name="T12" fmla="*/ 1 w 56"/>
                <a:gd name="T13" fmla="*/ 19 h 56"/>
                <a:gd name="T14" fmla="*/ 9 w 56"/>
                <a:gd name="T15" fmla="*/ 8 h 56"/>
                <a:gd name="T16" fmla="*/ 20 w 56"/>
                <a:gd name="T17" fmla="*/ 8 h 56"/>
                <a:gd name="T18" fmla="*/ 22 w 56"/>
                <a:gd name="T19" fmla="*/ 0 h 56"/>
                <a:gd name="T20" fmla="*/ 36 w 56"/>
                <a:gd name="T21" fmla="*/ 2 h 56"/>
                <a:gd name="T22" fmla="*/ 42 w 56"/>
                <a:gd name="T23" fmla="*/ 11 h 56"/>
                <a:gd name="T24" fmla="*/ 49 w 56"/>
                <a:gd name="T25" fmla="*/ 9 h 56"/>
                <a:gd name="T26" fmla="*/ 55 w 56"/>
                <a:gd name="T27" fmla="*/ 21 h 56"/>
                <a:gd name="T28" fmla="*/ 50 w 56"/>
                <a:gd name="T29" fmla="*/ 25 h 56"/>
                <a:gd name="T30" fmla="*/ 55 w 56"/>
                <a:gd name="T31" fmla="*/ 34 h 56"/>
                <a:gd name="T32" fmla="*/ 55 w 56"/>
                <a:gd name="T33" fmla="*/ 37 h 56"/>
                <a:gd name="T34" fmla="*/ 47 w 56"/>
                <a:gd name="T35" fmla="*/ 48 h 56"/>
                <a:gd name="T36" fmla="*/ 36 w 56"/>
                <a:gd name="T37" fmla="*/ 48 h 56"/>
                <a:gd name="T38" fmla="*/ 34 w 56"/>
                <a:gd name="T39" fmla="*/ 56 h 56"/>
                <a:gd name="T40" fmla="*/ 32 w 56"/>
                <a:gd name="T41" fmla="*/ 52 h 56"/>
                <a:gd name="T42" fmla="*/ 33 w 56"/>
                <a:gd name="T43" fmla="*/ 45 h 56"/>
                <a:gd name="T44" fmla="*/ 42 w 56"/>
                <a:gd name="T45" fmla="*/ 41 h 56"/>
                <a:gd name="T46" fmla="*/ 51 w 56"/>
                <a:gd name="T47" fmla="*/ 37 h 56"/>
                <a:gd name="T48" fmla="*/ 45 w 56"/>
                <a:gd name="T49" fmla="*/ 32 h 56"/>
                <a:gd name="T50" fmla="*/ 46 w 56"/>
                <a:gd name="T51" fmla="*/ 22 h 56"/>
                <a:gd name="T52" fmla="*/ 47 w 56"/>
                <a:gd name="T53" fmla="*/ 13 h 56"/>
                <a:gd name="T54" fmla="*/ 40 w 56"/>
                <a:gd name="T55" fmla="*/ 15 h 56"/>
                <a:gd name="T56" fmla="*/ 32 w 56"/>
                <a:gd name="T57" fmla="*/ 9 h 56"/>
                <a:gd name="T58" fmla="*/ 24 w 56"/>
                <a:gd name="T59" fmla="*/ 4 h 56"/>
                <a:gd name="T60" fmla="*/ 23 w 56"/>
                <a:gd name="T61" fmla="*/ 11 h 56"/>
                <a:gd name="T62" fmla="*/ 14 w 56"/>
                <a:gd name="T63" fmla="*/ 15 h 56"/>
                <a:gd name="T64" fmla="*/ 5 w 56"/>
                <a:gd name="T65" fmla="*/ 19 h 56"/>
                <a:gd name="T66" fmla="*/ 11 w 56"/>
                <a:gd name="T67" fmla="*/ 24 h 56"/>
                <a:gd name="T68" fmla="*/ 10 w 56"/>
                <a:gd name="T69" fmla="*/ 34 h 56"/>
                <a:gd name="T70" fmla="*/ 9 w 56"/>
                <a:gd name="T71" fmla="*/ 43 h 56"/>
                <a:gd name="T72" fmla="*/ 16 w 56"/>
                <a:gd name="T73" fmla="*/ 41 h 56"/>
                <a:gd name="T74" fmla="*/ 24 w 56"/>
                <a:gd name="T75" fmla="*/ 47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56" h="56">
                  <a:moveTo>
                    <a:pt x="34" y="56"/>
                  </a:moveTo>
                  <a:cubicBezTo>
                    <a:pt x="22" y="56"/>
                    <a:pt x="22" y="56"/>
                    <a:pt x="22" y="56"/>
                  </a:cubicBezTo>
                  <a:cubicBezTo>
                    <a:pt x="21" y="56"/>
                    <a:pt x="20" y="55"/>
                    <a:pt x="20" y="54"/>
                  </a:cubicBezTo>
                  <a:cubicBezTo>
                    <a:pt x="20" y="48"/>
                    <a:pt x="20" y="48"/>
                    <a:pt x="20" y="48"/>
                  </a:cubicBezTo>
                  <a:cubicBezTo>
                    <a:pt x="18" y="48"/>
                    <a:pt x="16" y="47"/>
                    <a:pt x="14" y="45"/>
                  </a:cubicBezTo>
                  <a:cubicBezTo>
                    <a:pt x="9" y="48"/>
                    <a:pt x="9" y="48"/>
                    <a:pt x="9" y="48"/>
                  </a:cubicBezTo>
                  <a:cubicBezTo>
                    <a:pt x="9" y="48"/>
                    <a:pt x="7" y="48"/>
                    <a:pt x="7" y="47"/>
                  </a:cubicBezTo>
                  <a:cubicBezTo>
                    <a:pt x="1" y="37"/>
                    <a:pt x="1" y="37"/>
                    <a:pt x="1" y="37"/>
                  </a:cubicBezTo>
                  <a:cubicBezTo>
                    <a:pt x="0" y="36"/>
                    <a:pt x="0" y="36"/>
                    <a:pt x="1" y="35"/>
                  </a:cubicBezTo>
                  <a:cubicBezTo>
                    <a:pt x="1" y="35"/>
                    <a:pt x="1" y="34"/>
                    <a:pt x="1" y="34"/>
                  </a:cubicBezTo>
                  <a:cubicBezTo>
                    <a:pt x="6" y="31"/>
                    <a:pt x="6" y="31"/>
                    <a:pt x="6" y="31"/>
                  </a:cubicBezTo>
                  <a:cubicBezTo>
                    <a:pt x="6" y="29"/>
                    <a:pt x="6" y="27"/>
                    <a:pt x="6" y="25"/>
                  </a:cubicBezTo>
                  <a:cubicBezTo>
                    <a:pt x="1" y="22"/>
                    <a:pt x="1" y="22"/>
                    <a:pt x="1" y="22"/>
                  </a:cubicBezTo>
                  <a:cubicBezTo>
                    <a:pt x="1" y="21"/>
                    <a:pt x="0" y="20"/>
                    <a:pt x="1" y="19"/>
                  </a:cubicBezTo>
                  <a:cubicBezTo>
                    <a:pt x="7" y="9"/>
                    <a:pt x="7" y="9"/>
                    <a:pt x="7" y="9"/>
                  </a:cubicBezTo>
                  <a:cubicBezTo>
                    <a:pt x="7" y="8"/>
                    <a:pt x="9" y="8"/>
                    <a:pt x="9" y="8"/>
                  </a:cubicBezTo>
                  <a:cubicBezTo>
                    <a:pt x="14" y="11"/>
                    <a:pt x="14" y="11"/>
                    <a:pt x="14" y="11"/>
                  </a:cubicBezTo>
                  <a:cubicBezTo>
                    <a:pt x="16" y="9"/>
                    <a:pt x="18" y="8"/>
                    <a:pt x="20" y="8"/>
                  </a:cubicBezTo>
                  <a:cubicBezTo>
                    <a:pt x="20" y="2"/>
                    <a:pt x="20" y="2"/>
                    <a:pt x="20" y="2"/>
                  </a:cubicBezTo>
                  <a:cubicBezTo>
                    <a:pt x="20" y="1"/>
                    <a:pt x="21" y="0"/>
                    <a:pt x="22" y="0"/>
                  </a:cubicBezTo>
                  <a:cubicBezTo>
                    <a:pt x="34" y="0"/>
                    <a:pt x="34" y="0"/>
                    <a:pt x="34" y="0"/>
                  </a:cubicBezTo>
                  <a:cubicBezTo>
                    <a:pt x="35" y="0"/>
                    <a:pt x="36" y="1"/>
                    <a:pt x="36" y="2"/>
                  </a:cubicBezTo>
                  <a:cubicBezTo>
                    <a:pt x="36" y="8"/>
                    <a:pt x="36" y="8"/>
                    <a:pt x="36" y="8"/>
                  </a:cubicBezTo>
                  <a:cubicBezTo>
                    <a:pt x="38" y="8"/>
                    <a:pt x="40" y="9"/>
                    <a:pt x="42" y="11"/>
                  </a:cubicBezTo>
                  <a:cubicBezTo>
                    <a:pt x="47" y="8"/>
                    <a:pt x="47" y="8"/>
                    <a:pt x="47" y="8"/>
                  </a:cubicBezTo>
                  <a:cubicBezTo>
                    <a:pt x="47" y="8"/>
                    <a:pt x="49" y="8"/>
                    <a:pt x="49" y="9"/>
                  </a:cubicBezTo>
                  <a:cubicBezTo>
                    <a:pt x="55" y="19"/>
                    <a:pt x="55" y="19"/>
                    <a:pt x="55" y="19"/>
                  </a:cubicBezTo>
                  <a:cubicBezTo>
                    <a:pt x="56" y="20"/>
                    <a:pt x="56" y="20"/>
                    <a:pt x="55" y="21"/>
                  </a:cubicBezTo>
                  <a:cubicBezTo>
                    <a:pt x="55" y="21"/>
                    <a:pt x="55" y="22"/>
                    <a:pt x="55" y="22"/>
                  </a:cubicBezTo>
                  <a:cubicBezTo>
                    <a:pt x="50" y="25"/>
                    <a:pt x="50" y="25"/>
                    <a:pt x="50" y="25"/>
                  </a:cubicBezTo>
                  <a:cubicBezTo>
                    <a:pt x="50" y="27"/>
                    <a:pt x="50" y="29"/>
                    <a:pt x="50" y="31"/>
                  </a:cubicBezTo>
                  <a:cubicBezTo>
                    <a:pt x="55" y="34"/>
                    <a:pt x="55" y="34"/>
                    <a:pt x="55" y="34"/>
                  </a:cubicBezTo>
                  <a:cubicBezTo>
                    <a:pt x="55" y="34"/>
                    <a:pt x="55" y="35"/>
                    <a:pt x="55" y="35"/>
                  </a:cubicBezTo>
                  <a:cubicBezTo>
                    <a:pt x="56" y="36"/>
                    <a:pt x="56" y="36"/>
                    <a:pt x="55" y="37"/>
                  </a:cubicBezTo>
                  <a:cubicBezTo>
                    <a:pt x="49" y="47"/>
                    <a:pt x="49" y="47"/>
                    <a:pt x="49" y="47"/>
                  </a:cubicBezTo>
                  <a:cubicBezTo>
                    <a:pt x="49" y="48"/>
                    <a:pt x="47" y="48"/>
                    <a:pt x="47" y="48"/>
                  </a:cubicBezTo>
                  <a:cubicBezTo>
                    <a:pt x="42" y="45"/>
                    <a:pt x="42" y="45"/>
                    <a:pt x="42" y="45"/>
                  </a:cubicBezTo>
                  <a:cubicBezTo>
                    <a:pt x="40" y="47"/>
                    <a:pt x="38" y="48"/>
                    <a:pt x="36" y="48"/>
                  </a:cubicBezTo>
                  <a:cubicBezTo>
                    <a:pt x="36" y="54"/>
                    <a:pt x="36" y="54"/>
                    <a:pt x="36" y="54"/>
                  </a:cubicBezTo>
                  <a:cubicBezTo>
                    <a:pt x="36" y="55"/>
                    <a:pt x="35" y="56"/>
                    <a:pt x="34" y="56"/>
                  </a:cubicBezTo>
                  <a:close/>
                  <a:moveTo>
                    <a:pt x="24" y="52"/>
                  </a:moveTo>
                  <a:cubicBezTo>
                    <a:pt x="32" y="52"/>
                    <a:pt x="32" y="52"/>
                    <a:pt x="32" y="52"/>
                  </a:cubicBezTo>
                  <a:cubicBezTo>
                    <a:pt x="32" y="47"/>
                    <a:pt x="32" y="47"/>
                    <a:pt x="32" y="47"/>
                  </a:cubicBezTo>
                  <a:cubicBezTo>
                    <a:pt x="32" y="46"/>
                    <a:pt x="33" y="45"/>
                    <a:pt x="33" y="45"/>
                  </a:cubicBezTo>
                  <a:cubicBezTo>
                    <a:pt x="36" y="44"/>
                    <a:pt x="38" y="43"/>
                    <a:pt x="40" y="41"/>
                  </a:cubicBezTo>
                  <a:cubicBezTo>
                    <a:pt x="41" y="41"/>
                    <a:pt x="42" y="41"/>
                    <a:pt x="42" y="41"/>
                  </a:cubicBezTo>
                  <a:cubicBezTo>
                    <a:pt x="47" y="43"/>
                    <a:pt x="47" y="43"/>
                    <a:pt x="47" y="43"/>
                  </a:cubicBezTo>
                  <a:cubicBezTo>
                    <a:pt x="51" y="37"/>
                    <a:pt x="51" y="37"/>
                    <a:pt x="51" y="37"/>
                  </a:cubicBezTo>
                  <a:cubicBezTo>
                    <a:pt x="46" y="34"/>
                    <a:pt x="46" y="34"/>
                    <a:pt x="46" y="34"/>
                  </a:cubicBezTo>
                  <a:cubicBezTo>
                    <a:pt x="46" y="34"/>
                    <a:pt x="45" y="33"/>
                    <a:pt x="45" y="32"/>
                  </a:cubicBezTo>
                  <a:cubicBezTo>
                    <a:pt x="46" y="29"/>
                    <a:pt x="46" y="27"/>
                    <a:pt x="45" y="24"/>
                  </a:cubicBezTo>
                  <a:cubicBezTo>
                    <a:pt x="45" y="23"/>
                    <a:pt x="46" y="22"/>
                    <a:pt x="46" y="22"/>
                  </a:cubicBezTo>
                  <a:cubicBezTo>
                    <a:pt x="51" y="19"/>
                    <a:pt x="51" y="19"/>
                    <a:pt x="51" y="19"/>
                  </a:cubicBezTo>
                  <a:cubicBezTo>
                    <a:pt x="47" y="13"/>
                    <a:pt x="47" y="13"/>
                    <a:pt x="47" y="13"/>
                  </a:cubicBezTo>
                  <a:cubicBezTo>
                    <a:pt x="42" y="15"/>
                    <a:pt x="42" y="15"/>
                    <a:pt x="42" y="15"/>
                  </a:cubicBezTo>
                  <a:cubicBezTo>
                    <a:pt x="42" y="15"/>
                    <a:pt x="41" y="15"/>
                    <a:pt x="40" y="15"/>
                  </a:cubicBezTo>
                  <a:cubicBezTo>
                    <a:pt x="38" y="13"/>
                    <a:pt x="36" y="12"/>
                    <a:pt x="33" y="11"/>
                  </a:cubicBezTo>
                  <a:cubicBezTo>
                    <a:pt x="33" y="11"/>
                    <a:pt x="32" y="10"/>
                    <a:pt x="32" y="9"/>
                  </a:cubicBezTo>
                  <a:cubicBezTo>
                    <a:pt x="32" y="4"/>
                    <a:pt x="32" y="4"/>
                    <a:pt x="32" y="4"/>
                  </a:cubicBezTo>
                  <a:cubicBezTo>
                    <a:pt x="24" y="4"/>
                    <a:pt x="24" y="4"/>
                    <a:pt x="24" y="4"/>
                  </a:cubicBezTo>
                  <a:cubicBezTo>
                    <a:pt x="24" y="9"/>
                    <a:pt x="24" y="9"/>
                    <a:pt x="24" y="9"/>
                  </a:cubicBezTo>
                  <a:cubicBezTo>
                    <a:pt x="24" y="10"/>
                    <a:pt x="23" y="11"/>
                    <a:pt x="23" y="11"/>
                  </a:cubicBezTo>
                  <a:cubicBezTo>
                    <a:pt x="20" y="12"/>
                    <a:pt x="18" y="13"/>
                    <a:pt x="16" y="15"/>
                  </a:cubicBezTo>
                  <a:cubicBezTo>
                    <a:pt x="15" y="15"/>
                    <a:pt x="14" y="15"/>
                    <a:pt x="14" y="15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5" y="19"/>
                    <a:pt x="5" y="19"/>
                    <a:pt x="5" y="19"/>
                  </a:cubicBezTo>
                  <a:cubicBezTo>
                    <a:pt x="10" y="22"/>
                    <a:pt x="10" y="22"/>
                    <a:pt x="10" y="22"/>
                  </a:cubicBezTo>
                  <a:cubicBezTo>
                    <a:pt x="10" y="22"/>
                    <a:pt x="11" y="23"/>
                    <a:pt x="11" y="24"/>
                  </a:cubicBezTo>
                  <a:cubicBezTo>
                    <a:pt x="10" y="27"/>
                    <a:pt x="10" y="29"/>
                    <a:pt x="11" y="32"/>
                  </a:cubicBezTo>
                  <a:cubicBezTo>
                    <a:pt x="11" y="33"/>
                    <a:pt x="10" y="34"/>
                    <a:pt x="10" y="34"/>
                  </a:cubicBezTo>
                  <a:cubicBezTo>
                    <a:pt x="5" y="37"/>
                    <a:pt x="5" y="37"/>
                    <a:pt x="5" y="37"/>
                  </a:cubicBezTo>
                  <a:cubicBezTo>
                    <a:pt x="9" y="43"/>
                    <a:pt x="9" y="43"/>
                    <a:pt x="9" y="43"/>
                  </a:cubicBezTo>
                  <a:cubicBezTo>
                    <a:pt x="14" y="41"/>
                    <a:pt x="14" y="41"/>
                    <a:pt x="14" y="41"/>
                  </a:cubicBezTo>
                  <a:cubicBezTo>
                    <a:pt x="14" y="41"/>
                    <a:pt x="15" y="41"/>
                    <a:pt x="16" y="41"/>
                  </a:cubicBezTo>
                  <a:cubicBezTo>
                    <a:pt x="18" y="43"/>
                    <a:pt x="20" y="44"/>
                    <a:pt x="23" y="45"/>
                  </a:cubicBezTo>
                  <a:cubicBezTo>
                    <a:pt x="23" y="45"/>
                    <a:pt x="24" y="46"/>
                    <a:pt x="24" y="47"/>
                  </a:cubicBezTo>
                  <a:lnTo>
                    <a:pt x="24" y="5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253" name="Freeform 44"/>
            <p:cNvSpPr>
              <a:spLocks noEditPoints="1"/>
            </p:cNvSpPr>
            <p:nvPr/>
          </p:nvSpPr>
          <p:spPr bwMode="auto">
            <a:xfrm>
              <a:off x="-755650" y="2178050"/>
              <a:ext cx="77788" cy="77788"/>
            </a:xfrm>
            <a:custGeom>
              <a:avLst/>
              <a:gdLst>
                <a:gd name="T0" fmla="*/ 10 w 20"/>
                <a:gd name="T1" fmla="*/ 20 h 20"/>
                <a:gd name="T2" fmla="*/ 0 w 20"/>
                <a:gd name="T3" fmla="*/ 10 h 20"/>
                <a:gd name="T4" fmla="*/ 10 w 20"/>
                <a:gd name="T5" fmla="*/ 0 h 20"/>
                <a:gd name="T6" fmla="*/ 20 w 20"/>
                <a:gd name="T7" fmla="*/ 10 h 20"/>
                <a:gd name="T8" fmla="*/ 10 w 20"/>
                <a:gd name="T9" fmla="*/ 20 h 20"/>
                <a:gd name="T10" fmla="*/ 10 w 20"/>
                <a:gd name="T11" fmla="*/ 4 h 20"/>
                <a:gd name="T12" fmla="*/ 4 w 20"/>
                <a:gd name="T13" fmla="*/ 10 h 20"/>
                <a:gd name="T14" fmla="*/ 10 w 20"/>
                <a:gd name="T15" fmla="*/ 16 h 20"/>
                <a:gd name="T16" fmla="*/ 16 w 20"/>
                <a:gd name="T17" fmla="*/ 10 h 20"/>
                <a:gd name="T18" fmla="*/ 10 w 20"/>
                <a:gd name="T19" fmla="*/ 4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0" h="20">
                  <a:moveTo>
                    <a:pt x="10" y="20"/>
                  </a:moveTo>
                  <a:cubicBezTo>
                    <a:pt x="4" y="20"/>
                    <a:pt x="0" y="16"/>
                    <a:pt x="0" y="10"/>
                  </a:cubicBezTo>
                  <a:cubicBezTo>
                    <a:pt x="0" y="4"/>
                    <a:pt x="4" y="0"/>
                    <a:pt x="10" y="0"/>
                  </a:cubicBezTo>
                  <a:cubicBezTo>
                    <a:pt x="16" y="0"/>
                    <a:pt x="20" y="4"/>
                    <a:pt x="20" y="10"/>
                  </a:cubicBezTo>
                  <a:cubicBezTo>
                    <a:pt x="20" y="16"/>
                    <a:pt x="16" y="20"/>
                    <a:pt x="10" y="20"/>
                  </a:cubicBezTo>
                  <a:close/>
                  <a:moveTo>
                    <a:pt x="10" y="4"/>
                  </a:moveTo>
                  <a:cubicBezTo>
                    <a:pt x="7" y="4"/>
                    <a:pt x="4" y="7"/>
                    <a:pt x="4" y="10"/>
                  </a:cubicBezTo>
                  <a:cubicBezTo>
                    <a:pt x="4" y="13"/>
                    <a:pt x="7" y="16"/>
                    <a:pt x="10" y="16"/>
                  </a:cubicBezTo>
                  <a:cubicBezTo>
                    <a:pt x="13" y="16"/>
                    <a:pt x="16" y="13"/>
                    <a:pt x="16" y="10"/>
                  </a:cubicBezTo>
                  <a:cubicBezTo>
                    <a:pt x="16" y="7"/>
                    <a:pt x="13" y="4"/>
                    <a:pt x="1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</p:grpSp>
      <p:sp>
        <p:nvSpPr>
          <p:cNvPr id="255" name="TextBox 254"/>
          <p:cNvSpPr txBox="1"/>
          <p:nvPr/>
        </p:nvSpPr>
        <p:spPr>
          <a:xfrm>
            <a:off x="7352860" y="4320240"/>
            <a:ext cx="966078" cy="184666"/>
          </a:xfrm>
          <a:prstGeom prst="rect">
            <a:avLst/>
          </a:prstGeom>
          <a:noFill/>
          <a:ln w="6350">
            <a:noFill/>
            <a:prstDash val="dash"/>
          </a:ln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RE-MODEL</a:t>
            </a:r>
          </a:p>
        </p:txBody>
      </p:sp>
      <p:sp>
        <p:nvSpPr>
          <p:cNvPr id="256" name="Freeform 48"/>
          <p:cNvSpPr>
            <a:spLocks noChangeAspect="1" noEditPoints="1"/>
          </p:cNvSpPr>
          <p:nvPr/>
        </p:nvSpPr>
        <p:spPr bwMode="auto">
          <a:xfrm>
            <a:off x="7632392" y="3864814"/>
            <a:ext cx="407013" cy="394992"/>
          </a:xfrm>
          <a:custGeom>
            <a:avLst/>
            <a:gdLst>
              <a:gd name="T0" fmla="*/ 10 w 97"/>
              <a:gd name="T1" fmla="*/ 94 h 94"/>
              <a:gd name="T2" fmla="*/ 3 w 97"/>
              <a:gd name="T3" fmla="*/ 91 h 94"/>
              <a:gd name="T4" fmla="*/ 0 w 97"/>
              <a:gd name="T5" fmla="*/ 84 h 94"/>
              <a:gd name="T6" fmla="*/ 3 w 97"/>
              <a:gd name="T7" fmla="*/ 77 h 94"/>
              <a:gd name="T8" fmla="*/ 41 w 97"/>
              <a:gd name="T9" fmla="*/ 39 h 94"/>
              <a:gd name="T10" fmla="*/ 47 w 97"/>
              <a:gd name="T11" fmla="*/ 8 h 94"/>
              <a:gd name="T12" fmla="*/ 67 w 97"/>
              <a:gd name="T13" fmla="*/ 0 h 94"/>
              <a:gd name="T14" fmla="*/ 79 w 97"/>
              <a:gd name="T15" fmla="*/ 3 h 94"/>
              <a:gd name="T16" fmla="*/ 80 w 97"/>
              <a:gd name="T17" fmla="*/ 4 h 94"/>
              <a:gd name="T18" fmla="*/ 80 w 97"/>
              <a:gd name="T19" fmla="*/ 6 h 94"/>
              <a:gd name="T20" fmla="*/ 68 w 97"/>
              <a:gd name="T21" fmla="*/ 19 h 94"/>
              <a:gd name="T22" fmla="*/ 68 w 97"/>
              <a:gd name="T23" fmla="*/ 27 h 94"/>
              <a:gd name="T24" fmla="*/ 75 w 97"/>
              <a:gd name="T25" fmla="*/ 27 h 94"/>
              <a:gd name="T26" fmla="*/ 88 w 97"/>
              <a:gd name="T27" fmla="*/ 14 h 94"/>
              <a:gd name="T28" fmla="*/ 90 w 97"/>
              <a:gd name="T29" fmla="*/ 14 h 94"/>
              <a:gd name="T30" fmla="*/ 91 w 97"/>
              <a:gd name="T31" fmla="*/ 15 h 94"/>
              <a:gd name="T32" fmla="*/ 86 w 97"/>
              <a:gd name="T33" fmla="*/ 47 h 94"/>
              <a:gd name="T34" fmla="*/ 66 w 97"/>
              <a:gd name="T35" fmla="*/ 56 h 94"/>
              <a:gd name="T36" fmla="*/ 66 w 97"/>
              <a:gd name="T37" fmla="*/ 56 h 94"/>
              <a:gd name="T38" fmla="*/ 55 w 97"/>
              <a:gd name="T39" fmla="*/ 53 h 94"/>
              <a:gd name="T40" fmla="*/ 17 w 97"/>
              <a:gd name="T41" fmla="*/ 91 h 94"/>
              <a:gd name="T42" fmla="*/ 10 w 97"/>
              <a:gd name="T43" fmla="*/ 94 h 94"/>
              <a:gd name="T44" fmla="*/ 67 w 97"/>
              <a:gd name="T45" fmla="*/ 4 h 94"/>
              <a:gd name="T46" fmla="*/ 50 w 97"/>
              <a:gd name="T47" fmla="*/ 11 h 94"/>
              <a:gd name="T48" fmla="*/ 45 w 97"/>
              <a:gd name="T49" fmla="*/ 39 h 94"/>
              <a:gd name="T50" fmla="*/ 45 w 97"/>
              <a:gd name="T51" fmla="*/ 41 h 94"/>
              <a:gd name="T52" fmla="*/ 5 w 97"/>
              <a:gd name="T53" fmla="*/ 80 h 94"/>
              <a:gd name="T54" fmla="*/ 4 w 97"/>
              <a:gd name="T55" fmla="*/ 84 h 94"/>
              <a:gd name="T56" fmla="*/ 5 w 97"/>
              <a:gd name="T57" fmla="*/ 89 h 94"/>
              <a:gd name="T58" fmla="*/ 14 w 97"/>
              <a:gd name="T59" fmla="*/ 89 h 94"/>
              <a:gd name="T60" fmla="*/ 53 w 97"/>
              <a:gd name="T61" fmla="*/ 49 h 94"/>
              <a:gd name="T62" fmla="*/ 55 w 97"/>
              <a:gd name="T63" fmla="*/ 49 h 94"/>
              <a:gd name="T64" fmla="*/ 66 w 97"/>
              <a:gd name="T65" fmla="*/ 52 h 94"/>
              <a:gd name="T66" fmla="*/ 83 w 97"/>
              <a:gd name="T67" fmla="*/ 45 h 94"/>
              <a:gd name="T68" fmla="*/ 89 w 97"/>
              <a:gd name="T69" fmla="*/ 19 h 94"/>
              <a:gd name="T70" fmla="*/ 78 w 97"/>
              <a:gd name="T71" fmla="*/ 30 h 94"/>
              <a:gd name="T72" fmla="*/ 76 w 97"/>
              <a:gd name="T73" fmla="*/ 31 h 94"/>
              <a:gd name="T74" fmla="*/ 66 w 97"/>
              <a:gd name="T75" fmla="*/ 31 h 94"/>
              <a:gd name="T76" fmla="*/ 64 w 97"/>
              <a:gd name="T77" fmla="*/ 29 h 94"/>
              <a:gd name="T78" fmla="*/ 64 w 97"/>
              <a:gd name="T79" fmla="*/ 18 h 94"/>
              <a:gd name="T80" fmla="*/ 64 w 97"/>
              <a:gd name="T81" fmla="*/ 16 h 94"/>
              <a:gd name="T82" fmla="*/ 75 w 97"/>
              <a:gd name="T83" fmla="*/ 5 h 94"/>
              <a:gd name="T84" fmla="*/ 67 w 97"/>
              <a:gd name="T85" fmla="*/ 4 h 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97" h="94">
                <a:moveTo>
                  <a:pt x="10" y="94"/>
                </a:moveTo>
                <a:cubicBezTo>
                  <a:pt x="7" y="94"/>
                  <a:pt x="4" y="93"/>
                  <a:pt x="3" y="91"/>
                </a:cubicBezTo>
                <a:cubicBezTo>
                  <a:pt x="1" y="90"/>
                  <a:pt x="0" y="87"/>
                  <a:pt x="0" y="84"/>
                </a:cubicBezTo>
                <a:cubicBezTo>
                  <a:pt x="0" y="82"/>
                  <a:pt x="1" y="79"/>
                  <a:pt x="3" y="77"/>
                </a:cubicBezTo>
                <a:cubicBezTo>
                  <a:pt x="41" y="39"/>
                  <a:pt x="41" y="39"/>
                  <a:pt x="41" y="39"/>
                </a:cubicBezTo>
                <a:cubicBezTo>
                  <a:pt x="36" y="28"/>
                  <a:pt x="38" y="16"/>
                  <a:pt x="47" y="8"/>
                </a:cubicBezTo>
                <a:cubicBezTo>
                  <a:pt x="52" y="3"/>
                  <a:pt x="59" y="0"/>
                  <a:pt x="67" y="0"/>
                </a:cubicBezTo>
                <a:cubicBezTo>
                  <a:pt x="71" y="0"/>
                  <a:pt x="76" y="1"/>
                  <a:pt x="79" y="3"/>
                </a:cubicBezTo>
                <a:cubicBezTo>
                  <a:pt x="80" y="3"/>
                  <a:pt x="80" y="4"/>
                  <a:pt x="80" y="4"/>
                </a:cubicBezTo>
                <a:cubicBezTo>
                  <a:pt x="81" y="5"/>
                  <a:pt x="80" y="5"/>
                  <a:pt x="80" y="6"/>
                </a:cubicBezTo>
                <a:cubicBezTo>
                  <a:pt x="68" y="19"/>
                  <a:pt x="68" y="19"/>
                  <a:pt x="68" y="19"/>
                </a:cubicBezTo>
                <a:cubicBezTo>
                  <a:pt x="68" y="27"/>
                  <a:pt x="68" y="27"/>
                  <a:pt x="68" y="27"/>
                </a:cubicBezTo>
                <a:cubicBezTo>
                  <a:pt x="75" y="27"/>
                  <a:pt x="75" y="27"/>
                  <a:pt x="75" y="27"/>
                </a:cubicBezTo>
                <a:cubicBezTo>
                  <a:pt x="88" y="14"/>
                  <a:pt x="88" y="14"/>
                  <a:pt x="88" y="14"/>
                </a:cubicBezTo>
                <a:cubicBezTo>
                  <a:pt x="89" y="14"/>
                  <a:pt x="89" y="14"/>
                  <a:pt x="90" y="14"/>
                </a:cubicBezTo>
                <a:cubicBezTo>
                  <a:pt x="90" y="14"/>
                  <a:pt x="91" y="14"/>
                  <a:pt x="91" y="15"/>
                </a:cubicBezTo>
                <a:cubicBezTo>
                  <a:pt x="97" y="26"/>
                  <a:pt x="95" y="39"/>
                  <a:pt x="86" y="47"/>
                </a:cubicBezTo>
                <a:cubicBezTo>
                  <a:pt x="81" y="53"/>
                  <a:pt x="74" y="56"/>
                  <a:pt x="66" y="56"/>
                </a:cubicBezTo>
                <a:cubicBezTo>
                  <a:pt x="66" y="56"/>
                  <a:pt x="66" y="56"/>
                  <a:pt x="66" y="56"/>
                </a:cubicBezTo>
                <a:cubicBezTo>
                  <a:pt x="62" y="56"/>
                  <a:pt x="59" y="55"/>
                  <a:pt x="55" y="53"/>
                </a:cubicBezTo>
                <a:cubicBezTo>
                  <a:pt x="17" y="91"/>
                  <a:pt x="17" y="91"/>
                  <a:pt x="17" y="91"/>
                </a:cubicBezTo>
                <a:cubicBezTo>
                  <a:pt x="15" y="93"/>
                  <a:pt x="12" y="94"/>
                  <a:pt x="10" y="94"/>
                </a:cubicBezTo>
                <a:close/>
                <a:moveTo>
                  <a:pt x="67" y="4"/>
                </a:moveTo>
                <a:cubicBezTo>
                  <a:pt x="60" y="4"/>
                  <a:pt x="54" y="6"/>
                  <a:pt x="50" y="11"/>
                </a:cubicBezTo>
                <a:cubicBezTo>
                  <a:pt x="42" y="18"/>
                  <a:pt x="40" y="29"/>
                  <a:pt x="45" y="39"/>
                </a:cubicBezTo>
                <a:cubicBezTo>
                  <a:pt x="45" y="39"/>
                  <a:pt x="45" y="40"/>
                  <a:pt x="45" y="41"/>
                </a:cubicBezTo>
                <a:cubicBezTo>
                  <a:pt x="5" y="80"/>
                  <a:pt x="5" y="80"/>
                  <a:pt x="5" y="80"/>
                </a:cubicBezTo>
                <a:cubicBezTo>
                  <a:pt x="4" y="81"/>
                  <a:pt x="4" y="83"/>
                  <a:pt x="4" y="84"/>
                </a:cubicBezTo>
                <a:cubicBezTo>
                  <a:pt x="4" y="86"/>
                  <a:pt x="4" y="87"/>
                  <a:pt x="5" y="89"/>
                </a:cubicBezTo>
                <a:cubicBezTo>
                  <a:pt x="8" y="91"/>
                  <a:pt x="12" y="91"/>
                  <a:pt x="14" y="89"/>
                </a:cubicBezTo>
                <a:cubicBezTo>
                  <a:pt x="53" y="49"/>
                  <a:pt x="53" y="49"/>
                  <a:pt x="53" y="49"/>
                </a:cubicBezTo>
                <a:cubicBezTo>
                  <a:pt x="54" y="49"/>
                  <a:pt x="55" y="49"/>
                  <a:pt x="55" y="49"/>
                </a:cubicBezTo>
                <a:cubicBezTo>
                  <a:pt x="59" y="51"/>
                  <a:pt x="63" y="52"/>
                  <a:pt x="66" y="52"/>
                </a:cubicBezTo>
                <a:cubicBezTo>
                  <a:pt x="73" y="52"/>
                  <a:pt x="79" y="49"/>
                  <a:pt x="83" y="45"/>
                </a:cubicBezTo>
                <a:cubicBezTo>
                  <a:pt x="90" y="38"/>
                  <a:pt x="92" y="28"/>
                  <a:pt x="89" y="19"/>
                </a:cubicBezTo>
                <a:cubicBezTo>
                  <a:pt x="78" y="30"/>
                  <a:pt x="78" y="30"/>
                  <a:pt x="78" y="30"/>
                </a:cubicBezTo>
                <a:cubicBezTo>
                  <a:pt x="77" y="31"/>
                  <a:pt x="77" y="31"/>
                  <a:pt x="76" y="31"/>
                </a:cubicBezTo>
                <a:cubicBezTo>
                  <a:pt x="66" y="31"/>
                  <a:pt x="66" y="31"/>
                  <a:pt x="66" y="31"/>
                </a:cubicBezTo>
                <a:cubicBezTo>
                  <a:pt x="65" y="31"/>
                  <a:pt x="64" y="30"/>
                  <a:pt x="64" y="29"/>
                </a:cubicBezTo>
                <a:cubicBezTo>
                  <a:pt x="64" y="18"/>
                  <a:pt x="64" y="18"/>
                  <a:pt x="64" y="18"/>
                </a:cubicBezTo>
                <a:cubicBezTo>
                  <a:pt x="64" y="17"/>
                  <a:pt x="64" y="17"/>
                  <a:pt x="64" y="16"/>
                </a:cubicBezTo>
                <a:cubicBezTo>
                  <a:pt x="75" y="5"/>
                  <a:pt x="75" y="5"/>
                  <a:pt x="75" y="5"/>
                </a:cubicBezTo>
                <a:cubicBezTo>
                  <a:pt x="72" y="4"/>
                  <a:pt x="70" y="4"/>
                  <a:pt x="67" y="4"/>
                </a:cubicBezTo>
                <a:close/>
              </a:path>
            </a:pathLst>
          </a:custGeom>
          <a:solidFill>
            <a:srgbClr val="E2583D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</a:endParaRPr>
          </a:p>
        </p:txBody>
      </p:sp>
      <p:grpSp>
        <p:nvGrpSpPr>
          <p:cNvPr id="257" name="Group 256"/>
          <p:cNvGrpSpPr>
            <a:grpSpLocks noChangeAspect="1"/>
          </p:cNvGrpSpPr>
          <p:nvPr/>
        </p:nvGrpSpPr>
        <p:grpSpPr>
          <a:xfrm>
            <a:off x="9352045" y="3810951"/>
            <a:ext cx="448855" cy="448854"/>
            <a:chOff x="5988050" y="1774825"/>
            <a:chExt cx="371476" cy="371475"/>
          </a:xfrm>
          <a:solidFill>
            <a:srgbClr val="78D2D2"/>
          </a:solidFill>
        </p:grpSpPr>
        <p:sp>
          <p:nvSpPr>
            <p:cNvPr id="258" name="Freeform 52"/>
            <p:cNvSpPr>
              <a:spLocks noEditPoints="1"/>
            </p:cNvSpPr>
            <p:nvPr/>
          </p:nvSpPr>
          <p:spPr bwMode="auto">
            <a:xfrm>
              <a:off x="6065838" y="1960563"/>
              <a:ext cx="107950" cy="107950"/>
            </a:xfrm>
            <a:custGeom>
              <a:avLst/>
              <a:gdLst>
                <a:gd name="T0" fmla="*/ 14 w 28"/>
                <a:gd name="T1" fmla="*/ 28 h 28"/>
                <a:gd name="T2" fmla="*/ 0 w 28"/>
                <a:gd name="T3" fmla="*/ 14 h 28"/>
                <a:gd name="T4" fmla="*/ 14 w 28"/>
                <a:gd name="T5" fmla="*/ 0 h 28"/>
                <a:gd name="T6" fmla="*/ 28 w 28"/>
                <a:gd name="T7" fmla="*/ 14 h 28"/>
                <a:gd name="T8" fmla="*/ 14 w 28"/>
                <a:gd name="T9" fmla="*/ 28 h 28"/>
                <a:gd name="T10" fmla="*/ 14 w 28"/>
                <a:gd name="T11" fmla="*/ 4 h 28"/>
                <a:gd name="T12" fmla="*/ 4 w 28"/>
                <a:gd name="T13" fmla="*/ 14 h 28"/>
                <a:gd name="T14" fmla="*/ 14 w 28"/>
                <a:gd name="T15" fmla="*/ 24 h 28"/>
                <a:gd name="T16" fmla="*/ 24 w 28"/>
                <a:gd name="T17" fmla="*/ 14 h 28"/>
                <a:gd name="T18" fmla="*/ 14 w 28"/>
                <a:gd name="T19" fmla="*/ 4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8" h="28">
                  <a:moveTo>
                    <a:pt x="14" y="28"/>
                  </a:moveTo>
                  <a:cubicBezTo>
                    <a:pt x="6" y="28"/>
                    <a:pt x="0" y="22"/>
                    <a:pt x="0" y="14"/>
                  </a:cubicBezTo>
                  <a:cubicBezTo>
                    <a:pt x="0" y="6"/>
                    <a:pt x="6" y="0"/>
                    <a:pt x="14" y="0"/>
                  </a:cubicBezTo>
                  <a:cubicBezTo>
                    <a:pt x="22" y="0"/>
                    <a:pt x="28" y="6"/>
                    <a:pt x="28" y="14"/>
                  </a:cubicBezTo>
                  <a:cubicBezTo>
                    <a:pt x="28" y="22"/>
                    <a:pt x="22" y="28"/>
                    <a:pt x="14" y="28"/>
                  </a:cubicBezTo>
                  <a:close/>
                  <a:moveTo>
                    <a:pt x="14" y="4"/>
                  </a:moveTo>
                  <a:cubicBezTo>
                    <a:pt x="8" y="4"/>
                    <a:pt x="4" y="8"/>
                    <a:pt x="4" y="14"/>
                  </a:cubicBezTo>
                  <a:cubicBezTo>
                    <a:pt x="4" y="20"/>
                    <a:pt x="8" y="24"/>
                    <a:pt x="14" y="24"/>
                  </a:cubicBezTo>
                  <a:cubicBezTo>
                    <a:pt x="20" y="24"/>
                    <a:pt x="24" y="20"/>
                    <a:pt x="24" y="14"/>
                  </a:cubicBezTo>
                  <a:cubicBezTo>
                    <a:pt x="24" y="8"/>
                    <a:pt x="20" y="4"/>
                    <a:pt x="14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259" name="Freeform 53"/>
            <p:cNvSpPr>
              <a:spLocks noEditPoints="1"/>
            </p:cNvSpPr>
            <p:nvPr/>
          </p:nvSpPr>
          <p:spPr bwMode="auto">
            <a:xfrm>
              <a:off x="5988050" y="1882775"/>
              <a:ext cx="263525" cy="263525"/>
            </a:xfrm>
            <a:custGeom>
              <a:avLst/>
              <a:gdLst>
                <a:gd name="T0" fmla="*/ 26 w 68"/>
                <a:gd name="T1" fmla="*/ 68 h 68"/>
                <a:gd name="T2" fmla="*/ 24 w 68"/>
                <a:gd name="T3" fmla="*/ 60 h 68"/>
                <a:gd name="T4" fmla="*/ 11 w 68"/>
                <a:gd name="T5" fmla="*/ 59 h 68"/>
                <a:gd name="T6" fmla="*/ 1 w 68"/>
                <a:gd name="T7" fmla="*/ 44 h 68"/>
                <a:gd name="T8" fmla="*/ 1 w 68"/>
                <a:gd name="T9" fmla="*/ 41 h 68"/>
                <a:gd name="T10" fmla="*/ 6 w 68"/>
                <a:gd name="T11" fmla="*/ 30 h 68"/>
                <a:gd name="T12" fmla="*/ 1 w 68"/>
                <a:gd name="T13" fmla="*/ 24 h 68"/>
                <a:gd name="T14" fmla="*/ 10 w 68"/>
                <a:gd name="T15" fmla="*/ 9 h 68"/>
                <a:gd name="T16" fmla="*/ 16 w 68"/>
                <a:gd name="T17" fmla="*/ 12 h 68"/>
                <a:gd name="T18" fmla="*/ 24 w 68"/>
                <a:gd name="T19" fmla="*/ 2 h 68"/>
                <a:gd name="T20" fmla="*/ 42 w 68"/>
                <a:gd name="T21" fmla="*/ 0 h 68"/>
                <a:gd name="T22" fmla="*/ 44 w 68"/>
                <a:gd name="T23" fmla="*/ 8 h 68"/>
                <a:gd name="T24" fmla="*/ 57 w 68"/>
                <a:gd name="T25" fmla="*/ 9 h 68"/>
                <a:gd name="T26" fmla="*/ 67 w 68"/>
                <a:gd name="T27" fmla="*/ 24 h 68"/>
                <a:gd name="T28" fmla="*/ 62 w 68"/>
                <a:gd name="T29" fmla="*/ 30 h 68"/>
                <a:gd name="T30" fmla="*/ 67 w 68"/>
                <a:gd name="T31" fmla="*/ 41 h 68"/>
                <a:gd name="T32" fmla="*/ 67 w 68"/>
                <a:gd name="T33" fmla="*/ 44 h 68"/>
                <a:gd name="T34" fmla="*/ 58 w 68"/>
                <a:gd name="T35" fmla="*/ 59 h 68"/>
                <a:gd name="T36" fmla="*/ 52 w 68"/>
                <a:gd name="T37" fmla="*/ 56 h 68"/>
                <a:gd name="T38" fmla="*/ 44 w 68"/>
                <a:gd name="T39" fmla="*/ 66 h 68"/>
                <a:gd name="T40" fmla="*/ 28 w 68"/>
                <a:gd name="T41" fmla="*/ 64 h 68"/>
                <a:gd name="T42" fmla="*/ 40 w 68"/>
                <a:gd name="T43" fmla="*/ 59 h 68"/>
                <a:gd name="T44" fmla="*/ 50 w 68"/>
                <a:gd name="T45" fmla="*/ 52 h 68"/>
                <a:gd name="T46" fmla="*/ 57 w 68"/>
                <a:gd name="T47" fmla="*/ 54 h 68"/>
                <a:gd name="T48" fmla="*/ 58 w 68"/>
                <a:gd name="T49" fmla="*/ 41 h 68"/>
                <a:gd name="T50" fmla="*/ 57 w 68"/>
                <a:gd name="T51" fmla="*/ 29 h 68"/>
                <a:gd name="T52" fmla="*/ 63 w 68"/>
                <a:gd name="T53" fmla="*/ 24 h 68"/>
                <a:gd name="T54" fmla="*/ 52 w 68"/>
                <a:gd name="T55" fmla="*/ 16 h 68"/>
                <a:gd name="T56" fmla="*/ 41 w 68"/>
                <a:gd name="T57" fmla="*/ 11 h 68"/>
                <a:gd name="T58" fmla="*/ 40 w 68"/>
                <a:gd name="T59" fmla="*/ 4 h 68"/>
                <a:gd name="T60" fmla="*/ 28 w 68"/>
                <a:gd name="T61" fmla="*/ 9 h 68"/>
                <a:gd name="T62" fmla="*/ 18 w 68"/>
                <a:gd name="T63" fmla="*/ 16 h 68"/>
                <a:gd name="T64" fmla="*/ 11 w 68"/>
                <a:gd name="T65" fmla="*/ 14 h 68"/>
                <a:gd name="T66" fmla="*/ 10 w 68"/>
                <a:gd name="T67" fmla="*/ 27 h 68"/>
                <a:gd name="T68" fmla="*/ 11 w 68"/>
                <a:gd name="T69" fmla="*/ 39 h 68"/>
                <a:gd name="T70" fmla="*/ 5 w 68"/>
                <a:gd name="T71" fmla="*/ 44 h 68"/>
                <a:gd name="T72" fmla="*/ 16 w 68"/>
                <a:gd name="T73" fmla="*/ 52 h 68"/>
                <a:gd name="T74" fmla="*/ 27 w 68"/>
                <a:gd name="T75" fmla="*/ 57 h 68"/>
                <a:gd name="T76" fmla="*/ 28 w 68"/>
                <a:gd name="T77" fmla="*/ 64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68" h="68">
                  <a:moveTo>
                    <a:pt x="42" y="68"/>
                  </a:moveTo>
                  <a:cubicBezTo>
                    <a:pt x="26" y="68"/>
                    <a:pt x="26" y="68"/>
                    <a:pt x="26" y="68"/>
                  </a:cubicBezTo>
                  <a:cubicBezTo>
                    <a:pt x="25" y="68"/>
                    <a:pt x="24" y="67"/>
                    <a:pt x="24" y="66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1" y="59"/>
                    <a:pt x="19" y="58"/>
                    <a:pt x="16" y="56"/>
                  </a:cubicBezTo>
                  <a:cubicBezTo>
                    <a:pt x="11" y="59"/>
                    <a:pt x="11" y="59"/>
                    <a:pt x="11" y="59"/>
                  </a:cubicBezTo>
                  <a:cubicBezTo>
                    <a:pt x="10" y="59"/>
                    <a:pt x="9" y="59"/>
                    <a:pt x="9" y="58"/>
                  </a:cubicBezTo>
                  <a:cubicBezTo>
                    <a:pt x="1" y="44"/>
                    <a:pt x="1" y="44"/>
                    <a:pt x="1" y="44"/>
                  </a:cubicBezTo>
                  <a:cubicBezTo>
                    <a:pt x="0" y="44"/>
                    <a:pt x="0" y="43"/>
                    <a:pt x="0" y="43"/>
                  </a:cubicBezTo>
                  <a:cubicBezTo>
                    <a:pt x="0" y="42"/>
                    <a:pt x="1" y="42"/>
                    <a:pt x="1" y="41"/>
                  </a:cubicBezTo>
                  <a:cubicBezTo>
                    <a:pt x="6" y="38"/>
                    <a:pt x="6" y="38"/>
                    <a:pt x="6" y="38"/>
                  </a:cubicBezTo>
                  <a:cubicBezTo>
                    <a:pt x="6" y="35"/>
                    <a:pt x="6" y="33"/>
                    <a:pt x="6" y="30"/>
                  </a:cubicBezTo>
                  <a:cubicBezTo>
                    <a:pt x="1" y="27"/>
                    <a:pt x="1" y="27"/>
                    <a:pt x="1" y="27"/>
                  </a:cubicBezTo>
                  <a:cubicBezTo>
                    <a:pt x="0" y="26"/>
                    <a:pt x="0" y="25"/>
                    <a:pt x="1" y="24"/>
                  </a:cubicBezTo>
                  <a:cubicBezTo>
                    <a:pt x="9" y="10"/>
                    <a:pt x="9" y="10"/>
                    <a:pt x="9" y="10"/>
                  </a:cubicBezTo>
                  <a:cubicBezTo>
                    <a:pt x="9" y="10"/>
                    <a:pt x="9" y="9"/>
                    <a:pt x="10" y="9"/>
                  </a:cubicBezTo>
                  <a:cubicBezTo>
                    <a:pt x="10" y="9"/>
                    <a:pt x="11" y="9"/>
                    <a:pt x="11" y="9"/>
                  </a:cubicBezTo>
                  <a:cubicBezTo>
                    <a:pt x="16" y="12"/>
                    <a:pt x="16" y="12"/>
                    <a:pt x="16" y="12"/>
                  </a:cubicBezTo>
                  <a:cubicBezTo>
                    <a:pt x="19" y="10"/>
                    <a:pt x="21" y="9"/>
                    <a:pt x="24" y="8"/>
                  </a:cubicBezTo>
                  <a:cubicBezTo>
                    <a:pt x="24" y="2"/>
                    <a:pt x="24" y="2"/>
                    <a:pt x="24" y="2"/>
                  </a:cubicBezTo>
                  <a:cubicBezTo>
                    <a:pt x="24" y="1"/>
                    <a:pt x="25" y="0"/>
                    <a:pt x="26" y="0"/>
                  </a:cubicBezTo>
                  <a:cubicBezTo>
                    <a:pt x="42" y="0"/>
                    <a:pt x="42" y="0"/>
                    <a:pt x="42" y="0"/>
                  </a:cubicBezTo>
                  <a:cubicBezTo>
                    <a:pt x="43" y="0"/>
                    <a:pt x="44" y="1"/>
                    <a:pt x="44" y="2"/>
                  </a:cubicBezTo>
                  <a:cubicBezTo>
                    <a:pt x="44" y="8"/>
                    <a:pt x="44" y="8"/>
                    <a:pt x="44" y="8"/>
                  </a:cubicBezTo>
                  <a:cubicBezTo>
                    <a:pt x="47" y="9"/>
                    <a:pt x="49" y="10"/>
                    <a:pt x="52" y="12"/>
                  </a:cubicBezTo>
                  <a:cubicBezTo>
                    <a:pt x="57" y="9"/>
                    <a:pt x="57" y="9"/>
                    <a:pt x="57" y="9"/>
                  </a:cubicBezTo>
                  <a:cubicBezTo>
                    <a:pt x="58" y="9"/>
                    <a:pt x="59" y="9"/>
                    <a:pt x="59" y="10"/>
                  </a:cubicBezTo>
                  <a:cubicBezTo>
                    <a:pt x="67" y="24"/>
                    <a:pt x="67" y="24"/>
                    <a:pt x="67" y="24"/>
                  </a:cubicBezTo>
                  <a:cubicBezTo>
                    <a:pt x="68" y="25"/>
                    <a:pt x="68" y="26"/>
                    <a:pt x="67" y="27"/>
                  </a:cubicBezTo>
                  <a:cubicBezTo>
                    <a:pt x="62" y="30"/>
                    <a:pt x="62" y="30"/>
                    <a:pt x="62" y="30"/>
                  </a:cubicBezTo>
                  <a:cubicBezTo>
                    <a:pt x="62" y="33"/>
                    <a:pt x="62" y="35"/>
                    <a:pt x="62" y="38"/>
                  </a:cubicBezTo>
                  <a:cubicBezTo>
                    <a:pt x="67" y="41"/>
                    <a:pt x="67" y="41"/>
                    <a:pt x="67" y="41"/>
                  </a:cubicBezTo>
                  <a:cubicBezTo>
                    <a:pt x="67" y="42"/>
                    <a:pt x="68" y="42"/>
                    <a:pt x="68" y="43"/>
                  </a:cubicBezTo>
                  <a:cubicBezTo>
                    <a:pt x="68" y="43"/>
                    <a:pt x="68" y="44"/>
                    <a:pt x="67" y="44"/>
                  </a:cubicBezTo>
                  <a:cubicBezTo>
                    <a:pt x="59" y="58"/>
                    <a:pt x="59" y="58"/>
                    <a:pt x="59" y="58"/>
                  </a:cubicBezTo>
                  <a:cubicBezTo>
                    <a:pt x="59" y="58"/>
                    <a:pt x="59" y="59"/>
                    <a:pt x="58" y="59"/>
                  </a:cubicBezTo>
                  <a:cubicBezTo>
                    <a:pt x="58" y="59"/>
                    <a:pt x="57" y="59"/>
                    <a:pt x="57" y="59"/>
                  </a:cubicBezTo>
                  <a:cubicBezTo>
                    <a:pt x="52" y="56"/>
                    <a:pt x="52" y="56"/>
                    <a:pt x="52" y="56"/>
                  </a:cubicBezTo>
                  <a:cubicBezTo>
                    <a:pt x="49" y="58"/>
                    <a:pt x="47" y="59"/>
                    <a:pt x="44" y="60"/>
                  </a:cubicBezTo>
                  <a:cubicBezTo>
                    <a:pt x="44" y="66"/>
                    <a:pt x="44" y="66"/>
                    <a:pt x="44" y="66"/>
                  </a:cubicBezTo>
                  <a:cubicBezTo>
                    <a:pt x="44" y="67"/>
                    <a:pt x="43" y="68"/>
                    <a:pt x="42" y="68"/>
                  </a:cubicBezTo>
                  <a:close/>
                  <a:moveTo>
                    <a:pt x="28" y="64"/>
                  </a:moveTo>
                  <a:cubicBezTo>
                    <a:pt x="40" y="64"/>
                    <a:pt x="40" y="64"/>
                    <a:pt x="40" y="64"/>
                  </a:cubicBezTo>
                  <a:cubicBezTo>
                    <a:pt x="40" y="59"/>
                    <a:pt x="40" y="59"/>
                    <a:pt x="40" y="59"/>
                  </a:cubicBezTo>
                  <a:cubicBezTo>
                    <a:pt x="40" y="58"/>
                    <a:pt x="41" y="57"/>
                    <a:pt x="41" y="57"/>
                  </a:cubicBezTo>
                  <a:cubicBezTo>
                    <a:pt x="45" y="56"/>
                    <a:pt x="48" y="54"/>
                    <a:pt x="50" y="52"/>
                  </a:cubicBezTo>
                  <a:cubicBezTo>
                    <a:pt x="51" y="51"/>
                    <a:pt x="52" y="51"/>
                    <a:pt x="52" y="52"/>
                  </a:cubicBezTo>
                  <a:cubicBezTo>
                    <a:pt x="57" y="54"/>
                    <a:pt x="57" y="54"/>
                    <a:pt x="57" y="54"/>
                  </a:cubicBezTo>
                  <a:cubicBezTo>
                    <a:pt x="63" y="44"/>
                    <a:pt x="63" y="44"/>
                    <a:pt x="63" y="44"/>
                  </a:cubicBezTo>
                  <a:cubicBezTo>
                    <a:pt x="58" y="41"/>
                    <a:pt x="58" y="41"/>
                    <a:pt x="58" y="41"/>
                  </a:cubicBezTo>
                  <a:cubicBezTo>
                    <a:pt x="58" y="41"/>
                    <a:pt x="57" y="40"/>
                    <a:pt x="57" y="39"/>
                  </a:cubicBezTo>
                  <a:cubicBezTo>
                    <a:pt x="58" y="36"/>
                    <a:pt x="58" y="32"/>
                    <a:pt x="57" y="29"/>
                  </a:cubicBezTo>
                  <a:cubicBezTo>
                    <a:pt x="57" y="28"/>
                    <a:pt x="58" y="27"/>
                    <a:pt x="58" y="27"/>
                  </a:cubicBezTo>
                  <a:cubicBezTo>
                    <a:pt x="63" y="24"/>
                    <a:pt x="63" y="24"/>
                    <a:pt x="63" y="24"/>
                  </a:cubicBezTo>
                  <a:cubicBezTo>
                    <a:pt x="57" y="14"/>
                    <a:pt x="57" y="14"/>
                    <a:pt x="57" y="14"/>
                  </a:cubicBezTo>
                  <a:cubicBezTo>
                    <a:pt x="52" y="16"/>
                    <a:pt x="52" y="16"/>
                    <a:pt x="52" y="16"/>
                  </a:cubicBezTo>
                  <a:cubicBezTo>
                    <a:pt x="52" y="17"/>
                    <a:pt x="51" y="17"/>
                    <a:pt x="50" y="16"/>
                  </a:cubicBezTo>
                  <a:cubicBezTo>
                    <a:pt x="48" y="14"/>
                    <a:pt x="45" y="12"/>
                    <a:pt x="41" y="11"/>
                  </a:cubicBezTo>
                  <a:cubicBezTo>
                    <a:pt x="41" y="11"/>
                    <a:pt x="40" y="10"/>
                    <a:pt x="40" y="9"/>
                  </a:cubicBezTo>
                  <a:cubicBezTo>
                    <a:pt x="40" y="4"/>
                    <a:pt x="40" y="4"/>
                    <a:pt x="40" y="4"/>
                  </a:cubicBezTo>
                  <a:cubicBezTo>
                    <a:pt x="28" y="4"/>
                    <a:pt x="28" y="4"/>
                    <a:pt x="28" y="4"/>
                  </a:cubicBezTo>
                  <a:cubicBezTo>
                    <a:pt x="28" y="9"/>
                    <a:pt x="28" y="9"/>
                    <a:pt x="28" y="9"/>
                  </a:cubicBezTo>
                  <a:cubicBezTo>
                    <a:pt x="28" y="10"/>
                    <a:pt x="27" y="11"/>
                    <a:pt x="27" y="11"/>
                  </a:cubicBezTo>
                  <a:cubicBezTo>
                    <a:pt x="23" y="12"/>
                    <a:pt x="20" y="14"/>
                    <a:pt x="18" y="16"/>
                  </a:cubicBezTo>
                  <a:cubicBezTo>
                    <a:pt x="17" y="17"/>
                    <a:pt x="16" y="17"/>
                    <a:pt x="16" y="16"/>
                  </a:cubicBezTo>
                  <a:cubicBezTo>
                    <a:pt x="11" y="14"/>
                    <a:pt x="11" y="14"/>
                    <a:pt x="11" y="14"/>
                  </a:cubicBezTo>
                  <a:cubicBezTo>
                    <a:pt x="5" y="24"/>
                    <a:pt x="5" y="24"/>
                    <a:pt x="5" y="24"/>
                  </a:cubicBezTo>
                  <a:cubicBezTo>
                    <a:pt x="10" y="27"/>
                    <a:pt x="10" y="27"/>
                    <a:pt x="10" y="27"/>
                  </a:cubicBezTo>
                  <a:cubicBezTo>
                    <a:pt x="10" y="27"/>
                    <a:pt x="11" y="28"/>
                    <a:pt x="11" y="29"/>
                  </a:cubicBezTo>
                  <a:cubicBezTo>
                    <a:pt x="10" y="32"/>
                    <a:pt x="10" y="36"/>
                    <a:pt x="11" y="39"/>
                  </a:cubicBezTo>
                  <a:cubicBezTo>
                    <a:pt x="11" y="40"/>
                    <a:pt x="10" y="41"/>
                    <a:pt x="10" y="41"/>
                  </a:cubicBezTo>
                  <a:cubicBezTo>
                    <a:pt x="5" y="44"/>
                    <a:pt x="5" y="44"/>
                    <a:pt x="5" y="44"/>
                  </a:cubicBezTo>
                  <a:cubicBezTo>
                    <a:pt x="11" y="54"/>
                    <a:pt x="11" y="54"/>
                    <a:pt x="11" y="54"/>
                  </a:cubicBezTo>
                  <a:cubicBezTo>
                    <a:pt x="16" y="52"/>
                    <a:pt x="16" y="52"/>
                    <a:pt x="16" y="52"/>
                  </a:cubicBezTo>
                  <a:cubicBezTo>
                    <a:pt x="16" y="51"/>
                    <a:pt x="17" y="51"/>
                    <a:pt x="18" y="52"/>
                  </a:cubicBezTo>
                  <a:cubicBezTo>
                    <a:pt x="20" y="54"/>
                    <a:pt x="23" y="56"/>
                    <a:pt x="27" y="57"/>
                  </a:cubicBezTo>
                  <a:cubicBezTo>
                    <a:pt x="27" y="57"/>
                    <a:pt x="28" y="58"/>
                    <a:pt x="28" y="59"/>
                  </a:cubicBezTo>
                  <a:lnTo>
                    <a:pt x="28" y="6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260" name="Freeform 54"/>
            <p:cNvSpPr>
              <a:spLocks noEditPoints="1"/>
            </p:cNvSpPr>
            <p:nvPr/>
          </p:nvSpPr>
          <p:spPr bwMode="auto">
            <a:xfrm>
              <a:off x="6251575" y="1820863"/>
              <a:ext cx="61913" cy="61913"/>
            </a:xfrm>
            <a:custGeom>
              <a:avLst/>
              <a:gdLst>
                <a:gd name="T0" fmla="*/ 8 w 16"/>
                <a:gd name="T1" fmla="*/ 16 h 16"/>
                <a:gd name="T2" fmla="*/ 0 w 16"/>
                <a:gd name="T3" fmla="*/ 8 h 16"/>
                <a:gd name="T4" fmla="*/ 8 w 16"/>
                <a:gd name="T5" fmla="*/ 0 h 16"/>
                <a:gd name="T6" fmla="*/ 16 w 16"/>
                <a:gd name="T7" fmla="*/ 8 h 16"/>
                <a:gd name="T8" fmla="*/ 8 w 16"/>
                <a:gd name="T9" fmla="*/ 16 h 16"/>
                <a:gd name="T10" fmla="*/ 8 w 16"/>
                <a:gd name="T11" fmla="*/ 4 h 16"/>
                <a:gd name="T12" fmla="*/ 4 w 16"/>
                <a:gd name="T13" fmla="*/ 8 h 16"/>
                <a:gd name="T14" fmla="*/ 8 w 16"/>
                <a:gd name="T15" fmla="*/ 12 h 16"/>
                <a:gd name="T16" fmla="*/ 12 w 16"/>
                <a:gd name="T17" fmla="*/ 8 h 16"/>
                <a:gd name="T18" fmla="*/ 8 w 16"/>
                <a:gd name="T19" fmla="*/ 4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6" h="16">
                  <a:moveTo>
                    <a:pt x="8" y="16"/>
                  </a:moveTo>
                  <a:cubicBezTo>
                    <a:pt x="4" y="16"/>
                    <a:pt x="0" y="12"/>
                    <a:pt x="0" y="8"/>
                  </a:cubicBezTo>
                  <a:cubicBezTo>
                    <a:pt x="0" y="4"/>
                    <a:pt x="4" y="0"/>
                    <a:pt x="8" y="0"/>
                  </a:cubicBezTo>
                  <a:cubicBezTo>
                    <a:pt x="12" y="0"/>
                    <a:pt x="16" y="4"/>
                    <a:pt x="16" y="8"/>
                  </a:cubicBezTo>
                  <a:cubicBezTo>
                    <a:pt x="16" y="12"/>
                    <a:pt x="12" y="16"/>
                    <a:pt x="8" y="16"/>
                  </a:cubicBezTo>
                  <a:close/>
                  <a:moveTo>
                    <a:pt x="8" y="4"/>
                  </a:moveTo>
                  <a:cubicBezTo>
                    <a:pt x="6" y="4"/>
                    <a:pt x="4" y="6"/>
                    <a:pt x="4" y="8"/>
                  </a:cubicBezTo>
                  <a:cubicBezTo>
                    <a:pt x="4" y="10"/>
                    <a:pt x="6" y="12"/>
                    <a:pt x="8" y="12"/>
                  </a:cubicBezTo>
                  <a:cubicBezTo>
                    <a:pt x="10" y="12"/>
                    <a:pt x="12" y="10"/>
                    <a:pt x="12" y="8"/>
                  </a:cubicBezTo>
                  <a:cubicBezTo>
                    <a:pt x="12" y="6"/>
                    <a:pt x="10" y="4"/>
                    <a:pt x="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261" name="Freeform 55"/>
            <p:cNvSpPr>
              <a:spLocks noEditPoints="1"/>
            </p:cNvSpPr>
            <p:nvPr/>
          </p:nvSpPr>
          <p:spPr bwMode="auto">
            <a:xfrm>
              <a:off x="6205538" y="1774825"/>
              <a:ext cx="153988" cy="155575"/>
            </a:xfrm>
            <a:custGeom>
              <a:avLst/>
              <a:gdLst>
                <a:gd name="T0" fmla="*/ 16 w 40"/>
                <a:gd name="T1" fmla="*/ 40 h 40"/>
                <a:gd name="T2" fmla="*/ 14 w 40"/>
                <a:gd name="T3" fmla="*/ 35 h 40"/>
                <a:gd name="T4" fmla="*/ 7 w 40"/>
                <a:gd name="T5" fmla="*/ 34 h 40"/>
                <a:gd name="T6" fmla="*/ 5 w 40"/>
                <a:gd name="T7" fmla="*/ 33 h 40"/>
                <a:gd name="T8" fmla="*/ 1 w 40"/>
                <a:gd name="T9" fmla="*/ 24 h 40"/>
                <a:gd name="T10" fmla="*/ 4 w 40"/>
                <a:gd name="T11" fmla="*/ 18 h 40"/>
                <a:gd name="T12" fmla="*/ 0 w 40"/>
                <a:gd name="T13" fmla="*/ 15 h 40"/>
                <a:gd name="T14" fmla="*/ 5 w 40"/>
                <a:gd name="T15" fmla="*/ 7 h 40"/>
                <a:gd name="T16" fmla="*/ 7 w 40"/>
                <a:gd name="T17" fmla="*/ 6 h 40"/>
                <a:gd name="T18" fmla="*/ 14 w 40"/>
                <a:gd name="T19" fmla="*/ 5 h 40"/>
                <a:gd name="T20" fmla="*/ 16 w 40"/>
                <a:gd name="T21" fmla="*/ 0 h 40"/>
                <a:gd name="T22" fmla="*/ 26 w 40"/>
                <a:gd name="T23" fmla="*/ 2 h 40"/>
                <a:gd name="T24" fmla="*/ 30 w 40"/>
                <a:gd name="T25" fmla="*/ 7 h 40"/>
                <a:gd name="T26" fmla="*/ 34 w 40"/>
                <a:gd name="T27" fmla="*/ 6 h 40"/>
                <a:gd name="T28" fmla="*/ 39 w 40"/>
                <a:gd name="T29" fmla="*/ 13 h 40"/>
                <a:gd name="T30" fmla="*/ 36 w 40"/>
                <a:gd name="T31" fmla="*/ 18 h 40"/>
                <a:gd name="T32" fmla="*/ 39 w 40"/>
                <a:gd name="T33" fmla="*/ 24 h 40"/>
                <a:gd name="T34" fmla="*/ 35 w 40"/>
                <a:gd name="T35" fmla="*/ 33 h 40"/>
                <a:gd name="T36" fmla="*/ 33 w 40"/>
                <a:gd name="T37" fmla="*/ 34 h 40"/>
                <a:gd name="T38" fmla="*/ 26 w 40"/>
                <a:gd name="T39" fmla="*/ 35 h 40"/>
                <a:gd name="T40" fmla="*/ 24 w 40"/>
                <a:gd name="T41" fmla="*/ 40 h 40"/>
                <a:gd name="T42" fmla="*/ 22 w 40"/>
                <a:gd name="T43" fmla="*/ 36 h 40"/>
                <a:gd name="T44" fmla="*/ 23 w 40"/>
                <a:gd name="T45" fmla="*/ 31 h 40"/>
                <a:gd name="T46" fmla="*/ 31 w 40"/>
                <a:gd name="T47" fmla="*/ 28 h 40"/>
                <a:gd name="T48" fmla="*/ 35 w 40"/>
                <a:gd name="T49" fmla="*/ 26 h 40"/>
                <a:gd name="T50" fmla="*/ 32 w 40"/>
                <a:gd name="T51" fmla="*/ 23 h 40"/>
                <a:gd name="T52" fmla="*/ 33 w 40"/>
                <a:gd name="T53" fmla="*/ 15 h 40"/>
                <a:gd name="T54" fmla="*/ 33 w 40"/>
                <a:gd name="T55" fmla="*/ 10 h 40"/>
                <a:gd name="T56" fmla="*/ 28 w 40"/>
                <a:gd name="T57" fmla="*/ 11 h 40"/>
                <a:gd name="T58" fmla="*/ 22 w 40"/>
                <a:gd name="T59" fmla="*/ 7 h 40"/>
                <a:gd name="T60" fmla="*/ 18 w 40"/>
                <a:gd name="T61" fmla="*/ 4 h 40"/>
                <a:gd name="T62" fmla="*/ 17 w 40"/>
                <a:gd name="T63" fmla="*/ 9 h 40"/>
                <a:gd name="T64" fmla="*/ 9 w 40"/>
                <a:gd name="T65" fmla="*/ 12 h 40"/>
                <a:gd name="T66" fmla="*/ 5 w 40"/>
                <a:gd name="T67" fmla="*/ 14 h 40"/>
                <a:gd name="T68" fmla="*/ 8 w 40"/>
                <a:gd name="T69" fmla="*/ 17 h 40"/>
                <a:gd name="T70" fmla="*/ 7 w 40"/>
                <a:gd name="T71" fmla="*/ 25 h 40"/>
                <a:gd name="T72" fmla="*/ 7 w 40"/>
                <a:gd name="T73" fmla="*/ 30 h 40"/>
                <a:gd name="T74" fmla="*/ 12 w 40"/>
                <a:gd name="T75" fmla="*/ 29 h 40"/>
                <a:gd name="T76" fmla="*/ 18 w 40"/>
                <a:gd name="T77" fmla="*/ 33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40" h="40">
                  <a:moveTo>
                    <a:pt x="24" y="40"/>
                  </a:moveTo>
                  <a:cubicBezTo>
                    <a:pt x="16" y="40"/>
                    <a:pt x="16" y="40"/>
                    <a:pt x="16" y="40"/>
                  </a:cubicBezTo>
                  <a:cubicBezTo>
                    <a:pt x="15" y="40"/>
                    <a:pt x="14" y="39"/>
                    <a:pt x="14" y="38"/>
                  </a:cubicBezTo>
                  <a:cubicBezTo>
                    <a:pt x="14" y="35"/>
                    <a:pt x="14" y="35"/>
                    <a:pt x="14" y="35"/>
                  </a:cubicBezTo>
                  <a:cubicBezTo>
                    <a:pt x="13" y="34"/>
                    <a:pt x="11" y="34"/>
                    <a:pt x="10" y="33"/>
                  </a:cubicBezTo>
                  <a:cubicBezTo>
                    <a:pt x="7" y="34"/>
                    <a:pt x="7" y="34"/>
                    <a:pt x="7" y="34"/>
                  </a:cubicBezTo>
                  <a:cubicBezTo>
                    <a:pt x="7" y="34"/>
                    <a:pt x="6" y="35"/>
                    <a:pt x="6" y="34"/>
                  </a:cubicBezTo>
                  <a:cubicBezTo>
                    <a:pt x="5" y="34"/>
                    <a:pt x="5" y="34"/>
                    <a:pt x="5" y="33"/>
                  </a:cubicBezTo>
                  <a:cubicBezTo>
                    <a:pt x="1" y="27"/>
                    <a:pt x="1" y="27"/>
                    <a:pt x="1" y="27"/>
                  </a:cubicBezTo>
                  <a:cubicBezTo>
                    <a:pt x="0" y="26"/>
                    <a:pt x="0" y="24"/>
                    <a:pt x="1" y="24"/>
                  </a:cubicBezTo>
                  <a:cubicBezTo>
                    <a:pt x="4" y="22"/>
                    <a:pt x="4" y="22"/>
                    <a:pt x="4" y="22"/>
                  </a:cubicBezTo>
                  <a:cubicBezTo>
                    <a:pt x="4" y="21"/>
                    <a:pt x="4" y="19"/>
                    <a:pt x="4" y="18"/>
                  </a:cubicBez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5"/>
                    <a:pt x="0" y="15"/>
                  </a:cubicBezTo>
                  <a:cubicBezTo>
                    <a:pt x="0" y="14"/>
                    <a:pt x="0" y="14"/>
                    <a:pt x="1" y="13"/>
                  </a:cubicBezTo>
                  <a:cubicBezTo>
                    <a:pt x="5" y="7"/>
                    <a:pt x="5" y="7"/>
                    <a:pt x="5" y="7"/>
                  </a:cubicBezTo>
                  <a:cubicBezTo>
                    <a:pt x="5" y="6"/>
                    <a:pt x="5" y="6"/>
                    <a:pt x="6" y="6"/>
                  </a:cubicBezTo>
                  <a:cubicBezTo>
                    <a:pt x="6" y="5"/>
                    <a:pt x="7" y="6"/>
                    <a:pt x="7" y="6"/>
                  </a:cubicBezTo>
                  <a:cubicBezTo>
                    <a:pt x="10" y="7"/>
                    <a:pt x="10" y="7"/>
                    <a:pt x="10" y="7"/>
                  </a:cubicBezTo>
                  <a:cubicBezTo>
                    <a:pt x="11" y="7"/>
                    <a:pt x="13" y="6"/>
                    <a:pt x="14" y="5"/>
                  </a:cubicBezTo>
                  <a:cubicBezTo>
                    <a:pt x="14" y="2"/>
                    <a:pt x="14" y="2"/>
                    <a:pt x="14" y="2"/>
                  </a:cubicBezTo>
                  <a:cubicBezTo>
                    <a:pt x="14" y="1"/>
                    <a:pt x="15" y="0"/>
                    <a:pt x="16" y="0"/>
                  </a:cubicBezTo>
                  <a:cubicBezTo>
                    <a:pt x="24" y="0"/>
                    <a:pt x="24" y="0"/>
                    <a:pt x="24" y="0"/>
                  </a:cubicBezTo>
                  <a:cubicBezTo>
                    <a:pt x="25" y="0"/>
                    <a:pt x="26" y="1"/>
                    <a:pt x="26" y="2"/>
                  </a:cubicBezTo>
                  <a:cubicBezTo>
                    <a:pt x="26" y="5"/>
                    <a:pt x="26" y="5"/>
                    <a:pt x="26" y="5"/>
                  </a:cubicBezTo>
                  <a:cubicBezTo>
                    <a:pt x="27" y="6"/>
                    <a:pt x="29" y="6"/>
                    <a:pt x="30" y="7"/>
                  </a:cubicBezTo>
                  <a:cubicBezTo>
                    <a:pt x="33" y="6"/>
                    <a:pt x="33" y="6"/>
                    <a:pt x="33" y="6"/>
                  </a:cubicBezTo>
                  <a:cubicBezTo>
                    <a:pt x="33" y="6"/>
                    <a:pt x="34" y="5"/>
                    <a:pt x="34" y="6"/>
                  </a:cubicBezTo>
                  <a:cubicBezTo>
                    <a:pt x="35" y="6"/>
                    <a:pt x="35" y="6"/>
                    <a:pt x="35" y="7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4"/>
                    <a:pt x="40" y="16"/>
                    <a:pt x="39" y="16"/>
                  </a:cubicBezTo>
                  <a:cubicBezTo>
                    <a:pt x="36" y="18"/>
                    <a:pt x="36" y="18"/>
                    <a:pt x="36" y="18"/>
                  </a:cubicBezTo>
                  <a:cubicBezTo>
                    <a:pt x="36" y="19"/>
                    <a:pt x="36" y="21"/>
                    <a:pt x="36" y="22"/>
                  </a:cubicBezTo>
                  <a:cubicBezTo>
                    <a:pt x="39" y="24"/>
                    <a:pt x="39" y="24"/>
                    <a:pt x="39" y="24"/>
                  </a:cubicBezTo>
                  <a:cubicBezTo>
                    <a:pt x="40" y="24"/>
                    <a:pt x="40" y="26"/>
                    <a:pt x="39" y="27"/>
                  </a:cubicBezTo>
                  <a:cubicBezTo>
                    <a:pt x="35" y="33"/>
                    <a:pt x="35" y="33"/>
                    <a:pt x="35" y="33"/>
                  </a:cubicBezTo>
                  <a:cubicBezTo>
                    <a:pt x="35" y="34"/>
                    <a:pt x="35" y="34"/>
                    <a:pt x="34" y="34"/>
                  </a:cubicBezTo>
                  <a:cubicBezTo>
                    <a:pt x="34" y="35"/>
                    <a:pt x="33" y="34"/>
                    <a:pt x="33" y="34"/>
                  </a:cubicBezTo>
                  <a:cubicBezTo>
                    <a:pt x="30" y="33"/>
                    <a:pt x="30" y="33"/>
                    <a:pt x="30" y="33"/>
                  </a:cubicBezTo>
                  <a:cubicBezTo>
                    <a:pt x="29" y="33"/>
                    <a:pt x="27" y="34"/>
                    <a:pt x="26" y="35"/>
                  </a:cubicBezTo>
                  <a:cubicBezTo>
                    <a:pt x="26" y="38"/>
                    <a:pt x="26" y="38"/>
                    <a:pt x="26" y="38"/>
                  </a:cubicBezTo>
                  <a:cubicBezTo>
                    <a:pt x="26" y="39"/>
                    <a:pt x="25" y="40"/>
                    <a:pt x="24" y="40"/>
                  </a:cubicBezTo>
                  <a:close/>
                  <a:moveTo>
                    <a:pt x="18" y="36"/>
                  </a:moveTo>
                  <a:cubicBezTo>
                    <a:pt x="22" y="36"/>
                    <a:pt x="22" y="36"/>
                    <a:pt x="22" y="36"/>
                  </a:cubicBezTo>
                  <a:cubicBezTo>
                    <a:pt x="22" y="33"/>
                    <a:pt x="22" y="33"/>
                    <a:pt x="22" y="33"/>
                  </a:cubicBezTo>
                  <a:cubicBezTo>
                    <a:pt x="22" y="32"/>
                    <a:pt x="23" y="32"/>
                    <a:pt x="23" y="31"/>
                  </a:cubicBezTo>
                  <a:cubicBezTo>
                    <a:pt x="25" y="31"/>
                    <a:pt x="27" y="30"/>
                    <a:pt x="28" y="29"/>
                  </a:cubicBezTo>
                  <a:cubicBezTo>
                    <a:pt x="29" y="28"/>
                    <a:pt x="30" y="28"/>
                    <a:pt x="31" y="28"/>
                  </a:cubicBezTo>
                  <a:cubicBezTo>
                    <a:pt x="33" y="30"/>
                    <a:pt x="33" y="30"/>
                    <a:pt x="33" y="30"/>
                  </a:cubicBezTo>
                  <a:cubicBezTo>
                    <a:pt x="35" y="26"/>
                    <a:pt x="35" y="26"/>
                    <a:pt x="35" y="26"/>
                  </a:cubicBezTo>
                  <a:cubicBezTo>
                    <a:pt x="33" y="25"/>
                    <a:pt x="33" y="25"/>
                    <a:pt x="33" y="25"/>
                  </a:cubicBezTo>
                  <a:cubicBezTo>
                    <a:pt x="32" y="25"/>
                    <a:pt x="31" y="24"/>
                    <a:pt x="32" y="23"/>
                  </a:cubicBezTo>
                  <a:cubicBezTo>
                    <a:pt x="32" y="21"/>
                    <a:pt x="32" y="19"/>
                    <a:pt x="32" y="17"/>
                  </a:cubicBezTo>
                  <a:cubicBezTo>
                    <a:pt x="31" y="16"/>
                    <a:pt x="32" y="15"/>
                    <a:pt x="33" y="15"/>
                  </a:cubicBezTo>
                  <a:cubicBezTo>
                    <a:pt x="35" y="14"/>
                    <a:pt x="35" y="14"/>
                    <a:pt x="35" y="14"/>
                  </a:cubicBezTo>
                  <a:cubicBezTo>
                    <a:pt x="33" y="10"/>
                    <a:pt x="33" y="10"/>
                    <a:pt x="33" y="10"/>
                  </a:cubicBezTo>
                  <a:cubicBezTo>
                    <a:pt x="31" y="12"/>
                    <a:pt x="31" y="12"/>
                    <a:pt x="31" y="12"/>
                  </a:cubicBezTo>
                  <a:cubicBezTo>
                    <a:pt x="30" y="12"/>
                    <a:pt x="29" y="12"/>
                    <a:pt x="28" y="11"/>
                  </a:cubicBezTo>
                  <a:cubicBezTo>
                    <a:pt x="27" y="10"/>
                    <a:pt x="25" y="9"/>
                    <a:pt x="23" y="9"/>
                  </a:cubicBezTo>
                  <a:cubicBezTo>
                    <a:pt x="23" y="8"/>
                    <a:pt x="22" y="8"/>
                    <a:pt x="22" y="7"/>
                  </a:cubicBezTo>
                  <a:cubicBezTo>
                    <a:pt x="22" y="4"/>
                    <a:pt x="22" y="4"/>
                    <a:pt x="22" y="4"/>
                  </a:cubicBezTo>
                  <a:cubicBezTo>
                    <a:pt x="18" y="4"/>
                    <a:pt x="18" y="4"/>
                    <a:pt x="18" y="4"/>
                  </a:cubicBezTo>
                  <a:cubicBezTo>
                    <a:pt x="18" y="7"/>
                    <a:pt x="18" y="7"/>
                    <a:pt x="18" y="7"/>
                  </a:cubicBezTo>
                  <a:cubicBezTo>
                    <a:pt x="18" y="8"/>
                    <a:pt x="17" y="8"/>
                    <a:pt x="17" y="9"/>
                  </a:cubicBezTo>
                  <a:cubicBezTo>
                    <a:pt x="15" y="9"/>
                    <a:pt x="13" y="10"/>
                    <a:pt x="12" y="11"/>
                  </a:cubicBezTo>
                  <a:cubicBezTo>
                    <a:pt x="11" y="12"/>
                    <a:pt x="10" y="12"/>
                    <a:pt x="9" y="12"/>
                  </a:cubicBezTo>
                  <a:cubicBezTo>
                    <a:pt x="7" y="10"/>
                    <a:pt x="7" y="10"/>
                    <a:pt x="7" y="10"/>
                  </a:cubicBezTo>
                  <a:cubicBezTo>
                    <a:pt x="5" y="14"/>
                    <a:pt x="5" y="14"/>
                    <a:pt x="5" y="14"/>
                  </a:cubicBezTo>
                  <a:cubicBezTo>
                    <a:pt x="7" y="15"/>
                    <a:pt x="7" y="15"/>
                    <a:pt x="7" y="15"/>
                  </a:cubicBezTo>
                  <a:cubicBezTo>
                    <a:pt x="8" y="15"/>
                    <a:pt x="9" y="16"/>
                    <a:pt x="8" y="17"/>
                  </a:cubicBezTo>
                  <a:cubicBezTo>
                    <a:pt x="8" y="19"/>
                    <a:pt x="8" y="21"/>
                    <a:pt x="8" y="23"/>
                  </a:cubicBezTo>
                  <a:cubicBezTo>
                    <a:pt x="9" y="24"/>
                    <a:pt x="8" y="24"/>
                    <a:pt x="7" y="25"/>
                  </a:cubicBezTo>
                  <a:cubicBezTo>
                    <a:pt x="5" y="26"/>
                    <a:pt x="5" y="26"/>
                    <a:pt x="5" y="26"/>
                  </a:cubicBezTo>
                  <a:cubicBezTo>
                    <a:pt x="7" y="30"/>
                    <a:pt x="7" y="30"/>
                    <a:pt x="7" y="30"/>
                  </a:cubicBezTo>
                  <a:cubicBezTo>
                    <a:pt x="9" y="28"/>
                    <a:pt x="9" y="28"/>
                    <a:pt x="9" y="28"/>
                  </a:cubicBezTo>
                  <a:cubicBezTo>
                    <a:pt x="10" y="28"/>
                    <a:pt x="11" y="28"/>
                    <a:pt x="12" y="29"/>
                  </a:cubicBezTo>
                  <a:cubicBezTo>
                    <a:pt x="13" y="30"/>
                    <a:pt x="15" y="31"/>
                    <a:pt x="17" y="31"/>
                  </a:cubicBezTo>
                  <a:cubicBezTo>
                    <a:pt x="17" y="32"/>
                    <a:pt x="18" y="33"/>
                    <a:pt x="18" y="33"/>
                  </a:cubicBezTo>
                  <a:lnTo>
                    <a:pt x="18" y="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</p:grpSp>
      <p:grpSp>
        <p:nvGrpSpPr>
          <p:cNvPr id="262" name="Group 261"/>
          <p:cNvGrpSpPr/>
          <p:nvPr/>
        </p:nvGrpSpPr>
        <p:grpSpPr>
          <a:xfrm>
            <a:off x="1659449" y="1710150"/>
            <a:ext cx="1910806" cy="1067838"/>
            <a:chOff x="1013695" y="2240659"/>
            <a:chExt cx="1532549" cy="856452"/>
          </a:xfrm>
        </p:grpSpPr>
        <p:grpSp>
          <p:nvGrpSpPr>
            <p:cNvPr id="263" name="Group 262"/>
            <p:cNvGrpSpPr/>
            <p:nvPr/>
          </p:nvGrpSpPr>
          <p:grpSpPr>
            <a:xfrm>
              <a:off x="1553008" y="2757488"/>
              <a:ext cx="453923" cy="339623"/>
              <a:chOff x="1553007" y="2757488"/>
              <a:chExt cx="453923" cy="339623"/>
            </a:xfrm>
          </p:grpSpPr>
          <p:cxnSp>
            <p:nvCxnSpPr>
              <p:cNvPr id="265" name="Straight Connector 264"/>
              <p:cNvCxnSpPr/>
              <p:nvPr/>
            </p:nvCxnSpPr>
            <p:spPr>
              <a:xfrm>
                <a:off x="1779969" y="2757488"/>
                <a:ext cx="0" cy="339623"/>
              </a:xfrm>
              <a:prstGeom prst="line">
                <a:avLst/>
              </a:prstGeom>
              <a:noFill/>
              <a:ln w="12700" cap="flat" cmpd="sng" algn="ctr">
                <a:solidFill>
                  <a:sysClr val="windowText" lastClr="000000">
                    <a:lumMod val="65000"/>
                    <a:lumOff val="35000"/>
                  </a:sysClr>
                </a:solidFill>
                <a:prstDash val="solid"/>
                <a:miter lim="800000"/>
              </a:ln>
              <a:effectLst/>
            </p:spPr>
          </p:cxnSp>
          <p:cxnSp>
            <p:nvCxnSpPr>
              <p:cNvPr id="266" name="Straight Connector 265"/>
              <p:cNvCxnSpPr/>
              <p:nvPr/>
            </p:nvCxnSpPr>
            <p:spPr>
              <a:xfrm rot="16200000">
                <a:off x="1779969" y="2530526"/>
                <a:ext cx="0" cy="453923"/>
              </a:xfrm>
              <a:prstGeom prst="line">
                <a:avLst/>
              </a:prstGeom>
              <a:noFill/>
              <a:ln w="12700" cap="flat" cmpd="sng" algn="ctr">
                <a:solidFill>
                  <a:sysClr val="windowText" lastClr="000000">
                    <a:lumMod val="65000"/>
                    <a:lumOff val="35000"/>
                  </a:sysClr>
                </a:solidFill>
                <a:prstDash val="solid"/>
                <a:miter lim="800000"/>
              </a:ln>
              <a:effectLst/>
            </p:spPr>
          </p:cxnSp>
        </p:grpSp>
        <p:sp>
          <p:nvSpPr>
            <p:cNvPr id="264" name="TextBox 263"/>
            <p:cNvSpPr txBox="1"/>
            <p:nvPr/>
          </p:nvSpPr>
          <p:spPr>
            <a:xfrm>
              <a:off x="1013695" y="2240659"/>
              <a:ext cx="1532549" cy="370275"/>
            </a:xfrm>
            <a:prstGeom prst="rect">
              <a:avLst/>
            </a:prstGeom>
            <a:noFill/>
            <a:ln w="6350">
              <a:noFill/>
              <a:prstDash val="dash"/>
            </a:ln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0" cap="none" spc="0" normalizeH="0" baseline="0" noProof="0" dirty="0">
                  <a:ln>
                    <a:noFill/>
                  </a:ln>
                  <a:effectLst/>
                  <a:uLnTx/>
                  <a:uFillTx/>
                </a:rPr>
                <a:t>Lorem </a:t>
              </a:r>
              <a:r>
                <a:rPr kumimoji="0" lang="en-US" sz="1000" b="0" i="0" u="none" strike="noStrike" kern="0" cap="none" spc="0" normalizeH="0" baseline="0" noProof="0" dirty="0" err="1">
                  <a:ln>
                    <a:noFill/>
                  </a:ln>
                  <a:effectLst/>
                  <a:uLnTx/>
                  <a:uFillTx/>
                </a:rPr>
                <a:t>Ipsum</a:t>
              </a:r>
              <a:r>
                <a:rPr kumimoji="0" lang="en-US" sz="1000" b="0" i="0" u="none" strike="noStrike" kern="0" cap="none" spc="0" normalizeH="0" baseline="0" noProof="0" dirty="0">
                  <a:ln>
                    <a:noFill/>
                  </a:ln>
                  <a:effectLst/>
                  <a:uLnTx/>
                  <a:uFillTx/>
                </a:rPr>
                <a:t> is simply dummy text of the printing and typesetting industry.</a:t>
              </a:r>
            </a:p>
          </p:txBody>
        </p:sp>
      </p:grpSp>
      <p:grpSp>
        <p:nvGrpSpPr>
          <p:cNvPr id="267" name="Group 266"/>
          <p:cNvGrpSpPr/>
          <p:nvPr/>
        </p:nvGrpSpPr>
        <p:grpSpPr>
          <a:xfrm>
            <a:off x="5140597" y="1710150"/>
            <a:ext cx="1910806" cy="1067838"/>
            <a:chOff x="1013695" y="2240659"/>
            <a:chExt cx="1532549" cy="856452"/>
          </a:xfrm>
        </p:grpSpPr>
        <p:grpSp>
          <p:nvGrpSpPr>
            <p:cNvPr id="268" name="Group 267"/>
            <p:cNvGrpSpPr/>
            <p:nvPr/>
          </p:nvGrpSpPr>
          <p:grpSpPr>
            <a:xfrm>
              <a:off x="1553008" y="2757488"/>
              <a:ext cx="453923" cy="339623"/>
              <a:chOff x="1553007" y="2757488"/>
              <a:chExt cx="453923" cy="339623"/>
            </a:xfrm>
          </p:grpSpPr>
          <p:cxnSp>
            <p:nvCxnSpPr>
              <p:cNvPr id="270" name="Straight Connector 269"/>
              <p:cNvCxnSpPr/>
              <p:nvPr/>
            </p:nvCxnSpPr>
            <p:spPr>
              <a:xfrm>
                <a:off x="1779969" y="2757488"/>
                <a:ext cx="0" cy="339623"/>
              </a:xfrm>
              <a:prstGeom prst="line">
                <a:avLst/>
              </a:prstGeom>
              <a:noFill/>
              <a:ln w="12700" cap="flat" cmpd="sng" algn="ctr">
                <a:solidFill>
                  <a:sysClr val="windowText" lastClr="000000">
                    <a:lumMod val="65000"/>
                    <a:lumOff val="35000"/>
                  </a:sysClr>
                </a:solidFill>
                <a:prstDash val="solid"/>
                <a:miter lim="800000"/>
              </a:ln>
              <a:effectLst/>
            </p:spPr>
          </p:cxnSp>
          <p:cxnSp>
            <p:nvCxnSpPr>
              <p:cNvPr id="271" name="Straight Connector 270"/>
              <p:cNvCxnSpPr/>
              <p:nvPr/>
            </p:nvCxnSpPr>
            <p:spPr>
              <a:xfrm rot="16200000">
                <a:off x="1779969" y="2530526"/>
                <a:ext cx="0" cy="453923"/>
              </a:xfrm>
              <a:prstGeom prst="line">
                <a:avLst/>
              </a:prstGeom>
              <a:noFill/>
              <a:ln w="12700" cap="flat" cmpd="sng" algn="ctr">
                <a:solidFill>
                  <a:sysClr val="windowText" lastClr="000000">
                    <a:lumMod val="65000"/>
                    <a:lumOff val="35000"/>
                  </a:sysClr>
                </a:solidFill>
                <a:prstDash val="solid"/>
                <a:miter lim="800000"/>
              </a:ln>
              <a:effectLst/>
            </p:spPr>
          </p:cxnSp>
        </p:grpSp>
        <p:sp>
          <p:nvSpPr>
            <p:cNvPr id="269" name="TextBox 268"/>
            <p:cNvSpPr txBox="1"/>
            <p:nvPr/>
          </p:nvSpPr>
          <p:spPr>
            <a:xfrm>
              <a:off x="1013695" y="2240659"/>
              <a:ext cx="1532549" cy="370275"/>
            </a:xfrm>
            <a:prstGeom prst="rect">
              <a:avLst/>
            </a:prstGeom>
            <a:noFill/>
            <a:ln w="6350">
              <a:noFill/>
              <a:prstDash val="dash"/>
            </a:ln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0" cap="none" spc="0" normalizeH="0" baseline="0" noProof="0" dirty="0">
                  <a:ln>
                    <a:noFill/>
                  </a:ln>
                  <a:effectLst/>
                  <a:uLnTx/>
                  <a:uFillTx/>
                </a:rPr>
                <a:t>Lorem </a:t>
              </a:r>
              <a:r>
                <a:rPr kumimoji="0" lang="en-US" sz="1000" b="0" i="0" u="none" strike="noStrike" kern="0" cap="none" spc="0" normalizeH="0" baseline="0" noProof="0" dirty="0" err="1">
                  <a:ln>
                    <a:noFill/>
                  </a:ln>
                  <a:effectLst/>
                  <a:uLnTx/>
                  <a:uFillTx/>
                </a:rPr>
                <a:t>Ipsum</a:t>
              </a:r>
              <a:r>
                <a:rPr kumimoji="0" lang="en-US" sz="1000" b="0" i="0" u="none" strike="noStrike" kern="0" cap="none" spc="0" normalizeH="0" baseline="0" noProof="0" dirty="0">
                  <a:ln>
                    <a:noFill/>
                  </a:ln>
                  <a:effectLst/>
                  <a:uLnTx/>
                  <a:uFillTx/>
                </a:rPr>
                <a:t> is simply dummy text of the printing and typesetting industry.</a:t>
              </a:r>
            </a:p>
          </p:txBody>
        </p:sp>
      </p:grpSp>
      <p:grpSp>
        <p:nvGrpSpPr>
          <p:cNvPr id="272" name="Group 271"/>
          <p:cNvGrpSpPr/>
          <p:nvPr/>
        </p:nvGrpSpPr>
        <p:grpSpPr>
          <a:xfrm>
            <a:off x="8621745" y="1710150"/>
            <a:ext cx="1910806" cy="1067838"/>
            <a:chOff x="1013695" y="2240659"/>
            <a:chExt cx="1532549" cy="856452"/>
          </a:xfrm>
        </p:grpSpPr>
        <p:grpSp>
          <p:nvGrpSpPr>
            <p:cNvPr id="273" name="Group 272"/>
            <p:cNvGrpSpPr/>
            <p:nvPr/>
          </p:nvGrpSpPr>
          <p:grpSpPr>
            <a:xfrm>
              <a:off x="1553008" y="2757488"/>
              <a:ext cx="453923" cy="339623"/>
              <a:chOff x="1553007" y="2757488"/>
              <a:chExt cx="453923" cy="339623"/>
            </a:xfrm>
          </p:grpSpPr>
          <p:cxnSp>
            <p:nvCxnSpPr>
              <p:cNvPr id="275" name="Straight Connector 274"/>
              <p:cNvCxnSpPr/>
              <p:nvPr/>
            </p:nvCxnSpPr>
            <p:spPr>
              <a:xfrm>
                <a:off x="1779969" y="2757488"/>
                <a:ext cx="0" cy="339623"/>
              </a:xfrm>
              <a:prstGeom prst="line">
                <a:avLst/>
              </a:prstGeom>
              <a:noFill/>
              <a:ln w="12700" cap="flat" cmpd="sng" algn="ctr">
                <a:solidFill>
                  <a:sysClr val="windowText" lastClr="000000">
                    <a:lumMod val="65000"/>
                    <a:lumOff val="35000"/>
                  </a:sysClr>
                </a:solidFill>
                <a:prstDash val="solid"/>
                <a:miter lim="800000"/>
              </a:ln>
              <a:effectLst/>
            </p:spPr>
          </p:cxnSp>
          <p:cxnSp>
            <p:nvCxnSpPr>
              <p:cNvPr id="276" name="Straight Connector 275"/>
              <p:cNvCxnSpPr/>
              <p:nvPr/>
            </p:nvCxnSpPr>
            <p:spPr>
              <a:xfrm rot="16200000">
                <a:off x="1779969" y="2530526"/>
                <a:ext cx="0" cy="453923"/>
              </a:xfrm>
              <a:prstGeom prst="line">
                <a:avLst/>
              </a:prstGeom>
              <a:noFill/>
              <a:ln w="12700" cap="flat" cmpd="sng" algn="ctr">
                <a:solidFill>
                  <a:sysClr val="windowText" lastClr="000000">
                    <a:lumMod val="65000"/>
                    <a:lumOff val="35000"/>
                  </a:sysClr>
                </a:solidFill>
                <a:prstDash val="solid"/>
                <a:miter lim="800000"/>
              </a:ln>
              <a:effectLst/>
            </p:spPr>
          </p:cxnSp>
        </p:grpSp>
        <p:sp>
          <p:nvSpPr>
            <p:cNvPr id="274" name="TextBox 273"/>
            <p:cNvSpPr txBox="1"/>
            <p:nvPr/>
          </p:nvSpPr>
          <p:spPr>
            <a:xfrm>
              <a:off x="1013695" y="2240659"/>
              <a:ext cx="1532549" cy="370275"/>
            </a:xfrm>
            <a:prstGeom prst="rect">
              <a:avLst/>
            </a:prstGeom>
            <a:noFill/>
            <a:ln w="6350">
              <a:noFill/>
              <a:prstDash val="dash"/>
            </a:ln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0" cap="none" spc="0" normalizeH="0" baseline="0" noProof="0" dirty="0">
                  <a:ln>
                    <a:noFill/>
                  </a:ln>
                  <a:effectLst/>
                  <a:uLnTx/>
                  <a:uFillTx/>
                </a:rPr>
                <a:t>Lorem </a:t>
              </a:r>
              <a:r>
                <a:rPr kumimoji="0" lang="en-US" sz="1000" b="0" i="0" u="none" strike="noStrike" kern="0" cap="none" spc="0" normalizeH="0" baseline="0" noProof="0" dirty="0" err="1">
                  <a:ln>
                    <a:noFill/>
                  </a:ln>
                  <a:effectLst/>
                  <a:uLnTx/>
                  <a:uFillTx/>
                </a:rPr>
                <a:t>Ipsum</a:t>
              </a:r>
              <a:r>
                <a:rPr kumimoji="0" lang="en-US" sz="1000" b="0" i="0" u="none" strike="noStrike" kern="0" cap="none" spc="0" normalizeH="0" baseline="0" noProof="0" dirty="0">
                  <a:ln>
                    <a:noFill/>
                  </a:ln>
                  <a:effectLst/>
                  <a:uLnTx/>
                  <a:uFillTx/>
                </a:rPr>
                <a:t> is simply dummy text of the printing and typesetting industry.</a:t>
              </a:r>
            </a:p>
          </p:txBody>
        </p:sp>
      </p:grpSp>
      <p:grpSp>
        <p:nvGrpSpPr>
          <p:cNvPr id="277" name="Group 276"/>
          <p:cNvGrpSpPr/>
          <p:nvPr/>
        </p:nvGrpSpPr>
        <p:grpSpPr>
          <a:xfrm flipV="1">
            <a:off x="3399348" y="5257778"/>
            <a:ext cx="1910806" cy="953891"/>
            <a:chOff x="1013695" y="2332049"/>
            <a:chExt cx="1532549" cy="765062"/>
          </a:xfrm>
        </p:grpSpPr>
        <p:grpSp>
          <p:nvGrpSpPr>
            <p:cNvPr id="278" name="Group 277"/>
            <p:cNvGrpSpPr/>
            <p:nvPr/>
          </p:nvGrpSpPr>
          <p:grpSpPr>
            <a:xfrm>
              <a:off x="1553008" y="2757488"/>
              <a:ext cx="453923" cy="339623"/>
              <a:chOff x="1553007" y="2757488"/>
              <a:chExt cx="453923" cy="339623"/>
            </a:xfrm>
          </p:grpSpPr>
          <p:cxnSp>
            <p:nvCxnSpPr>
              <p:cNvPr id="280" name="Straight Connector 279"/>
              <p:cNvCxnSpPr/>
              <p:nvPr/>
            </p:nvCxnSpPr>
            <p:spPr>
              <a:xfrm>
                <a:off x="1779969" y="2757488"/>
                <a:ext cx="0" cy="339623"/>
              </a:xfrm>
              <a:prstGeom prst="line">
                <a:avLst/>
              </a:prstGeom>
              <a:noFill/>
              <a:ln w="12700" cap="flat" cmpd="sng" algn="ctr">
                <a:solidFill>
                  <a:sysClr val="windowText" lastClr="000000">
                    <a:lumMod val="65000"/>
                    <a:lumOff val="35000"/>
                  </a:sysClr>
                </a:solidFill>
                <a:prstDash val="solid"/>
                <a:miter lim="800000"/>
              </a:ln>
              <a:effectLst/>
            </p:spPr>
          </p:cxnSp>
          <p:cxnSp>
            <p:nvCxnSpPr>
              <p:cNvPr id="281" name="Straight Connector 280"/>
              <p:cNvCxnSpPr/>
              <p:nvPr/>
            </p:nvCxnSpPr>
            <p:spPr>
              <a:xfrm rot="16200000">
                <a:off x="1779969" y="2530526"/>
                <a:ext cx="0" cy="453923"/>
              </a:xfrm>
              <a:prstGeom prst="line">
                <a:avLst/>
              </a:prstGeom>
              <a:noFill/>
              <a:ln w="12700" cap="flat" cmpd="sng" algn="ctr">
                <a:solidFill>
                  <a:sysClr val="windowText" lastClr="000000">
                    <a:lumMod val="65000"/>
                    <a:lumOff val="35000"/>
                  </a:sysClr>
                </a:solidFill>
                <a:prstDash val="solid"/>
                <a:miter lim="800000"/>
              </a:ln>
              <a:effectLst/>
            </p:spPr>
          </p:cxnSp>
        </p:grpSp>
        <p:sp>
          <p:nvSpPr>
            <p:cNvPr id="279" name="TextBox 278"/>
            <p:cNvSpPr txBox="1"/>
            <p:nvPr/>
          </p:nvSpPr>
          <p:spPr>
            <a:xfrm flipV="1">
              <a:off x="1013695" y="2332049"/>
              <a:ext cx="1532549" cy="370275"/>
            </a:xfrm>
            <a:prstGeom prst="rect">
              <a:avLst/>
            </a:prstGeom>
            <a:noFill/>
            <a:ln w="6350">
              <a:noFill/>
              <a:prstDash val="dash"/>
            </a:ln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0" cap="none" spc="0" normalizeH="0" baseline="0" noProof="0" dirty="0">
                  <a:ln>
                    <a:noFill/>
                  </a:ln>
                  <a:effectLst/>
                  <a:uLnTx/>
                  <a:uFillTx/>
                </a:rPr>
                <a:t>Lorem </a:t>
              </a:r>
              <a:r>
                <a:rPr kumimoji="0" lang="en-US" sz="1000" b="0" i="0" u="none" strike="noStrike" kern="0" cap="none" spc="0" normalizeH="0" baseline="0" noProof="0" dirty="0" err="1">
                  <a:ln>
                    <a:noFill/>
                  </a:ln>
                  <a:effectLst/>
                  <a:uLnTx/>
                  <a:uFillTx/>
                </a:rPr>
                <a:t>Ipsum</a:t>
              </a:r>
              <a:r>
                <a:rPr kumimoji="0" lang="en-US" sz="1000" b="0" i="0" u="none" strike="noStrike" kern="0" cap="none" spc="0" normalizeH="0" baseline="0" noProof="0" dirty="0">
                  <a:ln>
                    <a:noFill/>
                  </a:ln>
                  <a:effectLst/>
                  <a:uLnTx/>
                  <a:uFillTx/>
                </a:rPr>
                <a:t> is simply dummy text of the printing and typesetting industry.</a:t>
              </a:r>
            </a:p>
          </p:txBody>
        </p:sp>
      </p:grpSp>
      <p:grpSp>
        <p:nvGrpSpPr>
          <p:cNvPr id="282" name="Group 281"/>
          <p:cNvGrpSpPr/>
          <p:nvPr/>
        </p:nvGrpSpPr>
        <p:grpSpPr>
          <a:xfrm flipV="1">
            <a:off x="6880496" y="5257778"/>
            <a:ext cx="1910806" cy="953891"/>
            <a:chOff x="1013695" y="2332049"/>
            <a:chExt cx="1532549" cy="765062"/>
          </a:xfrm>
        </p:grpSpPr>
        <p:grpSp>
          <p:nvGrpSpPr>
            <p:cNvPr id="283" name="Group 282"/>
            <p:cNvGrpSpPr/>
            <p:nvPr/>
          </p:nvGrpSpPr>
          <p:grpSpPr>
            <a:xfrm>
              <a:off x="1553008" y="2757488"/>
              <a:ext cx="453923" cy="339623"/>
              <a:chOff x="1553007" y="2757488"/>
              <a:chExt cx="453923" cy="339623"/>
            </a:xfrm>
          </p:grpSpPr>
          <p:cxnSp>
            <p:nvCxnSpPr>
              <p:cNvPr id="285" name="Straight Connector 284"/>
              <p:cNvCxnSpPr/>
              <p:nvPr/>
            </p:nvCxnSpPr>
            <p:spPr>
              <a:xfrm>
                <a:off x="1779969" y="2757488"/>
                <a:ext cx="0" cy="339623"/>
              </a:xfrm>
              <a:prstGeom prst="line">
                <a:avLst/>
              </a:prstGeom>
              <a:noFill/>
              <a:ln w="12700" cap="flat" cmpd="sng" algn="ctr">
                <a:solidFill>
                  <a:sysClr val="windowText" lastClr="000000">
                    <a:lumMod val="65000"/>
                    <a:lumOff val="35000"/>
                  </a:sysClr>
                </a:solidFill>
                <a:prstDash val="solid"/>
                <a:miter lim="800000"/>
              </a:ln>
              <a:effectLst/>
            </p:spPr>
          </p:cxnSp>
          <p:cxnSp>
            <p:nvCxnSpPr>
              <p:cNvPr id="286" name="Straight Connector 285"/>
              <p:cNvCxnSpPr/>
              <p:nvPr/>
            </p:nvCxnSpPr>
            <p:spPr>
              <a:xfrm rot="16200000">
                <a:off x="1779969" y="2530526"/>
                <a:ext cx="0" cy="453923"/>
              </a:xfrm>
              <a:prstGeom prst="line">
                <a:avLst/>
              </a:prstGeom>
              <a:noFill/>
              <a:ln w="12700" cap="flat" cmpd="sng" algn="ctr">
                <a:solidFill>
                  <a:sysClr val="windowText" lastClr="000000">
                    <a:lumMod val="65000"/>
                    <a:lumOff val="35000"/>
                  </a:sysClr>
                </a:solidFill>
                <a:prstDash val="solid"/>
                <a:miter lim="800000"/>
              </a:ln>
              <a:effectLst/>
            </p:spPr>
          </p:cxnSp>
        </p:grpSp>
        <p:sp>
          <p:nvSpPr>
            <p:cNvPr id="284" name="TextBox 283"/>
            <p:cNvSpPr txBox="1"/>
            <p:nvPr/>
          </p:nvSpPr>
          <p:spPr>
            <a:xfrm flipV="1">
              <a:off x="1013695" y="2332049"/>
              <a:ext cx="1532549" cy="370275"/>
            </a:xfrm>
            <a:prstGeom prst="rect">
              <a:avLst/>
            </a:prstGeom>
            <a:noFill/>
            <a:ln w="6350">
              <a:noFill/>
              <a:prstDash val="dash"/>
            </a:ln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0" cap="none" spc="0" normalizeH="0" baseline="0" noProof="0" dirty="0">
                  <a:ln>
                    <a:noFill/>
                  </a:ln>
                  <a:effectLst/>
                  <a:uLnTx/>
                  <a:uFillTx/>
                </a:rPr>
                <a:t>Lorem </a:t>
              </a:r>
              <a:r>
                <a:rPr kumimoji="0" lang="en-US" sz="1000" b="0" i="0" u="none" strike="noStrike" kern="0" cap="none" spc="0" normalizeH="0" baseline="0" noProof="0" dirty="0" err="1">
                  <a:ln>
                    <a:noFill/>
                  </a:ln>
                  <a:effectLst/>
                  <a:uLnTx/>
                  <a:uFillTx/>
                </a:rPr>
                <a:t>Ipsum</a:t>
              </a:r>
              <a:r>
                <a:rPr kumimoji="0" lang="en-US" sz="1000" b="0" i="0" u="none" strike="noStrike" kern="0" cap="none" spc="0" normalizeH="0" baseline="0" noProof="0" dirty="0">
                  <a:ln>
                    <a:noFill/>
                  </a:ln>
                  <a:effectLst/>
                  <a:uLnTx/>
                  <a:uFillTx/>
                </a:rPr>
                <a:t> is simply dummy text of the printing and typesetting industry.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8289171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Text Placeholder 120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/>
              <a:t>Lorem </a:t>
            </a:r>
            <a:r>
              <a:rPr lang="en-US" dirty="0" err="1"/>
              <a:t>Ipsum</a:t>
            </a:r>
            <a:r>
              <a:rPr lang="en-US" dirty="0"/>
              <a:t> is simply dummy text of the printing and typesetting industry. Lorem </a:t>
            </a:r>
            <a:r>
              <a:rPr lang="en-US" dirty="0" err="1"/>
              <a:t>Ipsum</a:t>
            </a:r>
            <a:r>
              <a:rPr lang="en-US" dirty="0"/>
              <a:t> has been the industry's standard dummy text ever since the 1500s, when an unknown printer took a galley of type and scrambled it to make a type specimen book. </a:t>
            </a:r>
          </a:p>
        </p:txBody>
      </p:sp>
      <p:sp>
        <p:nvSpPr>
          <p:cNvPr id="120" name="Text Placeholder 119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sz="3200" dirty="0"/>
              <a:t>PowerPoint Presentation</a:t>
            </a:r>
          </a:p>
        </p:txBody>
      </p:sp>
      <p:sp>
        <p:nvSpPr>
          <p:cNvPr id="117" name="Slide Number Placeholder 11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206E70-9524-410D-AE9B-78D656EAA14D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102" name="Freeform 5"/>
          <p:cNvSpPr>
            <a:spLocks/>
          </p:cNvSpPr>
          <p:nvPr/>
        </p:nvSpPr>
        <p:spPr bwMode="auto">
          <a:xfrm>
            <a:off x="1588773" y="1978520"/>
            <a:ext cx="2600282" cy="859033"/>
          </a:xfrm>
          <a:custGeom>
            <a:avLst/>
            <a:gdLst>
              <a:gd name="T0" fmla="*/ 634 w 638"/>
              <a:gd name="T1" fmla="*/ 120 h 259"/>
              <a:gd name="T2" fmla="*/ 592 w 638"/>
              <a:gd name="T3" fmla="*/ 74 h 259"/>
              <a:gd name="T4" fmla="*/ 584 w 638"/>
              <a:gd name="T5" fmla="*/ 65 h 259"/>
              <a:gd name="T6" fmla="*/ 555 w 638"/>
              <a:gd name="T7" fmla="*/ 33 h 259"/>
              <a:gd name="T8" fmla="*/ 534 w 638"/>
              <a:gd name="T9" fmla="*/ 10 h 259"/>
              <a:gd name="T10" fmla="*/ 534 w 638"/>
              <a:gd name="T11" fmla="*/ 9 h 259"/>
              <a:gd name="T12" fmla="*/ 525 w 638"/>
              <a:gd name="T13" fmla="*/ 0 h 259"/>
              <a:gd name="T14" fmla="*/ 0 w 638"/>
              <a:gd name="T15" fmla="*/ 0 h 259"/>
              <a:gd name="T16" fmla="*/ 0 w 638"/>
              <a:gd name="T17" fmla="*/ 259 h 259"/>
              <a:gd name="T18" fmla="*/ 525 w 638"/>
              <a:gd name="T19" fmla="*/ 259 h 259"/>
              <a:gd name="T20" fmla="*/ 534 w 638"/>
              <a:gd name="T21" fmla="*/ 250 h 259"/>
              <a:gd name="T22" fmla="*/ 534 w 638"/>
              <a:gd name="T23" fmla="*/ 250 h 259"/>
              <a:gd name="T24" fmla="*/ 555 w 638"/>
              <a:gd name="T25" fmla="*/ 226 h 259"/>
              <a:gd name="T26" fmla="*/ 584 w 638"/>
              <a:gd name="T27" fmla="*/ 194 h 259"/>
              <a:gd name="T28" fmla="*/ 592 w 638"/>
              <a:gd name="T29" fmla="*/ 185 h 259"/>
              <a:gd name="T30" fmla="*/ 634 w 638"/>
              <a:gd name="T31" fmla="*/ 139 h 259"/>
              <a:gd name="T32" fmla="*/ 634 w 638"/>
              <a:gd name="T33" fmla="*/ 120 h 2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638" h="259">
                <a:moveTo>
                  <a:pt x="634" y="120"/>
                </a:moveTo>
                <a:cubicBezTo>
                  <a:pt x="592" y="74"/>
                  <a:pt x="592" y="74"/>
                  <a:pt x="592" y="74"/>
                </a:cubicBezTo>
                <a:cubicBezTo>
                  <a:pt x="590" y="72"/>
                  <a:pt x="587" y="68"/>
                  <a:pt x="584" y="65"/>
                </a:cubicBezTo>
                <a:cubicBezTo>
                  <a:pt x="555" y="33"/>
                  <a:pt x="555" y="33"/>
                  <a:pt x="555" y="33"/>
                </a:cubicBezTo>
                <a:cubicBezTo>
                  <a:pt x="534" y="10"/>
                  <a:pt x="534" y="10"/>
                  <a:pt x="534" y="10"/>
                </a:cubicBezTo>
                <a:cubicBezTo>
                  <a:pt x="534" y="9"/>
                  <a:pt x="534" y="9"/>
                  <a:pt x="534" y="9"/>
                </a:cubicBezTo>
                <a:cubicBezTo>
                  <a:pt x="525" y="0"/>
                  <a:pt x="525" y="0"/>
                  <a:pt x="525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259"/>
                  <a:pt x="0" y="259"/>
                  <a:pt x="0" y="259"/>
                </a:cubicBezTo>
                <a:cubicBezTo>
                  <a:pt x="525" y="259"/>
                  <a:pt x="525" y="259"/>
                  <a:pt x="525" y="259"/>
                </a:cubicBezTo>
                <a:cubicBezTo>
                  <a:pt x="534" y="250"/>
                  <a:pt x="534" y="250"/>
                  <a:pt x="534" y="250"/>
                </a:cubicBezTo>
                <a:cubicBezTo>
                  <a:pt x="534" y="250"/>
                  <a:pt x="534" y="250"/>
                  <a:pt x="534" y="250"/>
                </a:cubicBezTo>
                <a:cubicBezTo>
                  <a:pt x="555" y="226"/>
                  <a:pt x="555" y="226"/>
                  <a:pt x="555" y="226"/>
                </a:cubicBezTo>
                <a:cubicBezTo>
                  <a:pt x="584" y="194"/>
                  <a:pt x="584" y="194"/>
                  <a:pt x="584" y="194"/>
                </a:cubicBezTo>
                <a:cubicBezTo>
                  <a:pt x="587" y="191"/>
                  <a:pt x="590" y="187"/>
                  <a:pt x="592" y="185"/>
                </a:cubicBezTo>
                <a:cubicBezTo>
                  <a:pt x="634" y="139"/>
                  <a:pt x="634" y="139"/>
                  <a:pt x="634" y="139"/>
                </a:cubicBezTo>
                <a:cubicBezTo>
                  <a:pt x="638" y="134"/>
                  <a:pt x="638" y="125"/>
                  <a:pt x="634" y="120"/>
                </a:cubicBezTo>
                <a:close/>
              </a:path>
            </a:pathLst>
          </a:custGeom>
          <a:solidFill>
            <a:srgbClr val="E2583D"/>
          </a:solidFill>
          <a:ln w="15875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6" name="Freeform 6"/>
          <p:cNvSpPr>
            <a:spLocks/>
          </p:cNvSpPr>
          <p:nvPr/>
        </p:nvSpPr>
        <p:spPr bwMode="auto">
          <a:xfrm>
            <a:off x="1588773" y="2836100"/>
            <a:ext cx="2600282" cy="854829"/>
          </a:xfrm>
          <a:custGeom>
            <a:avLst/>
            <a:gdLst>
              <a:gd name="T0" fmla="*/ 634 w 638"/>
              <a:gd name="T1" fmla="*/ 120 h 258"/>
              <a:gd name="T2" fmla="*/ 592 w 638"/>
              <a:gd name="T3" fmla="*/ 73 h 258"/>
              <a:gd name="T4" fmla="*/ 584 w 638"/>
              <a:gd name="T5" fmla="*/ 64 h 258"/>
              <a:gd name="T6" fmla="*/ 555 w 638"/>
              <a:gd name="T7" fmla="*/ 32 h 258"/>
              <a:gd name="T8" fmla="*/ 534 w 638"/>
              <a:gd name="T9" fmla="*/ 9 h 258"/>
              <a:gd name="T10" fmla="*/ 534 w 638"/>
              <a:gd name="T11" fmla="*/ 9 h 258"/>
              <a:gd name="T12" fmla="*/ 525 w 638"/>
              <a:gd name="T13" fmla="*/ 0 h 258"/>
              <a:gd name="T14" fmla="*/ 0 w 638"/>
              <a:gd name="T15" fmla="*/ 0 h 258"/>
              <a:gd name="T16" fmla="*/ 0 w 638"/>
              <a:gd name="T17" fmla="*/ 258 h 258"/>
              <a:gd name="T18" fmla="*/ 525 w 638"/>
              <a:gd name="T19" fmla="*/ 258 h 258"/>
              <a:gd name="T20" fmla="*/ 534 w 638"/>
              <a:gd name="T21" fmla="*/ 249 h 258"/>
              <a:gd name="T22" fmla="*/ 534 w 638"/>
              <a:gd name="T23" fmla="*/ 249 h 258"/>
              <a:gd name="T24" fmla="*/ 555 w 638"/>
              <a:gd name="T25" fmla="*/ 226 h 258"/>
              <a:gd name="T26" fmla="*/ 584 w 638"/>
              <a:gd name="T27" fmla="*/ 193 h 258"/>
              <a:gd name="T28" fmla="*/ 592 w 638"/>
              <a:gd name="T29" fmla="*/ 184 h 258"/>
              <a:gd name="T30" fmla="*/ 634 w 638"/>
              <a:gd name="T31" fmla="*/ 138 h 258"/>
              <a:gd name="T32" fmla="*/ 634 w 638"/>
              <a:gd name="T33" fmla="*/ 120 h 2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638" h="258">
                <a:moveTo>
                  <a:pt x="634" y="120"/>
                </a:moveTo>
                <a:cubicBezTo>
                  <a:pt x="592" y="73"/>
                  <a:pt x="592" y="73"/>
                  <a:pt x="592" y="73"/>
                </a:cubicBezTo>
                <a:cubicBezTo>
                  <a:pt x="590" y="71"/>
                  <a:pt x="587" y="68"/>
                  <a:pt x="584" y="64"/>
                </a:cubicBezTo>
                <a:cubicBezTo>
                  <a:pt x="555" y="32"/>
                  <a:pt x="555" y="32"/>
                  <a:pt x="555" y="32"/>
                </a:cubicBezTo>
                <a:cubicBezTo>
                  <a:pt x="534" y="9"/>
                  <a:pt x="534" y="9"/>
                  <a:pt x="534" y="9"/>
                </a:cubicBezTo>
                <a:cubicBezTo>
                  <a:pt x="534" y="9"/>
                  <a:pt x="534" y="9"/>
                  <a:pt x="534" y="9"/>
                </a:cubicBezTo>
                <a:cubicBezTo>
                  <a:pt x="525" y="0"/>
                  <a:pt x="525" y="0"/>
                  <a:pt x="525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258"/>
                  <a:pt x="0" y="258"/>
                  <a:pt x="0" y="258"/>
                </a:cubicBezTo>
                <a:cubicBezTo>
                  <a:pt x="525" y="258"/>
                  <a:pt x="525" y="258"/>
                  <a:pt x="525" y="258"/>
                </a:cubicBezTo>
                <a:cubicBezTo>
                  <a:pt x="534" y="249"/>
                  <a:pt x="534" y="249"/>
                  <a:pt x="534" y="249"/>
                </a:cubicBezTo>
                <a:cubicBezTo>
                  <a:pt x="534" y="249"/>
                  <a:pt x="534" y="249"/>
                  <a:pt x="534" y="249"/>
                </a:cubicBezTo>
                <a:cubicBezTo>
                  <a:pt x="555" y="226"/>
                  <a:pt x="555" y="226"/>
                  <a:pt x="555" y="226"/>
                </a:cubicBezTo>
                <a:cubicBezTo>
                  <a:pt x="584" y="193"/>
                  <a:pt x="584" y="193"/>
                  <a:pt x="584" y="193"/>
                </a:cubicBezTo>
                <a:cubicBezTo>
                  <a:pt x="587" y="190"/>
                  <a:pt x="590" y="187"/>
                  <a:pt x="592" y="184"/>
                </a:cubicBezTo>
                <a:cubicBezTo>
                  <a:pt x="634" y="138"/>
                  <a:pt x="634" y="138"/>
                  <a:pt x="634" y="138"/>
                </a:cubicBezTo>
                <a:cubicBezTo>
                  <a:pt x="638" y="133"/>
                  <a:pt x="638" y="125"/>
                  <a:pt x="634" y="120"/>
                </a:cubicBezTo>
                <a:close/>
              </a:path>
            </a:pathLst>
          </a:custGeom>
          <a:solidFill>
            <a:srgbClr val="AFABAB"/>
          </a:solidFill>
          <a:ln w="15875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8" name="Freeform 7"/>
          <p:cNvSpPr>
            <a:spLocks/>
          </p:cNvSpPr>
          <p:nvPr/>
        </p:nvSpPr>
        <p:spPr bwMode="auto">
          <a:xfrm>
            <a:off x="1588773" y="3690929"/>
            <a:ext cx="2600282" cy="856230"/>
          </a:xfrm>
          <a:custGeom>
            <a:avLst/>
            <a:gdLst>
              <a:gd name="T0" fmla="*/ 634 w 638"/>
              <a:gd name="T1" fmla="*/ 120 h 258"/>
              <a:gd name="T2" fmla="*/ 592 w 638"/>
              <a:gd name="T3" fmla="*/ 74 h 258"/>
              <a:gd name="T4" fmla="*/ 584 w 638"/>
              <a:gd name="T5" fmla="*/ 65 h 258"/>
              <a:gd name="T6" fmla="*/ 555 w 638"/>
              <a:gd name="T7" fmla="*/ 32 h 258"/>
              <a:gd name="T8" fmla="*/ 534 w 638"/>
              <a:gd name="T9" fmla="*/ 9 h 258"/>
              <a:gd name="T10" fmla="*/ 534 w 638"/>
              <a:gd name="T11" fmla="*/ 9 h 258"/>
              <a:gd name="T12" fmla="*/ 525 w 638"/>
              <a:gd name="T13" fmla="*/ 0 h 258"/>
              <a:gd name="T14" fmla="*/ 0 w 638"/>
              <a:gd name="T15" fmla="*/ 0 h 258"/>
              <a:gd name="T16" fmla="*/ 0 w 638"/>
              <a:gd name="T17" fmla="*/ 258 h 258"/>
              <a:gd name="T18" fmla="*/ 525 w 638"/>
              <a:gd name="T19" fmla="*/ 258 h 258"/>
              <a:gd name="T20" fmla="*/ 534 w 638"/>
              <a:gd name="T21" fmla="*/ 249 h 258"/>
              <a:gd name="T22" fmla="*/ 534 w 638"/>
              <a:gd name="T23" fmla="*/ 249 h 258"/>
              <a:gd name="T24" fmla="*/ 555 w 638"/>
              <a:gd name="T25" fmla="*/ 226 h 258"/>
              <a:gd name="T26" fmla="*/ 584 w 638"/>
              <a:gd name="T27" fmla="*/ 194 h 258"/>
              <a:gd name="T28" fmla="*/ 592 w 638"/>
              <a:gd name="T29" fmla="*/ 185 h 258"/>
              <a:gd name="T30" fmla="*/ 634 w 638"/>
              <a:gd name="T31" fmla="*/ 138 h 258"/>
              <a:gd name="T32" fmla="*/ 634 w 638"/>
              <a:gd name="T33" fmla="*/ 120 h 2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638" h="258">
                <a:moveTo>
                  <a:pt x="634" y="120"/>
                </a:moveTo>
                <a:cubicBezTo>
                  <a:pt x="592" y="74"/>
                  <a:pt x="592" y="74"/>
                  <a:pt x="592" y="74"/>
                </a:cubicBezTo>
                <a:cubicBezTo>
                  <a:pt x="590" y="71"/>
                  <a:pt x="587" y="68"/>
                  <a:pt x="584" y="65"/>
                </a:cubicBezTo>
                <a:cubicBezTo>
                  <a:pt x="555" y="32"/>
                  <a:pt x="555" y="32"/>
                  <a:pt x="555" y="32"/>
                </a:cubicBezTo>
                <a:cubicBezTo>
                  <a:pt x="534" y="9"/>
                  <a:pt x="534" y="9"/>
                  <a:pt x="534" y="9"/>
                </a:cubicBezTo>
                <a:cubicBezTo>
                  <a:pt x="534" y="9"/>
                  <a:pt x="534" y="9"/>
                  <a:pt x="534" y="9"/>
                </a:cubicBezTo>
                <a:cubicBezTo>
                  <a:pt x="525" y="0"/>
                  <a:pt x="525" y="0"/>
                  <a:pt x="525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258"/>
                  <a:pt x="0" y="258"/>
                  <a:pt x="0" y="258"/>
                </a:cubicBezTo>
                <a:cubicBezTo>
                  <a:pt x="525" y="258"/>
                  <a:pt x="525" y="258"/>
                  <a:pt x="525" y="258"/>
                </a:cubicBezTo>
                <a:cubicBezTo>
                  <a:pt x="534" y="249"/>
                  <a:pt x="534" y="249"/>
                  <a:pt x="534" y="249"/>
                </a:cubicBezTo>
                <a:cubicBezTo>
                  <a:pt x="534" y="249"/>
                  <a:pt x="534" y="249"/>
                  <a:pt x="534" y="249"/>
                </a:cubicBezTo>
                <a:cubicBezTo>
                  <a:pt x="555" y="226"/>
                  <a:pt x="555" y="226"/>
                  <a:pt x="555" y="226"/>
                </a:cubicBezTo>
                <a:cubicBezTo>
                  <a:pt x="584" y="194"/>
                  <a:pt x="584" y="194"/>
                  <a:pt x="584" y="194"/>
                </a:cubicBezTo>
                <a:cubicBezTo>
                  <a:pt x="587" y="190"/>
                  <a:pt x="590" y="187"/>
                  <a:pt x="592" y="185"/>
                </a:cubicBezTo>
                <a:cubicBezTo>
                  <a:pt x="634" y="138"/>
                  <a:pt x="634" y="138"/>
                  <a:pt x="634" y="138"/>
                </a:cubicBezTo>
                <a:cubicBezTo>
                  <a:pt x="638" y="133"/>
                  <a:pt x="638" y="125"/>
                  <a:pt x="634" y="120"/>
                </a:cubicBezTo>
                <a:close/>
              </a:path>
            </a:pathLst>
          </a:custGeom>
          <a:solidFill>
            <a:srgbClr val="78D2D2"/>
          </a:solidFill>
          <a:ln w="15875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9" name="Freeform 8"/>
          <p:cNvSpPr>
            <a:spLocks/>
          </p:cNvSpPr>
          <p:nvPr/>
        </p:nvSpPr>
        <p:spPr bwMode="auto">
          <a:xfrm>
            <a:off x="1588773" y="4547160"/>
            <a:ext cx="2600282" cy="859033"/>
          </a:xfrm>
          <a:custGeom>
            <a:avLst/>
            <a:gdLst>
              <a:gd name="T0" fmla="*/ 634 w 638"/>
              <a:gd name="T1" fmla="*/ 120 h 259"/>
              <a:gd name="T2" fmla="*/ 592 w 638"/>
              <a:gd name="T3" fmla="*/ 74 h 259"/>
              <a:gd name="T4" fmla="*/ 584 w 638"/>
              <a:gd name="T5" fmla="*/ 65 h 259"/>
              <a:gd name="T6" fmla="*/ 555 w 638"/>
              <a:gd name="T7" fmla="*/ 33 h 259"/>
              <a:gd name="T8" fmla="*/ 534 w 638"/>
              <a:gd name="T9" fmla="*/ 9 h 259"/>
              <a:gd name="T10" fmla="*/ 534 w 638"/>
              <a:gd name="T11" fmla="*/ 9 h 259"/>
              <a:gd name="T12" fmla="*/ 525 w 638"/>
              <a:gd name="T13" fmla="*/ 0 h 259"/>
              <a:gd name="T14" fmla="*/ 0 w 638"/>
              <a:gd name="T15" fmla="*/ 0 h 259"/>
              <a:gd name="T16" fmla="*/ 0 w 638"/>
              <a:gd name="T17" fmla="*/ 259 h 259"/>
              <a:gd name="T18" fmla="*/ 525 w 638"/>
              <a:gd name="T19" fmla="*/ 259 h 259"/>
              <a:gd name="T20" fmla="*/ 534 w 638"/>
              <a:gd name="T21" fmla="*/ 250 h 259"/>
              <a:gd name="T22" fmla="*/ 534 w 638"/>
              <a:gd name="T23" fmla="*/ 250 h 259"/>
              <a:gd name="T24" fmla="*/ 555 w 638"/>
              <a:gd name="T25" fmla="*/ 226 h 259"/>
              <a:gd name="T26" fmla="*/ 584 w 638"/>
              <a:gd name="T27" fmla="*/ 194 h 259"/>
              <a:gd name="T28" fmla="*/ 592 w 638"/>
              <a:gd name="T29" fmla="*/ 185 h 259"/>
              <a:gd name="T30" fmla="*/ 634 w 638"/>
              <a:gd name="T31" fmla="*/ 139 h 259"/>
              <a:gd name="T32" fmla="*/ 634 w 638"/>
              <a:gd name="T33" fmla="*/ 120 h 2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638" h="259">
                <a:moveTo>
                  <a:pt x="634" y="120"/>
                </a:moveTo>
                <a:cubicBezTo>
                  <a:pt x="592" y="74"/>
                  <a:pt x="592" y="74"/>
                  <a:pt x="592" y="74"/>
                </a:cubicBezTo>
                <a:cubicBezTo>
                  <a:pt x="590" y="72"/>
                  <a:pt x="587" y="68"/>
                  <a:pt x="584" y="65"/>
                </a:cubicBezTo>
                <a:cubicBezTo>
                  <a:pt x="555" y="33"/>
                  <a:pt x="555" y="33"/>
                  <a:pt x="555" y="33"/>
                </a:cubicBezTo>
                <a:cubicBezTo>
                  <a:pt x="534" y="9"/>
                  <a:pt x="534" y="9"/>
                  <a:pt x="534" y="9"/>
                </a:cubicBezTo>
                <a:cubicBezTo>
                  <a:pt x="534" y="9"/>
                  <a:pt x="534" y="9"/>
                  <a:pt x="534" y="9"/>
                </a:cubicBezTo>
                <a:cubicBezTo>
                  <a:pt x="525" y="0"/>
                  <a:pt x="525" y="0"/>
                  <a:pt x="525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259"/>
                  <a:pt x="0" y="259"/>
                  <a:pt x="0" y="259"/>
                </a:cubicBezTo>
                <a:cubicBezTo>
                  <a:pt x="525" y="259"/>
                  <a:pt x="525" y="259"/>
                  <a:pt x="525" y="259"/>
                </a:cubicBezTo>
                <a:cubicBezTo>
                  <a:pt x="534" y="250"/>
                  <a:pt x="534" y="250"/>
                  <a:pt x="534" y="250"/>
                </a:cubicBezTo>
                <a:cubicBezTo>
                  <a:pt x="534" y="250"/>
                  <a:pt x="534" y="250"/>
                  <a:pt x="534" y="250"/>
                </a:cubicBezTo>
                <a:cubicBezTo>
                  <a:pt x="555" y="226"/>
                  <a:pt x="555" y="226"/>
                  <a:pt x="555" y="226"/>
                </a:cubicBezTo>
                <a:cubicBezTo>
                  <a:pt x="584" y="194"/>
                  <a:pt x="584" y="194"/>
                  <a:pt x="584" y="194"/>
                </a:cubicBezTo>
                <a:cubicBezTo>
                  <a:pt x="587" y="191"/>
                  <a:pt x="590" y="187"/>
                  <a:pt x="592" y="185"/>
                </a:cubicBezTo>
                <a:cubicBezTo>
                  <a:pt x="634" y="139"/>
                  <a:pt x="634" y="139"/>
                  <a:pt x="634" y="139"/>
                </a:cubicBezTo>
                <a:cubicBezTo>
                  <a:pt x="638" y="134"/>
                  <a:pt x="638" y="125"/>
                  <a:pt x="634" y="120"/>
                </a:cubicBezTo>
                <a:close/>
              </a:path>
            </a:pathLst>
          </a:custGeom>
          <a:solidFill>
            <a:srgbClr val="70AD47"/>
          </a:solidFill>
          <a:ln w="15875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2" name="Rectangle 9"/>
          <p:cNvSpPr>
            <a:spLocks noChangeArrowheads="1"/>
          </p:cNvSpPr>
          <p:nvPr/>
        </p:nvSpPr>
        <p:spPr bwMode="auto">
          <a:xfrm>
            <a:off x="0" y="525260"/>
            <a:ext cx="415288" cy="1584936"/>
          </a:xfrm>
          <a:prstGeom prst="rect">
            <a:avLst/>
          </a:prstGeom>
          <a:solidFill>
            <a:srgbClr val="E2583D"/>
          </a:solidFill>
          <a:ln w="15875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3" name="Rectangle 10"/>
          <p:cNvSpPr>
            <a:spLocks noChangeArrowheads="1"/>
          </p:cNvSpPr>
          <p:nvPr/>
        </p:nvSpPr>
        <p:spPr bwMode="auto">
          <a:xfrm>
            <a:off x="0" y="2110196"/>
            <a:ext cx="415288" cy="1580732"/>
          </a:xfrm>
          <a:prstGeom prst="rect">
            <a:avLst/>
          </a:prstGeom>
          <a:solidFill>
            <a:srgbClr val="AFABAB"/>
          </a:solidFill>
          <a:ln w="15875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4" name="Rectangle 11"/>
          <p:cNvSpPr>
            <a:spLocks noChangeArrowheads="1"/>
          </p:cNvSpPr>
          <p:nvPr/>
        </p:nvSpPr>
        <p:spPr bwMode="auto">
          <a:xfrm>
            <a:off x="0" y="3690929"/>
            <a:ext cx="415288" cy="1584936"/>
          </a:xfrm>
          <a:prstGeom prst="rect">
            <a:avLst/>
          </a:prstGeom>
          <a:solidFill>
            <a:srgbClr val="78D2D2"/>
          </a:solidFill>
          <a:ln w="15875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5" name="Rectangle 12"/>
          <p:cNvSpPr>
            <a:spLocks noChangeArrowheads="1"/>
          </p:cNvSpPr>
          <p:nvPr/>
        </p:nvSpPr>
        <p:spPr bwMode="auto">
          <a:xfrm>
            <a:off x="0" y="5275866"/>
            <a:ext cx="415288" cy="1582134"/>
          </a:xfrm>
          <a:prstGeom prst="rect">
            <a:avLst/>
          </a:prstGeom>
          <a:solidFill>
            <a:srgbClr val="70AD47"/>
          </a:solidFill>
          <a:ln w="15875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6" name="Freeform 13"/>
          <p:cNvSpPr>
            <a:spLocks/>
          </p:cNvSpPr>
          <p:nvPr/>
        </p:nvSpPr>
        <p:spPr bwMode="auto">
          <a:xfrm>
            <a:off x="415286" y="2110196"/>
            <a:ext cx="1173487" cy="1580732"/>
          </a:xfrm>
          <a:custGeom>
            <a:avLst/>
            <a:gdLst>
              <a:gd name="T0" fmla="*/ 681 w 681"/>
              <a:gd name="T1" fmla="*/ 1128 h 1128"/>
              <a:gd name="T2" fmla="*/ 0 w 681"/>
              <a:gd name="T3" fmla="*/ 1128 h 1128"/>
              <a:gd name="T4" fmla="*/ 0 w 681"/>
              <a:gd name="T5" fmla="*/ 0 h 1128"/>
              <a:gd name="T6" fmla="*/ 681 w 681"/>
              <a:gd name="T7" fmla="*/ 525 h 1128"/>
              <a:gd name="T8" fmla="*/ 681 w 681"/>
              <a:gd name="T9" fmla="*/ 1128 h 11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681" h="1128">
                <a:moveTo>
                  <a:pt x="681" y="1128"/>
                </a:moveTo>
                <a:lnTo>
                  <a:pt x="0" y="1128"/>
                </a:lnTo>
                <a:lnTo>
                  <a:pt x="0" y="0"/>
                </a:lnTo>
                <a:lnTo>
                  <a:pt x="681" y="525"/>
                </a:lnTo>
                <a:lnTo>
                  <a:pt x="681" y="1128"/>
                </a:lnTo>
                <a:close/>
              </a:path>
            </a:pathLst>
          </a:custGeom>
          <a:solidFill>
            <a:srgbClr val="767171"/>
          </a:solidFill>
          <a:ln w="15875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7" name="Freeform 14"/>
          <p:cNvSpPr>
            <a:spLocks/>
          </p:cNvSpPr>
          <p:nvPr/>
        </p:nvSpPr>
        <p:spPr bwMode="auto">
          <a:xfrm>
            <a:off x="415286" y="3690929"/>
            <a:ext cx="1173487" cy="1584936"/>
          </a:xfrm>
          <a:custGeom>
            <a:avLst/>
            <a:gdLst>
              <a:gd name="T0" fmla="*/ 681 w 681"/>
              <a:gd name="T1" fmla="*/ 611 h 1131"/>
              <a:gd name="T2" fmla="*/ 0 w 681"/>
              <a:gd name="T3" fmla="*/ 1131 h 1131"/>
              <a:gd name="T4" fmla="*/ 0 w 681"/>
              <a:gd name="T5" fmla="*/ 0 h 1131"/>
              <a:gd name="T6" fmla="*/ 681 w 681"/>
              <a:gd name="T7" fmla="*/ 0 h 1131"/>
              <a:gd name="T8" fmla="*/ 681 w 681"/>
              <a:gd name="T9" fmla="*/ 611 h 11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681" h="1131">
                <a:moveTo>
                  <a:pt x="681" y="611"/>
                </a:moveTo>
                <a:lnTo>
                  <a:pt x="0" y="1131"/>
                </a:lnTo>
                <a:lnTo>
                  <a:pt x="0" y="0"/>
                </a:lnTo>
                <a:lnTo>
                  <a:pt x="681" y="0"/>
                </a:lnTo>
                <a:lnTo>
                  <a:pt x="681" y="611"/>
                </a:lnTo>
                <a:close/>
              </a:path>
            </a:pathLst>
          </a:custGeom>
          <a:solidFill>
            <a:srgbClr val="4CC7C4"/>
          </a:solidFill>
          <a:ln w="15875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8" name="Freeform 15"/>
          <p:cNvSpPr>
            <a:spLocks/>
          </p:cNvSpPr>
          <p:nvPr/>
        </p:nvSpPr>
        <p:spPr bwMode="auto">
          <a:xfrm>
            <a:off x="415286" y="4547160"/>
            <a:ext cx="1173487" cy="2310840"/>
          </a:xfrm>
          <a:custGeom>
            <a:avLst/>
            <a:gdLst>
              <a:gd name="T0" fmla="*/ 681 w 681"/>
              <a:gd name="T1" fmla="*/ 613 h 1649"/>
              <a:gd name="T2" fmla="*/ 0 w 681"/>
              <a:gd name="T3" fmla="*/ 1649 h 1649"/>
              <a:gd name="T4" fmla="*/ 0 w 681"/>
              <a:gd name="T5" fmla="*/ 520 h 1649"/>
              <a:gd name="T6" fmla="*/ 681 w 681"/>
              <a:gd name="T7" fmla="*/ 0 h 1649"/>
              <a:gd name="T8" fmla="*/ 681 w 681"/>
              <a:gd name="T9" fmla="*/ 613 h 16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681" h="1649">
                <a:moveTo>
                  <a:pt x="681" y="613"/>
                </a:moveTo>
                <a:lnTo>
                  <a:pt x="0" y="1649"/>
                </a:lnTo>
                <a:lnTo>
                  <a:pt x="0" y="520"/>
                </a:lnTo>
                <a:lnTo>
                  <a:pt x="681" y="0"/>
                </a:lnTo>
                <a:lnTo>
                  <a:pt x="681" y="613"/>
                </a:lnTo>
                <a:close/>
              </a:path>
            </a:pathLst>
          </a:custGeom>
          <a:solidFill>
            <a:srgbClr val="70AD47"/>
          </a:solidFill>
          <a:ln w="15875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9" name="Freeform 16"/>
          <p:cNvSpPr>
            <a:spLocks/>
          </p:cNvSpPr>
          <p:nvPr/>
        </p:nvSpPr>
        <p:spPr bwMode="auto">
          <a:xfrm>
            <a:off x="415286" y="525260"/>
            <a:ext cx="1173487" cy="2320650"/>
          </a:xfrm>
          <a:custGeom>
            <a:avLst/>
            <a:gdLst>
              <a:gd name="T0" fmla="*/ 681 w 681"/>
              <a:gd name="T1" fmla="*/ 1656 h 1656"/>
              <a:gd name="T2" fmla="*/ 0 w 681"/>
              <a:gd name="T3" fmla="*/ 1135 h 1656"/>
              <a:gd name="T4" fmla="*/ 0 w 681"/>
              <a:gd name="T5" fmla="*/ 0 h 1656"/>
              <a:gd name="T6" fmla="*/ 681 w 681"/>
              <a:gd name="T7" fmla="*/ 1036 h 1656"/>
              <a:gd name="T8" fmla="*/ 681 w 681"/>
              <a:gd name="T9" fmla="*/ 1656 h 16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681" h="1656">
                <a:moveTo>
                  <a:pt x="681" y="1656"/>
                </a:moveTo>
                <a:lnTo>
                  <a:pt x="0" y="1135"/>
                </a:lnTo>
                <a:lnTo>
                  <a:pt x="0" y="0"/>
                </a:lnTo>
                <a:lnTo>
                  <a:pt x="681" y="1036"/>
                </a:lnTo>
                <a:lnTo>
                  <a:pt x="681" y="1656"/>
                </a:lnTo>
                <a:close/>
              </a:path>
            </a:pathLst>
          </a:custGeom>
          <a:solidFill>
            <a:srgbClr val="D63E20"/>
          </a:solidFill>
          <a:ln w="15875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0" name="Freeform 17"/>
          <p:cNvSpPr>
            <a:spLocks/>
          </p:cNvSpPr>
          <p:nvPr/>
        </p:nvSpPr>
        <p:spPr bwMode="auto">
          <a:xfrm>
            <a:off x="9302224" y="1977067"/>
            <a:ext cx="1304448" cy="859033"/>
          </a:xfrm>
          <a:custGeom>
            <a:avLst/>
            <a:gdLst>
              <a:gd name="T0" fmla="*/ 5 w 320"/>
              <a:gd name="T1" fmla="*/ 120 h 259"/>
              <a:gd name="T2" fmla="*/ 46 w 320"/>
              <a:gd name="T3" fmla="*/ 74 h 259"/>
              <a:gd name="T4" fmla="*/ 55 w 320"/>
              <a:gd name="T5" fmla="*/ 65 h 259"/>
              <a:gd name="T6" fmla="*/ 84 w 320"/>
              <a:gd name="T7" fmla="*/ 33 h 259"/>
              <a:gd name="T8" fmla="*/ 105 w 320"/>
              <a:gd name="T9" fmla="*/ 10 h 259"/>
              <a:gd name="T10" fmla="*/ 105 w 320"/>
              <a:gd name="T11" fmla="*/ 9 h 259"/>
              <a:gd name="T12" fmla="*/ 113 w 320"/>
              <a:gd name="T13" fmla="*/ 0 h 259"/>
              <a:gd name="T14" fmla="*/ 320 w 320"/>
              <a:gd name="T15" fmla="*/ 0 h 259"/>
              <a:gd name="T16" fmla="*/ 320 w 320"/>
              <a:gd name="T17" fmla="*/ 259 h 259"/>
              <a:gd name="T18" fmla="*/ 113 w 320"/>
              <a:gd name="T19" fmla="*/ 259 h 259"/>
              <a:gd name="T20" fmla="*/ 105 w 320"/>
              <a:gd name="T21" fmla="*/ 250 h 259"/>
              <a:gd name="T22" fmla="*/ 105 w 320"/>
              <a:gd name="T23" fmla="*/ 250 h 259"/>
              <a:gd name="T24" fmla="*/ 84 w 320"/>
              <a:gd name="T25" fmla="*/ 226 h 259"/>
              <a:gd name="T26" fmla="*/ 55 w 320"/>
              <a:gd name="T27" fmla="*/ 194 h 259"/>
              <a:gd name="T28" fmla="*/ 46 w 320"/>
              <a:gd name="T29" fmla="*/ 185 h 259"/>
              <a:gd name="T30" fmla="*/ 5 w 320"/>
              <a:gd name="T31" fmla="*/ 139 h 259"/>
              <a:gd name="T32" fmla="*/ 5 w 320"/>
              <a:gd name="T33" fmla="*/ 120 h 2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320" h="259">
                <a:moveTo>
                  <a:pt x="5" y="120"/>
                </a:moveTo>
                <a:cubicBezTo>
                  <a:pt x="46" y="74"/>
                  <a:pt x="46" y="74"/>
                  <a:pt x="46" y="74"/>
                </a:cubicBezTo>
                <a:cubicBezTo>
                  <a:pt x="49" y="72"/>
                  <a:pt x="52" y="68"/>
                  <a:pt x="55" y="65"/>
                </a:cubicBezTo>
                <a:cubicBezTo>
                  <a:pt x="84" y="33"/>
                  <a:pt x="84" y="33"/>
                  <a:pt x="84" y="33"/>
                </a:cubicBezTo>
                <a:cubicBezTo>
                  <a:pt x="105" y="10"/>
                  <a:pt x="105" y="10"/>
                  <a:pt x="105" y="10"/>
                </a:cubicBezTo>
                <a:cubicBezTo>
                  <a:pt x="105" y="9"/>
                  <a:pt x="105" y="9"/>
                  <a:pt x="105" y="9"/>
                </a:cubicBezTo>
                <a:cubicBezTo>
                  <a:pt x="113" y="0"/>
                  <a:pt x="113" y="0"/>
                  <a:pt x="113" y="0"/>
                </a:cubicBezTo>
                <a:cubicBezTo>
                  <a:pt x="320" y="0"/>
                  <a:pt x="320" y="0"/>
                  <a:pt x="320" y="0"/>
                </a:cubicBezTo>
                <a:cubicBezTo>
                  <a:pt x="320" y="259"/>
                  <a:pt x="320" y="259"/>
                  <a:pt x="320" y="259"/>
                </a:cubicBezTo>
                <a:cubicBezTo>
                  <a:pt x="113" y="259"/>
                  <a:pt x="113" y="259"/>
                  <a:pt x="113" y="259"/>
                </a:cubicBezTo>
                <a:cubicBezTo>
                  <a:pt x="105" y="250"/>
                  <a:pt x="105" y="250"/>
                  <a:pt x="105" y="250"/>
                </a:cubicBezTo>
                <a:cubicBezTo>
                  <a:pt x="105" y="250"/>
                  <a:pt x="105" y="250"/>
                  <a:pt x="105" y="250"/>
                </a:cubicBezTo>
                <a:cubicBezTo>
                  <a:pt x="84" y="226"/>
                  <a:pt x="84" y="226"/>
                  <a:pt x="84" y="226"/>
                </a:cubicBezTo>
                <a:cubicBezTo>
                  <a:pt x="55" y="194"/>
                  <a:pt x="55" y="194"/>
                  <a:pt x="55" y="194"/>
                </a:cubicBezTo>
                <a:cubicBezTo>
                  <a:pt x="52" y="191"/>
                  <a:pt x="49" y="187"/>
                  <a:pt x="46" y="185"/>
                </a:cubicBezTo>
                <a:cubicBezTo>
                  <a:pt x="5" y="139"/>
                  <a:pt x="5" y="139"/>
                  <a:pt x="5" y="139"/>
                </a:cubicBezTo>
                <a:cubicBezTo>
                  <a:pt x="0" y="134"/>
                  <a:pt x="0" y="125"/>
                  <a:pt x="5" y="120"/>
                </a:cubicBezTo>
                <a:close/>
              </a:path>
            </a:pathLst>
          </a:custGeom>
          <a:solidFill>
            <a:srgbClr val="E2583D"/>
          </a:solidFill>
          <a:ln w="15875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1" name="Freeform 18"/>
          <p:cNvSpPr>
            <a:spLocks/>
          </p:cNvSpPr>
          <p:nvPr/>
        </p:nvSpPr>
        <p:spPr bwMode="auto">
          <a:xfrm>
            <a:off x="9302224" y="2836100"/>
            <a:ext cx="1304448" cy="854829"/>
          </a:xfrm>
          <a:custGeom>
            <a:avLst/>
            <a:gdLst>
              <a:gd name="T0" fmla="*/ 5 w 320"/>
              <a:gd name="T1" fmla="*/ 120 h 258"/>
              <a:gd name="T2" fmla="*/ 46 w 320"/>
              <a:gd name="T3" fmla="*/ 73 h 258"/>
              <a:gd name="T4" fmla="*/ 55 w 320"/>
              <a:gd name="T5" fmla="*/ 64 h 258"/>
              <a:gd name="T6" fmla="*/ 84 w 320"/>
              <a:gd name="T7" fmla="*/ 32 h 258"/>
              <a:gd name="T8" fmla="*/ 105 w 320"/>
              <a:gd name="T9" fmla="*/ 9 h 258"/>
              <a:gd name="T10" fmla="*/ 105 w 320"/>
              <a:gd name="T11" fmla="*/ 9 h 258"/>
              <a:gd name="T12" fmla="*/ 113 w 320"/>
              <a:gd name="T13" fmla="*/ 0 h 258"/>
              <a:gd name="T14" fmla="*/ 320 w 320"/>
              <a:gd name="T15" fmla="*/ 0 h 258"/>
              <a:gd name="T16" fmla="*/ 320 w 320"/>
              <a:gd name="T17" fmla="*/ 258 h 258"/>
              <a:gd name="T18" fmla="*/ 113 w 320"/>
              <a:gd name="T19" fmla="*/ 258 h 258"/>
              <a:gd name="T20" fmla="*/ 105 w 320"/>
              <a:gd name="T21" fmla="*/ 249 h 258"/>
              <a:gd name="T22" fmla="*/ 105 w 320"/>
              <a:gd name="T23" fmla="*/ 249 h 258"/>
              <a:gd name="T24" fmla="*/ 84 w 320"/>
              <a:gd name="T25" fmla="*/ 226 h 258"/>
              <a:gd name="T26" fmla="*/ 55 w 320"/>
              <a:gd name="T27" fmla="*/ 193 h 258"/>
              <a:gd name="T28" fmla="*/ 46 w 320"/>
              <a:gd name="T29" fmla="*/ 184 h 258"/>
              <a:gd name="T30" fmla="*/ 5 w 320"/>
              <a:gd name="T31" fmla="*/ 138 h 258"/>
              <a:gd name="T32" fmla="*/ 5 w 320"/>
              <a:gd name="T33" fmla="*/ 120 h 2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320" h="258">
                <a:moveTo>
                  <a:pt x="5" y="120"/>
                </a:moveTo>
                <a:cubicBezTo>
                  <a:pt x="46" y="73"/>
                  <a:pt x="46" y="73"/>
                  <a:pt x="46" y="73"/>
                </a:cubicBezTo>
                <a:cubicBezTo>
                  <a:pt x="49" y="71"/>
                  <a:pt x="52" y="68"/>
                  <a:pt x="55" y="64"/>
                </a:cubicBezTo>
                <a:cubicBezTo>
                  <a:pt x="84" y="32"/>
                  <a:pt x="84" y="32"/>
                  <a:pt x="84" y="32"/>
                </a:cubicBezTo>
                <a:cubicBezTo>
                  <a:pt x="105" y="9"/>
                  <a:pt x="105" y="9"/>
                  <a:pt x="105" y="9"/>
                </a:cubicBezTo>
                <a:cubicBezTo>
                  <a:pt x="105" y="9"/>
                  <a:pt x="105" y="9"/>
                  <a:pt x="105" y="9"/>
                </a:cubicBezTo>
                <a:cubicBezTo>
                  <a:pt x="113" y="0"/>
                  <a:pt x="113" y="0"/>
                  <a:pt x="113" y="0"/>
                </a:cubicBezTo>
                <a:cubicBezTo>
                  <a:pt x="320" y="0"/>
                  <a:pt x="320" y="0"/>
                  <a:pt x="320" y="0"/>
                </a:cubicBezTo>
                <a:cubicBezTo>
                  <a:pt x="320" y="258"/>
                  <a:pt x="320" y="258"/>
                  <a:pt x="320" y="258"/>
                </a:cubicBezTo>
                <a:cubicBezTo>
                  <a:pt x="113" y="258"/>
                  <a:pt x="113" y="258"/>
                  <a:pt x="113" y="258"/>
                </a:cubicBezTo>
                <a:cubicBezTo>
                  <a:pt x="105" y="249"/>
                  <a:pt x="105" y="249"/>
                  <a:pt x="105" y="249"/>
                </a:cubicBezTo>
                <a:cubicBezTo>
                  <a:pt x="105" y="249"/>
                  <a:pt x="105" y="249"/>
                  <a:pt x="105" y="249"/>
                </a:cubicBezTo>
                <a:cubicBezTo>
                  <a:pt x="84" y="226"/>
                  <a:pt x="84" y="226"/>
                  <a:pt x="84" y="226"/>
                </a:cubicBezTo>
                <a:cubicBezTo>
                  <a:pt x="55" y="193"/>
                  <a:pt x="55" y="193"/>
                  <a:pt x="55" y="193"/>
                </a:cubicBezTo>
                <a:cubicBezTo>
                  <a:pt x="52" y="190"/>
                  <a:pt x="49" y="187"/>
                  <a:pt x="46" y="184"/>
                </a:cubicBezTo>
                <a:cubicBezTo>
                  <a:pt x="5" y="138"/>
                  <a:pt x="5" y="138"/>
                  <a:pt x="5" y="138"/>
                </a:cubicBezTo>
                <a:cubicBezTo>
                  <a:pt x="0" y="133"/>
                  <a:pt x="0" y="125"/>
                  <a:pt x="5" y="120"/>
                </a:cubicBezTo>
                <a:close/>
              </a:path>
            </a:pathLst>
          </a:custGeom>
          <a:solidFill>
            <a:srgbClr val="AFABAB"/>
          </a:solidFill>
          <a:ln w="15875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2" name="Freeform 19"/>
          <p:cNvSpPr>
            <a:spLocks/>
          </p:cNvSpPr>
          <p:nvPr/>
        </p:nvSpPr>
        <p:spPr bwMode="auto">
          <a:xfrm>
            <a:off x="9302224" y="3690929"/>
            <a:ext cx="1304448" cy="856230"/>
          </a:xfrm>
          <a:custGeom>
            <a:avLst/>
            <a:gdLst>
              <a:gd name="T0" fmla="*/ 5 w 320"/>
              <a:gd name="T1" fmla="*/ 120 h 258"/>
              <a:gd name="T2" fmla="*/ 46 w 320"/>
              <a:gd name="T3" fmla="*/ 74 h 258"/>
              <a:gd name="T4" fmla="*/ 55 w 320"/>
              <a:gd name="T5" fmla="*/ 65 h 258"/>
              <a:gd name="T6" fmla="*/ 84 w 320"/>
              <a:gd name="T7" fmla="*/ 32 h 258"/>
              <a:gd name="T8" fmla="*/ 105 w 320"/>
              <a:gd name="T9" fmla="*/ 9 h 258"/>
              <a:gd name="T10" fmla="*/ 105 w 320"/>
              <a:gd name="T11" fmla="*/ 9 h 258"/>
              <a:gd name="T12" fmla="*/ 113 w 320"/>
              <a:gd name="T13" fmla="*/ 0 h 258"/>
              <a:gd name="T14" fmla="*/ 320 w 320"/>
              <a:gd name="T15" fmla="*/ 0 h 258"/>
              <a:gd name="T16" fmla="*/ 320 w 320"/>
              <a:gd name="T17" fmla="*/ 258 h 258"/>
              <a:gd name="T18" fmla="*/ 113 w 320"/>
              <a:gd name="T19" fmla="*/ 258 h 258"/>
              <a:gd name="T20" fmla="*/ 105 w 320"/>
              <a:gd name="T21" fmla="*/ 249 h 258"/>
              <a:gd name="T22" fmla="*/ 105 w 320"/>
              <a:gd name="T23" fmla="*/ 249 h 258"/>
              <a:gd name="T24" fmla="*/ 84 w 320"/>
              <a:gd name="T25" fmla="*/ 226 h 258"/>
              <a:gd name="T26" fmla="*/ 55 w 320"/>
              <a:gd name="T27" fmla="*/ 194 h 258"/>
              <a:gd name="T28" fmla="*/ 46 w 320"/>
              <a:gd name="T29" fmla="*/ 185 h 258"/>
              <a:gd name="T30" fmla="*/ 5 w 320"/>
              <a:gd name="T31" fmla="*/ 138 h 258"/>
              <a:gd name="T32" fmla="*/ 5 w 320"/>
              <a:gd name="T33" fmla="*/ 120 h 2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320" h="258">
                <a:moveTo>
                  <a:pt x="5" y="120"/>
                </a:moveTo>
                <a:cubicBezTo>
                  <a:pt x="46" y="74"/>
                  <a:pt x="46" y="74"/>
                  <a:pt x="46" y="74"/>
                </a:cubicBezTo>
                <a:cubicBezTo>
                  <a:pt x="49" y="71"/>
                  <a:pt x="52" y="68"/>
                  <a:pt x="55" y="65"/>
                </a:cubicBezTo>
                <a:cubicBezTo>
                  <a:pt x="84" y="32"/>
                  <a:pt x="84" y="32"/>
                  <a:pt x="84" y="32"/>
                </a:cubicBezTo>
                <a:cubicBezTo>
                  <a:pt x="105" y="9"/>
                  <a:pt x="105" y="9"/>
                  <a:pt x="105" y="9"/>
                </a:cubicBezTo>
                <a:cubicBezTo>
                  <a:pt x="105" y="9"/>
                  <a:pt x="105" y="9"/>
                  <a:pt x="105" y="9"/>
                </a:cubicBezTo>
                <a:cubicBezTo>
                  <a:pt x="113" y="0"/>
                  <a:pt x="113" y="0"/>
                  <a:pt x="113" y="0"/>
                </a:cubicBezTo>
                <a:cubicBezTo>
                  <a:pt x="320" y="0"/>
                  <a:pt x="320" y="0"/>
                  <a:pt x="320" y="0"/>
                </a:cubicBezTo>
                <a:cubicBezTo>
                  <a:pt x="320" y="258"/>
                  <a:pt x="320" y="258"/>
                  <a:pt x="320" y="258"/>
                </a:cubicBezTo>
                <a:cubicBezTo>
                  <a:pt x="113" y="258"/>
                  <a:pt x="113" y="258"/>
                  <a:pt x="113" y="258"/>
                </a:cubicBezTo>
                <a:cubicBezTo>
                  <a:pt x="105" y="249"/>
                  <a:pt x="105" y="249"/>
                  <a:pt x="105" y="249"/>
                </a:cubicBezTo>
                <a:cubicBezTo>
                  <a:pt x="105" y="249"/>
                  <a:pt x="105" y="249"/>
                  <a:pt x="105" y="249"/>
                </a:cubicBezTo>
                <a:cubicBezTo>
                  <a:pt x="84" y="226"/>
                  <a:pt x="84" y="226"/>
                  <a:pt x="84" y="226"/>
                </a:cubicBezTo>
                <a:cubicBezTo>
                  <a:pt x="55" y="194"/>
                  <a:pt x="55" y="194"/>
                  <a:pt x="55" y="194"/>
                </a:cubicBezTo>
                <a:cubicBezTo>
                  <a:pt x="52" y="190"/>
                  <a:pt x="49" y="187"/>
                  <a:pt x="46" y="185"/>
                </a:cubicBezTo>
                <a:cubicBezTo>
                  <a:pt x="5" y="138"/>
                  <a:pt x="5" y="138"/>
                  <a:pt x="5" y="138"/>
                </a:cubicBezTo>
                <a:cubicBezTo>
                  <a:pt x="0" y="133"/>
                  <a:pt x="0" y="125"/>
                  <a:pt x="5" y="120"/>
                </a:cubicBezTo>
                <a:close/>
              </a:path>
            </a:pathLst>
          </a:custGeom>
          <a:solidFill>
            <a:srgbClr val="78D2D2"/>
          </a:solidFill>
          <a:ln w="15875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3" name="Freeform 20"/>
          <p:cNvSpPr>
            <a:spLocks/>
          </p:cNvSpPr>
          <p:nvPr/>
        </p:nvSpPr>
        <p:spPr bwMode="auto">
          <a:xfrm>
            <a:off x="9302224" y="4547160"/>
            <a:ext cx="1304448" cy="859033"/>
          </a:xfrm>
          <a:custGeom>
            <a:avLst/>
            <a:gdLst>
              <a:gd name="T0" fmla="*/ 5 w 320"/>
              <a:gd name="T1" fmla="*/ 120 h 259"/>
              <a:gd name="T2" fmla="*/ 46 w 320"/>
              <a:gd name="T3" fmla="*/ 74 h 259"/>
              <a:gd name="T4" fmla="*/ 55 w 320"/>
              <a:gd name="T5" fmla="*/ 65 h 259"/>
              <a:gd name="T6" fmla="*/ 84 w 320"/>
              <a:gd name="T7" fmla="*/ 33 h 259"/>
              <a:gd name="T8" fmla="*/ 105 w 320"/>
              <a:gd name="T9" fmla="*/ 9 h 259"/>
              <a:gd name="T10" fmla="*/ 105 w 320"/>
              <a:gd name="T11" fmla="*/ 9 h 259"/>
              <a:gd name="T12" fmla="*/ 113 w 320"/>
              <a:gd name="T13" fmla="*/ 0 h 259"/>
              <a:gd name="T14" fmla="*/ 320 w 320"/>
              <a:gd name="T15" fmla="*/ 0 h 259"/>
              <a:gd name="T16" fmla="*/ 320 w 320"/>
              <a:gd name="T17" fmla="*/ 259 h 259"/>
              <a:gd name="T18" fmla="*/ 113 w 320"/>
              <a:gd name="T19" fmla="*/ 259 h 259"/>
              <a:gd name="T20" fmla="*/ 105 w 320"/>
              <a:gd name="T21" fmla="*/ 250 h 259"/>
              <a:gd name="T22" fmla="*/ 105 w 320"/>
              <a:gd name="T23" fmla="*/ 250 h 259"/>
              <a:gd name="T24" fmla="*/ 84 w 320"/>
              <a:gd name="T25" fmla="*/ 226 h 259"/>
              <a:gd name="T26" fmla="*/ 55 w 320"/>
              <a:gd name="T27" fmla="*/ 194 h 259"/>
              <a:gd name="T28" fmla="*/ 46 w 320"/>
              <a:gd name="T29" fmla="*/ 185 h 259"/>
              <a:gd name="T30" fmla="*/ 5 w 320"/>
              <a:gd name="T31" fmla="*/ 139 h 259"/>
              <a:gd name="T32" fmla="*/ 5 w 320"/>
              <a:gd name="T33" fmla="*/ 120 h 2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320" h="259">
                <a:moveTo>
                  <a:pt x="5" y="120"/>
                </a:moveTo>
                <a:cubicBezTo>
                  <a:pt x="46" y="74"/>
                  <a:pt x="46" y="74"/>
                  <a:pt x="46" y="74"/>
                </a:cubicBezTo>
                <a:cubicBezTo>
                  <a:pt x="49" y="72"/>
                  <a:pt x="52" y="68"/>
                  <a:pt x="55" y="65"/>
                </a:cubicBezTo>
                <a:cubicBezTo>
                  <a:pt x="84" y="33"/>
                  <a:pt x="84" y="33"/>
                  <a:pt x="84" y="33"/>
                </a:cubicBezTo>
                <a:cubicBezTo>
                  <a:pt x="105" y="9"/>
                  <a:pt x="105" y="9"/>
                  <a:pt x="105" y="9"/>
                </a:cubicBezTo>
                <a:cubicBezTo>
                  <a:pt x="105" y="9"/>
                  <a:pt x="105" y="9"/>
                  <a:pt x="105" y="9"/>
                </a:cubicBezTo>
                <a:cubicBezTo>
                  <a:pt x="113" y="0"/>
                  <a:pt x="113" y="0"/>
                  <a:pt x="113" y="0"/>
                </a:cubicBezTo>
                <a:cubicBezTo>
                  <a:pt x="320" y="0"/>
                  <a:pt x="320" y="0"/>
                  <a:pt x="320" y="0"/>
                </a:cubicBezTo>
                <a:cubicBezTo>
                  <a:pt x="320" y="259"/>
                  <a:pt x="320" y="259"/>
                  <a:pt x="320" y="259"/>
                </a:cubicBezTo>
                <a:cubicBezTo>
                  <a:pt x="113" y="259"/>
                  <a:pt x="113" y="259"/>
                  <a:pt x="113" y="259"/>
                </a:cubicBezTo>
                <a:cubicBezTo>
                  <a:pt x="105" y="250"/>
                  <a:pt x="105" y="250"/>
                  <a:pt x="105" y="250"/>
                </a:cubicBezTo>
                <a:cubicBezTo>
                  <a:pt x="105" y="250"/>
                  <a:pt x="105" y="250"/>
                  <a:pt x="105" y="250"/>
                </a:cubicBezTo>
                <a:cubicBezTo>
                  <a:pt x="84" y="226"/>
                  <a:pt x="84" y="226"/>
                  <a:pt x="84" y="226"/>
                </a:cubicBezTo>
                <a:cubicBezTo>
                  <a:pt x="55" y="194"/>
                  <a:pt x="55" y="194"/>
                  <a:pt x="55" y="194"/>
                </a:cubicBezTo>
                <a:cubicBezTo>
                  <a:pt x="52" y="191"/>
                  <a:pt x="49" y="187"/>
                  <a:pt x="46" y="185"/>
                </a:cubicBezTo>
                <a:cubicBezTo>
                  <a:pt x="5" y="139"/>
                  <a:pt x="5" y="139"/>
                  <a:pt x="5" y="139"/>
                </a:cubicBezTo>
                <a:cubicBezTo>
                  <a:pt x="0" y="134"/>
                  <a:pt x="0" y="125"/>
                  <a:pt x="5" y="120"/>
                </a:cubicBezTo>
                <a:close/>
              </a:path>
            </a:pathLst>
          </a:custGeom>
          <a:solidFill>
            <a:srgbClr val="70AD47"/>
          </a:solidFill>
          <a:ln w="15875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4" name="Rectangle 21"/>
          <p:cNvSpPr>
            <a:spLocks noChangeArrowheads="1"/>
          </p:cNvSpPr>
          <p:nvPr/>
        </p:nvSpPr>
        <p:spPr bwMode="auto">
          <a:xfrm>
            <a:off x="11780160" y="525260"/>
            <a:ext cx="411840" cy="1584936"/>
          </a:xfrm>
          <a:prstGeom prst="rect">
            <a:avLst/>
          </a:prstGeom>
          <a:solidFill>
            <a:srgbClr val="E2583D"/>
          </a:solidFill>
          <a:ln w="15875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5" name="Rectangle 22"/>
          <p:cNvSpPr>
            <a:spLocks noChangeArrowheads="1"/>
          </p:cNvSpPr>
          <p:nvPr/>
        </p:nvSpPr>
        <p:spPr bwMode="auto">
          <a:xfrm>
            <a:off x="11780160" y="2110196"/>
            <a:ext cx="411840" cy="1580732"/>
          </a:xfrm>
          <a:prstGeom prst="rect">
            <a:avLst/>
          </a:prstGeom>
          <a:solidFill>
            <a:srgbClr val="AFABAB"/>
          </a:solidFill>
          <a:ln w="15875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6" name="Rectangle 23"/>
          <p:cNvSpPr>
            <a:spLocks noChangeArrowheads="1"/>
          </p:cNvSpPr>
          <p:nvPr/>
        </p:nvSpPr>
        <p:spPr bwMode="auto">
          <a:xfrm>
            <a:off x="11780160" y="3690929"/>
            <a:ext cx="411840" cy="1584936"/>
          </a:xfrm>
          <a:prstGeom prst="rect">
            <a:avLst/>
          </a:prstGeom>
          <a:solidFill>
            <a:srgbClr val="78D2D2"/>
          </a:solidFill>
          <a:ln w="15875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7" name="Rectangle 24"/>
          <p:cNvSpPr>
            <a:spLocks noChangeArrowheads="1"/>
          </p:cNvSpPr>
          <p:nvPr/>
        </p:nvSpPr>
        <p:spPr bwMode="auto">
          <a:xfrm>
            <a:off x="11780160" y="5275866"/>
            <a:ext cx="411840" cy="1582134"/>
          </a:xfrm>
          <a:prstGeom prst="rect">
            <a:avLst/>
          </a:prstGeom>
          <a:solidFill>
            <a:srgbClr val="70AD47"/>
          </a:solidFill>
          <a:ln w="15875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8" name="Freeform 25"/>
          <p:cNvSpPr>
            <a:spLocks/>
          </p:cNvSpPr>
          <p:nvPr/>
        </p:nvSpPr>
        <p:spPr bwMode="auto">
          <a:xfrm>
            <a:off x="10606673" y="2110196"/>
            <a:ext cx="1173487" cy="1580732"/>
          </a:xfrm>
          <a:custGeom>
            <a:avLst/>
            <a:gdLst>
              <a:gd name="T0" fmla="*/ 0 w 681"/>
              <a:gd name="T1" fmla="*/ 1128 h 1128"/>
              <a:gd name="T2" fmla="*/ 681 w 681"/>
              <a:gd name="T3" fmla="*/ 1128 h 1128"/>
              <a:gd name="T4" fmla="*/ 681 w 681"/>
              <a:gd name="T5" fmla="*/ 0 h 1128"/>
              <a:gd name="T6" fmla="*/ 0 w 681"/>
              <a:gd name="T7" fmla="*/ 525 h 1128"/>
              <a:gd name="T8" fmla="*/ 0 w 681"/>
              <a:gd name="T9" fmla="*/ 1128 h 11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681" h="1128">
                <a:moveTo>
                  <a:pt x="0" y="1128"/>
                </a:moveTo>
                <a:lnTo>
                  <a:pt x="681" y="1128"/>
                </a:lnTo>
                <a:lnTo>
                  <a:pt x="681" y="0"/>
                </a:lnTo>
                <a:lnTo>
                  <a:pt x="0" y="525"/>
                </a:lnTo>
                <a:lnTo>
                  <a:pt x="0" y="1128"/>
                </a:lnTo>
                <a:close/>
              </a:path>
            </a:pathLst>
          </a:custGeom>
          <a:solidFill>
            <a:srgbClr val="767171"/>
          </a:solidFill>
          <a:ln w="15875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9" name="Freeform 26"/>
          <p:cNvSpPr>
            <a:spLocks/>
          </p:cNvSpPr>
          <p:nvPr/>
        </p:nvSpPr>
        <p:spPr bwMode="auto">
          <a:xfrm>
            <a:off x="10606673" y="3690929"/>
            <a:ext cx="1173487" cy="1584936"/>
          </a:xfrm>
          <a:custGeom>
            <a:avLst/>
            <a:gdLst>
              <a:gd name="T0" fmla="*/ 0 w 681"/>
              <a:gd name="T1" fmla="*/ 611 h 1131"/>
              <a:gd name="T2" fmla="*/ 681 w 681"/>
              <a:gd name="T3" fmla="*/ 1131 h 1131"/>
              <a:gd name="T4" fmla="*/ 681 w 681"/>
              <a:gd name="T5" fmla="*/ 0 h 1131"/>
              <a:gd name="T6" fmla="*/ 0 w 681"/>
              <a:gd name="T7" fmla="*/ 0 h 1131"/>
              <a:gd name="T8" fmla="*/ 0 w 681"/>
              <a:gd name="T9" fmla="*/ 611 h 11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681" h="1131">
                <a:moveTo>
                  <a:pt x="0" y="611"/>
                </a:moveTo>
                <a:lnTo>
                  <a:pt x="681" y="1131"/>
                </a:lnTo>
                <a:lnTo>
                  <a:pt x="681" y="0"/>
                </a:lnTo>
                <a:lnTo>
                  <a:pt x="0" y="0"/>
                </a:lnTo>
                <a:lnTo>
                  <a:pt x="0" y="611"/>
                </a:lnTo>
                <a:close/>
              </a:path>
            </a:pathLst>
          </a:custGeom>
          <a:solidFill>
            <a:srgbClr val="4CC7C4"/>
          </a:solidFill>
          <a:ln w="15875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0" name="Freeform 27"/>
          <p:cNvSpPr>
            <a:spLocks/>
          </p:cNvSpPr>
          <p:nvPr/>
        </p:nvSpPr>
        <p:spPr bwMode="auto">
          <a:xfrm>
            <a:off x="10606673" y="4547160"/>
            <a:ext cx="1173487" cy="2310840"/>
          </a:xfrm>
          <a:custGeom>
            <a:avLst/>
            <a:gdLst>
              <a:gd name="T0" fmla="*/ 0 w 681"/>
              <a:gd name="T1" fmla="*/ 613 h 1649"/>
              <a:gd name="T2" fmla="*/ 681 w 681"/>
              <a:gd name="T3" fmla="*/ 1649 h 1649"/>
              <a:gd name="T4" fmla="*/ 681 w 681"/>
              <a:gd name="T5" fmla="*/ 520 h 1649"/>
              <a:gd name="T6" fmla="*/ 0 w 681"/>
              <a:gd name="T7" fmla="*/ 0 h 1649"/>
              <a:gd name="T8" fmla="*/ 0 w 681"/>
              <a:gd name="T9" fmla="*/ 613 h 16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681" h="1649">
                <a:moveTo>
                  <a:pt x="0" y="613"/>
                </a:moveTo>
                <a:lnTo>
                  <a:pt x="681" y="1649"/>
                </a:lnTo>
                <a:lnTo>
                  <a:pt x="681" y="520"/>
                </a:lnTo>
                <a:lnTo>
                  <a:pt x="0" y="0"/>
                </a:lnTo>
                <a:lnTo>
                  <a:pt x="0" y="613"/>
                </a:lnTo>
                <a:close/>
              </a:path>
            </a:pathLst>
          </a:custGeom>
          <a:solidFill>
            <a:srgbClr val="70AD47"/>
          </a:solidFill>
          <a:ln w="15875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1" name="Freeform 28"/>
          <p:cNvSpPr>
            <a:spLocks/>
          </p:cNvSpPr>
          <p:nvPr/>
        </p:nvSpPr>
        <p:spPr bwMode="auto">
          <a:xfrm>
            <a:off x="10606673" y="525260"/>
            <a:ext cx="1173487" cy="2320650"/>
          </a:xfrm>
          <a:custGeom>
            <a:avLst/>
            <a:gdLst>
              <a:gd name="T0" fmla="*/ 0 w 681"/>
              <a:gd name="T1" fmla="*/ 1656 h 1656"/>
              <a:gd name="T2" fmla="*/ 681 w 681"/>
              <a:gd name="T3" fmla="*/ 1135 h 1656"/>
              <a:gd name="T4" fmla="*/ 681 w 681"/>
              <a:gd name="T5" fmla="*/ 0 h 1656"/>
              <a:gd name="T6" fmla="*/ 0 w 681"/>
              <a:gd name="T7" fmla="*/ 1036 h 1656"/>
              <a:gd name="T8" fmla="*/ 0 w 681"/>
              <a:gd name="T9" fmla="*/ 1656 h 16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681" h="1656">
                <a:moveTo>
                  <a:pt x="0" y="1656"/>
                </a:moveTo>
                <a:lnTo>
                  <a:pt x="681" y="1135"/>
                </a:lnTo>
                <a:lnTo>
                  <a:pt x="681" y="0"/>
                </a:lnTo>
                <a:lnTo>
                  <a:pt x="0" y="1036"/>
                </a:lnTo>
                <a:lnTo>
                  <a:pt x="0" y="1656"/>
                </a:lnTo>
                <a:close/>
              </a:path>
            </a:pathLst>
          </a:custGeom>
          <a:solidFill>
            <a:srgbClr val="D63E20"/>
          </a:solidFill>
          <a:ln w="15875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142" name="Group 141"/>
          <p:cNvGrpSpPr>
            <a:grpSpLocks noChangeAspect="1"/>
          </p:cNvGrpSpPr>
          <p:nvPr/>
        </p:nvGrpSpPr>
        <p:grpSpPr>
          <a:xfrm>
            <a:off x="2122133" y="2942177"/>
            <a:ext cx="394491" cy="384376"/>
            <a:chOff x="1973263" y="-365125"/>
            <a:chExt cx="371475" cy="361950"/>
          </a:xfrm>
          <a:solidFill>
            <a:schemeClr val="bg1"/>
          </a:solidFill>
        </p:grpSpPr>
        <p:sp>
          <p:nvSpPr>
            <p:cNvPr id="143" name="Freeform 14"/>
            <p:cNvSpPr>
              <a:spLocks/>
            </p:cNvSpPr>
            <p:nvPr/>
          </p:nvSpPr>
          <p:spPr bwMode="auto">
            <a:xfrm>
              <a:off x="1973263" y="-365125"/>
              <a:ext cx="279400" cy="254000"/>
            </a:xfrm>
            <a:custGeom>
              <a:avLst/>
              <a:gdLst>
                <a:gd name="T0" fmla="*/ 4 w 72"/>
                <a:gd name="T1" fmla="*/ 66 h 66"/>
                <a:gd name="T2" fmla="*/ 2 w 72"/>
                <a:gd name="T3" fmla="*/ 65 h 66"/>
                <a:gd name="T4" fmla="*/ 2 w 72"/>
                <a:gd name="T5" fmla="*/ 63 h 66"/>
                <a:gd name="T6" fmla="*/ 9 w 72"/>
                <a:gd name="T7" fmla="*/ 50 h 66"/>
                <a:gd name="T8" fmla="*/ 0 w 72"/>
                <a:gd name="T9" fmla="*/ 30 h 66"/>
                <a:gd name="T10" fmla="*/ 36 w 72"/>
                <a:gd name="T11" fmla="*/ 0 h 66"/>
                <a:gd name="T12" fmla="*/ 72 w 72"/>
                <a:gd name="T13" fmla="*/ 30 h 66"/>
                <a:gd name="T14" fmla="*/ 70 w 72"/>
                <a:gd name="T15" fmla="*/ 32 h 66"/>
                <a:gd name="T16" fmla="*/ 68 w 72"/>
                <a:gd name="T17" fmla="*/ 30 h 66"/>
                <a:gd name="T18" fmla="*/ 36 w 72"/>
                <a:gd name="T19" fmla="*/ 4 h 66"/>
                <a:gd name="T20" fmla="*/ 4 w 72"/>
                <a:gd name="T21" fmla="*/ 30 h 66"/>
                <a:gd name="T22" fmla="*/ 13 w 72"/>
                <a:gd name="T23" fmla="*/ 48 h 66"/>
                <a:gd name="T24" fmla="*/ 14 w 72"/>
                <a:gd name="T25" fmla="*/ 51 h 66"/>
                <a:gd name="T26" fmla="*/ 9 w 72"/>
                <a:gd name="T27" fmla="*/ 60 h 66"/>
                <a:gd name="T28" fmla="*/ 23 w 72"/>
                <a:gd name="T29" fmla="*/ 54 h 66"/>
                <a:gd name="T30" fmla="*/ 25 w 72"/>
                <a:gd name="T31" fmla="*/ 54 h 66"/>
                <a:gd name="T32" fmla="*/ 30 w 72"/>
                <a:gd name="T33" fmla="*/ 55 h 66"/>
                <a:gd name="T34" fmla="*/ 32 w 72"/>
                <a:gd name="T35" fmla="*/ 58 h 66"/>
                <a:gd name="T36" fmla="*/ 29 w 72"/>
                <a:gd name="T37" fmla="*/ 59 h 66"/>
                <a:gd name="T38" fmla="*/ 24 w 72"/>
                <a:gd name="T39" fmla="*/ 58 h 66"/>
                <a:gd name="T40" fmla="*/ 5 w 72"/>
                <a:gd name="T41" fmla="*/ 66 h 66"/>
                <a:gd name="T42" fmla="*/ 4 w 72"/>
                <a:gd name="T43" fmla="*/ 66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72" h="66">
                  <a:moveTo>
                    <a:pt x="4" y="66"/>
                  </a:moveTo>
                  <a:cubicBezTo>
                    <a:pt x="3" y="66"/>
                    <a:pt x="3" y="66"/>
                    <a:pt x="2" y="65"/>
                  </a:cubicBezTo>
                  <a:cubicBezTo>
                    <a:pt x="2" y="65"/>
                    <a:pt x="2" y="64"/>
                    <a:pt x="2" y="63"/>
                  </a:cubicBezTo>
                  <a:cubicBezTo>
                    <a:pt x="9" y="50"/>
                    <a:pt x="9" y="50"/>
                    <a:pt x="9" y="50"/>
                  </a:cubicBezTo>
                  <a:cubicBezTo>
                    <a:pt x="3" y="45"/>
                    <a:pt x="0" y="38"/>
                    <a:pt x="0" y="30"/>
                  </a:cubicBezTo>
                  <a:cubicBezTo>
                    <a:pt x="0" y="13"/>
                    <a:pt x="16" y="0"/>
                    <a:pt x="36" y="0"/>
                  </a:cubicBezTo>
                  <a:cubicBezTo>
                    <a:pt x="56" y="0"/>
                    <a:pt x="72" y="13"/>
                    <a:pt x="72" y="30"/>
                  </a:cubicBezTo>
                  <a:cubicBezTo>
                    <a:pt x="72" y="31"/>
                    <a:pt x="71" y="32"/>
                    <a:pt x="70" y="32"/>
                  </a:cubicBezTo>
                  <a:cubicBezTo>
                    <a:pt x="69" y="32"/>
                    <a:pt x="68" y="31"/>
                    <a:pt x="68" y="30"/>
                  </a:cubicBezTo>
                  <a:cubicBezTo>
                    <a:pt x="68" y="16"/>
                    <a:pt x="54" y="4"/>
                    <a:pt x="36" y="4"/>
                  </a:cubicBezTo>
                  <a:cubicBezTo>
                    <a:pt x="18" y="4"/>
                    <a:pt x="4" y="16"/>
                    <a:pt x="4" y="30"/>
                  </a:cubicBezTo>
                  <a:cubicBezTo>
                    <a:pt x="4" y="37"/>
                    <a:pt x="7" y="44"/>
                    <a:pt x="13" y="48"/>
                  </a:cubicBezTo>
                  <a:cubicBezTo>
                    <a:pt x="14" y="49"/>
                    <a:pt x="14" y="50"/>
                    <a:pt x="14" y="51"/>
                  </a:cubicBezTo>
                  <a:cubicBezTo>
                    <a:pt x="9" y="60"/>
                    <a:pt x="9" y="60"/>
                    <a:pt x="9" y="60"/>
                  </a:cubicBezTo>
                  <a:cubicBezTo>
                    <a:pt x="23" y="54"/>
                    <a:pt x="23" y="54"/>
                    <a:pt x="23" y="54"/>
                  </a:cubicBezTo>
                  <a:cubicBezTo>
                    <a:pt x="24" y="54"/>
                    <a:pt x="24" y="54"/>
                    <a:pt x="25" y="54"/>
                  </a:cubicBezTo>
                  <a:cubicBezTo>
                    <a:pt x="26" y="55"/>
                    <a:pt x="28" y="55"/>
                    <a:pt x="30" y="55"/>
                  </a:cubicBezTo>
                  <a:cubicBezTo>
                    <a:pt x="31" y="55"/>
                    <a:pt x="32" y="56"/>
                    <a:pt x="32" y="58"/>
                  </a:cubicBezTo>
                  <a:cubicBezTo>
                    <a:pt x="32" y="59"/>
                    <a:pt x="31" y="59"/>
                    <a:pt x="29" y="59"/>
                  </a:cubicBezTo>
                  <a:cubicBezTo>
                    <a:pt x="28" y="59"/>
                    <a:pt x="26" y="59"/>
                    <a:pt x="24" y="58"/>
                  </a:cubicBezTo>
                  <a:cubicBezTo>
                    <a:pt x="5" y="66"/>
                    <a:pt x="5" y="66"/>
                    <a:pt x="5" y="66"/>
                  </a:cubicBezTo>
                  <a:cubicBezTo>
                    <a:pt x="5" y="66"/>
                    <a:pt x="4" y="66"/>
                    <a:pt x="4" y="6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44" name="Freeform 15"/>
            <p:cNvSpPr>
              <a:spLocks noEditPoints="1"/>
            </p:cNvSpPr>
            <p:nvPr/>
          </p:nvSpPr>
          <p:spPr bwMode="auto">
            <a:xfrm>
              <a:off x="2112963" y="-219075"/>
              <a:ext cx="231775" cy="215900"/>
            </a:xfrm>
            <a:custGeom>
              <a:avLst/>
              <a:gdLst>
                <a:gd name="T0" fmla="*/ 56 w 60"/>
                <a:gd name="T1" fmla="*/ 56 h 56"/>
                <a:gd name="T2" fmla="*/ 55 w 60"/>
                <a:gd name="T3" fmla="*/ 56 h 56"/>
                <a:gd name="T4" fmla="*/ 40 w 60"/>
                <a:gd name="T5" fmla="*/ 50 h 56"/>
                <a:gd name="T6" fmla="*/ 29 w 60"/>
                <a:gd name="T7" fmla="*/ 52 h 56"/>
                <a:gd name="T8" fmla="*/ 29 w 60"/>
                <a:gd name="T9" fmla="*/ 52 h 56"/>
                <a:gd name="T10" fmla="*/ 0 w 60"/>
                <a:gd name="T11" fmla="*/ 26 h 56"/>
                <a:gd name="T12" fmla="*/ 30 w 60"/>
                <a:gd name="T13" fmla="*/ 0 h 56"/>
                <a:gd name="T14" fmla="*/ 60 w 60"/>
                <a:gd name="T15" fmla="*/ 26 h 56"/>
                <a:gd name="T16" fmla="*/ 52 w 60"/>
                <a:gd name="T17" fmla="*/ 43 h 56"/>
                <a:gd name="T18" fmla="*/ 58 w 60"/>
                <a:gd name="T19" fmla="*/ 53 h 56"/>
                <a:gd name="T20" fmla="*/ 58 w 60"/>
                <a:gd name="T21" fmla="*/ 54 h 56"/>
                <a:gd name="T22" fmla="*/ 56 w 60"/>
                <a:gd name="T23" fmla="*/ 56 h 56"/>
                <a:gd name="T24" fmla="*/ 56 w 60"/>
                <a:gd name="T25" fmla="*/ 56 h 56"/>
                <a:gd name="T26" fmla="*/ 40 w 60"/>
                <a:gd name="T27" fmla="*/ 46 h 56"/>
                <a:gd name="T28" fmla="*/ 41 w 60"/>
                <a:gd name="T29" fmla="*/ 46 h 56"/>
                <a:gd name="T30" fmla="*/ 52 w 60"/>
                <a:gd name="T31" fmla="*/ 50 h 56"/>
                <a:gd name="T32" fmla="*/ 48 w 60"/>
                <a:gd name="T33" fmla="*/ 43 h 56"/>
                <a:gd name="T34" fmla="*/ 49 w 60"/>
                <a:gd name="T35" fmla="*/ 40 h 56"/>
                <a:gd name="T36" fmla="*/ 56 w 60"/>
                <a:gd name="T37" fmla="*/ 26 h 56"/>
                <a:gd name="T38" fmla="*/ 30 w 60"/>
                <a:gd name="T39" fmla="*/ 4 h 56"/>
                <a:gd name="T40" fmla="*/ 4 w 60"/>
                <a:gd name="T41" fmla="*/ 26 h 56"/>
                <a:gd name="T42" fmla="*/ 29 w 60"/>
                <a:gd name="T43" fmla="*/ 48 h 56"/>
                <a:gd name="T44" fmla="*/ 29 w 60"/>
                <a:gd name="T45" fmla="*/ 48 h 56"/>
                <a:gd name="T46" fmla="*/ 39 w 60"/>
                <a:gd name="T47" fmla="*/ 46 h 56"/>
                <a:gd name="T48" fmla="*/ 40 w 60"/>
                <a:gd name="T49" fmla="*/ 46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0" h="56">
                  <a:moveTo>
                    <a:pt x="56" y="56"/>
                  </a:moveTo>
                  <a:cubicBezTo>
                    <a:pt x="56" y="56"/>
                    <a:pt x="56" y="56"/>
                    <a:pt x="55" y="56"/>
                  </a:cubicBezTo>
                  <a:cubicBezTo>
                    <a:pt x="40" y="50"/>
                    <a:pt x="40" y="50"/>
                    <a:pt x="40" y="50"/>
                  </a:cubicBezTo>
                  <a:cubicBezTo>
                    <a:pt x="36" y="52"/>
                    <a:pt x="33" y="52"/>
                    <a:pt x="29" y="52"/>
                  </a:cubicBezTo>
                  <a:cubicBezTo>
                    <a:pt x="29" y="52"/>
                    <a:pt x="29" y="52"/>
                    <a:pt x="29" y="52"/>
                  </a:cubicBezTo>
                  <a:cubicBezTo>
                    <a:pt x="13" y="52"/>
                    <a:pt x="0" y="40"/>
                    <a:pt x="0" y="26"/>
                  </a:cubicBezTo>
                  <a:cubicBezTo>
                    <a:pt x="0" y="12"/>
                    <a:pt x="14" y="0"/>
                    <a:pt x="30" y="0"/>
                  </a:cubicBezTo>
                  <a:cubicBezTo>
                    <a:pt x="46" y="0"/>
                    <a:pt x="60" y="12"/>
                    <a:pt x="60" y="26"/>
                  </a:cubicBezTo>
                  <a:cubicBezTo>
                    <a:pt x="60" y="32"/>
                    <a:pt x="57" y="38"/>
                    <a:pt x="52" y="43"/>
                  </a:cubicBezTo>
                  <a:cubicBezTo>
                    <a:pt x="58" y="53"/>
                    <a:pt x="58" y="53"/>
                    <a:pt x="58" y="53"/>
                  </a:cubicBezTo>
                  <a:cubicBezTo>
                    <a:pt x="58" y="53"/>
                    <a:pt x="58" y="53"/>
                    <a:pt x="58" y="54"/>
                  </a:cubicBezTo>
                  <a:cubicBezTo>
                    <a:pt x="58" y="55"/>
                    <a:pt x="57" y="56"/>
                    <a:pt x="56" y="56"/>
                  </a:cubicBezTo>
                  <a:cubicBezTo>
                    <a:pt x="56" y="56"/>
                    <a:pt x="56" y="56"/>
                    <a:pt x="56" y="56"/>
                  </a:cubicBezTo>
                  <a:close/>
                  <a:moveTo>
                    <a:pt x="40" y="46"/>
                  </a:moveTo>
                  <a:cubicBezTo>
                    <a:pt x="40" y="46"/>
                    <a:pt x="40" y="46"/>
                    <a:pt x="41" y="46"/>
                  </a:cubicBezTo>
                  <a:cubicBezTo>
                    <a:pt x="52" y="50"/>
                    <a:pt x="52" y="50"/>
                    <a:pt x="52" y="50"/>
                  </a:cubicBezTo>
                  <a:cubicBezTo>
                    <a:pt x="48" y="43"/>
                    <a:pt x="48" y="43"/>
                    <a:pt x="48" y="43"/>
                  </a:cubicBezTo>
                  <a:cubicBezTo>
                    <a:pt x="48" y="42"/>
                    <a:pt x="48" y="41"/>
                    <a:pt x="49" y="40"/>
                  </a:cubicBezTo>
                  <a:cubicBezTo>
                    <a:pt x="54" y="37"/>
                    <a:pt x="56" y="32"/>
                    <a:pt x="56" y="26"/>
                  </a:cubicBezTo>
                  <a:cubicBezTo>
                    <a:pt x="56" y="14"/>
                    <a:pt x="44" y="4"/>
                    <a:pt x="30" y="4"/>
                  </a:cubicBezTo>
                  <a:cubicBezTo>
                    <a:pt x="16" y="4"/>
                    <a:pt x="4" y="14"/>
                    <a:pt x="4" y="26"/>
                  </a:cubicBezTo>
                  <a:cubicBezTo>
                    <a:pt x="4" y="38"/>
                    <a:pt x="15" y="48"/>
                    <a:pt x="29" y="48"/>
                  </a:cubicBezTo>
                  <a:cubicBezTo>
                    <a:pt x="29" y="48"/>
                    <a:pt x="29" y="48"/>
                    <a:pt x="29" y="48"/>
                  </a:cubicBezTo>
                  <a:cubicBezTo>
                    <a:pt x="32" y="48"/>
                    <a:pt x="36" y="48"/>
                    <a:pt x="39" y="46"/>
                  </a:cubicBezTo>
                  <a:cubicBezTo>
                    <a:pt x="39" y="46"/>
                    <a:pt x="40" y="46"/>
                    <a:pt x="40" y="4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145" name="Group 144"/>
          <p:cNvGrpSpPr>
            <a:grpSpLocks noChangeAspect="1"/>
          </p:cNvGrpSpPr>
          <p:nvPr/>
        </p:nvGrpSpPr>
        <p:grpSpPr>
          <a:xfrm>
            <a:off x="2127190" y="3797706"/>
            <a:ext cx="384376" cy="384376"/>
            <a:chOff x="-1100138" y="4281488"/>
            <a:chExt cx="371475" cy="371475"/>
          </a:xfrm>
          <a:solidFill>
            <a:schemeClr val="bg1"/>
          </a:solidFill>
        </p:grpSpPr>
        <p:sp>
          <p:nvSpPr>
            <p:cNvPr id="146" name="Freeform 19"/>
            <p:cNvSpPr>
              <a:spLocks/>
            </p:cNvSpPr>
            <p:nvPr/>
          </p:nvSpPr>
          <p:spPr bwMode="auto">
            <a:xfrm>
              <a:off x="-1100138" y="4313238"/>
              <a:ext cx="371475" cy="339725"/>
            </a:xfrm>
            <a:custGeom>
              <a:avLst/>
              <a:gdLst>
                <a:gd name="T0" fmla="*/ 94 w 96"/>
                <a:gd name="T1" fmla="*/ 88 h 88"/>
                <a:gd name="T2" fmla="*/ 2 w 96"/>
                <a:gd name="T3" fmla="*/ 88 h 88"/>
                <a:gd name="T4" fmla="*/ 0 w 96"/>
                <a:gd name="T5" fmla="*/ 86 h 88"/>
                <a:gd name="T6" fmla="*/ 0 w 96"/>
                <a:gd name="T7" fmla="*/ 2 h 88"/>
                <a:gd name="T8" fmla="*/ 2 w 96"/>
                <a:gd name="T9" fmla="*/ 0 h 88"/>
                <a:gd name="T10" fmla="*/ 18 w 96"/>
                <a:gd name="T11" fmla="*/ 0 h 88"/>
                <a:gd name="T12" fmla="*/ 20 w 96"/>
                <a:gd name="T13" fmla="*/ 2 h 88"/>
                <a:gd name="T14" fmla="*/ 18 w 96"/>
                <a:gd name="T15" fmla="*/ 4 h 88"/>
                <a:gd name="T16" fmla="*/ 4 w 96"/>
                <a:gd name="T17" fmla="*/ 4 h 88"/>
                <a:gd name="T18" fmla="*/ 4 w 96"/>
                <a:gd name="T19" fmla="*/ 84 h 88"/>
                <a:gd name="T20" fmla="*/ 92 w 96"/>
                <a:gd name="T21" fmla="*/ 84 h 88"/>
                <a:gd name="T22" fmla="*/ 92 w 96"/>
                <a:gd name="T23" fmla="*/ 4 h 88"/>
                <a:gd name="T24" fmla="*/ 78 w 96"/>
                <a:gd name="T25" fmla="*/ 4 h 88"/>
                <a:gd name="T26" fmla="*/ 76 w 96"/>
                <a:gd name="T27" fmla="*/ 2 h 88"/>
                <a:gd name="T28" fmla="*/ 78 w 96"/>
                <a:gd name="T29" fmla="*/ 0 h 88"/>
                <a:gd name="T30" fmla="*/ 94 w 96"/>
                <a:gd name="T31" fmla="*/ 0 h 88"/>
                <a:gd name="T32" fmla="*/ 96 w 96"/>
                <a:gd name="T33" fmla="*/ 2 h 88"/>
                <a:gd name="T34" fmla="*/ 96 w 96"/>
                <a:gd name="T35" fmla="*/ 86 h 88"/>
                <a:gd name="T36" fmla="*/ 94 w 96"/>
                <a:gd name="T37" fmla="*/ 88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96" h="88">
                  <a:moveTo>
                    <a:pt x="94" y="88"/>
                  </a:moveTo>
                  <a:cubicBezTo>
                    <a:pt x="2" y="88"/>
                    <a:pt x="2" y="88"/>
                    <a:pt x="2" y="88"/>
                  </a:cubicBezTo>
                  <a:cubicBezTo>
                    <a:pt x="1" y="88"/>
                    <a:pt x="0" y="87"/>
                    <a:pt x="0" y="86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18" y="0"/>
                    <a:pt x="18" y="0"/>
                    <a:pt x="18" y="0"/>
                  </a:cubicBezTo>
                  <a:cubicBezTo>
                    <a:pt x="19" y="0"/>
                    <a:pt x="20" y="1"/>
                    <a:pt x="20" y="2"/>
                  </a:cubicBezTo>
                  <a:cubicBezTo>
                    <a:pt x="20" y="3"/>
                    <a:pt x="19" y="4"/>
                    <a:pt x="18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4" y="84"/>
                    <a:pt x="4" y="84"/>
                    <a:pt x="4" y="84"/>
                  </a:cubicBezTo>
                  <a:cubicBezTo>
                    <a:pt x="92" y="84"/>
                    <a:pt x="92" y="84"/>
                    <a:pt x="92" y="84"/>
                  </a:cubicBezTo>
                  <a:cubicBezTo>
                    <a:pt x="92" y="4"/>
                    <a:pt x="92" y="4"/>
                    <a:pt x="92" y="4"/>
                  </a:cubicBezTo>
                  <a:cubicBezTo>
                    <a:pt x="78" y="4"/>
                    <a:pt x="78" y="4"/>
                    <a:pt x="78" y="4"/>
                  </a:cubicBezTo>
                  <a:cubicBezTo>
                    <a:pt x="77" y="4"/>
                    <a:pt x="76" y="3"/>
                    <a:pt x="76" y="2"/>
                  </a:cubicBezTo>
                  <a:cubicBezTo>
                    <a:pt x="76" y="1"/>
                    <a:pt x="77" y="0"/>
                    <a:pt x="78" y="0"/>
                  </a:cubicBezTo>
                  <a:cubicBezTo>
                    <a:pt x="94" y="0"/>
                    <a:pt x="94" y="0"/>
                    <a:pt x="94" y="0"/>
                  </a:cubicBezTo>
                  <a:cubicBezTo>
                    <a:pt x="95" y="0"/>
                    <a:pt x="96" y="1"/>
                    <a:pt x="96" y="2"/>
                  </a:cubicBezTo>
                  <a:cubicBezTo>
                    <a:pt x="96" y="86"/>
                    <a:pt x="96" y="86"/>
                    <a:pt x="96" y="86"/>
                  </a:cubicBezTo>
                  <a:cubicBezTo>
                    <a:pt x="96" y="87"/>
                    <a:pt x="95" y="88"/>
                    <a:pt x="94" y="8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47" name="Freeform 20"/>
            <p:cNvSpPr>
              <a:spLocks noEditPoints="1"/>
            </p:cNvSpPr>
            <p:nvPr/>
          </p:nvSpPr>
          <p:spPr bwMode="auto">
            <a:xfrm>
              <a:off x="-1038226" y="4281488"/>
              <a:ext cx="61913" cy="77788"/>
            </a:xfrm>
            <a:custGeom>
              <a:avLst/>
              <a:gdLst>
                <a:gd name="T0" fmla="*/ 14 w 16"/>
                <a:gd name="T1" fmla="*/ 20 h 20"/>
                <a:gd name="T2" fmla="*/ 2 w 16"/>
                <a:gd name="T3" fmla="*/ 20 h 20"/>
                <a:gd name="T4" fmla="*/ 0 w 16"/>
                <a:gd name="T5" fmla="*/ 18 h 20"/>
                <a:gd name="T6" fmla="*/ 0 w 16"/>
                <a:gd name="T7" fmla="*/ 2 h 20"/>
                <a:gd name="T8" fmla="*/ 2 w 16"/>
                <a:gd name="T9" fmla="*/ 0 h 20"/>
                <a:gd name="T10" fmla="*/ 14 w 16"/>
                <a:gd name="T11" fmla="*/ 0 h 20"/>
                <a:gd name="T12" fmla="*/ 16 w 16"/>
                <a:gd name="T13" fmla="*/ 2 h 20"/>
                <a:gd name="T14" fmla="*/ 16 w 16"/>
                <a:gd name="T15" fmla="*/ 18 h 20"/>
                <a:gd name="T16" fmla="*/ 14 w 16"/>
                <a:gd name="T17" fmla="*/ 20 h 20"/>
                <a:gd name="T18" fmla="*/ 4 w 16"/>
                <a:gd name="T19" fmla="*/ 16 h 20"/>
                <a:gd name="T20" fmla="*/ 12 w 16"/>
                <a:gd name="T21" fmla="*/ 16 h 20"/>
                <a:gd name="T22" fmla="*/ 12 w 16"/>
                <a:gd name="T23" fmla="*/ 4 h 20"/>
                <a:gd name="T24" fmla="*/ 4 w 16"/>
                <a:gd name="T25" fmla="*/ 4 h 20"/>
                <a:gd name="T26" fmla="*/ 4 w 16"/>
                <a:gd name="T27" fmla="*/ 16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6" h="20">
                  <a:moveTo>
                    <a:pt x="14" y="20"/>
                  </a:moveTo>
                  <a:cubicBezTo>
                    <a:pt x="2" y="20"/>
                    <a:pt x="2" y="20"/>
                    <a:pt x="2" y="20"/>
                  </a:cubicBezTo>
                  <a:cubicBezTo>
                    <a:pt x="1" y="20"/>
                    <a:pt x="0" y="19"/>
                    <a:pt x="0" y="18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15" y="0"/>
                    <a:pt x="16" y="1"/>
                    <a:pt x="16" y="2"/>
                  </a:cubicBezTo>
                  <a:cubicBezTo>
                    <a:pt x="16" y="18"/>
                    <a:pt x="16" y="18"/>
                    <a:pt x="16" y="18"/>
                  </a:cubicBezTo>
                  <a:cubicBezTo>
                    <a:pt x="16" y="19"/>
                    <a:pt x="15" y="20"/>
                    <a:pt x="14" y="20"/>
                  </a:cubicBezTo>
                  <a:close/>
                  <a:moveTo>
                    <a:pt x="4" y="16"/>
                  </a:moveTo>
                  <a:cubicBezTo>
                    <a:pt x="12" y="16"/>
                    <a:pt x="12" y="16"/>
                    <a:pt x="12" y="16"/>
                  </a:cubicBezTo>
                  <a:cubicBezTo>
                    <a:pt x="12" y="4"/>
                    <a:pt x="12" y="4"/>
                    <a:pt x="12" y="4"/>
                  </a:cubicBezTo>
                  <a:cubicBezTo>
                    <a:pt x="4" y="4"/>
                    <a:pt x="4" y="4"/>
                    <a:pt x="4" y="4"/>
                  </a:cubicBezTo>
                  <a:lnTo>
                    <a:pt x="4" y="1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48" name="Freeform 21"/>
            <p:cNvSpPr>
              <a:spLocks noEditPoints="1"/>
            </p:cNvSpPr>
            <p:nvPr/>
          </p:nvSpPr>
          <p:spPr bwMode="auto">
            <a:xfrm>
              <a:off x="-852488" y="4281488"/>
              <a:ext cx="61913" cy="77788"/>
            </a:xfrm>
            <a:custGeom>
              <a:avLst/>
              <a:gdLst>
                <a:gd name="T0" fmla="*/ 14 w 16"/>
                <a:gd name="T1" fmla="*/ 20 h 20"/>
                <a:gd name="T2" fmla="*/ 2 w 16"/>
                <a:gd name="T3" fmla="*/ 20 h 20"/>
                <a:gd name="T4" fmla="*/ 0 w 16"/>
                <a:gd name="T5" fmla="*/ 18 h 20"/>
                <a:gd name="T6" fmla="*/ 0 w 16"/>
                <a:gd name="T7" fmla="*/ 2 h 20"/>
                <a:gd name="T8" fmla="*/ 2 w 16"/>
                <a:gd name="T9" fmla="*/ 0 h 20"/>
                <a:gd name="T10" fmla="*/ 14 w 16"/>
                <a:gd name="T11" fmla="*/ 0 h 20"/>
                <a:gd name="T12" fmla="*/ 16 w 16"/>
                <a:gd name="T13" fmla="*/ 2 h 20"/>
                <a:gd name="T14" fmla="*/ 16 w 16"/>
                <a:gd name="T15" fmla="*/ 18 h 20"/>
                <a:gd name="T16" fmla="*/ 14 w 16"/>
                <a:gd name="T17" fmla="*/ 20 h 20"/>
                <a:gd name="T18" fmla="*/ 4 w 16"/>
                <a:gd name="T19" fmla="*/ 16 h 20"/>
                <a:gd name="T20" fmla="*/ 12 w 16"/>
                <a:gd name="T21" fmla="*/ 16 h 20"/>
                <a:gd name="T22" fmla="*/ 12 w 16"/>
                <a:gd name="T23" fmla="*/ 4 h 20"/>
                <a:gd name="T24" fmla="*/ 4 w 16"/>
                <a:gd name="T25" fmla="*/ 4 h 20"/>
                <a:gd name="T26" fmla="*/ 4 w 16"/>
                <a:gd name="T27" fmla="*/ 16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6" h="20">
                  <a:moveTo>
                    <a:pt x="14" y="20"/>
                  </a:moveTo>
                  <a:cubicBezTo>
                    <a:pt x="2" y="20"/>
                    <a:pt x="2" y="20"/>
                    <a:pt x="2" y="20"/>
                  </a:cubicBezTo>
                  <a:cubicBezTo>
                    <a:pt x="1" y="20"/>
                    <a:pt x="0" y="19"/>
                    <a:pt x="0" y="18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15" y="0"/>
                    <a:pt x="16" y="1"/>
                    <a:pt x="16" y="2"/>
                  </a:cubicBezTo>
                  <a:cubicBezTo>
                    <a:pt x="16" y="18"/>
                    <a:pt x="16" y="18"/>
                    <a:pt x="16" y="18"/>
                  </a:cubicBezTo>
                  <a:cubicBezTo>
                    <a:pt x="16" y="19"/>
                    <a:pt x="15" y="20"/>
                    <a:pt x="14" y="20"/>
                  </a:cubicBezTo>
                  <a:close/>
                  <a:moveTo>
                    <a:pt x="4" y="16"/>
                  </a:moveTo>
                  <a:cubicBezTo>
                    <a:pt x="12" y="16"/>
                    <a:pt x="12" y="16"/>
                    <a:pt x="12" y="16"/>
                  </a:cubicBezTo>
                  <a:cubicBezTo>
                    <a:pt x="12" y="4"/>
                    <a:pt x="12" y="4"/>
                    <a:pt x="12" y="4"/>
                  </a:cubicBezTo>
                  <a:cubicBezTo>
                    <a:pt x="4" y="4"/>
                    <a:pt x="4" y="4"/>
                    <a:pt x="4" y="4"/>
                  </a:cubicBezTo>
                  <a:lnTo>
                    <a:pt x="4" y="1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49" name="Freeform 22"/>
            <p:cNvSpPr>
              <a:spLocks/>
            </p:cNvSpPr>
            <p:nvPr/>
          </p:nvSpPr>
          <p:spPr bwMode="auto">
            <a:xfrm>
              <a:off x="-992188" y="4313238"/>
              <a:ext cx="155575" cy="14288"/>
            </a:xfrm>
            <a:custGeom>
              <a:avLst/>
              <a:gdLst>
                <a:gd name="T0" fmla="*/ 38 w 40"/>
                <a:gd name="T1" fmla="*/ 4 h 4"/>
                <a:gd name="T2" fmla="*/ 2 w 40"/>
                <a:gd name="T3" fmla="*/ 4 h 4"/>
                <a:gd name="T4" fmla="*/ 0 w 40"/>
                <a:gd name="T5" fmla="*/ 2 h 4"/>
                <a:gd name="T6" fmla="*/ 2 w 40"/>
                <a:gd name="T7" fmla="*/ 0 h 4"/>
                <a:gd name="T8" fmla="*/ 38 w 40"/>
                <a:gd name="T9" fmla="*/ 0 h 4"/>
                <a:gd name="T10" fmla="*/ 40 w 40"/>
                <a:gd name="T11" fmla="*/ 2 h 4"/>
                <a:gd name="T12" fmla="*/ 38 w 40"/>
                <a:gd name="T13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0" h="4">
                  <a:moveTo>
                    <a:pt x="38" y="4"/>
                  </a:moveTo>
                  <a:cubicBezTo>
                    <a:pt x="2" y="4"/>
                    <a:pt x="2" y="4"/>
                    <a:pt x="2" y="4"/>
                  </a:cubicBezTo>
                  <a:cubicBezTo>
                    <a:pt x="1" y="4"/>
                    <a:pt x="0" y="3"/>
                    <a:pt x="0" y="2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38" y="0"/>
                    <a:pt x="38" y="0"/>
                    <a:pt x="38" y="0"/>
                  </a:cubicBezTo>
                  <a:cubicBezTo>
                    <a:pt x="39" y="0"/>
                    <a:pt x="40" y="1"/>
                    <a:pt x="40" y="2"/>
                  </a:cubicBezTo>
                  <a:cubicBezTo>
                    <a:pt x="40" y="3"/>
                    <a:pt x="39" y="4"/>
                    <a:pt x="3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50" name="Freeform 23"/>
            <p:cNvSpPr>
              <a:spLocks/>
            </p:cNvSpPr>
            <p:nvPr/>
          </p:nvSpPr>
          <p:spPr bwMode="auto">
            <a:xfrm>
              <a:off x="-1100138" y="4389438"/>
              <a:ext cx="371475" cy="15875"/>
            </a:xfrm>
            <a:custGeom>
              <a:avLst/>
              <a:gdLst>
                <a:gd name="T0" fmla="*/ 94 w 96"/>
                <a:gd name="T1" fmla="*/ 4 h 4"/>
                <a:gd name="T2" fmla="*/ 2 w 96"/>
                <a:gd name="T3" fmla="*/ 4 h 4"/>
                <a:gd name="T4" fmla="*/ 0 w 96"/>
                <a:gd name="T5" fmla="*/ 2 h 4"/>
                <a:gd name="T6" fmla="*/ 2 w 96"/>
                <a:gd name="T7" fmla="*/ 0 h 4"/>
                <a:gd name="T8" fmla="*/ 94 w 96"/>
                <a:gd name="T9" fmla="*/ 0 h 4"/>
                <a:gd name="T10" fmla="*/ 96 w 96"/>
                <a:gd name="T11" fmla="*/ 2 h 4"/>
                <a:gd name="T12" fmla="*/ 94 w 96"/>
                <a:gd name="T13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6" h="4">
                  <a:moveTo>
                    <a:pt x="94" y="4"/>
                  </a:moveTo>
                  <a:cubicBezTo>
                    <a:pt x="2" y="4"/>
                    <a:pt x="2" y="4"/>
                    <a:pt x="2" y="4"/>
                  </a:cubicBezTo>
                  <a:cubicBezTo>
                    <a:pt x="1" y="4"/>
                    <a:pt x="0" y="3"/>
                    <a:pt x="0" y="2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94" y="0"/>
                    <a:pt x="94" y="0"/>
                    <a:pt x="94" y="0"/>
                  </a:cubicBezTo>
                  <a:cubicBezTo>
                    <a:pt x="95" y="0"/>
                    <a:pt x="96" y="1"/>
                    <a:pt x="96" y="2"/>
                  </a:cubicBezTo>
                  <a:cubicBezTo>
                    <a:pt x="96" y="3"/>
                    <a:pt x="95" y="4"/>
                    <a:pt x="94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51" name="Freeform 24"/>
            <p:cNvSpPr>
              <a:spLocks/>
            </p:cNvSpPr>
            <p:nvPr/>
          </p:nvSpPr>
          <p:spPr bwMode="auto">
            <a:xfrm>
              <a:off x="-992188" y="4451351"/>
              <a:ext cx="47625" cy="139700"/>
            </a:xfrm>
            <a:custGeom>
              <a:avLst/>
              <a:gdLst>
                <a:gd name="T0" fmla="*/ 10 w 12"/>
                <a:gd name="T1" fmla="*/ 36 h 36"/>
                <a:gd name="T2" fmla="*/ 8 w 12"/>
                <a:gd name="T3" fmla="*/ 34 h 36"/>
                <a:gd name="T4" fmla="*/ 8 w 12"/>
                <a:gd name="T5" fmla="*/ 7 h 36"/>
                <a:gd name="T6" fmla="*/ 3 w 12"/>
                <a:gd name="T7" fmla="*/ 11 h 36"/>
                <a:gd name="T8" fmla="*/ 1 w 12"/>
                <a:gd name="T9" fmla="*/ 11 h 36"/>
                <a:gd name="T10" fmla="*/ 1 w 12"/>
                <a:gd name="T11" fmla="*/ 9 h 36"/>
                <a:gd name="T12" fmla="*/ 9 w 12"/>
                <a:gd name="T13" fmla="*/ 1 h 36"/>
                <a:gd name="T14" fmla="*/ 11 w 12"/>
                <a:gd name="T15" fmla="*/ 0 h 36"/>
                <a:gd name="T16" fmla="*/ 12 w 12"/>
                <a:gd name="T17" fmla="*/ 2 h 36"/>
                <a:gd name="T18" fmla="*/ 12 w 12"/>
                <a:gd name="T19" fmla="*/ 34 h 36"/>
                <a:gd name="T20" fmla="*/ 10 w 12"/>
                <a:gd name="T21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2" h="36">
                  <a:moveTo>
                    <a:pt x="10" y="36"/>
                  </a:moveTo>
                  <a:cubicBezTo>
                    <a:pt x="9" y="36"/>
                    <a:pt x="8" y="35"/>
                    <a:pt x="8" y="34"/>
                  </a:cubicBezTo>
                  <a:cubicBezTo>
                    <a:pt x="8" y="7"/>
                    <a:pt x="8" y="7"/>
                    <a:pt x="8" y="7"/>
                  </a:cubicBezTo>
                  <a:cubicBezTo>
                    <a:pt x="3" y="11"/>
                    <a:pt x="3" y="11"/>
                    <a:pt x="3" y="11"/>
                  </a:cubicBezTo>
                  <a:cubicBezTo>
                    <a:pt x="3" y="12"/>
                    <a:pt x="1" y="12"/>
                    <a:pt x="1" y="11"/>
                  </a:cubicBezTo>
                  <a:cubicBezTo>
                    <a:pt x="0" y="11"/>
                    <a:pt x="0" y="9"/>
                    <a:pt x="1" y="9"/>
                  </a:cubicBezTo>
                  <a:cubicBezTo>
                    <a:pt x="9" y="1"/>
                    <a:pt x="9" y="1"/>
                    <a:pt x="9" y="1"/>
                  </a:cubicBezTo>
                  <a:cubicBezTo>
                    <a:pt x="9" y="0"/>
                    <a:pt x="10" y="0"/>
                    <a:pt x="11" y="0"/>
                  </a:cubicBezTo>
                  <a:cubicBezTo>
                    <a:pt x="12" y="0"/>
                    <a:pt x="12" y="1"/>
                    <a:pt x="12" y="2"/>
                  </a:cubicBezTo>
                  <a:cubicBezTo>
                    <a:pt x="12" y="34"/>
                    <a:pt x="12" y="34"/>
                    <a:pt x="12" y="34"/>
                  </a:cubicBezTo>
                  <a:cubicBezTo>
                    <a:pt x="12" y="35"/>
                    <a:pt x="11" y="36"/>
                    <a:pt x="10" y="3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52" name="Freeform 25"/>
            <p:cNvSpPr>
              <a:spLocks/>
            </p:cNvSpPr>
            <p:nvPr/>
          </p:nvSpPr>
          <p:spPr bwMode="auto">
            <a:xfrm>
              <a:off x="-992188" y="4575176"/>
              <a:ext cx="77788" cy="15875"/>
            </a:xfrm>
            <a:custGeom>
              <a:avLst/>
              <a:gdLst>
                <a:gd name="T0" fmla="*/ 18 w 20"/>
                <a:gd name="T1" fmla="*/ 4 h 4"/>
                <a:gd name="T2" fmla="*/ 2 w 20"/>
                <a:gd name="T3" fmla="*/ 4 h 4"/>
                <a:gd name="T4" fmla="*/ 0 w 20"/>
                <a:gd name="T5" fmla="*/ 2 h 4"/>
                <a:gd name="T6" fmla="*/ 2 w 20"/>
                <a:gd name="T7" fmla="*/ 0 h 4"/>
                <a:gd name="T8" fmla="*/ 18 w 20"/>
                <a:gd name="T9" fmla="*/ 0 h 4"/>
                <a:gd name="T10" fmla="*/ 20 w 20"/>
                <a:gd name="T11" fmla="*/ 2 h 4"/>
                <a:gd name="T12" fmla="*/ 18 w 20"/>
                <a:gd name="T13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0" h="4">
                  <a:moveTo>
                    <a:pt x="18" y="4"/>
                  </a:moveTo>
                  <a:cubicBezTo>
                    <a:pt x="2" y="4"/>
                    <a:pt x="2" y="4"/>
                    <a:pt x="2" y="4"/>
                  </a:cubicBezTo>
                  <a:cubicBezTo>
                    <a:pt x="1" y="4"/>
                    <a:pt x="0" y="3"/>
                    <a:pt x="0" y="2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18" y="0"/>
                    <a:pt x="18" y="0"/>
                    <a:pt x="18" y="0"/>
                  </a:cubicBezTo>
                  <a:cubicBezTo>
                    <a:pt x="19" y="0"/>
                    <a:pt x="20" y="1"/>
                    <a:pt x="20" y="2"/>
                  </a:cubicBezTo>
                  <a:cubicBezTo>
                    <a:pt x="20" y="3"/>
                    <a:pt x="19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53" name="Freeform 26"/>
            <p:cNvSpPr>
              <a:spLocks/>
            </p:cNvSpPr>
            <p:nvPr/>
          </p:nvSpPr>
          <p:spPr bwMode="auto">
            <a:xfrm>
              <a:off x="-922338" y="4451351"/>
              <a:ext cx="93663" cy="139700"/>
            </a:xfrm>
            <a:custGeom>
              <a:avLst/>
              <a:gdLst>
                <a:gd name="T0" fmla="*/ 10 w 24"/>
                <a:gd name="T1" fmla="*/ 36 h 36"/>
                <a:gd name="T2" fmla="*/ 9 w 24"/>
                <a:gd name="T3" fmla="*/ 36 h 36"/>
                <a:gd name="T4" fmla="*/ 8 w 24"/>
                <a:gd name="T5" fmla="*/ 33 h 36"/>
                <a:gd name="T6" fmla="*/ 19 w 24"/>
                <a:gd name="T7" fmla="*/ 4 h 36"/>
                <a:gd name="T8" fmla="*/ 4 w 24"/>
                <a:gd name="T9" fmla="*/ 4 h 36"/>
                <a:gd name="T10" fmla="*/ 4 w 24"/>
                <a:gd name="T11" fmla="*/ 6 h 36"/>
                <a:gd name="T12" fmla="*/ 2 w 24"/>
                <a:gd name="T13" fmla="*/ 8 h 36"/>
                <a:gd name="T14" fmla="*/ 0 w 24"/>
                <a:gd name="T15" fmla="*/ 6 h 36"/>
                <a:gd name="T16" fmla="*/ 0 w 24"/>
                <a:gd name="T17" fmla="*/ 2 h 36"/>
                <a:gd name="T18" fmla="*/ 2 w 24"/>
                <a:gd name="T19" fmla="*/ 0 h 36"/>
                <a:gd name="T20" fmla="*/ 22 w 24"/>
                <a:gd name="T21" fmla="*/ 0 h 36"/>
                <a:gd name="T22" fmla="*/ 24 w 24"/>
                <a:gd name="T23" fmla="*/ 1 h 36"/>
                <a:gd name="T24" fmla="*/ 24 w 24"/>
                <a:gd name="T25" fmla="*/ 3 h 36"/>
                <a:gd name="T26" fmla="*/ 12 w 24"/>
                <a:gd name="T27" fmla="*/ 35 h 36"/>
                <a:gd name="T28" fmla="*/ 10 w 24"/>
                <a:gd name="T29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4" h="36">
                  <a:moveTo>
                    <a:pt x="10" y="36"/>
                  </a:moveTo>
                  <a:cubicBezTo>
                    <a:pt x="10" y="36"/>
                    <a:pt x="10" y="36"/>
                    <a:pt x="9" y="36"/>
                  </a:cubicBezTo>
                  <a:cubicBezTo>
                    <a:pt x="8" y="35"/>
                    <a:pt x="8" y="34"/>
                    <a:pt x="8" y="33"/>
                  </a:cubicBezTo>
                  <a:cubicBezTo>
                    <a:pt x="19" y="4"/>
                    <a:pt x="19" y="4"/>
                    <a:pt x="19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4" y="7"/>
                    <a:pt x="3" y="8"/>
                    <a:pt x="2" y="8"/>
                  </a:cubicBezTo>
                  <a:cubicBezTo>
                    <a:pt x="1" y="8"/>
                    <a:pt x="0" y="7"/>
                    <a:pt x="0" y="6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22" y="0"/>
                    <a:pt x="22" y="0"/>
                    <a:pt x="22" y="0"/>
                  </a:cubicBezTo>
                  <a:cubicBezTo>
                    <a:pt x="23" y="0"/>
                    <a:pt x="23" y="0"/>
                    <a:pt x="24" y="1"/>
                  </a:cubicBezTo>
                  <a:cubicBezTo>
                    <a:pt x="24" y="1"/>
                    <a:pt x="24" y="2"/>
                    <a:pt x="24" y="3"/>
                  </a:cubicBezTo>
                  <a:cubicBezTo>
                    <a:pt x="12" y="35"/>
                    <a:pt x="12" y="35"/>
                    <a:pt x="12" y="35"/>
                  </a:cubicBezTo>
                  <a:cubicBezTo>
                    <a:pt x="12" y="36"/>
                    <a:pt x="11" y="36"/>
                    <a:pt x="10" y="3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54" name="Freeform 27"/>
            <p:cNvSpPr>
              <a:spLocks/>
            </p:cNvSpPr>
            <p:nvPr/>
          </p:nvSpPr>
          <p:spPr bwMode="auto">
            <a:xfrm>
              <a:off x="-898526" y="4513263"/>
              <a:ext cx="61913" cy="15875"/>
            </a:xfrm>
            <a:custGeom>
              <a:avLst/>
              <a:gdLst>
                <a:gd name="T0" fmla="*/ 14 w 16"/>
                <a:gd name="T1" fmla="*/ 4 h 4"/>
                <a:gd name="T2" fmla="*/ 2 w 16"/>
                <a:gd name="T3" fmla="*/ 4 h 4"/>
                <a:gd name="T4" fmla="*/ 0 w 16"/>
                <a:gd name="T5" fmla="*/ 2 h 4"/>
                <a:gd name="T6" fmla="*/ 2 w 16"/>
                <a:gd name="T7" fmla="*/ 0 h 4"/>
                <a:gd name="T8" fmla="*/ 14 w 16"/>
                <a:gd name="T9" fmla="*/ 0 h 4"/>
                <a:gd name="T10" fmla="*/ 16 w 16"/>
                <a:gd name="T11" fmla="*/ 2 h 4"/>
                <a:gd name="T12" fmla="*/ 14 w 16"/>
                <a:gd name="T13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6" h="4">
                  <a:moveTo>
                    <a:pt x="14" y="4"/>
                  </a:moveTo>
                  <a:cubicBezTo>
                    <a:pt x="2" y="4"/>
                    <a:pt x="2" y="4"/>
                    <a:pt x="2" y="4"/>
                  </a:cubicBezTo>
                  <a:cubicBezTo>
                    <a:pt x="1" y="4"/>
                    <a:pt x="0" y="3"/>
                    <a:pt x="0" y="2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15" y="0"/>
                    <a:pt x="16" y="1"/>
                    <a:pt x="16" y="2"/>
                  </a:cubicBezTo>
                  <a:cubicBezTo>
                    <a:pt x="16" y="3"/>
                    <a:pt x="15" y="4"/>
                    <a:pt x="14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155" name="Group 154"/>
          <p:cNvGrpSpPr>
            <a:grpSpLocks noChangeAspect="1"/>
          </p:cNvGrpSpPr>
          <p:nvPr/>
        </p:nvGrpSpPr>
        <p:grpSpPr>
          <a:xfrm>
            <a:off x="2128833" y="4655339"/>
            <a:ext cx="381090" cy="384376"/>
            <a:chOff x="-663575" y="5349875"/>
            <a:chExt cx="368300" cy="371476"/>
          </a:xfrm>
          <a:solidFill>
            <a:schemeClr val="bg1"/>
          </a:solidFill>
        </p:grpSpPr>
        <p:sp>
          <p:nvSpPr>
            <p:cNvPr id="156" name="Freeform 31"/>
            <p:cNvSpPr>
              <a:spLocks/>
            </p:cNvSpPr>
            <p:nvPr/>
          </p:nvSpPr>
          <p:spPr bwMode="auto">
            <a:xfrm>
              <a:off x="-663575" y="5562600"/>
              <a:ext cx="147638" cy="158750"/>
            </a:xfrm>
            <a:custGeom>
              <a:avLst/>
              <a:gdLst>
                <a:gd name="T0" fmla="*/ 23 w 38"/>
                <a:gd name="T1" fmla="*/ 41 h 41"/>
                <a:gd name="T2" fmla="*/ 23 w 38"/>
                <a:gd name="T3" fmla="*/ 41 h 41"/>
                <a:gd name="T4" fmla="*/ 21 w 38"/>
                <a:gd name="T5" fmla="*/ 40 h 41"/>
                <a:gd name="T6" fmla="*/ 16 w 38"/>
                <a:gd name="T7" fmla="*/ 27 h 41"/>
                <a:gd name="T8" fmla="*/ 2 w 38"/>
                <a:gd name="T9" fmla="*/ 29 h 41"/>
                <a:gd name="T10" fmla="*/ 0 w 38"/>
                <a:gd name="T11" fmla="*/ 28 h 41"/>
                <a:gd name="T12" fmla="*/ 0 w 38"/>
                <a:gd name="T13" fmla="*/ 26 h 41"/>
                <a:gd name="T14" fmla="*/ 15 w 38"/>
                <a:gd name="T15" fmla="*/ 0 h 41"/>
                <a:gd name="T16" fmla="*/ 19 w 38"/>
                <a:gd name="T17" fmla="*/ 2 h 41"/>
                <a:gd name="T18" fmla="*/ 6 w 38"/>
                <a:gd name="T19" fmla="*/ 24 h 41"/>
                <a:gd name="T20" fmla="*/ 17 w 38"/>
                <a:gd name="T21" fmla="*/ 22 h 41"/>
                <a:gd name="T22" fmla="*/ 19 w 38"/>
                <a:gd name="T23" fmla="*/ 24 h 41"/>
                <a:gd name="T24" fmla="*/ 23 w 38"/>
                <a:gd name="T25" fmla="*/ 34 h 41"/>
                <a:gd name="T26" fmla="*/ 34 w 38"/>
                <a:gd name="T27" fmla="*/ 16 h 41"/>
                <a:gd name="T28" fmla="*/ 38 w 38"/>
                <a:gd name="T29" fmla="*/ 18 h 41"/>
                <a:gd name="T30" fmla="*/ 24 w 38"/>
                <a:gd name="T31" fmla="*/ 40 h 41"/>
                <a:gd name="T32" fmla="*/ 23 w 38"/>
                <a:gd name="T33" fmla="*/ 41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8" h="41">
                  <a:moveTo>
                    <a:pt x="23" y="41"/>
                  </a:moveTo>
                  <a:cubicBezTo>
                    <a:pt x="23" y="41"/>
                    <a:pt x="23" y="41"/>
                    <a:pt x="23" y="41"/>
                  </a:cubicBezTo>
                  <a:cubicBezTo>
                    <a:pt x="22" y="41"/>
                    <a:pt x="21" y="40"/>
                    <a:pt x="21" y="40"/>
                  </a:cubicBezTo>
                  <a:cubicBezTo>
                    <a:pt x="16" y="27"/>
                    <a:pt x="16" y="27"/>
                    <a:pt x="16" y="27"/>
                  </a:cubicBezTo>
                  <a:cubicBezTo>
                    <a:pt x="2" y="29"/>
                    <a:pt x="2" y="29"/>
                    <a:pt x="2" y="29"/>
                  </a:cubicBezTo>
                  <a:cubicBezTo>
                    <a:pt x="2" y="29"/>
                    <a:pt x="1" y="29"/>
                    <a:pt x="0" y="28"/>
                  </a:cubicBezTo>
                  <a:cubicBezTo>
                    <a:pt x="0" y="27"/>
                    <a:pt x="0" y="27"/>
                    <a:pt x="0" y="26"/>
                  </a:cubicBezTo>
                  <a:cubicBezTo>
                    <a:pt x="15" y="0"/>
                    <a:pt x="15" y="0"/>
                    <a:pt x="15" y="0"/>
                  </a:cubicBezTo>
                  <a:cubicBezTo>
                    <a:pt x="19" y="2"/>
                    <a:pt x="19" y="2"/>
                    <a:pt x="19" y="2"/>
                  </a:cubicBezTo>
                  <a:cubicBezTo>
                    <a:pt x="6" y="24"/>
                    <a:pt x="6" y="24"/>
                    <a:pt x="6" y="24"/>
                  </a:cubicBezTo>
                  <a:cubicBezTo>
                    <a:pt x="17" y="22"/>
                    <a:pt x="17" y="22"/>
                    <a:pt x="17" y="22"/>
                  </a:cubicBezTo>
                  <a:cubicBezTo>
                    <a:pt x="18" y="22"/>
                    <a:pt x="19" y="23"/>
                    <a:pt x="19" y="24"/>
                  </a:cubicBezTo>
                  <a:cubicBezTo>
                    <a:pt x="23" y="34"/>
                    <a:pt x="23" y="34"/>
                    <a:pt x="23" y="34"/>
                  </a:cubicBezTo>
                  <a:cubicBezTo>
                    <a:pt x="34" y="16"/>
                    <a:pt x="34" y="16"/>
                    <a:pt x="34" y="16"/>
                  </a:cubicBezTo>
                  <a:cubicBezTo>
                    <a:pt x="38" y="18"/>
                    <a:pt x="38" y="18"/>
                    <a:pt x="38" y="18"/>
                  </a:cubicBezTo>
                  <a:cubicBezTo>
                    <a:pt x="24" y="40"/>
                    <a:pt x="24" y="40"/>
                    <a:pt x="24" y="40"/>
                  </a:cubicBezTo>
                  <a:cubicBezTo>
                    <a:pt x="24" y="41"/>
                    <a:pt x="23" y="41"/>
                    <a:pt x="23" y="4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57" name="Freeform 32"/>
            <p:cNvSpPr>
              <a:spLocks/>
            </p:cNvSpPr>
            <p:nvPr/>
          </p:nvSpPr>
          <p:spPr bwMode="auto">
            <a:xfrm>
              <a:off x="-439738" y="5567363"/>
              <a:ext cx="144463" cy="153988"/>
            </a:xfrm>
            <a:custGeom>
              <a:avLst/>
              <a:gdLst>
                <a:gd name="T0" fmla="*/ 15 w 37"/>
                <a:gd name="T1" fmla="*/ 40 h 40"/>
                <a:gd name="T2" fmla="*/ 13 w 37"/>
                <a:gd name="T3" fmla="*/ 39 h 40"/>
                <a:gd name="T4" fmla="*/ 0 w 37"/>
                <a:gd name="T5" fmla="*/ 17 h 40"/>
                <a:gd name="T6" fmla="*/ 3 w 37"/>
                <a:gd name="T7" fmla="*/ 15 h 40"/>
                <a:gd name="T8" fmla="*/ 14 w 37"/>
                <a:gd name="T9" fmla="*/ 33 h 40"/>
                <a:gd name="T10" fmla="*/ 18 w 37"/>
                <a:gd name="T11" fmla="*/ 23 h 40"/>
                <a:gd name="T12" fmla="*/ 20 w 37"/>
                <a:gd name="T13" fmla="*/ 21 h 40"/>
                <a:gd name="T14" fmla="*/ 31 w 37"/>
                <a:gd name="T15" fmla="*/ 23 h 40"/>
                <a:gd name="T16" fmla="*/ 19 w 37"/>
                <a:gd name="T17" fmla="*/ 2 h 40"/>
                <a:gd name="T18" fmla="*/ 22 w 37"/>
                <a:gd name="T19" fmla="*/ 0 h 40"/>
                <a:gd name="T20" fmla="*/ 37 w 37"/>
                <a:gd name="T21" fmla="*/ 25 h 40"/>
                <a:gd name="T22" fmla="*/ 37 w 37"/>
                <a:gd name="T23" fmla="*/ 27 h 40"/>
                <a:gd name="T24" fmla="*/ 35 w 37"/>
                <a:gd name="T25" fmla="*/ 28 h 40"/>
                <a:gd name="T26" fmla="*/ 21 w 37"/>
                <a:gd name="T27" fmla="*/ 26 h 40"/>
                <a:gd name="T28" fmla="*/ 16 w 37"/>
                <a:gd name="T29" fmla="*/ 39 h 40"/>
                <a:gd name="T30" fmla="*/ 15 w 37"/>
                <a:gd name="T31" fmla="*/ 40 h 40"/>
                <a:gd name="T32" fmla="*/ 15 w 37"/>
                <a:gd name="T33" fmla="*/ 4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7" h="40">
                  <a:moveTo>
                    <a:pt x="15" y="40"/>
                  </a:moveTo>
                  <a:cubicBezTo>
                    <a:pt x="14" y="40"/>
                    <a:pt x="13" y="40"/>
                    <a:pt x="13" y="39"/>
                  </a:cubicBezTo>
                  <a:cubicBezTo>
                    <a:pt x="0" y="17"/>
                    <a:pt x="0" y="17"/>
                    <a:pt x="0" y="17"/>
                  </a:cubicBezTo>
                  <a:cubicBezTo>
                    <a:pt x="3" y="15"/>
                    <a:pt x="3" y="15"/>
                    <a:pt x="3" y="15"/>
                  </a:cubicBezTo>
                  <a:cubicBezTo>
                    <a:pt x="14" y="33"/>
                    <a:pt x="14" y="33"/>
                    <a:pt x="14" y="33"/>
                  </a:cubicBezTo>
                  <a:cubicBezTo>
                    <a:pt x="18" y="23"/>
                    <a:pt x="18" y="23"/>
                    <a:pt x="18" y="23"/>
                  </a:cubicBezTo>
                  <a:cubicBezTo>
                    <a:pt x="18" y="22"/>
                    <a:pt x="19" y="21"/>
                    <a:pt x="20" y="21"/>
                  </a:cubicBezTo>
                  <a:cubicBezTo>
                    <a:pt x="31" y="23"/>
                    <a:pt x="31" y="23"/>
                    <a:pt x="31" y="23"/>
                  </a:cubicBezTo>
                  <a:cubicBezTo>
                    <a:pt x="19" y="2"/>
                    <a:pt x="19" y="2"/>
                    <a:pt x="19" y="2"/>
                  </a:cubicBezTo>
                  <a:cubicBezTo>
                    <a:pt x="22" y="0"/>
                    <a:pt x="22" y="0"/>
                    <a:pt x="22" y="0"/>
                  </a:cubicBezTo>
                  <a:cubicBezTo>
                    <a:pt x="37" y="25"/>
                    <a:pt x="37" y="25"/>
                    <a:pt x="37" y="25"/>
                  </a:cubicBezTo>
                  <a:cubicBezTo>
                    <a:pt x="37" y="26"/>
                    <a:pt x="37" y="26"/>
                    <a:pt x="37" y="27"/>
                  </a:cubicBezTo>
                  <a:cubicBezTo>
                    <a:pt x="37" y="28"/>
                    <a:pt x="36" y="28"/>
                    <a:pt x="35" y="28"/>
                  </a:cubicBezTo>
                  <a:cubicBezTo>
                    <a:pt x="21" y="26"/>
                    <a:pt x="21" y="26"/>
                    <a:pt x="21" y="26"/>
                  </a:cubicBezTo>
                  <a:cubicBezTo>
                    <a:pt x="16" y="39"/>
                    <a:pt x="16" y="39"/>
                    <a:pt x="16" y="39"/>
                  </a:cubicBezTo>
                  <a:cubicBezTo>
                    <a:pt x="16" y="39"/>
                    <a:pt x="16" y="40"/>
                    <a:pt x="15" y="40"/>
                  </a:cubicBezTo>
                  <a:cubicBezTo>
                    <a:pt x="15" y="40"/>
                    <a:pt x="15" y="40"/>
                    <a:pt x="15" y="4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58" name="Freeform 33"/>
            <p:cNvSpPr>
              <a:spLocks noEditPoints="1"/>
            </p:cNvSpPr>
            <p:nvPr/>
          </p:nvSpPr>
          <p:spPr bwMode="auto">
            <a:xfrm>
              <a:off x="-625475" y="5349875"/>
              <a:ext cx="295275" cy="293688"/>
            </a:xfrm>
            <a:custGeom>
              <a:avLst/>
              <a:gdLst>
                <a:gd name="T0" fmla="*/ 38 w 76"/>
                <a:gd name="T1" fmla="*/ 76 h 76"/>
                <a:gd name="T2" fmla="*/ 0 w 76"/>
                <a:gd name="T3" fmla="*/ 38 h 76"/>
                <a:gd name="T4" fmla="*/ 38 w 76"/>
                <a:gd name="T5" fmla="*/ 0 h 76"/>
                <a:gd name="T6" fmla="*/ 76 w 76"/>
                <a:gd name="T7" fmla="*/ 38 h 76"/>
                <a:gd name="T8" fmla="*/ 38 w 76"/>
                <a:gd name="T9" fmla="*/ 76 h 76"/>
                <a:gd name="T10" fmla="*/ 38 w 76"/>
                <a:gd name="T11" fmla="*/ 4 h 76"/>
                <a:gd name="T12" fmla="*/ 4 w 76"/>
                <a:gd name="T13" fmla="*/ 38 h 76"/>
                <a:gd name="T14" fmla="*/ 38 w 76"/>
                <a:gd name="T15" fmla="*/ 72 h 76"/>
                <a:gd name="T16" fmla="*/ 72 w 76"/>
                <a:gd name="T17" fmla="*/ 38 h 76"/>
                <a:gd name="T18" fmla="*/ 38 w 76"/>
                <a:gd name="T19" fmla="*/ 4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6" h="76">
                  <a:moveTo>
                    <a:pt x="38" y="76"/>
                  </a:moveTo>
                  <a:cubicBezTo>
                    <a:pt x="17" y="76"/>
                    <a:pt x="0" y="59"/>
                    <a:pt x="0" y="38"/>
                  </a:cubicBezTo>
                  <a:cubicBezTo>
                    <a:pt x="0" y="17"/>
                    <a:pt x="17" y="0"/>
                    <a:pt x="38" y="0"/>
                  </a:cubicBezTo>
                  <a:cubicBezTo>
                    <a:pt x="59" y="0"/>
                    <a:pt x="76" y="17"/>
                    <a:pt x="76" y="38"/>
                  </a:cubicBezTo>
                  <a:cubicBezTo>
                    <a:pt x="76" y="59"/>
                    <a:pt x="59" y="76"/>
                    <a:pt x="38" y="76"/>
                  </a:cubicBezTo>
                  <a:close/>
                  <a:moveTo>
                    <a:pt x="38" y="4"/>
                  </a:moveTo>
                  <a:cubicBezTo>
                    <a:pt x="19" y="4"/>
                    <a:pt x="4" y="19"/>
                    <a:pt x="4" y="38"/>
                  </a:cubicBezTo>
                  <a:cubicBezTo>
                    <a:pt x="4" y="57"/>
                    <a:pt x="19" y="72"/>
                    <a:pt x="38" y="72"/>
                  </a:cubicBezTo>
                  <a:cubicBezTo>
                    <a:pt x="57" y="72"/>
                    <a:pt x="72" y="57"/>
                    <a:pt x="72" y="38"/>
                  </a:cubicBezTo>
                  <a:cubicBezTo>
                    <a:pt x="72" y="19"/>
                    <a:pt x="57" y="4"/>
                    <a:pt x="3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59" name="Freeform 34"/>
            <p:cNvSpPr>
              <a:spLocks noEditPoints="1"/>
            </p:cNvSpPr>
            <p:nvPr/>
          </p:nvSpPr>
          <p:spPr bwMode="auto">
            <a:xfrm>
              <a:off x="-555625" y="5411788"/>
              <a:ext cx="155575" cy="155575"/>
            </a:xfrm>
            <a:custGeom>
              <a:avLst/>
              <a:gdLst>
                <a:gd name="T0" fmla="*/ 32 w 40"/>
                <a:gd name="T1" fmla="*/ 40 h 40"/>
                <a:gd name="T2" fmla="*/ 31 w 40"/>
                <a:gd name="T3" fmla="*/ 40 h 40"/>
                <a:gd name="T4" fmla="*/ 20 w 40"/>
                <a:gd name="T5" fmla="*/ 33 h 40"/>
                <a:gd name="T6" fmla="*/ 9 w 40"/>
                <a:gd name="T7" fmla="*/ 40 h 40"/>
                <a:gd name="T8" fmla="*/ 7 w 40"/>
                <a:gd name="T9" fmla="*/ 40 h 40"/>
                <a:gd name="T10" fmla="*/ 6 w 40"/>
                <a:gd name="T11" fmla="*/ 37 h 40"/>
                <a:gd name="T12" fmla="*/ 10 w 40"/>
                <a:gd name="T13" fmla="*/ 25 h 40"/>
                <a:gd name="T14" fmla="*/ 1 w 40"/>
                <a:gd name="T15" fmla="*/ 15 h 40"/>
                <a:gd name="T16" fmla="*/ 0 w 40"/>
                <a:gd name="T17" fmla="*/ 13 h 40"/>
                <a:gd name="T18" fmla="*/ 2 w 40"/>
                <a:gd name="T19" fmla="*/ 12 h 40"/>
                <a:gd name="T20" fmla="*/ 13 w 40"/>
                <a:gd name="T21" fmla="*/ 12 h 40"/>
                <a:gd name="T22" fmla="*/ 18 w 40"/>
                <a:gd name="T23" fmla="*/ 1 h 40"/>
                <a:gd name="T24" fmla="*/ 22 w 40"/>
                <a:gd name="T25" fmla="*/ 1 h 40"/>
                <a:gd name="T26" fmla="*/ 27 w 40"/>
                <a:gd name="T27" fmla="*/ 12 h 40"/>
                <a:gd name="T28" fmla="*/ 38 w 40"/>
                <a:gd name="T29" fmla="*/ 12 h 40"/>
                <a:gd name="T30" fmla="*/ 40 w 40"/>
                <a:gd name="T31" fmla="*/ 13 h 40"/>
                <a:gd name="T32" fmla="*/ 39 w 40"/>
                <a:gd name="T33" fmla="*/ 15 h 40"/>
                <a:gd name="T34" fmla="*/ 30 w 40"/>
                <a:gd name="T35" fmla="*/ 25 h 40"/>
                <a:gd name="T36" fmla="*/ 34 w 40"/>
                <a:gd name="T37" fmla="*/ 37 h 40"/>
                <a:gd name="T38" fmla="*/ 33 w 40"/>
                <a:gd name="T39" fmla="*/ 40 h 40"/>
                <a:gd name="T40" fmla="*/ 32 w 40"/>
                <a:gd name="T41" fmla="*/ 40 h 40"/>
                <a:gd name="T42" fmla="*/ 20 w 40"/>
                <a:gd name="T43" fmla="*/ 28 h 40"/>
                <a:gd name="T44" fmla="*/ 21 w 40"/>
                <a:gd name="T45" fmla="*/ 29 h 40"/>
                <a:gd name="T46" fmla="*/ 29 w 40"/>
                <a:gd name="T47" fmla="*/ 34 h 40"/>
                <a:gd name="T48" fmla="*/ 26 w 40"/>
                <a:gd name="T49" fmla="*/ 25 h 40"/>
                <a:gd name="T50" fmla="*/ 27 w 40"/>
                <a:gd name="T51" fmla="*/ 23 h 40"/>
                <a:gd name="T52" fmla="*/ 33 w 40"/>
                <a:gd name="T53" fmla="*/ 16 h 40"/>
                <a:gd name="T54" fmla="*/ 26 w 40"/>
                <a:gd name="T55" fmla="*/ 16 h 40"/>
                <a:gd name="T56" fmla="*/ 24 w 40"/>
                <a:gd name="T57" fmla="*/ 15 h 40"/>
                <a:gd name="T58" fmla="*/ 20 w 40"/>
                <a:gd name="T59" fmla="*/ 6 h 40"/>
                <a:gd name="T60" fmla="*/ 16 w 40"/>
                <a:gd name="T61" fmla="*/ 15 h 40"/>
                <a:gd name="T62" fmla="*/ 14 w 40"/>
                <a:gd name="T63" fmla="*/ 16 h 40"/>
                <a:gd name="T64" fmla="*/ 7 w 40"/>
                <a:gd name="T65" fmla="*/ 16 h 40"/>
                <a:gd name="T66" fmla="*/ 13 w 40"/>
                <a:gd name="T67" fmla="*/ 23 h 40"/>
                <a:gd name="T68" fmla="*/ 14 w 40"/>
                <a:gd name="T69" fmla="*/ 25 h 40"/>
                <a:gd name="T70" fmla="*/ 11 w 40"/>
                <a:gd name="T71" fmla="*/ 34 h 40"/>
                <a:gd name="T72" fmla="*/ 19 w 40"/>
                <a:gd name="T73" fmla="*/ 29 h 40"/>
                <a:gd name="T74" fmla="*/ 20 w 40"/>
                <a:gd name="T75" fmla="*/ 28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40" h="40">
                  <a:moveTo>
                    <a:pt x="32" y="40"/>
                  </a:moveTo>
                  <a:cubicBezTo>
                    <a:pt x="32" y="40"/>
                    <a:pt x="31" y="40"/>
                    <a:pt x="31" y="40"/>
                  </a:cubicBezTo>
                  <a:cubicBezTo>
                    <a:pt x="20" y="33"/>
                    <a:pt x="20" y="33"/>
                    <a:pt x="20" y="33"/>
                  </a:cubicBezTo>
                  <a:cubicBezTo>
                    <a:pt x="9" y="40"/>
                    <a:pt x="9" y="40"/>
                    <a:pt x="9" y="40"/>
                  </a:cubicBezTo>
                  <a:cubicBezTo>
                    <a:pt x="8" y="40"/>
                    <a:pt x="7" y="40"/>
                    <a:pt x="7" y="40"/>
                  </a:cubicBezTo>
                  <a:cubicBezTo>
                    <a:pt x="6" y="39"/>
                    <a:pt x="6" y="38"/>
                    <a:pt x="6" y="37"/>
                  </a:cubicBezTo>
                  <a:cubicBezTo>
                    <a:pt x="10" y="25"/>
                    <a:pt x="10" y="25"/>
                    <a:pt x="10" y="25"/>
                  </a:cubicBezTo>
                  <a:cubicBezTo>
                    <a:pt x="1" y="15"/>
                    <a:pt x="1" y="15"/>
                    <a:pt x="1" y="15"/>
                  </a:cubicBezTo>
                  <a:cubicBezTo>
                    <a:pt x="0" y="15"/>
                    <a:pt x="0" y="14"/>
                    <a:pt x="0" y="13"/>
                  </a:cubicBezTo>
                  <a:cubicBezTo>
                    <a:pt x="0" y="12"/>
                    <a:pt x="1" y="12"/>
                    <a:pt x="2" y="12"/>
                  </a:cubicBezTo>
                  <a:cubicBezTo>
                    <a:pt x="13" y="12"/>
                    <a:pt x="13" y="12"/>
                    <a:pt x="13" y="12"/>
                  </a:cubicBezTo>
                  <a:cubicBezTo>
                    <a:pt x="18" y="1"/>
                    <a:pt x="18" y="1"/>
                    <a:pt x="18" y="1"/>
                  </a:cubicBezTo>
                  <a:cubicBezTo>
                    <a:pt x="19" y="0"/>
                    <a:pt x="21" y="0"/>
                    <a:pt x="22" y="1"/>
                  </a:cubicBezTo>
                  <a:cubicBezTo>
                    <a:pt x="27" y="12"/>
                    <a:pt x="27" y="12"/>
                    <a:pt x="27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9" y="12"/>
                    <a:pt x="40" y="12"/>
                    <a:pt x="40" y="13"/>
                  </a:cubicBezTo>
                  <a:cubicBezTo>
                    <a:pt x="40" y="14"/>
                    <a:pt x="40" y="15"/>
                    <a:pt x="39" y="15"/>
                  </a:cubicBezTo>
                  <a:cubicBezTo>
                    <a:pt x="30" y="25"/>
                    <a:pt x="30" y="25"/>
                    <a:pt x="30" y="25"/>
                  </a:cubicBezTo>
                  <a:cubicBezTo>
                    <a:pt x="34" y="37"/>
                    <a:pt x="34" y="37"/>
                    <a:pt x="34" y="37"/>
                  </a:cubicBezTo>
                  <a:cubicBezTo>
                    <a:pt x="34" y="38"/>
                    <a:pt x="34" y="39"/>
                    <a:pt x="33" y="40"/>
                  </a:cubicBezTo>
                  <a:cubicBezTo>
                    <a:pt x="33" y="40"/>
                    <a:pt x="32" y="40"/>
                    <a:pt x="32" y="40"/>
                  </a:cubicBezTo>
                  <a:close/>
                  <a:moveTo>
                    <a:pt x="20" y="28"/>
                  </a:moveTo>
                  <a:cubicBezTo>
                    <a:pt x="20" y="28"/>
                    <a:pt x="21" y="29"/>
                    <a:pt x="21" y="29"/>
                  </a:cubicBezTo>
                  <a:cubicBezTo>
                    <a:pt x="29" y="34"/>
                    <a:pt x="29" y="34"/>
                    <a:pt x="29" y="34"/>
                  </a:cubicBezTo>
                  <a:cubicBezTo>
                    <a:pt x="26" y="25"/>
                    <a:pt x="26" y="25"/>
                    <a:pt x="26" y="25"/>
                  </a:cubicBezTo>
                  <a:cubicBezTo>
                    <a:pt x="26" y="24"/>
                    <a:pt x="26" y="23"/>
                    <a:pt x="27" y="23"/>
                  </a:cubicBezTo>
                  <a:cubicBezTo>
                    <a:pt x="33" y="16"/>
                    <a:pt x="33" y="16"/>
                    <a:pt x="33" y="16"/>
                  </a:cubicBezTo>
                  <a:cubicBezTo>
                    <a:pt x="26" y="16"/>
                    <a:pt x="26" y="16"/>
                    <a:pt x="26" y="16"/>
                  </a:cubicBezTo>
                  <a:cubicBezTo>
                    <a:pt x="25" y="16"/>
                    <a:pt x="25" y="16"/>
                    <a:pt x="24" y="15"/>
                  </a:cubicBezTo>
                  <a:cubicBezTo>
                    <a:pt x="20" y="6"/>
                    <a:pt x="20" y="6"/>
                    <a:pt x="20" y="6"/>
                  </a:cubicBezTo>
                  <a:cubicBezTo>
                    <a:pt x="16" y="15"/>
                    <a:pt x="16" y="15"/>
                    <a:pt x="16" y="15"/>
                  </a:cubicBezTo>
                  <a:cubicBezTo>
                    <a:pt x="15" y="16"/>
                    <a:pt x="15" y="16"/>
                    <a:pt x="14" y="16"/>
                  </a:cubicBezTo>
                  <a:cubicBezTo>
                    <a:pt x="7" y="16"/>
                    <a:pt x="7" y="16"/>
                    <a:pt x="7" y="16"/>
                  </a:cubicBezTo>
                  <a:cubicBezTo>
                    <a:pt x="13" y="23"/>
                    <a:pt x="13" y="23"/>
                    <a:pt x="13" y="23"/>
                  </a:cubicBezTo>
                  <a:cubicBezTo>
                    <a:pt x="14" y="23"/>
                    <a:pt x="14" y="24"/>
                    <a:pt x="14" y="25"/>
                  </a:cubicBezTo>
                  <a:cubicBezTo>
                    <a:pt x="11" y="34"/>
                    <a:pt x="11" y="34"/>
                    <a:pt x="11" y="34"/>
                  </a:cubicBezTo>
                  <a:cubicBezTo>
                    <a:pt x="19" y="29"/>
                    <a:pt x="19" y="29"/>
                    <a:pt x="19" y="29"/>
                  </a:cubicBezTo>
                  <a:cubicBezTo>
                    <a:pt x="19" y="29"/>
                    <a:pt x="20" y="28"/>
                    <a:pt x="20" y="2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160" name="TextBox 159"/>
          <p:cNvSpPr txBox="1"/>
          <p:nvPr/>
        </p:nvSpPr>
        <p:spPr>
          <a:xfrm>
            <a:off x="3307190" y="2192593"/>
            <a:ext cx="454840" cy="430887"/>
          </a:xfrm>
          <a:prstGeom prst="rect">
            <a:avLst/>
          </a:prstGeom>
          <a:noFill/>
          <a:ln w="6350">
            <a:noFill/>
            <a:prstDash val="dash"/>
          </a:ln>
        </p:spPr>
        <p:txBody>
          <a:bodyPr wrap="square" lIns="0" tIns="0" rIns="0" bIns="0" rtlCol="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1</a:t>
            </a:r>
          </a:p>
        </p:txBody>
      </p:sp>
      <p:grpSp>
        <p:nvGrpSpPr>
          <p:cNvPr id="161" name="Group 160"/>
          <p:cNvGrpSpPr/>
          <p:nvPr/>
        </p:nvGrpSpPr>
        <p:grpSpPr>
          <a:xfrm>
            <a:off x="2120039" y="2086699"/>
            <a:ext cx="398679" cy="384376"/>
            <a:chOff x="2084694" y="3456367"/>
            <a:chExt cx="298717" cy="288000"/>
          </a:xfrm>
        </p:grpSpPr>
        <p:sp>
          <p:nvSpPr>
            <p:cNvPr id="162" name="Freeform 52"/>
            <p:cNvSpPr>
              <a:spLocks noEditPoints="1"/>
            </p:cNvSpPr>
            <p:nvPr/>
          </p:nvSpPr>
          <p:spPr bwMode="auto">
            <a:xfrm>
              <a:off x="2103448" y="3586302"/>
              <a:ext cx="79033" cy="79033"/>
            </a:xfrm>
            <a:custGeom>
              <a:avLst/>
              <a:gdLst>
                <a:gd name="T0" fmla="*/ 12 w 24"/>
                <a:gd name="T1" fmla="*/ 24 h 24"/>
                <a:gd name="T2" fmla="*/ 0 w 24"/>
                <a:gd name="T3" fmla="*/ 12 h 24"/>
                <a:gd name="T4" fmla="*/ 12 w 24"/>
                <a:gd name="T5" fmla="*/ 0 h 24"/>
                <a:gd name="T6" fmla="*/ 24 w 24"/>
                <a:gd name="T7" fmla="*/ 12 h 24"/>
                <a:gd name="T8" fmla="*/ 12 w 24"/>
                <a:gd name="T9" fmla="*/ 24 h 24"/>
                <a:gd name="T10" fmla="*/ 12 w 24"/>
                <a:gd name="T11" fmla="*/ 4 h 24"/>
                <a:gd name="T12" fmla="*/ 4 w 24"/>
                <a:gd name="T13" fmla="*/ 12 h 24"/>
                <a:gd name="T14" fmla="*/ 12 w 24"/>
                <a:gd name="T15" fmla="*/ 20 h 24"/>
                <a:gd name="T16" fmla="*/ 20 w 24"/>
                <a:gd name="T17" fmla="*/ 12 h 24"/>
                <a:gd name="T18" fmla="*/ 12 w 24"/>
                <a:gd name="T19" fmla="*/ 4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4" h="24">
                  <a:moveTo>
                    <a:pt x="12" y="24"/>
                  </a:moveTo>
                  <a:cubicBezTo>
                    <a:pt x="5" y="24"/>
                    <a:pt x="0" y="19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9" y="0"/>
                    <a:pt x="24" y="5"/>
                    <a:pt x="24" y="12"/>
                  </a:cubicBezTo>
                  <a:cubicBezTo>
                    <a:pt x="24" y="19"/>
                    <a:pt x="19" y="24"/>
                    <a:pt x="12" y="24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20"/>
                    <a:pt x="12" y="20"/>
                  </a:cubicBezTo>
                  <a:cubicBezTo>
                    <a:pt x="16" y="20"/>
                    <a:pt x="20" y="16"/>
                    <a:pt x="20" y="12"/>
                  </a:cubicBezTo>
                  <a:cubicBezTo>
                    <a:pt x="20" y="8"/>
                    <a:pt x="16" y="4"/>
                    <a:pt x="12" y="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63" name="Freeform 53"/>
            <p:cNvSpPr>
              <a:spLocks/>
            </p:cNvSpPr>
            <p:nvPr/>
          </p:nvSpPr>
          <p:spPr bwMode="auto">
            <a:xfrm>
              <a:off x="2084694" y="3651939"/>
              <a:ext cx="107163" cy="65638"/>
            </a:xfrm>
            <a:custGeom>
              <a:avLst/>
              <a:gdLst>
                <a:gd name="T0" fmla="*/ 24 w 33"/>
                <a:gd name="T1" fmla="*/ 20 h 20"/>
                <a:gd name="T2" fmla="*/ 2 w 33"/>
                <a:gd name="T3" fmla="*/ 20 h 20"/>
                <a:gd name="T4" fmla="*/ 0 w 33"/>
                <a:gd name="T5" fmla="*/ 18 h 20"/>
                <a:gd name="T6" fmla="*/ 18 w 33"/>
                <a:gd name="T7" fmla="*/ 0 h 20"/>
                <a:gd name="T8" fmla="*/ 33 w 33"/>
                <a:gd name="T9" fmla="*/ 7 h 20"/>
                <a:gd name="T10" fmla="*/ 32 w 33"/>
                <a:gd name="T11" fmla="*/ 10 h 20"/>
                <a:gd name="T12" fmla="*/ 29 w 33"/>
                <a:gd name="T13" fmla="*/ 10 h 20"/>
                <a:gd name="T14" fmla="*/ 18 w 33"/>
                <a:gd name="T15" fmla="*/ 4 h 20"/>
                <a:gd name="T16" fmla="*/ 4 w 33"/>
                <a:gd name="T17" fmla="*/ 16 h 20"/>
                <a:gd name="T18" fmla="*/ 24 w 33"/>
                <a:gd name="T19" fmla="*/ 16 h 20"/>
                <a:gd name="T20" fmla="*/ 26 w 33"/>
                <a:gd name="T21" fmla="*/ 18 h 20"/>
                <a:gd name="T22" fmla="*/ 24 w 33"/>
                <a:gd name="T23" fmla="*/ 2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3" h="20">
                  <a:moveTo>
                    <a:pt x="24" y="20"/>
                  </a:moveTo>
                  <a:cubicBezTo>
                    <a:pt x="2" y="20"/>
                    <a:pt x="2" y="20"/>
                    <a:pt x="2" y="20"/>
                  </a:cubicBezTo>
                  <a:cubicBezTo>
                    <a:pt x="1" y="20"/>
                    <a:pt x="0" y="19"/>
                    <a:pt x="0" y="18"/>
                  </a:cubicBezTo>
                  <a:cubicBezTo>
                    <a:pt x="0" y="8"/>
                    <a:pt x="8" y="0"/>
                    <a:pt x="18" y="0"/>
                  </a:cubicBezTo>
                  <a:cubicBezTo>
                    <a:pt x="24" y="0"/>
                    <a:pt x="29" y="3"/>
                    <a:pt x="33" y="7"/>
                  </a:cubicBezTo>
                  <a:cubicBezTo>
                    <a:pt x="33" y="8"/>
                    <a:pt x="33" y="9"/>
                    <a:pt x="32" y="10"/>
                  </a:cubicBezTo>
                  <a:cubicBezTo>
                    <a:pt x="31" y="11"/>
                    <a:pt x="30" y="11"/>
                    <a:pt x="29" y="10"/>
                  </a:cubicBezTo>
                  <a:cubicBezTo>
                    <a:pt x="27" y="6"/>
                    <a:pt x="22" y="4"/>
                    <a:pt x="18" y="4"/>
                  </a:cubicBezTo>
                  <a:cubicBezTo>
                    <a:pt x="11" y="4"/>
                    <a:pt x="5" y="9"/>
                    <a:pt x="4" y="16"/>
                  </a:cubicBezTo>
                  <a:cubicBezTo>
                    <a:pt x="24" y="16"/>
                    <a:pt x="24" y="16"/>
                    <a:pt x="24" y="16"/>
                  </a:cubicBezTo>
                  <a:cubicBezTo>
                    <a:pt x="25" y="16"/>
                    <a:pt x="26" y="17"/>
                    <a:pt x="26" y="18"/>
                  </a:cubicBezTo>
                  <a:cubicBezTo>
                    <a:pt x="26" y="19"/>
                    <a:pt x="25" y="20"/>
                    <a:pt x="24" y="2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64" name="Freeform 54"/>
            <p:cNvSpPr>
              <a:spLocks noEditPoints="1"/>
            </p:cNvSpPr>
            <p:nvPr/>
          </p:nvSpPr>
          <p:spPr bwMode="auto">
            <a:xfrm>
              <a:off x="2285624" y="3586302"/>
              <a:ext cx="79033" cy="79033"/>
            </a:xfrm>
            <a:custGeom>
              <a:avLst/>
              <a:gdLst>
                <a:gd name="T0" fmla="*/ 12 w 24"/>
                <a:gd name="T1" fmla="*/ 24 h 24"/>
                <a:gd name="T2" fmla="*/ 0 w 24"/>
                <a:gd name="T3" fmla="*/ 12 h 24"/>
                <a:gd name="T4" fmla="*/ 12 w 24"/>
                <a:gd name="T5" fmla="*/ 0 h 24"/>
                <a:gd name="T6" fmla="*/ 24 w 24"/>
                <a:gd name="T7" fmla="*/ 12 h 24"/>
                <a:gd name="T8" fmla="*/ 12 w 24"/>
                <a:gd name="T9" fmla="*/ 24 h 24"/>
                <a:gd name="T10" fmla="*/ 12 w 24"/>
                <a:gd name="T11" fmla="*/ 4 h 24"/>
                <a:gd name="T12" fmla="*/ 4 w 24"/>
                <a:gd name="T13" fmla="*/ 12 h 24"/>
                <a:gd name="T14" fmla="*/ 12 w 24"/>
                <a:gd name="T15" fmla="*/ 20 h 24"/>
                <a:gd name="T16" fmla="*/ 20 w 24"/>
                <a:gd name="T17" fmla="*/ 12 h 24"/>
                <a:gd name="T18" fmla="*/ 12 w 24"/>
                <a:gd name="T19" fmla="*/ 4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4" h="24">
                  <a:moveTo>
                    <a:pt x="12" y="24"/>
                  </a:moveTo>
                  <a:cubicBezTo>
                    <a:pt x="5" y="24"/>
                    <a:pt x="0" y="19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9" y="0"/>
                    <a:pt x="24" y="5"/>
                    <a:pt x="24" y="12"/>
                  </a:cubicBezTo>
                  <a:cubicBezTo>
                    <a:pt x="24" y="19"/>
                    <a:pt x="19" y="24"/>
                    <a:pt x="12" y="24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20"/>
                    <a:pt x="12" y="20"/>
                  </a:cubicBezTo>
                  <a:cubicBezTo>
                    <a:pt x="16" y="20"/>
                    <a:pt x="20" y="16"/>
                    <a:pt x="20" y="12"/>
                  </a:cubicBezTo>
                  <a:cubicBezTo>
                    <a:pt x="20" y="8"/>
                    <a:pt x="16" y="4"/>
                    <a:pt x="12" y="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65" name="Freeform 55"/>
            <p:cNvSpPr>
              <a:spLocks/>
            </p:cNvSpPr>
            <p:nvPr/>
          </p:nvSpPr>
          <p:spPr bwMode="auto">
            <a:xfrm>
              <a:off x="2276248" y="3651939"/>
              <a:ext cx="107163" cy="65638"/>
            </a:xfrm>
            <a:custGeom>
              <a:avLst/>
              <a:gdLst>
                <a:gd name="T0" fmla="*/ 31 w 33"/>
                <a:gd name="T1" fmla="*/ 20 h 20"/>
                <a:gd name="T2" fmla="*/ 9 w 33"/>
                <a:gd name="T3" fmla="*/ 20 h 20"/>
                <a:gd name="T4" fmla="*/ 7 w 33"/>
                <a:gd name="T5" fmla="*/ 18 h 20"/>
                <a:gd name="T6" fmla="*/ 9 w 33"/>
                <a:gd name="T7" fmla="*/ 16 h 20"/>
                <a:gd name="T8" fmla="*/ 29 w 33"/>
                <a:gd name="T9" fmla="*/ 16 h 20"/>
                <a:gd name="T10" fmla="*/ 15 w 33"/>
                <a:gd name="T11" fmla="*/ 4 h 20"/>
                <a:gd name="T12" fmla="*/ 4 w 33"/>
                <a:gd name="T13" fmla="*/ 10 h 20"/>
                <a:gd name="T14" fmla="*/ 1 w 33"/>
                <a:gd name="T15" fmla="*/ 10 h 20"/>
                <a:gd name="T16" fmla="*/ 0 w 33"/>
                <a:gd name="T17" fmla="*/ 7 h 20"/>
                <a:gd name="T18" fmla="*/ 15 w 33"/>
                <a:gd name="T19" fmla="*/ 0 h 20"/>
                <a:gd name="T20" fmla="*/ 33 w 33"/>
                <a:gd name="T21" fmla="*/ 18 h 20"/>
                <a:gd name="T22" fmla="*/ 31 w 33"/>
                <a:gd name="T23" fmla="*/ 2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3" h="20">
                  <a:moveTo>
                    <a:pt x="31" y="20"/>
                  </a:moveTo>
                  <a:cubicBezTo>
                    <a:pt x="9" y="20"/>
                    <a:pt x="9" y="20"/>
                    <a:pt x="9" y="20"/>
                  </a:cubicBezTo>
                  <a:cubicBezTo>
                    <a:pt x="8" y="20"/>
                    <a:pt x="7" y="19"/>
                    <a:pt x="7" y="18"/>
                  </a:cubicBezTo>
                  <a:cubicBezTo>
                    <a:pt x="7" y="17"/>
                    <a:pt x="8" y="16"/>
                    <a:pt x="9" y="16"/>
                  </a:cubicBezTo>
                  <a:cubicBezTo>
                    <a:pt x="29" y="16"/>
                    <a:pt x="29" y="16"/>
                    <a:pt x="29" y="16"/>
                  </a:cubicBezTo>
                  <a:cubicBezTo>
                    <a:pt x="28" y="9"/>
                    <a:pt x="22" y="4"/>
                    <a:pt x="15" y="4"/>
                  </a:cubicBezTo>
                  <a:cubicBezTo>
                    <a:pt x="11" y="4"/>
                    <a:pt x="6" y="6"/>
                    <a:pt x="4" y="10"/>
                  </a:cubicBezTo>
                  <a:cubicBezTo>
                    <a:pt x="3" y="11"/>
                    <a:pt x="2" y="11"/>
                    <a:pt x="1" y="10"/>
                  </a:cubicBezTo>
                  <a:cubicBezTo>
                    <a:pt x="0" y="10"/>
                    <a:pt x="0" y="8"/>
                    <a:pt x="0" y="7"/>
                  </a:cubicBezTo>
                  <a:cubicBezTo>
                    <a:pt x="4" y="3"/>
                    <a:pt x="9" y="0"/>
                    <a:pt x="15" y="0"/>
                  </a:cubicBezTo>
                  <a:cubicBezTo>
                    <a:pt x="25" y="0"/>
                    <a:pt x="33" y="8"/>
                    <a:pt x="33" y="18"/>
                  </a:cubicBezTo>
                  <a:cubicBezTo>
                    <a:pt x="33" y="19"/>
                    <a:pt x="32" y="20"/>
                    <a:pt x="31" y="2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66" name="Freeform 56"/>
            <p:cNvSpPr>
              <a:spLocks noEditPoints="1"/>
            </p:cNvSpPr>
            <p:nvPr/>
          </p:nvSpPr>
          <p:spPr bwMode="auto">
            <a:xfrm>
              <a:off x="2182481" y="3560851"/>
              <a:ext cx="103145" cy="107163"/>
            </a:xfrm>
            <a:custGeom>
              <a:avLst/>
              <a:gdLst>
                <a:gd name="T0" fmla="*/ 16 w 32"/>
                <a:gd name="T1" fmla="*/ 33 h 33"/>
                <a:gd name="T2" fmla="*/ 0 w 32"/>
                <a:gd name="T3" fmla="*/ 16 h 33"/>
                <a:gd name="T4" fmla="*/ 16 w 32"/>
                <a:gd name="T5" fmla="*/ 0 h 33"/>
                <a:gd name="T6" fmla="*/ 32 w 32"/>
                <a:gd name="T7" fmla="*/ 16 h 33"/>
                <a:gd name="T8" fmla="*/ 16 w 32"/>
                <a:gd name="T9" fmla="*/ 33 h 33"/>
                <a:gd name="T10" fmla="*/ 16 w 32"/>
                <a:gd name="T11" fmla="*/ 4 h 33"/>
                <a:gd name="T12" fmla="*/ 4 w 32"/>
                <a:gd name="T13" fmla="*/ 16 h 33"/>
                <a:gd name="T14" fmla="*/ 16 w 32"/>
                <a:gd name="T15" fmla="*/ 29 h 33"/>
                <a:gd name="T16" fmla="*/ 28 w 32"/>
                <a:gd name="T17" fmla="*/ 16 h 33"/>
                <a:gd name="T18" fmla="*/ 16 w 32"/>
                <a:gd name="T19" fmla="*/ 4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2" h="33">
                  <a:moveTo>
                    <a:pt x="16" y="33"/>
                  </a:moveTo>
                  <a:cubicBezTo>
                    <a:pt x="7" y="33"/>
                    <a:pt x="0" y="26"/>
                    <a:pt x="0" y="16"/>
                  </a:cubicBezTo>
                  <a:cubicBezTo>
                    <a:pt x="0" y="7"/>
                    <a:pt x="7" y="0"/>
                    <a:pt x="16" y="0"/>
                  </a:cubicBezTo>
                  <a:cubicBezTo>
                    <a:pt x="25" y="0"/>
                    <a:pt x="32" y="7"/>
                    <a:pt x="32" y="16"/>
                  </a:cubicBezTo>
                  <a:cubicBezTo>
                    <a:pt x="32" y="26"/>
                    <a:pt x="25" y="33"/>
                    <a:pt x="16" y="33"/>
                  </a:cubicBezTo>
                  <a:close/>
                  <a:moveTo>
                    <a:pt x="16" y="4"/>
                  </a:moveTo>
                  <a:cubicBezTo>
                    <a:pt x="9" y="4"/>
                    <a:pt x="4" y="10"/>
                    <a:pt x="4" y="16"/>
                  </a:cubicBezTo>
                  <a:cubicBezTo>
                    <a:pt x="4" y="23"/>
                    <a:pt x="9" y="29"/>
                    <a:pt x="16" y="29"/>
                  </a:cubicBezTo>
                  <a:cubicBezTo>
                    <a:pt x="23" y="29"/>
                    <a:pt x="28" y="23"/>
                    <a:pt x="28" y="16"/>
                  </a:cubicBezTo>
                  <a:cubicBezTo>
                    <a:pt x="28" y="10"/>
                    <a:pt x="23" y="4"/>
                    <a:pt x="16" y="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67" name="Freeform 57"/>
            <p:cNvSpPr>
              <a:spLocks/>
            </p:cNvSpPr>
            <p:nvPr/>
          </p:nvSpPr>
          <p:spPr bwMode="auto">
            <a:xfrm>
              <a:off x="2159708" y="3520665"/>
              <a:ext cx="148689" cy="46884"/>
            </a:xfrm>
            <a:custGeom>
              <a:avLst/>
              <a:gdLst>
                <a:gd name="T0" fmla="*/ 2 w 46"/>
                <a:gd name="T1" fmla="*/ 14 h 14"/>
                <a:gd name="T2" fmla="*/ 1 w 46"/>
                <a:gd name="T3" fmla="*/ 14 h 14"/>
                <a:gd name="T4" fmla="*/ 1 w 46"/>
                <a:gd name="T5" fmla="*/ 11 h 14"/>
                <a:gd name="T6" fmla="*/ 23 w 46"/>
                <a:gd name="T7" fmla="*/ 0 h 14"/>
                <a:gd name="T8" fmla="*/ 45 w 46"/>
                <a:gd name="T9" fmla="*/ 11 h 14"/>
                <a:gd name="T10" fmla="*/ 45 w 46"/>
                <a:gd name="T11" fmla="*/ 14 h 14"/>
                <a:gd name="T12" fmla="*/ 42 w 46"/>
                <a:gd name="T13" fmla="*/ 13 h 14"/>
                <a:gd name="T14" fmla="*/ 23 w 46"/>
                <a:gd name="T15" fmla="*/ 4 h 14"/>
                <a:gd name="T16" fmla="*/ 4 w 46"/>
                <a:gd name="T17" fmla="*/ 13 h 14"/>
                <a:gd name="T18" fmla="*/ 2 w 46"/>
                <a:gd name="T19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6" h="14">
                  <a:moveTo>
                    <a:pt x="2" y="14"/>
                  </a:moveTo>
                  <a:cubicBezTo>
                    <a:pt x="2" y="14"/>
                    <a:pt x="2" y="14"/>
                    <a:pt x="1" y="14"/>
                  </a:cubicBezTo>
                  <a:cubicBezTo>
                    <a:pt x="0" y="13"/>
                    <a:pt x="0" y="12"/>
                    <a:pt x="1" y="11"/>
                  </a:cubicBezTo>
                  <a:cubicBezTo>
                    <a:pt x="6" y="4"/>
                    <a:pt x="14" y="0"/>
                    <a:pt x="23" y="0"/>
                  </a:cubicBezTo>
                  <a:cubicBezTo>
                    <a:pt x="32" y="0"/>
                    <a:pt x="40" y="4"/>
                    <a:pt x="45" y="11"/>
                  </a:cubicBezTo>
                  <a:cubicBezTo>
                    <a:pt x="46" y="12"/>
                    <a:pt x="46" y="13"/>
                    <a:pt x="45" y="14"/>
                  </a:cubicBezTo>
                  <a:cubicBezTo>
                    <a:pt x="44" y="14"/>
                    <a:pt x="43" y="14"/>
                    <a:pt x="42" y="13"/>
                  </a:cubicBezTo>
                  <a:cubicBezTo>
                    <a:pt x="37" y="7"/>
                    <a:pt x="30" y="4"/>
                    <a:pt x="23" y="4"/>
                  </a:cubicBezTo>
                  <a:cubicBezTo>
                    <a:pt x="16" y="4"/>
                    <a:pt x="9" y="7"/>
                    <a:pt x="4" y="13"/>
                  </a:cubicBezTo>
                  <a:cubicBezTo>
                    <a:pt x="4" y="14"/>
                    <a:pt x="3" y="14"/>
                    <a:pt x="2" y="1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68" name="Freeform 58"/>
            <p:cNvSpPr>
              <a:spLocks/>
            </p:cNvSpPr>
            <p:nvPr/>
          </p:nvSpPr>
          <p:spPr bwMode="auto">
            <a:xfrm>
              <a:off x="2136936" y="3488516"/>
              <a:ext cx="195572" cy="58940"/>
            </a:xfrm>
            <a:custGeom>
              <a:avLst/>
              <a:gdLst>
                <a:gd name="T0" fmla="*/ 2 w 60"/>
                <a:gd name="T1" fmla="*/ 17 h 18"/>
                <a:gd name="T2" fmla="*/ 1 w 60"/>
                <a:gd name="T3" fmla="*/ 17 h 18"/>
                <a:gd name="T4" fmla="*/ 0 w 60"/>
                <a:gd name="T5" fmla="*/ 14 h 18"/>
                <a:gd name="T6" fmla="*/ 30 w 60"/>
                <a:gd name="T7" fmla="*/ 0 h 18"/>
                <a:gd name="T8" fmla="*/ 60 w 60"/>
                <a:gd name="T9" fmla="*/ 14 h 18"/>
                <a:gd name="T10" fmla="*/ 59 w 60"/>
                <a:gd name="T11" fmla="*/ 17 h 18"/>
                <a:gd name="T12" fmla="*/ 56 w 60"/>
                <a:gd name="T13" fmla="*/ 17 h 18"/>
                <a:gd name="T14" fmla="*/ 30 w 60"/>
                <a:gd name="T15" fmla="*/ 4 h 18"/>
                <a:gd name="T16" fmla="*/ 4 w 60"/>
                <a:gd name="T17" fmla="*/ 17 h 18"/>
                <a:gd name="T18" fmla="*/ 2 w 60"/>
                <a:gd name="T19" fmla="*/ 17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0" h="18">
                  <a:moveTo>
                    <a:pt x="2" y="17"/>
                  </a:moveTo>
                  <a:cubicBezTo>
                    <a:pt x="2" y="17"/>
                    <a:pt x="1" y="17"/>
                    <a:pt x="1" y="17"/>
                  </a:cubicBezTo>
                  <a:cubicBezTo>
                    <a:pt x="0" y="16"/>
                    <a:pt x="0" y="15"/>
                    <a:pt x="0" y="14"/>
                  </a:cubicBezTo>
                  <a:cubicBezTo>
                    <a:pt x="8" y="5"/>
                    <a:pt x="18" y="0"/>
                    <a:pt x="30" y="0"/>
                  </a:cubicBezTo>
                  <a:cubicBezTo>
                    <a:pt x="42" y="0"/>
                    <a:pt x="52" y="5"/>
                    <a:pt x="60" y="14"/>
                  </a:cubicBezTo>
                  <a:cubicBezTo>
                    <a:pt x="60" y="15"/>
                    <a:pt x="60" y="16"/>
                    <a:pt x="59" y="17"/>
                  </a:cubicBezTo>
                  <a:cubicBezTo>
                    <a:pt x="58" y="18"/>
                    <a:pt x="57" y="17"/>
                    <a:pt x="56" y="17"/>
                  </a:cubicBezTo>
                  <a:cubicBezTo>
                    <a:pt x="50" y="9"/>
                    <a:pt x="40" y="4"/>
                    <a:pt x="30" y="4"/>
                  </a:cubicBezTo>
                  <a:cubicBezTo>
                    <a:pt x="20" y="4"/>
                    <a:pt x="10" y="9"/>
                    <a:pt x="4" y="17"/>
                  </a:cubicBezTo>
                  <a:cubicBezTo>
                    <a:pt x="3" y="17"/>
                    <a:pt x="3" y="17"/>
                    <a:pt x="2" y="17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69" name="Freeform 59"/>
            <p:cNvSpPr>
              <a:spLocks/>
            </p:cNvSpPr>
            <p:nvPr/>
          </p:nvSpPr>
          <p:spPr bwMode="auto">
            <a:xfrm>
              <a:off x="2110146" y="3456367"/>
              <a:ext cx="247815" cy="70996"/>
            </a:xfrm>
            <a:custGeom>
              <a:avLst/>
              <a:gdLst>
                <a:gd name="T0" fmla="*/ 74 w 76"/>
                <a:gd name="T1" fmla="*/ 21 h 22"/>
                <a:gd name="T2" fmla="*/ 73 w 76"/>
                <a:gd name="T3" fmla="*/ 21 h 22"/>
                <a:gd name="T4" fmla="*/ 38 w 76"/>
                <a:gd name="T5" fmla="*/ 4 h 22"/>
                <a:gd name="T6" fmla="*/ 4 w 76"/>
                <a:gd name="T7" fmla="*/ 21 h 22"/>
                <a:gd name="T8" fmla="*/ 1 w 76"/>
                <a:gd name="T9" fmla="*/ 21 h 22"/>
                <a:gd name="T10" fmla="*/ 0 w 76"/>
                <a:gd name="T11" fmla="*/ 18 h 22"/>
                <a:gd name="T12" fmla="*/ 38 w 76"/>
                <a:gd name="T13" fmla="*/ 0 h 22"/>
                <a:gd name="T14" fmla="*/ 76 w 76"/>
                <a:gd name="T15" fmla="*/ 18 h 22"/>
                <a:gd name="T16" fmla="*/ 75 w 76"/>
                <a:gd name="T17" fmla="*/ 21 h 22"/>
                <a:gd name="T18" fmla="*/ 74 w 76"/>
                <a:gd name="T19" fmla="*/ 21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6" h="22">
                  <a:moveTo>
                    <a:pt x="74" y="21"/>
                  </a:moveTo>
                  <a:cubicBezTo>
                    <a:pt x="73" y="21"/>
                    <a:pt x="73" y="21"/>
                    <a:pt x="73" y="21"/>
                  </a:cubicBezTo>
                  <a:cubicBezTo>
                    <a:pt x="64" y="10"/>
                    <a:pt x="52" y="4"/>
                    <a:pt x="38" y="4"/>
                  </a:cubicBezTo>
                  <a:cubicBezTo>
                    <a:pt x="24" y="4"/>
                    <a:pt x="12" y="10"/>
                    <a:pt x="4" y="21"/>
                  </a:cubicBezTo>
                  <a:cubicBezTo>
                    <a:pt x="3" y="21"/>
                    <a:pt x="2" y="22"/>
                    <a:pt x="1" y="21"/>
                  </a:cubicBezTo>
                  <a:cubicBezTo>
                    <a:pt x="0" y="20"/>
                    <a:pt x="0" y="19"/>
                    <a:pt x="0" y="18"/>
                  </a:cubicBezTo>
                  <a:cubicBezTo>
                    <a:pt x="10" y="7"/>
                    <a:pt x="23" y="0"/>
                    <a:pt x="38" y="0"/>
                  </a:cubicBezTo>
                  <a:cubicBezTo>
                    <a:pt x="53" y="0"/>
                    <a:pt x="66" y="7"/>
                    <a:pt x="76" y="18"/>
                  </a:cubicBezTo>
                  <a:cubicBezTo>
                    <a:pt x="76" y="19"/>
                    <a:pt x="76" y="20"/>
                    <a:pt x="75" y="21"/>
                  </a:cubicBezTo>
                  <a:cubicBezTo>
                    <a:pt x="75" y="21"/>
                    <a:pt x="75" y="21"/>
                    <a:pt x="74" y="2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70" name="Freeform 60"/>
            <p:cNvSpPr>
              <a:spLocks noEditPoints="1"/>
            </p:cNvSpPr>
            <p:nvPr/>
          </p:nvSpPr>
          <p:spPr bwMode="auto">
            <a:xfrm>
              <a:off x="2153011" y="3655958"/>
              <a:ext cx="162084" cy="88409"/>
            </a:xfrm>
            <a:custGeom>
              <a:avLst/>
              <a:gdLst>
                <a:gd name="T0" fmla="*/ 48 w 50"/>
                <a:gd name="T1" fmla="*/ 27 h 27"/>
                <a:gd name="T2" fmla="*/ 48 w 50"/>
                <a:gd name="T3" fmla="*/ 27 h 27"/>
                <a:gd name="T4" fmla="*/ 2 w 50"/>
                <a:gd name="T5" fmla="*/ 27 h 27"/>
                <a:gd name="T6" fmla="*/ 0 w 50"/>
                <a:gd name="T7" fmla="*/ 25 h 27"/>
                <a:gd name="T8" fmla="*/ 25 w 50"/>
                <a:gd name="T9" fmla="*/ 0 h 27"/>
                <a:gd name="T10" fmla="*/ 50 w 50"/>
                <a:gd name="T11" fmla="*/ 24 h 27"/>
                <a:gd name="T12" fmla="*/ 50 w 50"/>
                <a:gd name="T13" fmla="*/ 25 h 27"/>
                <a:gd name="T14" fmla="*/ 48 w 50"/>
                <a:gd name="T15" fmla="*/ 27 h 27"/>
                <a:gd name="T16" fmla="*/ 4 w 50"/>
                <a:gd name="T17" fmla="*/ 23 h 27"/>
                <a:gd name="T18" fmla="*/ 46 w 50"/>
                <a:gd name="T19" fmla="*/ 23 h 27"/>
                <a:gd name="T20" fmla="*/ 25 w 50"/>
                <a:gd name="T21" fmla="*/ 4 h 27"/>
                <a:gd name="T22" fmla="*/ 4 w 50"/>
                <a:gd name="T23" fmla="*/ 23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50" h="27">
                  <a:moveTo>
                    <a:pt x="48" y="27"/>
                  </a:moveTo>
                  <a:cubicBezTo>
                    <a:pt x="48" y="27"/>
                    <a:pt x="48" y="27"/>
                    <a:pt x="48" y="27"/>
                  </a:cubicBezTo>
                  <a:cubicBezTo>
                    <a:pt x="2" y="27"/>
                    <a:pt x="2" y="27"/>
                    <a:pt x="2" y="27"/>
                  </a:cubicBezTo>
                  <a:cubicBezTo>
                    <a:pt x="1" y="27"/>
                    <a:pt x="0" y="26"/>
                    <a:pt x="0" y="25"/>
                  </a:cubicBezTo>
                  <a:cubicBezTo>
                    <a:pt x="0" y="11"/>
                    <a:pt x="11" y="0"/>
                    <a:pt x="25" y="0"/>
                  </a:cubicBezTo>
                  <a:cubicBezTo>
                    <a:pt x="39" y="0"/>
                    <a:pt x="50" y="11"/>
                    <a:pt x="50" y="24"/>
                  </a:cubicBezTo>
                  <a:cubicBezTo>
                    <a:pt x="50" y="25"/>
                    <a:pt x="50" y="25"/>
                    <a:pt x="50" y="25"/>
                  </a:cubicBezTo>
                  <a:cubicBezTo>
                    <a:pt x="50" y="26"/>
                    <a:pt x="49" y="27"/>
                    <a:pt x="48" y="27"/>
                  </a:cubicBezTo>
                  <a:close/>
                  <a:moveTo>
                    <a:pt x="4" y="23"/>
                  </a:moveTo>
                  <a:cubicBezTo>
                    <a:pt x="46" y="23"/>
                    <a:pt x="46" y="23"/>
                    <a:pt x="46" y="23"/>
                  </a:cubicBezTo>
                  <a:cubicBezTo>
                    <a:pt x="45" y="12"/>
                    <a:pt x="36" y="4"/>
                    <a:pt x="25" y="4"/>
                  </a:cubicBezTo>
                  <a:cubicBezTo>
                    <a:pt x="14" y="4"/>
                    <a:pt x="5" y="12"/>
                    <a:pt x="4" y="23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171" name="TextBox 170"/>
          <p:cNvSpPr txBox="1"/>
          <p:nvPr/>
        </p:nvSpPr>
        <p:spPr>
          <a:xfrm>
            <a:off x="1782089" y="2523988"/>
            <a:ext cx="1074577" cy="153888"/>
          </a:xfrm>
          <a:prstGeom prst="rect">
            <a:avLst/>
          </a:prstGeom>
          <a:noFill/>
          <a:ln w="6350">
            <a:noFill/>
            <a:prstDash val="dash"/>
          </a:ln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LOREM IPSUM </a:t>
            </a:r>
          </a:p>
        </p:txBody>
      </p:sp>
      <p:cxnSp>
        <p:nvCxnSpPr>
          <p:cNvPr id="172" name="Straight Connector 171"/>
          <p:cNvCxnSpPr/>
          <p:nvPr/>
        </p:nvCxnSpPr>
        <p:spPr>
          <a:xfrm>
            <a:off x="3171632" y="2076290"/>
            <a:ext cx="0" cy="663493"/>
          </a:xfrm>
          <a:prstGeom prst="line">
            <a:avLst/>
          </a:prstGeom>
          <a:ln w="95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3" name="TextBox 172"/>
          <p:cNvSpPr txBox="1"/>
          <p:nvPr/>
        </p:nvSpPr>
        <p:spPr>
          <a:xfrm>
            <a:off x="3307190" y="3048072"/>
            <a:ext cx="454840" cy="430887"/>
          </a:xfrm>
          <a:prstGeom prst="rect">
            <a:avLst/>
          </a:prstGeom>
          <a:noFill/>
          <a:ln w="6350">
            <a:noFill/>
            <a:prstDash val="dash"/>
          </a:ln>
        </p:spPr>
        <p:txBody>
          <a:bodyPr wrap="square" lIns="0" tIns="0" rIns="0" bIns="0" rtlCol="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2</a:t>
            </a:r>
          </a:p>
        </p:txBody>
      </p:sp>
      <p:sp>
        <p:nvSpPr>
          <p:cNvPr id="174" name="TextBox 173"/>
          <p:cNvSpPr txBox="1"/>
          <p:nvPr/>
        </p:nvSpPr>
        <p:spPr>
          <a:xfrm>
            <a:off x="1782089" y="3379467"/>
            <a:ext cx="1074577" cy="153888"/>
          </a:xfrm>
          <a:prstGeom prst="rect">
            <a:avLst/>
          </a:prstGeom>
          <a:noFill/>
          <a:ln w="6350">
            <a:noFill/>
            <a:prstDash val="dash"/>
          </a:ln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LOREM IPSUM </a:t>
            </a:r>
          </a:p>
        </p:txBody>
      </p:sp>
      <p:cxnSp>
        <p:nvCxnSpPr>
          <p:cNvPr id="175" name="Straight Connector 174"/>
          <p:cNvCxnSpPr/>
          <p:nvPr/>
        </p:nvCxnSpPr>
        <p:spPr>
          <a:xfrm>
            <a:off x="3171632" y="2931768"/>
            <a:ext cx="0" cy="663493"/>
          </a:xfrm>
          <a:prstGeom prst="line">
            <a:avLst/>
          </a:prstGeom>
          <a:ln w="95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6" name="TextBox 175"/>
          <p:cNvSpPr txBox="1"/>
          <p:nvPr/>
        </p:nvSpPr>
        <p:spPr>
          <a:xfrm>
            <a:off x="3307190" y="3903601"/>
            <a:ext cx="454840" cy="430887"/>
          </a:xfrm>
          <a:prstGeom prst="rect">
            <a:avLst/>
          </a:prstGeom>
          <a:noFill/>
          <a:ln w="6350">
            <a:noFill/>
            <a:prstDash val="dash"/>
          </a:ln>
        </p:spPr>
        <p:txBody>
          <a:bodyPr wrap="square" lIns="0" tIns="0" rIns="0" bIns="0" rtlCol="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3</a:t>
            </a:r>
          </a:p>
        </p:txBody>
      </p:sp>
      <p:sp>
        <p:nvSpPr>
          <p:cNvPr id="177" name="TextBox 176"/>
          <p:cNvSpPr txBox="1"/>
          <p:nvPr/>
        </p:nvSpPr>
        <p:spPr>
          <a:xfrm>
            <a:off x="1782089" y="4234996"/>
            <a:ext cx="1074577" cy="153888"/>
          </a:xfrm>
          <a:prstGeom prst="rect">
            <a:avLst/>
          </a:prstGeom>
          <a:noFill/>
          <a:ln w="6350">
            <a:noFill/>
            <a:prstDash val="dash"/>
          </a:ln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LOREM IPSUM </a:t>
            </a:r>
          </a:p>
        </p:txBody>
      </p:sp>
      <p:cxnSp>
        <p:nvCxnSpPr>
          <p:cNvPr id="178" name="Straight Connector 177"/>
          <p:cNvCxnSpPr/>
          <p:nvPr/>
        </p:nvCxnSpPr>
        <p:spPr>
          <a:xfrm>
            <a:off x="3171632" y="3787298"/>
            <a:ext cx="0" cy="663493"/>
          </a:xfrm>
          <a:prstGeom prst="line">
            <a:avLst/>
          </a:prstGeom>
          <a:ln w="95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9" name="TextBox 178"/>
          <p:cNvSpPr txBox="1"/>
          <p:nvPr/>
        </p:nvSpPr>
        <p:spPr>
          <a:xfrm>
            <a:off x="3307190" y="4761234"/>
            <a:ext cx="454840" cy="430887"/>
          </a:xfrm>
          <a:prstGeom prst="rect">
            <a:avLst/>
          </a:prstGeom>
          <a:noFill/>
          <a:ln w="6350">
            <a:noFill/>
            <a:prstDash val="dash"/>
          </a:ln>
        </p:spPr>
        <p:txBody>
          <a:bodyPr wrap="square" lIns="0" tIns="0" rIns="0" bIns="0" rtlCol="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4</a:t>
            </a:r>
          </a:p>
        </p:txBody>
      </p:sp>
      <p:sp>
        <p:nvSpPr>
          <p:cNvPr id="180" name="TextBox 179"/>
          <p:cNvSpPr txBox="1"/>
          <p:nvPr/>
        </p:nvSpPr>
        <p:spPr>
          <a:xfrm>
            <a:off x="1782089" y="5092628"/>
            <a:ext cx="1074577" cy="153888"/>
          </a:xfrm>
          <a:prstGeom prst="rect">
            <a:avLst/>
          </a:prstGeom>
          <a:noFill/>
          <a:ln w="6350">
            <a:noFill/>
            <a:prstDash val="dash"/>
          </a:ln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LOREM IPSUM </a:t>
            </a:r>
          </a:p>
        </p:txBody>
      </p:sp>
      <p:cxnSp>
        <p:nvCxnSpPr>
          <p:cNvPr id="181" name="Straight Connector 180"/>
          <p:cNvCxnSpPr/>
          <p:nvPr/>
        </p:nvCxnSpPr>
        <p:spPr>
          <a:xfrm>
            <a:off x="3171632" y="4644930"/>
            <a:ext cx="0" cy="663493"/>
          </a:xfrm>
          <a:prstGeom prst="line">
            <a:avLst/>
          </a:prstGeom>
          <a:ln w="95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2" name="TextBox 181"/>
          <p:cNvSpPr txBox="1"/>
          <p:nvPr/>
        </p:nvSpPr>
        <p:spPr>
          <a:xfrm>
            <a:off x="4305257" y="2252694"/>
            <a:ext cx="4718743" cy="307777"/>
          </a:xfrm>
          <a:prstGeom prst="rect">
            <a:avLst/>
          </a:prstGeom>
          <a:noFill/>
          <a:ln w="6350">
            <a:noFill/>
            <a:prstDash val="dash"/>
          </a:ln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Lorem </a:t>
            </a:r>
            <a:r>
              <a:rPr kumimoji="0" lang="en-US" sz="10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Ipsum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 is simply dummy text of the printing and typesetting industry. Lorem </a:t>
            </a:r>
            <a:r>
              <a:rPr kumimoji="0" lang="en-US" sz="10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Ipsum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 has been the industry's standard dummy text ever since the 1500s. </a:t>
            </a:r>
          </a:p>
        </p:txBody>
      </p:sp>
      <p:sp>
        <p:nvSpPr>
          <p:cNvPr id="183" name="TextBox 182"/>
          <p:cNvSpPr txBox="1"/>
          <p:nvPr/>
        </p:nvSpPr>
        <p:spPr>
          <a:xfrm>
            <a:off x="4305257" y="3108905"/>
            <a:ext cx="4718743" cy="307777"/>
          </a:xfrm>
          <a:prstGeom prst="rect">
            <a:avLst/>
          </a:prstGeom>
          <a:noFill/>
          <a:ln w="6350">
            <a:noFill/>
            <a:prstDash val="dash"/>
          </a:ln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Lorem </a:t>
            </a:r>
            <a:r>
              <a:rPr kumimoji="0" lang="en-US" sz="10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Ipsum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 is simply dummy text of the printing and typesetting industry. Lorem </a:t>
            </a:r>
            <a:r>
              <a:rPr kumimoji="0" lang="en-US" sz="10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Ipsum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 has been the industry's standard dummy text ever since the 1500s. </a:t>
            </a:r>
          </a:p>
        </p:txBody>
      </p:sp>
      <p:sp>
        <p:nvSpPr>
          <p:cNvPr id="184" name="TextBox 183"/>
          <p:cNvSpPr txBox="1"/>
          <p:nvPr/>
        </p:nvSpPr>
        <p:spPr>
          <a:xfrm>
            <a:off x="4305257" y="3964131"/>
            <a:ext cx="4718743" cy="307777"/>
          </a:xfrm>
          <a:prstGeom prst="rect">
            <a:avLst/>
          </a:prstGeom>
          <a:noFill/>
          <a:ln w="6350">
            <a:noFill/>
            <a:prstDash val="dash"/>
          </a:ln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Lorem </a:t>
            </a:r>
            <a:r>
              <a:rPr kumimoji="0" lang="en-US" sz="10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Ipsum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 is simply dummy text of the printing and typesetting industry. Lorem </a:t>
            </a:r>
            <a:r>
              <a:rPr kumimoji="0" lang="en-US" sz="10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Ipsum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 has been the industry's standard dummy text ever since the 1500s. </a:t>
            </a:r>
          </a:p>
        </p:txBody>
      </p:sp>
      <p:sp>
        <p:nvSpPr>
          <p:cNvPr id="185" name="TextBox 184"/>
          <p:cNvSpPr txBox="1"/>
          <p:nvPr/>
        </p:nvSpPr>
        <p:spPr>
          <a:xfrm>
            <a:off x="4305257" y="4807282"/>
            <a:ext cx="4718743" cy="307777"/>
          </a:xfrm>
          <a:prstGeom prst="rect">
            <a:avLst/>
          </a:prstGeom>
          <a:noFill/>
          <a:ln w="6350">
            <a:noFill/>
            <a:prstDash val="dash"/>
          </a:ln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Lorem </a:t>
            </a:r>
            <a:r>
              <a:rPr kumimoji="0" lang="en-US" sz="10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Ipsum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 is simply dummy text of the printing and typesetting industry. Lorem </a:t>
            </a:r>
            <a:r>
              <a:rPr kumimoji="0" lang="en-US" sz="10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Ipsum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 has been the industry's standard dummy text ever since the 1500s. </a:t>
            </a:r>
          </a:p>
        </p:txBody>
      </p:sp>
      <p:grpSp>
        <p:nvGrpSpPr>
          <p:cNvPr id="186" name="Group 185"/>
          <p:cNvGrpSpPr/>
          <p:nvPr/>
        </p:nvGrpSpPr>
        <p:grpSpPr>
          <a:xfrm>
            <a:off x="9760211" y="2065134"/>
            <a:ext cx="682902" cy="682902"/>
            <a:chOff x="7312995" y="3266867"/>
            <a:chExt cx="511675" cy="511675"/>
          </a:xfrm>
        </p:grpSpPr>
        <p:sp>
          <p:nvSpPr>
            <p:cNvPr id="187" name="Oval 186"/>
            <p:cNvSpPr/>
            <p:nvPr/>
          </p:nvSpPr>
          <p:spPr>
            <a:xfrm>
              <a:off x="7312995" y="3266867"/>
              <a:ext cx="511675" cy="51167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88" name="Oval 187"/>
            <p:cNvSpPr/>
            <p:nvPr/>
          </p:nvSpPr>
          <p:spPr>
            <a:xfrm>
              <a:off x="7357396" y="3311268"/>
              <a:ext cx="422872" cy="422872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89" name="Pie 188"/>
            <p:cNvSpPr/>
            <p:nvPr/>
          </p:nvSpPr>
          <p:spPr>
            <a:xfrm flipH="1">
              <a:off x="7357396" y="3311268"/>
              <a:ext cx="422872" cy="422872"/>
            </a:xfrm>
            <a:prstGeom prst="pie">
              <a:avLst>
                <a:gd name="adj1" fmla="val 7164634"/>
                <a:gd name="adj2" fmla="val 16200000"/>
              </a:avLst>
            </a:prstGeom>
            <a:solidFill>
              <a:srgbClr val="E2583D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90" name="Oval 189"/>
            <p:cNvSpPr/>
            <p:nvPr/>
          </p:nvSpPr>
          <p:spPr>
            <a:xfrm>
              <a:off x="7409977" y="3363849"/>
              <a:ext cx="317710" cy="31771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91" name="TextBox 190"/>
            <p:cNvSpPr txBox="1"/>
            <p:nvPr/>
          </p:nvSpPr>
          <p:spPr>
            <a:xfrm>
              <a:off x="7447506" y="3465052"/>
              <a:ext cx="242652" cy="115303"/>
            </a:xfrm>
            <a:prstGeom prst="rect">
              <a:avLst/>
            </a:prstGeom>
            <a:noFill/>
            <a:ln w="6350">
              <a:noFill/>
              <a:prstDash val="dash"/>
            </a:ln>
          </p:spPr>
          <p:txBody>
            <a:bodyPr wrap="square" lIns="0" tIns="0" rIns="0" bIns="0" rtlCol="0" anchor="ctr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 dirty="0">
                  <a:ln>
                    <a:noFill/>
                  </a:ln>
                  <a:solidFill>
                    <a:srgbClr val="E2583D"/>
                  </a:solidFill>
                  <a:effectLst/>
                  <a:uLnTx/>
                  <a:uFillTx/>
                  <a:ea typeface="+mn-ea"/>
                  <a:cs typeface="+mn-cs"/>
                </a:rPr>
                <a:t>45%</a:t>
              </a:r>
            </a:p>
          </p:txBody>
        </p:sp>
      </p:grpSp>
      <p:grpSp>
        <p:nvGrpSpPr>
          <p:cNvPr id="192" name="Group 191"/>
          <p:cNvGrpSpPr/>
          <p:nvPr/>
        </p:nvGrpSpPr>
        <p:grpSpPr>
          <a:xfrm>
            <a:off x="9760211" y="2922064"/>
            <a:ext cx="682902" cy="682902"/>
            <a:chOff x="7312995" y="3266867"/>
            <a:chExt cx="511675" cy="511675"/>
          </a:xfrm>
        </p:grpSpPr>
        <p:sp>
          <p:nvSpPr>
            <p:cNvPr id="193" name="Oval 192"/>
            <p:cNvSpPr/>
            <p:nvPr/>
          </p:nvSpPr>
          <p:spPr>
            <a:xfrm>
              <a:off x="7312995" y="3266867"/>
              <a:ext cx="511675" cy="51167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94" name="Oval 193"/>
            <p:cNvSpPr/>
            <p:nvPr/>
          </p:nvSpPr>
          <p:spPr>
            <a:xfrm>
              <a:off x="7357396" y="3311268"/>
              <a:ext cx="422872" cy="422872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95" name="Pie 194"/>
            <p:cNvSpPr/>
            <p:nvPr/>
          </p:nvSpPr>
          <p:spPr>
            <a:xfrm flipH="1">
              <a:off x="7357396" y="3311268"/>
              <a:ext cx="422872" cy="422872"/>
            </a:xfrm>
            <a:prstGeom prst="pie">
              <a:avLst>
                <a:gd name="adj1" fmla="val 10629252"/>
                <a:gd name="adj2" fmla="val 16200000"/>
              </a:avLst>
            </a:prstGeom>
            <a:solidFill>
              <a:srgbClr val="AFABAB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96" name="Oval 195"/>
            <p:cNvSpPr/>
            <p:nvPr/>
          </p:nvSpPr>
          <p:spPr>
            <a:xfrm>
              <a:off x="7409977" y="3363849"/>
              <a:ext cx="317710" cy="31771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97" name="TextBox 196"/>
            <p:cNvSpPr txBox="1"/>
            <p:nvPr/>
          </p:nvSpPr>
          <p:spPr>
            <a:xfrm>
              <a:off x="7447506" y="3465052"/>
              <a:ext cx="242652" cy="115303"/>
            </a:xfrm>
            <a:prstGeom prst="rect">
              <a:avLst/>
            </a:prstGeom>
            <a:noFill/>
            <a:ln w="6350">
              <a:noFill/>
              <a:prstDash val="dash"/>
            </a:ln>
          </p:spPr>
          <p:txBody>
            <a:bodyPr wrap="square" lIns="0" tIns="0" rIns="0" bIns="0" rtlCol="0" anchor="ctr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 dirty="0">
                  <a:ln>
                    <a:noFill/>
                  </a:ln>
                  <a:solidFill>
                    <a:srgbClr val="AFABAB"/>
                  </a:solidFill>
                  <a:effectLst/>
                  <a:uLnTx/>
                  <a:uFillTx/>
                  <a:ea typeface="+mn-ea"/>
                  <a:cs typeface="+mn-cs"/>
                </a:rPr>
                <a:t>25%</a:t>
              </a:r>
            </a:p>
          </p:txBody>
        </p:sp>
      </p:grpSp>
      <p:grpSp>
        <p:nvGrpSpPr>
          <p:cNvPr id="198" name="Group 197"/>
          <p:cNvGrpSpPr/>
          <p:nvPr/>
        </p:nvGrpSpPr>
        <p:grpSpPr>
          <a:xfrm>
            <a:off x="9760211" y="3760143"/>
            <a:ext cx="682902" cy="682902"/>
            <a:chOff x="7312995" y="3266867"/>
            <a:chExt cx="511675" cy="511675"/>
          </a:xfrm>
        </p:grpSpPr>
        <p:sp>
          <p:nvSpPr>
            <p:cNvPr id="199" name="Oval 198"/>
            <p:cNvSpPr/>
            <p:nvPr/>
          </p:nvSpPr>
          <p:spPr>
            <a:xfrm>
              <a:off x="7312995" y="3266867"/>
              <a:ext cx="511675" cy="51167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00" name="Oval 199"/>
            <p:cNvSpPr/>
            <p:nvPr/>
          </p:nvSpPr>
          <p:spPr>
            <a:xfrm>
              <a:off x="7357396" y="3311268"/>
              <a:ext cx="422872" cy="422872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01" name="Pie 200"/>
            <p:cNvSpPr/>
            <p:nvPr/>
          </p:nvSpPr>
          <p:spPr>
            <a:xfrm flipH="1">
              <a:off x="7357396" y="3311268"/>
              <a:ext cx="422872" cy="422872"/>
            </a:xfrm>
            <a:prstGeom prst="pie">
              <a:avLst>
                <a:gd name="adj1" fmla="val 3993824"/>
                <a:gd name="adj2" fmla="val 16200000"/>
              </a:avLst>
            </a:prstGeom>
            <a:solidFill>
              <a:srgbClr val="78D2D2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02" name="Oval 201"/>
            <p:cNvSpPr/>
            <p:nvPr/>
          </p:nvSpPr>
          <p:spPr>
            <a:xfrm>
              <a:off x="7409977" y="3363849"/>
              <a:ext cx="317710" cy="31771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03" name="TextBox 202"/>
            <p:cNvSpPr txBox="1"/>
            <p:nvPr/>
          </p:nvSpPr>
          <p:spPr>
            <a:xfrm>
              <a:off x="7447506" y="3465052"/>
              <a:ext cx="242652" cy="115303"/>
            </a:xfrm>
            <a:prstGeom prst="rect">
              <a:avLst/>
            </a:prstGeom>
            <a:noFill/>
            <a:ln w="6350">
              <a:noFill/>
              <a:prstDash val="dash"/>
            </a:ln>
          </p:spPr>
          <p:txBody>
            <a:bodyPr wrap="square" lIns="0" tIns="0" rIns="0" bIns="0" rtlCol="0" anchor="ctr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 dirty="0">
                  <a:ln>
                    <a:noFill/>
                  </a:ln>
                  <a:solidFill>
                    <a:srgbClr val="78D2D2"/>
                  </a:solidFill>
                  <a:effectLst/>
                  <a:uLnTx/>
                  <a:uFillTx/>
                  <a:ea typeface="+mn-ea"/>
                  <a:cs typeface="+mn-cs"/>
                </a:rPr>
                <a:t>65%</a:t>
              </a:r>
            </a:p>
          </p:txBody>
        </p:sp>
      </p:grpSp>
      <p:grpSp>
        <p:nvGrpSpPr>
          <p:cNvPr id="204" name="Group 203"/>
          <p:cNvGrpSpPr/>
          <p:nvPr/>
        </p:nvGrpSpPr>
        <p:grpSpPr>
          <a:xfrm>
            <a:off x="9760211" y="4635226"/>
            <a:ext cx="682902" cy="682902"/>
            <a:chOff x="7312995" y="3266867"/>
            <a:chExt cx="511675" cy="511675"/>
          </a:xfrm>
        </p:grpSpPr>
        <p:sp>
          <p:nvSpPr>
            <p:cNvPr id="205" name="Oval 204"/>
            <p:cNvSpPr/>
            <p:nvPr/>
          </p:nvSpPr>
          <p:spPr>
            <a:xfrm>
              <a:off x="7312995" y="3266867"/>
              <a:ext cx="511675" cy="51167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06" name="Oval 205"/>
            <p:cNvSpPr/>
            <p:nvPr/>
          </p:nvSpPr>
          <p:spPr>
            <a:xfrm>
              <a:off x="7357396" y="3311268"/>
              <a:ext cx="422872" cy="422872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07" name="Pie 206"/>
            <p:cNvSpPr/>
            <p:nvPr/>
          </p:nvSpPr>
          <p:spPr>
            <a:xfrm flipH="1">
              <a:off x="7357396" y="3311268"/>
              <a:ext cx="422872" cy="422872"/>
            </a:xfrm>
            <a:prstGeom prst="pie">
              <a:avLst>
                <a:gd name="adj1" fmla="val 338468"/>
                <a:gd name="adj2" fmla="val 16200000"/>
              </a:avLst>
            </a:prstGeom>
            <a:solidFill>
              <a:srgbClr val="555353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08" name="Oval 207"/>
            <p:cNvSpPr/>
            <p:nvPr/>
          </p:nvSpPr>
          <p:spPr>
            <a:xfrm>
              <a:off x="7409977" y="3363849"/>
              <a:ext cx="317710" cy="31771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09" name="TextBox 208"/>
            <p:cNvSpPr txBox="1"/>
            <p:nvPr/>
          </p:nvSpPr>
          <p:spPr>
            <a:xfrm>
              <a:off x="7447506" y="3465052"/>
              <a:ext cx="242652" cy="115303"/>
            </a:xfrm>
            <a:prstGeom prst="rect">
              <a:avLst/>
            </a:prstGeom>
            <a:noFill/>
            <a:ln w="6350">
              <a:noFill/>
              <a:prstDash val="dash"/>
            </a:ln>
          </p:spPr>
          <p:txBody>
            <a:bodyPr wrap="square" lIns="0" tIns="0" rIns="0" bIns="0" rtlCol="0" anchor="ctr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 dirty="0">
                  <a:ln>
                    <a:noFill/>
                  </a:ln>
                  <a:solidFill>
                    <a:srgbClr val="555353"/>
                  </a:solidFill>
                  <a:effectLst/>
                  <a:uLnTx/>
                  <a:uFillTx/>
                  <a:ea typeface="+mn-ea"/>
                  <a:cs typeface="+mn-cs"/>
                </a:rPr>
                <a:t>75%</a:t>
              </a:r>
            </a:p>
          </p:txBody>
        </p:sp>
      </p:grpSp>
      <p:cxnSp>
        <p:nvCxnSpPr>
          <p:cNvPr id="210" name="Straight Connector 209"/>
          <p:cNvCxnSpPr/>
          <p:nvPr/>
        </p:nvCxnSpPr>
        <p:spPr>
          <a:xfrm>
            <a:off x="4305257" y="2836143"/>
            <a:ext cx="4718743" cy="0"/>
          </a:xfrm>
          <a:prstGeom prst="line">
            <a:avLst/>
          </a:prstGeom>
          <a:ln w="3175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1" name="Straight Connector 210"/>
          <p:cNvCxnSpPr/>
          <p:nvPr/>
        </p:nvCxnSpPr>
        <p:spPr>
          <a:xfrm>
            <a:off x="4305257" y="3692355"/>
            <a:ext cx="4718743" cy="0"/>
          </a:xfrm>
          <a:prstGeom prst="line">
            <a:avLst/>
          </a:prstGeom>
          <a:ln w="3175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2" name="Straight Connector 211"/>
          <p:cNvCxnSpPr/>
          <p:nvPr/>
        </p:nvCxnSpPr>
        <p:spPr>
          <a:xfrm>
            <a:off x="4305257" y="4548568"/>
            <a:ext cx="4718743" cy="0"/>
          </a:xfrm>
          <a:prstGeom prst="line">
            <a:avLst/>
          </a:prstGeom>
          <a:ln w="3175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3402754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Oval 245"/>
          <p:cNvSpPr/>
          <p:nvPr/>
        </p:nvSpPr>
        <p:spPr>
          <a:xfrm>
            <a:off x="9265427" y="4001085"/>
            <a:ext cx="456421" cy="45642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45" name="Oval 244"/>
          <p:cNvSpPr/>
          <p:nvPr/>
        </p:nvSpPr>
        <p:spPr>
          <a:xfrm>
            <a:off x="7975080" y="4001085"/>
            <a:ext cx="456421" cy="45642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4" name="Oval 243"/>
          <p:cNvSpPr/>
          <p:nvPr/>
        </p:nvSpPr>
        <p:spPr>
          <a:xfrm>
            <a:off x="6700884" y="4001085"/>
            <a:ext cx="456421" cy="45642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36EC873-F443-4A7A-B3C3-7195E94BAA5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PowerPoint Templates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206E70-9524-410D-AE9B-78D656EAA14D}" type="slidenum">
              <a:rPr lang="en-US" smtClean="0"/>
              <a:pPr/>
              <a:t>8</a:t>
            </a:fld>
            <a:endParaRPr lang="en-US"/>
          </a:p>
        </p:txBody>
      </p:sp>
      <p:grpSp>
        <p:nvGrpSpPr>
          <p:cNvPr id="6" name="Group 5"/>
          <p:cNvGrpSpPr/>
          <p:nvPr/>
        </p:nvGrpSpPr>
        <p:grpSpPr>
          <a:xfrm>
            <a:off x="1829254" y="1305140"/>
            <a:ext cx="4664263" cy="2178613"/>
            <a:chOff x="1184235" y="2351481"/>
            <a:chExt cx="7140225" cy="3335101"/>
          </a:xfrm>
          <a:solidFill>
            <a:srgbClr val="AFABAB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sp>
          <p:nvSpPr>
            <p:cNvPr id="23" name="USA (Alaska)" descr="© INSCALE GmbH, 05.05.2010&#10;http://www.presentationload.com/"/>
            <p:cNvSpPr>
              <a:spLocks noEditPoints="1"/>
            </p:cNvSpPr>
            <p:nvPr/>
          </p:nvSpPr>
          <p:spPr bwMode="gray">
            <a:xfrm>
              <a:off x="1184235" y="2574392"/>
              <a:ext cx="996995" cy="413978"/>
            </a:xfrm>
            <a:custGeom>
              <a:avLst/>
              <a:gdLst>
                <a:gd name="T0" fmla="*/ 2147483647 w 3072"/>
                <a:gd name="T1" fmla="*/ 2147483647 h 1332"/>
                <a:gd name="T2" fmla="*/ 2147483647 w 3072"/>
                <a:gd name="T3" fmla="*/ 2147483647 h 1332"/>
                <a:gd name="T4" fmla="*/ 2147483647 w 3072"/>
                <a:gd name="T5" fmla="*/ 2147483647 h 1332"/>
                <a:gd name="T6" fmla="*/ 2147483647 w 3072"/>
                <a:gd name="T7" fmla="*/ 2147483647 h 1332"/>
                <a:gd name="T8" fmla="*/ 2147483647 w 3072"/>
                <a:gd name="T9" fmla="*/ 2147483647 h 1332"/>
                <a:gd name="T10" fmla="*/ 2147483647 w 3072"/>
                <a:gd name="T11" fmla="*/ 2147483647 h 1332"/>
                <a:gd name="T12" fmla="*/ 2147483647 w 3072"/>
                <a:gd name="T13" fmla="*/ 2147483647 h 1332"/>
                <a:gd name="T14" fmla="*/ 2147483647 w 3072"/>
                <a:gd name="T15" fmla="*/ 2147483647 h 1332"/>
                <a:gd name="T16" fmla="*/ 2147483647 w 3072"/>
                <a:gd name="T17" fmla="*/ 2147483647 h 1332"/>
                <a:gd name="T18" fmla="*/ 2147483647 w 3072"/>
                <a:gd name="T19" fmla="*/ 2147483647 h 1332"/>
                <a:gd name="T20" fmla="*/ 2147483647 w 3072"/>
                <a:gd name="T21" fmla="*/ 2147483647 h 1332"/>
                <a:gd name="T22" fmla="*/ 2147483647 w 3072"/>
                <a:gd name="T23" fmla="*/ 0 h 1332"/>
                <a:gd name="T24" fmla="*/ 2147483647 w 3072"/>
                <a:gd name="T25" fmla="*/ 2147483647 h 1332"/>
                <a:gd name="T26" fmla="*/ 2147483647 w 3072"/>
                <a:gd name="T27" fmla="*/ 2147483647 h 1332"/>
                <a:gd name="T28" fmla="*/ 2147483647 w 3072"/>
                <a:gd name="T29" fmla="*/ 2147483647 h 1332"/>
                <a:gd name="T30" fmla="*/ 2147483647 w 3072"/>
                <a:gd name="T31" fmla="*/ 2147483647 h 1332"/>
                <a:gd name="T32" fmla="*/ 2147483647 w 3072"/>
                <a:gd name="T33" fmla="*/ 2147483647 h 1332"/>
                <a:gd name="T34" fmla="*/ 2147483647 w 3072"/>
                <a:gd name="T35" fmla="*/ 2147483647 h 1332"/>
                <a:gd name="T36" fmla="*/ 2147483647 w 3072"/>
                <a:gd name="T37" fmla="*/ 2147483647 h 1332"/>
                <a:gd name="T38" fmla="*/ 2147483647 w 3072"/>
                <a:gd name="T39" fmla="*/ 2147483647 h 1332"/>
                <a:gd name="T40" fmla="*/ 2147483647 w 3072"/>
                <a:gd name="T41" fmla="*/ 2147483647 h 1332"/>
                <a:gd name="T42" fmla="*/ 2147483647 w 3072"/>
                <a:gd name="T43" fmla="*/ 2147483647 h 1332"/>
                <a:gd name="T44" fmla="*/ 2147483647 w 3072"/>
                <a:gd name="T45" fmla="*/ 2147483647 h 1332"/>
                <a:gd name="T46" fmla="*/ 2147483647 w 3072"/>
                <a:gd name="T47" fmla="*/ 2147483647 h 1332"/>
                <a:gd name="T48" fmla="*/ 2147483647 w 3072"/>
                <a:gd name="T49" fmla="*/ 2147483647 h 1332"/>
                <a:gd name="T50" fmla="*/ 2147483647 w 3072"/>
                <a:gd name="T51" fmla="*/ 2147483647 h 1332"/>
                <a:gd name="T52" fmla="*/ 2147483647 w 3072"/>
                <a:gd name="T53" fmla="*/ 2147483647 h 1332"/>
                <a:gd name="T54" fmla="*/ 2147483647 w 3072"/>
                <a:gd name="T55" fmla="*/ 2147483647 h 1332"/>
                <a:gd name="T56" fmla="*/ 2147483647 w 3072"/>
                <a:gd name="T57" fmla="*/ 2147483647 h 1332"/>
                <a:gd name="T58" fmla="*/ 2147483647 w 3072"/>
                <a:gd name="T59" fmla="*/ 2147483647 h 1332"/>
                <a:gd name="T60" fmla="*/ 2147483647 w 3072"/>
                <a:gd name="T61" fmla="*/ 2147483647 h 1332"/>
                <a:gd name="T62" fmla="*/ 2147483647 w 3072"/>
                <a:gd name="T63" fmla="*/ 2147483647 h 1332"/>
                <a:gd name="T64" fmla="*/ 2147483647 w 3072"/>
                <a:gd name="T65" fmla="*/ 2147483647 h 1332"/>
                <a:gd name="T66" fmla="*/ 2147483647 w 3072"/>
                <a:gd name="T67" fmla="*/ 2147483647 h 1332"/>
                <a:gd name="T68" fmla="*/ 2147483647 w 3072"/>
                <a:gd name="T69" fmla="*/ 2147483647 h 1332"/>
                <a:gd name="T70" fmla="*/ 2147483647 w 3072"/>
                <a:gd name="T71" fmla="*/ 2147483647 h 1332"/>
                <a:gd name="T72" fmla="*/ 2147483647 w 3072"/>
                <a:gd name="T73" fmla="*/ 2147483647 h 1332"/>
                <a:gd name="T74" fmla="*/ 2147483647 w 3072"/>
                <a:gd name="T75" fmla="*/ 2147483647 h 1332"/>
                <a:gd name="T76" fmla="*/ 2147483647 w 3072"/>
                <a:gd name="T77" fmla="*/ 2147483647 h 1332"/>
                <a:gd name="T78" fmla="*/ 2147483647 w 3072"/>
                <a:gd name="T79" fmla="*/ 2147483647 h 1332"/>
                <a:gd name="T80" fmla="*/ 2147483647 w 3072"/>
                <a:gd name="T81" fmla="*/ 2147483647 h 1332"/>
                <a:gd name="T82" fmla="*/ 2147483647 w 3072"/>
                <a:gd name="T83" fmla="*/ 2147483647 h 1332"/>
                <a:gd name="T84" fmla="*/ 2147483647 w 3072"/>
                <a:gd name="T85" fmla="*/ 2147483647 h 1332"/>
                <a:gd name="T86" fmla="*/ 2147483647 w 3072"/>
                <a:gd name="T87" fmla="*/ 2147483647 h 1332"/>
                <a:gd name="T88" fmla="*/ 2147483647 w 3072"/>
                <a:gd name="T89" fmla="*/ 2147483647 h 1332"/>
                <a:gd name="T90" fmla="*/ 2147483647 w 3072"/>
                <a:gd name="T91" fmla="*/ 2147483647 h 1332"/>
                <a:gd name="T92" fmla="*/ 2147483647 w 3072"/>
                <a:gd name="T93" fmla="*/ 2147483647 h 1332"/>
                <a:gd name="T94" fmla="*/ 2147483647 w 3072"/>
                <a:gd name="T95" fmla="*/ 2147483647 h 1332"/>
                <a:gd name="T96" fmla="*/ 2147483647 w 3072"/>
                <a:gd name="T97" fmla="*/ 2147483647 h 1332"/>
                <a:gd name="T98" fmla="*/ 2147483647 w 3072"/>
                <a:gd name="T99" fmla="*/ 2147483647 h 1332"/>
                <a:gd name="T100" fmla="*/ 2147483647 w 3072"/>
                <a:gd name="T101" fmla="*/ 2147483647 h 1332"/>
                <a:gd name="T102" fmla="*/ 2147483647 w 3072"/>
                <a:gd name="T103" fmla="*/ 2147483647 h 1332"/>
                <a:gd name="T104" fmla="*/ 2147483647 w 3072"/>
                <a:gd name="T105" fmla="*/ 2147483647 h 1332"/>
                <a:gd name="T106" fmla="*/ 2147483647 w 3072"/>
                <a:gd name="T107" fmla="*/ 2147483647 h 1332"/>
                <a:gd name="T108" fmla="*/ 2147483647 w 3072"/>
                <a:gd name="T109" fmla="*/ 2147483647 h 1332"/>
                <a:gd name="T110" fmla="*/ 2147483647 w 3072"/>
                <a:gd name="T111" fmla="*/ 2147483647 h 1332"/>
                <a:gd name="T112" fmla="*/ 2147483647 w 3072"/>
                <a:gd name="T113" fmla="*/ 2147483647 h 1332"/>
                <a:gd name="T114" fmla="*/ 2147483647 w 3072"/>
                <a:gd name="T115" fmla="*/ 2147483647 h 1332"/>
                <a:gd name="T116" fmla="*/ 2147483647 w 3072"/>
                <a:gd name="T117" fmla="*/ 2147483647 h 1332"/>
                <a:gd name="T118" fmla="*/ 2147483647 w 3072"/>
                <a:gd name="T119" fmla="*/ 2147483647 h 1332"/>
                <a:gd name="T120" fmla="*/ 2147483647 w 3072"/>
                <a:gd name="T121" fmla="*/ 2147483647 h 1332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3072"/>
                <a:gd name="T184" fmla="*/ 0 h 1332"/>
                <a:gd name="T185" fmla="*/ 3072 w 3072"/>
                <a:gd name="T186" fmla="*/ 1332 h 1332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3072" h="1332">
                  <a:moveTo>
                    <a:pt x="2454" y="930"/>
                  </a:moveTo>
                  <a:lnTo>
                    <a:pt x="2418" y="966"/>
                  </a:lnTo>
                  <a:lnTo>
                    <a:pt x="2400" y="1002"/>
                  </a:lnTo>
                  <a:lnTo>
                    <a:pt x="2412" y="1002"/>
                  </a:lnTo>
                  <a:lnTo>
                    <a:pt x="2448" y="984"/>
                  </a:lnTo>
                  <a:lnTo>
                    <a:pt x="2460" y="972"/>
                  </a:lnTo>
                  <a:lnTo>
                    <a:pt x="2460" y="954"/>
                  </a:lnTo>
                  <a:lnTo>
                    <a:pt x="2472" y="942"/>
                  </a:lnTo>
                  <a:lnTo>
                    <a:pt x="2460" y="930"/>
                  </a:lnTo>
                  <a:lnTo>
                    <a:pt x="2454" y="930"/>
                  </a:lnTo>
                  <a:close/>
                  <a:moveTo>
                    <a:pt x="2400" y="930"/>
                  </a:moveTo>
                  <a:lnTo>
                    <a:pt x="2388" y="930"/>
                  </a:lnTo>
                  <a:lnTo>
                    <a:pt x="2376" y="936"/>
                  </a:lnTo>
                  <a:lnTo>
                    <a:pt x="2364" y="948"/>
                  </a:lnTo>
                  <a:lnTo>
                    <a:pt x="2364" y="954"/>
                  </a:lnTo>
                  <a:lnTo>
                    <a:pt x="2370" y="966"/>
                  </a:lnTo>
                  <a:lnTo>
                    <a:pt x="2376" y="972"/>
                  </a:lnTo>
                  <a:lnTo>
                    <a:pt x="2406" y="972"/>
                  </a:lnTo>
                  <a:lnTo>
                    <a:pt x="2412" y="960"/>
                  </a:lnTo>
                  <a:lnTo>
                    <a:pt x="2418" y="954"/>
                  </a:lnTo>
                  <a:lnTo>
                    <a:pt x="2418" y="942"/>
                  </a:lnTo>
                  <a:lnTo>
                    <a:pt x="2406" y="936"/>
                  </a:lnTo>
                  <a:lnTo>
                    <a:pt x="2400" y="930"/>
                  </a:lnTo>
                  <a:close/>
                  <a:moveTo>
                    <a:pt x="2316" y="1188"/>
                  </a:moveTo>
                  <a:lnTo>
                    <a:pt x="2328" y="1188"/>
                  </a:lnTo>
                  <a:lnTo>
                    <a:pt x="2340" y="1152"/>
                  </a:lnTo>
                  <a:lnTo>
                    <a:pt x="2322" y="1158"/>
                  </a:lnTo>
                  <a:lnTo>
                    <a:pt x="2316" y="1188"/>
                  </a:lnTo>
                  <a:close/>
                  <a:moveTo>
                    <a:pt x="2388" y="1074"/>
                  </a:moveTo>
                  <a:lnTo>
                    <a:pt x="2370" y="1086"/>
                  </a:lnTo>
                  <a:lnTo>
                    <a:pt x="2382" y="1098"/>
                  </a:lnTo>
                  <a:lnTo>
                    <a:pt x="2388" y="1098"/>
                  </a:lnTo>
                  <a:lnTo>
                    <a:pt x="2382" y="1104"/>
                  </a:lnTo>
                  <a:lnTo>
                    <a:pt x="2376" y="1104"/>
                  </a:lnTo>
                  <a:lnTo>
                    <a:pt x="2364" y="1116"/>
                  </a:lnTo>
                  <a:lnTo>
                    <a:pt x="2358" y="1116"/>
                  </a:lnTo>
                  <a:lnTo>
                    <a:pt x="2352" y="1122"/>
                  </a:lnTo>
                  <a:lnTo>
                    <a:pt x="2352" y="1152"/>
                  </a:lnTo>
                  <a:lnTo>
                    <a:pt x="2358" y="1164"/>
                  </a:lnTo>
                  <a:lnTo>
                    <a:pt x="2358" y="1188"/>
                  </a:lnTo>
                  <a:lnTo>
                    <a:pt x="2370" y="1182"/>
                  </a:lnTo>
                  <a:lnTo>
                    <a:pt x="2376" y="1170"/>
                  </a:lnTo>
                  <a:lnTo>
                    <a:pt x="2388" y="1164"/>
                  </a:lnTo>
                  <a:lnTo>
                    <a:pt x="2394" y="1158"/>
                  </a:lnTo>
                  <a:lnTo>
                    <a:pt x="2394" y="1146"/>
                  </a:lnTo>
                  <a:lnTo>
                    <a:pt x="2382" y="1134"/>
                  </a:lnTo>
                  <a:lnTo>
                    <a:pt x="2394" y="1134"/>
                  </a:lnTo>
                  <a:lnTo>
                    <a:pt x="2412" y="1116"/>
                  </a:lnTo>
                  <a:lnTo>
                    <a:pt x="2412" y="1098"/>
                  </a:lnTo>
                  <a:lnTo>
                    <a:pt x="2388" y="1074"/>
                  </a:lnTo>
                  <a:close/>
                  <a:moveTo>
                    <a:pt x="2562" y="1080"/>
                  </a:moveTo>
                  <a:lnTo>
                    <a:pt x="2550" y="1080"/>
                  </a:lnTo>
                  <a:lnTo>
                    <a:pt x="2550" y="1074"/>
                  </a:lnTo>
                  <a:lnTo>
                    <a:pt x="2544" y="1068"/>
                  </a:lnTo>
                  <a:lnTo>
                    <a:pt x="2538" y="1068"/>
                  </a:lnTo>
                  <a:lnTo>
                    <a:pt x="2532" y="1062"/>
                  </a:lnTo>
                  <a:lnTo>
                    <a:pt x="2520" y="1056"/>
                  </a:lnTo>
                  <a:lnTo>
                    <a:pt x="2514" y="1050"/>
                  </a:lnTo>
                  <a:lnTo>
                    <a:pt x="2514" y="1044"/>
                  </a:lnTo>
                  <a:lnTo>
                    <a:pt x="2520" y="1032"/>
                  </a:lnTo>
                  <a:lnTo>
                    <a:pt x="2520" y="1020"/>
                  </a:lnTo>
                  <a:lnTo>
                    <a:pt x="2526" y="1008"/>
                  </a:lnTo>
                  <a:lnTo>
                    <a:pt x="2532" y="1002"/>
                  </a:lnTo>
                  <a:lnTo>
                    <a:pt x="2532" y="960"/>
                  </a:lnTo>
                  <a:lnTo>
                    <a:pt x="2550" y="924"/>
                  </a:lnTo>
                  <a:lnTo>
                    <a:pt x="2550" y="906"/>
                  </a:lnTo>
                  <a:lnTo>
                    <a:pt x="2544" y="894"/>
                  </a:lnTo>
                  <a:lnTo>
                    <a:pt x="2526" y="876"/>
                  </a:lnTo>
                  <a:lnTo>
                    <a:pt x="2538" y="864"/>
                  </a:lnTo>
                  <a:lnTo>
                    <a:pt x="2538" y="834"/>
                  </a:lnTo>
                  <a:lnTo>
                    <a:pt x="2544" y="828"/>
                  </a:lnTo>
                  <a:lnTo>
                    <a:pt x="2550" y="828"/>
                  </a:lnTo>
                  <a:lnTo>
                    <a:pt x="2556" y="822"/>
                  </a:lnTo>
                  <a:lnTo>
                    <a:pt x="2550" y="816"/>
                  </a:lnTo>
                  <a:lnTo>
                    <a:pt x="2532" y="810"/>
                  </a:lnTo>
                  <a:lnTo>
                    <a:pt x="2520" y="810"/>
                  </a:lnTo>
                  <a:lnTo>
                    <a:pt x="2502" y="816"/>
                  </a:lnTo>
                  <a:lnTo>
                    <a:pt x="2490" y="816"/>
                  </a:lnTo>
                  <a:lnTo>
                    <a:pt x="2484" y="822"/>
                  </a:lnTo>
                  <a:lnTo>
                    <a:pt x="2478" y="822"/>
                  </a:lnTo>
                  <a:lnTo>
                    <a:pt x="2478" y="834"/>
                  </a:lnTo>
                  <a:lnTo>
                    <a:pt x="2460" y="834"/>
                  </a:lnTo>
                  <a:lnTo>
                    <a:pt x="2454" y="840"/>
                  </a:lnTo>
                  <a:lnTo>
                    <a:pt x="2442" y="846"/>
                  </a:lnTo>
                  <a:lnTo>
                    <a:pt x="2430" y="846"/>
                  </a:lnTo>
                  <a:lnTo>
                    <a:pt x="2418" y="852"/>
                  </a:lnTo>
                  <a:lnTo>
                    <a:pt x="2406" y="852"/>
                  </a:lnTo>
                  <a:lnTo>
                    <a:pt x="2400" y="858"/>
                  </a:lnTo>
                  <a:lnTo>
                    <a:pt x="2394" y="858"/>
                  </a:lnTo>
                  <a:lnTo>
                    <a:pt x="2388" y="864"/>
                  </a:lnTo>
                  <a:lnTo>
                    <a:pt x="2376" y="870"/>
                  </a:lnTo>
                  <a:lnTo>
                    <a:pt x="2370" y="876"/>
                  </a:lnTo>
                  <a:lnTo>
                    <a:pt x="2364" y="876"/>
                  </a:lnTo>
                  <a:lnTo>
                    <a:pt x="2364" y="864"/>
                  </a:lnTo>
                  <a:lnTo>
                    <a:pt x="2382" y="846"/>
                  </a:lnTo>
                  <a:lnTo>
                    <a:pt x="2376" y="840"/>
                  </a:lnTo>
                  <a:lnTo>
                    <a:pt x="2364" y="834"/>
                  </a:lnTo>
                  <a:lnTo>
                    <a:pt x="2358" y="828"/>
                  </a:lnTo>
                  <a:lnTo>
                    <a:pt x="2358" y="810"/>
                  </a:lnTo>
                  <a:lnTo>
                    <a:pt x="2352" y="798"/>
                  </a:lnTo>
                  <a:lnTo>
                    <a:pt x="2352" y="792"/>
                  </a:lnTo>
                  <a:lnTo>
                    <a:pt x="2376" y="768"/>
                  </a:lnTo>
                  <a:lnTo>
                    <a:pt x="2340" y="768"/>
                  </a:lnTo>
                  <a:lnTo>
                    <a:pt x="2328" y="780"/>
                  </a:lnTo>
                  <a:lnTo>
                    <a:pt x="2274" y="780"/>
                  </a:lnTo>
                  <a:lnTo>
                    <a:pt x="2274" y="768"/>
                  </a:lnTo>
                  <a:lnTo>
                    <a:pt x="2280" y="756"/>
                  </a:lnTo>
                  <a:lnTo>
                    <a:pt x="2292" y="750"/>
                  </a:lnTo>
                  <a:lnTo>
                    <a:pt x="2298" y="744"/>
                  </a:lnTo>
                  <a:lnTo>
                    <a:pt x="3072" y="108"/>
                  </a:lnTo>
                  <a:lnTo>
                    <a:pt x="3054" y="108"/>
                  </a:lnTo>
                  <a:lnTo>
                    <a:pt x="3054" y="102"/>
                  </a:lnTo>
                  <a:lnTo>
                    <a:pt x="3048" y="90"/>
                  </a:lnTo>
                  <a:lnTo>
                    <a:pt x="3036" y="84"/>
                  </a:lnTo>
                  <a:lnTo>
                    <a:pt x="3030" y="78"/>
                  </a:lnTo>
                  <a:lnTo>
                    <a:pt x="3012" y="78"/>
                  </a:lnTo>
                  <a:lnTo>
                    <a:pt x="2988" y="84"/>
                  </a:lnTo>
                  <a:lnTo>
                    <a:pt x="2964" y="84"/>
                  </a:lnTo>
                  <a:lnTo>
                    <a:pt x="2928" y="96"/>
                  </a:lnTo>
                  <a:lnTo>
                    <a:pt x="2916" y="96"/>
                  </a:lnTo>
                  <a:lnTo>
                    <a:pt x="2892" y="84"/>
                  </a:lnTo>
                  <a:lnTo>
                    <a:pt x="2886" y="78"/>
                  </a:lnTo>
                  <a:lnTo>
                    <a:pt x="2874" y="72"/>
                  </a:lnTo>
                  <a:lnTo>
                    <a:pt x="2784" y="72"/>
                  </a:lnTo>
                  <a:lnTo>
                    <a:pt x="2772" y="66"/>
                  </a:lnTo>
                  <a:lnTo>
                    <a:pt x="2766" y="60"/>
                  </a:lnTo>
                  <a:lnTo>
                    <a:pt x="2748" y="60"/>
                  </a:lnTo>
                  <a:lnTo>
                    <a:pt x="2736" y="54"/>
                  </a:lnTo>
                  <a:lnTo>
                    <a:pt x="2598" y="54"/>
                  </a:lnTo>
                  <a:lnTo>
                    <a:pt x="2598" y="42"/>
                  </a:lnTo>
                  <a:lnTo>
                    <a:pt x="2604" y="36"/>
                  </a:lnTo>
                  <a:lnTo>
                    <a:pt x="2592" y="36"/>
                  </a:lnTo>
                  <a:lnTo>
                    <a:pt x="2574" y="30"/>
                  </a:lnTo>
                  <a:lnTo>
                    <a:pt x="2562" y="30"/>
                  </a:lnTo>
                  <a:lnTo>
                    <a:pt x="2550" y="24"/>
                  </a:lnTo>
                  <a:lnTo>
                    <a:pt x="2532" y="24"/>
                  </a:lnTo>
                  <a:lnTo>
                    <a:pt x="2520" y="30"/>
                  </a:lnTo>
                  <a:lnTo>
                    <a:pt x="2496" y="30"/>
                  </a:lnTo>
                  <a:lnTo>
                    <a:pt x="2490" y="36"/>
                  </a:lnTo>
                  <a:lnTo>
                    <a:pt x="2484" y="36"/>
                  </a:lnTo>
                  <a:lnTo>
                    <a:pt x="2514" y="0"/>
                  </a:lnTo>
                  <a:lnTo>
                    <a:pt x="2430" y="36"/>
                  </a:lnTo>
                  <a:lnTo>
                    <a:pt x="2460" y="0"/>
                  </a:lnTo>
                  <a:lnTo>
                    <a:pt x="2430" y="0"/>
                  </a:lnTo>
                  <a:lnTo>
                    <a:pt x="2418" y="6"/>
                  </a:lnTo>
                  <a:lnTo>
                    <a:pt x="2412" y="12"/>
                  </a:lnTo>
                  <a:lnTo>
                    <a:pt x="2358" y="30"/>
                  </a:lnTo>
                  <a:lnTo>
                    <a:pt x="2232" y="30"/>
                  </a:lnTo>
                  <a:lnTo>
                    <a:pt x="2214" y="36"/>
                  </a:lnTo>
                  <a:lnTo>
                    <a:pt x="2208" y="42"/>
                  </a:lnTo>
                  <a:lnTo>
                    <a:pt x="2184" y="54"/>
                  </a:lnTo>
                  <a:lnTo>
                    <a:pt x="2172" y="54"/>
                  </a:lnTo>
                  <a:lnTo>
                    <a:pt x="2166" y="60"/>
                  </a:lnTo>
                  <a:lnTo>
                    <a:pt x="2046" y="60"/>
                  </a:lnTo>
                  <a:lnTo>
                    <a:pt x="2004" y="72"/>
                  </a:lnTo>
                  <a:lnTo>
                    <a:pt x="1956" y="102"/>
                  </a:lnTo>
                  <a:lnTo>
                    <a:pt x="1902" y="132"/>
                  </a:lnTo>
                  <a:lnTo>
                    <a:pt x="1854" y="144"/>
                  </a:lnTo>
                  <a:lnTo>
                    <a:pt x="1758" y="156"/>
                  </a:lnTo>
                  <a:lnTo>
                    <a:pt x="1722" y="162"/>
                  </a:lnTo>
                  <a:lnTo>
                    <a:pt x="1704" y="162"/>
                  </a:lnTo>
                  <a:lnTo>
                    <a:pt x="1698" y="168"/>
                  </a:lnTo>
                  <a:lnTo>
                    <a:pt x="1644" y="186"/>
                  </a:lnTo>
                  <a:lnTo>
                    <a:pt x="1632" y="192"/>
                  </a:lnTo>
                  <a:lnTo>
                    <a:pt x="1620" y="192"/>
                  </a:lnTo>
                  <a:lnTo>
                    <a:pt x="1620" y="198"/>
                  </a:lnTo>
                  <a:lnTo>
                    <a:pt x="1626" y="204"/>
                  </a:lnTo>
                  <a:lnTo>
                    <a:pt x="1638" y="210"/>
                  </a:lnTo>
                  <a:lnTo>
                    <a:pt x="1650" y="222"/>
                  </a:lnTo>
                  <a:lnTo>
                    <a:pt x="1656" y="222"/>
                  </a:lnTo>
                  <a:lnTo>
                    <a:pt x="1662" y="234"/>
                  </a:lnTo>
                  <a:lnTo>
                    <a:pt x="1662" y="240"/>
                  </a:lnTo>
                  <a:lnTo>
                    <a:pt x="1668" y="252"/>
                  </a:lnTo>
                  <a:lnTo>
                    <a:pt x="1668" y="264"/>
                  </a:lnTo>
                  <a:lnTo>
                    <a:pt x="1662" y="264"/>
                  </a:lnTo>
                  <a:lnTo>
                    <a:pt x="1650" y="270"/>
                  </a:lnTo>
                  <a:lnTo>
                    <a:pt x="1644" y="282"/>
                  </a:lnTo>
                  <a:lnTo>
                    <a:pt x="1734" y="282"/>
                  </a:lnTo>
                  <a:lnTo>
                    <a:pt x="1704" y="318"/>
                  </a:lnTo>
                  <a:lnTo>
                    <a:pt x="1770" y="318"/>
                  </a:lnTo>
                  <a:lnTo>
                    <a:pt x="1764" y="336"/>
                  </a:lnTo>
                  <a:lnTo>
                    <a:pt x="1710" y="336"/>
                  </a:lnTo>
                  <a:lnTo>
                    <a:pt x="1698" y="348"/>
                  </a:lnTo>
                  <a:lnTo>
                    <a:pt x="1632" y="348"/>
                  </a:lnTo>
                  <a:lnTo>
                    <a:pt x="1614" y="354"/>
                  </a:lnTo>
                  <a:lnTo>
                    <a:pt x="1560" y="354"/>
                  </a:lnTo>
                  <a:lnTo>
                    <a:pt x="1554" y="348"/>
                  </a:lnTo>
                  <a:lnTo>
                    <a:pt x="1548" y="348"/>
                  </a:lnTo>
                  <a:lnTo>
                    <a:pt x="1554" y="342"/>
                  </a:lnTo>
                  <a:lnTo>
                    <a:pt x="1560" y="342"/>
                  </a:lnTo>
                  <a:lnTo>
                    <a:pt x="1572" y="330"/>
                  </a:lnTo>
                  <a:lnTo>
                    <a:pt x="1566" y="324"/>
                  </a:lnTo>
                  <a:lnTo>
                    <a:pt x="1458" y="324"/>
                  </a:lnTo>
                  <a:lnTo>
                    <a:pt x="1452" y="330"/>
                  </a:lnTo>
                  <a:lnTo>
                    <a:pt x="1452" y="348"/>
                  </a:lnTo>
                  <a:lnTo>
                    <a:pt x="1434" y="348"/>
                  </a:lnTo>
                  <a:lnTo>
                    <a:pt x="1422" y="354"/>
                  </a:lnTo>
                  <a:lnTo>
                    <a:pt x="1404" y="354"/>
                  </a:lnTo>
                  <a:lnTo>
                    <a:pt x="1386" y="360"/>
                  </a:lnTo>
                  <a:lnTo>
                    <a:pt x="1338" y="360"/>
                  </a:lnTo>
                  <a:lnTo>
                    <a:pt x="1308" y="366"/>
                  </a:lnTo>
                  <a:lnTo>
                    <a:pt x="1254" y="384"/>
                  </a:lnTo>
                  <a:lnTo>
                    <a:pt x="1254" y="390"/>
                  </a:lnTo>
                  <a:lnTo>
                    <a:pt x="1272" y="396"/>
                  </a:lnTo>
                  <a:lnTo>
                    <a:pt x="1284" y="402"/>
                  </a:lnTo>
                  <a:lnTo>
                    <a:pt x="1314" y="402"/>
                  </a:lnTo>
                  <a:lnTo>
                    <a:pt x="1272" y="420"/>
                  </a:lnTo>
                  <a:lnTo>
                    <a:pt x="1260" y="462"/>
                  </a:lnTo>
                  <a:lnTo>
                    <a:pt x="1272" y="462"/>
                  </a:lnTo>
                  <a:lnTo>
                    <a:pt x="1290" y="468"/>
                  </a:lnTo>
                  <a:lnTo>
                    <a:pt x="1338" y="468"/>
                  </a:lnTo>
                  <a:lnTo>
                    <a:pt x="1350" y="462"/>
                  </a:lnTo>
                  <a:lnTo>
                    <a:pt x="1362" y="462"/>
                  </a:lnTo>
                  <a:lnTo>
                    <a:pt x="1410" y="474"/>
                  </a:lnTo>
                  <a:lnTo>
                    <a:pt x="1422" y="456"/>
                  </a:lnTo>
                  <a:lnTo>
                    <a:pt x="1434" y="474"/>
                  </a:lnTo>
                  <a:lnTo>
                    <a:pt x="1446" y="468"/>
                  </a:lnTo>
                  <a:lnTo>
                    <a:pt x="1452" y="462"/>
                  </a:lnTo>
                  <a:lnTo>
                    <a:pt x="1476" y="450"/>
                  </a:lnTo>
                  <a:lnTo>
                    <a:pt x="1482" y="444"/>
                  </a:lnTo>
                  <a:lnTo>
                    <a:pt x="1494" y="444"/>
                  </a:lnTo>
                  <a:lnTo>
                    <a:pt x="1506" y="450"/>
                  </a:lnTo>
                  <a:lnTo>
                    <a:pt x="1524" y="450"/>
                  </a:lnTo>
                  <a:lnTo>
                    <a:pt x="1536" y="444"/>
                  </a:lnTo>
                  <a:lnTo>
                    <a:pt x="1542" y="438"/>
                  </a:lnTo>
                  <a:lnTo>
                    <a:pt x="1554" y="432"/>
                  </a:lnTo>
                  <a:lnTo>
                    <a:pt x="1560" y="432"/>
                  </a:lnTo>
                  <a:lnTo>
                    <a:pt x="1566" y="426"/>
                  </a:lnTo>
                  <a:lnTo>
                    <a:pt x="1566" y="450"/>
                  </a:lnTo>
                  <a:lnTo>
                    <a:pt x="1560" y="462"/>
                  </a:lnTo>
                  <a:lnTo>
                    <a:pt x="1554" y="468"/>
                  </a:lnTo>
                  <a:lnTo>
                    <a:pt x="1500" y="468"/>
                  </a:lnTo>
                  <a:lnTo>
                    <a:pt x="1506" y="498"/>
                  </a:lnTo>
                  <a:lnTo>
                    <a:pt x="1494" y="504"/>
                  </a:lnTo>
                  <a:lnTo>
                    <a:pt x="1488" y="516"/>
                  </a:lnTo>
                  <a:lnTo>
                    <a:pt x="1476" y="522"/>
                  </a:lnTo>
                  <a:lnTo>
                    <a:pt x="1464" y="534"/>
                  </a:lnTo>
                  <a:lnTo>
                    <a:pt x="1446" y="540"/>
                  </a:lnTo>
                  <a:lnTo>
                    <a:pt x="1380" y="540"/>
                  </a:lnTo>
                  <a:lnTo>
                    <a:pt x="1362" y="522"/>
                  </a:lnTo>
                  <a:lnTo>
                    <a:pt x="1344" y="534"/>
                  </a:lnTo>
                  <a:lnTo>
                    <a:pt x="1344" y="546"/>
                  </a:lnTo>
                  <a:lnTo>
                    <a:pt x="1338" y="546"/>
                  </a:lnTo>
                  <a:lnTo>
                    <a:pt x="1332" y="552"/>
                  </a:lnTo>
                  <a:lnTo>
                    <a:pt x="1320" y="558"/>
                  </a:lnTo>
                  <a:lnTo>
                    <a:pt x="1302" y="564"/>
                  </a:lnTo>
                  <a:lnTo>
                    <a:pt x="1290" y="570"/>
                  </a:lnTo>
                  <a:lnTo>
                    <a:pt x="1266" y="570"/>
                  </a:lnTo>
                  <a:lnTo>
                    <a:pt x="1242" y="558"/>
                  </a:lnTo>
                  <a:lnTo>
                    <a:pt x="1236" y="558"/>
                  </a:lnTo>
                  <a:lnTo>
                    <a:pt x="1140" y="606"/>
                  </a:lnTo>
                  <a:lnTo>
                    <a:pt x="1122" y="624"/>
                  </a:lnTo>
                  <a:lnTo>
                    <a:pt x="1116" y="606"/>
                  </a:lnTo>
                  <a:lnTo>
                    <a:pt x="1080" y="624"/>
                  </a:lnTo>
                  <a:lnTo>
                    <a:pt x="1068" y="624"/>
                  </a:lnTo>
                  <a:lnTo>
                    <a:pt x="1044" y="636"/>
                  </a:lnTo>
                  <a:lnTo>
                    <a:pt x="1020" y="660"/>
                  </a:lnTo>
                  <a:lnTo>
                    <a:pt x="990" y="648"/>
                  </a:lnTo>
                  <a:lnTo>
                    <a:pt x="990" y="672"/>
                  </a:lnTo>
                  <a:lnTo>
                    <a:pt x="984" y="666"/>
                  </a:lnTo>
                  <a:lnTo>
                    <a:pt x="972" y="666"/>
                  </a:lnTo>
                  <a:lnTo>
                    <a:pt x="966" y="672"/>
                  </a:lnTo>
                  <a:lnTo>
                    <a:pt x="966" y="690"/>
                  </a:lnTo>
                  <a:lnTo>
                    <a:pt x="954" y="708"/>
                  </a:lnTo>
                  <a:lnTo>
                    <a:pt x="1014" y="684"/>
                  </a:lnTo>
                  <a:lnTo>
                    <a:pt x="990" y="702"/>
                  </a:lnTo>
                  <a:lnTo>
                    <a:pt x="990" y="714"/>
                  </a:lnTo>
                  <a:lnTo>
                    <a:pt x="972" y="726"/>
                  </a:lnTo>
                  <a:lnTo>
                    <a:pt x="1026" y="726"/>
                  </a:lnTo>
                  <a:lnTo>
                    <a:pt x="1032" y="732"/>
                  </a:lnTo>
                  <a:lnTo>
                    <a:pt x="1032" y="738"/>
                  </a:lnTo>
                  <a:lnTo>
                    <a:pt x="1020" y="744"/>
                  </a:lnTo>
                  <a:lnTo>
                    <a:pt x="984" y="744"/>
                  </a:lnTo>
                  <a:lnTo>
                    <a:pt x="960" y="750"/>
                  </a:lnTo>
                  <a:lnTo>
                    <a:pt x="972" y="738"/>
                  </a:lnTo>
                  <a:lnTo>
                    <a:pt x="960" y="732"/>
                  </a:lnTo>
                  <a:lnTo>
                    <a:pt x="954" y="732"/>
                  </a:lnTo>
                  <a:lnTo>
                    <a:pt x="948" y="738"/>
                  </a:lnTo>
                  <a:lnTo>
                    <a:pt x="936" y="744"/>
                  </a:lnTo>
                  <a:lnTo>
                    <a:pt x="930" y="750"/>
                  </a:lnTo>
                  <a:lnTo>
                    <a:pt x="924" y="750"/>
                  </a:lnTo>
                  <a:lnTo>
                    <a:pt x="918" y="756"/>
                  </a:lnTo>
                  <a:lnTo>
                    <a:pt x="924" y="756"/>
                  </a:lnTo>
                  <a:lnTo>
                    <a:pt x="930" y="762"/>
                  </a:lnTo>
                  <a:lnTo>
                    <a:pt x="930" y="768"/>
                  </a:lnTo>
                  <a:lnTo>
                    <a:pt x="924" y="774"/>
                  </a:lnTo>
                  <a:lnTo>
                    <a:pt x="924" y="780"/>
                  </a:lnTo>
                  <a:lnTo>
                    <a:pt x="918" y="792"/>
                  </a:lnTo>
                  <a:lnTo>
                    <a:pt x="918" y="804"/>
                  </a:lnTo>
                  <a:lnTo>
                    <a:pt x="990" y="804"/>
                  </a:lnTo>
                  <a:lnTo>
                    <a:pt x="1038" y="774"/>
                  </a:lnTo>
                  <a:lnTo>
                    <a:pt x="1104" y="750"/>
                  </a:lnTo>
                  <a:lnTo>
                    <a:pt x="1098" y="750"/>
                  </a:lnTo>
                  <a:lnTo>
                    <a:pt x="1092" y="756"/>
                  </a:lnTo>
                  <a:lnTo>
                    <a:pt x="1080" y="762"/>
                  </a:lnTo>
                  <a:lnTo>
                    <a:pt x="1062" y="768"/>
                  </a:lnTo>
                  <a:lnTo>
                    <a:pt x="1050" y="780"/>
                  </a:lnTo>
                  <a:lnTo>
                    <a:pt x="1038" y="786"/>
                  </a:lnTo>
                  <a:lnTo>
                    <a:pt x="1026" y="798"/>
                  </a:lnTo>
                  <a:lnTo>
                    <a:pt x="1026" y="816"/>
                  </a:lnTo>
                  <a:lnTo>
                    <a:pt x="1020" y="828"/>
                  </a:lnTo>
                  <a:lnTo>
                    <a:pt x="990" y="828"/>
                  </a:lnTo>
                  <a:lnTo>
                    <a:pt x="978" y="834"/>
                  </a:lnTo>
                  <a:lnTo>
                    <a:pt x="972" y="852"/>
                  </a:lnTo>
                  <a:lnTo>
                    <a:pt x="966" y="864"/>
                  </a:lnTo>
                  <a:lnTo>
                    <a:pt x="954" y="870"/>
                  </a:lnTo>
                  <a:lnTo>
                    <a:pt x="942" y="882"/>
                  </a:lnTo>
                  <a:lnTo>
                    <a:pt x="930" y="888"/>
                  </a:lnTo>
                  <a:lnTo>
                    <a:pt x="924" y="894"/>
                  </a:lnTo>
                  <a:lnTo>
                    <a:pt x="978" y="888"/>
                  </a:lnTo>
                  <a:lnTo>
                    <a:pt x="972" y="906"/>
                  </a:lnTo>
                  <a:lnTo>
                    <a:pt x="978" y="894"/>
                  </a:lnTo>
                  <a:lnTo>
                    <a:pt x="990" y="888"/>
                  </a:lnTo>
                  <a:lnTo>
                    <a:pt x="1002" y="876"/>
                  </a:lnTo>
                  <a:lnTo>
                    <a:pt x="1026" y="864"/>
                  </a:lnTo>
                  <a:lnTo>
                    <a:pt x="1038" y="864"/>
                  </a:lnTo>
                  <a:lnTo>
                    <a:pt x="1050" y="870"/>
                  </a:lnTo>
                  <a:lnTo>
                    <a:pt x="1056" y="870"/>
                  </a:lnTo>
                  <a:lnTo>
                    <a:pt x="1056" y="876"/>
                  </a:lnTo>
                  <a:lnTo>
                    <a:pt x="1050" y="876"/>
                  </a:lnTo>
                  <a:lnTo>
                    <a:pt x="1074" y="870"/>
                  </a:lnTo>
                  <a:lnTo>
                    <a:pt x="1068" y="876"/>
                  </a:lnTo>
                  <a:lnTo>
                    <a:pt x="1068" y="906"/>
                  </a:lnTo>
                  <a:lnTo>
                    <a:pt x="1074" y="912"/>
                  </a:lnTo>
                  <a:lnTo>
                    <a:pt x="1092" y="912"/>
                  </a:lnTo>
                  <a:lnTo>
                    <a:pt x="1098" y="900"/>
                  </a:lnTo>
                  <a:lnTo>
                    <a:pt x="1110" y="894"/>
                  </a:lnTo>
                  <a:lnTo>
                    <a:pt x="1116" y="888"/>
                  </a:lnTo>
                  <a:lnTo>
                    <a:pt x="1122" y="876"/>
                  </a:lnTo>
                  <a:lnTo>
                    <a:pt x="1164" y="858"/>
                  </a:lnTo>
                  <a:lnTo>
                    <a:pt x="1176" y="870"/>
                  </a:lnTo>
                  <a:lnTo>
                    <a:pt x="1146" y="870"/>
                  </a:lnTo>
                  <a:lnTo>
                    <a:pt x="1140" y="876"/>
                  </a:lnTo>
                  <a:lnTo>
                    <a:pt x="1140" y="882"/>
                  </a:lnTo>
                  <a:lnTo>
                    <a:pt x="1134" y="888"/>
                  </a:lnTo>
                  <a:lnTo>
                    <a:pt x="1134" y="894"/>
                  </a:lnTo>
                  <a:lnTo>
                    <a:pt x="1152" y="894"/>
                  </a:lnTo>
                  <a:lnTo>
                    <a:pt x="1164" y="888"/>
                  </a:lnTo>
                  <a:lnTo>
                    <a:pt x="1182" y="888"/>
                  </a:lnTo>
                  <a:lnTo>
                    <a:pt x="1200" y="882"/>
                  </a:lnTo>
                  <a:lnTo>
                    <a:pt x="1218" y="882"/>
                  </a:lnTo>
                  <a:lnTo>
                    <a:pt x="1224" y="876"/>
                  </a:lnTo>
                  <a:lnTo>
                    <a:pt x="1230" y="876"/>
                  </a:lnTo>
                  <a:lnTo>
                    <a:pt x="1272" y="858"/>
                  </a:lnTo>
                  <a:lnTo>
                    <a:pt x="1224" y="882"/>
                  </a:lnTo>
                  <a:lnTo>
                    <a:pt x="1224" y="894"/>
                  </a:lnTo>
                  <a:lnTo>
                    <a:pt x="1212" y="894"/>
                  </a:lnTo>
                  <a:lnTo>
                    <a:pt x="1200" y="900"/>
                  </a:lnTo>
                  <a:lnTo>
                    <a:pt x="1188" y="900"/>
                  </a:lnTo>
                  <a:lnTo>
                    <a:pt x="1176" y="906"/>
                  </a:lnTo>
                  <a:lnTo>
                    <a:pt x="1170" y="912"/>
                  </a:lnTo>
                  <a:lnTo>
                    <a:pt x="1158" y="918"/>
                  </a:lnTo>
                  <a:lnTo>
                    <a:pt x="1152" y="930"/>
                  </a:lnTo>
                  <a:lnTo>
                    <a:pt x="1122" y="930"/>
                  </a:lnTo>
                  <a:lnTo>
                    <a:pt x="1086" y="960"/>
                  </a:lnTo>
                  <a:lnTo>
                    <a:pt x="1086" y="978"/>
                  </a:lnTo>
                  <a:lnTo>
                    <a:pt x="1038" y="978"/>
                  </a:lnTo>
                  <a:lnTo>
                    <a:pt x="1032" y="984"/>
                  </a:lnTo>
                  <a:lnTo>
                    <a:pt x="1020" y="984"/>
                  </a:lnTo>
                  <a:lnTo>
                    <a:pt x="1002" y="990"/>
                  </a:lnTo>
                  <a:lnTo>
                    <a:pt x="990" y="996"/>
                  </a:lnTo>
                  <a:lnTo>
                    <a:pt x="978" y="996"/>
                  </a:lnTo>
                  <a:lnTo>
                    <a:pt x="966" y="1008"/>
                  </a:lnTo>
                  <a:lnTo>
                    <a:pt x="966" y="1020"/>
                  </a:lnTo>
                  <a:lnTo>
                    <a:pt x="960" y="1026"/>
                  </a:lnTo>
                  <a:lnTo>
                    <a:pt x="960" y="1038"/>
                  </a:lnTo>
                  <a:lnTo>
                    <a:pt x="876" y="1038"/>
                  </a:lnTo>
                  <a:lnTo>
                    <a:pt x="858" y="1044"/>
                  </a:lnTo>
                  <a:lnTo>
                    <a:pt x="828" y="1062"/>
                  </a:lnTo>
                  <a:lnTo>
                    <a:pt x="804" y="1080"/>
                  </a:lnTo>
                  <a:lnTo>
                    <a:pt x="780" y="1092"/>
                  </a:lnTo>
                  <a:lnTo>
                    <a:pt x="774" y="1098"/>
                  </a:lnTo>
                  <a:lnTo>
                    <a:pt x="750" y="1104"/>
                  </a:lnTo>
                  <a:lnTo>
                    <a:pt x="738" y="1122"/>
                  </a:lnTo>
                  <a:lnTo>
                    <a:pt x="732" y="1104"/>
                  </a:lnTo>
                  <a:lnTo>
                    <a:pt x="672" y="1104"/>
                  </a:lnTo>
                  <a:lnTo>
                    <a:pt x="648" y="1116"/>
                  </a:lnTo>
                  <a:lnTo>
                    <a:pt x="630" y="1122"/>
                  </a:lnTo>
                  <a:lnTo>
                    <a:pt x="624" y="1128"/>
                  </a:lnTo>
                  <a:lnTo>
                    <a:pt x="606" y="1128"/>
                  </a:lnTo>
                  <a:lnTo>
                    <a:pt x="606" y="1140"/>
                  </a:lnTo>
                  <a:lnTo>
                    <a:pt x="576" y="1146"/>
                  </a:lnTo>
                  <a:lnTo>
                    <a:pt x="564" y="1152"/>
                  </a:lnTo>
                  <a:lnTo>
                    <a:pt x="540" y="1152"/>
                  </a:lnTo>
                  <a:lnTo>
                    <a:pt x="516" y="1170"/>
                  </a:lnTo>
                  <a:lnTo>
                    <a:pt x="522" y="1182"/>
                  </a:lnTo>
                  <a:lnTo>
                    <a:pt x="540" y="1164"/>
                  </a:lnTo>
                  <a:lnTo>
                    <a:pt x="558" y="1176"/>
                  </a:lnTo>
                  <a:lnTo>
                    <a:pt x="582" y="1158"/>
                  </a:lnTo>
                  <a:lnTo>
                    <a:pt x="582" y="1170"/>
                  </a:lnTo>
                  <a:lnTo>
                    <a:pt x="594" y="1170"/>
                  </a:lnTo>
                  <a:lnTo>
                    <a:pt x="606" y="1164"/>
                  </a:lnTo>
                  <a:lnTo>
                    <a:pt x="618" y="1164"/>
                  </a:lnTo>
                  <a:lnTo>
                    <a:pt x="642" y="1140"/>
                  </a:lnTo>
                  <a:lnTo>
                    <a:pt x="654" y="1134"/>
                  </a:lnTo>
                  <a:lnTo>
                    <a:pt x="666" y="1122"/>
                  </a:lnTo>
                  <a:lnTo>
                    <a:pt x="684" y="1122"/>
                  </a:lnTo>
                  <a:lnTo>
                    <a:pt x="684" y="1134"/>
                  </a:lnTo>
                  <a:lnTo>
                    <a:pt x="690" y="1140"/>
                  </a:lnTo>
                  <a:lnTo>
                    <a:pt x="708" y="1140"/>
                  </a:lnTo>
                  <a:lnTo>
                    <a:pt x="732" y="1128"/>
                  </a:lnTo>
                  <a:lnTo>
                    <a:pt x="744" y="1128"/>
                  </a:lnTo>
                  <a:lnTo>
                    <a:pt x="756" y="1122"/>
                  </a:lnTo>
                  <a:lnTo>
                    <a:pt x="762" y="1116"/>
                  </a:lnTo>
                  <a:lnTo>
                    <a:pt x="768" y="1116"/>
                  </a:lnTo>
                  <a:lnTo>
                    <a:pt x="804" y="1128"/>
                  </a:lnTo>
                  <a:lnTo>
                    <a:pt x="822" y="1110"/>
                  </a:lnTo>
                  <a:lnTo>
                    <a:pt x="834" y="1110"/>
                  </a:lnTo>
                  <a:lnTo>
                    <a:pt x="852" y="1104"/>
                  </a:lnTo>
                  <a:lnTo>
                    <a:pt x="870" y="1104"/>
                  </a:lnTo>
                  <a:lnTo>
                    <a:pt x="894" y="1092"/>
                  </a:lnTo>
                  <a:lnTo>
                    <a:pt x="918" y="1068"/>
                  </a:lnTo>
                  <a:lnTo>
                    <a:pt x="942" y="1056"/>
                  </a:lnTo>
                  <a:lnTo>
                    <a:pt x="972" y="1056"/>
                  </a:lnTo>
                  <a:lnTo>
                    <a:pt x="978" y="1044"/>
                  </a:lnTo>
                  <a:lnTo>
                    <a:pt x="1014" y="1044"/>
                  </a:lnTo>
                  <a:lnTo>
                    <a:pt x="1026" y="1038"/>
                  </a:lnTo>
                  <a:lnTo>
                    <a:pt x="1032" y="1038"/>
                  </a:lnTo>
                  <a:lnTo>
                    <a:pt x="1038" y="1032"/>
                  </a:lnTo>
                  <a:lnTo>
                    <a:pt x="1050" y="1032"/>
                  </a:lnTo>
                  <a:lnTo>
                    <a:pt x="1086" y="1020"/>
                  </a:lnTo>
                  <a:lnTo>
                    <a:pt x="1110" y="1008"/>
                  </a:lnTo>
                  <a:lnTo>
                    <a:pt x="1122" y="996"/>
                  </a:lnTo>
                  <a:lnTo>
                    <a:pt x="1134" y="990"/>
                  </a:lnTo>
                  <a:lnTo>
                    <a:pt x="1140" y="984"/>
                  </a:lnTo>
                  <a:lnTo>
                    <a:pt x="1206" y="972"/>
                  </a:lnTo>
                  <a:lnTo>
                    <a:pt x="1260" y="942"/>
                  </a:lnTo>
                  <a:lnTo>
                    <a:pt x="1296" y="942"/>
                  </a:lnTo>
                  <a:lnTo>
                    <a:pt x="1314" y="936"/>
                  </a:lnTo>
                  <a:lnTo>
                    <a:pt x="1326" y="936"/>
                  </a:lnTo>
                  <a:lnTo>
                    <a:pt x="1338" y="930"/>
                  </a:lnTo>
                  <a:lnTo>
                    <a:pt x="1368" y="900"/>
                  </a:lnTo>
                  <a:lnTo>
                    <a:pt x="1380" y="900"/>
                  </a:lnTo>
                  <a:lnTo>
                    <a:pt x="1404" y="888"/>
                  </a:lnTo>
                  <a:lnTo>
                    <a:pt x="1416" y="888"/>
                  </a:lnTo>
                  <a:lnTo>
                    <a:pt x="1428" y="882"/>
                  </a:lnTo>
                  <a:lnTo>
                    <a:pt x="1434" y="876"/>
                  </a:lnTo>
                  <a:lnTo>
                    <a:pt x="1434" y="864"/>
                  </a:lnTo>
                  <a:lnTo>
                    <a:pt x="1422" y="864"/>
                  </a:lnTo>
                  <a:lnTo>
                    <a:pt x="1428" y="858"/>
                  </a:lnTo>
                  <a:lnTo>
                    <a:pt x="1452" y="846"/>
                  </a:lnTo>
                  <a:lnTo>
                    <a:pt x="1458" y="840"/>
                  </a:lnTo>
                  <a:lnTo>
                    <a:pt x="1470" y="834"/>
                  </a:lnTo>
                  <a:lnTo>
                    <a:pt x="1476" y="828"/>
                  </a:lnTo>
                  <a:lnTo>
                    <a:pt x="1488" y="828"/>
                  </a:lnTo>
                  <a:lnTo>
                    <a:pt x="1500" y="822"/>
                  </a:lnTo>
                  <a:lnTo>
                    <a:pt x="1512" y="822"/>
                  </a:lnTo>
                  <a:lnTo>
                    <a:pt x="1518" y="816"/>
                  </a:lnTo>
                  <a:lnTo>
                    <a:pt x="1524" y="816"/>
                  </a:lnTo>
                  <a:lnTo>
                    <a:pt x="1596" y="786"/>
                  </a:lnTo>
                  <a:lnTo>
                    <a:pt x="1590" y="768"/>
                  </a:lnTo>
                  <a:lnTo>
                    <a:pt x="1602" y="768"/>
                  </a:lnTo>
                  <a:lnTo>
                    <a:pt x="1608" y="774"/>
                  </a:lnTo>
                  <a:lnTo>
                    <a:pt x="1626" y="774"/>
                  </a:lnTo>
                  <a:lnTo>
                    <a:pt x="1638" y="762"/>
                  </a:lnTo>
                  <a:lnTo>
                    <a:pt x="1650" y="762"/>
                  </a:lnTo>
                  <a:lnTo>
                    <a:pt x="1674" y="750"/>
                  </a:lnTo>
                  <a:lnTo>
                    <a:pt x="1680" y="744"/>
                  </a:lnTo>
                  <a:lnTo>
                    <a:pt x="1704" y="732"/>
                  </a:lnTo>
                  <a:lnTo>
                    <a:pt x="1740" y="720"/>
                  </a:lnTo>
                  <a:lnTo>
                    <a:pt x="1770" y="708"/>
                  </a:lnTo>
                  <a:lnTo>
                    <a:pt x="1794" y="702"/>
                  </a:lnTo>
                  <a:lnTo>
                    <a:pt x="1812" y="702"/>
                  </a:lnTo>
                  <a:lnTo>
                    <a:pt x="1818" y="708"/>
                  </a:lnTo>
                  <a:lnTo>
                    <a:pt x="1842" y="720"/>
                  </a:lnTo>
                  <a:lnTo>
                    <a:pt x="1848" y="726"/>
                  </a:lnTo>
                  <a:lnTo>
                    <a:pt x="1812" y="726"/>
                  </a:lnTo>
                  <a:lnTo>
                    <a:pt x="1794" y="714"/>
                  </a:lnTo>
                  <a:lnTo>
                    <a:pt x="1758" y="738"/>
                  </a:lnTo>
                  <a:lnTo>
                    <a:pt x="1728" y="738"/>
                  </a:lnTo>
                  <a:lnTo>
                    <a:pt x="1722" y="744"/>
                  </a:lnTo>
                  <a:lnTo>
                    <a:pt x="1710" y="750"/>
                  </a:lnTo>
                  <a:lnTo>
                    <a:pt x="1704" y="762"/>
                  </a:lnTo>
                  <a:lnTo>
                    <a:pt x="1692" y="768"/>
                  </a:lnTo>
                  <a:lnTo>
                    <a:pt x="1686" y="774"/>
                  </a:lnTo>
                  <a:lnTo>
                    <a:pt x="1680" y="774"/>
                  </a:lnTo>
                  <a:lnTo>
                    <a:pt x="1668" y="780"/>
                  </a:lnTo>
                  <a:lnTo>
                    <a:pt x="1656" y="780"/>
                  </a:lnTo>
                  <a:lnTo>
                    <a:pt x="1638" y="786"/>
                  </a:lnTo>
                  <a:lnTo>
                    <a:pt x="1614" y="798"/>
                  </a:lnTo>
                  <a:lnTo>
                    <a:pt x="1614" y="804"/>
                  </a:lnTo>
                  <a:lnTo>
                    <a:pt x="1620" y="810"/>
                  </a:lnTo>
                  <a:lnTo>
                    <a:pt x="1632" y="816"/>
                  </a:lnTo>
                  <a:lnTo>
                    <a:pt x="1650" y="816"/>
                  </a:lnTo>
                  <a:lnTo>
                    <a:pt x="1644" y="816"/>
                  </a:lnTo>
                  <a:lnTo>
                    <a:pt x="1638" y="822"/>
                  </a:lnTo>
                  <a:lnTo>
                    <a:pt x="1632" y="822"/>
                  </a:lnTo>
                  <a:lnTo>
                    <a:pt x="1620" y="828"/>
                  </a:lnTo>
                  <a:lnTo>
                    <a:pt x="1572" y="828"/>
                  </a:lnTo>
                  <a:lnTo>
                    <a:pt x="1566" y="834"/>
                  </a:lnTo>
                  <a:lnTo>
                    <a:pt x="1560" y="834"/>
                  </a:lnTo>
                  <a:lnTo>
                    <a:pt x="1560" y="846"/>
                  </a:lnTo>
                  <a:lnTo>
                    <a:pt x="1572" y="858"/>
                  </a:lnTo>
                  <a:lnTo>
                    <a:pt x="1584" y="858"/>
                  </a:lnTo>
                  <a:lnTo>
                    <a:pt x="1596" y="852"/>
                  </a:lnTo>
                  <a:lnTo>
                    <a:pt x="1638" y="834"/>
                  </a:lnTo>
                  <a:lnTo>
                    <a:pt x="1680" y="810"/>
                  </a:lnTo>
                  <a:lnTo>
                    <a:pt x="1722" y="798"/>
                  </a:lnTo>
                  <a:lnTo>
                    <a:pt x="1788" y="798"/>
                  </a:lnTo>
                  <a:lnTo>
                    <a:pt x="1818" y="792"/>
                  </a:lnTo>
                  <a:lnTo>
                    <a:pt x="1824" y="786"/>
                  </a:lnTo>
                  <a:lnTo>
                    <a:pt x="1848" y="774"/>
                  </a:lnTo>
                  <a:lnTo>
                    <a:pt x="1854" y="762"/>
                  </a:lnTo>
                  <a:lnTo>
                    <a:pt x="1866" y="756"/>
                  </a:lnTo>
                  <a:lnTo>
                    <a:pt x="1872" y="750"/>
                  </a:lnTo>
                  <a:lnTo>
                    <a:pt x="1866" y="738"/>
                  </a:lnTo>
                  <a:lnTo>
                    <a:pt x="1878" y="732"/>
                  </a:lnTo>
                  <a:lnTo>
                    <a:pt x="1908" y="720"/>
                  </a:lnTo>
                  <a:lnTo>
                    <a:pt x="1944" y="714"/>
                  </a:lnTo>
                  <a:lnTo>
                    <a:pt x="1962" y="708"/>
                  </a:lnTo>
                  <a:lnTo>
                    <a:pt x="1968" y="708"/>
                  </a:lnTo>
                  <a:lnTo>
                    <a:pt x="1980" y="720"/>
                  </a:lnTo>
                  <a:lnTo>
                    <a:pt x="1980" y="726"/>
                  </a:lnTo>
                  <a:lnTo>
                    <a:pt x="2046" y="702"/>
                  </a:lnTo>
                  <a:lnTo>
                    <a:pt x="2004" y="738"/>
                  </a:lnTo>
                  <a:lnTo>
                    <a:pt x="2022" y="744"/>
                  </a:lnTo>
                  <a:lnTo>
                    <a:pt x="2022" y="762"/>
                  </a:lnTo>
                  <a:lnTo>
                    <a:pt x="2028" y="762"/>
                  </a:lnTo>
                  <a:lnTo>
                    <a:pt x="2034" y="756"/>
                  </a:lnTo>
                  <a:lnTo>
                    <a:pt x="2094" y="726"/>
                  </a:lnTo>
                  <a:lnTo>
                    <a:pt x="2082" y="732"/>
                  </a:lnTo>
                  <a:lnTo>
                    <a:pt x="2076" y="744"/>
                  </a:lnTo>
                  <a:lnTo>
                    <a:pt x="2064" y="750"/>
                  </a:lnTo>
                  <a:lnTo>
                    <a:pt x="2058" y="762"/>
                  </a:lnTo>
                  <a:lnTo>
                    <a:pt x="2046" y="774"/>
                  </a:lnTo>
                  <a:lnTo>
                    <a:pt x="2052" y="780"/>
                  </a:lnTo>
                  <a:lnTo>
                    <a:pt x="2064" y="780"/>
                  </a:lnTo>
                  <a:lnTo>
                    <a:pt x="2076" y="786"/>
                  </a:lnTo>
                  <a:lnTo>
                    <a:pt x="2106" y="786"/>
                  </a:lnTo>
                  <a:lnTo>
                    <a:pt x="2208" y="798"/>
                  </a:lnTo>
                  <a:lnTo>
                    <a:pt x="2238" y="780"/>
                  </a:lnTo>
                  <a:lnTo>
                    <a:pt x="2232" y="786"/>
                  </a:lnTo>
                  <a:lnTo>
                    <a:pt x="2232" y="810"/>
                  </a:lnTo>
                  <a:lnTo>
                    <a:pt x="2298" y="810"/>
                  </a:lnTo>
                  <a:lnTo>
                    <a:pt x="2334" y="804"/>
                  </a:lnTo>
                  <a:lnTo>
                    <a:pt x="2328" y="804"/>
                  </a:lnTo>
                  <a:lnTo>
                    <a:pt x="2322" y="810"/>
                  </a:lnTo>
                  <a:lnTo>
                    <a:pt x="2310" y="810"/>
                  </a:lnTo>
                  <a:lnTo>
                    <a:pt x="2286" y="822"/>
                  </a:lnTo>
                  <a:lnTo>
                    <a:pt x="2280" y="828"/>
                  </a:lnTo>
                  <a:lnTo>
                    <a:pt x="2280" y="834"/>
                  </a:lnTo>
                  <a:lnTo>
                    <a:pt x="2292" y="846"/>
                  </a:lnTo>
                  <a:lnTo>
                    <a:pt x="2304" y="852"/>
                  </a:lnTo>
                  <a:lnTo>
                    <a:pt x="2310" y="858"/>
                  </a:lnTo>
                  <a:lnTo>
                    <a:pt x="2310" y="882"/>
                  </a:lnTo>
                  <a:lnTo>
                    <a:pt x="2316" y="888"/>
                  </a:lnTo>
                  <a:lnTo>
                    <a:pt x="2316" y="900"/>
                  </a:lnTo>
                  <a:lnTo>
                    <a:pt x="2322" y="912"/>
                  </a:lnTo>
                  <a:lnTo>
                    <a:pt x="2358" y="912"/>
                  </a:lnTo>
                  <a:lnTo>
                    <a:pt x="2370" y="906"/>
                  </a:lnTo>
                  <a:lnTo>
                    <a:pt x="2388" y="906"/>
                  </a:lnTo>
                  <a:lnTo>
                    <a:pt x="2382" y="876"/>
                  </a:lnTo>
                  <a:lnTo>
                    <a:pt x="2400" y="870"/>
                  </a:lnTo>
                  <a:lnTo>
                    <a:pt x="2412" y="888"/>
                  </a:lnTo>
                  <a:lnTo>
                    <a:pt x="2442" y="876"/>
                  </a:lnTo>
                  <a:lnTo>
                    <a:pt x="2430" y="888"/>
                  </a:lnTo>
                  <a:lnTo>
                    <a:pt x="2430" y="900"/>
                  </a:lnTo>
                  <a:lnTo>
                    <a:pt x="2424" y="906"/>
                  </a:lnTo>
                  <a:lnTo>
                    <a:pt x="2424" y="912"/>
                  </a:lnTo>
                  <a:lnTo>
                    <a:pt x="2430" y="918"/>
                  </a:lnTo>
                  <a:lnTo>
                    <a:pt x="2436" y="918"/>
                  </a:lnTo>
                  <a:lnTo>
                    <a:pt x="2448" y="912"/>
                  </a:lnTo>
                  <a:lnTo>
                    <a:pt x="2454" y="906"/>
                  </a:lnTo>
                  <a:lnTo>
                    <a:pt x="2460" y="894"/>
                  </a:lnTo>
                  <a:lnTo>
                    <a:pt x="2466" y="888"/>
                  </a:lnTo>
                  <a:lnTo>
                    <a:pt x="2472" y="876"/>
                  </a:lnTo>
                  <a:lnTo>
                    <a:pt x="2502" y="834"/>
                  </a:lnTo>
                  <a:lnTo>
                    <a:pt x="2478" y="900"/>
                  </a:lnTo>
                  <a:lnTo>
                    <a:pt x="2484" y="924"/>
                  </a:lnTo>
                  <a:lnTo>
                    <a:pt x="2520" y="912"/>
                  </a:lnTo>
                  <a:lnTo>
                    <a:pt x="2496" y="936"/>
                  </a:lnTo>
                  <a:lnTo>
                    <a:pt x="2520" y="954"/>
                  </a:lnTo>
                  <a:lnTo>
                    <a:pt x="2502" y="954"/>
                  </a:lnTo>
                  <a:lnTo>
                    <a:pt x="2502" y="972"/>
                  </a:lnTo>
                  <a:lnTo>
                    <a:pt x="2472" y="990"/>
                  </a:lnTo>
                  <a:lnTo>
                    <a:pt x="2454" y="1002"/>
                  </a:lnTo>
                  <a:lnTo>
                    <a:pt x="2484" y="1020"/>
                  </a:lnTo>
                  <a:lnTo>
                    <a:pt x="2478" y="1050"/>
                  </a:lnTo>
                  <a:lnTo>
                    <a:pt x="2460" y="1068"/>
                  </a:lnTo>
                  <a:lnTo>
                    <a:pt x="2478" y="1080"/>
                  </a:lnTo>
                  <a:lnTo>
                    <a:pt x="2460" y="1098"/>
                  </a:lnTo>
                  <a:lnTo>
                    <a:pt x="2490" y="1098"/>
                  </a:lnTo>
                  <a:lnTo>
                    <a:pt x="2526" y="1086"/>
                  </a:lnTo>
                  <a:lnTo>
                    <a:pt x="2496" y="1122"/>
                  </a:lnTo>
                  <a:lnTo>
                    <a:pt x="2478" y="1140"/>
                  </a:lnTo>
                  <a:lnTo>
                    <a:pt x="2502" y="1146"/>
                  </a:lnTo>
                  <a:lnTo>
                    <a:pt x="2454" y="1164"/>
                  </a:lnTo>
                  <a:lnTo>
                    <a:pt x="2436" y="1176"/>
                  </a:lnTo>
                  <a:lnTo>
                    <a:pt x="2454" y="1188"/>
                  </a:lnTo>
                  <a:lnTo>
                    <a:pt x="2454" y="1200"/>
                  </a:lnTo>
                  <a:lnTo>
                    <a:pt x="2472" y="1188"/>
                  </a:lnTo>
                  <a:lnTo>
                    <a:pt x="2490" y="1182"/>
                  </a:lnTo>
                  <a:lnTo>
                    <a:pt x="2502" y="1170"/>
                  </a:lnTo>
                  <a:lnTo>
                    <a:pt x="2514" y="1164"/>
                  </a:lnTo>
                  <a:lnTo>
                    <a:pt x="2532" y="1146"/>
                  </a:lnTo>
                  <a:lnTo>
                    <a:pt x="2538" y="1134"/>
                  </a:lnTo>
                  <a:lnTo>
                    <a:pt x="2538" y="1122"/>
                  </a:lnTo>
                  <a:lnTo>
                    <a:pt x="2550" y="1116"/>
                  </a:lnTo>
                  <a:lnTo>
                    <a:pt x="2562" y="1104"/>
                  </a:lnTo>
                  <a:lnTo>
                    <a:pt x="2574" y="1098"/>
                  </a:lnTo>
                  <a:lnTo>
                    <a:pt x="2574" y="1086"/>
                  </a:lnTo>
                  <a:lnTo>
                    <a:pt x="2568" y="1080"/>
                  </a:lnTo>
                  <a:lnTo>
                    <a:pt x="2562" y="1080"/>
                  </a:lnTo>
                  <a:close/>
                  <a:moveTo>
                    <a:pt x="2394" y="1056"/>
                  </a:moveTo>
                  <a:lnTo>
                    <a:pt x="2400" y="1062"/>
                  </a:lnTo>
                  <a:lnTo>
                    <a:pt x="2418" y="1062"/>
                  </a:lnTo>
                  <a:lnTo>
                    <a:pt x="2436" y="1044"/>
                  </a:lnTo>
                  <a:lnTo>
                    <a:pt x="2460" y="1038"/>
                  </a:lnTo>
                  <a:lnTo>
                    <a:pt x="2454" y="1020"/>
                  </a:lnTo>
                  <a:lnTo>
                    <a:pt x="2430" y="1020"/>
                  </a:lnTo>
                  <a:lnTo>
                    <a:pt x="2418" y="1026"/>
                  </a:lnTo>
                  <a:lnTo>
                    <a:pt x="2412" y="1032"/>
                  </a:lnTo>
                  <a:lnTo>
                    <a:pt x="2406" y="1044"/>
                  </a:lnTo>
                  <a:lnTo>
                    <a:pt x="2394" y="1050"/>
                  </a:lnTo>
                  <a:lnTo>
                    <a:pt x="2394" y="1056"/>
                  </a:lnTo>
                  <a:close/>
                  <a:moveTo>
                    <a:pt x="2376" y="984"/>
                  </a:moveTo>
                  <a:lnTo>
                    <a:pt x="2358" y="984"/>
                  </a:lnTo>
                  <a:lnTo>
                    <a:pt x="2346" y="990"/>
                  </a:lnTo>
                  <a:lnTo>
                    <a:pt x="2334" y="1002"/>
                  </a:lnTo>
                  <a:lnTo>
                    <a:pt x="2334" y="1014"/>
                  </a:lnTo>
                  <a:lnTo>
                    <a:pt x="2322" y="1026"/>
                  </a:lnTo>
                  <a:lnTo>
                    <a:pt x="2322" y="1044"/>
                  </a:lnTo>
                  <a:lnTo>
                    <a:pt x="2310" y="1056"/>
                  </a:lnTo>
                  <a:lnTo>
                    <a:pt x="2310" y="1074"/>
                  </a:lnTo>
                  <a:lnTo>
                    <a:pt x="2316" y="1080"/>
                  </a:lnTo>
                  <a:lnTo>
                    <a:pt x="2322" y="1074"/>
                  </a:lnTo>
                  <a:lnTo>
                    <a:pt x="2328" y="1062"/>
                  </a:lnTo>
                  <a:lnTo>
                    <a:pt x="2340" y="1050"/>
                  </a:lnTo>
                  <a:lnTo>
                    <a:pt x="2352" y="1044"/>
                  </a:lnTo>
                  <a:lnTo>
                    <a:pt x="2376" y="1020"/>
                  </a:lnTo>
                  <a:lnTo>
                    <a:pt x="2382" y="1008"/>
                  </a:lnTo>
                  <a:lnTo>
                    <a:pt x="2382" y="990"/>
                  </a:lnTo>
                  <a:lnTo>
                    <a:pt x="2376" y="984"/>
                  </a:lnTo>
                  <a:close/>
                  <a:moveTo>
                    <a:pt x="786" y="810"/>
                  </a:moveTo>
                  <a:lnTo>
                    <a:pt x="798" y="810"/>
                  </a:lnTo>
                  <a:lnTo>
                    <a:pt x="834" y="798"/>
                  </a:lnTo>
                  <a:lnTo>
                    <a:pt x="858" y="786"/>
                  </a:lnTo>
                  <a:lnTo>
                    <a:pt x="864" y="780"/>
                  </a:lnTo>
                  <a:lnTo>
                    <a:pt x="870" y="780"/>
                  </a:lnTo>
                  <a:lnTo>
                    <a:pt x="864" y="774"/>
                  </a:lnTo>
                  <a:lnTo>
                    <a:pt x="828" y="762"/>
                  </a:lnTo>
                  <a:lnTo>
                    <a:pt x="810" y="762"/>
                  </a:lnTo>
                  <a:lnTo>
                    <a:pt x="798" y="768"/>
                  </a:lnTo>
                  <a:lnTo>
                    <a:pt x="792" y="774"/>
                  </a:lnTo>
                  <a:lnTo>
                    <a:pt x="786" y="768"/>
                  </a:lnTo>
                  <a:lnTo>
                    <a:pt x="774" y="768"/>
                  </a:lnTo>
                  <a:lnTo>
                    <a:pt x="768" y="774"/>
                  </a:lnTo>
                  <a:lnTo>
                    <a:pt x="768" y="804"/>
                  </a:lnTo>
                  <a:lnTo>
                    <a:pt x="774" y="810"/>
                  </a:lnTo>
                  <a:lnTo>
                    <a:pt x="786" y="810"/>
                  </a:lnTo>
                  <a:close/>
                  <a:moveTo>
                    <a:pt x="0" y="1332"/>
                  </a:moveTo>
                  <a:lnTo>
                    <a:pt x="60" y="1320"/>
                  </a:lnTo>
                  <a:lnTo>
                    <a:pt x="72" y="1302"/>
                  </a:lnTo>
                  <a:lnTo>
                    <a:pt x="132" y="1296"/>
                  </a:lnTo>
                  <a:lnTo>
                    <a:pt x="114" y="1272"/>
                  </a:lnTo>
                  <a:lnTo>
                    <a:pt x="0" y="1332"/>
                  </a:lnTo>
                  <a:close/>
                  <a:moveTo>
                    <a:pt x="1362" y="954"/>
                  </a:moveTo>
                  <a:lnTo>
                    <a:pt x="1350" y="954"/>
                  </a:lnTo>
                  <a:lnTo>
                    <a:pt x="1338" y="960"/>
                  </a:lnTo>
                  <a:lnTo>
                    <a:pt x="1332" y="954"/>
                  </a:lnTo>
                  <a:lnTo>
                    <a:pt x="1314" y="954"/>
                  </a:lnTo>
                  <a:lnTo>
                    <a:pt x="1314" y="978"/>
                  </a:lnTo>
                  <a:lnTo>
                    <a:pt x="1290" y="996"/>
                  </a:lnTo>
                  <a:lnTo>
                    <a:pt x="1290" y="972"/>
                  </a:lnTo>
                  <a:lnTo>
                    <a:pt x="1278" y="966"/>
                  </a:lnTo>
                  <a:lnTo>
                    <a:pt x="1272" y="966"/>
                  </a:lnTo>
                  <a:lnTo>
                    <a:pt x="1248" y="978"/>
                  </a:lnTo>
                  <a:lnTo>
                    <a:pt x="1242" y="978"/>
                  </a:lnTo>
                  <a:lnTo>
                    <a:pt x="1230" y="990"/>
                  </a:lnTo>
                  <a:lnTo>
                    <a:pt x="1224" y="1002"/>
                  </a:lnTo>
                  <a:lnTo>
                    <a:pt x="1218" y="1008"/>
                  </a:lnTo>
                  <a:lnTo>
                    <a:pt x="1218" y="1014"/>
                  </a:lnTo>
                  <a:lnTo>
                    <a:pt x="1224" y="1014"/>
                  </a:lnTo>
                  <a:lnTo>
                    <a:pt x="1230" y="1020"/>
                  </a:lnTo>
                  <a:lnTo>
                    <a:pt x="1278" y="1020"/>
                  </a:lnTo>
                  <a:lnTo>
                    <a:pt x="1296" y="1014"/>
                  </a:lnTo>
                  <a:lnTo>
                    <a:pt x="1308" y="1014"/>
                  </a:lnTo>
                  <a:lnTo>
                    <a:pt x="1320" y="1008"/>
                  </a:lnTo>
                  <a:lnTo>
                    <a:pt x="1320" y="996"/>
                  </a:lnTo>
                  <a:lnTo>
                    <a:pt x="1350" y="990"/>
                  </a:lnTo>
                  <a:lnTo>
                    <a:pt x="1350" y="984"/>
                  </a:lnTo>
                  <a:lnTo>
                    <a:pt x="1386" y="978"/>
                  </a:lnTo>
                  <a:lnTo>
                    <a:pt x="1398" y="954"/>
                  </a:lnTo>
                  <a:lnTo>
                    <a:pt x="1380" y="960"/>
                  </a:lnTo>
                  <a:lnTo>
                    <a:pt x="1374" y="954"/>
                  </a:lnTo>
                  <a:lnTo>
                    <a:pt x="1362" y="954"/>
                  </a:lnTo>
                  <a:close/>
                  <a:moveTo>
                    <a:pt x="162" y="1290"/>
                  </a:moveTo>
                  <a:lnTo>
                    <a:pt x="204" y="1290"/>
                  </a:lnTo>
                  <a:lnTo>
                    <a:pt x="240" y="1260"/>
                  </a:lnTo>
                  <a:lnTo>
                    <a:pt x="228" y="1242"/>
                  </a:lnTo>
                  <a:lnTo>
                    <a:pt x="162" y="1290"/>
                  </a:lnTo>
                  <a:close/>
                  <a:moveTo>
                    <a:pt x="2466" y="1140"/>
                  </a:moveTo>
                  <a:lnTo>
                    <a:pt x="2472" y="1128"/>
                  </a:lnTo>
                  <a:lnTo>
                    <a:pt x="2454" y="1110"/>
                  </a:lnTo>
                  <a:lnTo>
                    <a:pt x="2448" y="1110"/>
                  </a:lnTo>
                  <a:lnTo>
                    <a:pt x="2436" y="1122"/>
                  </a:lnTo>
                  <a:lnTo>
                    <a:pt x="2430" y="1134"/>
                  </a:lnTo>
                  <a:lnTo>
                    <a:pt x="2424" y="1152"/>
                  </a:lnTo>
                  <a:lnTo>
                    <a:pt x="2418" y="1164"/>
                  </a:lnTo>
                  <a:lnTo>
                    <a:pt x="2418" y="1176"/>
                  </a:lnTo>
                  <a:lnTo>
                    <a:pt x="2436" y="1158"/>
                  </a:lnTo>
                  <a:lnTo>
                    <a:pt x="2454" y="1158"/>
                  </a:lnTo>
                  <a:lnTo>
                    <a:pt x="2460" y="1152"/>
                  </a:lnTo>
                  <a:lnTo>
                    <a:pt x="2466" y="1140"/>
                  </a:lnTo>
                  <a:close/>
                  <a:moveTo>
                    <a:pt x="1428" y="912"/>
                  </a:moveTo>
                  <a:lnTo>
                    <a:pt x="1404" y="924"/>
                  </a:lnTo>
                  <a:lnTo>
                    <a:pt x="1386" y="942"/>
                  </a:lnTo>
                  <a:lnTo>
                    <a:pt x="1386" y="948"/>
                  </a:lnTo>
                  <a:lnTo>
                    <a:pt x="1398" y="954"/>
                  </a:lnTo>
                  <a:lnTo>
                    <a:pt x="1410" y="954"/>
                  </a:lnTo>
                  <a:lnTo>
                    <a:pt x="1422" y="948"/>
                  </a:lnTo>
                  <a:lnTo>
                    <a:pt x="1428" y="948"/>
                  </a:lnTo>
                  <a:lnTo>
                    <a:pt x="1440" y="942"/>
                  </a:lnTo>
                  <a:lnTo>
                    <a:pt x="1446" y="930"/>
                  </a:lnTo>
                  <a:lnTo>
                    <a:pt x="1470" y="930"/>
                  </a:lnTo>
                  <a:lnTo>
                    <a:pt x="1470" y="924"/>
                  </a:lnTo>
                  <a:lnTo>
                    <a:pt x="1458" y="912"/>
                  </a:lnTo>
                  <a:lnTo>
                    <a:pt x="1452" y="912"/>
                  </a:lnTo>
                  <a:lnTo>
                    <a:pt x="1440" y="906"/>
                  </a:lnTo>
                  <a:lnTo>
                    <a:pt x="1428" y="912"/>
                  </a:lnTo>
                  <a:close/>
                  <a:moveTo>
                    <a:pt x="498" y="1164"/>
                  </a:moveTo>
                  <a:lnTo>
                    <a:pt x="486" y="1164"/>
                  </a:lnTo>
                  <a:lnTo>
                    <a:pt x="474" y="1170"/>
                  </a:lnTo>
                  <a:lnTo>
                    <a:pt x="462" y="1170"/>
                  </a:lnTo>
                  <a:lnTo>
                    <a:pt x="450" y="1176"/>
                  </a:lnTo>
                  <a:lnTo>
                    <a:pt x="444" y="1182"/>
                  </a:lnTo>
                  <a:lnTo>
                    <a:pt x="432" y="1182"/>
                  </a:lnTo>
                  <a:lnTo>
                    <a:pt x="426" y="1188"/>
                  </a:lnTo>
                  <a:lnTo>
                    <a:pt x="414" y="1188"/>
                  </a:lnTo>
                  <a:lnTo>
                    <a:pt x="390" y="1200"/>
                  </a:lnTo>
                  <a:lnTo>
                    <a:pt x="384" y="1206"/>
                  </a:lnTo>
                  <a:lnTo>
                    <a:pt x="384" y="1218"/>
                  </a:lnTo>
                  <a:lnTo>
                    <a:pt x="402" y="1218"/>
                  </a:lnTo>
                  <a:lnTo>
                    <a:pt x="420" y="1212"/>
                  </a:lnTo>
                  <a:lnTo>
                    <a:pt x="432" y="1206"/>
                  </a:lnTo>
                  <a:lnTo>
                    <a:pt x="504" y="1206"/>
                  </a:lnTo>
                  <a:lnTo>
                    <a:pt x="510" y="1200"/>
                  </a:lnTo>
                  <a:lnTo>
                    <a:pt x="510" y="1176"/>
                  </a:lnTo>
                  <a:lnTo>
                    <a:pt x="498" y="1164"/>
                  </a:lnTo>
                  <a:close/>
                  <a:moveTo>
                    <a:pt x="330" y="1242"/>
                  </a:moveTo>
                  <a:lnTo>
                    <a:pt x="330" y="1224"/>
                  </a:lnTo>
                  <a:lnTo>
                    <a:pt x="276" y="1242"/>
                  </a:lnTo>
                  <a:lnTo>
                    <a:pt x="330" y="1242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endParaRPr>
            </a:p>
          </p:txBody>
        </p:sp>
        <p:sp>
          <p:nvSpPr>
            <p:cNvPr id="24" name="Zimbabwe" descr="© INSCALE GmbH, 05.05.2010&#10;http://www.presentationload.com/"/>
            <p:cNvSpPr>
              <a:spLocks/>
            </p:cNvSpPr>
            <p:nvPr/>
          </p:nvSpPr>
          <p:spPr bwMode="gray">
            <a:xfrm>
              <a:off x="5045508" y="4695727"/>
              <a:ext cx="177898" cy="171471"/>
            </a:xfrm>
            <a:custGeom>
              <a:avLst/>
              <a:gdLst>
                <a:gd name="T0" fmla="*/ 2147483647 w 552"/>
                <a:gd name="T1" fmla="*/ 2147483647 h 552"/>
                <a:gd name="T2" fmla="*/ 2147483647 w 552"/>
                <a:gd name="T3" fmla="*/ 2147483647 h 552"/>
                <a:gd name="T4" fmla="*/ 2147483647 w 552"/>
                <a:gd name="T5" fmla="*/ 2147483647 h 552"/>
                <a:gd name="T6" fmla="*/ 2147483647 w 552"/>
                <a:gd name="T7" fmla="*/ 2147483647 h 552"/>
                <a:gd name="T8" fmla="*/ 2147483647 w 552"/>
                <a:gd name="T9" fmla="*/ 2147483647 h 552"/>
                <a:gd name="T10" fmla="*/ 2147483647 w 552"/>
                <a:gd name="T11" fmla="*/ 2147483647 h 552"/>
                <a:gd name="T12" fmla="*/ 2147483647 w 552"/>
                <a:gd name="T13" fmla="*/ 2147483647 h 552"/>
                <a:gd name="T14" fmla="*/ 2147483647 w 552"/>
                <a:gd name="T15" fmla="*/ 2147483647 h 552"/>
                <a:gd name="T16" fmla="*/ 2147483647 w 552"/>
                <a:gd name="T17" fmla="*/ 2147483647 h 552"/>
                <a:gd name="T18" fmla="*/ 2147483647 w 552"/>
                <a:gd name="T19" fmla="*/ 2147483647 h 552"/>
                <a:gd name="T20" fmla="*/ 2147483647 w 552"/>
                <a:gd name="T21" fmla="*/ 2147483647 h 552"/>
                <a:gd name="T22" fmla="*/ 2147483647 w 552"/>
                <a:gd name="T23" fmla="*/ 2147483647 h 552"/>
                <a:gd name="T24" fmla="*/ 2147483647 w 552"/>
                <a:gd name="T25" fmla="*/ 2147483647 h 552"/>
                <a:gd name="T26" fmla="*/ 2147483647 w 552"/>
                <a:gd name="T27" fmla="*/ 2147483647 h 552"/>
                <a:gd name="T28" fmla="*/ 2147483647 w 552"/>
                <a:gd name="T29" fmla="*/ 2147483647 h 552"/>
                <a:gd name="T30" fmla="*/ 2147483647 w 552"/>
                <a:gd name="T31" fmla="*/ 2147483647 h 552"/>
                <a:gd name="T32" fmla="*/ 2147483647 w 552"/>
                <a:gd name="T33" fmla="*/ 2147483647 h 552"/>
                <a:gd name="T34" fmla="*/ 2147483647 w 552"/>
                <a:gd name="T35" fmla="*/ 2147483647 h 552"/>
                <a:gd name="T36" fmla="*/ 2147483647 w 552"/>
                <a:gd name="T37" fmla="*/ 2147483647 h 552"/>
                <a:gd name="T38" fmla="*/ 2147483647 w 552"/>
                <a:gd name="T39" fmla="*/ 2147483647 h 552"/>
                <a:gd name="T40" fmla="*/ 2147483647 w 552"/>
                <a:gd name="T41" fmla="*/ 2147483647 h 552"/>
                <a:gd name="T42" fmla="*/ 2147483647 w 552"/>
                <a:gd name="T43" fmla="*/ 2147483647 h 552"/>
                <a:gd name="T44" fmla="*/ 2147483647 w 552"/>
                <a:gd name="T45" fmla="*/ 2147483647 h 552"/>
                <a:gd name="T46" fmla="*/ 2147483647 w 552"/>
                <a:gd name="T47" fmla="*/ 2147483647 h 552"/>
                <a:gd name="T48" fmla="*/ 2147483647 w 552"/>
                <a:gd name="T49" fmla="*/ 2147483647 h 552"/>
                <a:gd name="T50" fmla="*/ 2147483647 w 552"/>
                <a:gd name="T51" fmla="*/ 2147483647 h 552"/>
                <a:gd name="T52" fmla="*/ 2147483647 w 552"/>
                <a:gd name="T53" fmla="*/ 2147483647 h 552"/>
                <a:gd name="T54" fmla="*/ 2147483647 w 552"/>
                <a:gd name="T55" fmla="*/ 2147483647 h 552"/>
                <a:gd name="T56" fmla="*/ 2147483647 w 552"/>
                <a:gd name="T57" fmla="*/ 2147483647 h 552"/>
                <a:gd name="T58" fmla="*/ 2147483647 w 552"/>
                <a:gd name="T59" fmla="*/ 2147483647 h 552"/>
                <a:gd name="T60" fmla="*/ 2147483647 w 552"/>
                <a:gd name="T61" fmla="*/ 2147483647 h 552"/>
                <a:gd name="T62" fmla="*/ 2147483647 w 552"/>
                <a:gd name="T63" fmla="*/ 2147483647 h 552"/>
                <a:gd name="T64" fmla="*/ 2147483647 w 552"/>
                <a:gd name="T65" fmla="*/ 2147483647 h 552"/>
                <a:gd name="T66" fmla="*/ 2147483647 w 552"/>
                <a:gd name="T67" fmla="*/ 2147483647 h 552"/>
                <a:gd name="T68" fmla="*/ 2147483647 w 552"/>
                <a:gd name="T69" fmla="*/ 2147483647 h 552"/>
                <a:gd name="T70" fmla="*/ 2147483647 w 552"/>
                <a:gd name="T71" fmla="*/ 2147483647 h 552"/>
                <a:gd name="T72" fmla="*/ 2147483647 w 552"/>
                <a:gd name="T73" fmla="*/ 2147483647 h 552"/>
                <a:gd name="T74" fmla="*/ 2147483647 w 552"/>
                <a:gd name="T75" fmla="*/ 0 h 552"/>
                <a:gd name="T76" fmla="*/ 2147483647 w 552"/>
                <a:gd name="T77" fmla="*/ 2147483647 h 552"/>
                <a:gd name="T78" fmla="*/ 2147483647 w 552"/>
                <a:gd name="T79" fmla="*/ 2147483647 h 552"/>
                <a:gd name="T80" fmla="*/ 2147483647 w 552"/>
                <a:gd name="T81" fmla="*/ 2147483647 h 552"/>
                <a:gd name="T82" fmla="*/ 2147483647 w 552"/>
                <a:gd name="T83" fmla="*/ 2147483647 h 552"/>
                <a:gd name="T84" fmla="*/ 2147483647 w 552"/>
                <a:gd name="T85" fmla="*/ 2147483647 h 552"/>
                <a:gd name="T86" fmla="*/ 2147483647 w 552"/>
                <a:gd name="T87" fmla="*/ 2147483647 h 552"/>
                <a:gd name="T88" fmla="*/ 2147483647 w 552"/>
                <a:gd name="T89" fmla="*/ 2147483647 h 552"/>
                <a:gd name="T90" fmla="*/ 2147483647 w 552"/>
                <a:gd name="T91" fmla="*/ 2147483647 h 552"/>
                <a:gd name="T92" fmla="*/ 2147483647 w 552"/>
                <a:gd name="T93" fmla="*/ 2147483647 h 552"/>
                <a:gd name="T94" fmla="*/ 2147483647 w 552"/>
                <a:gd name="T95" fmla="*/ 2147483647 h 552"/>
                <a:gd name="T96" fmla="*/ 2147483647 w 552"/>
                <a:gd name="T97" fmla="*/ 2147483647 h 552"/>
                <a:gd name="T98" fmla="*/ 2147483647 w 552"/>
                <a:gd name="T99" fmla="*/ 2147483647 h 552"/>
                <a:gd name="T100" fmla="*/ 2147483647 w 552"/>
                <a:gd name="T101" fmla="*/ 2147483647 h 552"/>
                <a:gd name="T102" fmla="*/ 2147483647 w 552"/>
                <a:gd name="T103" fmla="*/ 2147483647 h 552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552"/>
                <a:gd name="T157" fmla="*/ 0 h 552"/>
                <a:gd name="T158" fmla="*/ 552 w 552"/>
                <a:gd name="T159" fmla="*/ 552 h 552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552" h="552">
                  <a:moveTo>
                    <a:pt x="18" y="204"/>
                  </a:moveTo>
                  <a:lnTo>
                    <a:pt x="18" y="234"/>
                  </a:lnTo>
                  <a:lnTo>
                    <a:pt x="30" y="234"/>
                  </a:lnTo>
                  <a:lnTo>
                    <a:pt x="36" y="240"/>
                  </a:lnTo>
                  <a:lnTo>
                    <a:pt x="48" y="264"/>
                  </a:lnTo>
                  <a:lnTo>
                    <a:pt x="54" y="270"/>
                  </a:lnTo>
                  <a:lnTo>
                    <a:pt x="54" y="294"/>
                  </a:lnTo>
                  <a:lnTo>
                    <a:pt x="72" y="330"/>
                  </a:lnTo>
                  <a:lnTo>
                    <a:pt x="84" y="336"/>
                  </a:lnTo>
                  <a:lnTo>
                    <a:pt x="102" y="354"/>
                  </a:lnTo>
                  <a:lnTo>
                    <a:pt x="132" y="354"/>
                  </a:lnTo>
                  <a:lnTo>
                    <a:pt x="138" y="360"/>
                  </a:lnTo>
                  <a:lnTo>
                    <a:pt x="138" y="390"/>
                  </a:lnTo>
                  <a:lnTo>
                    <a:pt x="168" y="390"/>
                  </a:lnTo>
                  <a:lnTo>
                    <a:pt x="174" y="414"/>
                  </a:lnTo>
                  <a:lnTo>
                    <a:pt x="168" y="420"/>
                  </a:lnTo>
                  <a:lnTo>
                    <a:pt x="168" y="450"/>
                  </a:lnTo>
                  <a:lnTo>
                    <a:pt x="186" y="450"/>
                  </a:lnTo>
                  <a:lnTo>
                    <a:pt x="186" y="480"/>
                  </a:lnTo>
                  <a:lnTo>
                    <a:pt x="198" y="480"/>
                  </a:lnTo>
                  <a:lnTo>
                    <a:pt x="216" y="486"/>
                  </a:lnTo>
                  <a:lnTo>
                    <a:pt x="228" y="486"/>
                  </a:lnTo>
                  <a:lnTo>
                    <a:pt x="246" y="492"/>
                  </a:lnTo>
                  <a:lnTo>
                    <a:pt x="264" y="510"/>
                  </a:lnTo>
                  <a:lnTo>
                    <a:pt x="270" y="522"/>
                  </a:lnTo>
                  <a:lnTo>
                    <a:pt x="270" y="528"/>
                  </a:lnTo>
                  <a:lnTo>
                    <a:pt x="252" y="528"/>
                  </a:lnTo>
                  <a:lnTo>
                    <a:pt x="312" y="528"/>
                  </a:lnTo>
                  <a:lnTo>
                    <a:pt x="324" y="534"/>
                  </a:lnTo>
                  <a:lnTo>
                    <a:pt x="330" y="534"/>
                  </a:lnTo>
                  <a:lnTo>
                    <a:pt x="342" y="540"/>
                  </a:lnTo>
                  <a:lnTo>
                    <a:pt x="402" y="540"/>
                  </a:lnTo>
                  <a:lnTo>
                    <a:pt x="420" y="552"/>
                  </a:lnTo>
                  <a:lnTo>
                    <a:pt x="486" y="468"/>
                  </a:lnTo>
                  <a:lnTo>
                    <a:pt x="504" y="462"/>
                  </a:lnTo>
                  <a:lnTo>
                    <a:pt x="492" y="444"/>
                  </a:lnTo>
                  <a:lnTo>
                    <a:pt x="504" y="432"/>
                  </a:lnTo>
                  <a:lnTo>
                    <a:pt x="504" y="402"/>
                  </a:lnTo>
                  <a:lnTo>
                    <a:pt x="516" y="396"/>
                  </a:lnTo>
                  <a:lnTo>
                    <a:pt x="528" y="384"/>
                  </a:lnTo>
                  <a:lnTo>
                    <a:pt x="528" y="372"/>
                  </a:lnTo>
                  <a:lnTo>
                    <a:pt x="540" y="360"/>
                  </a:lnTo>
                  <a:lnTo>
                    <a:pt x="546" y="348"/>
                  </a:lnTo>
                  <a:lnTo>
                    <a:pt x="546" y="342"/>
                  </a:lnTo>
                  <a:lnTo>
                    <a:pt x="522" y="318"/>
                  </a:lnTo>
                  <a:lnTo>
                    <a:pt x="522" y="306"/>
                  </a:lnTo>
                  <a:lnTo>
                    <a:pt x="540" y="288"/>
                  </a:lnTo>
                  <a:lnTo>
                    <a:pt x="522" y="264"/>
                  </a:lnTo>
                  <a:lnTo>
                    <a:pt x="540" y="252"/>
                  </a:lnTo>
                  <a:lnTo>
                    <a:pt x="540" y="240"/>
                  </a:lnTo>
                  <a:lnTo>
                    <a:pt x="546" y="240"/>
                  </a:lnTo>
                  <a:lnTo>
                    <a:pt x="546" y="234"/>
                  </a:lnTo>
                  <a:lnTo>
                    <a:pt x="552" y="228"/>
                  </a:lnTo>
                  <a:lnTo>
                    <a:pt x="552" y="216"/>
                  </a:lnTo>
                  <a:lnTo>
                    <a:pt x="540" y="192"/>
                  </a:lnTo>
                  <a:lnTo>
                    <a:pt x="540" y="180"/>
                  </a:lnTo>
                  <a:lnTo>
                    <a:pt x="546" y="174"/>
                  </a:lnTo>
                  <a:lnTo>
                    <a:pt x="546" y="168"/>
                  </a:lnTo>
                  <a:lnTo>
                    <a:pt x="552" y="162"/>
                  </a:lnTo>
                  <a:lnTo>
                    <a:pt x="540" y="150"/>
                  </a:lnTo>
                  <a:lnTo>
                    <a:pt x="552" y="138"/>
                  </a:lnTo>
                  <a:lnTo>
                    <a:pt x="540" y="120"/>
                  </a:lnTo>
                  <a:lnTo>
                    <a:pt x="546" y="114"/>
                  </a:lnTo>
                  <a:lnTo>
                    <a:pt x="552" y="102"/>
                  </a:lnTo>
                  <a:lnTo>
                    <a:pt x="552" y="96"/>
                  </a:lnTo>
                  <a:lnTo>
                    <a:pt x="540" y="84"/>
                  </a:lnTo>
                  <a:lnTo>
                    <a:pt x="528" y="84"/>
                  </a:lnTo>
                  <a:lnTo>
                    <a:pt x="510" y="66"/>
                  </a:lnTo>
                  <a:lnTo>
                    <a:pt x="498" y="66"/>
                  </a:lnTo>
                  <a:lnTo>
                    <a:pt x="486" y="72"/>
                  </a:lnTo>
                  <a:lnTo>
                    <a:pt x="480" y="72"/>
                  </a:lnTo>
                  <a:lnTo>
                    <a:pt x="462" y="48"/>
                  </a:lnTo>
                  <a:lnTo>
                    <a:pt x="444" y="48"/>
                  </a:lnTo>
                  <a:lnTo>
                    <a:pt x="432" y="30"/>
                  </a:lnTo>
                  <a:lnTo>
                    <a:pt x="372" y="30"/>
                  </a:lnTo>
                  <a:lnTo>
                    <a:pt x="366" y="0"/>
                  </a:lnTo>
                  <a:lnTo>
                    <a:pt x="330" y="0"/>
                  </a:lnTo>
                  <a:lnTo>
                    <a:pt x="294" y="12"/>
                  </a:lnTo>
                  <a:lnTo>
                    <a:pt x="282" y="24"/>
                  </a:lnTo>
                  <a:lnTo>
                    <a:pt x="258" y="36"/>
                  </a:lnTo>
                  <a:lnTo>
                    <a:pt x="258" y="72"/>
                  </a:lnTo>
                  <a:lnTo>
                    <a:pt x="252" y="78"/>
                  </a:lnTo>
                  <a:lnTo>
                    <a:pt x="240" y="78"/>
                  </a:lnTo>
                  <a:lnTo>
                    <a:pt x="228" y="84"/>
                  </a:lnTo>
                  <a:lnTo>
                    <a:pt x="210" y="90"/>
                  </a:lnTo>
                  <a:lnTo>
                    <a:pt x="198" y="96"/>
                  </a:lnTo>
                  <a:lnTo>
                    <a:pt x="192" y="102"/>
                  </a:lnTo>
                  <a:lnTo>
                    <a:pt x="180" y="126"/>
                  </a:lnTo>
                  <a:lnTo>
                    <a:pt x="174" y="132"/>
                  </a:lnTo>
                  <a:lnTo>
                    <a:pt x="174" y="138"/>
                  </a:lnTo>
                  <a:lnTo>
                    <a:pt x="168" y="144"/>
                  </a:lnTo>
                  <a:lnTo>
                    <a:pt x="162" y="156"/>
                  </a:lnTo>
                  <a:lnTo>
                    <a:pt x="132" y="186"/>
                  </a:lnTo>
                  <a:lnTo>
                    <a:pt x="108" y="198"/>
                  </a:lnTo>
                  <a:lnTo>
                    <a:pt x="90" y="198"/>
                  </a:lnTo>
                  <a:lnTo>
                    <a:pt x="90" y="192"/>
                  </a:lnTo>
                  <a:lnTo>
                    <a:pt x="78" y="180"/>
                  </a:lnTo>
                  <a:lnTo>
                    <a:pt x="66" y="180"/>
                  </a:lnTo>
                  <a:lnTo>
                    <a:pt x="66" y="192"/>
                  </a:lnTo>
                  <a:lnTo>
                    <a:pt x="54" y="192"/>
                  </a:lnTo>
                  <a:lnTo>
                    <a:pt x="42" y="180"/>
                  </a:lnTo>
                  <a:lnTo>
                    <a:pt x="42" y="174"/>
                  </a:lnTo>
                  <a:lnTo>
                    <a:pt x="0" y="174"/>
                  </a:lnTo>
                  <a:lnTo>
                    <a:pt x="6" y="192"/>
                  </a:lnTo>
                  <a:lnTo>
                    <a:pt x="18" y="204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endParaRPr>
            </a:p>
          </p:txBody>
        </p:sp>
        <p:sp>
          <p:nvSpPr>
            <p:cNvPr id="25" name="Zambia" descr="© INSCALE GmbH, 05.05.2010&#10;http://www.presentationload.com/"/>
            <p:cNvSpPr>
              <a:spLocks/>
            </p:cNvSpPr>
            <p:nvPr/>
          </p:nvSpPr>
          <p:spPr bwMode="gray">
            <a:xfrm>
              <a:off x="4972557" y="4508335"/>
              <a:ext cx="270046" cy="247407"/>
            </a:xfrm>
            <a:custGeom>
              <a:avLst/>
              <a:gdLst>
                <a:gd name="T0" fmla="*/ 2147483647 w 834"/>
                <a:gd name="T1" fmla="*/ 2147483647 h 798"/>
                <a:gd name="T2" fmla="*/ 2147483647 w 834"/>
                <a:gd name="T3" fmla="*/ 2147483647 h 798"/>
                <a:gd name="T4" fmla="*/ 2147483647 w 834"/>
                <a:gd name="T5" fmla="*/ 2147483647 h 798"/>
                <a:gd name="T6" fmla="*/ 2147483647 w 834"/>
                <a:gd name="T7" fmla="*/ 2147483647 h 798"/>
                <a:gd name="T8" fmla="*/ 2147483647 w 834"/>
                <a:gd name="T9" fmla="*/ 2147483647 h 798"/>
                <a:gd name="T10" fmla="*/ 2147483647 w 834"/>
                <a:gd name="T11" fmla="*/ 2147483647 h 798"/>
                <a:gd name="T12" fmla="*/ 2147483647 w 834"/>
                <a:gd name="T13" fmla="*/ 2147483647 h 798"/>
                <a:gd name="T14" fmla="*/ 2147483647 w 834"/>
                <a:gd name="T15" fmla="*/ 2147483647 h 798"/>
                <a:gd name="T16" fmla="*/ 2147483647 w 834"/>
                <a:gd name="T17" fmla="*/ 2147483647 h 798"/>
                <a:gd name="T18" fmla="*/ 2147483647 w 834"/>
                <a:gd name="T19" fmla="*/ 2147483647 h 798"/>
                <a:gd name="T20" fmla="*/ 2147483647 w 834"/>
                <a:gd name="T21" fmla="*/ 2147483647 h 798"/>
                <a:gd name="T22" fmla="*/ 2147483647 w 834"/>
                <a:gd name="T23" fmla="*/ 2147483647 h 798"/>
                <a:gd name="T24" fmla="*/ 2147483647 w 834"/>
                <a:gd name="T25" fmla="*/ 2147483647 h 798"/>
                <a:gd name="T26" fmla="*/ 2147483647 w 834"/>
                <a:gd name="T27" fmla="*/ 2147483647 h 798"/>
                <a:gd name="T28" fmla="*/ 2147483647 w 834"/>
                <a:gd name="T29" fmla="*/ 2147483647 h 798"/>
                <a:gd name="T30" fmla="*/ 2147483647 w 834"/>
                <a:gd name="T31" fmla="*/ 2147483647 h 798"/>
                <a:gd name="T32" fmla="*/ 2147483647 w 834"/>
                <a:gd name="T33" fmla="*/ 2147483647 h 798"/>
                <a:gd name="T34" fmla="*/ 2147483647 w 834"/>
                <a:gd name="T35" fmla="*/ 2147483647 h 798"/>
                <a:gd name="T36" fmla="*/ 2147483647 w 834"/>
                <a:gd name="T37" fmla="*/ 2147483647 h 798"/>
                <a:gd name="T38" fmla="*/ 2147483647 w 834"/>
                <a:gd name="T39" fmla="*/ 2147483647 h 798"/>
                <a:gd name="T40" fmla="*/ 2147483647 w 834"/>
                <a:gd name="T41" fmla="*/ 2147483647 h 798"/>
                <a:gd name="T42" fmla="*/ 2147483647 w 834"/>
                <a:gd name="T43" fmla="*/ 2147483647 h 798"/>
                <a:gd name="T44" fmla="*/ 2147483647 w 834"/>
                <a:gd name="T45" fmla="*/ 2147483647 h 798"/>
                <a:gd name="T46" fmla="*/ 2147483647 w 834"/>
                <a:gd name="T47" fmla="*/ 2147483647 h 798"/>
                <a:gd name="T48" fmla="*/ 2147483647 w 834"/>
                <a:gd name="T49" fmla="*/ 2147483647 h 798"/>
                <a:gd name="T50" fmla="*/ 2147483647 w 834"/>
                <a:gd name="T51" fmla="*/ 2147483647 h 798"/>
                <a:gd name="T52" fmla="*/ 2147483647 w 834"/>
                <a:gd name="T53" fmla="*/ 2147483647 h 798"/>
                <a:gd name="T54" fmla="*/ 2147483647 w 834"/>
                <a:gd name="T55" fmla="*/ 2147483647 h 798"/>
                <a:gd name="T56" fmla="*/ 2147483647 w 834"/>
                <a:gd name="T57" fmla="*/ 2147483647 h 798"/>
                <a:gd name="T58" fmla="*/ 2147483647 w 834"/>
                <a:gd name="T59" fmla="*/ 2147483647 h 798"/>
                <a:gd name="T60" fmla="*/ 2147483647 w 834"/>
                <a:gd name="T61" fmla="*/ 2147483647 h 798"/>
                <a:gd name="T62" fmla="*/ 2147483647 w 834"/>
                <a:gd name="T63" fmla="*/ 2147483647 h 798"/>
                <a:gd name="T64" fmla="*/ 2147483647 w 834"/>
                <a:gd name="T65" fmla="*/ 2147483647 h 798"/>
                <a:gd name="T66" fmla="*/ 2147483647 w 834"/>
                <a:gd name="T67" fmla="*/ 2147483647 h 798"/>
                <a:gd name="T68" fmla="*/ 2147483647 w 834"/>
                <a:gd name="T69" fmla="*/ 2147483647 h 798"/>
                <a:gd name="T70" fmla="*/ 2147483647 w 834"/>
                <a:gd name="T71" fmla="*/ 2147483647 h 798"/>
                <a:gd name="T72" fmla="*/ 2147483647 w 834"/>
                <a:gd name="T73" fmla="*/ 2147483647 h 798"/>
                <a:gd name="T74" fmla="*/ 2147483647 w 834"/>
                <a:gd name="T75" fmla="*/ 2147483647 h 798"/>
                <a:gd name="T76" fmla="*/ 2147483647 w 834"/>
                <a:gd name="T77" fmla="*/ 2147483647 h 798"/>
                <a:gd name="T78" fmla="*/ 2147483647 w 834"/>
                <a:gd name="T79" fmla="*/ 2147483647 h 798"/>
                <a:gd name="T80" fmla="*/ 2147483647 w 834"/>
                <a:gd name="T81" fmla="*/ 2147483647 h 798"/>
                <a:gd name="T82" fmla="*/ 2147483647 w 834"/>
                <a:gd name="T83" fmla="*/ 2147483647 h 798"/>
                <a:gd name="T84" fmla="*/ 2147483647 w 834"/>
                <a:gd name="T85" fmla="*/ 2147483647 h 798"/>
                <a:gd name="T86" fmla="*/ 2147483647 w 834"/>
                <a:gd name="T87" fmla="*/ 2147483647 h 798"/>
                <a:gd name="T88" fmla="*/ 2147483647 w 834"/>
                <a:gd name="T89" fmla="*/ 2147483647 h 798"/>
                <a:gd name="T90" fmla="*/ 2147483647 w 834"/>
                <a:gd name="T91" fmla="*/ 2147483647 h 798"/>
                <a:gd name="T92" fmla="*/ 2147483647 w 834"/>
                <a:gd name="T93" fmla="*/ 2147483647 h 798"/>
                <a:gd name="T94" fmla="*/ 2147483647 w 834"/>
                <a:gd name="T95" fmla="*/ 2147483647 h 798"/>
                <a:gd name="T96" fmla="*/ 2147483647 w 834"/>
                <a:gd name="T97" fmla="*/ 2147483647 h 798"/>
                <a:gd name="T98" fmla="*/ 2147483647 w 834"/>
                <a:gd name="T99" fmla="*/ 2147483647 h 798"/>
                <a:gd name="T100" fmla="*/ 2147483647 w 834"/>
                <a:gd name="T101" fmla="*/ 2147483647 h 798"/>
                <a:gd name="T102" fmla="*/ 2147483647 w 834"/>
                <a:gd name="T103" fmla="*/ 2147483647 h 798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834"/>
                <a:gd name="T157" fmla="*/ 0 h 798"/>
                <a:gd name="T158" fmla="*/ 834 w 834"/>
                <a:gd name="T159" fmla="*/ 798 h 798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834" h="798">
                  <a:moveTo>
                    <a:pt x="822" y="186"/>
                  </a:moveTo>
                  <a:lnTo>
                    <a:pt x="822" y="162"/>
                  </a:lnTo>
                  <a:lnTo>
                    <a:pt x="816" y="168"/>
                  </a:lnTo>
                  <a:lnTo>
                    <a:pt x="810" y="168"/>
                  </a:lnTo>
                  <a:lnTo>
                    <a:pt x="810" y="126"/>
                  </a:lnTo>
                  <a:lnTo>
                    <a:pt x="798" y="114"/>
                  </a:lnTo>
                  <a:lnTo>
                    <a:pt x="786" y="114"/>
                  </a:lnTo>
                  <a:lnTo>
                    <a:pt x="786" y="102"/>
                  </a:lnTo>
                  <a:lnTo>
                    <a:pt x="768" y="90"/>
                  </a:lnTo>
                  <a:lnTo>
                    <a:pt x="750" y="90"/>
                  </a:lnTo>
                  <a:lnTo>
                    <a:pt x="750" y="72"/>
                  </a:lnTo>
                  <a:lnTo>
                    <a:pt x="738" y="78"/>
                  </a:lnTo>
                  <a:lnTo>
                    <a:pt x="726" y="78"/>
                  </a:lnTo>
                  <a:lnTo>
                    <a:pt x="708" y="60"/>
                  </a:lnTo>
                  <a:lnTo>
                    <a:pt x="690" y="60"/>
                  </a:lnTo>
                  <a:lnTo>
                    <a:pt x="684" y="54"/>
                  </a:lnTo>
                  <a:lnTo>
                    <a:pt x="684" y="36"/>
                  </a:lnTo>
                  <a:lnTo>
                    <a:pt x="672" y="42"/>
                  </a:lnTo>
                  <a:lnTo>
                    <a:pt x="654" y="42"/>
                  </a:lnTo>
                  <a:lnTo>
                    <a:pt x="648" y="54"/>
                  </a:lnTo>
                  <a:lnTo>
                    <a:pt x="642" y="60"/>
                  </a:lnTo>
                  <a:lnTo>
                    <a:pt x="636" y="60"/>
                  </a:lnTo>
                  <a:lnTo>
                    <a:pt x="624" y="48"/>
                  </a:lnTo>
                  <a:lnTo>
                    <a:pt x="624" y="36"/>
                  </a:lnTo>
                  <a:lnTo>
                    <a:pt x="618" y="30"/>
                  </a:lnTo>
                  <a:lnTo>
                    <a:pt x="606" y="30"/>
                  </a:lnTo>
                  <a:lnTo>
                    <a:pt x="600" y="24"/>
                  </a:lnTo>
                  <a:lnTo>
                    <a:pt x="594" y="24"/>
                  </a:lnTo>
                  <a:lnTo>
                    <a:pt x="594" y="6"/>
                  </a:lnTo>
                  <a:lnTo>
                    <a:pt x="600" y="0"/>
                  </a:lnTo>
                  <a:lnTo>
                    <a:pt x="576" y="12"/>
                  </a:lnTo>
                  <a:lnTo>
                    <a:pt x="558" y="12"/>
                  </a:lnTo>
                  <a:lnTo>
                    <a:pt x="546" y="18"/>
                  </a:lnTo>
                  <a:lnTo>
                    <a:pt x="528" y="18"/>
                  </a:lnTo>
                  <a:lnTo>
                    <a:pt x="510" y="24"/>
                  </a:lnTo>
                  <a:lnTo>
                    <a:pt x="498" y="24"/>
                  </a:lnTo>
                  <a:lnTo>
                    <a:pt x="498" y="54"/>
                  </a:lnTo>
                  <a:lnTo>
                    <a:pt x="480" y="72"/>
                  </a:lnTo>
                  <a:lnTo>
                    <a:pt x="468" y="78"/>
                  </a:lnTo>
                  <a:lnTo>
                    <a:pt x="462" y="84"/>
                  </a:lnTo>
                  <a:lnTo>
                    <a:pt x="456" y="84"/>
                  </a:lnTo>
                  <a:lnTo>
                    <a:pt x="468" y="96"/>
                  </a:lnTo>
                  <a:lnTo>
                    <a:pt x="468" y="102"/>
                  </a:lnTo>
                  <a:lnTo>
                    <a:pt x="474" y="108"/>
                  </a:lnTo>
                  <a:lnTo>
                    <a:pt x="474" y="114"/>
                  </a:lnTo>
                  <a:lnTo>
                    <a:pt x="480" y="120"/>
                  </a:lnTo>
                  <a:lnTo>
                    <a:pt x="480" y="144"/>
                  </a:lnTo>
                  <a:lnTo>
                    <a:pt x="486" y="162"/>
                  </a:lnTo>
                  <a:lnTo>
                    <a:pt x="486" y="216"/>
                  </a:lnTo>
                  <a:lnTo>
                    <a:pt x="474" y="228"/>
                  </a:lnTo>
                  <a:lnTo>
                    <a:pt x="468" y="240"/>
                  </a:lnTo>
                  <a:lnTo>
                    <a:pt x="462" y="258"/>
                  </a:lnTo>
                  <a:lnTo>
                    <a:pt x="456" y="270"/>
                  </a:lnTo>
                  <a:lnTo>
                    <a:pt x="456" y="294"/>
                  </a:lnTo>
                  <a:lnTo>
                    <a:pt x="468" y="306"/>
                  </a:lnTo>
                  <a:lnTo>
                    <a:pt x="474" y="306"/>
                  </a:lnTo>
                  <a:lnTo>
                    <a:pt x="474" y="312"/>
                  </a:lnTo>
                  <a:lnTo>
                    <a:pt x="480" y="312"/>
                  </a:lnTo>
                  <a:lnTo>
                    <a:pt x="510" y="342"/>
                  </a:lnTo>
                  <a:lnTo>
                    <a:pt x="522" y="348"/>
                  </a:lnTo>
                  <a:lnTo>
                    <a:pt x="528" y="348"/>
                  </a:lnTo>
                  <a:lnTo>
                    <a:pt x="534" y="342"/>
                  </a:lnTo>
                  <a:lnTo>
                    <a:pt x="534" y="324"/>
                  </a:lnTo>
                  <a:lnTo>
                    <a:pt x="558" y="324"/>
                  </a:lnTo>
                  <a:lnTo>
                    <a:pt x="558" y="372"/>
                  </a:lnTo>
                  <a:lnTo>
                    <a:pt x="552" y="408"/>
                  </a:lnTo>
                  <a:lnTo>
                    <a:pt x="546" y="426"/>
                  </a:lnTo>
                  <a:lnTo>
                    <a:pt x="540" y="426"/>
                  </a:lnTo>
                  <a:lnTo>
                    <a:pt x="540" y="420"/>
                  </a:lnTo>
                  <a:lnTo>
                    <a:pt x="534" y="408"/>
                  </a:lnTo>
                  <a:lnTo>
                    <a:pt x="516" y="420"/>
                  </a:lnTo>
                  <a:lnTo>
                    <a:pt x="498" y="420"/>
                  </a:lnTo>
                  <a:lnTo>
                    <a:pt x="498" y="408"/>
                  </a:lnTo>
                  <a:lnTo>
                    <a:pt x="492" y="396"/>
                  </a:lnTo>
                  <a:lnTo>
                    <a:pt x="492" y="384"/>
                  </a:lnTo>
                  <a:lnTo>
                    <a:pt x="480" y="372"/>
                  </a:lnTo>
                  <a:lnTo>
                    <a:pt x="468" y="372"/>
                  </a:lnTo>
                  <a:lnTo>
                    <a:pt x="462" y="360"/>
                  </a:lnTo>
                  <a:lnTo>
                    <a:pt x="462" y="354"/>
                  </a:lnTo>
                  <a:lnTo>
                    <a:pt x="456" y="342"/>
                  </a:lnTo>
                  <a:lnTo>
                    <a:pt x="450" y="336"/>
                  </a:lnTo>
                  <a:lnTo>
                    <a:pt x="444" y="336"/>
                  </a:lnTo>
                  <a:lnTo>
                    <a:pt x="438" y="342"/>
                  </a:lnTo>
                  <a:lnTo>
                    <a:pt x="426" y="342"/>
                  </a:lnTo>
                  <a:lnTo>
                    <a:pt x="426" y="330"/>
                  </a:lnTo>
                  <a:lnTo>
                    <a:pt x="420" y="324"/>
                  </a:lnTo>
                  <a:lnTo>
                    <a:pt x="390" y="324"/>
                  </a:lnTo>
                  <a:lnTo>
                    <a:pt x="390" y="312"/>
                  </a:lnTo>
                  <a:lnTo>
                    <a:pt x="396" y="312"/>
                  </a:lnTo>
                  <a:lnTo>
                    <a:pt x="396" y="300"/>
                  </a:lnTo>
                  <a:lnTo>
                    <a:pt x="384" y="300"/>
                  </a:lnTo>
                  <a:lnTo>
                    <a:pt x="378" y="294"/>
                  </a:lnTo>
                  <a:lnTo>
                    <a:pt x="378" y="282"/>
                  </a:lnTo>
                  <a:lnTo>
                    <a:pt x="366" y="270"/>
                  </a:lnTo>
                  <a:lnTo>
                    <a:pt x="360" y="270"/>
                  </a:lnTo>
                  <a:lnTo>
                    <a:pt x="354" y="276"/>
                  </a:lnTo>
                  <a:lnTo>
                    <a:pt x="354" y="294"/>
                  </a:lnTo>
                  <a:lnTo>
                    <a:pt x="348" y="300"/>
                  </a:lnTo>
                  <a:lnTo>
                    <a:pt x="348" y="306"/>
                  </a:lnTo>
                  <a:lnTo>
                    <a:pt x="330" y="306"/>
                  </a:lnTo>
                  <a:lnTo>
                    <a:pt x="300" y="300"/>
                  </a:lnTo>
                  <a:lnTo>
                    <a:pt x="264" y="294"/>
                  </a:lnTo>
                  <a:lnTo>
                    <a:pt x="246" y="282"/>
                  </a:lnTo>
                  <a:lnTo>
                    <a:pt x="240" y="276"/>
                  </a:lnTo>
                  <a:lnTo>
                    <a:pt x="234" y="264"/>
                  </a:lnTo>
                  <a:lnTo>
                    <a:pt x="234" y="246"/>
                  </a:lnTo>
                  <a:lnTo>
                    <a:pt x="192" y="252"/>
                  </a:lnTo>
                  <a:lnTo>
                    <a:pt x="198" y="258"/>
                  </a:lnTo>
                  <a:lnTo>
                    <a:pt x="198" y="264"/>
                  </a:lnTo>
                  <a:lnTo>
                    <a:pt x="180" y="264"/>
                  </a:lnTo>
                  <a:lnTo>
                    <a:pt x="174" y="258"/>
                  </a:lnTo>
                  <a:lnTo>
                    <a:pt x="174" y="228"/>
                  </a:lnTo>
                  <a:lnTo>
                    <a:pt x="156" y="228"/>
                  </a:lnTo>
                  <a:lnTo>
                    <a:pt x="150" y="216"/>
                  </a:lnTo>
                  <a:lnTo>
                    <a:pt x="144" y="234"/>
                  </a:lnTo>
                  <a:lnTo>
                    <a:pt x="144" y="240"/>
                  </a:lnTo>
                  <a:lnTo>
                    <a:pt x="156" y="252"/>
                  </a:lnTo>
                  <a:lnTo>
                    <a:pt x="156" y="270"/>
                  </a:lnTo>
                  <a:lnTo>
                    <a:pt x="150" y="276"/>
                  </a:lnTo>
                  <a:lnTo>
                    <a:pt x="144" y="276"/>
                  </a:lnTo>
                  <a:lnTo>
                    <a:pt x="144" y="330"/>
                  </a:lnTo>
                  <a:lnTo>
                    <a:pt x="156" y="342"/>
                  </a:lnTo>
                  <a:lnTo>
                    <a:pt x="138" y="348"/>
                  </a:lnTo>
                  <a:lnTo>
                    <a:pt x="138" y="354"/>
                  </a:lnTo>
                  <a:lnTo>
                    <a:pt x="144" y="360"/>
                  </a:lnTo>
                  <a:lnTo>
                    <a:pt x="144" y="384"/>
                  </a:lnTo>
                  <a:lnTo>
                    <a:pt x="132" y="396"/>
                  </a:lnTo>
                  <a:lnTo>
                    <a:pt x="126" y="396"/>
                  </a:lnTo>
                  <a:lnTo>
                    <a:pt x="0" y="390"/>
                  </a:lnTo>
                  <a:lnTo>
                    <a:pt x="0" y="642"/>
                  </a:lnTo>
                  <a:lnTo>
                    <a:pt x="6" y="654"/>
                  </a:lnTo>
                  <a:lnTo>
                    <a:pt x="6" y="672"/>
                  </a:lnTo>
                  <a:lnTo>
                    <a:pt x="96" y="762"/>
                  </a:lnTo>
                  <a:lnTo>
                    <a:pt x="114" y="768"/>
                  </a:lnTo>
                  <a:lnTo>
                    <a:pt x="138" y="756"/>
                  </a:lnTo>
                  <a:lnTo>
                    <a:pt x="144" y="756"/>
                  </a:lnTo>
                  <a:lnTo>
                    <a:pt x="150" y="750"/>
                  </a:lnTo>
                  <a:lnTo>
                    <a:pt x="168" y="750"/>
                  </a:lnTo>
                  <a:lnTo>
                    <a:pt x="174" y="756"/>
                  </a:lnTo>
                  <a:lnTo>
                    <a:pt x="174" y="762"/>
                  </a:lnTo>
                  <a:lnTo>
                    <a:pt x="204" y="756"/>
                  </a:lnTo>
                  <a:lnTo>
                    <a:pt x="222" y="774"/>
                  </a:lnTo>
                  <a:lnTo>
                    <a:pt x="264" y="774"/>
                  </a:lnTo>
                  <a:lnTo>
                    <a:pt x="264" y="780"/>
                  </a:lnTo>
                  <a:lnTo>
                    <a:pt x="276" y="792"/>
                  </a:lnTo>
                  <a:lnTo>
                    <a:pt x="288" y="792"/>
                  </a:lnTo>
                  <a:lnTo>
                    <a:pt x="288" y="780"/>
                  </a:lnTo>
                  <a:lnTo>
                    <a:pt x="300" y="780"/>
                  </a:lnTo>
                  <a:lnTo>
                    <a:pt x="312" y="792"/>
                  </a:lnTo>
                  <a:lnTo>
                    <a:pt x="312" y="798"/>
                  </a:lnTo>
                  <a:lnTo>
                    <a:pt x="330" y="798"/>
                  </a:lnTo>
                  <a:lnTo>
                    <a:pt x="354" y="786"/>
                  </a:lnTo>
                  <a:lnTo>
                    <a:pt x="384" y="756"/>
                  </a:lnTo>
                  <a:lnTo>
                    <a:pt x="390" y="744"/>
                  </a:lnTo>
                  <a:lnTo>
                    <a:pt x="396" y="738"/>
                  </a:lnTo>
                  <a:lnTo>
                    <a:pt x="396" y="732"/>
                  </a:lnTo>
                  <a:lnTo>
                    <a:pt x="402" y="726"/>
                  </a:lnTo>
                  <a:lnTo>
                    <a:pt x="414" y="702"/>
                  </a:lnTo>
                  <a:lnTo>
                    <a:pt x="420" y="696"/>
                  </a:lnTo>
                  <a:lnTo>
                    <a:pt x="432" y="690"/>
                  </a:lnTo>
                  <a:lnTo>
                    <a:pt x="450" y="684"/>
                  </a:lnTo>
                  <a:lnTo>
                    <a:pt x="462" y="678"/>
                  </a:lnTo>
                  <a:lnTo>
                    <a:pt x="474" y="678"/>
                  </a:lnTo>
                  <a:lnTo>
                    <a:pt x="480" y="672"/>
                  </a:lnTo>
                  <a:lnTo>
                    <a:pt x="480" y="636"/>
                  </a:lnTo>
                  <a:lnTo>
                    <a:pt x="504" y="624"/>
                  </a:lnTo>
                  <a:lnTo>
                    <a:pt x="516" y="612"/>
                  </a:lnTo>
                  <a:lnTo>
                    <a:pt x="552" y="600"/>
                  </a:lnTo>
                  <a:lnTo>
                    <a:pt x="588" y="600"/>
                  </a:lnTo>
                  <a:lnTo>
                    <a:pt x="588" y="576"/>
                  </a:lnTo>
                  <a:lnTo>
                    <a:pt x="570" y="558"/>
                  </a:lnTo>
                  <a:lnTo>
                    <a:pt x="582" y="546"/>
                  </a:lnTo>
                  <a:lnTo>
                    <a:pt x="612" y="546"/>
                  </a:lnTo>
                  <a:lnTo>
                    <a:pt x="630" y="528"/>
                  </a:lnTo>
                  <a:lnTo>
                    <a:pt x="642" y="528"/>
                  </a:lnTo>
                  <a:lnTo>
                    <a:pt x="654" y="522"/>
                  </a:lnTo>
                  <a:lnTo>
                    <a:pt x="672" y="522"/>
                  </a:lnTo>
                  <a:lnTo>
                    <a:pt x="690" y="516"/>
                  </a:lnTo>
                  <a:lnTo>
                    <a:pt x="702" y="510"/>
                  </a:lnTo>
                  <a:lnTo>
                    <a:pt x="708" y="510"/>
                  </a:lnTo>
                  <a:lnTo>
                    <a:pt x="732" y="498"/>
                  </a:lnTo>
                  <a:lnTo>
                    <a:pt x="750" y="486"/>
                  </a:lnTo>
                  <a:lnTo>
                    <a:pt x="762" y="480"/>
                  </a:lnTo>
                  <a:lnTo>
                    <a:pt x="780" y="474"/>
                  </a:lnTo>
                  <a:lnTo>
                    <a:pt x="786" y="468"/>
                  </a:lnTo>
                  <a:lnTo>
                    <a:pt x="792" y="468"/>
                  </a:lnTo>
                  <a:lnTo>
                    <a:pt x="780" y="462"/>
                  </a:lnTo>
                  <a:lnTo>
                    <a:pt x="768" y="450"/>
                  </a:lnTo>
                  <a:lnTo>
                    <a:pt x="756" y="444"/>
                  </a:lnTo>
                  <a:lnTo>
                    <a:pt x="756" y="438"/>
                  </a:lnTo>
                  <a:lnTo>
                    <a:pt x="762" y="432"/>
                  </a:lnTo>
                  <a:lnTo>
                    <a:pt x="768" y="420"/>
                  </a:lnTo>
                  <a:lnTo>
                    <a:pt x="774" y="414"/>
                  </a:lnTo>
                  <a:lnTo>
                    <a:pt x="780" y="402"/>
                  </a:lnTo>
                  <a:lnTo>
                    <a:pt x="774" y="366"/>
                  </a:lnTo>
                  <a:lnTo>
                    <a:pt x="780" y="366"/>
                  </a:lnTo>
                  <a:lnTo>
                    <a:pt x="786" y="360"/>
                  </a:lnTo>
                  <a:lnTo>
                    <a:pt x="798" y="354"/>
                  </a:lnTo>
                  <a:lnTo>
                    <a:pt x="816" y="336"/>
                  </a:lnTo>
                  <a:lnTo>
                    <a:pt x="816" y="330"/>
                  </a:lnTo>
                  <a:lnTo>
                    <a:pt x="804" y="330"/>
                  </a:lnTo>
                  <a:lnTo>
                    <a:pt x="804" y="258"/>
                  </a:lnTo>
                  <a:lnTo>
                    <a:pt x="810" y="240"/>
                  </a:lnTo>
                  <a:lnTo>
                    <a:pt x="798" y="234"/>
                  </a:lnTo>
                  <a:lnTo>
                    <a:pt x="798" y="216"/>
                  </a:lnTo>
                  <a:lnTo>
                    <a:pt x="804" y="216"/>
                  </a:lnTo>
                  <a:lnTo>
                    <a:pt x="810" y="210"/>
                  </a:lnTo>
                  <a:lnTo>
                    <a:pt x="834" y="198"/>
                  </a:lnTo>
                  <a:lnTo>
                    <a:pt x="834" y="186"/>
                  </a:lnTo>
                  <a:lnTo>
                    <a:pt x="822" y="186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endParaRPr>
            </a:p>
          </p:txBody>
        </p:sp>
        <p:sp>
          <p:nvSpPr>
            <p:cNvPr id="26" name="Yemen" descr="© INSCALE GmbH, 05.05.2010&#10;http://www.presentationload.com/"/>
            <p:cNvSpPr>
              <a:spLocks/>
            </p:cNvSpPr>
            <p:nvPr/>
          </p:nvSpPr>
          <p:spPr bwMode="gray">
            <a:xfrm>
              <a:off x="5443538" y="3828576"/>
              <a:ext cx="236771" cy="155548"/>
            </a:xfrm>
            <a:custGeom>
              <a:avLst/>
              <a:gdLst>
                <a:gd name="T0" fmla="*/ 2147483647 w 732"/>
                <a:gd name="T1" fmla="*/ 2147483647 h 498"/>
                <a:gd name="T2" fmla="*/ 2147483647 w 732"/>
                <a:gd name="T3" fmla="*/ 2147483647 h 498"/>
                <a:gd name="T4" fmla="*/ 2147483647 w 732"/>
                <a:gd name="T5" fmla="*/ 2147483647 h 498"/>
                <a:gd name="T6" fmla="*/ 2147483647 w 732"/>
                <a:gd name="T7" fmla="*/ 2147483647 h 498"/>
                <a:gd name="T8" fmla="*/ 2147483647 w 732"/>
                <a:gd name="T9" fmla="*/ 2147483647 h 498"/>
                <a:gd name="T10" fmla="*/ 2147483647 w 732"/>
                <a:gd name="T11" fmla="*/ 2147483647 h 498"/>
                <a:gd name="T12" fmla="*/ 2147483647 w 732"/>
                <a:gd name="T13" fmla="*/ 2147483647 h 498"/>
                <a:gd name="T14" fmla="*/ 2147483647 w 732"/>
                <a:gd name="T15" fmla="*/ 2147483647 h 498"/>
                <a:gd name="T16" fmla="*/ 2147483647 w 732"/>
                <a:gd name="T17" fmla="*/ 2147483647 h 498"/>
                <a:gd name="T18" fmla="*/ 2147483647 w 732"/>
                <a:gd name="T19" fmla="*/ 2147483647 h 498"/>
                <a:gd name="T20" fmla="*/ 2147483647 w 732"/>
                <a:gd name="T21" fmla="*/ 2147483647 h 498"/>
                <a:gd name="T22" fmla="*/ 2147483647 w 732"/>
                <a:gd name="T23" fmla="*/ 2147483647 h 498"/>
                <a:gd name="T24" fmla="*/ 2147483647 w 732"/>
                <a:gd name="T25" fmla="*/ 2147483647 h 498"/>
                <a:gd name="T26" fmla="*/ 2147483647 w 732"/>
                <a:gd name="T27" fmla="*/ 2147483647 h 498"/>
                <a:gd name="T28" fmla="*/ 2147483647 w 732"/>
                <a:gd name="T29" fmla="*/ 2147483647 h 498"/>
                <a:gd name="T30" fmla="*/ 0 w 732"/>
                <a:gd name="T31" fmla="*/ 2147483647 h 498"/>
                <a:gd name="T32" fmla="*/ 2147483647 w 732"/>
                <a:gd name="T33" fmla="*/ 2147483647 h 498"/>
                <a:gd name="T34" fmla="*/ 2147483647 w 732"/>
                <a:gd name="T35" fmla="*/ 2147483647 h 498"/>
                <a:gd name="T36" fmla="*/ 2147483647 w 732"/>
                <a:gd name="T37" fmla="*/ 2147483647 h 498"/>
                <a:gd name="T38" fmla="*/ 2147483647 w 732"/>
                <a:gd name="T39" fmla="*/ 2147483647 h 498"/>
                <a:gd name="T40" fmla="*/ 2147483647 w 732"/>
                <a:gd name="T41" fmla="*/ 2147483647 h 498"/>
                <a:gd name="T42" fmla="*/ 2147483647 w 732"/>
                <a:gd name="T43" fmla="*/ 2147483647 h 498"/>
                <a:gd name="T44" fmla="*/ 2147483647 w 732"/>
                <a:gd name="T45" fmla="*/ 2147483647 h 498"/>
                <a:gd name="T46" fmla="*/ 2147483647 w 732"/>
                <a:gd name="T47" fmla="*/ 2147483647 h 498"/>
                <a:gd name="T48" fmla="*/ 2147483647 w 732"/>
                <a:gd name="T49" fmla="*/ 2147483647 h 498"/>
                <a:gd name="T50" fmla="*/ 2147483647 w 732"/>
                <a:gd name="T51" fmla="*/ 2147483647 h 498"/>
                <a:gd name="T52" fmla="*/ 2147483647 w 732"/>
                <a:gd name="T53" fmla="*/ 2147483647 h 498"/>
                <a:gd name="T54" fmla="*/ 2147483647 w 732"/>
                <a:gd name="T55" fmla="*/ 2147483647 h 498"/>
                <a:gd name="T56" fmla="*/ 2147483647 w 732"/>
                <a:gd name="T57" fmla="*/ 2147483647 h 498"/>
                <a:gd name="T58" fmla="*/ 2147483647 w 732"/>
                <a:gd name="T59" fmla="*/ 2147483647 h 498"/>
                <a:gd name="T60" fmla="*/ 2147483647 w 732"/>
                <a:gd name="T61" fmla="*/ 2147483647 h 498"/>
                <a:gd name="T62" fmla="*/ 2147483647 w 732"/>
                <a:gd name="T63" fmla="*/ 2147483647 h 498"/>
                <a:gd name="T64" fmla="*/ 2147483647 w 732"/>
                <a:gd name="T65" fmla="*/ 2147483647 h 498"/>
                <a:gd name="T66" fmla="*/ 2147483647 w 732"/>
                <a:gd name="T67" fmla="*/ 2147483647 h 498"/>
                <a:gd name="T68" fmla="*/ 2147483647 w 732"/>
                <a:gd name="T69" fmla="*/ 2147483647 h 498"/>
                <a:gd name="T70" fmla="*/ 2147483647 w 732"/>
                <a:gd name="T71" fmla="*/ 2147483647 h 498"/>
                <a:gd name="T72" fmla="*/ 2147483647 w 732"/>
                <a:gd name="T73" fmla="*/ 2147483647 h 498"/>
                <a:gd name="T74" fmla="*/ 2147483647 w 732"/>
                <a:gd name="T75" fmla="*/ 2147483647 h 498"/>
                <a:gd name="T76" fmla="*/ 2147483647 w 732"/>
                <a:gd name="T77" fmla="*/ 0 h 498"/>
                <a:gd name="T78" fmla="*/ 2147483647 w 732"/>
                <a:gd name="T79" fmla="*/ 2147483647 h 498"/>
                <a:gd name="T80" fmla="*/ 2147483647 w 732"/>
                <a:gd name="T81" fmla="*/ 2147483647 h 498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732"/>
                <a:gd name="T124" fmla="*/ 0 h 498"/>
                <a:gd name="T125" fmla="*/ 732 w 732"/>
                <a:gd name="T126" fmla="*/ 498 h 498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732" h="498">
                  <a:moveTo>
                    <a:pt x="468" y="24"/>
                  </a:moveTo>
                  <a:lnTo>
                    <a:pt x="450" y="30"/>
                  </a:lnTo>
                  <a:lnTo>
                    <a:pt x="420" y="36"/>
                  </a:lnTo>
                  <a:lnTo>
                    <a:pt x="390" y="54"/>
                  </a:lnTo>
                  <a:lnTo>
                    <a:pt x="372" y="72"/>
                  </a:lnTo>
                  <a:lnTo>
                    <a:pt x="366" y="84"/>
                  </a:lnTo>
                  <a:lnTo>
                    <a:pt x="354" y="96"/>
                  </a:lnTo>
                  <a:lnTo>
                    <a:pt x="348" y="108"/>
                  </a:lnTo>
                  <a:lnTo>
                    <a:pt x="342" y="114"/>
                  </a:lnTo>
                  <a:lnTo>
                    <a:pt x="336" y="126"/>
                  </a:lnTo>
                  <a:lnTo>
                    <a:pt x="336" y="144"/>
                  </a:lnTo>
                  <a:lnTo>
                    <a:pt x="330" y="150"/>
                  </a:lnTo>
                  <a:lnTo>
                    <a:pt x="324" y="162"/>
                  </a:lnTo>
                  <a:lnTo>
                    <a:pt x="312" y="162"/>
                  </a:lnTo>
                  <a:lnTo>
                    <a:pt x="300" y="156"/>
                  </a:lnTo>
                  <a:lnTo>
                    <a:pt x="294" y="144"/>
                  </a:lnTo>
                  <a:lnTo>
                    <a:pt x="288" y="138"/>
                  </a:lnTo>
                  <a:lnTo>
                    <a:pt x="210" y="138"/>
                  </a:lnTo>
                  <a:lnTo>
                    <a:pt x="204" y="132"/>
                  </a:lnTo>
                  <a:lnTo>
                    <a:pt x="192" y="126"/>
                  </a:lnTo>
                  <a:lnTo>
                    <a:pt x="102" y="126"/>
                  </a:lnTo>
                  <a:lnTo>
                    <a:pt x="96" y="132"/>
                  </a:lnTo>
                  <a:lnTo>
                    <a:pt x="72" y="138"/>
                  </a:lnTo>
                  <a:lnTo>
                    <a:pt x="54" y="120"/>
                  </a:lnTo>
                  <a:lnTo>
                    <a:pt x="48" y="120"/>
                  </a:lnTo>
                  <a:lnTo>
                    <a:pt x="42" y="126"/>
                  </a:lnTo>
                  <a:lnTo>
                    <a:pt x="36" y="138"/>
                  </a:lnTo>
                  <a:lnTo>
                    <a:pt x="36" y="186"/>
                  </a:lnTo>
                  <a:lnTo>
                    <a:pt x="30" y="192"/>
                  </a:lnTo>
                  <a:lnTo>
                    <a:pt x="24" y="204"/>
                  </a:lnTo>
                  <a:lnTo>
                    <a:pt x="12" y="216"/>
                  </a:lnTo>
                  <a:lnTo>
                    <a:pt x="0" y="252"/>
                  </a:lnTo>
                  <a:lnTo>
                    <a:pt x="0" y="258"/>
                  </a:lnTo>
                  <a:lnTo>
                    <a:pt x="18" y="276"/>
                  </a:lnTo>
                  <a:lnTo>
                    <a:pt x="24" y="288"/>
                  </a:lnTo>
                  <a:lnTo>
                    <a:pt x="36" y="294"/>
                  </a:lnTo>
                  <a:lnTo>
                    <a:pt x="24" y="408"/>
                  </a:lnTo>
                  <a:lnTo>
                    <a:pt x="54" y="444"/>
                  </a:lnTo>
                  <a:lnTo>
                    <a:pt x="54" y="456"/>
                  </a:lnTo>
                  <a:lnTo>
                    <a:pt x="60" y="468"/>
                  </a:lnTo>
                  <a:lnTo>
                    <a:pt x="78" y="486"/>
                  </a:lnTo>
                  <a:lnTo>
                    <a:pt x="90" y="492"/>
                  </a:lnTo>
                  <a:lnTo>
                    <a:pt x="114" y="498"/>
                  </a:lnTo>
                  <a:lnTo>
                    <a:pt x="132" y="498"/>
                  </a:lnTo>
                  <a:lnTo>
                    <a:pt x="150" y="492"/>
                  </a:lnTo>
                  <a:lnTo>
                    <a:pt x="162" y="486"/>
                  </a:lnTo>
                  <a:lnTo>
                    <a:pt x="168" y="480"/>
                  </a:lnTo>
                  <a:lnTo>
                    <a:pt x="186" y="444"/>
                  </a:lnTo>
                  <a:lnTo>
                    <a:pt x="198" y="432"/>
                  </a:lnTo>
                  <a:lnTo>
                    <a:pt x="210" y="432"/>
                  </a:lnTo>
                  <a:lnTo>
                    <a:pt x="228" y="438"/>
                  </a:lnTo>
                  <a:lnTo>
                    <a:pt x="270" y="438"/>
                  </a:lnTo>
                  <a:lnTo>
                    <a:pt x="324" y="432"/>
                  </a:lnTo>
                  <a:lnTo>
                    <a:pt x="366" y="426"/>
                  </a:lnTo>
                  <a:lnTo>
                    <a:pt x="390" y="414"/>
                  </a:lnTo>
                  <a:lnTo>
                    <a:pt x="402" y="402"/>
                  </a:lnTo>
                  <a:lnTo>
                    <a:pt x="414" y="384"/>
                  </a:lnTo>
                  <a:lnTo>
                    <a:pt x="426" y="372"/>
                  </a:lnTo>
                  <a:lnTo>
                    <a:pt x="450" y="360"/>
                  </a:lnTo>
                  <a:lnTo>
                    <a:pt x="462" y="348"/>
                  </a:lnTo>
                  <a:lnTo>
                    <a:pt x="474" y="342"/>
                  </a:lnTo>
                  <a:lnTo>
                    <a:pt x="486" y="330"/>
                  </a:lnTo>
                  <a:lnTo>
                    <a:pt x="504" y="324"/>
                  </a:lnTo>
                  <a:lnTo>
                    <a:pt x="528" y="312"/>
                  </a:lnTo>
                  <a:lnTo>
                    <a:pt x="546" y="306"/>
                  </a:lnTo>
                  <a:lnTo>
                    <a:pt x="558" y="294"/>
                  </a:lnTo>
                  <a:lnTo>
                    <a:pt x="594" y="276"/>
                  </a:lnTo>
                  <a:lnTo>
                    <a:pt x="666" y="276"/>
                  </a:lnTo>
                  <a:lnTo>
                    <a:pt x="666" y="270"/>
                  </a:lnTo>
                  <a:lnTo>
                    <a:pt x="672" y="264"/>
                  </a:lnTo>
                  <a:lnTo>
                    <a:pt x="684" y="240"/>
                  </a:lnTo>
                  <a:lnTo>
                    <a:pt x="690" y="222"/>
                  </a:lnTo>
                  <a:lnTo>
                    <a:pt x="702" y="210"/>
                  </a:lnTo>
                  <a:lnTo>
                    <a:pt x="708" y="198"/>
                  </a:lnTo>
                  <a:lnTo>
                    <a:pt x="720" y="192"/>
                  </a:lnTo>
                  <a:lnTo>
                    <a:pt x="720" y="186"/>
                  </a:lnTo>
                  <a:lnTo>
                    <a:pt x="732" y="186"/>
                  </a:lnTo>
                  <a:lnTo>
                    <a:pt x="648" y="0"/>
                  </a:lnTo>
                  <a:lnTo>
                    <a:pt x="630" y="0"/>
                  </a:lnTo>
                  <a:lnTo>
                    <a:pt x="588" y="6"/>
                  </a:lnTo>
                  <a:lnTo>
                    <a:pt x="540" y="18"/>
                  </a:lnTo>
                  <a:lnTo>
                    <a:pt x="492" y="24"/>
                  </a:lnTo>
                  <a:lnTo>
                    <a:pt x="468" y="24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endParaRPr>
            </a:p>
          </p:txBody>
        </p:sp>
        <p:sp>
          <p:nvSpPr>
            <p:cNvPr id="27" name="Western Sahara" descr="© INSCALE GmbH, 05.05.2010&#10;http://www.presentationload.com/"/>
            <p:cNvSpPr>
              <a:spLocks/>
            </p:cNvSpPr>
            <p:nvPr/>
          </p:nvSpPr>
          <p:spPr bwMode="gray">
            <a:xfrm>
              <a:off x="4086907" y="3611789"/>
              <a:ext cx="194535" cy="159223"/>
            </a:xfrm>
            <a:custGeom>
              <a:avLst/>
              <a:gdLst>
                <a:gd name="T0" fmla="*/ 2147483647 w 600"/>
                <a:gd name="T1" fmla="*/ 0 h 510"/>
                <a:gd name="T2" fmla="*/ 2147483647 w 600"/>
                <a:gd name="T3" fmla="*/ 0 h 510"/>
                <a:gd name="T4" fmla="*/ 2147483647 w 600"/>
                <a:gd name="T5" fmla="*/ 2147483647 h 510"/>
                <a:gd name="T6" fmla="*/ 2147483647 w 600"/>
                <a:gd name="T7" fmla="*/ 2147483647 h 510"/>
                <a:gd name="T8" fmla="*/ 2147483647 w 600"/>
                <a:gd name="T9" fmla="*/ 2147483647 h 510"/>
                <a:gd name="T10" fmla="*/ 2147483647 w 600"/>
                <a:gd name="T11" fmla="*/ 2147483647 h 510"/>
                <a:gd name="T12" fmla="*/ 2147483647 w 600"/>
                <a:gd name="T13" fmla="*/ 2147483647 h 510"/>
                <a:gd name="T14" fmla="*/ 2147483647 w 600"/>
                <a:gd name="T15" fmla="*/ 2147483647 h 510"/>
                <a:gd name="T16" fmla="*/ 2147483647 w 600"/>
                <a:gd name="T17" fmla="*/ 2147483647 h 510"/>
                <a:gd name="T18" fmla="*/ 2147483647 w 600"/>
                <a:gd name="T19" fmla="*/ 2147483647 h 510"/>
                <a:gd name="T20" fmla="*/ 2147483647 w 600"/>
                <a:gd name="T21" fmla="*/ 2147483647 h 510"/>
                <a:gd name="T22" fmla="*/ 2147483647 w 600"/>
                <a:gd name="T23" fmla="*/ 2147483647 h 510"/>
                <a:gd name="T24" fmla="*/ 2147483647 w 600"/>
                <a:gd name="T25" fmla="*/ 2147483647 h 510"/>
                <a:gd name="T26" fmla="*/ 2147483647 w 600"/>
                <a:gd name="T27" fmla="*/ 2147483647 h 510"/>
                <a:gd name="T28" fmla="*/ 2147483647 w 600"/>
                <a:gd name="T29" fmla="*/ 2147483647 h 510"/>
                <a:gd name="T30" fmla="*/ 2147483647 w 600"/>
                <a:gd name="T31" fmla="*/ 2147483647 h 510"/>
                <a:gd name="T32" fmla="*/ 2147483647 w 600"/>
                <a:gd name="T33" fmla="*/ 2147483647 h 510"/>
                <a:gd name="T34" fmla="*/ 2147483647 w 600"/>
                <a:gd name="T35" fmla="*/ 2147483647 h 510"/>
                <a:gd name="T36" fmla="*/ 2147483647 w 600"/>
                <a:gd name="T37" fmla="*/ 2147483647 h 510"/>
                <a:gd name="T38" fmla="*/ 2147483647 w 600"/>
                <a:gd name="T39" fmla="*/ 2147483647 h 510"/>
                <a:gd name="T40" fmla="*/ 2147483647 w 600"/>
                <a:gd name="T41" fmla="*/ 2147483647 h 510"/>
                <a:gd name="T42" fmla="*/ 2147483647 w 600"/>
                <a:gd name="T43" fmla="*/ 2147483647 h 510"/>
                <a:gd name="T44" fmla="*/ 2147483647 w 600"/>
                <a:gd name="T45" fmla="*/ 2147483647 h 510"/>
                <a:gd name="T46" fmla="*/ 2147483647 w 600"/>
                <a:gd name="T47" fmla="*/ 2147483647 h 510"/>
                <a:gd name="T48" fmla="*/ 2147483647 w 600"/>
                <a:gd name="T49" fmla="*/ 2147483647 h 510"/>
                <a:gd name="T50" fmla="*/ 2147483647 w 600"/>
                <a:gd name="T51" fmla="*/ 2147483647 h 510"/>
                <a:gd name="T52" fmla="*/ 2147483647 w 600"/>
                <a:gd name="T53" fmla="*/ 2147483647 h 510"/>
                <a:gd name="T54" fmla="*/ 2147483647 w 600"/>
                <a:gd name="T55" fmla="*/ 2147483647 h 510"/>
                <a:gd name="T56" fmla="*/ 2147483647 w 600"/>
                <a:gd name="T57" fmla="*/ 2147483647 h 510"/>
                <a:gd name="T58" fmla="*/ 2147483647 w 600"/>
                <a:gd name="T59" fmla="*/ 2147483647 h 510"/>
                <a:gd name="T60" fmla="*/ 2147483647 w 600"/>
                <a:gd name="T61" fmla="*/ 2147483647 h 510"/>
                <a:gd name="T62" fmla="*/ 2147483647 w 600"/>
                <a:gd name="T63" fmla="*/ 2147483647 h 510"/>
                <a:gd name="T64" fmla="*/ 2147483647 w 600"/>
                <a:gd name="T65" fmla="*/ 2147483647 h 510"/>
                <a:gd name="T66" fmla="*/ 2147483647 w 600"/>
                <a:gd name="T67" fmla="*/ 2147483647 h 510"/>
                <a:gd name="T68" fmla="*/ 2147483647 w 600"/>
                <a:gd name="T69" fmla="*/ 2147483647 h 510"/>
                <a:gd name="T70" fmla="*/ 2147483647 w 600"/>
                <a:gd name="T71" fmla="*/ 2147483647 h 510"/>
                <a:gd name="T72" fmla="*/ 2147483647 w 600"/>
                <a:gd name="T73" fmla="*/ 2147483647 h 510"/>
                <a:gd name="T74" fmla="*/ 2147483647 w 600"/>
                <a:gd name="T75" fmla="*/ 2147483647 h 510"/>
                <a:gd name="T76" fmla="*/ 2147483647 w 600"/>
                <a:gd name="T77" fmla="*/ 2147483647 h 510"/>
                <a:gd name="T78" fmla="*/ 0 w 600"/>
                <a:gd name="T79" fmla="*/ 2147483647 h 510"/>
                <a:gd name="T80" fmla="*/ 0 w 600"/>
                <a:gd name="T81" fmla="*/ 2147483647 h 510"/>
                <a:gd name="T82" fmla="*/ 2147483647 w 600"/>
                <a:gd name="T83" fmla="*/ 2147483647 h 510"/>
                <a:gd name="T84" fmla="*/ 2147483647 w 600"/>
                <a:gd name="T85" fmla="*/ 2147483647 h 510"/>
                <a:gd name="T86" fmla="*/ 2147483647 w 600"/>
                <a:gd name="T87" fmla="*/ 2147483647 h 510"/>
                <a:gd name="T88" fmla="*/ 2147483647 w 600"/>
                <a:gd name="T89" fmla="*/ 2147483647 h 510"/>
                <a:gd name="T90" fmla="*/ 2147483647 w 600"/>
                <a:gd name="T91" fmla="*/ 2147483647 h 510"/>
                <a:gd name="T92" fmla="*/ 2147483647 w 600"/>
                <a:gd name="T93" fmla="*/ 2147483647 h 510"/>
                <a:gd name="T94" fmla="*/ 2147483647 w 600"/>
                <a:gd name="T95" fmla="*/ 2147483647 h 510"/>
                <a:gd name="T96" fmla="*/ 2147483647 w 600"/>
                <a:gd name="T97" fmla="*/ 2147483647 h 510"/>
                <a:gd name="T98" fmla="*/ 2147483647 w 600"/>
                <a:gd name="T99" fmla="*/ 2147483647 h 510"/>
                <a:gd name="T100" fmla="*/ 2147483647 w 600"/>
                <a:gd name="T101" fmla="*/ 2147483647 h 510"/>
                <a:gd name="T102" fmla="*/ 2147483647 w 600"/>
                <a:gd name="T103" fmla="*/ 2147483647 h 510"/>
                <a:gd name="T104" fmla="*/ 2147483647 w 600"/>
                <a:gd name="T105" fmla="*/ 2147483647 h 510"/>
                <a:gd name="T106" fmla="*/ 2147483647 w 600"/>
                <a:gd name="T107" fmla="*/ 2147483647 h 510"/>
                <a:gd name="T108" fmla="*/ 2147483647 w 600"/>
                <a:gd name="T109" fmla="*/ 2147483647 h 510"/>
                <a:gd name="T110" fmla="*/ 2147483647 w 600"/>
                <a:gd name="T111" fmla="*/ 2147483647 h 510"/>
                <a:gd name="T112" fmla="*/ 2147483647 w 600"/>
                <a:gd name="T113" fmla="*/ 0 h 510"/>
                <a:gd name="T114" fmla="*/ 2147483647 w 600"/>
                <a:gd name="T115" fmla="*/ 0 h 510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600"/>
                <a:gd name="T175" fmla="*/ 0 h 510"/>
                <a:gd name="T176" fmla="*/ 600 w 600"/>
                <a:gd name="T177" fmla="*/ 510 h 510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600" h="510">
                  <a:moveTo>
                    <a:pt x="546" y="0"/>
                  </a:moveTo>
                  <a:lnTo>
                    <a:pt x="288" y="0"/>
                  </a:lnTo>
                  <a:lnTo>
                    <a:pt x="282" y="6"/>
                  </a:lnTo>
                  <a:lnTo>
                    <a:pt x="270" y="30"/>
                  </a:lnTo>
                  <a:lnTo>
                    <a:pt x="270" y="42"/>
                  </a:lnTo>
                  <a:lnTo>
                    <a:pt x="264" y="54"/>
                  </a:lnTo>
                  <a:lnTo>
                    <a:pt x="264" y="66"/>
                  </a:lnTo>
                  <a:lnTo>
                    <a:pt x="234" y="96"/>
                  </a:lnTo>
                  <a:lnTo>
                    <a:pt x="198" y="96"/>
                  </a:lnTo>
                  <a:lnTo>
                    <a:pt x="186" y="108"/>
                  </a:lnTo>
                  <a:lnTo>
                    <a:pt x="186" y="144"/>
                  </a:lnTo>
                  <a:lnTo>
                    <a:pt x="156" y="174"/>
                  </a:lnTo>
                  <a:lnTo>
                    <a:pt x="156" y="186"/>
                  </a:lnTo>
                  <a:lnTo>
                    <a:pt x="168" y="210"/>
                  </a:lnTo>
                  <a:lnTo>
                    <a:pt x="168" y="222"/>
                  </a:lnTo>
                  <a:lnTo>
                    <a:pt x="156" y="246"/>
                  </a:lnTo>
                  <a:lnTo>
                    <a:pt x="144" y="252"/>
                  </a:lnTo>
                  <a:lnTo>
                    <a:pt x="138" y="252"/>
                  </a:lnTo>
                  <a:lnTo>
                    <a:pt x="132" y="258"/>
                  </a:lnTo>
                  <a:lnTo>
                    <a:pt x="126" y="270"/>
                  </a:lnTo>
                  <a:lnTo>
                    <a:pt x="114" y="282"/>
                  </a:lnTo>
                  <a:lnTo>
                    <a:pt x="102" y="288"/>
                  </a:lnTo>
                  <a:lnTo>
                    <a:pt x="96" y="294"/>
                  </a:lnTo>
                  <a:lnTo>
                    <a:pt x="84" y="300"/>
                  </a:lnTo>
                  <a:lnTo>
                    <a:pt x="78" y="306"/>
                  </a:lnTo>
                  <a:lnTo>
                    <a:pt x="78" y="318"/>
                  </a:lnTo>
                  <a:lnTo>
                    <a:pt x="90" y="324"/>
                  </a:lnTo>
                  <a:lnTo>
                    <a:pt x="78" y="330"/>
                  </a:lnTo>
                  <a:lnTo>
                    <a:pt x="60" y="366"/>
                  </a:lnTo>
                  <a:lnTo>
                    <a:pt x="60" y="384"/>
                  </a:lnTo>
                  <a:lnTo>
                    <a:pt x="48" y="384"/>
                  </a:lnTo>
                  <a:lnTo>
                    <a:pt x="48" y="390"/>
                  </a:lnTo>
                  <a:lnTo>
                    <a:pt x="54" y="396"/>
                  </a:lnTo>
                  <a:lnTo>
                    <a:pt x="54" y="408"/>
                  </a:lnTo>
                  <a:lnTo>
                    <a:pt x="48" y="420"/>
                  </a:lnTo>
                  <a:lnTo>
                    <a:pt x="36" y="426"/>
                  </a:lnTo>
                  <a:lnTo>
                    <a:pt x="24" y="426"/>
                  </a:lnTo>
                  <a:lnTo>
                    <a:pt x="18" y="432"/>
                  </a:lnTo>
                  <a:lnTo>
                    <a:pt x="6" y="456"/>
                  </a:lnTo>
                  <a:lnTo>
                    <a:pt x="0" y="462"/>
                  </a:lnTo>
                  <a:lnTo>
                    <a:pt x="0" y="510"/>
                  </a:lnTo>
                  <a:lnTo>
                    <a:pt x="276" y="510"/>
                  </a:lnTo>
                  <a:lnTo>
                    <a:pt x="282" y="408"/>
                  </a:lnTo>
                  <a:lnTo>
                    <a:pt x="276" y="396"/>
                  </a:lnTo>
                  <a:lnTo>
                    <a:pt x="276" y="378"/>
                  </a:lnTo>
                  <a:lnTo>
                    <a:pt x="282" y="366"/>
                  </a:lnTo>
                  <a:lnTo>
                    <a:pt x="306" y="354"/>
                  </a:lnTo>
                  <a:lnTo>
                    <a:pt x="336" y="354"/>
                  </a:lnTo>
                  <a:lnTo>
                    <a:pt x="348" y="348"/>
                  </a:lnTo>
                  <a:lnTo>
                    <a:pt x="354" y="342"/>
                  </a:lnTo>
                  <a:lnTo>
                    <a:pt x="354" y="150"/>
                  </a:lnTo>
                  <a:lnTo>
                    <a:pt x="366" y="144"/>
                  </a:lnTo>
                  <a:lnTo>
                    <a:pt x="366" y="132"/>
                  </a:lnTo>
                  <a:lnTo>
                    <a:pt x="588" y="126"/>
                  </a:lnTo>
                  <a:lnTo>
                    <a:pt x="588" y="90"/>
                  </a:lnTo>
                  <a:lnTo>
                    <a:pt x="594" y="84"/>
                  </a:lnTo>
                  <a:lnTo>
                    <a:pt x="600" y="0"/>
                  </a:lnTo>
                  <a:lnTo>
                    <a:pt x="546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endParaRPr>
            </a:p>
          </p:txBody>
        </p:sp>
        <p:sp>
          <p:nvSpPr>
            <p:cNvPr id="28" name="West Bank" descr="© INSCALE GmbH, 05.05.2010&#10;http://www.presentationload.com/"/>
            <p:cNvSpPr>
              <a:spLocks/>
            </p:cNvSpPr>
            <p:nvPr/>
          </p:nvSpPr>
          <p:spPr bwMode="gray">
            <a:xfrm>
              <a:off x="5249003" y="3491760"/>
              <a:ext cx="14078" cy="29395"/>
            </a:xfrm>
            <a:custGeom>
              <a:avLst/>
              <a:gdLst>
                <a:gd name="T0" fmla="*/ 2147483647 w 42"/>
                <a:gd name="T1" fmla="*/ 2147483647 h 96"/>
                <a:gd name="T2" fmla="*/ 2147483647 w 42"/>
                <a:gd name="T3" fmla="*/ 2147483647 h 96"/>
                <a:gd name="T4" fmla="*/ 2147483647 w 42"/>
                <a:gd name="T5" fmla="*/ 2147483647 h 96"/>
                <a:gd name="T6" fmla="*/ 2147483647 w 42"/>
                <a:gd name="T7" fmla="*/ 0 h 96"/>
                <a:gd name="T8" fmla="*/ 2147483647 w 42"/>
                <a:gd name="T9" fmla="*/ 0 h 96"/>
                <a:gd name="T10" fmla="*/ 0 w 42"/>
                <a:gd name="T11" fmla="*/ 2147483647 h 96"/>
                <a:gd name="T12" fmla="*/ 0 w 42"/>
                <a:gd name="T13" fmla="*/ 2147483647 h 96"/>
                <a:gd name="T14" fmla="*/ 2147483647 w 42"/>
                <a:gd name="T15" fmla="*/ 2147483647 h 96"/>
                <a:gd name="T16" fmla="*/ 2147483647 w 42"/>
                <a:gd name="T17" fmla="*/ 2147483647 h 96"/>
                <a:gd name="T18" fmla="*/ 2147483647 w 42"/>
                <a:gd name="T19" fmla="*/ 2147483647 h 96"/>
                <a:gd name="T20" fmla="*/ 2147483647 w 42"/>
                <a:gd name="T21" fmla="*/ 2147483647 h 96"/>
                <a:gd name="T22" fmla="*/ 2147483647 w 42"/>
                <a:gd name="T23" fmla="*/ 2147483647 h 9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42"/>
                <a:gd name="T37" fmla="*/ 0 h 96"/>
                <a:gd name="T38" fmla="*/ 42 w 42"/>
                <a:gd name="T39" fmla="*/ 96 h 9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42" h="96">
                  <a:moveTo>
                    <a:pt x="24" y="78"/>
                  </a:moveTo>
                  <a:lnTo>
                    <a:pt x="30" y="84"/>
                  </a:lnTo>
                  <a:lnTo>
                    <a:pt x="42" y="72"/>
                  </a:lnTo>
                  <a:lnTo>
                    <a:pt x="36" y="0"/>
                  </a:lnTo>
                  <a:lnTo>
                    <a:pt x="18" y="0"/>
                  </a:lnTo>
                  <a:lnTo>
                    <a:pt x="0" y="18"/>
                  </a:lnTo>
                  <a:lnTo>
                    <a:pt x="0" y="90"/>
                  </a:lnTo>
                  <a:lnTo>
                    <a:pt x="6" y="96"/>
                  </a:lnTo>
                  <a:lnTo>
                    <a:pt x="12" y="90"/>
                  </a:lnTo>
                  <a:lnTo>
                    <a:pt x="18" y="90"/>
                  </a:lnTo>
                  <a:lnTo>
                    <a:pt x="18" y="84"/>
                  </a:lnTo>
                  <a:lnTo>
                    <a:pt x="24" y="78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endParaRPr>
            </a:p>
          </p:txBody>
        </p:sp>
        <p:sp>
          <p:nvSpPr>
            <p:cNvPr id="29" name="Uzbekistan" descr="© INSCALE GmbH, 05.05.2010&#10;http://www.presentationload.com/"/>
            <p:cNvSpPr>
              <a:spLocks/>
            </p:cNvSpPr>
            <p:nvPr/>
          </p:nvSpPr>
          <p:spPr bwMode="gray">
            <a:xfrm>
              <a:off x="5650873" y="3167191"/>
              <a:ext cx="385232" cy="206989"/>
            </a:xfrm>
            <a:custGeom>
              <a:avLst/>
              <a:gdLst>
                <a:gd name="T0" fmla="*/ 2147483647 w 1182"/>
                <a:gd name="T1" fmla="*/ 2147483647 h 666"/>
                <a:gd name="T2" fmla="*/ 2147483647 w 1182"/>
                <a:gd name="T3" fmla="*/ 2147483647 h 666"/>
                <a:gd name="T4" fmla="*/ 2147483647 w 1182"/>
                <a:gd name="T5" fmla="*/ 2147483647 h 666"/>
                <a:gd name="T6" fmla="*/ 2147483647 w 1182"/>
                <a:gd name="T7" fmla="*/ 2147483647 h 666"/>
                <a:gd name="T8" fmla="*/ 2147483647 w 1182"/>
                <a:gd name="T9" fmla="*/ 2147483647 h 666"/>
                <a:gd name="T10" fmla="*/ 2147483647 w 1182"/>
                <a:gd name="T11" fmla="*/ 2147483647 h 666"/>
                <a:gd name="T12" fmla="*/ 2147483647 w 1182"/>
                <a:gd name="T13" fmla="*/ 2147483647 h 666"/>
                <a:gd name="T14" fmla="*/ 2147483647 w 1182"/>
                <a:gd name="T15" fmla="*/ 2147483647 h 666"/>
                <a:gd name="T16" fmla="*/ 2147483647 w 1182"/>
                <a:gd name="T17" fmla="*/ 2147483647 h 666"/>
                <a:gd name="T18" fmla="*/ 2147483647 w 1182"/>
                <a:gd name="T19" fmla="*/ 2147483647 h 666"/>
                <a:gd name="T20" fmla="*/ 2147483647 w 1182"/>
                <a:gd name="T21" fmla="*/ 2147483647 h 666"/>
                <a:gd name="T22" fmla="*/ 2147483647 w 1182"/>
                <a:gd name="T23" fmla="*/ 2147483647 h 666"/>
                <a:gd name="T24" fmla="*/ 2147483647 w 1182"/>
                <a:gd name="T25" fmla="*/ 2147483647 h 666"/>
                <a:gd name="T26" fmla="*/ 2147483647 w 1182"/>
                <a:gd name="T27" fmla="*/ 2147483647 h 666"/>
                <a:gd name="T28" fmla="*/ 2147483647 w 1182"/>
                <a:gd name="T29" fmla="*/ 2147483647 h 666"/>
                <a:gd name="T30" fmla="*/ 2147483647 w 1182"/>
                <a:gd name="T31" fmla="*/ 2147483647 h 666"/>
                <a:gd name="T32" fmla="*/ 2147483647 w 1182"/>
                <a:gd name="T33" fmla="*/ 2147483647 h 666"/>
                <a:gd name="T34" fmla="*/ 2147483647 w 1182"/>
                <a:gd name="T35" fmla="*/ 2147483647 h 666"/>
                <a:gd name="T36" fmla="*/ 2147483647 w 1182"/>
                <a:gd name="T37" fmla="*/ 2147483647 h 666"/>
                <a:gd name="T38" fmla="*/ 2147483647 w 1182"/>
                <a:gd name="T39" fmla="*/ 2147483647 h 666"/>
                <a:gd name="T40" fmla="*/ 2147483647 w 1182"/>
                <a:gd name="T41" fmla="*/ 2147483647 h 666"/>
                <a:gd name="T42" fmla="*/ 2147483647 w 1182"/>
                <a:gd name="T43" fmla="*/ 2147483647 h 666"/>
                <a:gd name="T44" fmla="*/ 2147483647 w 1182"/>
                <a:gd name="T45" fmla="*/ 2147483647 h 666"/>
                <a:gd name="T46" fmla="*/ 2147483647 w 1182"/>
                <a:gd name="T47" fmla="*/ 2147483647 h 666"/>
                <a:gd name="T48" fmla="*/ 2147483647 w 1182"/>
                <a:gd name="T49" fmla="*/ 2147483647 h 666"/>
                <a:gd name="T50" fmla="*/ 2147483647 w 1182"/>
                <a:gd name="T51" fmla="*/ 2147483647 h 666"/>
                <a:gd name="T52" fmla="*/ 2147483647 w 1182"/>
                <a:gd name="T53" fmla="*/ 2147483647 h 666"/>
                <a:gd name="T54" fmla="*/ 2147483647 w 1182"/>
                <a:gd name="T55" fmla="*/ 2147483647 h 666"/>
                <a:gd name="T56" fmla="*/ 2147483647 w 1182"/>
                <a:gd name="T57" fmla="*/ 2147483647 h 666"/>
                <a:gd name="T58" fmla="*/ 2147483647 w 1182"/>
                <a:gd name="T59" fmla="*/ 2147483647 h 666"/>
                <a:gd name="T60" fmla="*/ 2147483647 w 1182"/>
                <a:gd name="T61" fmla="*/ 2147483647 h 666"/>
                <a:gd name="T62" fmla="*/ 2147483647 w 1182"/>
                <a:gd name="T63" fmla="*/ 2147483647 h 666"/>
                <a:gd name="T64" fmla="*/ 2147483647 w 1182"/>
                <a:gd name="T65" fmla="*/ 2147483647 h 666"/>
                <a:gd name="T66" fmla="*/ 2147483647 w 1182"/>
                <a:gd name="T67" fmla="*/ 2147483647 h 666"/>
                <a:gd name="T68" fmla="*/ 2147483647 w 1182"/>
                <a:gd name="T69" fmla="*/ 2147483647 h 666"/>
                <a:gd name="T70" fmla="*/ 2147483647 w 1182"/>
                <a:gd name="T71" fmla="*/ 2147483647 h 666"/>
                <a:gd name="T72" fmla="*/ 2147483647 w 1182"/>
                <a:gd name="T73" fmla="*/ 2147483647 h 666"/>
                <a:gd name="T74" fmla="*/ 2147483647 w 1182"/>
                <a:gd name="T75" fmla="*/ 2147483647 h 666"/>
                <a:gd name="T76" fmla="*/ 2147483647 w 1182"/>
                <a:gd name="T77" fmla="*/ 2147483647 h 666"/>
                <a:gd name="T78" fmla="*/ 2147483647 w 1182"/>
                <a:gd name="T79" fmla="*/ 2147483647 h 666"/>
                <a:gd name="T80" fmla="*/ 2147483647 w 1182"/>
                <a:gd name="T81" fmla="*/ 2147483647 h 666"/>
                <a:gd name="T82" fmla="*/ 2147483647 w 1182"/>
                <a:gd name="T83" fmla="*/ 2147483647 h 666"/>
                <a:gd name="T84" fmla="*/ 2147483647 w 1182"/>
                <a:gd name="T85" fmla="*/ 2147483647 h 666"/>
                <a:gd name="T86" fmla="*/ 2147483647 w 1182"/>
                <a:gd name="T87" fmla="*/ 2147483647 h 666"/>
                <a:gd name="T88" fmla="*/ 2147483647 w 1182"/>
                <a:gd name="T89" fmla="*/ 2147483647 h 666"/>
                <a:gd name="T90" fmla="*/ 2147483647 w 1182"/>
                <a:gd name="T91" fmla="*/ 2147483647 h 666"/>
                <a:gd name="T92" fmla="*/ 2147483647 w 1182"/>
                <a:gd name="T93" fmla="*/ 2147483647 h 666"/>
                <a:gd name="T94" fmla="*/ 2147483647 w 1182"/>
                <a:gd name="T95" fmla="*/ 2147483647 h 666"/>
                <a:gd name="T96" fmla="*/ 2147483647 w 1182"/>
                <a:gd name="T97" fmla="*/ 2147483647 h 666"/>
                <a:gd name="T98" fmla="*/ 2147483647 w 1182"/>
                <a:gd name="T99" fmla="*/ 2147483647 h 666"/>
                <a:gd name="T100" fmla="*/ 2147483647 w 1182"/>
                <a:gd name="T101" fmla="*/ 2147483647 h 666"/>
                <a:gd name="T102" fmla="*/ 2147483647 w 1182"/>
                <a:gd name="T103" fmla="*/ 2147483647 h 666"/>
                <a:gd name="T104" fmla="*/ 2147483647 w 1182"/>
                <a:gd name="T105" fmla="*/ 2147483647 h 666"/>
                <a:gd name="T106" fmla="*/ 2147483647 w 1182"/>
                <a:gd name="T107" fmla="*/ 2147483647 h 666"/>
                <a:gd name="T108" fmla="*/ 2147483647 w 1182"/>
                <a:gd name="T109" fmla="*/ 2147483647 h 666"/>
                <a:gd name="T110" fmla="*/ 2147483647 w 1182"/>
                <a:gd name="T111" fmla="*/ 2147483647 h 666"/>
                <a:gd name="T112" fmla="*/ 2147483647 w 1182"/>
                <a:gd name="T113" fmla="*/ 2147483647 h 666"/>
                <a:gd name="T114" fmla="*/ 2147483647 w 1182"/>
                <a:gd name="T115" fmla="*/ 2147483647 h 66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1182"/>
                <a:gd name="T175" fmla="*/ 0 h 666"/>
                <a:gd name="T176" fmla="*/ 1182 w 1182"/>
                <a:gd name="T177" fmla="*/ 666 h 666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1182" h="666">
                  <a:moveTo>
                    <a:pt x="1152" y="372"/>
                  </a:moveTo>
                  <a:lnTo>
                    <a:pt x="1146" y="360"/>
                  </a:lnTo>
                  <a:lnTo>
                    <a:pt x="1122" y="360"/>
                  </a:lnTo>
                  <a:lnTo>
                    <a:pt x="1116" y="342"/>
                  </a:lnTo>
                  <a:lnTo>
                    <a:pt x="1098" y="342"/>
                  </a:lnTo>
                  <a:lnTo>
                    <a:pt x="1080" y="318"/>
                  </a:lnTo>
                  <a:lnTo>
                    <a:pt x="1080" y="330"/>
                  </a:lnTo>
                  <a:lnTo>
                    <a:pt x="1068" y="330"/>
                  </a:lnTo>
                  <a:lnTo>
                    <a:pt x="1068" y="342"/>
                  </a:lnTo>
                  <a:lnTo>
                    <a:pt x="1032" y="342"/>
                  </a:lnTo>
                  <a:lnTo>
                    <a:pt x="1020" y="330"/>
                  </a:lnTo>
                  <a:lnTo>
                    <a:pt x="990" y="318"/>
                  </a:lnTo>
                  <a:lnTo>
                    <a:pt x="1038" y="270"/>
                  </a:lnTo>
                  <a:lnTo>
                    <a:pt x="1038" y="264"/>
                  </a:lnTo>
                  <a:lnTo>
                    <a:pt x="1032" y="264"/>
                  </a:lnTo>
                  <a:lnTo>
                    <a:pt x="1032" y="258"/>
                  </a:lnTo>
                  <a:lnTo>
                    <a:pt x="1002" y="276"/>
                  </a:lnTo>
                  <a:lnTo>
                    <a:pt x="978" y="276"/>
                  </a:lnTo>
                  <a:lnTo>
                    <a:pt x="966" y="300"/>
                  </a:lnTo>
                  <a:lnTo>
                    <a:pt x="960" y="300"/>
                  </a:lnTo>
                  <a:lnTo>
                    <a:pt x="954" y="306"/>
                  </a:lnTo>
                  <a:lnTo>
                    <a:pt x="942" y="306"/>
                  </a:lnTo>
                  <a:lnTo>
                    <a:pt x="930" y="312"/>
                  </a:lnTo>
                  <a:lnTo>
                    <a:pt x="918" y="324"/>
                  </a:lnTo>
                  <a:lnTo>
                    <a:pt x="918" y="342"/>
                  </a:lnTo>
                  <a:lnTo>
                    <a:pt x="912" y="342"/>
                  </a:lnTo>
                  <a:lnTo>
                    <a:pt x="906" y="348"/>
                  </a:lnTo>
                  <a:lnTo>
                    <a:pt x="894" y="354"/>
                  </a:lnTo>
                  <a:lnTo>
                    <a:pt x="882" y="366"/>
                  </a:lnTo>
                  <a:lnTo>
                    <a:pt x="882" y="378"/>
                  </a:lnTo>
                  <a:lnTo>
                    <a:pt x="888" y="384"/>
                  </a:lnTo>
                  <a:lnTo>
                    <a:pt x="888" y="396"/>
                  </a:lnTo>
                  <a:lnTo>
                    <a:pt x="882" y="390"/>
                  </a:lnTo>
                  <a:lnTo>
                    <a:pt x="870" y="390"/>
                  </a:lnTo>
                  <a:lnTo>
                    <a:pt x="858" y="384"/>
                  </a:lnTo>
                  <a:lnTo>
                    <a:pt x="852" y="384"/>
                  </a:lnTo>
                  <a:lnTo>
                    <a:pt x="852" y="372"/>
                  </a:lnTo>
                  <a:lnTo>
                    <a:pt x="858" y="366"/>
                  </a:lnTo>
                  <a:lnTo>
                    <a:pt x="858" y="348"/>
                  </a:lnTo>
                  <a:lnTo>
                    <a:pt x="840" y="342"/>
                  </a:lnTo>
                  <a:lnTo>
                    <a:pt x="762" y="342"/>
                  </a:lnTo>
                  <a:lnTo>
                    <a:pt x="732" y="282"/>
                  </a:lnTo>
                  <a:lnTo>
                    <a:pt x="726" y="276"/>
                  </a:lnTo>
                  <a:lnTo>
                    <a:pt x="714" y="276"/>
                  </a:lnTo>
                  <a:lnTo>
                    <a:pt x="708" y="282"/>
                  </a:lnTo>
                  <a:lnTo>
                    <a:pt x="702" y="282"/>
                  </a:lnTo>
                  <a:lnTo>
                    <a:pt x="696" y="276"/>
                  </a:lnTo>
                  <a:lnTo>
                    <a:pt x="696" y="234"/>
                  </a:lnTo>
                  <a:lnTo>
                    <a:pt x="690" y="216"/>
                  </a:lnTo>
                  <a:lnTo>
                    <a:pt x="690" y="204"/>
                  </a:lnTo>
                  <a:lnTo>
                    <a:pt x="660" y="204"/>
                  </a:lnTo>
                  <a:lnTo>
                    <a:pt x="654" y="192"/>
                  </a:lnTo>
                  <a:lnTo>
                    <a:pt x="642" y="186"/>
                  </a:lnTo>
                  <a:lnTo>
                    <a:pt x="636" y="168"/>
                  </a:lnTo>
                  <a:lnTo>
                    <a:pt x="618" y="150"/>
                  </a:lnTo>
                  <a:lnTo>
                    <a:pt x="612" y="138"/>
                  </a:lnTo>
                  <a:lnTo>
                    <a:pt x="600" y="138"/>
                  </a:lnTo>
                  <a:lnTo>
                    <a:pt x="576" y="150"/>
                  </a:lnTo>
                  <a:lnTo>
                    <a:pt x="570" y="156"/>
                  </a:lnTo>
                  <a:lnTo>
                    <a:pt x="552" y="156"/>
                  </a:lnTo>
                  <a:lnTo>
                    <a:pt x="534" y="150"/>
                  </a:lnTo>
                  <a:lnTo>
                    <a:pt x="474" y="150"/>
                  </a:lnTo>
                  <a:lnTo>
                    <a:pt x="456" y="156"/>
                  </a:lnTo>
                  <a:lnTo>
                    <a:pt x="420" y="156"/>
                  </a:lnTo>
                  <a:lnTo>
                    <a:pt x="414" y="162"/>
                  </a:lnTo>
                  <a:lnTo>
                    <a:pt x="408" y="162"/>
                  </a:lnTo>
                  <a:lnTo>
                    <a:pt x="330" y="90"/>
                  </a:lnTo>
                  <a:lnTo>
                    <a:pt x="264" y="54"/>
                  </a:lnTo>
                  <a:lnTo>
                    <a:pt x="270" y="66"/>
                  </a:lnTo>
                  <a:lnTo>
                    <a:pt x="270" y="90"/>
                  </a:lnTo>
                  <a:lnTo>
                    <a:pt x="264" y="102"/>
                  </a:lnTo>
                  <a:lnTo>
                    <a:pt x="258" y="108"/>
                  </a:lnTo>
                  <a:lnTo>
                    <a:pt x="240" y="108"/>
                  </a:lnTo>
                  <a:lnTo>
                    <a:pt x="228" y="102"/>
                  </a:lnTo>
                  <a:lnTo>
                    <a:pt x="222" y="96"/>
                  </a:lnTo>
                  <a:lnTo>
                    <a:pt x="222" y="78"/>
                  </a:lnTo>
                  <a:lnTo>
                    <a:pt x="210" y="54"/>
                  </a:lnTo>
                  <a:lnTo>
                    <a:pt x="216" y="36"/>
                  </a:lnTo>
                  <a:lnTo>
                    <a:pt x="162" y="12"/>
                  </a:lnTo>
                  <a:lnTo>
                    <a:pt x="156" y="30"/>
                  </a:lnTo>
                  <a:lnTo>
                    <a:pt x="168" y="36"/>
                  </a:lnTo>
                  <a:lnTo>
                    <a:pt x="174" y="48"/>
                  </a:lnTo>
                  <a:lnTo>
                    <a:pt x="174" y="72"/>
                  </a:lnTo>
                  <a:lnTo>
                    <a:pt x="168" y="78"/>
                  </a:lnTo>
                  <a:lnTo>
                    <a:pt x="156" y="84"/>
                  </a:lnTo>
                  <a:lnTo>
                    <a:pt x="150" y="84"/>
                  </a:lnTo>
                  <a:lnTo>
                    <a:pt x="144" y="78"/>
                  </a:lnTo>
                  <a:lnTo>
                    <a:pt x="144" y="60"/>
                  </a:lnTo>
                  <a:lnTo>
                    <a:pt x="132" y="48"/>
                  </a:lnTo>
                  <a:lnTo>
                    <a:pt x="132" y="42"/>
                  </a:lnTo>
                  <a:lnTo>
                    <a:pt x="144" y="30"/>
                  </a:lnTo>
                  <a:lnTo>
                    <a:pt x="150" y="6"/>
                  </a:lnTo>
                  <a:lnTo>
                    <a:pt x="144" y="0"/>
                  </a:lnTo>
                  <a:lnTo>
                    <a:pt x="0" y="42"/>
                  </a:lnTo>
                  <a:lnTo>
                    <a:pt x="48" y="324"/>
                  </a:lnTo>
                  <a:lnTo>
                    <a:pt x="60" y="324"/>
                  </a:lnTo>
                  <a:lnTo>
                    <a:pt x="72" y="336"/>
                  </a:lnTo>
                  <a:lnTo>
                    <a:pt x="138" y="336"/>
                  </a:lnTo>
                  <a:lnTo>
                    <a:pt x="132" y="324"/>
                  </a:lnTo>
                  <a:lnTo>
                    <a:pt x="120" y="318"/>
                  </a:lnTo>
                  <a:lnTo>
                    <a:pt x="114" y="300"/>
                  </a:lnTo>
                  <a:lnTo>
                    <a:pt x="114" y="288"/>
                  </a:lnTo>
                  <a:lnTo>
                    <a:pt x="132" y="270"/>
                  </a:lnTo>
                  <a:lnTo>
                    <a:pt x="144" y="264"/>
                  </a:lnTo>
                  <a:lnTo>
                    <a:pt x="156" y="264"/>
                  </a:lnTo>
                  <a:lnTo>
                    <a:pt x="162" y="258"/>
                  </a:lnTo>
                  <a:lnTo>
                    <a:pt x="168" y="258"/>
                  </a:lnTo>
                  <a:lnTo>
                    <a:pt x="168" y="246"/>
                  </a:lnTo>
                  <a:lnTo>
                    <a:pt x="174" y="240"/>
                  </a:lnTo>
                  <a:lnTo>
                    <a:pt x="180" y="240"/>
                  </a:lnTo>
                  <a:lnTo>
                    <a:pt x="186" y="246"/>
                  </a:lnTo>
                  <a:lnTo>
                    <a:pt x="198" y="246"/>
                  </a:lnTo>
                  <a:lnTo>
                    <a:pt x="204" y="252"/>
                  </a:lnTo>
                  <a:lnTo>
                    <a:pt x="174" y="222"/>
                  </a:lnTo>
                  <a:lnTo>
                    <a:pt x="204" y="228"/>
                  </a:lnTo>
                  <a:lnTo>
                    <a:pt x="210" y="216"/>
                  </a:lnTo>
                  <a:lnTo>
                    <a:pt x="228" y="240"/>
                  </a:lnTo>
                  <a:lnTo>
                    <a:pt x="252" y="240"/>
                  </a:lnTo>
                  <a:lnTo>
                    <a:pt x="252" y="252"/>
                  </a:lnTo>
                  <a:lnTo>
                    <a:pt x="264" y="258"/>
                  </a:lnTo>
                  <a:lnTo>
                    <a:pt x="300" y="258"/>
                  </a:lnTo>
                  <a:lnTo>
                    <a:pt x="306" y="264"/>
                  </a:lnTo>
                  <a:lnTo>
                    <a:pt x="312" y="276"/>
                  </a:lnTo>
                  <a:lnTo>
                    <a:pt x="312" y="288"/>
                  </a:lnTo>
                  <a:lnTo>
                    <a:pt x="324" y="294"/>
                  </a:lnTo>
                  <a:lnTo>
                    <a:pt x="312" y="306"/>
                  </a:lnTo>
                  <a:lnTo>
                    <a:pt x="312" y="318"/>
                  </a:lnTo>
                  <a:lnTo>
                    <a:pt x="330" y="336"/>
                  </a:lnTo>
                  <a:lnTo>
                    <a:pt x="360" y="336"/>
                  </a:lnTo>
                  <a:lnTo>
                    <a:pt x="414" y="342"/>
                  </a:lnTo>
                  <a:lnTo>
                    <a:pt x="414" y="336"/>
                  </a:lnTo>
                  <a:lnTo>
                    <a:pt x="450" y="354"/>
                  </a:lnTo>
                  <a:lnTo>
                    <a:pt x="468" y="384"/>
                  </a:lnTo>
                  <a:lnTo>
                    <a:pt x="486" y="402"/>
                  </a:lnTo>
                  <a:lnTo>
                    <a:pt x="486" y="408"/>
                  </a:lnTo>
                  <a:lnTo>
                    <a:pt x="492" y="414"/>
                  </a:lnTo>
                  <a:lnTo>
                    <a:pt x="510" y="450"/>
                  </a:lnTo>
                  <a:lnTo>
                    <a:pt x="522" y="462"/>
                  </a:lnTo>
                  <a:lnTo>
                    <a:pt x="534" y="468"/>
                  </a:lnTo>
                  <a:lnTo>
                    <a:pt x="552" y="468"/>
                  </a:lnTo>
                  <a:lnTo>
                    <a:pt x="564" y="474"/>
                  </a:lnTo>
                  <a:lnTo>
                    <a:pt x="570" y="474"/>
                  </a:lnTo>
                  <a:lnTo>
                    <a:pt x="582" y="486"/>
                  </a:lnTo>
                  <a:lnTo>
                    <a:pt x="588" y="498"/>
                  </a:lnTo>
                  <a:lnTo>
                    <a:pt x="594" y="504"/>
                  </a:lnTo>
                  <a:lnTo>
                    <a:pt x="624" y="522"/>
                  </a:lnTo>
                  <a:lnTo>
                    <a:pt x="648" y="522"/>
                  </a:lnTo>
                  <a:lnTo>
                    <a:pt x="666" y="534"/>
                  </a:lnTo>
                  <a:lnTo>
                    <a:pt x="690" y="546"/>
                  </a:lnTo>
                  <a:lnTo>
                    <a:pt x="696" y="552"/>
                  </a:lnTo>
                  <a:lnTo>
                    <a:pt x="708" y="558"/>
                  </a:lnTo>
                  <a:lnTo>
                    <a:pt x="720" y="570"/>
                  </a:lnTo>
                  <a:lnTo>
                    <a:pt x="732" y="570"/>
                  </a:lnTo>
                  <a:lnTo>
                    <a:pt x="744" y="582"/>
                  </a:lnTo>
                  <a:lnTo>
                    <a:pt x="750" y="582"/>
                  </a:lnTo>
                  <a:lnTo>
                    <a:pt x="774" y="576"/>
                  </a:lnTo>
                  <a:lnTo>
                    <a:pt x="822" y="606"/>
                  </a:lnTo>
                  <a:lnTo>
                    <a:pt x="816" y="612"/>
                  </a:lnTo>
                  <a:lnTo>
                    <a:pt x="816" y="630"/>
                  </a:lnTo>
                  <a:lnTo>
                    <a:pt x="828" y="642"/>
                  </a:lnTo>
                  <a:lnTo>
                    <a:pt x="828" y="654"/>
                  </a:lnTo>
                  <a:lnTo>
                    <a:pt x="840" y="654"/>
                  </a:lnTo>
                  <a:lnTo>
                    <a:pt x="852" y="642"/>
                  </a:lnTo>
                  <a:lnTo>
                    <a:pt x="870" y="666"/>
                  </a:lnTo>
                  <a:lnTo>
                    <a:pt x="882" y="660"/>
                  </a:lnTo>
                  <a:lnTo>
                    <a:pt x="894" y="660"/>
                  </a:lnTo>
                  <a:lnTo>
                    <a:pt x="900" y="666"/>
                  </a:lnTo>
                  <a:lnTo>
                    <a:pt x="906" y="666"/>
                  </a:lnTo>
                  <a:lnTo>
                    <a:pt x="900" y="666"/>
                  </a:lnTo>
                  <a:lnTo>
                    <a:pt x="900" y="642"/>
                  </a:lnTo>
                  <a:lnTo>
                    <a:pt x="906" y="636"/>
                  </a:lnTo>
                  <a:lnTo>
                    <a:pt x="912" y="624"/>
                  </a:lnTo>
                  <a:lnTo>
                    <a:pt x="924" y="618"/>
                  </a:lnTo>
                  <a:lnTo>
                    <a:pt x="930" y="606"/>
                  </a:lnTo>
                  <a:lnTo>
                    <a:pt x="930" y="588"/>
                  </a:lnTo>
                  <a:lnTo>
                    <a:pt x="918" y="576"/>
                  </a:lnTo>
                  <a:lnTo>
                    <a:pt x="906" y="570"/>
                  </a:lnTo>
                  <a:lnTo>
                    <a:pt x="900" y="564"/>
                  </a:lnTo>
                  <a:lnTo>
                    <a:pt x="900" y="546"/>
                  </a:lnTo>
                  <a:lnTo>
                    <a:pt x="906" y="540"/>
                  </a:lnTo>
                  <a:lnTo>
                    <a:pt x="906" y="534"/>
                  </a:lnTo>
                  <a:lnTo>
                    <a:pt x="894" y="522"/>
                  </a:lnTo>
                  <a:lnTo>
                    <a:pt x="882" y="522"/>
                  </a:lnTo>
                  <a:lnTo>
                    <a:pt x="876" y="516"/>
                  </a:lnTo>
                  <a:lnTo>
                    <a:pt x="870" y="516"/>
                  </a:lnTo>
                  <a:lnTo>
                    <a:pt x="858" y="504"/>
                  </a:lnTo>
                  <a:lnTo>
                    <a:pt x="840" y="504"/>
                  </a:lnTo>
                  <a:lnTo>
                    <a:pt x="840" y="486"/>
                  </a:lnTo>
                  <a:lnTo>
                    <a:pt x="846" y="480"/>
                  </a:lnTo>
                  <a:lnTo>
                    <a:pt x="894" y="480"/>
                  </a:lnTo>
                  <a:lnTo>
                    <a:pt x="918" y="468"/>
                  </a:lnTo>
                  <a:lnTo>
                    <a:pt x="918" y="456"/>
                  </a:lnTo>
                  <a:lnTo>
                    <a:pt x="912" y="456"/>
                  </a:lnTo>
                  <a:lnTo>
                    <a:pt x="930" y="444"/>
                  </a:lnTo>
                  <a:lnTo>
                    <a:pt x="906" y="420"/>
                  </a:lnTo>
                  <a:lnTo>
                    <a:pt x="948" y="420"/>
                  </a:lnTo>
                  <a:lnTo>
                    <a:pt x="948" y="414"/>
                  </a:lnTo>
                  <a:lnTo>
                    <a:pt x="936" y="402"/>
                  </a:lnTo>
                  <a:lnTo>
                    <a:pt x="936" y="390"/>
                  </a:lnTo>
                  <a:lnTo>
                    <a:pt x="942" y="384"/>
                  </a:lnTo>
                  <a:lnTo>
                    <a:pt x="942" y="372"/>
                  </a:lnTo>
                  <a:lnTo>
                    <a:pt x="954" y="372"/>
                  </a:lnTo>
                  <a:lnTo>
                    <a:pt x="972" y="390"/>
                  </a:lnTo>
                  <a:lnTo>
                    <a:pt x="978" y="390"/>
                  </a:lnTo>
                  <a:lnTo>
                    <a:pt x="984" y="378"/>
                  </a:lnTo>
                  <a:lnTo>
                    <a:pt x="996" y="372"/>
                  </a:lnTo>
                  <a:lnTo>
                    <a:pt x="1002" y="360"/>
                  </a:lnTo>
                  <a:lnTo>
                    <a:pt x="1020" y="360"/>
                  </a:lnTo>
                  <a:lnTo>
                    <a:pt x="1032" y="366"/>
                  </a:lnTo>
                  <a:lnTo>
                    <a:pt x="1038" y="372"/>
                  </a:lnTo>
                  <a:lnTo>
                    <a:pt x="1014" y="408"/>
                  </a:lnTo>
                  <a:lnTo>
                    <a:pt x="1026" y="408"/>
                  </a:lnTo>
                  <a:lnTo>
                    <a:pt x="1032" y="414"/>
                  </a:lnTo>
                  <a:lnTo>
                    <a:pt x="1044" y="414"/>
                  </a:lnTo>
                  <a:lnTo>
                    <a:pt x="1050" y="420"/>
                  </a:lnTo>
                  <a:lnTo>
                    <a:pt x="1056" y="420"/>
                  </a:lnTo>
                  <a:lnTo>
                    <a:pt x="1068" y="414"/>
                  </a:lnTo>
                  <a:lnTo>
                    <a:pt x="1086" y="414"/>
                  </a:lnTo>
                  <a:lnTo>
                    <a:pt x="1092" y="420"/>
                  </a:lnTo>
                  <a:lnTo>
                    <a:pt x="1098" y="420"/>
                  </a:lnTo>
                  <a:lnTo>
                    <a:pt x="1104" y="426"/>
                  </a:lnTo>
                  <a:lnTo>
                    <a:pt x="1110" y="426"/>
                  </a:lnTo>
                  <a:lnTo>
                    <a:pt x="1128" y="408"/>
                  </a:lnTo>
                  <a:lnTo>
                    <a:pt x="1146" y="402"/>
                  </a:lnTo>
                  <a:lnTo>
                    <a:pt x="1146" y="396"/>
                  </a:lnTo>
                  <a:lnTo>
                    <a:pt x="1158" y="396"/>
                  </a:lnTo>
                  <a:lnTo>
                    <a:pt x="1170" y="390"/>
                  </a:lnTo>
                  <a:lnTo>
                    <a:pt x="1182" y="378"/>
                  </a:lnTo>
                  <a:lnTo>
                    <a:pt x="1182" y="366"/>
                  </a:lnTo>
                  <a:lnTo>
                    <a:pt x="1170" y="366"/>
                  </a:lnTo>
                  <a:lnTo>
                    <a:pt x="1158" y="372"/>
                  </a:lnTo>
                  <a:lnTo>
                    <a:pt x="1152" y="372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endParaRPr>
            </a:p>
          </p:txBody>
        </p:sp>
        <p:sp>
          <p:nvSpPr>
            <p:cNvPr id="30" name="Vietnam" descr="© INSCALE GmbH, 05.05.2010&#10;http://www.presentationload.com/"/>
            <p:cNvSpPr>
              <a:spLocks/>
            </p:cNvSpPr>
            <p:nvPr/>
          </p:nvSpPr>
          <p:spPr bwMode="gray">
            <a:xfrm>
              <a:off x="6783532" y="3719570"/>
              <a:ext cx="195815" cy="369886"/>
            </a:xfrm>
            <a:custGeom>
              <a:avLst/>
              <a:gdLst>
                <a:gd name="T0" fmla="*/ 2147483647 w 606"/>
                <a:gd name="T1" fmla="*/ 2147483647 h 1194"/>
                <a:gd name="T2" fmla="*/ 2147483647 w 606"/>
                <a:gd name="T3" fmla="*/ 2147483647 h 1194"/>
                <a:gd name="T4" fmla="*/ 2147483647 w 606"/>
                <a:gd name="T5" fmla="*/ 2147483647 h 1194"/>
                <a:gd name="T6" fmla="*/ 2147483647 w 606"/>
                <a:gd name="T7" fmla="*/ 2147483647 h 1194"/>
                <a:gd name="T8" fmla="*/ 2147483647 w 606"/>
                <a:gd name="T9" fmla="*/ 2147483647 h 1194"/>
                <a:gd name="T10" fmla="*/ 2147483647 w 606"/>
                <a:gd name="T11" fmla="*/ 2147483647 h 1194"/>
                <a:gd name="T12" fmla="*/ 2147483647 w 606"/>
                <a:gd name="T13" fmla="*/ 2147483647 h 1194"/>
                <a:gd name="T14" fmla="*/ 2147483647 w 606"/>
                <a:gd name="T15" fmla="*/ 2147483647 h 1194"/>
                <a:gd name="T16" fmla="*/ 2147483647 w 606"/>
                <a:gd name="T17" fmla="*/ 2147483647 h 1194"/>
                <a:gd name="T18" fmla="*/ 2147483647 w 606"/>
                <a:gd name="T19" fmla="*/ 2147483647 h 1194"/>
                <a:gd name="T20" fmla="*/ 2147483647 w 606"/>
                <a:gd name="T21" fmla="*/ 2147483647 h 1194"/>
                <a:gd name="T22" fmla="*/ 2147483647 w 606"/>
                <a:gd name="T23" fmla="*/ 2147483647 h 1194"/>
                <a:gd name="T24" fmla="*/ 2147483647 w 606"/>
                <a:gd name="T25" fmla="*/ 2147483647 h 1194"/>
                <a:gd name="T26" fmla="*/ 2147483647 w 606"/>
                <a:gd name="T27" fmla="*/ 2147483647 h 1194"/>
                <a:gd name="T28" fmla="*/ 2147483647 w 606"/>
                <a:gd name="T29" fmla="*/ 2147483647 h 1194"/>
                <a:gd name="T30" fmla="*/ 2147483647 w 606"/>
                <a:gd name="T31" fmla="*/ 2147483647 h 1194"/>
                <a:gd name="T32" fmla="*/ 2147483647 w 606"/>
                <a:gd name="T33" fmla="*/ 2147483647 h 1194"/>
                <a:gd name="T34" fmla="*/ 2147483647 w 606"/>
                <a:gd name="T35" fmla="*/ 2147483647 h 1194"/>
                <a:gd name="T36" fmla="*/ 2147483647 w 606"/>
                <a:gd name="T37" fmla="*/ 2147483647 h 1194"/>
                <a:gd name="T38" fmla="*/ 2147483647 w 606"/>
                <a:gd name="T39" fmla="*/ 2147483647 h 1194"/>
                <a:gd name="T40" fmla="*/ 2147483647 w 606"/>
                <a:gd name="T41" fmla="*/ 2147483647 h 1194"/>
                <a:gd name="T42" fmla="*/ 2147483647 w 606"/>
                <a:gd name="T43" fmla="*/ 2147483647 h 1194"/>
                <a:gd name="T44" fmla="*/ 2147483647 w 606"/>
                <a:gd name="T45" fmla="*/ 2147483647 h 1194"/>
                <a:gd name="T46" fmla="*/ 2147483647 w 606"/>
                <a:gd name="T47" fmla="*/ 2147483647 h 1194"/>
                <a:gd name="T48" fmla="*/ 2147483647 w 606"/>
                <a:gd name="T49" fmla="*/ 2147483647 h 1194"/>
                <a:gd name="T50" fmla="*/ 2147483647 w 606"/>
                <a:gd name="T51" fmla="*/ 2147483647 h 1194"/>
                <a:gd name="T52" fmla="*/ 2147483647 w 606"/>
                <a:gd name="T53" fmla="*/ 2147483647 h 1194"/>
                <a:gd name="T54" fmla="*/ 2147483647 w 606"/>
                <a:gd name="T55" fmla="*/ 2147483647 h 1194"/>
                <a:gd name="T56" fmla="*/ 2147483647 w 606"/>
                <a:gd name="T57" fmla="*/ 2147483647 h 1194"/>
                <a:gd name="T58" fmla="*/ 2147483647 w 606"/>
                <a:gd name="T59" fmla="*/ 2147483647 h 1194"/>
                <a:gd name="T60" fmla="*/ 2147483647 w 606"/>
                <a:gd name="T61" fmla="*/ 2147483647 h 1194"/>
                <a:gd name="T62" fmla="*/ 2147483647 w 606"/>
                <a:gd name="T63" fmla="*/ 2147483647 h 1194"/>
                <a:gd name="T64" fmla="*/ 2147483647 w 606"/>
                <a:gd name="T65" fmla="*/ 2147483647 h 1194"/>
                <a:gd name="T66" fmla="*/ 2147483647 w 606"/>
                <a:gd name="T67" fmla="*/ 2147483647 h 1194"/>
                <a:gd name="T68" fmla="*/ 2147483647 w 606"/>
                <a:gd name="T69" fmla="*/ 2147483647 h 1194"/>
                <a:gd name="T70" fmla="*/ 2147483647 w 606"/>
                <a:gd name="T71" fmla="*/ 2147483647 h 1194"/>
                <a:gd name="T72" fmla="*/ 2147483647 w 606"/>
                <a:gd name="T73" fmla="*/ 2147483647 h 1194"/>
                <a:gd name="T74" fmla="*/ 2147483647 w 606"/>
                <a:gd name="T75" fmla="*/ 2147483647 h 1194"/>
                <a:gd name="T76" fmla="*/ 2147483647 w 606"/>
                <a:gd name="T77" fmla="*/ 2147483647 h 1194"/>
                <a:gd name="T78" fmla="*/ 2147483647 w 606"/>
                <a:gd name="T79" fmla="*/ 2147483647 h 1194"/>
                <a:gd name="T80" fmla="*/ 2147483647 w 606"/>
                <a:gd name="T81" fmla="*/ 2147483647 h 1194"/>
                <a:gd name="T82" fmla="*/ 2147483647 w 606"/>
                <a:gd name="T83" fmla="*/ 2147483647 h 1194"/>
                <a:gd name="T84" fmla="*/ 2147483647 w 606"/>
                <a:gd name="T85" fmla="*/ 2147483647 h 1194"/>
                <a:gd name="T86" fmla="*/ 2147483647 w 606"/>
                <a:gd name="T87" fmla="*/ 2147483647 h 1194"/>
                <a:gd name="T88" fmla="*/ 2147483647 w 606"/>
                <a:gd name="T89" fmla="*/ 2147483647 h 1194"/>
                <a:gd name="T90" fmla="*/ 2147483647 w 606"/>
                <a:gd name="T91" fmla="*/ 2147483647 h 1194"/>
                <a:gd name="T92" fmla="*/ 2147483647 w 606"/>
                <a:gd name="T93" fmla="*/ 2147483647 h 1194"/>
                <a:gd name="T94" fmla="*/ 2147483647 w 606"/>
                <a:gd name="T95" fmla="*/ 2147483647 h 1194"/>
                <a:gd name="T96" fmla="*/ 2147483647 w 606"/>
                <a:gd name="T97" fmla="*/ 2147483647 h 1194"/>
                <a:gd name="T98" fmla="*/ 2147483647 w 606"/>
                <a:gd name="T99" fmla="*/ 2147483647 h 1194"/>
                <a:gd name="T100" fmla="*/ 2147483647 w 606"/>
                <a:gd name="T101" fmla="*/ 2147483647 h 1194"/>
                <a:gd name="T102" fmla="*/ 2147483647 w 606"/>
                <a:gd name="T103" fmla="*/ 2147483647 h 1194"/>
                <a:gd name="T104" fmla="*/ 2147483647 w 606"/>
                <a:gd name="T105" fmla="*/ 2147483647 h 1194"/>
                <a:gd name="T106" fmla="*/ 2147483647 w 606"/>
                <a:gd name="T107" fmla="*/ 2147483647 h 1194"/>
                <a:gd name="T108" fmla="*/ 2147483647 w 606"/>
                <a:gd name="T109" fmla="*/ 2147483647 h 1194"/>
                <a:gd name="T110" fmla="*/ 2147483647 w 606"/>
                <a:gd name="T111" fmla="*/ 2147483647 h 1194"/>
                <a:gd name="T112" fmla="*/ 2147483647 w 606"/>
                <a:gd name="T113" fmla="*/ 2147483647 h 1194"/>
                <a:gd name="T114" fmla="*/ 2147483647 w 606"/>
                <a:gd name="T115" fmla="*/ 2147483647 h 1194"/>
                <a:gd name="T116" fmla="*/ 2147483647 w 606"/>
                <a:gd name="T117" fmla="*/ 2147483647 h 1194"/>
                <a:gd name="T118" fmla="*/ 2147483647 w 606"/>
                <a:gd name="T119" fmla="*/ 2147483647 h 1194"/>
                <a:gd name="T120" fmla="*/ 2147483647 w 606"/>
                <a:gd name="T121" fmla="*/ 2147483647 h 1194"/>
                <a:gd name="T122" fmla="*/ 2147483647 w 606"/>
                <a:gd name="T123" fmla="*/ 2147483647 h 1194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606"/>
                <a:gd name="T187" fmla="*/ 0 h 1194"/>
                <a:gd name="T188" fmla="*/ 606 w 606"/>
                <a:gd name="T189" fmla="*/ 1194 h 1194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606" h="1194">
                  <a:moveTo>
                    <a:pt x="6" y="48"/>
                  </a:moveTo>
                  <a:lnTo>
                    <a:pt x="0" y="60"/>
                  </a:lnTo>
                  <a:lnTo>
                    <a:pt x="0" y="72"/>
                  </a:lnTo>
                  <a:lnTo>
                    <a:pt x="12" y="96"/>
                  </a:lnTo>
                  <a:lnTo>
                    <a:pt x="18" y="102"/>
                  </a:lnTo>
                  <a:lnTo>
                    <a:pt x="24" y="114"/>
                  </a:lnTo>
                  <a:lnTo>
                    <a:pt x="36" y="120"/>
                  </a:lnTo>
                  <a:lnTo>
                    <a:pt x="42" y="132"/>
                  </a:lnTo>
                  <a:lnTo>
                    <a:pt x="48" y="126"/>
                  </a:lnTo>
                  <a:lnTo>
                    <a:pt x="54" y="126"/>
                  </a:lnTo>
                  <a:lnTo>
                    <a:pt x="54" y="156"/>
                  </a:lnTo>
                  <a:lnTo>
                    <a:pt x="66" y="180"/>
                  </a:lnTo>
                  <a:lnTo>
                    <a:pt x="84" y="198"/>
                  </a:lnTo>
                  <a:lnTo>
                    <a:pt x="90" y="210"/>
                  </a:lnTo>
                  <a:lnTo>
                    <a:pt x="108" y="210"/>
                  </a:lnTo>
                  <a:lnTo>
                    <a:pt x="108" y="216"/>
                  </a:lnTo>
                  <a:lnTo>
                    <a:pt x="120" y="228"/>
                  </a:lnTo>
                  <a:lnTo>
                    <a:pt x="126" y="222"/>
                  </a:lnTo>
                  <a:lnTo>
                    <a:pt x="132" y="210"/>
                  </a:lnTo>
                  <a:lnTo>
                    <a:pt x="132" y="204"/>
                  </a:lnTo>
                  <a:lnTo>
                    <a:pt x="138" y="192"/>
                  </a:lnTo>
                  <a:lnTo>
                    <a:pt x="150" y="192"/>
                  </a:lnTo>
                  <a:lnTo>
                    <a:pt x="162" y="198"/>
                  </a:lnTo>
                  <a:lnTo>
                    <a:pt x="186" y="222"/>
                  </a:lnTo>
                  <a:lnTo>
                    <a:pt x="180" y="222"/>
                  </a:lnTo>
                  <a:lnTo>
                    <a:pt x="174" y="228"/>
                  </a:lnTo>
                  <a:lnTo>
                    <a:pt x="174" y="234"/>
                  </a:lnTo>
                  <a:lnTo>
                    <a:pt x="198" y="246"/>
                  </a:lnTo>
                  <a:lnTo>
                    <a:pt x="216" y="252"/>
                  </a:lnTo>
                  <a:lnTo>
                    <a:pt x="228" y="258"/>
                  </a:lnTo>
                  <a:lnTo>
                    <a:pt x="228" y="270"/>
                  </a:lnTo>
                  <a:lnTo>
                    <a:pt x="222" y="282"/>
                  </a:lnTo>
                  <a:lnTo>
                    <a:pt x="210" y="288"/>
                  </a:lnTo>
                  <a:lnTo>
                    <a:pt x="204" y="300"/>
                  </a:lnTo>
                  <a:lnTo>
                    <a:pt x="198" y="306"/>
                  </a:lnTo>
                  <a:lnTo>
                    <a:pt x="180" y="306"/>
                  </a:lnTo>
                  <a:lnTo>
                    <a:pt x="174" y="300"/>
                  </a:lnTo>
                  <a:lnTo>
                    <a:pt x="150" y="300"/>
                  </a:lnTo>
                  <a:lnTo>
                    <a:pt x="156" y="306"/>
                  </a:lnTo>
                  <a:lnTo>
                    <a:pt x="156" y="324"/>
                  </a:lnTo>
                  <a:lnTo>
                    <a:pt x="168" y="330"/>
                  </a:lnTo>
                  <a:lnTo>
                    <a:pt x="174" y="336"/>
                  </a:lnTo>
                  <a:lnTo>
                    <a:pt x="210" y="354"/>
                  </a:lnTo>
                  <a:lnTo>
                    <a:pt x="222" y="366"/>
                  </a:lnTo>
                  <a:lnTo>
                    <a:pt x="234" y="372"/>
                  </a:lnTo>
                  <a:lnTo>
                    <a:pt x="240" y="378"/>
                  </a:lnTo>
                  <a:lnTo>
                    <a:pt x="252" y="378"/>
                  </a:lnTo>
                  <a:lnTo>
                    <a:pt x="252" y="408"/>
                  </a:lnTo>
                  <a:lnTo>
                    <a:pt x="258" y="414"/>
                  </a:lnTo>
                  <a:lnTo>
                    <a:pt x="270" y="414"/>
                  </a:lnTo>
                  <a:lnTo>
                    <a:pt x="282" y="420"/>
                  </a:lnTo>
                  <a:lnTo>
                    <a:pt x="288" y="426"/>
                  </a:lnTo>
                  <a:lnTo>
                    <a:pt x="294" y="426"/>
                  </a:lnTo>
                  <a:lnTo>
                    <a:pt x="294" y="450"/>
                  </a:lnTo>
                  <a:lnTo>
                    <a:pt x="306" y="474"/>
                  </a:lnTo>
                  <a:lnTo>
                    <a:pt x="324" y="486"/>
                  </a:lnTo>
                  <a:lnTo>
                    <a:pt x="342" y="504"/>
                  </a:lnTo>
                  <a:lnTo>
                    <a:pt x="348" y="522"/>
                  </a:lnTo>
                  <a:lnTo>
                    <a:pt x="366" y="522"/>
                  </a:lnTo>
                  <a:lnTo>
                    <a:pt x="366" y="528"/>
                  </a:lnTo>
                  <a:lnTo>
                    <a:pt x="372" y="534"/>
                  </a:lnTo>
                  <a:lnTo>
                    <a:pt x="384" y="558"/>
                  </a:lnTo>
                  <a:lnTo>
                    <a:pt x="396" y="570"/>
                  </a:lnTo>
                  <a:lnTo>
                    <a:pt x="408" y="570"/>
                  </a:lnTo>
                  <a:lnTo>
                    <a:pt x="414" y="576"/>
                  </a:lnTo>
                  <a:lnTo>
                    <a:pt x="426" y="582"/>
                  </a:lnTo>
                  <a:lnTo>
                    <a:pt x="432" y="588"/>
                  </a:lnTo>
                  <a:lnTo>
                    <a:pt x="432" y="600"/>
                  </a:lnTo>
                  <a:lnTo>
                    <a:pt x="426" y="606"/>
                  </a:lnTo>
                  <a:lnTo>
                    <a:pt x="420" y="606"/>
                  </a:lnTo>
                  <a:lnTo>
                    <a:pt x="414" y="612"/>
                  </a:lnTo>
                  <a:lnTo>
                    <a:pt x="408" y="612"/>
                  </a:lnTo>
                  <a:lnTo>
                    <a:pt x="432" y="636"/>
                  </a:lnTo>
                  <a:lnTo>
                    <a:pt x="456" y="648"/>
                  </a:lnTo>
                  <a:lnTo>
                    <a:pt x="462" y="654"/>
                  </a:lnTo>
                  <a:lnTo>
                    <a:pt x="468" y="654"/>
                  </a:lnTo>
                  <a:lnTo>
                    <a:pt x="450" y="690"/>
                  </a:lnTo>
                  <a:lnTo>
                    <a:pt x="456" y="690"/>
                  </a:lnTo>
                  <a:lnTo>
                    <a:pt x="468" y="702"/>
                  </a:lnTo>
                  <a:lnTo>
                    <a:pt x="468" y="708"/>
                  </a:lnTo>
                  <a:lnTo>
                    <a:pt x="456" y="720"/>
                  </a:lnTo>
                  <a:lnTo>
                    <a:pt x="450" y="720"/>
                  </a:lnTo>
                  <a:lnTo>
                    <a:pt x="450" y="762"/>
                  </a:lnTo>
                  <a:lnTo>
                    <a:pt x="456" y="762"/>
                  </a:lnTo>
                  <a:lnTo>
                    <a:pt x="468" y="774"/>
                  </a:lnTo>
                  <a:lnTo>
                    <a:pt x="480" y="798"/>
                  </a:lnTo>
                  <a:lnTo>
                    <a:pt x="480" y="804"/>
                  </a:lnTo>
                  <a:lnTo>
                    <a:pt x="468" y="816"/>
                  </a:lnTo>
                  <a:lnTo>
                    <a:pt x="462" y="816"/>
                  </a:lnTo>
                  <a:lnTo>
                    <a:pt x="462" y="828"/>
                  </a:lnTo>
                  <a:lnTo>
                    <a:pt x="468" y="834"/>
                  </a:lnTo>
                  <a:lnTo>
                    <a:pt x="468" y="864"/>
                  </a:lnTo>
                  <a:lnTo>
                    <a:pt x="474" y="870"/>
                  </a:lnTo>
                  <a:lnTo>
                    <a:pt x="474" y="900"/>
                  </a:lnTo>
                  <a:lnTo>
                    <a:pt x="462" y="894"/>
                  </a:lnTo>
                  <a:lnTo>
                    <a:pt x="444" y="894"/>
                  </a:lnTo>
                  <a:lnTo>
                    <a:pt x="438" y="900"/>
                  </a:lnTo>
                  <a:lnTo>
                    <a:pt x="438" y="918"/>
                  </a:lnTo>
                  <a:lnTo>
                    <a:pt x="408" y="918"/>
                  </a:lnTo>
                  <a:lnTo>
                    <a:pt x="408" y="942"/>
                  </a:lnTo>
                  <a:lnTo>
                    <a:pt x="366" y="942"/>
                  </a:lnTo>
                  <a:lnTo>
                    <a:pt x="366" y="966"/>
                  </a:lnTo>
                  <a:lnTo>
                    <a:pt x="378" y="990"/>
                  </a:lnTo>
                  <a:lnTo>
                    <a:pt x="396" y="1008"/>
                  </a:lnTo>
                  <a:lnTo>
                    <a:pt x="396" y="1020"/>
                  </a:lnTo>
                  <a:lnTo>
                    <a:pt x="390" y="1014"/>
                  </a:lnTo>
                  <a:lnTo>
                    <a:pt x="378" y="1008"/>
                  </a:lnTo>
                  <a:lnTo>
                    <a:pt x="372" y="1002"/>
                  </a:lnTo>
                  <a:lnTo>
                    <a:pt x="360" y="996"/>
                  </a:lnTo>
                  <a:lnTo>
                    <a:pt x="348" y="996"/>
                  </a:lnTo>
                  <a:lnTo>
                    <a:pt x="342" y="1002"/>
                  </a:lnTo>
                  <a:lnTo>
                    <a:pt x="342" y="1008"/>
                  </a:lnTo>
                  <a:lnTo>
                    <a:pt x="306" y="1008"/>
                  </a:lnTo>
                  <a:lnTo>
                    <a:pt x="312" y="1014"/>
                  </a:lnTo>
                  <a:lnTo>
                    <a:pt x="318" y="1014"/>
                  </a:lnTo>
                  <a:lnTo>
                    <a:pt x="324" y="1020"/>
                  </a:lnTo>
                  <a:lnTo>
                    <a:pt x="324" y="1026"/>
                  </a:lnTo>
                  <a:lnTo>
                    <a:pt x="312" y="1032"/>
                  </a:lnTo>
                  <a:lnTo>
                    <a:pt x="294" y="1032"/>
                  </a:lnTo>
                  <a:lnTo>
                    <a:pt x="276" y="1038"/>
                  </a:lnTo>
                  <a:lnTo>
                    <a:pt x="270" y="1050"/>
                  </a:lnTo>
                  <a:lnTo>
                    <a:pt x="270" y="1056"/>
                  </a:lnTo>
                  <a:lnTo>
                    <a:pt x="288" y="1074"/>
                  </a:lnTo>
                  <a:lnTo>
                    <a:pt x="300" y="1080"/>
                  </a:lnTo>
                  <a:lnTo>
                    <a:pt x="306" y="1086"/>
                  </a:lnTo>
                  <a:lnTo>
                    <a:pt x="312" y="1086"/>
                  </a:lnTo>
                  <a:lnTo>
                    <a:pt x="294" y="1104"/>
                  </a:lnTo>
                  <a:lnTo>
                    <a:pt x="294" y="1110"/>
                  </a:lnTo>
                  <a:lnTo>
                    <a:pt x="300" y="1116"/>
                  </a:lnTo>
                  <a:lnTo>
                    <a:pt x="300" y="1128"/>
                  </a:lnTo>
                  <a:lnTo>
                    <a:pt x="306" y="1140"/>
                  </a:lnTo>
                  <a:lnTo>
                    <a:pt x="306" y="1152"/>
                  </a:lnTo>
                  <a:lnTo>
                    <a:pt x="312" y="1158"/>
                  </a:lnTo>
                  <a:lnTo>
                    <a:pt x="294" y="1176"/>
                  </a:lnTo>
                  <a:lnTo>
                    <a:pt x="294" y="1188"/>
                  </a:lnTo>
                  <a:lnTo>
                    <a:pt x="306" y="1194"/>
                  </a:lnTo>
                  <a:lnTo>
                    <a:pt x="318" y="1194"/>
                  </a:lnTo>
                  <a:lnTo>
                    <a:pt x="330" y="1188"/>
                  </a:lnTo>
                  <a:lnTo>
                    <a:pt x="354" y="1164"/>
                  </a:lnTo>
                  <a:lnTo>
                    <a:pt x="366" y="1158"/>
                  </a:lnTo>
                  <a:lnTo>
                    <a:pt x="378" y="1158"/>
                  </a:lnTo>
                  <a:lnTo>
                    <a:pt x="384" y="1134"/>
                  </a:lnTo>
                  <a:lnTo>
                    <a:pt x="384" y="1110"/>
                  </a:lnTo>
                  <a:lnTo>
                    <a:pt x="396" y="1110"/>
                  </a:lnTo>
                  <a:lnTo>
                    <a:pt x="402" y="1116"/>
                  </a:lnTo>
                  <a:lnTo>
                    <a:pt x="414" y="1116"/>
                  </a:lnTo>
                  <a:lnTo>
                    <a:pt x="426" y="1104"/>
                  </a:lnTo>
                  <a:lnTo>
                    <a:pt x="426" y="1092"/>
                  </a:lnTo>
                  <a:lnTo>
                    <a:pt x="420" y="1086"/>
                  </a:lnTo>
                  <a:lnTo>
                    <a:pt x="414" y="1074"/>
                  </a:lnTo>
                  <a:lnTo>
                    <a:pt x="408" y="1068"/>
                  </a:lnTo>
                  <a:lnTo>
                    <a:pt x="408" y="1062"/>
                  </a:lnTo>
                  <a:lnTo>
                    <a:pt x="414" y="1056"/>
                  </a:lnTo>
                  <a:lnTo>
                    <a:pt x="426" y="1056"/>
                  </a:lnTo>
                  <a:lnTo>
                    <a:pt x="438" y="1050"/>
                  </a:lnTo>
                  <a:lnTo>
                    <a:pt x="444" y="1044"/>
                  </a:lnTo>
                  <a:lnTo>
                    <a:pt x="450" y="1044"/>
                  </a:lnTo>
                  <a:lnTo>
                    <a:pt x="456" y="1050"/>
                  </a:lnTo>
                  <a:lnTo>
                    <a:pt x="468" y="1050"/>
                  </a:lnTo>
                  <a:lnTo>
                    <a:pt x="480" y="1044"/>
                  </a:lnTo>
                  <a:lnTo>
                    <a:pt x="498" y="1038"/>
                  </a:lnTo>
                  <a:lnTo>
                    <a:pt x="546" y="1014"/>
                  </a:lnTo>
                  <a:lnTo>
                    <a:pt x="582" y="978"/>
                  </a:lnTo>
                  <a:lnTo>
                    <a:pt x="588" y="960"/>
                  </a:lnTo>
                  <a:lnTo>
                    <a:pt x="594" y="936"/>
                  </a:lnTo>
                  <a:lnTo>
                    <a:pt x="606" y="876"/>
                  </a:lnTo>
                  <a:lnTo>
                    <a:pt x="606" y="846"/>
                  </a:lnTo>
                  <a:lnTo>
                    <a:pt x="600" y="834"/>
                  </a:lnTo>
                  <a:lnTo>
                    <a:pt x="576" y="810"/>
                  </a:lnTo>
                  <a:lnTo>
                    <a:pt x="594" y="804"/>
                  </a:lnTo>
                  <a:lnTo>
                    <a:pt x="594" y="774"/>
                  </a:lnTo>
                  <a:lnTo>
                    <a:pt x="588" y="756"/>
                  </a:lnTo>
                  <a:lnTo>
                    <a:pt x="588" y="744"/>
                  </a:lnTo>
                  <a:lnTo>
                    <a:pt x="570" y="708"/>
                  </a:lnTo>
                  <a:lnTo>
                    <a:pt x="564" y="690"/>
                  </a:lnTo>
                  <a:lnTo>
                    <a:pt x="558" y="684"/>
                  </a:lnTo>
                  <a:lnTo>
                    <a:pt x="552" y="672"/>
                  </a:lnTo>
                  <a:lnTo>
                    <a:pt x="558" y="666"/>
                  </a:lnTo>
                  <a:lnTo>
                    <a:pt x="558" y="642"/>
                  </a:lnTo>
                  <a:lnTo>
                    <a:pt x="522" y="606"/>
                  </a:lnTo>
                  <a:lnTo>
                    <a:pt x="486" y="576"/>
                  </a:lnTo>
                  <a:lnTo>
                    <a:pt x="456" y="552"/>
                  </a:lnTo>
                  <a:lnTo>
                    <a:pt x="432" y="534"/>
                  </a:lnTo>
                  <a:lnTo>
                    <a:pt x="420" y="528"/>
                  </a:lnTo>
                  <a:lnTo>
                    <a:pt x="402" y="516"/>
                  </a:lnTo>
                  <a:lnTo>
                    <a:pt x="390" y="510"/>
                  </a:lnTo>
                  <a:lnTo>
                    <a:pt x="384" y="504"/>
                  </a:lnTo>
                  <a:lnTo>
                    <a:pt x="384" y="468"/>
                  </a:lnTo>
                  <a:lnTo>
                    <a:pt x="336" y="420"/>
                  </a:lnTo>
                  <a:lnTo>
                    <a:pt x="306" y="384"/>
                  </a:lnTo>
                  <a:lnTo>
                    <a:pt x="288" y="354"/>
                  </a:lnTo>
                  <a:lnTo>
                    <a:pt x="282" y="336"/>
                  </a:lnTo>
                  <a:lnTo>
                    <a:pt x="282" y="318"/>
                  </a:lnTo>
                  <a:lnTo>
                    <a:pt x="276" y="306"/>
                  </a:lnTo>
                  <a:lnTo>
                    <a:pt x="276" y="282"/>
                  </a:lnTo>
                  <a:lnTo>
                    <a:pt x="282" y="276"/>
                  </a:lnTo>
                  <a:lnTo>
                    <a:pt x="294" y="252"/>
                  </a:lnTo>
                  <a:lnTo>
                    <a:pt x="294" y="240"/>
                  </a:lnTo>
                  <a:lnTo>
                    <a:pt x="300" y="240"/>
                  </a:lnTo>
                  <a:lnTo>
                    <a:pt x="312" y="228"/>
                  </a:lnTo>
                  <a:lnTo>
                    <a:pt x="324" y="222"/>
                  </a:lnTo>
                  <a:lnTo>
                    <a:pt x="336" y="210"/>
                  </a:lnTo>
                  <a:lnTo>
                    <a:pt x="336" y="204"/>
                  </a:lnTo>
                  <a:lnTo>
                    <a:pt x="342" y="198"/>
                  </a:lnTo>
                  <a:lnTo>
                    <a:pt x="372" y="198"/>
                  </a:lnTo>
                  <a:lnTo>
                    <a:pt x="384" y="186"/>
                  </a:lnTo>
                  <a:lnTo>
                    <a:pt x="390" y="174"/>
                  </a:lnTo>
                  <a:lnTo>
                    <a:pt x="390" y="156"/>
                  </a:lnTo>
                  <a:lnTo>
                    <a:pt x="396" y="144"/>
                  </a:lnTo>
                  <a:lnTo>
                    <a:pt x="390" y="144"/>
                  </a:lnTo>
                  <a:lnTo>
                    <a:pt x="384" y="138"/>
                  </a:lnTo>
                  <a:lnTo>
                    <a:pt x="354" y="138"/>
                  </a:lnTo>
                  <a:lnTo>
                    <a:pt x="342" y="132"/>
                  </a:lnTo>
                  <a:lnTo>
                    <a:pt x="336" y="120"/>
                  </a:lnTo>
                  <a:lnTo>
                    <a:pt x="330" y="114"/>
                  </a:lnTo>
                  <a:lnTo>
                    <a:pt x="312" y="114"/>
                  </a:lnTo>
                  <a:lnTo>
                    <a:pt x="312" y="96"/>
                  </a:lnTo>
                  <a:lnTo>
                    <a:pt x="300" y="90"/>
                  </a:lnTo>
                  <a:lnTo>
                    <a:pt x="294" y="72"/>
                  </a:lnTo>
                  <a:lnTo>
                    <a:pt x="312" y="54"/>
                  </a:lnTo>
                  <a:lnTo>
                    <a:pt x="312" y="48"/>
                  </a:lnTo>
                  <a:lnTo>
                    <a:pt x="306" y="42"/>
                  </a:lnTo>
                  <a:lnTo>
                    <a:pt x="276" y="42"/>
                  </a:lnTo>
                  <a:lnTo>
                    <a:pt x="264" y="30"/>
                  </a:lnTo>
                  <a:lnTo>
                    <a:pt x="234" y="36"/>
                  </a:lnTo>
                  <a:lnTo>
                    <a:pt x="204" y="0"/>
                  </a:lnTo>
                  <a:lnTo>
                    <a:pt x="198" y="0"/>
                  </a:lnTo>
                  <a:lnTo>
                    <a:pt x="192" y="6"/>
                  </a:lnTo>
                  <a:lnTo>
                    <a:pt x="180" y="12"/>
                  </a:lnTo>
                  <a:lnTo>
                    <a:pt x="174" y="18"/>
                  </a:lnTo>
                  <a:lnTo>
                    <a:pt x="174" y="30"/>
                  </a:lnTo>
                  <a:lnTo>
                    <a:pt x="168" y="42"/>
                  </a:lnTo>
                  <a:lnTo>
                    <a:pt x="168" y="48"/>
                  </a:lnTo>
                  <a:lnTo>
                    <a:pt x="150" y="48"/>
                  </a:lnTo>
                  <a:lnTo>
                    <a:pt x="144" y="54"/>
                  </a:lnTo>
                  <a:lnTo>
                    <a:pt x="138" y="48"/>
                  </a:lnTo>
                  <a:lnTo>
                    <a:pt x="120" y="48"/>
                  </a:lnTo>
                  <a:lnTo>
                    <a:pt x="132" y="60"/>
                  </a:lnTo>
                  <a:lnTo>
                    <a:pt x="132" y="72"/>
                  </a:lnTo>
                  <a:lnTo>
                    <a:pt x="114" y="72"/>
                  </a:lnTo>
                  <a:lnTo>
                    <a:pt x="108" y="66"/>
                  </a:lnTo>
                  <a:lnTo>
                    <a:pt x="96" y="48"/>
                  </a:lnTo>
                  <a:lnTo>
                    <a:pt x="90" y="48"/>
                  </a:lnTo>
                  <a:lnTo>
                    <a:pt x="90" y="66"/>
                  </a:lnTo>
                  <a:lnTo>
                    <a:pt x="72" y="48"/>
                  </a:lnTo>
                  <a:lnTo>
                    <a:pt x="66" y="54"/>
                  </a:lnTo>
                  <a:lnTo>
                    <a:pt x="60" y="66"/>
                  </a:lnTo>
                  <a:lnTo>
                    <a:pt x="54" y="72"/>
                  </a:lnTo>
                  <a:lnTo>
                    <a:pt x="42" y="72"/>
                  </a:lnTo>
                  <a:lnTo>
                    <a:pt x="18" y="48"/>
                  </a:lnTo>
                  <a:lnTo>
                    <a:pt x="6" y="48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endParaRPr>
            </a:p>
          </p:txBody>
        </p:sp>
        <p:sp>
          <p:nvSpPr>
            <p:cNvPr id="31" name="Venezuela" descr="© INSCALE GmbH, 05.05.2010&#10;http://www.presentationload.com/"/>
            <p:cNvSpPr>
              <a:spLocks noEditPoints="1"/>
            </p:cNvSpPr>
            <p:nvPr/>
          </p:nvSpPr>
          <p:spPr bwMode="gray">
            <a:xfrm>
              <a:off x="2780190" y="4000047"/>
              <a:ext cx="309722" cy="289050"/>
            </a:xfrm>
            <a:custGeom>
              <a:avLst/>
              <a:gdLst>
                <a:gd name="T0" fmla="*/ 2147483647 w 954"/>
                <a:gd name="T1" fmla="*/ 2147483647 h 930"/>
                <a:gd name="T2" fmla="*/ 2147483647 w 954"/>
                <a:gd name="T3" fmla="*/ 2147483647 h 930"/>
                <a:gd name="T4" fmla="*/ 2147483647 w 954"/>
                <a:gd name="T5" fmla="*/ 2147483647 h 930"/>
                <a:gd name="T6" fmla="*/ 2147483647 w 954"/>
                <a:gd name="T7" fmla="*/ 2147483647 h 930"/>
                <a:gd name="T8" fmla="*/ 2147483647 w 954"/>
                <a:gd name="T9" fmla="*/ 2147483647 h 930"/>
                <a:gd name="T10" fmla="*/ 2147483647 w 954"/>
                <a:gd name="T11" fmla="*/ 2147483647 h 930"/>
                <a:gd name="T12" fmla="*/ 2147483647 w 954"/>
                <a:gd name="T13" fmla="*/ 2147483647 h 930"/>
                <a:gd name="T14" fmla="*/ 2147483647 w 954"/>
                <a:gd name="T15" fmla="*/ 2147483647 h 930"/>
                <a:gd name="T16" fmla="*/ 2147483647 w 954"/>
                <a:gd name="T17" fmla="*/ 2147483647 h 930"/>
                <a:gd name="T18" fmla="*/ 2147483647 w 954"/>
                <a:gd name="T19" fmla="*/ 2147483647 h 930"/>
                <a:gd name="T20" fmla="*/ 2147483647 w 954"/>
                <a:gd name="T21" fmla="*/ 2147483647 h 930"/>
                <a:gd name="T22" fmla="*/ 2147483647 w 954"/>
                <a:gd name="T23" fmla="*/ 2147483647 h 930"/>
                <a:gd name="T24" fmla="*/ 2147483647 w 954"/>
                <a:gd name="T25" fmla="*/ 2147483647 h 930"/>
                <a:gd name="T26" fmla="*/ 2147483647 w 954"/>
                <a:gd name="T27" fmla="*/ 2147483647 h 930"/>
                <a:gd name="T28" fmla="*/ 2147483647 w 954"/>
                <a:gd name="T29" fmla="*/ 2147483647 h 930"/>
                <a:gd name="T30" fmla="*/ 2147483647 w 954"/>
                <a:gd name="T31" fmla="*/ 2147483647 h 930"/>
                <a:gd name="T32" fmla="*/ 2147483647 w 954"/>
                <a:gd name="T33" fmla="*/ 2147483647 h 930"/>
                <a:gd name="T34" fmla="*/ 2147483647 w 954"/>
                <a:gd name="T35" fmla="*/ 2147483647 h 930"/>
                <a:gd name="T36" fmla="*/ 2147483647 w 954"/>
                <a:gd name="T37" fmla="*/ 2147483647 h 930"/>
                <a:gd name="T38" fmla="*/ 2147483647 w 954"/>
                <a:gd name="T39" fmla="*/ 2147483647 h 930"/>
                <a:gd name="T40" fmla="*/ 2147483647 w 954"/>
                <a:gd name="T41" fmla="*/ 2147483647 h 930"/>
                <a:gd name="T42" fmla="*/ 2147483647 w 954"/>
                <a:gd name="T43" fmla="*/ 2147483647 h 930"/>
                <a:gd name="T44" fmla="*/ 2147483647 w 954"/>
                <a:gd name="T45" fmla="*/ 2147483647 h 930"/>
                <a:gd name="T46" fmla="*/ 2147483647 w 954"/>
                <a:gd name="T47" fmla="*/ 2147483647 h 930"/>
                <a:gd name="T48" fmla="*/ 2147483647 w 954"/>
                <a:gd name="T49" fmla="*/ 2147483647 h 930"/>
                <a:gd name="T50" fmla="*/ 0 w 954"/>
                <a:gd name="T51" fmla="*/ 2147483647 h 930"/>
                <a:gd name="T52" fmla="*/ 2147483647 w 954"/>
                <a:gd name="T53" fmla="*/ 2147483647 h 930"/>
                <a:gd name="T54" fmla="*/ 2147483647 w 954"/>
                <a:gd name="T55" fmla="*/ 2147483647 h 930"/>
                <a:gd name="T56" fmla="*/ 2147483647 w 954"/>
                <a:gd name="T57" fmla="*/ 2147483647 h 930"/>
                <a:gd name="T58" fmla="*/ 2147483647 w 954"/>
                <a:gd name="T59" fmla="*/ 2147483647 h 930"/>
                <a:gd name="T60" fmla="*/ 2147483647 w 954"/>
                <a:gd name="T61" fmla="*/ 2147483647 h 930"/>
                <a:gd name="T62" fmla="*/ 2147483647 w 954"/>
                <a:gd name="T63" fmla="*/ 2147483647 h 930"/>
                <a:gd name="T64" fmla="*/ 2147483647 w 954"/>
                <a:gd name="T65" fmla="*/ 2147483647 h 930"/>
                <a:gd name="T66" fmla="*/ 2147483647 w 954"/>
                <a:gd name="T67" fmla="*/ 2147483647 h 930"/>
                <a:gd name="T68" fmla="*/ 2147483647 w 954"/>
                <a:gd name="T69" fmla="*/ 2147483647 h 930"/>
                <a:gd name="T70" fmla="*/ 2147483647 w 954"/>
                <a:gd name="T71" fmla="*/ 2147483647 h 930"/>
                <a:gd name="T72" fmla="*/ 2147483647 w 954"/>
                <a:gd name="T73" fmla="*/ 2147483647 h 930"/>
                <a:gd name="T74" fmla="*/ 2147483647 w 954"/>
                <a:gd name="T75" fmla="*/ 2147483647 h 930"/>
                <a:gd name="T76" fmla="*/ 2147483647 w 954"/>
                <a:gd name="T77" fmla="*/ 2147483647 h 930"/>
                <a:gd name="T78" fmla="*/ 2147483647 w 954"/>
                <a:gd name="T79" fmla="*/ 2147483647 h 930"/>
                <a:gd name="T80" fmla="*/ 2147483647 w 954"/>
                <a:gd name="T81" fmla="*/ 2147483647 h 930"/>
                <a:gd name="T82" fmla="*/ 2147483647 w 954"/>
                <a:gd name="T83" fmla="*/ 2147483647 h 930"/>
                <a:gd name="T84" fmla="*/ 2147483647 w 954"/>
                <a:gd name="T85" fmla="*/ 2147483647 h 930"/>
                <a:gd name="T86" fmla="*/ 2147483647 w 954"/>
                <a:gd name="T87" fmla="*/ 2147483647 h 930"/>
                <a:gd name="T88" fmla="*/ 2147483647 w 954"/>
                <a:gd name="T89" fmla="*/ 2147483647 h 930"/>
                <a:gd name="T90" fmla="*/ 2147483647 w 954"/>
                <a:gd name="T91" fmla="*/ 2147483647 h 930"/>
                <a:gd name="T92" fmla="*/ 2147483647 w 954"/>
                <a:gd name="T93" fmla="*/ 2147483647 h 930"/>
                <a:gd name="T94" fmla="*/ 2147483647 w 954"/>
                <a:gd name="T95" fmla="*/ 2147483647 h 930"/>
                <a:gd name="T96" fmla="*/ 2147483647 w 954"/>
                <a:gd name="T97" fmla="*/ 2147483647 h 930"/>
                <a:gd name="T98" fmla="*/ 2147483647 w 954"/>
                <a:gd name="T99" fmla="*/ 2147483647 h 930"/>
                <a:gd name="T100" fmla="*/ 2147483647 w 954"/>
                <a:gd name="T101" fmla="*/ 2147483647 h 930"/>
                <a:gd name="T102" fmla="*/ 2147483647 w 954"/>
                <a:gd name="T103" fmla="*/ 2147483647 h 930"/>
                <a:gd name="T104" fmla="*/ 2147483647 w 954"/>
                <a:gd name="T105" fmla="*/ 2147483647 h 930"/>
                <a:gd name="T106" fmla="*/ 2147483647 w 954"/>
                <a:gd name="T107" fmla="*/ 2147483647 h 930"/>
                <a:gd name="T108" fmla="*/ 2147483647 w 954"/>
                <a:gd name="T109" fmla="*/ 2147483647 h 930"/>
                <a:gd name="T110" fmla="*/ 2147483647 w 954"/>
                <a:gd name="T111" fmla="*/ 2147483647 h 930"/>
                <a:gd name="T112" fmla="*/ 2147483647 w 954"/>
                <a:gd name="T113" fmla="*/ 2147483647 h 930"/>
                <a:gd name="T114" fmla="*/ 2147483647 w 954"/>
                <a:gd name="T115" fmla="*/ 2147483647 h 930"/>
                <a:gd name="T116" fmla="*/ 2147483647 w 954"/>
                <a:gd name="T117" fmla="*/ 2147483647 h 930"/>
                <a:gd name="T118" fmla="*/ 2147483647 w 954"/>
                <a:gd name="T119" fmla="*/ 2147483647 h 930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954"/>
                <a:gd name="T181" fmla="*/ 0 h 930"/>
                <a:gd name="T182" fmla="*/ 954 w 954"/>
                <a:gd name="T183" fmla="*/ 930 h 930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954" h="930">
                  <a:moveTo>
                    <a:pt x="264" y="42"/>
                  </a:moveTo>
                  <a:lnTo>
                    <a:pt x="264" y="12"/>
                  </a:lnTo>
                  <a:lnTo>
                    <a:pt x="252" y="0"/>
                  </a:lnTo>
                  <a:lnTo>
                    <a:pt x="234" y="0"/>
                  </a:lnTo>
                  <a:lnTo>
                    <a:pt x="228" y="6"/>
                  </a:lnTo>
                  <a:lnTo>
                    <a:pt x="228" y="18"/>
                  </a:lnTo>
                  <a:lnTo>
                    <a:pt x="234" y="24"/>
                  </a:lnTo>
                  <a:lnTo>
                    <a:pt x="234" y="36"/>
                  </a:lnTo>
                  <a:lnTo>
                    <a:pt x="240" y="42"/>
                  </a:lnTo>
                  <a:lnTo>
                    <a:pt x="264" y="42"/>
                  </a:lnTo>
                  <a:close/>
                  <a:moveTo>
                    <a:pt x="936" y="276"/>
                  </a:moveTo>
                  <a:lnTo>
                    <a:pt x="930" y="276"/>
                  </a:lnTo>
                  <a:lnTo>
                    <a:pt x="924" y="282"/>
                  </a:lnTo>
                  <a:lnTo>
                    <a:pt x="912" y="288"/>
                  </a:lnTo>
                  <a:lnTo>
                    <a:pt x="906" y="294"/>
                  </a:lnTo>
                  <a:lnTo>
                    <a:pt x="900" y="288"/>
                  </a:lnTo>
                  <a:lnTo>
                    <a:pt x="888" y="288"/>
                  </a:lnTo>
                  <a:lnTo>
                    <a:pt x="882" y="282"/>
                  </a:lnTo>
                  <a:lnTo>
                    <a:pt x="876" y="282"/>
                  </a:lnTo>
                  <a:lnTo>
                    <a:pt x="852" y="306"/>
                  </a:lnTo>
                  <a:lnTo>
                    <a:pt x="822" y="282"/>
                  </a:lnTo>
                  <a:lnTo>
                    <a:pt x="846" y="282"/>
                  </a:lnTo>
                  <a:lnTo>
                    <a:pt x="858" y="276"/>
                  </a:lnTo>
                  <a:lnTo>
                    <a:pt x="864" y="276"/>
                  </a:lnTo>
                  <a:lnTo>
                    <a:pt x="870" y="264"/>
                  </a:lnTo>
                  <a:lnTo>
                    <a:pt x="870" y="246"/>
                  </a:lnTo>
                  <a:lnTo>
                    <a:pt x="882" y="234"/>
                  </a:lnTo>
                  <a:lnTo>
                    <a:pt x="888" y="222"/>
                  </a:lnTo>
                  <a:lnTo>
                    <a:pt x="876" y="210"/>
                  </a:lnTo>
                  <a:lnTo>
                    <a:pt x="846" y="210"/>
                  </a:lnTo>
                  <a:lnTo>
                    <a:pt x="846" y="204"/>
                  </a:lnTo>
                  <a:lnTo>
                    <a:pt x="840" y="198"/>
                  </a:lnTo>
                  <a:lnTo>
                    <a:pt x="840" y="192"/>
                  </a:lnTo>
                  <a:lnTo>
                    <a:pt x="834" y="186"/>
                  </a:lnTo>
                  <a:lnTo>
                    <a:pt x="828" y="186"/>
                  </a:lnTo>
                  <a:lnTo>
                    <a:pt x="822" y="192"/>
                  </a:lnTo>
                  <a:lnTo>
                    <a:pt x="822" y="210"/>
                  </a:lnTo>
                  <a:lnTo>
                    <a:pt x="816" y="198"/>
                  </a:lnTo>
                  <a:lnTo>
                    <a:pt x="816" y="180"/>
                  </a:lnTo>
                  <a:lnTo>
                    <a:pt x="792" y="180"/>
                  </a:lnTo>
                  <a:lnTo>
                    <a:pt x="786" y="210"/>
                  </a:lnTo>
                  <a:lnTo>
                    <a:pt x="780" y="204"/>
                  </a:lnTo>
                  <a:lnTo>
                    <a:pt x="774" y="192"/>
                  </a:lnTo>
                  <a:lnTo>
                    <a:pt x="774" y="186"/>
                  </a:lnTo>
                  <a:lnTo>
                    <a:pt x="768" y="180"/>
                  </a:lnTo>
                  <a:lnTo>
                    <a:pt x="768" y="156"/>
                  </a:lnTo>
                  <a:lnTo>
                    <a:pt x="738" y="168"/>
                  </a:lnTo>
                  <a:lnTo>
                    <a:pt x="744" y="162"/>
                  </a:lnTo>
                  <a:lnTo>
                    <a:pt x="756" y="156"/>
                  </a:lnTo>
                  <a:lnTo>
                    <a:pt x="762" y="156"/>
                  </a:lnTo>
                  <a:lnTo>
                    <a:pt x="762" y="144"/>
                  </a:lnTo>
                  <a:lnTo>
                    <a:pt x="750" y="138"/>
                  </a:lnTo>
                  <a:lnTo>
                    <a:pt x="744" y="138"/>
                  </a:lnTo>
                  <a:lnTo>
                    <a:pt x="744" y="132"/>
                  </a:lnTo>
                  <a:lnTo>
                    <a:pt x="750" y="132"/>
                  </a:lnTo>
                  <a:lnTo>
                    <a:pt x="762" y="126"/>
                  </a:lnTo>
                  <a:lnTo>
                    <a:pt x="774" y="126"/>
                  </a:lnTo>
                  <a:lnTo>
                    <a:pt x="792" y="120"/>
                  </a:lnTo>
                  <a:lnTo>
                    <a:pt x="804" y="120"/>
                  </a:lnTo>
                  <a:lnTo>
                    <a:pt x="810" y="114"/>
                  </a:lnTo>
                  <a:lnTo>
                    <a:pt x="726" y="114"/>
                  </a:lnTo>
                  <a:lnTo>
                    <a:pt x="690" y="120"/>
                  </a:lnTo>
                  <a:lnTo>
                    <a:pt x="678" y="120"/>
                  </a:lnTo>
                  <a:lnTo>
                    <a:pt x="690" y="132"/>
                  </a:lnTo>
                  <a:lnTo>
                    <a:pt x="678" y="132"/>
                  </a:lnTo>
                  <a:lnTo>
                    <a:pt x="666" y="138"/>
                  </a:lnTo>
                  <a:lnTo>
                    <a:pt x="654" y="138"/>
                  </a:lnTo>
                  <a:lnTo>
                    <a:pt x="642" y="144"/>
                  </a:lnTo>
                  <a:lnTo>
                    <a:pt x="636" y="144"/>
                  </a:lnTo>
                  <a:lnTo>
                    <a:pt x="624" y="150"/>
                  </a:lnTo>
                  <a:lnTo>
                    <a:pt x="606" y="168"/>
                  </a:lnTo>
                  <a:lnTo>
                    <a:pt x="594" y="174"/>
                  </a:lnTo>
                  <a:lnTo>
                    <a:pt x="576" y="174"/>
                  </a:lnTo>
                  <a:lnTo>
                    <a:pt x="564" y="162"/>
                  </a:lnTo>
                  <a:lnTo>
                    <a:pt x="546" y="156"/>
                  </a:lnTo>
                  <a:lnTo>
                    <a:pt x="534" y="144"/>
                  </a:lnTo>
                  <a:lnTo>
                    <a:pt x="522" y="138"/>
                  </a:lnTo>
                  <a:lnTo>
                    <a:pt x="510" y="126"/>
                  </a:lnTo>
                  <a:lnTo>
                    <a:pt x="492" y="126"/>
                  </a:lnTo>
                  <a:lnTo>
                    <a:pt x="450" y="132"/>
                  </a:lnTo>
                  <a:lnTo>
                    <a:pt x="372" y="132"/>
                  </a:lnTo>
                  <a:lnTo>
                    <a:pt x="360" y="120"/>
                  </a:lnTo>
                  <a:lnTo>
                    <a:pt x="354" y="108"/>
                  </a:lnTo>
                  <a:lnTo>
                    <a:pt x="354" y="84"/>
                  </a:lnTo>
                  <a:lnTo>
                    <a:pt x="348" y="72"/>
                  </a:lnTo>
                  <a:lnTo>
                    <a:pt x="336" y="60"/>
                  </a:lnTo>
                  <a:lnTo>
                    <a:pt x="324" y="54"/>
                  </a:lnTo>
                  <a:lnTo>
                    <a:pt x="276" y="54"/>
                  </a:lnTo>
                  <a:lnTo>
                    <a:pt x="240" y="60"/>
                  </a:lnTo>
                  <a:lnTo>
                    <a:pt x="222" y="72"/>
                  </a:lnTo>
                  <a:lnTo>
                    <a:pt x="210" y="78"/>
                  </a:lnTo>
                  <a:lnTo>
                    <a:pt x="204" y="78"/>
                  </a:lnTo>
                  <a:lnTo>
                    <a:pt x="180" y="90"/>
                  </a:lnTo>
                  <a:lnTo>
                    <a:pt x="162" y="96"/>
                  </a:lnTo>
                  <a:lnTo>
                    <a:pt x="144" y="108"/>
                  </a:lnTo>
                  <a:lnTo>
                    <a:pt x="138" y="120"/>
                  </a:lnTo>
                  <a:lnTo>
                    <a:pt x="138" y="144"/>
                  </a:lnTo>
                  <a:lnTo>
                    <a:pt x="150" y="168"/>
                  </a:lnTo>
                  <a:lnTo>
                    <a:pt x="156" y="186"/>
                  </a:lnTo>
                  <a:lnTo>
                    <a:pt x="162" y="198"/>
                  </a:lnTo>
                  <a:lnTo>
                    <a:pt x="156" y="210"/>
                  </a:lnTo>
                  <a:lnTo>
                    <a:pt x="150" y="228"/>
                  </a:lnTo>
                  <a:lnTo>
                    <a:pt x="138" y="234"/>
                  </a:lnTo>
                  <a:lnTo>
                    <a:pt x="132" y="246"/>
                  </a:lnTo>
                  <a:lnTo>
                    <a:pt x="126" y="252"/>
                  </a:lnTo>
                  <a:lnTo>
                    <a:pt x="120" y="252"/>
                  </a:lnTo>
                  <a:lnTo>
                    <a:pt x="126" y="222"/>
                  </a:lnTo>
                  <a:lnTo>
                    <a:pt x="114" y="222"/>
                  </a:lnTo>
                  <a:lnTo>
                    <a:pt x="108" y="216"/>
                  </a:lnTo>
                  <a:lnTo>
                    <a:pt x="96" y="210"/>
                  </a:lnTo>
                  <a:lnTo>
                    <a:pt x="90" y="204"/>
                  </a:lnTo>
                  <a:lnTo>
                    <a:pt x="84" y="192"/>
                  </a:lnTo>
                  <a:lnTo>
                    <a:pt x="96" y="168"/>
                  </a:lnTo>
                  <a:lnTo>
                    <a:pt x="108" y="156"/>
                  </a:lnTo>
                  <a:lnTo>
                    <a:pt x="120" y="132"/>
                  </a:lnTo>
                  <a:lnTo>
                    <a:pt x="120" y="78"/>
                  </a:lnTo>
                  <a:lnTo>
                    <a:pt x="114" y="66"/>
                  </a:lnTo>
                  <a:lnTo>
                    <a:pt x="114" y="54"/>
                  </a:lnTo>
                  <a:lnTo>
                    <a:pt x="108" y="48"/>
                  </a:lnTo>
                  <a:lnTo>
                    <a:pt x="108" y="54"/>
                  </a:lnTo>
                  <a:lnTo>
                    <a:pt x="102" y="66"/>
                  </a:lnTo>
                  <a:lnTo>
                    <a:pt x="90" y="78"/>
                  </a:lnTo>
                  <a:lnTo>
                    <a:pt x="72" y="84"/>
                  </a:lnTo>
                  <a:lnTo>
                    <a:pt x="48" y="108"/>
                  </a:lnTo>
                  <a:lnTo>
                    <a:pt x="36" y="144"/>
                  </a:lnTo>
                  <a:lnTo>
                    <a:pt x="36" y="162"/>
                  </a:lnTo>
                  <a:lnTo>
                    <a:pt x="30" y="168"/>
                  </a:lnTo>
                  <a:lnTo>
                    <a:pt x="30" y="192"/>
                  </a:lnTo>
                  <a:lnTo>
                    <a:pt x="6" y="216"/>
                  </a:lnTo>
                  <a:lnTo>
                    <a:pt x="0" y="228"/>
                  </a:lnTo>
                  <a:lnTo>
                    <a:pt x="0" y="240"/>
                  </a:lnTo>
                  <a:lnTo>
                    <a:pt x="6" y="246"/>
                  </a:lnTo>
                  <a:lnTo>
                    <a:pt x="6" y="240"/>
                  </a:lnTo>
                  <a:lnTo>
                    <a:pt x="18" y="228"/>
                  </a:lnTo>
                  <a:lnTo>
                    <a:pt x="24" y="228"/>
                  </a:lnTo>
                  <a:lnTo>
                    <a:pt x="36" y="240"/>
                  </a:lnTo>
                  <a:lnTo>
                    <a:pt x="42" y="252"/>
                  </a:lnTo>
                  <a:lnTo>
                    <a:pt x="42" y="288"/>
                  </a:lnTo>
                  <a:lnTo>
                    <a:pt x="48" y="294"/>
                  </a:lnTo>
                  <a:lnTo>
                    <a:pt x="60" y="300"/>
                  </a:lnTo>
                  <a:lnTo>
                    <a:pt x="66" y="306"/>
                  </a:lnTo>
                  <a:lnTo>
                    <a:pt x="66" y="318"/>
                  </a:lnTo>
                  <a:lnTo>
                    <a:pt x="54" y="342"/>
                  </a:lnTo>
                  <a:lnTo>
                    <a:pt x="54" y="384"/>
                  </a:lnTo>
                  <a:lnTo>
                    <a:pt x="66" y="384"/>
                  </a:lnTo>
                  <a:lnTo>
                    <a:pt x="66" y="396"/>
                  </a:lnTo>
                  <a:lnTo>
                    <a:pt x="72" y="408"/>
                  </a:lnTo>
                  <a:lnTo>
                    <a:pt x="78" y="414"/>
                  </a:lnTo>
                  <a:lnTo>
                    <a:pt x="102" y="414"/>
                  </a:lnTo>
                  <a:lnTo>
                    <a:pt x="108" y="408"/>
                  </a:lnTo>
                  <a:lnTo>
                    <a:pt x="120" y="408"/>
                  </a:lnTo>
                  <a:lnTo>
                    <a:pt x="132" y="414"/>
                  </a:lnTo>
                  <a:lnTo>
                    <a:pt x="138" y="414"/>
                  </a:lnTo>
                  <a:lnTo>
                    <a:pt x="150" y="420"/>
                  </a:lnTo>
                  <a:lnTo>
                    <a:pt x="162" y="420"/>
                  </a:lnTo>
                  <a:lnTo>
                    <a:pt x="168" y="414"/>
                  </a:lnTo>
                  <a:lnTo>
                    <a:pt x="168" y="408"/>
                  </a:lnTo>
                  <a:lnTo>
                    <a:pt x="180" y="408"/>
                  </a:lnTo>
                  <a:lnTo>
                    <a:pt x="186" y="414"/>
                  </a:lnTo>
                  <a:lnTo>
                    <a:pt x="198" y="420"/>
                  </a:lnTo>
                  <a:lnTo>
                    <a:pt x="222" y="420"/>
                  </a:lnTo>
                  <a:lnTo>
                    <a:pt x="222" y="426"/>
                  </a:lnTo>
                  <a:lnTo>
                    <a:pt x="228" y="432"/>
                  </a:lnTo>
                  <a:lnTo>
                    <a:pt x="234" y="444"/>
                  </a:lnTo>
                  <a:lnTo>
                    <a:pt x="240" y="462"/>
                  </a:lnTo>
                  <a:lnTo>
                    <a:pt x="264" y="486"/>
                  </a:lnTo>
                  <a:lnTo>
                    <a:pt x="288" y="486"/>
                  </a:lnTo>
                  <a:lnTo>
                    <a:pt x="288" y="480"/>
                  </a:lnTo>
                  <a:lnTo>
                    <a:pt x="306" y="480"/>
                  </a:lnTo>
                  <a:lnTo>
                    <a:pt x="312" y="486"/>
                  </a:lnTo>
                  <a:lnTo>
                    <a:pt x="336" y="486"/>
                  </a:lnTo>
                  <a:lnTo>
                    <a:pt x="342" y="480"/>
                  </a:lnTo>
                  <a:lnTo>
                    <a:pt x="366" y="486"/>
                  </a:lnTo>
                  <a:lnTo>
                    <a:pt x="372" y="480"/>
                  </a:lnTo>
                  <a:lnTo>
                    <a:pt x="384" y="474"/>
                  </a:lnTo>
                  <a:lnTo>
                    <a:pt x="402" y="474"/>
                  </a:lnTo>
                  <a:lnTo>
                    <a:pt x="408" y="480"/>
                  </a:lnTo>
                  <a:lnTo>
                    <a:pt x="408" y="492"/>
                  </a:lnTo>
                  <a:lnTo>
                    <a:pt x="390" y="510"/>
                  </a:lnTo>
                  <a:lnTo>
                    <a:pt x="390" y="534"/>
                  </a:lnTo>
                  <a:lnTo>
                    <a:pt x="384" y="540"/>
                  </a:lnTo>
                  <a:lnTo>
                    <a:pt x="378" y="540"/>
                  </a:lnTo>
                  <a:lnTo>
                    <a:pt x="366" y="552"/>
                  </a:lnTo>
                  <a:lnTo>
                    <a:pt x="366" y="576"/>
                  </a:lnTo>
                  <a:lnTo>
                    <a:pt x="372" y="588"/>
                  </a:lnTo>
                  <a:lnTo>
                    <a:pt x="372" y="618"/>
                  </a:lnTo>
                  <a:lnTo>
                    <a:pt x="366" y="630"/>
                  </a:lnTo>
                  <a:lnTo>
                    <a:pt x="366" y="642"/>
                  </a:lnTo>
                  <a:lnTo>
                    <a:pt x="372" y="648"/>
                  </a:lnTo>
                  <a:lnTo>
                    <a:pt x="384" y="648"/>
                  </a:lnTo>
                  <a:lnTo>
                    <a:pt x="384" y="672"/>
                  </a:lnTo>
                  <a:lnTo>
                    <a:pt x="390" y="684"/>
                  </a:lnTo>
                  <a:lnTo>
                    <a:pt x="402" y="690"/>
                  </a:lnTo>
                  <a:lnTo>
                    <a:pt x="408" y="702"/>
                  </a:lnTo>
                  <a:lnTo>
                    <a:pt x="408" y="708"/>
                  </a:lnTo>
                  <a:lnTo>
                    <a:pt x="402" y="720"/>
                  </a:lnTo>
                  <a:lnTo>
                    <a:pt x="372" y="750"/>
                  </a:lnTo>
                  <a:lnTo>
                    <a:pt x="366" y="750"/>
                  </a:lnTo>
                  <a:lnTo>
                    <a:pt x="390" y="762"/>
                  </a:lnTo>
                  <a:lnTo>
                    <a:pt x="402" y="774"/>
                  </a:lnTo>
                  <a:lnTo>
                    <a:pt x="414" y="774"/>
                  </a:lnTo>
                  <a:lnTo>
                    <a:pt x="414" y="798"/>
                  </a:lnTo>
                  <a:lnTo>
                    <a:pt x="420" y="804"/>
                  </a:lnTo>
                  <a:lnTo>
                    <a:pt x="420" y="822"/>
                  </a:lnTo>
                  <a:lnTo>
                    <a:pt x="426" y="828"/>
                  </a:lnTo>
                  <a:lnTo>
                    <a:pt x="426" y="846"/>
                  </a:lnTo>
                  <a:lnTo>
                    <a:pt x="432" y="858"/>
                  </a:lnTo>
                  <a:lnTo>
                    <a:pt x="432" y="876"/>
                  </a:lnTo>
                  <a:lnTo>
                    <a:pt x="444" y="888"/>
                  </a:lnTo>
                  <a:lnTo>
                    <a:pt x="450" y="900"/>
                  </a:lnTo>
                  <a:lnTo>
                    <a:pt x="450" y="906"/>
                  </a:lnTo>
                  <a:lnTo>
                    <a:pt x="462" y="918"/>
                  </a:lnTo>
                  <a:lnTo>
                    <a:pt x="468" y="918"/>
                  </a:lnTo>
                  <a:lnTo>
                    <a:pt x="480" y="924"/>
                  </a:lnTo>
                  <a:lnTo>
                    <a:pt x="486" y="924"/>
                  </a:lnTo>
                  <a:lnTo>
                    <a:pt x="498" y="918"/>
                  </a:lnTo>
                  <a:lnTo>
                    <a:pt x="504" y="912"/>
                  </a:lnTo>
                  <a:lnTo>
                    <a:pt x="516" y="906"/>
                  </a:lnTo>
                  <a:lnTo>
                    <a:pt x="522" y="900"/>
                  </a:lnTo>
                  <a:lnTo>
                    <a:pt x="528" y="906"/>
                  </a:lnTo>
                  <a:lnTo>
                    <a:pt x="528" y="930"/>
                  </a:lnTo>
                  <a:lnTo>
                    <a:pt x="534" y="930"/>
                  </a:lnTo>
                  <a:lnTo>
                    <a:pt x="546" y="918"/>
                  </a:lnTo>
                  <a:lnTo>
                    <a:pt x="558" y="894"/>
                  </a:lnTo>
                  <a:lnTo>
                    <a:pt x="570" y="882"/>
                  </a:lnTo>
                  <a:lnTo>
                    <a:pt x="588" y="882"/>
                  </a:lnTo>
                  <a:lnTo>
                    <a:pt x="594" y="876"/>
                  </a:lnTo>
                  <a:lnTo>
                    <a:pt x="630" y="858"/>
                  </a:lnTo>
                  <a:lnTo>
                    <a:pt x="636" y="846"/>
                  </a:lnTo>
                  <a:lnTo>
                    <a:pt x="636" y="816"/>
                  </a:lnTo>
                  <a:lnTo>
                    <a:pt x="678" y="816"/>
                  </a:lnTo>
                  <a:lnTo>
                    <a:pt x="684" y="810"/>
                  </a:lnTo>
                  <a:lnTo>
                    <a:pt x="690" y="798"/>
                  </a:lnTo>
                  <a:lnTo>
                    <a:pt x="690" y="792"/>
                  </a:lnTo>
                  <a:lnTo>
                    <a:pt x="684" y="786"/>
                  </a:lnTo>
                  <a:lnTo>
                    <a:pt x="636" y="780"/>
                  </a:lnTo>
                  <a:lnTo>
                    <a:pt x="636" y="750"/>
                  </a:lnTo>
                  <a:lnTo>
                    <a:pt x="630" y="738"/>
                  </a:lnTo>
                  <a:lnTo>
                    <a:pt x="618" y="726"/>
                  </a:lnTo>
                  <a:lnTo>
                    <a:pt x="624" y="720"/>
                  </a:lnTo>
                  <a:lnTo>
                    <a:pt x="624" y="690"/>
                  </a:lnTo>
                  <a:lnTo>
                    <a:pt x="618" y="684"/>
                  </a:lnTo>
                  <a:lnTo>
                    <a:pt x="606" y="678"/>
                  </a:lnTo>
                  <a:lnTo>
                    <a:pt x="588" y="660"/>
                  </a:lnTo>
                  <a:lnTo>
                    <a:pt x="588" y="630"/>
                  </a:lnTo>
                  <a:lnTo>
                    <a:pt x="594" y="636"/>
                  </a:lnTo>
                  <a:lnTo>
                    <a:pt x="594" y="642"/>
                  </a:lnTo>
                  <a:lnTo>
                    <a:pt x="636" y="642"/>
                  </a:lnTo>
                  <a:lnTo>
                    <a:pt x="642" y="648"/>
                  </a:lnTo>
                  <a:lnTo>
                    <a:pt x="642" y="666"/>
                  </a:lnTo>
                  <a:lnTo>
                    <a:pt x="654" y="666"/>
                  </a:lnTo>
                  <a:lnTo>
                    <a:pt x="666" y="660"/>
                  </a:lnTo>
                  <a:lnTo>
                    <a:pt x="678" y="666"/>
                  </a:lnTo>
                  <a:lnTo>
                    <a:pt x="684" y="660"/>
                  </a:lnTo>
                  <a:lnTo>
                    <a:pt x="696" y="660"/>
                  </a:lnTo>
                  <a:lnTo>
                    <a:pt x="702" y="666"/>
                  </a:lnTo>
                  <a:lnTo>
                    <a:pt x="708" y="678"/>
                  </a:lnTo>
                  <a:lnTo>
                    <a:pt x="720" y="690"/>
                  </a:lnTo>
                  <a:lnTo>
                    <a:pt x="732" y="696"/>
                  </a:lnTo>
                  <a:lnTo>
                    <a:pt x="738" y="690"/>
                  </a:lnTo>
                  <a:lnTo>
                    <a:pt x="738" y="672"/>
                  </a:lnTo>
                  <a:lnTo>
                    <a:pt x="744" y="660"/>
                  </a:lnTo>
                  <a:lnTo>
                    <a:pt x="744" y="648"/>
                  </a:lnTo>
                  <a:lnTo>
                    <a:pt x="750" y="642"/>
                  </a:lnTo>
                  <a:lnTo>
                    <a:pt x="768" y="642"/>
                  </a:lnTo>
                  <a:lnTo>
                    <a:pt x="774" y="648"/>
                  </a:lnTo>
                  <a:lnTo>
                    <a:pt x="792" y="648"/>
                  </a:lnTo>
                  <a:lnTo>
                    <a:pt x="804" y="642"/>
                  </a:lnTo>
                  <a:lnTo>
                    <a:pt x="828" y="618"/>
                  </a:lnTo>
                  <a:lnTo>
                    <a:pt x="840" y="612"/>
                  </a:lnTo>
                  <a:lnTo>
                    <a:pt x="864" y="612"/>
                  </a:lnTo>
                  <a:lnTo>
                    <a:pt x="864" y="600"/>
                  </a:lnTo>
                  <a:lnTo>
                    <a:pt x="876" y="600"/>
                  </a:lnTo>
                  <a:lnTo>
                    <a:pt x="882" y="594"/>
                  </a:lnTo>
                  <a:lnTo>
                    <a:pt x="882" y="558"/>
                  </a:lnTo>
                  <a:lnTo>
                    <a:pt x="846" y="522"/>
                  </a:lnTo>
                  <a:lnTo>
                    <a:pt x="840" y="510"/>
                  </a:lnTo>
                  <a:lnTo>
                    <a:pt x="834" y="504"/>
                  </a:lnTo>
                  <a:lnTo>
                    <a:pt x="834" y="492"/>
                  </a:lnTo>
                  <a:lnTo>
                    <a:pt x="846" y="486"/>
                  </a:lnTo>
                  <a:lnTo>
                    <a:pt x="852" y="486"/>
                  </a:lnTo>
                  <a:lnTo>
                    <a:pt x="864" y="480"/>
                  </a:lnTo>
                  <a:lnTo>
                    <a:pt x="864" y="462"/>
                  </a:lnTo>
                  <a:lnTo>
                    <a:pt x="846" y="444"/>
                  </a:lnTo>
                  <a:lnTo>
                    <a:pt x="846" y="438"/>
                  </a:lnTo>
                  <a:lnTo>
                    <a:pt x="876" y="438"/>
                  </a:lnTo>
                  <a:lnTo>
                    <a:pt x="888" y="432"/>
                  </a:lnTo>
                  <a:lnTo>
                    <a:pt x="900" y="432"/>
                  </a:lnTo>
                  <a:lnTo>
                    <a:pt x="912" y="426"/>
                  </a:lnTo>
                  <a:lnTo>
                    <a:pt x="918" y="420"/>
                  </a:lnTo>
                  <a:lnTo>
                    <a:pt x="918" y="402"/>
                  </a:lnTo>
                  <a:lnTo>
                    <a:pt x="894" y="402"/>
                  </a:lnTo>
                  <a:lnTo>
                    <a:pt x="894" y="360"/>
                  </a:lnTo>
                  <a:lnTo>
                    <a:pt x="906" y="348"/>
                  </a:lnTo>
                  <a:lnTo>
                    <a:pt x="918" y="348"/>
                  </a:lnTo>
                  <a:lnTo>
                    <a:pt x="924" y="342"/>
                  </a:lnTo>
                  <a:lnTo>
                    <a:pt x="930" y="342"/>
                  </a:lnTo>
                  <a:lnTo>
                    <a:pt x="936" y="336"/>
                  </a:lnTo>
                  <a:lnTo>
                    <a:pt x="954" y="300"/>
                  </a:lnTo>
                  <a:lnTo>
                    <a:pt x="948" y="294"/>
                  </a:lnTo>
                  <a:lnTo>
                    <a:pt x="942" y="282"/>
                  </a:lnTo>
                  <a:lnTo>
                    <a:pt x="936" y="276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endParaRPr>
            </a:p>
          </p:txBody>
        </p:sp>
        <p:sp>
          <p:nvSpPr>
            <p:cNvPr id="32" name="USA" descr="© INSCALE GmbH, 05.05.2010&#10;http://www.presentationload.com/"/>
            <p:cNvSpPr>
              <a:spLocks noEditPoints="1"/>
            </p:cNvSpPr>
            <p:nvPr/>
          </p:nvSpPr>
          <p:spPr bwMode="gray">
            <a:xfrm>
              <a:off x="1836947" y="3071657"/>
              <a:ext cx="1270882" cy="603821"/>
            </a:xfrm>
            <a:custGeom>
              <a:avLst/>
              <a:gdLst>
                <a:gd name="T0" fmla="*/ 2147483647 w 3918"/>
                <a:gd name="T1" fmla="*/ 2147483647 h 1944"/>
                <a:gd name="T2" fmla="*/ 2147483647 w 3918"/>
                <a:gd name="T3" fmla="*/ 2147483647 h 1944"/>
                <a:gd name="T4" fmla="*/ 2147483647 w 3918"/>
                <a:gd name="T5" fmla="*/ 2147483647 h 1944"/>
                <a:gd name="T6" fmla="*/ 2147483647 w 3918"/>
                <a:gd name="T7" fmla="*/ 2147483647 h 1944"/>
                <a:gd name="T8" fmla="*/ 2147483647 w 3918"/>
                <a:gd name="T9" fmla="*/ 2147483647 h 1944"/>
                <a:gd name="T10" fmla="*/ 2147483647 w 3918"/>
                <a:gd name="T11" fmla="*/ 2147483647 h 1944"/>
                <a:gd name="T12" fmla="*/ 2147483647 w 3918"/>
                <a:gd name="T13" fmla="*/ 2147483647 h 1944"/>
                <a:gd name="T14" fmla="*/ 2147483647 w 3918"/>
                <a:gd name="T15" fmla="*/ 2147483647 h 1944"/>
                <a:gd name="T16" fmla="*/ 2147483647 w 3918"/>
                <a:gd name="T17" fmla="*/ 2147483647 h 1944"/>
                <a:gd name="T18" fmla="*/ 2147483647 w 3918"/>
                <a:gd name="T19" fmla="*/ 2147483647 h 1944"/>
                <a:gd name="T20" fmla="*/ 2147483647 w 3918"/>
                <a:gd name="T21" fmla="*/ 2147483647 h 1944"/>
                <a:gd name="T22" fmla="*/ 2147483647 w 3918"/>
                <a:gd name="T23" fmla="*/ 2147483647 h 1944"/>
                <a:gd name="T24" fmla="*/ 2147483647 w 3918"/>
                <a:gd name="T25" fmla="*/ 2147483647 h 1944"/>
                <a:gd name="T26" fmla="*/ 2147483647 w 3918"/>
                <a:gd name="T27" fmla="*/ 2147483647 h 1944"/>
                <a:gd name="T28" fmla="*/ 2147483647 w 3918"/>
                <a:gd name="T29" fmla="*/ 2147483647 h 1944"/>
                <a:gd name="T30" fmla="*/ 2147483647 w 3918"/>
                <a:gd name="T31" fmla="*/ 2147483647 h 1944"/>
                <a:gd name="T32" fmla="*/ 2147483647 w 3918"/>
                <a:gd name="T33" fmla="*/ 2147483647 h 1944"/>
                <a:gd name="T34" fmla="*/ 2147483647 w 3918"/>
                <a:gd name="T35" fmla="*/ 2147483647 h 1944"/>
                <a:gd name="T36" fmla="*/ 2147483647 w 3918"/>
                <a:gd name="T37" fmla="*/ 2147483647 h 1944"/>
                <a:gd name="T38" fmla="*/ 2147483647 w 3918"/>
                <a:gd name="T39" fmla="*/ 2147483647 h 1944"/>
                <a:gd name="T40" fmla="*/ 2147483647 w 3918"/>
                <a:gd name="T41" fmla="*/ 2147483647 h 1944"/>
                <a:gd name="T42" fmla="*/ 2147483647 w 3918"/>
                <a:gd name="T43" fmla="*/ 2147483647 h 1944"/>
                <a:gd name="T44" fmla="*/ 2147483647 w 3918"/>
                <a:gd name="T45" fmla="*/ 2147483647 h 1944"/>
                <a:gd name="T46" fmla="*/ 2147483647 w 3918"/>
                <a:gd name="T47" fmla="*/ 2147483647 h 1944"/>
                <a:gd name="T48" fmla="*/ 2147483647 w 3918"/>
                <a:gd name="T49" fmla="*/ 2147483647 h 1944"/>
                <a:gd name="T50" fmla="*/ 2147483647 w 3918"/>
                <a:gd name="T51" fmla="*/ 2147483647 h 1944"/>
                <a:gd name="T52" fmla="*/ 2147483647 w 3918"/>
                <a:gd name="T53" fmla="*/ 2147483647 h 1944"/>
                <a:gd name="T54" fmla="*/ 2147483647 w 3918"/>
                <a:gd name="T55" fmla="*/ 2147483647 h 1944"/>
                <a:gd name="T56" fmla="*/ 2147483647 w 3918"/>
                <a:gd name="T57" fmla="*/ 2147483647 h 1944"/>
                <a:gd name="T58" fmla="*/ 2147483647 w 3918"/>
                <a:gd name="T59" fmla="*/ 2147483647 h 1944"/>
                <a:gd name="T60" fmla="*/ 2147483647 w 3918"/>
                <a:gd name="T61" fmla="*/ 2147483647 h 1944"/>
                <a:gd name="T62" fmla="*/ 2147483647 w 3918"/>
                <a:gd name="T63" fmla="*/ 2147483647 h 1944"/>
                <a:gd name="T64" fmla="*/ 2147483647 w 3918"/>
                <a:gd name="T65" fmla="*/ 2147483647 h 1944"/>
                <a:gd name="T66" fmla="*/ 2147483647 w 3918"/>
                <a:gd name="T67" fmla="*/ 2147483647 h 1944"/>
                <a:gd name="T68" fmla="*/ 2147483647 w 3918"/>
                <a:gd name="T69" fmla="*/ 2147483647 h 1944"/>
                <a:gd name="T70" fmla="*/ 2147483647 w 3918"/>
                <a:gd name="T71" fmla="*/ 2147483647 h 1944"/>
                <a:gd name="T72" fmla="*/ 2147483647 w 3918"/>
                <a:gd name="T73" fmla="*/ 2147483647 h 1944"/>
                <a:gd name="T74" fmla="*/ 2147483647 w 3918"/>
                <a:gd name="T75" fmla="*/ 2147483647 h 1944"/>
                <a:gd name="T76" fmla="*/ 2147483647 w 3918"/>
                <a:gd name="T77" fmla="*/ 2147483647 h 1944"/>
                <a:gd name="T78" fmla="*/ 2147483647 w 3918"/>
                <a:gd name="T79" fmla="*/ 2147483647 h 1944"/>
                <a:gd name="T80" fmla="*/ 2147483647 w 3918"/>
                <a:gd name="T81" fmla="*/ 2147483647 h 1944"/>
                <a:gd name="T82" fmla="*/ 2147483647 w 3918"/>
                <a:gd name="T83" fmla="*/ 2147483647 h 1944"/>
                <a:gd name="T84" fmla="*/ 2147483647 w 3918"/>
                <a:gd name="T85" fmla="*/ 2147483647 h 1944"/>
                <a:gd name="T86" fmla="*/ 2147483647 w 3918"/>
                <a:gd name="T87" fmla="*/ 2147483647 h 1944"/>
                <a:gd name="T88" fmla="*/ 2147483647 w 3918"/>
                <a:gd name="T89" fmla="*/ 2147483647 h 1944"/>
                <a:gd name="T90" fmla="*/ 2147483647 w 3918"/>
                <a:gd name="T91" fmla="*/ 2147483647 h 1944"/>
                <a:gd name="T92" fmla="*/ 2147483647 w 3918"/>
                <a:gd name="T93" fmla="*/ 2147483647 h 1944"/>
                <a:gd name="T94" fmla="*/ 2147483647 w 3918"/>
                <a:gd name="T95" fmla="*/ 2147483647 h 1944"/>
                <a:gd name="T96" fmla="*/ 2147483647 w 3918"/>
                <a:gd name="T97" fmla="*/ 2147483647 h 1944"/>
                <a:gd name="T98" fmla="*/ 2147483647 w 3918"/>
                <a:gd name="T99" fmla="*/ 2147483647 h 1944"/>
                <a:gd name="T100" fmla="*/ 2147483647 w 3918"/>
                <a:gd name="T101" fmla="*/ 2147483647 h 1944"/>
                <a:gd name="T102" fmla="*/ 2147483647 w 3918"/>
                <a:gd name="T103" fmla="*/ 2147483647 h 1944"/>
                <a:gd name="T104" fmla="*/ 2147483647 w 3918"/>
                <a:gd name="T105" fmla="*/ 2147483647 h 1944"/>
                <a:gd name="T106" fmla="*/ 2147483647 w 3918"/>
                <a:gd name="T107" fmla="*/ 2147483647 h 1944"/>
                <a:gd name="T108" fmla="*/ 2147483647 w 3918"/>
                <a:gd name="T109" fmla="*/ 2147483647 h 1944"/>
                <a:gd name="T110" fmla="*/ 2147483647 w 3918"/>
                <a:gd name="T111" fmla="*/ 2147483647 h 1944"/>
                <a:gd name="T112" fmla="*/ 2147483647 w 3918"/>
                <a:gd name="T113" fmla="*/ 2147483647 h 1944"/>
                <a:gd name="T114" fmla="*/ 2147483647 w 3918"/>
                <a:gd name="T115" fmla="*/ 2147483647 h 1944"/>
                <a:gd name="T116" fmla="*/ 2147483647 w 3918"/>
                <a:gd name="T117" fmla="*/ 2147483647 h 1944"/>
                <a:gd name="T118" fmla="*/ 2147483647 w 3918"/>
                <a:gd name="T119" fmla="*/ 2147483647 h 1944"/>
                <a:gd name="T120" fmla="*/ 2147483647 w 3918"/>
                <a:gd name="T121" fmla="*/ 2147483647 h 1944"/>
                <a:gd name="T122" fmla="*/ 2147483647 w 3918"/>
                <a:gd name="T123" fmla="*/ 2147483647 h 1944"/>
                <a:gd name="T124" fmla="*/ 2147483647 w 3918"/>
                <a:gd name="T125" fmla="*/ 2147483647 h 1944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3918"/>
                <a:gd name="T190" fmla="*/ 0 h 1944"/>
                <a:gd name="T191" fmla="*/ 3918 w 3918"/>
                <a:gd name="T192" fmla="*/ 1944 h 1944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3918" h="1944">
                  <a:moveTo>
                    <a:pt x="3858" y="168"/>
                  </a:moveTo>
                  <a:lnTo>
                    <a:pt x="3852" y="168"/>
                  </a:lnTo>
                  <a:lnTo>
                    <a:pt x="3846" y="162"/>
                  </a:lnTo>
                  <a:lnTo>
                    <a:pt x="3846" y="156"/>
                  </a:lnTo>
                  <a:lnTo>
                    <a:pt x="3840" y="150"/>
                  </a:lnTo>
                  <a:lnTo>
                    <a:pt x="3828" y="150"/>
                  </a:lnTo>
                  <a:lnTo>
                    <a:pt x="3804" y="174"/>
                  </a:lnTo>
                  <a:lnTo>
                    <a:pt x="3798" y="186"/>
                  </a:lnTo>
                  <a:lnTo>
                    <a:pt x="3756" y="210"/>
                  </a:lnTo>
                  <a:lnTo>
                    <a:pt x="3756" y="234"/>
                  </a:lnTo>
                  <a:lnTo>
                    <a:pt x="3744" y="246"/>
                  </a:lnTo>
                  <a:lnTo>
                    <a:pt x="3738" y="246"/>
                  </a:lnTo>
                  <a:lnTo>
                    <a:pt x="3726" y="258"/>
                  </a:lnTo>
                  <a:lnTo>
                    <a:pt x="3720" y="270"/>
                  </a:lnTo>
                  <a:lnTo>
                    <a:pt x="3720" y="294"/>
                  </a:lnTo>
                  <a:lnTo>
                    <a:pt x="3714" y="294"/>
                  </a:lnTo>
                  <a:lnTo>
                    <a:pt x="3708" y="288"/>
                  </a:lnTo>
                  <a:lnTo>
                    <a:pt x="3696" y="288"/>
                  </a:lnTo>
                  <a:lnTo>
                    <a:pt x="3690" y="294"/>
                  </a:lnTo>
                  <a:lnTo>
                    <a:pt x="3678" y="300"/>
                  </a:lnTo>
                  <a:lnTo>
                    <a:pt x="3666" y="312"/>
                  </a:lnTo>
                  <a:lnTo>
                    <a:pt x="3666" y="318"/>
                  </a:lnTo>
                  <a:lnTo>
                    <a:pt x="3660" y="318"/>
                  </a:lnTo>
                  <a:lnTo>
                    <a:pt x="3648" y="324"/>
                  </a:lnTo>
                  <a:lnTo>
                    <a:pt x="3630" y="324"/>
                  </a:lnTo>
                  <a:lnTo>
                    <a:pt x="3618" y="336"/>
                  </a:lnTo>
                  <a:lnTo>
                    <a:pt x="3618" y="342"/>
                  </a:lnTo>
                  <a:lnTo>
                    <a:pt x="3384" y="342"/>
                  </a:lnTo>
                  <a:lnTo>
                    <a:pt x="3372" y="354"/>
                  </a:lnTo>
                  <a:lnTo>
                    <a:pt x="3360" y="360"/>
                  </a:lnTo>
                  <a:lnTo>
                    <a:pt x="3336" y="384"/>
                  </a:lnTo>
                  <a:lnTo>
                    <a:pt x="3324" y="390"/>
                  </a:lnTo>
                  <a:lnTo>
                    <a:pt x="3312" y="402"/>
                  </a:lnTo>
                  <a:lnTo>
                    <a:pt x="3282" y="402"/>
                  </a:lnTo>
                  <a:lnTo>
                    <a:pt x="3282" y="408"/>
                  </a:lnTo>
                  <a:lnTo>
                    <a:pt x="3276" y="408"/>
                  </a:lnTo>
                  <a:lnTo>
                    <a:pt x="3282" y="414"/>
                  </a:lnTo>
                  <a:lnTo>
                    <a:pt x="3282" y="420"/>
                  </a:lnTo>
                  <a:lnTo>
                    <a:pt x="3288" y="426"/>
                  </a:lnTo>
                  <a:lnTo>
                    <a:pt x="3282" y="432"/>
                  </a:lnTo>
                  <a:lnTo>
                    <a:pt x="3282" y="438"/>
                  </a:lnTo>
                  <a:lnTo>
                    <a:pt x="3276" y="444"/>
                  </a:lnTo>
                  <a:lnTo>
                    <a:pt x="3270" y="456"/>
                  </a:lnTo>
                  <a:lnTo>
                    <a:pt x="3264" y="462"/>
                  </a:lnTo>
                  <a:lnTo>
                    <a:pt x="3264" y="468"/>
                  </a:lnTo>
                  <a:lnTo>
                    <a:pt x="3246" y="468"/>
                  </a:lnTo>
                  <a:lnTo>
                    <a:pt x="3246" y="474"/>
                  </a:lnTo>
                  <a:lnTo>
                    <a:pt x="3240" y="474"/>
                  </a:lnTo>
                  <a:lnTo>
                    <a:pt x="3228" y="480"/>
                  </a:lnTo>
                  <a:lnTo>
                    <a:pt x="3204" y="480"/>
                  </a:lnTo>
                  <a:lnTo>
                    <a:pt x="3198" y="474"/>
                  </a:lnTo>
                  <a:lnTo>
                    <a:pt x="3186" y="486"/>
                  </a:lnTo>
                  <a:lnTo>
                    <a:pt x="3162" y="486"/>
                  </a:lnTo>
                  <a:lnTo>
                    <a:pt x="3150" y="480"/>
                  </a:lnTo>
                  <a:lnTo>
                    <a:pt x="3144" y="474"/>
                  </a:lnTo>
                  <a:lnTo>
                    <a:pt x="3114" y="474"/>
                  </a:lnTo>
                  <a:lnTo>
                    <a:pt x="3096" y="486"/>
                  </a:lnTo>
                  <a:lnTo>
                    <a:pt x="3078" y="492"/>
                  </a:lnTo>
                  <a:lnTo>
                    <a:pt x="3072" y="492"/>
                  </a:lnTo>
                  <a:lnTo>
                    <a:pt x="3072" y="516"/>
                  </a:lnTo>
                  <a:lnTo>
                    <a:pt x="3066" y="522"/>
                  </a:lnTo>
                  <a:lnTo>
                    <a:pt x="3078" y="522"/>
                  </a:lnTo>
                  <a:lnTo>
                    <a:pt x="3066" y="528"/>
                  </a:lnTo>
                  <a:lnTo>
                    <a:pt x="3036" y="546"/>
                  </a:lnTo>
                  <a:lnTo>
                    <a:pt x="3000" y="564"/>
                  </a:lnTo>
                  <a:lnTo>
                    <a:pt x="2964" y="576"/>
                  </a:lnTo>
                  <a:lnTo>
                    <a:pt x="2946" y="588"/>
                  </a:lnTo>
                  <a:lnTo>
                    <a:pt x="2934" y="594"/>
                  </a:lnTo>
                  <a:lnTo>
                    <a:pt x="2928" y="594"/>
                  </a:lnTo>
                  <a:lnTo>
                    <a:pt x="2856" y="618"/>
                  </a:lnTo>
                  <a:lnTo>
                    <a:pt x="2850" y="624"/>
                  </a:lnTo>
                  <a:lnTo>
                    <a:pt x="2838" y="624"/>
                  </a:lnTo>
                  <a:lnTo>
                    <a:pt x="2826" y="630"/>
                  </a:lnTo>
                  <a:lnTo>
                    <a:pt x="2808" y="630"/>
                  </a:lnTo>
                  <a:lnTo>
                    <a:pt x="2802" y="636"/>
                  </a:lnTo>
                  <a:lnTo>
                    <a:pt x="2778" y="636"/>
                  </a:lnTo>
                  <a:lnTo>
                    <a:pt x="2772" y="630"/>
                  </a:lnTo>
                  <a:lnTo>
                    <a:pt x="2772" y="624"/>
                  </a:lnTo>
                  <a:lnTo>
                    <a:pt x="2760" y="624"/>
                  </a:lnTo>
                  <a:lnTo>
                    <a:pt x="2748" y="618"/>
                  </a:lnTo>
                  <a:lnTo>
                    <a:pt x="2736" y="606"/>
                  </a:lnTo>
                  <a:lnTo>
                    <a:pt x="2742" y="606"/>
                  </a:lnTo>
                  <a:lnTo>
                    <a:pt x="2748" y="600"/>
                  </a:lnTo>
                  <a:lnTo>
                    <a:pt x="2772" y="588"/>
                  </a:lnTo>
                  <a:lnTo>
                    <a:pt x="2772" y="582"/>
                  </a:lnTo>
                  <a:lnTo>
                    <a:pt x="2796" y="558"/>
                  </a:lnTo>
                  <a:lnTo>
                    <a:pt x="2832" y="540"/>
                  </a:lnTo>
                  <a:lnTo>
                    <a:pt x="2838" y="540"/>
                  </a:lnTo>
                  <a:lnTo>
                    <a:pt x="2844" y="534"/>
                  </a:lnTo>
                  <a:lnTo>
                    <a:pt x="2844" y="510"/>
                  </a:lnTo>
                  <a:lnTo>
                    <a:pt x="2850" y="504"/>
                  </a:lnTo>
                  <a:lnTo>
                    <a:pt x="2856" y="492"/>
                  </a:lnTo>
                  <a:lnTo>
                    <a:pt x="2850" y="486"/>
                  </a:lnTo>
                  <a:lnTo>
                    <a:pt x="2850" y="480"/>
                  </a:lnTo>
                  <a:lnTo>
                    <a:pt x="2856" y="468"/>
                  </a:lnTo>
                  <a:lnTo>
                    <a:pt x="2856" y="444"/>
                  </a:lnTo>
                  <a:lnTo>
                    <a:pt x="2862" y="432"/>
                  </a:lnTo>
                  <a:lnTo>
                    <a:pt x="2862" y="426"/>
                  </a:lnTo>
                  <a:lnTo>
                    <a:pt x="2856" y="420"/>
                  </a:lnTo>
                  <a:lnTo>
                    <a:pt x="2850" y="420"/>
                  </a:lnTo>
                  <a:lnTo>
                    <a:pt x="2844" y="426"/>
                  </a:lnTo>
                  <a:lnTo>
                    <a:pt x="2832" y="426"/>
                  </a:lnTo>
                  <a:lnTo>
                    <a:pt x="2814" y="444"/>
                  </a:lnTo>
                  <a:lnTo>
                    <a:pt x="2802" y="450"/>
                  </a:lnTo>
                  <a:lnTo>
                    <a:pt x="2796" y="456"/>
                  </a:lnTo>
                  <a:lnTo>
                    <a:pt x="2778" y="456"/>
                  </a:lnTo>
                  <a:lnTo>
                    <a:pt x="2772" y="450"/>
                  </a:lnTo>
                  <a:lnTo>
                    <a:pt x="2778" y="444"/>
                  </a:lnTo>
                  <a:lnTo>
                    <a:pt x="2784" y="432"/>
                  </a:lnTo>
                  <a:lnTo>
                    <a:pt x="2808" y="420"/>
                  </a:lnTo>
                  <a:lnTo>
                    <a:pt x="2826" y="402"/>
                  </a:lnTo>
                  <a:lnTo>
                    <a:pt x="2850" y="390"/>
                  </a:lnTo>
                  <a:lnTo>
                    <a:pt x="2856" y="384"/>
                  </a:lnTo>
                  <a:lnTo>
                    <a:pt x="2856" y="366"/>
                  </a:lnTo>
                  <a:lnTo>
                    <a:pt x="2850" y="360"/>
                  </a:lnTo>
                  <a:lnTo>
                    <a:pt x="2850" y="348"/>
                  </a:lnTo>
                  <a:lnTo>
                    <a:pt x="2856" y="348"/>
                  </a:lnTo>
                  <a:lnTo>
                    <a:pt x="2862" y="342"/>
                  </a:lnTo>
                  <a:lnTo>
                    <a:pt x="2868" y="330"/>
                  </a:lnTo>
                  <a:lnTo>
                    <a:pt x="2868" y="318"/>
                  </a:lnTo>
                  <a:lnTo>
                    <a:pt x="2862" y="312"/>
                  </a:lnTo>
                  <a:lnTo>
                    <a:pt x="2850" y="312"/>
                  </a:lnTo>
                  <a:lnTo>
                    <a:pt x="2838" y="306"/>
                  </a:lnTo>
                  <a:lnTo>
                    <a:pt x="2832" y="306"/>
                  </a:lnTo>
                  <a:lnTo>
                    <a:pt x="2826" y="294"/>
                  </a:lnTo>
                  <a:lnTo>
                    <a:pt x="2820" y="288"/>
                  </a:lnTo>
                  <a:lnTo>
                    <a:pt x="2820" y="282"/>
                  </a:lnTo>
                  <a:lnTo>
                    <a:pt x="2814" y="288"/>
                  </a:lnTo>
                  <a:lnTo>
                    <a:pt x="2808" y="288"/>
                  </a:lnTo>
                  <a:lnTo>
                    <a:pt x="2808" y="264"/>
                  </a:lnTo>
                  <a:lnTo>
                    <a:pt x="2844" y="270"/>
                  </a:lnTo>
                  <a:lnTo>
                    <a:pt x="2850" y="264"/>
                  </a:lnTo>
                  <a:lnTo>
                    <a:pt x="2850" y="246"/>
                  </a:lnTo>
                  <a:lnTo>
                    <a:pt x="2862" y="246"/>
                  </a:lnTo>
                  <a:lnTo>
                    <a:pt x="2868" y="228"/>
                  </a:lnTo>
                  <a:lnTo>
                    <a:pt x="2850" y="228"/>
                  </a:lnTo>
                  <a:lnTo>
                    <a:pt x="2844" y="240"/>
                  </a:lnTo>
                  <a:lnTo>
                    <a:pt x="2820" y="228"/>
                  </a:lnTo>
                  <a:lnTo>
                    <a:pt x="2820" y="210"/>
                  </a:lnTo>
                  <a:lnTo>
                    <a:pt x="2802" y="210"/>
                  </a:lnTo>
                  <a:lnTo>
                    <a:pt x="2790" y="216"/>
                  </a:lnTo>
                  <a:lnTo>
                    <a:pt x="2736" y="216"/>
                  </a:lnTo>
                  <a:lnTo>
                    <a:pt x="2724" y="222"/>
                  </a:lnTo>
                  <a:lnTo>
                    <a:pt x="2712" y="222"/>
                  </a:lnTo>
                  <a:lnTo>
                    <a:pt x="2700" y="228"/>
                  </a:lnTo>
                  <a:lnTo>
                    <a:pt x="2682" y="228"/>
                  </a:lnTo>
                  <a:lnTo>
                    <a:pt x="2658" y="216"/>
                  </a:lnTo>
                  <a:lnTo>
                    <a:pt x="2658" y="210"/>
                  </a:lnTo>
                  <a:lnTo>
                    <a:pt x="2652" y="204"/>
                  </a:lnTo>
                  <a:lnTo>
                    <a:pt x="2652" y="198"/>
                  </a:lnTo>
                  <a:lnTo>
                    <a:pt x="2646" y="192"/>
                  </a:lnTo>
                  <a:lnTo>
                    <a:pt x="2628" y="192"/>
                  </a:lnTo>
                  <a:lnTo>
                    <a:pt x="2622" y="198"/>
                  </a:lnTo>
                  <a:lnTo>
                    <a:pt x="2616" y="198"/>
                  </a:lnTo>
                  <a:lnTo>
                    <a:pt x="2610" y="192"/>
                  </a:lnTo>
                  <a:lnTo>
                    <a:pt x="2670" y="162"/>
                  </a:lnTo>
                  <a:lnTo>
                    <a:pt x="2658" y="150"/>
                  </a:lnTo>
                  <a:lnTo>
                    <a:pt x="2640" y="150"/>
                  </a:lnTo>
                  <a:lnTo>
                    <a:pt x="2628" y="162"/>
                  </a:lnTo>
                  <a:lnTo>
                    <a:pt x="2616" y="168"/>
                  </a:lnTo>
                  <a:lnTo>
                    <a:pt x="2610" y="174"/>
                  </a:lnTo>
                  <a:lnTo>
                    <a:pt x="2604" y="174"/>
                  </a:lnTo>
                  <a:lnTo>
                    <a:pt x="2580" y="186"/>
                  </a:lnTo>
                  <a:lnTo>
                    <a:pt x="2562" y="192"/>
                  </a:lnTo>
                  <a:lnTo>
                    <a:pt x="2538" y="204"/>
                  </a:lnTo>
                  <a:lnTo>
                    <a:pt x="2508" y="204"/>
                  </a:lnTo>
                  <a:lnTo>
                    <a:pt x="2496" y="216"/>
                  </a:lnTo>
                  <a:lnTo>
                    <a:pt x="2448" y="216"/>
                  </a:lnTo>
                  <a:lnTo>
                    <a:pt x="2448" y="210"/>
                  </a:lnTo>
                  <a:lnTo>
                    <a:pt x="2454" y="204"/>
                  </a:lnTo>
                  <a:lnTo>
                    <a:pt x="2460" y="204"/>
                  </a:lnTo>
                  <a:lnTo>
                    <a:pt x="2472" y="192"/>
                  </a:lnTo>
                  <a:lnTo>
                    <a:pt x="2460" y="192"/>
                  </a:lnTo>
                  <a:lnTo>
                    <a:pt x="2448" y="198"/>
                  </a:lnTo>
                  <a:lnTo>
                    <a:pt x="2412" y="198"/>
                  </a:lnTo>
                  <a:lnTo>
                    <a:pt x="2400" y="204"/>
                  </a:lnTo>
                  <a:lnTo>
                    <a:pt x="2394" y="210"/>
                  </a:lnTo>
                  <a:lnTo>
                    <a:pt x="2370" y="210"/>
                  </a:lnTo>
                  <a:lnTo>
                    <a:pt x="2370" y="198"/>
                  </a:lnTo>
                  <a:lnTo>
                    <a:pt x="2400" y="180"/>
                  </a:lnTo>
                  <a:lnTo>
                    <a:pt x="2442" y="168"/>
                  </a:lnTo>
                  <a:lnTo>
                    <a:pt x="2502" y="138"/>
                  </a:lnTo>
                  <a:lnTo>
                    <a:pt x="2520" y="126"/>
                  </a:lnTo>
                  <a:lnTo>
                    <a:pt x="2544" y="120"/>
                  </a:lnTo>
                  <a:lnTo>
                    <a:pt x="2574" y="114"/>
                  </a:lnTo>
                  <a:lnTo>
                    <a:pt x="2580" y="114"/>
                  </a:lnTo>
                  <a:lnTo>
                    <a:pt x="2592" y="108"/>
                  </a:lnTo>
                  <a:lnTo>
                    <a:pt x="2574" y="108"/>
                  </a:lnTo>
                  <a:lnTo>
                    <a:pt x="2562" y="102"/>
                  </a:lnTo>
                  <a:lnTo>
                    <a:pt x="2556" y="102"/>
                  </a:lnTo>
                  <a:lnTo>
                    <a:pt x="2556" y="96"/>
                  </a:lnTo>
                  <a:lnTo>
                    <a:pt x="2508" y="102"/>
                  </a:lnTo>
                  <a:lnTo>
                    <a:pt x="2508" y="84"/>
                  </a:lnTo>
                  <a:lnTo>
                    <a:pt x="2502" y="90"/>
                  </a:lnTo>
                  <a:lnTo>
                    <a:pt x="2490" y="96"/>
                  </a:lnTo>
                  <a:lnTo>
                    <a:pt x="2478" y="108"/>
                  </a:lnTo>
                  <a:lnTo>
                    <a:pt x="2466" y="108"/>
                  </a:lnTo>
                  <a:lnTo>
                    <a:pt x="2448" y="90"/>
                  </a:lnTo>
                  <a:lnTo>
                    <a:pt x="2418" y="90"/>
                  </a:lnTo>
                  <a:lnTo>
                    <a:pt x="2412" y="84"/>
                  </a:lnTo>
                  <a:lnTo>
                    <a:pt x="2412" y="78"/>
                  </a:lnTo>
                  <a:lnTo>
                    <a:pt x="2400" y="66"/>
                  </a:lnTo>
                  <a:lnTo>
                    <a:pt x="2388" y="60"/>
                  </a:lnTo>
                  <a:lnTo>
                    <a:pt x="2376" y="60"/>
                  </a:lnTo>
                  <a:lnTo>
                    <a:pt x="2364" y="72"/>
                  </a:lnTo>
                  <a:lnTo>
                    <a:pt x="2364" y="78"/>
                  </a:lnTo>
                  <a:lnTo>
                    <a:pt x="2352" y="78"/>
                  </a:lnTo>
                  <a:lnTo>
                    <a:pt x="2334" y="60"/>
                  </a:lnTo>
                  <a:lnTo>
                    <a:pt x="2322" y="60"/>
                  </a:lnTo>
                  <a:lnTo>
                    <a:pt x="2304" y="54"/>
                  </a:lnTo>
                  <a:lnTo>
                    <a:pt x="2292" y="48"/>
                  </a:lnTo>
                  <a:lnTo>
                    <a:pt x="2292" y="36"/>
                  </a:lnTo>
                  <a:lnTo>
                    <a:pt x="2298" y="24"/>
                  </a:lnTo>
                  <a:lnTo>
                    <a:pt x="2310" y="12"/>
                  </a:lnTo>
                  <a:lnTo>
                    <a:pt x="2298" y="0"/>
                  </a:lnTo>
                  <a:lnTo>
                    <a:pt x="2286" y="6"/>
                  </a:lnTo>
                  <a:lnTo>
                    <a:pt x="2280" y="12"/>
                  </a:lnTo>
                  <a:lnTo>
                    <a:pt x="2274" y="24"/>
                  </a:lnTo>
                  <a:lnTo>
                    <a:pt x="2274" y="30"/>
                  </a:lnTo>
                  <a:lnTo>
                    <a:pt x="2268" y="42"/>
                  </a:lnTo>
                  <a:lnTo>
                    <a:pt x="558" y="42"/>
                  </a:lnTo>
                  <a:lnTo>
                    <a:pt x="552" y="54"/>
                  </a:lnTo>
                  <a:lnTo>
                    <a:pt x="552" y="60"/>
                  </a:lnTo>
                  <a:lnTo>
                    <a:pt x="546" y="60"/>
                  </a:lnTo>
                  <a:lnTo>
                    <a:pt x="546" y="72"/>
                  </a:lnTo>
                  <a:lnTo>
                    <a:pt x="540" y="84"/>
                  </a:lnTo>
                  <a:lnTo>
                    <a:pt x="540" y="108"/>
                  </a:lnTo>
                  <a:lnTo>
                    <a:pt x="510" y="126"/>
                  </a:lnTo>
                  <a:lnTo>
                    <a:pt x="504" y="144"/>
                  </a:lnTo>
                  <a:lnTo>
                    <a:pt x="486" y="168"/>
                  </a:lnTo>
                  <a:lnTo>
                    <a:pt x="438" y="180"/>
                  </a:lnTo>
                  <a:lnTo>
                    <a:pt x="474" y="162"/>
                  </a:lnTo>
                  <a:lnTo>
                    <a:pt x="450" y="162"/>
                  </a:lnTo>
                  <a:lnTo>
                    <a:pt x="456" y="156"/>
                  </a:lnTo>
                  <a:lnTo>
                    <a:pt x="462" y="144"/>
                  </a:lnTo>
                  <a:lnTo>
                    <a:pt x="486" y="120"/>
                  </a:lnTo>
                  <a:lnTo>
                    <a:pt x="492" y="120"/>
                  </a:lnTo>
                  <a:lnTo>
                    <a:pt x="504" y="108"/>
                  </a:lnTo>
                  <a:lnTo>
                    <a:pt x="504" y="102"/>
                  </a:lnTo>
                  <a:lnTo>
                    <a:pt x="456" y="102"/>
                  </a:lnTo>
                  <a:lnTo>
                    <a:pt x="450" y="96"/>
                  </a:lnTo>
                  <a:lnTo>
                    <a:pt x="438" y="90"/>
                  </a:lnTo>
                  <a:lnTo>
                    <a:pt x="432" y="84"/>
                  </a:lnTo>
                  <a:lnTo>
                    <a:pt x="420" y="78"/>
                  </a:lnTo>
                  <a:lnTo>
                    <a:pt x="402" y="78"/>
                  </a:lnTo>
                  <a:lnTo>
                    <a:pt x="390" y="90"/>
                  </a:lnTo>
                  <a:lnTo>
                    <a:pt x="384" y="102"/>
                  </a:lnTo>
                  <a:lnTo>
                    <a:pt x="384" y="150"/>
                  </a:lnTo>
                  <a:lnTo>
                    <a:pt x="378" y="156"/>
                  </a:lnTo>
                  <a:lnTo>
                    <a:pt x="378" y="162"/>
                  </a:lnTo>
                  <a:lnTo>
                    <a:pt x="360" y="180"/>
                  </a:lnTo>
                  <a:lnTo>
                    <a:pt x="390" y="186"/>
                  </a:lnTo>
                  <a:lnTo>
                    <a:pt x="360" y="192"/>
                  </a:lnTo>
                  <a:lnTo>
                    <a:pt x="366" y="210"/>
                  </a:lnTo>
                  <a:lnTo>
                    <a:pt x="348" y="234"/>
                  </a:lnTo>
                  <a:lnTo>
                    <a:pt x="354" y="234"/>
                  </a:lnTo>
                  <a:lnTo>
                    <a:pt x="366" y="246"/>
                  </a:lnTo>
                  <a:lnTo>
                    <a:pt x="372" y="246"/>
                  </a:lnTo>
                  <a:lnTo>
                    <a:pt x="378" y="252"/>
                  </a:lnTo>
                  <a:lnTo>
                    <a:pt x="330" y="252"/>
                  </a:lnTo>
                  <a:lnTo>
                    <a:pt x="324" y="264"/>
                  </a:lnTo>
                  <a:lnTo>
                    <a:pt x="306" y="282"/>
                  </a:lnTo>
                  <a:lnTo>
                    <a:pt x="270" y="342"/>
                  </a:lnTo>
                  <a:lnTo>
                    <a:pt x="258" y="360"/>
                  </a:lnTo>
                  <a:lnTo>
                    <a:pt x="216" y="402"/>
                  </a:lnTo>
                  <a:lnTo>
                    <a:pt x="192" y="432"/>
                  </a:lnTo>
                  <a:lnTo>
                    <a:pt x="174" y="456"/>
                  </a:lnTo>
                  <a:lnTo>
                    <a:pt x="168" y="462"/>
                  </a:lnTo>
                  <a:lnTo>
                    <a:pt x="174" y="480"/>
                  </a:lnTo>
                  <a:lnTo>
                    <a:pt x="168" y="480"/>
                  </a:lnTo>
                  <a:lnTo>
                    <a:pt x="162" y="486"/>
                  </a:lnTo>
                  <a:lnTo>
                    <a:pt x="150" y="492"/>
                  </a:lnTo>
                  <a:lnTo>
                    <a:pt x="126" y="516"/>
                  </a:lnTo>
                  <a:lnTo>
                    <a:pt x="120" y="534"/>
                  </a:lnTo>
                  <a:lnTo>
                    <a:pt x="120" y="546"/>
                  </a:lnTo>
                  <a:lnTo>
                    <a:pt x="102" y="570"/>
                  </a:lnTo>
                  <a:lnTo>
                    <a:pt x="96" y="618"/>
                  </a:lnTo>
                  <a:lnTo>
                    <a:pt x="90" y="630"/>
                  </a:lnTo>
                  <a:lnTo>
                    <a:pt x="72" y="648"/>
                  </a:lnTo>
                  <a:lnTo>
                    <a:pt x="60" y="672"/>
                  </a:lnTo>
                  <a:lnTo>
                    <a:pt x="54" y="678"/>
                  </a:lnTo>
                  <a:lnTo>
                    <a:pt x="42" y="684"/>
                  </a:lnTo>
                  <a:lnTo>
                    <a:pt x="18" y="708"/>
                  </a:lnTo>
                  <a:lnTo>
                    <a:pt x="12" y="720"/>
                  </a:lnTo>
                  <a:lnTo>
                    <a:pt x="18" y="732"/>
                  </a:lnTo>
                  <a:lnTo>
                    <a:pt x="36" y="750"/>
                  </a:lnTo>
                  <a:lnTo>
                    <a:pt x="36" y="762"/>
                  </a:lnTo>
                  <a:lnTo>
                    <a:pt x="30" y="774"/>
                  </a:lnTo>
                  <a:lnTo>
                    <a:pt x="18" y="786"/>
                  </a:lnTo>
                  <a:lnTo>
                    <a:pt x="12" y="798"/>
                  </a:lnTo>
                  <a:lnTo>
                    <a:pt x="6" y="816"/>
                  </a:lnTo>
                  <a:lnTo>
                    <a:pt x="0" y="828"/>
                  </a:lnTo>
                  <a:lnTo>
                    <a:pt x="0" y="840"/>
                  </a:lnTo>
                  <a:lnTo>
                    <a:pt x="6" y="852"/>
                  </a:lnTo>
                  <a:lnTo>
                    <a:pt x="12" y="870"/>
                  </a:lnTo>
                  <a:lnTo>
                    <a:pt x="12" y="882"/>
                  </a:lnTo>
                  <a:lnTo>
                    <a:pt x="18" y="900"/>
                  </a:lnTo>
                  <a:lnTo>
                    <a:pt x="24" y="906"/>
                  </a:lnTo>
                  <a:lnTo>
                    <a:pt x="24" y="912"/>
                  </a:lnTo>
                  <a:lnTo>
                    <a:pt x="48" y="894"/>
                  </a:lnTo>
                  <a:lnTo>
                    <a:pt x="114" y="900"/>
                  </a:lnTo>
                  <a:lnTo>
                    <a:pt x="78" y="900"/>
                  </a:lnTo>
                  <a:lnTo>
                    <a:pt x="66" y="906"/>
                  </a:lnTo>
                  <a:lnTo>
                    <a:pt x="60" y="906"/>
                  </a:lnTo>
                  <a:lnTo>
                    <a:pt x="48" y="918"/>
                  </a:lnTo>
                  <a:lnTo>
                    <a:pt x="48" y="942"/>
                  </a:lnTo>
                  <a:lnTo>
                    <a:pt x="30" y="924"/>
                  </a:lnTo>
                  <a:lnTo>
                    <a:pt x="24" y="924"/>
                  </a:lnTo>
                  <a:lnTo>
                    <a:pt x="18" y="936"/>
                  </a:lnTo>
                  <a:lnTo>
                    <a:pt x="18" y="942"/>
                  </a:lnTo>
                  <a:lnTo>
                    <a:pt x="12" y="960"/>
                  </a:lnTo>
                  <a:lnTo>
                    <a:pt x="12" y="978"/>
                  </a:lnTo>
                  <a:lnTo>
                    <a:pt x="18" y="984"/>
                  </a:lnTo>
                  <a:lnTo>
                    <a:pt x="30" y="990"/>
                  </a:lnTo>
                  <a:lnTo>
                    <a:pt x="42" y="990"/>
                  </a:lnTo>
                  <a:lnTo>
                    <a:pt x="42" y="1002"/>
                  </a:lnTo>
                  <a:lnTo>
                    <a:pt x="36" y="1008"/>
                  </a:lnTo>
                  <a:lnTo>
                    <a:pt x="36" y="1014"/>
                  </a:lnTo>
                  <a:lnTo>
                    <a:pt x="18" y="1032"/>
                  </a:lnTo>
                  <a:lnTo>
                    <a:pt x="12" y="1044"/>
                  </a:lnTo>
                  <a:lnTo>
                    <a:pt x="12" y="1056"/>
                  </a:lnTo>
                  <a:lnTo>
                    <a:pt x="18" y="1068"/>
                  </a:lnTo>
                  <a:lnTo>
                    <a:pt x="24" y="1074"/>
                  </a:lnTo>
                  <a:lnTo>
                    <a:pt x="36" y="1098"/>
                  </a:lnTo>
                  <a:lnTo>
                    <a:pt x="42" y="1104"/>
                  </a:lnTo>
                  <a:lnTo>
                    <a:pt x="54" y="1128"/>
                  </a:lnTo>
                  <a:lnTo>
                    <a:pt x="60" y="1134"/>
                  </a:lnTo>
                  <a:lnTo>
                    <a:pt x="60" y="1146"/>
                  </a:lnTo>
                  <a:lnTo>
                    <a:pt x="54" y="1152"/>
                  </a:lnTo>
                  <a:lnTo>
                    <a:pt x="42" y="1176"/>
                  </a:lnTo>
                  <a:lnTo>
                    <a:pt x="36" y="1182"/>
                  </a:lnTo>
                  <a:lnTo>
                    <a:pt x="36" y="1188"/>
                  </a:lnTo>
                  <a:lnTo>
                    <a:pt x="42" y="1194"/>
                  </a:lnTo>
                  <a:lnTo>
                    <a:pt x="54" y="1194"/>
                  </a:lnTo>
                  <a:lnTo>
                    <a:pt x="72" y="1200"/>
                  </a:lnTo>
                  <a:lnTo>
                    <a:pt x="102" y="1200"/>
                  </a:lnTo>
                  <a:lnTo>
                    <a:pt x="102" y="1212"/>
                  </a:lnTo>
                  <a:lnTo>
                    <a:pt x="120" y="1230"/>
                  </a:lnTo>
                  <a:lnTo>
                    <a:pt x="132" y="1230"/>
                  </a:lnTo>
                  <a:lnTo>
                    <a:pt x="144" y="1224"/>
                  </a:lnTo>
                  <a:lnTo>
                    <a:pt x="150" y="1224"/>
                  </a:lnTo>
                  <a:lnTo>
                    <a:pt x="162" y="1218"/>
                  </a:lnTo>
                  <a:lnTo>
                    <a:pt x="168" y="1248"/>
                  </a:lnTo>
                  <a:lnTo>
                    <a:pt x="174" y="1248"/>
                  </a:lnTo>
                  <a:lnTo>
                    <a:pt x="180" y="1254"/>
                  </a:lnTo>
                  <a:lnTo>
                    <a:pt x="204" y="1266"/>
                  </a:lnTo>
                  <a:lnTo>
                    <a:pt x="216" y="1290"/>
                  </a:lnTo>
                  <a:lnTo>
                    <a:pt x="216" y="1314"/>
                  </a:lnTo>
                  <a:lnTo>
                    <a:pt x="210" y="1338"/>
                  </a:lnTo>
                  <a:lnTo>
                    <a:pt x="216" y="1344"/>
                  </a:lnTo>
                  <a:lnTo>
                    <a:pt x="360" y="1338"/>
                  </a:lnTo>
                  <a:lnTo>
                    <a:pt x="354" y="1344"/>
                  </a:lnTo>
                  <a:lnTo>
                    <a:pt x="354" y="1350"/>
                  </a:lnTo>
                  <a:lnTo>
                    <a:pt x="360" y="1350"/>
                  </a:lnTo>
                  <a:lnTo>
                    <a:pt x="570" y="1446"/>
                  </a:lnTo>
                  <a:lnTo>
                    <a:pt x="774" y="1446"/>
                  </a:lnTo>
                  <a:lnTo>
                    <a:pt x="774" y="1440"/>
                  </a:lnTo>
                  <a:lnTo>
                    <a:pt x="780" y="1428"/>
                  </a:lnTo>
                  <a:lnTo>
                    <a:pt x="780" y="1410"/>
                  </a:lnTo>
                  <a:lnTo>
                    <a:pt x="786" y="1404"/>
                  </a:lnTo>
                  <a:lnTo>
                    <a:pt x="900" y="1404"/>
                  </a:lnTo>
                  <a:lnTo>
                    <a:pt x="912" y="1416"/>
                  </a:lnTo>
                  <a:lnTo>
                    <a:pt x="912" y="1440"/>
                  </a:lnTo>
                  <a:lnTo>
                    <a:pt x="942" y="1452"/>
                  </a:lnTo>
                  <a:lnTo>
                    <a:pt x="948" y="1482"/>
                  </a:lnTo>
                  <a:lnTo>
                    <a:pt x="960" y="1482"/>
                  </a:lnTo>
                  <a:lnTo>
                    <a:pt x="972" y="1488"/>
                  </a:lnTo>
                  <a:lnTo>
                    <a:pt x="984" y="1500"/>
                  </a:lnTo>
                  <a:lnTo>
                    <a:pt x="990" y="1512"/>
                  </a:lnTo>
                  <a:lnTo>
                    <a:pt x="990" y="1554"/>
                  </a:lnTo>
                  <a:lnTo>
                    <a:pt x="984" y="1566"/>
                  </a:lnTo>
                  <a:lnTo>
                    <a:pt x="984" y="1578"/>
                  </a:lnTo>
                  <a:lnTo>
                    <a:pt x="1014" y="1608"/>
                  </a:lnTo>
                  <a:lnTo>
                    <a:pt x="1026" y="1614"/>
                  </a:lnTo>
                  <a:lnTo>
                    <a:pt x="1044" y="1626"/>
                  </a:lnTo>
                  <a:lnTo>
                    <a:pt x="1056" y="1626"/>
                  </a:lnTo>
                  <a:lnTo>
                    <a:pt x="1080" y="1614"/>
                  </a:lnTo>
                  <a:lnTo>
                    <a:pt x="1092" y="1602"/>
                  </a:lnTo>
                  <a:lnTo>
                    <a:pt x="1104" y="1578"/>
                  </a:lnTo>
                  <a:lnTo>
                    <a:pt x="1116" y="1566"/>
                  </a:lnTo>
                  <a:lnTo>
                    <a:pt x="1134" y="1566"/>
                  </a:lnTo>
                  <a:lnTo>
                    <a:pt x="1134" y="1560"/>
                  </a:lnTo>
                  <a:lnTo>
                    <a:pt x="1152" y="1566"/>
                  </a:lnTo>
                  <a:lnTo>
                    <a:pt x="1194" y="1566"/>
                  </a:lnTo>
                  <a:lnTo>
                    <a:pt x="1200" y="1578"/>
                  </a:lnTo>
                  <a:lnTo>
                    <a:pt x="1206" y="1584"/>
                  </a:lnTo>
                  <a:lnTo>
                    <a:pt x="1212" y="1596"/>
                  </a:lnTo>
                  <a:lnTo>
                    <a:pt x="1224" y="1608"/>
                  </a:lnTo>
                  <a:lnTo>
                    <a:pt x="1230" y="1620"/>
                  </a:lnTo>
                  <a:lnTo>
                    <a:pt x="1242" y="1632"/>
                  </a:lnTo>
                  <a:lnTo>
                    <a:pt x="1242" y="1656"/>
                  </a:lnTo>
                  <a:lnTo>
                    <a:pt x="1236" y="1668"/>
                  </a:lnTo>
                  <a:lnTo>
                    <a:pt x="1236" y="1680"/>
                  </a:lnTo>
                  <a:lnTo>
                    <a:pt x="1242" y="1692"/>
                  </a:lnTo>
                  <a:lnTo>
                    <a:pt x="1254" y="1698"/>
                  </a:lnTo>
                  <a:lnTo>
                    <a:pt x="1254" y="1722"/>
                  </a:lnTo>
                  <a:lnTo>
                    <a:pt x="1260" y="1728"/>
                  </a:lnTo>
                  <a:lnTo>
                    <a:pt x="1272" y="1734"/>
                  </a:lnTo>
                  <a:lnTo>
                    <a:pt x="1284" y="1746"/>
                  </a:lnTo>
                  <a:lnTo>
                    <a:pt x="1284" y="1752"/>
                  </a:lnTo>
                  <a:lnTo>
                    <a:pt x="1278" y="1758"/>
                  </a:lnTo>
                  <a:lnTo>
                    <a:pt x="1272" y="1758"/>
                  </a:lnTo>
                  <a:lnTo>
                    <a:pt x="1272" y="1794"/>
                  </a:lnTo>
                  <a:lnTo>
                    <a:pt x="1284" y="1806"/>
                  </a:lnTo>
                  <a:lnTo>
                    <a:pt x="1284" y="1836"/>
                  </a:lnTo>
                  <a:lnTo>
                    <a:pt x="1296" y="1848"/>
                  </a:lnTo>
                  <a:lnTo>
                    <a:pt x="1314" y="1854"/>
                  </a:lnTo>
                  <a:lnTo>
                    <a:pt x="1326" y="1854"/>
                  </a:lnTo>
                  <a:lnTo>
                    <a:pt x="1338" y="1866"/>
                  </a:lnTo>
                  <a:lnTo>
                    <a:pt x="1380" y="1866"/>
                  </a:lnTo>
                  <a:lnTo>
                    <a:pt x="1380" y="1872"/>
                  </a:lnTo>
                  <a:lnTo>
                    <a:pt x="1386" y="1884"/>
                  </a:lnTo>
                  <a:lnTo>
                    <a:pt x="1410" y="1884"/>
                  </a:lnTo>
                  <a:lnTo>
                    <a:pt x="1410" y="1878"/>
                  </a:lnTo>
                  <a:lnTo>
                    <a:pt x="1398" y="1806"/>
                  </a:lnTo>
                  <a:lnTo>
                    <a:pt x="1416" y="1788"/>
                  </a:lnTo>
                  <a:lnTo>
                    <a:pt x="1398" y="1776"/>
                  </a:lnTo>
                  <a:lnTo>
                    <a:pt x="1398" y="1758"/>
                  </a:lnTo>
                  <a:lnTo>
                    <a:pt x="1404" y="1764"/>
                  </a:lnTo>
                  <a:lnTo>
                    <a:pt x="1422" y="1764"/>
                  </a:lnTo>
                  <a:lnTo>
                    <a:pt x="1428" y="1758"/>
                  </a:lnTo>
                  <a:lnTo>
                    <a:pt x="1428" y="1728"/>
                  </a:lnTo>
                  <a:lnTo>
                    <a:pt x="1452" y="1722"/>
                  </a:lnTo>
                  <a:lnTo>
                    <a:pt x="1458" y="1698"/>
                  </a:lnTo>
                  <a:lnTo>
                    <a:pt x="1476" y="1704"/>
                  </a:lnTo>
                  <a:lnTo>
                    <a:pt x="1494" y="1692"/>
                  </a:lnTo>
                  <a:lnTo>
                    <a:pt x="1488" y="1668"/>
                  </a:lnTo>
                  <a:lnTo>
                    <a:pt x="1500" y="1680"/>
                  </a:lnTo>
                  <a:lnTo>
                    <a:pt x="1500" y="1668"/>
                  </a:lnTo>
                  <a:lnTo>
                    <a:pt x="1506" y="1656"/>
                  </a:lnTo>
                  <a:lnTo>
                    <a:pt x="1512" y="1650"/>
                  </a:lnTo>
                  <a:lnTo>
                    <a:pt x="1518" y="1650"/>
                  </a:lnTo>
                  <a:lnTo>
                    <a:pt x="1524" y="1656"/>
                  </a:lnTo>
                  <a:lnTo>
                    <a:pt x="1524" y="1668"/>
                  </a:lnTo>
                  <a:lnTo>
                    <a:pt x="1542" y="1668"/>
                  </a:lnTo>
                  <a:lnTo>
                    <a:pt x="1554" y="1662"/>
                  </a:lnTo>
                  <a:lnTo>
                    <a:pt x="1572" y="1656"/>
                  </a:lnTo>
                  <a:lnTo>
                    <a:pt x="1596" y="1644"/>
                  </a:lnTo>
                  <a:lnTo>
                    <a:pt x="1602" y="1638"/>
                  </a:lnTo>
                  <a:lnTo>
                    <a:pt x="1608" y="1626"/>
                  </a:lnTo>
                  <a:lnTo>
                    <a:pt x="1620" y="1620"/>
                  </a:lnTo>
                  <a:lnTo>
                    <a:pt x="1626" y="1608"/>
                  </a:lnTo>
                  <a:lnTo>
                    <a:pt x="1632" y="1602"/>
                  </a:lnTo>
                  <a:lnTo>
                    <a:pt x="1632" y="1590"/>
                  </a:lnTo>
                  <a:lnTo>
                    <a:pt x="1626" y="1584"/>
                  </a:lnTo>
                  <a:lnTo>
                    <a:pt x="1626" y="1566"/>
                  </a:lnTo>
                  <a:lnTo>
                    <a:pt x="1632" y="1566"/>
                  </a:lnTo>
                  <a:lnTo>
                    <a:pt x="1656" y="1578"/>
                  </a:lnTo>
                  <a:lnTo>
                    <a:pt x="1662" y="1584"/>
                  </a:lnTo>
                  <a:lnTo>
                    <a:pt x="1674" y="1590"/>
                  </a:lnTo>
                  <a:lnTo>
                    <a:pt x="1686" y="1590"/>
                  </a:lnTo>
                  <a:lnTo>
                    <a:pt x="1692" y="1584"/>
                  </a:lnTo>
                  <a:lnTo>
                    <a:pt x="1710" y="1548"/>
                  </a:lnTo>
                  <a:lnTo>
                    <a:pt x="1716" y="1548"/>
                  </a:lnTo>
                  <a:lnTo>
                    <a:pt x="1734" y="1566"/>
                  </a:lnTo>
                  <a:lnTo>
                    <a:pt x="1746" y="1566"/>
                  </a:lnTo>
                  <a:lnTo>
                    <a:pt x="1752" y="1560"/>
                  </a:lnTo>
                  <a:lnTo>
                    <a:pt x="1758" y="1548"/>
                  </a:lnTo>
                  <a:lnTo>
                    <a:pt x="1764" y="1542"/>
                  </a:lnTo>
                  <a:lnTo>
                    <a:pt x="1770" y="1554"/>
                  </a:lnTo>
                  <a:lnTo>
                    <a:pt x="1776" y="1560"/>
                  </a:lnTo>
                  <a:lnTo>
                    <a:pt x="1782" y="1572"/>
                  </a:lnTo>
                  <a:lnTo>
                    <a:pt x="1794" y="1578"/>
                  </a:lnTo>
                  <a:lnTo>
                    <a:pt x="1800" y="1584"/>
                  </a:lnTo>
                  <a:lnTo>
                    <a:pt x="1818" y="1584"/>
                  </a:lnTo>
                  <a:lnTo>
                    <a:pt x="1824" y="1578"/>
                  </a:lnTo>
                  <a:lnTo>
                    <a:pt x="1830" y="1566"/>
                  </a:lnTo>
                  <a:lnTo>
                    <a:pt x="1842" y="1554"/>
                  </a:lnTo>
                  <a:lnTo>
                    <a:pt x="1848" y="1554"/>
                  </a:lnTo>
                  <a:lnTo>
                    <a:pt x="1860" y="1560"/>
                  </a:lnTo>
                  <a:lnTo>
                    <a:pt x="1872" y="1572"/>
                  </a:lnTo>
                  <a:lnTo>
                    <a:pt x="1872" y="1584"/>
                  </a:lnTo>
                  <a:lnTo>
                    <a:pt x="1878" y="1596"/>
                  </a:lnTo>
                  <a:lnTo>
                    <a:pt x="1878" y="1614"/>
                  </a:lnTo>
                  <a:lnTo>
                    <a:pt x="1914" y="1614"/>
                  </a:lnTo>
                  <a:lnTo>
                    <a:pt x="1920" y="1620"/>
                  </a:lnTo>
                  <a:lnTo>
                    <a:pt x="1926" y="1620"/>
                  </a:lnTo>
                  <a:lnTo>
                    <a:pt x="1926" y="1608"/>
                  </a:lnTo>
                  <a:lnTo>
                    <a:pt x="1932" y="1602"/>
                  </a:lnTo>
                  <a:lnTo>
                    <a:pt x="1932" y="1608"/>
                  </a:lnTo>
                  <a:lnTo>
                    <a:pt x="1956" y="1632"/>
                  </a:lnTo>
                  <a:lnTo>
                    <a:pt x="1962" y="1626"/>
                  </a:lnTo>
                  <a:lnTo>
                    <a:pt x="1968" y="1614"/>
                  </a:lnTo>
                  <a:lnTo>
                    <a:pt x="1968" y="1596"/>
                  </a:lnTo>
                  <a:lnTo>
                    <a:pt x="1962" y="1584"/>
                  </a:lnTo>
                  <a:lnTo>
                    <a:pt x="1980" y="1590"/>
                  </a:lnTo>
                  <a:lnTo>
                    <a:pt x="1992" y="1608"/>
                  </a:lnTo>
                  <a:lnTo>
                    <a:pt x="2004" y="1614"/>
                  </a:lnTo>
                  <a:lnTo>
                    <a:pt x="2004" y="1626"/>
                  </a:lnTo>
                  <a:lnTo>
                    <a:pt x="2010" y="1626"/>
                  </a:lnTo>
                  <a:lnTo>
                    <a:pt x="2016" y="1632"/>
                  </a:lnTo>
                  <a:lnTo>
                    <a:pt x="2028" y="1632"/>
                  </a:lnTo>
                  <a:lnTo>
                    <a:pt x="2034" y="1626"/>
                  </a:lnTo>
                  <a:lnTo>
                    <a:pt x="2034" y="1620"/>
                  </a:lnTo>
                  <a:lnTo>
                    <a:pt x="2028" y="1608"/>
                  </a:lnTo>
                  <a:lnTo>
                    <a:pt x="2022" y="1602"/>
                  </a:lnTo>
                  <a:lnTo>
                    <a:pt x="2010" y="1596"/>
                  </a:lnTo>
                  <a:lnTo>
                    <a:pt x="2004" y="1590"/>
                  </a:lnTo>
                  <a:lnTo>
                    <a:pt x="1998" y="1578"/>
                  </a:lnTo>
                  <a:lnTo>
                    <a:pt x="2010" y="1578"/>
                  </a:lnTo>
                  <a:lnTo>
                    <a:pt x="2022" y="1566"/>
                  </a:lnTo>
                  <a:lnTo>
                    <a:pt x="2022" y="1554"/>
                  </a:lnTo>
                  <a:lnTo>
                    <a:pt x="2016" y="1548"/>
                  </a:lnTo>
                  <a:lnTo>
                    <a:pt x="1968" y="1548"/>
                  </a:lnTo>
                  <a:lnTo>
                    <a:pt x="1962" y="1542"/>
                  </a:lnTo>
                  <a:lnTo>
                    <a:pt x="1962" y="1530"/>
                  </a:lnTo>
                  <a:lnTo>
                    <a:pt x="1968" y="1524"/>
                  </a:lnTo>
                  <a:lnTo>
                    <a:pt x="1986" y="1524"/>
                  </a:lnTo>
                  <a:lnTo>
                    <a:pt x="1998" y="1530"/>
                  </a:lnTo>
                  <a:lnTo>
                    <a:pt x="2004" y="1530"/>
                  </a:lnTo>
                  <a:lnTo>
                    <a:pt x="2016" y="1536"/>
                  </a:lnTo>
                  <a:lnTo>
                    <a:pt x="2028" y="1536"/>
                  </a:lnTo>
                  <a:lnTo>
                    <a:pt x="2064" y="1518"/>
                  </a:lnTo>
                  <a:lnTo>
                    <a:pt x="2070" y="1512"/>
                  </a:lnTo>
                  <a:lnTo>
                    <a:pt x="2082" y="1512"/>
                  </a:lnTo>
                  <a:lnTo>
                    <a:pt x="2082" y="1518"/>
                  </a:lnTo>
                  <a:lnTo>
                    <a:pt x="2106" y="1518"/>
                  </a:lnTo>
                  <a:lnTo>
                    <a:pt x="2118" y="1512"/>
                  </a:lnTo>
                  <a:lnTo>
                    <a:pt x="2124" y="1512"/>
                  </a:lnTo>
                  <a:lnTo>
                    <a:pt x="2130" y="1506"/>
                  </a:lnTo>
                  <a:lnTo>
                    <a:pt x="2130" y="1500"/>
                  </a:lnTo>
                  <a:lnTo>
                    <a:pt x="2136" y="1488"/>
                  </a:lnTo>
                  <a:lnTo>
                    <a:pt x="2136" y="1482"/>
                  </a:lnTo>
                  <a:lnTo>
                    <a:pt x="2142" y="1482"/>
                  </a:lnTo>
                  <a:lnTo>
                    <a:pt x="2142" y="1488"/>
                  </a:lnTo>
                  <a:lnTo>
                    <a:pt x="2148" y="1500"/>
                  </a:lnTo>
                  <a:lnTo>
                    <a:pt x="2148" y="1524"/>
                  </a:lnTo>
                  <a:lnTo>
                    <a:pt x="2154" y="1524"/>
                  </a:lnTo>
                  <a:lnTo>
                    <a:pt x="2160" y="1518"/>
                  </a:lnTo>
                  <a:lnTo>
                    <a:pt x="2172" y="1512"/>
                  </a:lnTo>
                  <a:lnTo>
                    <a:pt x="2190" y="1512"/>
                  </a:lnTo>
                  <a:lnTo>
                    <a:pt x="2202" y="1506"/>
                  </a:lnTo>
                  <a:lnTo>
                    <a:pt x="2214" y="1506"/>
                  </a:lnTo>
                  <a:lnTo>
                    <a:pt x="2226" y="1512"/>
                  </a:lnTo>
                  <a:lnTo>
                    <a:pt x="2232" y="1524"/>
                  </a:lnTo>
                  <a:lnTo>
                    <a:pt x="2232" y="1506"/>
                  </a:lnTo>
                  <a:lnTo>
                    <a:pt x="2244" y="1506"/>
                  </a:lnTo>
                  <a:lnTo>
                    <a:pt x="2256" y="1518"/>
                  </a:lnTo>
                  <a:lnTo>
                    <a:pt x="2256" y="1530"/>
                  </a:lnTo>
                  <a:lnTo>
                    <a:pt x="2286" y="1524"/>
                  </a:lnTo>
                  <a:lnTo>
                    <a:pt x="2280" y="1536"/>
                  </a:lnTo>
                  <a:lnTo>
                    <a:pt x="2280" y="1548"/>
                  </a:lnTo>
                  <a:lnTo>
                    <a:pt x="2286" y="1554"/>
                  </a:lnTo>
                  <a:lnTo>
                    <a:pt x="2286" y="1566"/>
                  </a:lnTo>
                  <a:lnTo>
                    <a:pt x="2298" y="1578"/>
                  </a:lnTo>
                  <a:lnTo>
                    <a:pt x="2310" y="1578"/>
                  </a:lnTo>
                  <a:lnTo>
                    <a:pt x="2328" y="1572"/>
                  </a:lnTo>
                  <a:lnTo>
                    <a:pt x="2352" y="1548"/>
                  </a:lnTo>
                  <a:lnTo>
                    <a:pt x="2370" y="1542"/>
                  </a:lnTo>
                  <a:lnTo>
                    <a:pt x="2382" y="1542"/>
                  </a:lnTo>
                  <a:lnTo>
                    <a:pt x="2394" y="1548"/>
                  </a:lnTo>
                  <a:lnTo>
                    <a:pt x="2400" y="1554"/>
                  </a:lnTo>
                  <a:lnTo>
                    <a:pt x="2418" y="1590"/>
                  </a:lnTo>
                  <a:lnTo>
                    <a:pt x="2418" y="1602"/>
                  </a:lnTo>
                  <a:lnTo>
                    <a:pt x="2424" y="1608"/>
                  </a:lnTo>
                  <a:lnTo>
                    <a:pt x="2436" y="1614"/>
                  </a:lnTo>
                  <a:lnTo>
                    <a:pt x="2466" y="1614"/>
                  </a:lnTo>
                  <a:lnTo>
                    <a:pt x="2460" y="1656"/>
                  </a:lnTo>
                  <a:lnTo>
                    <a:pt x="2460" y="1662"/>
                  </a:lnTo>
                  <a:lnTo>
                    <a:pt x="2454" y="1668"/>
                  </a:lnTo>
                  <a:lnTo>
                    <a:pt x="2436" y="1704"/>
                  </a:lnTo>
                  <a:lnTo>
                    <a:pt x="2436" y="1710"/>
                  </a:lnTo>
                  <a:lnTo>
                    <a:pt x="2448" y="1722"/>
                  </a:lnTo>
                  <a:lnTo>
                    <a:pt x="2454" y="1722"/>
                  </a:lnTo>
                  <a:lnTo>
                    <a:pt x="2460" y="1734"/>
                  </a:lnTo>
                  <a:lnTo>
                    <a:pt x="2436" y="1758"/>
                  </a:lnTo>
                  <a:lnTo>
                    <a:pt x="2454" y="1806"/>
                  </a:lnTo>
                  <a:lnTo>
                    <a:pt x="2472" y="1788"/>
                  </a:lnTo>
                  <a:lnTo>
                    <a:pt x="2478" y="1788"/>
                  </a:lnTo>
                  <a:lnTo>
                    <a:pt x="2478" y="1794"/>
                  </a:lnTo>
                  <a:lnTo>
                    <a:pt x="2472" y="1800"/>
                  </a:lnTo>
                  <a:lnTo>
                    <a:pt x="2466" y="1812"/>
                  </a:lnTo>
                  <a:lnTo>
                    <a:pt x="2466" y="1818"/>
                  </a:lnTo>
                  <a:lnTo>
                    <a:pt x="2460" y="1830"/>
                  </a:lnTo>
                  <a:lnTo>
                    <a:pt x="2478" y="1830"/>
                  </a:lnTo>
                  <a:lnTo>
                    <a:pt x="2478" y="1878"/>
                  </a:lnTo>
                  <a:lnTo>
                    <a:pt x="2496" y="1878"/>
                  </a:lnTo>
                  <a:lnTo>
                    <a:pt x="2502" y="1884"/>
                  </a:lnTo>
                  <a:lnTo>
                    <a:pt x="2508" y="1884"/>
                  </a:lnTo>
                  <a:lnTo>
                    <a:pt x="2508" y="1896"/>
                  </a:lnTo>
                  <a:lnTo>
                    <a:pt x="2502" y="1908"/>
                  </a:lnTo>
                  <a:lnTo>
                    <a:pt x="2502" y="1920"/>
                  </a:lnTo>
                  <a:lnTo>
                    <a:pt x="2526" y="1944"/>
                  </a:lnTo>
                  <a:lnTo>
                    <a:pt x="2532" y="1944"/>
                  </a:lnTo>
                  <a:lnTo>
                    <a:pt x="2538" y="1938"/>
                  </a:lnTo>
                  <a:lnTo>
                    <a:pt x="2550" y="1932"/>
                  </a:lnTo>
                  <a:lnTo>
                    <a:pt x="2556" y="1932"/>
                  </a:lnTo>
                  <a:lnTo>
                    <a:pt x="2562" y="1926"/>
                  </a:lnTo>
                  <a:lnTo>
                    <a:pt x="2568" y="1914"/>
                  </a:lnTo>
                  <a:lnTo>
                    <a:pt x="2568" y="1896"/>
                  </a:lnTo>
                  <a:lnTo>
                    <a:pt x="2586" y="1896"/>
                  </a:lnTo>
                  <a:lnTo>
                    <a:pt x="2586" y="1872"/>
                  </a:lnTo>
                  <a:lnTo>
                    <a:pt x="2604" y="1836"/>
                  </a:lnTo>
                  <a:lnTo>
                    <a:pt x="2604" y="1818"/>
                  </a:lnTo>
                  <a:lnTo>
                    <a:pt x="2610" y="1806"/>
                  </a:lnTo>
                  <a:lnTo>
                    <a:pt x="2610" y="1794"/>
                  </a:lnTo>
                  <a:lnTo>
                    <a:pt x="2604" y="1782"/>
                  </a:lnTo>
                  <a:lnTo>
                    <a:pt x="2604" y="1770"/>
                  </a:lnTo>
                  <a:lnTo>
                    <a:pt x="2598" y="1752"/>
                  </a:lnTo>
                  <a:lnTo>
                    <a:pt x="2592" y="1740"/>
                  </a:lnTo>
                  <a:lnTo>
                    <a:pt x="2586" y="1722"/>
                  </a:lnTo>
                  <a:lnTo>
                    <a:pt x="2586" y="1704"/>
                  </a:lnTo>
                  <a:lnTo>
                    <a:pt x="2592" y="1686"/>
                  </a:lnTo>
                  <a:lnTo>
                    <a:pt x="2598" y="1674"/>
                  </a:lnTo>
                  <a:lnTo>
                    <a:pt x="2598" y="1644"/>
                  </a:lnTo>
                  <a:lnTo>
                    <a:pt x="2592" y="1626"/>
                  </a:lnTo>
                  <a:lnTo>
                    <a:pt x="2586" y="1614"/>
                  </a:lnTo>
                  <a:lnTo>
                    <a:pt x="2580" y="1596"/>
                  </a:lnTo>
                  <a:lnTo>
                    <a:pt x="2574" y="1584"/>
                  </a:lnTo>
                  <a:lnTo>
                    <a:pt x="2574" y="1518"/>
                  </a:lnTo>
                  <a:lnTo>
                    <a:pt x="2580" y="1488"/>
                  </a:lnTo>
                  <a:lnTo>
                    <a:pt x="2586" y="1470"/>
                  </a:lnTo>
                  <a:lnTo>
                    <a:pt x="2598" y="1452"/>
                  </a:lnTo>
                  <a:lnTo>
                    <a:pt x="2604" y="1440"/>
                  </a:lnTo>
                  <a:lnTo>
                    <a:pt x="2610" y="1422"/>
                  </a:lnTo>
                  <a:lnTo>
                    <a:pt x="2616" y="1416"/>
                  </a:lnTo>
                  <a:lnTo>
                    <a:pt x="2616" y="1410"/>
                  </a:lnTo>
                  <a:lnTo>
                    <a:pt x="2628" y="1398"/>
                  </a:lnTo>
                  <a:lnTo>
                    <a:pt x="2652" y="1380"/>
                  </a:lnTo>
                  <a:lnTo>
                    <a:pt x="2658" y="1356"/>
                  </a:lnTo>
                  <a:lnTo>
                    <a:pt x="2670" y="1368"/>
                  </a:lnTo>
                  <a:lnTo>
                    <a:pt x="2676" y="1344"/>
                  </a:lnTo>
                  <a:lnTo>
                    <a:pt x="2730" y="1344"/>
                  </a:lnTo>
                  <a:lnTo>
                    <a:pt x="2730" y="1314"/>
                  </a:lnTo>
                  <a:lnTo>
                    <a:pt x="2748" y="1320"/>
                  </a:lnTo>
                  <a:lnTo>
                    <a:pt x="2754" y="1308"/>
                  </a:lnTo>
                  <a:lnTo>
                    <a:pt x="2772" y="1308"/>
                  </a:lnTo>
                  <a:lnTo>
                    <a:pt x="2796" y="1278"/>
                  </a:lnTo>
                  <a:lnTo>
                    <a:pt x="2796" y="1272"/>
                  </a:lnTo>
                  <a:lnTo>
                    <a:pt x="2802" y="1266"/>
                  </a:lnTo>
                  <a:lnTo>
                    <a:pt x="2814" y="1242"/>
                  </a:lnTo>
                  <a:lnTo>
                    <a:pt x="2832" y="1236"/>
                  </a:lnTo>
                  <a:lnTo>
                    <a:pt x="2862" y="1236"/>
                  </a:lnTo>
                  <a:lnTo>
                    <a:pt x="2874" y="1242"/>
                  </a:lnTo>
                  <a:lnTo>
                    <a:pt x="2886" y="1242"/>
                  </a:lnTo>
                  <a:lnTo>
                    <a:pt x="2892" y="1236"/>
                  </a:lnTo>
                  <a:lnTo>
                    <a:pt x="2904" y="1212"/>
                  </a:lnTo>
                  <a:lnTo>
                    <a:pt x="2910" y="1206"/>
                  </a:lnTo>
                  <a:lnTo>
                    <a:pt x="2916" y="1194"/>
                  </a:lnTo>
                  <a:lnTo>
                    <a:pt x="2928" y="1200"/>
                  </a:lnTo>
                  <a:lnTo>
                    <a:pt x="2934" y="1176"/>
                  </a:lnTo>
                  <a:lnTo>
                    <a:pt x="3018" y="1170"/>
                  </a:lnTo>
                  <a:lnTo>
                    <a:pt x="3024" y="1146"/>
                  </a:lnTo>
                  <a:lnTo>
                    <a:pt x="2982" y="1152"/>
                  </a:lnTo>
                  <a:lnTo>
                    <a:pt x="2988" y="1146"/>
                  </a:lnTo>
                  <a:lnTo>
                    <a:pt x="3000" y="1140"/>
                  </a:lnTo>
                  <a:lnTo>
                    <a:pt x="3006" y="1140"/>
                  </a:lnTo>
                  <a:lnTo>
                    <a:pt x="3006" y="1134"/>
                  </a:lnTo>
                  <a:lnTo>
                    <a:pt x="3000" y="1128"/>
                  </a:lnTo>
                  <a:lnTo>
                    <a:pt x="2994" y="1116"/>
                  </a:lnTo>
                  <a:lnTo>
                    <a:pt x="2988" y="1110"/>
                  </a:lnTo>
                  <a:lnTo>
                    <a:pt x="3024" y="1104"/>
                  </a:lnTo>
                  <a:lnTo>
                    <a:pt x="3048" y="1116"/>
                  </a:lnTo>
                  <a:lnTo>
                    <a:pt x="3078" y="1080"/>
                  </a:lnTo>
                  <a:lnTo>
                    <a:pt x="3024" y="1074"/>
                  </a:lnTo>
                  <a:lnTo>
                    <a:pt x="3024" y="1050"/>
                  </a:lnTo>
                  <a:lnTo>
                    <a:pt x="3036" y="1062"/>
                  </a:lnTo>
                  <a:lnTo>
                    <a:pt x="3078" y="1050"/>
                  </a:lnTo>
                  <a:lnTo>
                    <a:pt x="3084" y="990"/>
                  </a:lnTo>
                  <a:lnTo>
                    <a:pt x="3054" y="1002"/>
                  </a:lnTo>
                  <a:lnTo>
                    <a:pt x="3048" y="972"/>
                  </a:lnTo>
                  <a:lnTo>
                    <a:pt x="3024" y="960"/>
                  </a:lnTo>
                  <a:lnTo>
                    <a:pt x="3072" y="978"/>
                  </a:lnTo>
                  <a:lnTo>
                    <a:pt x="3078" y="972"/>
                  </a:lnTo>
                  <a:lnTo>
                    <a:pt x="3060" y="954"/>
                  </a:lnTo>
                  <a:lnTo>
                    <a:pt x="3090" y="954"/>
                  </a:lnTo>
                  <a:lnTo>
                    <a:pt x="3084" y="948"/>
                  </a:lnTo>
                  <a:lnTo>
                    <a:pt x="3078" y="936"/>
                  </a:lnTo>
                  <a:lnTo>
                    <a:pt x="3060" y="918"/>
                  </a:lnTo>
                  <a:lnTo>
                    <a:pt x="3054" y="906"/>
                  </a:lnTo>
                  <a:lnTo>
                    <a:pt x="3054" y="894"/>
                  </a:lnTo>
                  <a:lnTo>
                    <a:pt x="3060" y="888"/>
                  </a:lnTo>
                  <a:lnTo>
                    <a:pt x="3042" y="870"/>
                  </a:lnTo>
                  <a:lnTo>
                    <a:pt x="3042" y="864"/>
                  </a:lnTo>
                  <a:lnTo>
                    <a:pt x="3048" y="864"/>
                  </a:lnTo>
                  <a:lnTo>
                    <a:pt x="3066" y="846"/>
                  </a:lnTo>
                  <a:lnTo>
                    <a:pt x="3072" y="846"/>
                  </a:lnTo>
                  <a:lnTo>
                    <a:pt x="3066" y="870"/>
                  </a:lnTo>
                  <a:lnTo>
                    <a:pt x="3096" y="894"/>
                  </a:lnTo>
                  <a:lnTo>
                    <a:pt x="3096" y="888"/>
                  </a:lnTo>
                  <a:lnTo>
                    <a:pt x="3102" y="882"/>
                  </a:lnTo>
                  <a:lnTo>
                    <a:pt x="3102" y="864"/>
                  </a:lnTo>
                  <a:lnTo>
                    <a:pt x="3108" y="852"/>
                  </a:lnTo>
                  <a:lnTo>
                    <a:pt x="3108" y="834"/>
                  </a:lnTo>
                  <a:lnTo>
                    <a:pt x="3114" y="822"/>
                  </a:lnTo>
                  <a:lnTo>
                    <a:pt x="3144" y="792"/>
                  </a:lnTo>
                  <a:lnTo>
                    <a:pt x="3156" y="786"/>
                  </a:lnTo>
                  <a:lnTo>
                    <a:pt x="3162" y="786"/>
                  </a:lnTo>
                  <a:lnTo>
                    <a:pt x="3162" y="792"/>
                  </a:lnTo>
                  <a:lnTo>
                    <a:pt x="3150" y="816"/>
                  </a:lnTo>
                  <a:lnTo>
                    <a:pt x="3132" y="834"/>
                  </a:lnTo>
                  <a:lnTo>
                    <a:pt x="3126" y="846"/>
                  </a:lnTo>
                  <a:lnTo>
                    <a:pt x="3120" y="882"/>
                  </a:lnTo>
                  <a:lnTo>
                    <a:pt x="3138" y="882"/>
                  </a:lnTo>
                  <a:lnTo>
                    <a:pt x="3138" y="894"/>
                  </a:lnTo>
                  <a:lnTo>
                    <a:pt x="3132" y="906"/>
                  </a:lnTo>
                  <a:lnTo>
                    <a:pt x="3132" y="918"/>
                  </a:lnTo>
                  <a:lnTo>
                    <a:pt x="3114" y="936"/>
                  </a:lnTo>
                  <a:lnTo>
                    <a:pt x="3102" y="960"/>
                  </a:lnTo>
                  <a:lnTo>
                    <a:pt x="3102" y="978"/>
                  </a:lnTo>
                  <a:lnTo>
                    <a:pt x="3126" y="954"/>
                  </a:lnTo>
                  <a:lnTo>
                    <a:pt x="3132" y="942"/>
                  </a:lnTo>
                  <a:lnTo>
                    <a:pt x="3144" y="930"/>
                  </a:lnTo>
                  <a:lnTo>
                    <a:pt x="3168" y="918"/>
                  </a:lnTo>
                  <a:lnTo>
                    <a:pt x="3180" y="906"/>
                  </a:lnTo>
                  <a:lnTo>
                    <a:pt x="3192" y="882"/>
                  </a:lnTo>
                  <a:lnTo>
                    <a:pt x="3192" y="798"/>
                  </a:lnTo>
                  <a:lnTo>
                    <a:pt x="3198" y="780"/>
                  </a:lnTo>
                  <a:lnTo>
                    <a:pt x="3198" y="768"/>
                  </a:lnTo>
                  <a:lnTo>
                    <a:pt x="3204" y="756"/>
                  </a:lnTo>
                  <a:lnTo>
                    <a:pt x="3210" y="756"/>
                  </a:lnTo>
                  <a:lnTo>
                    <a:pt x="3210" y="768"/>
                  </a:lnTo>
                  <a:lnTo>
                    <a:pt x="3204" y="780"/>
                  </a:lnTo>
                  <a:lnTo>
                    <a:pt x="3204" y="798"/>
                  </a:lnTo>
                  <a:lnTo>
                    <a:pt x="3210" y="798"/>
                  </a:lnTo>
                  <a:lnTo>
                    <a:pt x="3216" y="804"/>
                  </a:lnTo>
                  <a:lnTo>
                    <a:pt x="3216" y="840"/>
                  </a:lnTo>
                  <a:lnTo>
                    <a:pt x="3234" y="822"/>
                  </a:lnTo>
                  <a:lnTo>
                    <a:pt x="3240" y="810"/>
                  </a:lnTo>
                  <a:lnTo>
                    <a:pt x="3288" y="762"/>
                  </a:lnTo>
                  <a:lnTo>
                    <a:pt x="3300" y="756"/>
                  </a:lnTo>
                  <a:lnTo>
                    <a:pt x="3324" y="732"/>
                  </a:lnTo>
                  <a:lnTo>
                    <a:pt x="3324" y="726"/>
                  </a:lnTo>
                  <a:lnTo>
                    <a:pt x="3318" y="720"/>
                  </a:lnTo>
                  <a:lnTo>
                    <a:pt x="3312" y="720"/>
                  </a:lnTo>
                  <a:lnTo>
                    <a:pt x="3306" y="714"/>
                  </a:lnTo>
                  <a:lnTo>
                    <a:pt x="3306" y="702"/>
                  </a:lnTo>
                  <a:lnTo>
                    <a:pt x="3312" y="696"/>
                  </a:lnTo>
                  <a:lnTo>
                    <a:pt x="3324" y="696"/>
                  </a:lnTo>
                  <a:lnTo>
                    <a:pt x="3330" y="702"/>
                  </a:lnTo>
                  <a:lnTo>
                    <a:pt x="3360" y="702"/>
                  </a:lnTo>
                  <a:lnTo>
                    <a:pt x="3390" y="696"/>
                  </a:lnTo>
                  <a:lnTo>
                    <a:pt x="3450" y="672"/>
                  </a:lnTo>
                  <a:lnTo>
                    <a:pt x="3462" y="666"/>
                  </a:lnTo>
                  <a:lnTo>
                    <a:pt x="3444" y="660"/>
                  </a:lnTo>
                  <a:lnTo>
                    <a:pt x="3438" y="660"/>
                  </a:lnTo>
                  <a:lnTo>
                    <a:pt x="3432" y="666"/>
                  </a:lnTo>
                  <a:lnTo>
                    <a:pt x="3414" y="672"/>
                  </a:lnTo>
                  <a:lnTo>
                    <a:pt x="3402" y="672"/>
                  </a:lnTo>
                  <a:lnTo>
                    <a:pt x="3390" y="678"/>
                  </a:lnTo>
                  <a:lnTo>
                    <a:pt x="3372" y="678"/>
                  </a:lnTo>
                  <a:lnTo>
                    <a:pt x="3360" y="684"/>
                  </a:lnTo>
                  <a:lnTo>
                    <a:pt x="3348" y="684"/>
                  </a:lnTo>
                  <a:lnTo>
                    <a:pt x="3342" y="678"/>
                  </a:lnTo>
                  <a:lnTo>
                    <a:pt x="3342" y="672"/>
                  </a:lnTo>
                  <a:lnTo>
                    <a:pt x="3348" y="666"/>
                  </a:lnTo>
                  <a:lnTo>
                    <a:pt x="3354" y="654"/>
                  </a:lnTo>
                  <a:lnTo>
                    <a:pt x="3366" y="654"/>
                  </a:lnTo>
                  <a:lnTo>
                    <a:pt x="3378" y="648"/>
                  </a:lnTo>
                  <a:lnTo>
                    <a:pt x="3402" y="648"/>
                  </a:lnTo>
                  <a:lnTo>
                    <a:pt x="3492" y="642"/>
                  </a:lnTo>
                  <a:lnTo>
                    <a:pt x="3534" y="606"/>
                  </a:lnTo>
                  <a:lnTo>
                    <a:pt x="3546" y="618"/>
                  </a:lnTo>
                  <a:lnTo>
                    <a:pt x="3570" y="606"/>
                  </a:lnTo>
                  <a:lnTo>
                    <a:pt x="3570" y="642"/>
                  </a:lnTo>
                  <a:lnTo>
                    <a:pt x="3600" y="618"/>
                  </a:lnTo>
                  <a:lnTo>
                    <a:pt x="3624" y="612"/>
                  </a:lnTo>
                  <a:lnTo>
                    <a:pt x="3630" y="582"/>
                  </a:lnTo>
                  <a:lnTo>
                    <a:pt x="3618" y="570"/>
                  </a:lnTo>
                  <a:lnTo>
                    <a:pt x="3612" y="600"/>
                  </a:lnTo>
                  <a:lnTo>
                    <a:pt x="3588" y="600"/>
                  </a:lnTo>
                  <a:lnTo>
                    <a:pt x="3588" y="576"/>
                  </a:lnTo>
                  <a:lnTo>
                    <a:pt x="3570" y="552"/>
                  </a:lnTo>
                  <a:lnTo>
                    <a:pt x="3594" y="540"/>
                  </a:lnTo>
                  <a:lnTo>
                    <a:pt x="3600" y="504"/>
                  </a:lnTo>
                  <a:lnTo>
                    <a:pt x="3612" y="498"/>
                  </a:lnTo>
                  <a:lnTo>
                    <a:pt x="3618" y="486"/>
                  </a:lnTo>
                  <a:lnTo>
                    <a:pt x="3630" y="480"/>
                  </a:lnTo>
                  <a:lnTo>
                    <a:pt x="3636" y="474"/>
                  </a:lnTo>
                  <a:lnTo>
                    <a:pt x="3648" y="468"/>
                  </a:lnTo>
                  <a:lnTo>
                    <a:pt x="3654" y="456"/>
                  </a:lnTo>
                  <a:lnTo>
                    <a:pt x="3654" y="450"/>
                  </a:lnTo>
                  <a:lnTo>
                    <a:pt x="3660" y="444"/>
                  </a:lnTo>
                  <a:lnTo>
                    <a:pt x="3660" y="438"/>
                  </a:lnTo>
                  <a:lnTo>
                    <a:pt x="3690" y="444"/>
                  </a:lnTo>
                  <a:lnTo>
                    <a:pt x="3702" y="426"/>
                  </a:lnTo>
                  <a:lnTo>
                    <a:pt x="3708" y="432"/>
                  </a:lnTo>
                  <a:lnTo>
                    <a:pt x="3720" y="432"/>
                  </a:lnTo>
                  <a:lnTo>
                    <a:pt x="3726" y="426"/>
                  </a:lnTo>
                  <a:lnTo>
                    <a:pt x="3738" y="420"/>
                  </a:lnTo>
                  <a:lnTo>
                    <a:pt x="3744" y="408"/>
                  </a:lnTo>
                  <a:lnTo>
                    <a:pt x="3756" y="402"/>
                  </a:lnTo>
                  <a:lnTo>
                    <a:pt x="3774" y="384"/>
                  </a:lnTo>
                  <a:lnTo>
                    <a:pt x="3774" y="414"/>
                  </a:lnTo>
                  <a:lnTo>
                    <a:pt x="3786" y="408"/>
                  </a:lnTo>
                  <a:lnTo>
                    <a:pt x="3792" y="402"/>
                  </a:lnTo>
                  <a:lnTo>
                    <a:pt x="3828" y="384"/>
                  </a:lnTo>
                  <a:lnTo>
                    <a:pt x="3834" y="378"/>
                  </a:lnTo>
                  <a:lnTo>
                    <a:pt x="3846" y="378"/>
                  </a:lnTo>
                  <a:lnTo>
                    <a:pt x="3858" y="372"/>
                  </a:lnTo>
                  <a:lnTo>
                    <a:pt x="3876" y="372"/>
                  </a:lnTo>
                  <a:lnTo>
                    <a:pt x="3888" y="366"/>
                  </a:lnTo>
                  <a:lnTo>
                    <a:pt x="3900" y="366"/>
                  </a:lnTo>
                  <a:lnTo>
                    <a:pt x="3900" y="330"/>
                  </a:lnTo>
                  <a:lnTo>
                    <a:pt x="3876" y="330"/>
                  </a:lnTo>
                  <a:lnTo>
                    <a:pt x="3876" y="324"/>
                  </a:lnTo>
                  <a:lnTo>
                    <a:pt x="3882" y="312"/>
                  </a:lnTo>
                  <a:lnTo>
                    <a:pt x="3894" y="300"/>
                  </a:lnTo>
                  <a:lnTo>
                    <a:pt x="3888" y="294"/>
                  </a:lnTo>
                  <a:lnTo>
                    <a:pt x="3882" y="294"/>
                  </a:lnTo>
                  <a:lnTo>
                    <a:pt x="3876" y="288"/>
                  </a:lnTo>
                  <a:lnTo>
                    <a:pt x="3876" y="276"/>
                  </a:lnTo>
                  <a:lnTo>
                    <a:pt x="3888" y="252"/>
                  </a:lnTo>
                  <a:lnTo>
                    <a:pt x="3900" y="222"/>
                  </a:lnTo>
                  <a:lnTo>
                    <a:pt x="3912" y="198"/>
                  </a:lnTo>
                  <a:lnTo>
                    <a:pt x="3918" y="174"/>
                  </a:lnTo>
                  <a:lnTo>
                    <a:pt x="3918" y="168"/>
                  </a:lnTo>
                  <a:lnTo>
                    <a:pt x="3912" y="162"/>
                  </a:lnTo>
                  <a:lnTo>
                    <a:pt x="3876" y="162"/>
                  </a:lnTo>
                  <a:lnTo>
                    <a:pt x="3864" y="168"/>
                  </a:lnTo>
                  <a:lnTo>
                    <a:pt x="3858" y="168"/>
                  </a:lnTo>
                  <a:close/>
                  <a:moveTo>
                    <a:pt x="2718" y="366"/>
                  </a:moveTo>
                  <a:lnTo>
                    <a:pt x="2712" y="366"/>
                  </a:lnTo>
                  <a:lnTo>
                    <a:pt x="2712" y="354"/>
                  </a:lnTo>
                  <a:lnTo>
                    <a:pt x="2718" y="348"/>
                  </a:lnTo>
                  <a:lnTo>
                    <a:pt x="2718" y="336"/>
                  </a:lnTo>
                  <a:lnTo>
                    <a:pt x="2712" y="336"/>
                  </a:lnTo>
                  <a:lnTo>
                    <a:pt x="2700" y="342"/>
                  </a:lnTo>
                  <a:lnTo>
                    <a:pt x="2694" y="348"/>
                  </a:lnTo>
                  <a:lnTo>
                    <a:pt x="2682" y="354"/>
                  </a:lnTo>
                  <a:lnTo>
                    <a:pt x="2676" y="372"/>
                  </a:lnTo>
                  <a:lnTo>
                    <a:pt x="2664" y="366"/>
                  </a:lnTo>
                  <a:lnTo>
                    <a:pt x="2664" y="378"/>
                  </a:lnTo>
                  <a:lnTo>
                    <a:pt x="2652" y="402"/>
                  </a:lnTo>
                  <a:lnTo>
                    <a:pt x="2628" y="414"/>
                  </a:lnTo>
                  <a:lnTo>
                    <a:pt x="2628" y="426"/>
                  </a:lnTo>
                  <a:lnTo>
                    <a:pt x="2634" y="432"/>
                  </a:lnTo>
                  <a:lnTo>
                    <a:pt x="2628" y="432"/>
                  </a:lnTo>
                  <a:lnTo>
                    <a:pt x="2598" y="462"/>
                  </a:lnTo>
                  <a:lnTo>
                    <a:pt x="2598" y="468"/>
                  </a:lnTo>
                  <a:lnTo>
                    <a:pt x="2604" y="474"/>
                  </a:lnTo>
                  <a:lnTo>
                    <a:pt x="2610" y="474"/>
                  </a:lnTo>
                  <a:lnTo>
                    <a:pt x="2616" y="480"/>
                  </a:lnTo>
                  <a:lnTo>
                    <a:pt x="2616" y="492"/>
                  </a:lnTo>
                  <a:lnTo>
                    <a:pt x="2610" y="498"/>
                  </a:lnTo>
                  <a:lnTo>
                    <a:pt x="2604" y="498"/>
                  </a:lnTo>
                  <a:lnTo>
                    <a:pt x="2604" y="510"/>
                  </a:lnTo>
                  <a:lnTo>
                    <a:pt x="2592" y="534"/>
                  </a:lnTo>
                  <a:lnTo>
                    <a:pt x="2580" y="552"/>
                  </a:lnTo>
                  <a:lnTo>
                    <a:pt x="2550" y="582"/>
                  </a:lnTo>
                  <a:lnTo>
                    <a:pt x="2478" y="618"/>
                  </a:lnTo>
                  <a:lnTo>
                    <a:pt x="2484" y="588"/>
                  </a:lnTo>
                  <a:lnTo>
                    <a:pt x="2478" y="582"/>
                  </a:lnTo>
                  <a:lnTo>
                    <a:pt x="2478" y="576"/>
                  </a:lnTo>
                  <a:lnTo>
                    <a:pt x="2472" y="570"/>
                  </a:lnTo>
                  <a:lnTo>
                    <a:pt x="2472" y="564"/>
                  </a:lnTo>
                  <a:lnTo>
                    <a:pt x="2478" y="552"/>
                  </a:lnTo>
                  <a:lnTo>
                    <a:pt x="2496" y="534"/>
                  </a:lnTo>
                  <a:lnTo>
                    <a:pt x="2502" y="522"/>
                  </a:lnTo>
                  <a:lnTo>
                    <a:pt x="2502" y="516"/>
                  </a:lnTo>
                  <a:lnTo>
                    <a:pt x="2496" y="510"/>
                  </a:lnTo>
                  <a:lnTo>
                    <a:pt x="2496" y="492"/>
                  </a:lnTo>
                  <a:lnTo>
                    <a:pt x="2502" y="480"/>
                  </a:lnTo>
                  <a:lnTo>
                    <a:pt x="2508" y="474"/>
                  </a:lnTo>
                  <a:lnTo>
                    <a:pt x="2514" y="462"/>
                  </a:lnTo>
                  <a:lnTo>
                    <a:pt x="2526" y="456"/>
                  </a:lnTo>
                  <a:lnTo>
                    <a:pt x="2532" y="450"/>
                  </a:lnTo>
                  <a:lnTo>
                    <a:pt x="2532" y="432"/>
                  </a:lnTo>
                  <a:lnTo>
                    <a:pt x="2538" y="432"/>
                  </a:lnTo>
                  <a:lnTo>
                    <a:pt x="2622" y="348"/>
                  </a:lnTo>
                  <a:lnTo>
                    <a:pt x="2592" y="354"/>
                  </a:lnTo>
                  <a:lnTo>
                    <a:pt x="2580" y="360"/>
                  </a:lnTo>
                  <a:lnTo>
                    <a:pt x="2574" y="366"/>
                  </a:lnTo>
                  <a:lnTo>
                    <a:pt x="2562" y="372"/>
                  </a:lnTo>
                  <a:lnTo>
                    <a:pt x="2556" y="378"/>
                  </a:lnTo>
                  <a:lnTo>
                    <a:pt x="2550" y="378"/>
                  </a:lnTo>
                  <a:lnTo>
                    <a:pt x="2550" y="372"/>
                  </a:lnTo>
                  <a:lnTo>
                    <a:pt x="2556" y="366"/>
                  </a:lnTo>
                  <a:lnTo>
                    <a:pt x="2568" y="360"/>
                  </a:lnTo>
                  <a:lnTo>
                    <a:pt x="2592" y="336"/>
                  </a:lnTo>
                  <a:lnTo>
                    <a:pt x="2604" y="330"/>
                  </a:lnTo>
                  <a:lnTo>
                    <a:pt x="2658" y="276"/>
                  </a:lnTo>
                  <a:lnTo>
                    <a:pt x="2670" y="288"/>
                  </a:lnTo>
                  <a:lnTo>
                    <a:pt x="2682" y="276"/>
                  </a:lnTo>
                  <a:lnTo>
                    <a:pt x="2682" y="288"/>
                  </a:lnTo>
                  <a:lnTo>
                    <a:pt x="2694" y="288"/>
                  </a:lnTo>
                  <a:lnTo>
                    <a:pt x="2700" y="282"/>
                  </a:lnTo>
                  <a:lnTo>
                    <a:pt x="2700" y="270"/>
                  </a:lnTo>
                  <a:lnTo>
                    <a:pt x="2724" y="276"/>
                  </a:lnTo>
                  <a:lnTo>
                    <a:pt x="2736" y="270"/>
                  </a:lnTo>
                  <a:lnTo>
                    <a:pt x="2742" y="270"/>
                  </a:lnTo>
                  <a:lnTo>
                    <a:pt x="2754" y="264"/>
                  </a:lnTo>
                  <a:lnTo>
                    <a:pt x="2772" y="264"/>
                  </a:lnTo>
                  <a:lnTo>
                    <a:pt x="2784" y="270"/>
                  </a:lnTo>
                  <a:lnTo>
                    <a:pt x="2790" y="276"/>
                  </a:lnTo>
                  <a:lnTo>
                    <a:pt x="2796" y="288"/>
                  </a:lnTo>
                  <a:lnTo>
                    <a:pt x="2772" y="294"/>
                  </a:lnTo>
                  <a:lnTo>
                    <a:pt x="2772" y="318"/>
                  </a:lnTo>
                  <a:lnTo>
                    <a:pt x="2742" y="318"/>
                  </a:lnTo>
                  <a:lnTo>
                    <a:pt x="2736" y="324"/>
                  </a:lnTo>
                  <a:lnTo>
                    <a:pt x="2736" y="360"/>
                  </a:lnTo>
                  <a:lnTo>
                    <a:pt x="2730" y="366"/>
                  </a:lnTo>
                  <a:lnTo>
                    <a:pt x="2718" y="366"/>
                  </a:lnTo>
                  <a:close/>
                </a:path>
              </a:pathLst>
            </a:custGeom>
            <a:solidFill>
              <a:srgbClr val="E2583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endParaRPr>
            </a:p>
          </p:txBody>
        </p:sp>
        <p:sp>
          <p:nvSpPr>
            <p:cNvPr id="33" name="Uruguay" descr="© INSCALE GmbH, 05.05.2010&#10;http://www.presentationload.com/"/>
            <p:cNvSpPr>
              <a:spLocks/>
            </p:cNvSpPr>
            <p:nvPr/>
          </p:nvSpPr>
          <p:spPr bwMode="gray">
            <a:xfrm>
              <a:off x="3192298" y="5058265"/>
              <a:ext cx="119025" cy="120029"/>
            </a:xfrm>
            <a:custGeom>
              <a:avLst/>
              <a:gdLst>
                <a:gd name="T0" fmla="*/ 2147483647 w 366"/>
                <a:gd name="T1" fmla="*/ 2147483647 h 384"/>
                <a:gd name="T2" fmla="*/ 2147483647 w 366"/>
                <a:gd name="T3" fmla="*/ 2147483647 h 384"/>
                <a:gd name="T4" fmla="*/ 2147483647 w 366"/>
                <a:gd name="T5" fmla="*/ 2147483647 h 384"/>
                <a:gd name="T6" fmla="*/ 2147483647 w 366"/>
                <a:gd name="T7" fmla="*/ 2147483647 h 384"/>
                <a:gd name="T8" fmla="*/ 2147483647 w 366"/>
                <a:gd name="T9" fmla="*/ 2147483647 h 384"/>
                <a:gd name="T10" fmla="*/ 2147483647 w 366"/>
                <a:gd name="T11" fmla="*/ 2147483647 h 384"/>
                <a:gd name="T12" fmla="*/ 2147483647 w 366"/>
                <a:gd name="T13" fmla="*/ 2147483647 h 384"/>
                <a:gd name="T14" fmla="*/ 2147483647 w 366"/>
                <a:gd name="T15" fmla="*/ 2147483647 h 384"/>
                <a:gd name="T16" fmla="*/ 2147483647 w 366"/>
                <a:gd name="T17" fmla="*/ 2147483647 h 384"/>
                <a:gd name="T18" fmla="*/ 2147483647 w 366"/>
                <a:gd name="T19" fmla="*/ 2147483647 h 384"/>
                <a:gd name="T20" fmla="*/ 2147483647 w 366"/>
                <a:gd name="T21" fmla="*/ 2147483647 h 384"/>
                <a:gd name="T22" fmla="*/ 2147483647 w 366"/>
                <a:gd name="T23" fmla="*/ 2147483647 h 384"/>
                <a:gd name="T24" fmla="*/ 2147483647 w 366"/>
                <a:gd name="T25" fmla="*/ 2147483647 h 384"/>
                <a:gd name="T26" fmla="*/ 2147483647 w 366"/>
                <a:gd name="T27" fmla="*/ 2147483647 h 384"/>
                <a:gd name="T28" fmla="*/ 2147483647 w 366"/>
                <a:gd name="T29" fmla="*/ 2147483647 h 384"/>
                <a:gd name="T30" fmla="*/ 2147483647 w 366"/>
                <a:gd name="T31" fmla="*/ 2147483647 h 384"/>
                <a:gd name="T32" fmla="*/ 2147483647 w 366"/>
                <a:gd name="T33" fmla="*/ 2147483647 h 384"/>
                <a:gd name="T34" fmla="*/ 2147483647 w 366"/>
                <a:gd name="T35" fmla="*/ 2147483647 h 384"/>
                <a:gd name="T36" fmla="*/ 2147483647 w 366"/>
                <a:gd name="T37" fmla="*/ 2147483647 h 384"/>
                <a:gd name="T38" fmla="*/ 2147483647 w 366"/>
                <a:gd name="T39" fmla="*/ 2147483647 h 384"/>
                <a:gd name="T40" fmla="*/ 2147483647 w 366"/>
                <a:gd name="T41" fmla="*/ 2147483647 h 384"/>
                <a:gd name="T42" fmla="*/ 2147483647 w 366"/>
                <a:gd name="T43" fmla="*/ 2147483647 h 384"/>
                <a:gd name="T44" fmla="*/ 2147483647 w 366"/>
                <a:gd name="T45" fmla="*/ 0 h 384"/>
                <a:gd name="T46" fmla="*/ 2147483647 w 366"/>
                <a:gd name="T47" fmla="*/ 2147483647 h 384"/>
                <a:gd name="T48" fmla="*/ 2147483647 w 366"/>
                <a:gd name="T49" fmla="*/ 2147483647 h 384"/>
                <a:gd name="T50" fmla="*/ 0 w 366"/>
                <a:gd name="T51" fmla="*/ 2147483647 h 384"/>
                <a:gd name="T52" fmla="*/ 2147483647 w 366"/>
                <a:gd name="T53" fmla="*/ 2147483647 h 384"/>
                <a:gd name="T54" fmla="*/ 2147483647 w 366"/>
                <a:gd name="T55" fmla="*/ 2147483647 h 384"/>
                <a:gd name="T56" fmla="*/ 2147483647 w 366"/>
                <a:gd name="T57" fmla="*/ 2147483647 h 384"/>
                <a:gd name="T58" fmla="*/ 2147483647 w 366"/>
                <a:gd name="T59" fmla="*/ 2147483647 h 384"/>
                <a:gd name="T60" fmla="*/ 2147483647 w 366"/>
                <a:gd name="T61" fmla="*/ 2147483647 h 384"/>
                <a:gd name="T62" fmla="*/ 2147483647 w 366"/>
                <a:gd name="T63" fmla="*/ 2147483647 h 384"/>
                <a:gd name="T64" fmla="*/ 2147483647 w 366"/>
                <a:gd name="T65" fmla="*/ 2147483647 h 384"/>
                <a:gd name="T66" fmla="*/ 2147483647 w 366"/>
                <a:gd name="T67" fmla="*/ 2147483647 h 384"/>
                <a:gd name="T68" fmla="*/ 2147483647 w 366"/>
                <a:gd name="T69" fmla="*/ 2147483647 h 384"/>
                <a:gd name="T70" fmla="*/ 2147483647 w 366"/>
                <a:gd name="T71" fmla="*/ 2147483647 h 384"/>
                <a:gd name="T72" fmla="*/ 2147483647 w 366"/>
                <a:gd name="T73" fmla="*/ 2147483647 h 384"/>
                <a:gd name="T74" fmla="*/ 2147483647 w 366"/>
                <a:gd name="T75" fmla="*/ 2147483647 h 384"/>
                <a:gd name="T76" fmla="*/ 2147483647 w 366"/>
                <a:gd name="T77" fmla="*/ 2147483647 h 384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366"/>
                <a:gd name="T118" fmla="*/ 0 h 384"/>
                <a:gd name="T119" fmla="*/ 366 w 366"/>
                <a:gd name="T120" fmla="*/ 384 h 384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366" h="384">
                  <a:moveTo>
                    <a:pt x="138" y="372"/>
                  </a:moveTo>
                  <a:lnTo>
                    <a:pt x="174" y="372"/>
                  </a:lnTo>
                  <a:lnTo>
                    <a:pt x="198" y="378"/>
                  </a:lnTo>
                  <a:lnTo>
                    <a:pt x="228" y="378"/>
                  </a:lnTo>
                  <a:lnTo>
                    <a:pt x="288" y="384"/>
                  </a:lnTo>
                  <a:lnTo>
                    <a:pt x="330" y="366"/>
                  </a:lnTo>
                  <a:lnTo>
                    <a:pt x="342" y="354"/>
                  </a:lnTo>
                  <a:lnTo>
                    <a:pt x="360" y="300"/>
                  </a:lnTo>
                  <a:lnTo>
                    <a:pt x="366" y="294"/>
                  </a:lnTo>
                  <a:lnTo>
                    <a:pt x="348" y="294"/>
                  </a:lnTo>
                  <a:lnTo>
                    <a:pt x="348" y="264"/>
                  </a:lnTo>
                  <a:lnTo>
                    <a:pt x="342" y="264"/>
                  </a:lnTo>
                  <a:lnTo>
                    <a:pt x="342" y="240"/>
                  </a:lnTo>
                  <a:lnTo>
                    <a:pt x="348" y="234"/>
                  </a:lnTo>
                  <a:lnTo>
                    <a:pt x="360" y="210"/>
                  </a:lnTo>
                  <a:lnTo>
                    <a:pt x="360" y="198"/>
                  </a:lnTo>
                  <a:lnTo>
                    <a:pt x="354" y="198"/>
                  </a:lnTo>
                  <a:lnTo>
                    <a:pt x="342" y="192"/>
                  </a:lnTo>
                  <a:lnTo>
                    <a:pt x="336" y="192"/>
                  </a:lnTo>
                  <a:lnTo>
                    <a:pt x="318" y="174"/>
                  </a:lnTo>
                  <a:lnTo>
                    <a:pt x="312" y="162"/>
                  </a:lnTo>
                  <a:lnTo>
                    <a:pt x="306" y="156"/>
                  </a:lnTo>
                  <a:lnTo>
                    <a:pt x="300" y="144"/>
                  </a:lnTo>
                  <a:lnTo>
                    <a:pt x="288" y="144"/>
                  </a:lnTo>
                  <a:lnTo>
                    <a:pt x="270" y="138"/>
                  </a:lnTo>
                  <a:lnTo>
                    <a:pt x="258" y="132"/>
                  </a:lnTo>
                  <a:lnTo>
                    <a:pt x="252" y="126"/>
                  </a:lnTo>
                  <a:lnTo>
                    <a:pt x="252" y="114"/>
                  </a:lnTo>
                  <a:lnTo>
                    <a:pt x="246" y="114"/>
                  </a:lnTo>
                  <a:lnTo>
                    <a:pt x="228" y="96"/>
                  </a:lnTo>
                  <a:lnTo>
                    <a:pt x="210" y="96"/>
                  </a:lnTo>
                  <a:lnTo>
                    <a:pt x="192" y="78"/>
                  </a:lnTo>
                  <a:lnTo>
                    <a:pt x="186" y="66"/>
                  </a:lnTo>
                  <a:lnTo>
                    <a:pt x="174" y="60"/>
                  </a:lnTo>
                  <a:lnTo>
                    <a:pt x="168" y="60"/>
                  </a:lnTo>
                  <a:lnTo>
                    <a:pt x="156" y="72"/>
                  </a:lnTo>
                  <a:lnTo>
                    <a:pt x="156" y="78"/>
                  </a:lnTo>
                  <a:lnTo>
                    <a:pt x="144" y="78"/>
                  </a:lnTo>
                  <a:lnTo>
                    <a:pt x="144" y="66"/>
                  </a:lnTo>
                  <a:lnTo>
                    <a:pt x="132" y="54"/>
                  </a:lnTo>
                  <a:lnTo>
                    <a:pt x="126" y="42"/>
                  </a:lnTo>
                  <a:lnTo>
                    <a:pt x="120" y="36"/>
                  </a:lnTo>
                  <a:lnTo>
                    <a:pt x="108" y="30"/>
                  </a:lnTo>
                  <a:lnTo>
                    <a:pt x="102" y="18"/>
                  </a:lnTo>
                  <a:lnTo>
                    <a:pt x="78" y="6"/>
                  </a:lnTo>
                  <a:lnTo>
                    <a:pt x="72" y="0"/>
                  </a:lnTo>
                  <a:lnTo>
                    <a:pt x="60" y="0"/>
                  </a:lnTo>
                  <a:lnTo>
                    <a:pt x="48" y="6"/>
                  </a:lnTo>
                  <a:lnTo>
                    <a:pt x="42" y="12"/>
                  </a:lnTo>
                  <a:lnTo>
                    <a:pt x="18" y="12"/>
                  </a:lnTo>
                  <a:lnTo>
                    <a:pt x="0" y="30"/>
                  </a:lnTo>
                  <a:lnTo>
                    <a:pt x="0" y="36"/>
                  </a:lnTo>
                  <a:lnTo>
                    <a:pt x="24" y="60"/>
                  </a:lnTo>
                  <a:lnTo>
                    <a:pt x="30" y="60"/>
                  </a:lnTo>
                  <a:lnTo>
                    <a:pt x="6" y="72"/>
                  </a:lnTo>
                  <a:lnTo>
                    <a:pt x="6" y="108"/>
                  </a:lnTo>
                  <a:lnTo>
                    <a:pt x="30" y="126"/>
                  </a:lnTo>
                  <a:lnTo>
                    <a:pt x="12" y="126"/>
                  </a:lnTo>
                  <a:lnTo>
                    <a:pt x="0" y="138"/>
                  </a:lnTo>
                  <a:lnTo>
                    <a:pt x="6" y="144"/>
                  </a:lnTo>
                  <a:lnTo>
                    <a:pt x="12" y="156"/>
                  </a:lnTo>
                  <a:lnTo>
                    <a:pt x="24" y="168"/>
                  </a:lnTo>
                  <a:lnTo>
                    <a:pt x="12" y="186"/>
                  </a:lnTo>
                  <a:lnTo>
                    <a:pt x="18" y="192"/>
                  </a:lnTo>
                  <a:lnTo>
                    <a:pt x="24" y="204"/>
                  </a:lnTo>
                  <a:lnTo>
                    <a:pt x="36" y="210"/>
                  </a:lnTo>
                  <a:lnTo>
                    <a:pt x="42" y="222"/>
                  </a:lnTo>
                  <a:lnTo>
                    <a:pt x="42" y="228"/>
                  </a:lnTo>
                  <a:lnTo>
                    <a:pt x="36" y="228"/>
                  </a:lnTo>
                  <a:lnTo>
                    <a:pt x="30" y="234"/>
                  </a:lnTo>
                  <a:lnTo>
                    <a:pt x="6" y="234"/>
                  </a:lnTo>
                  <a:lnTo>
                    <a:pt x="6" y="282"/>
                  </a:lnTo>
                  <a:lnTo>
                    <a:pt x="36" y="318"/>
                  </a:lnTo>
                  <a:lnTo>
                    <a:pt x="42" y="318"/>
                  </a:lnTo>
                  <a:lnTo>
                    <a:pt x="54" y="324"/>
                  </a:lnTo>
                  <a:lnTo>
                    <a:pt x="78" y="348"/>
                  </a:lnTo>
                  <a:lnTo>
                    <a:pt x="90" y="354"/>
                  </a:lnTo>
                  <a:lnTo>
                    <a:pt x="126" y="354"/>
                  </a:lnTo>
                  <a:lnTo>
                    <a:pt x="138" y="372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endParaRPr>
            </a:p>
          </p:txBody>
        </p:sp>
        <p:sp>
          <p:nvSpPr>
            <p:cNvPr id="34" name="United Kingdom" descr="© INSCALE GmbH, 05.05.2010&#10;http://www.presentationload.com/"/>
            <p:cNvSpPr>
              <a:spLocks noEditPoints="1"/>
            </p:cNvSpPr>
            <p:nvPr/>
          </p:nvSpPr>
          <p:spPr bwMode="gray">
            <a:xfrm>
              <a:off x="4346714" y="2803428"/>
              <a:ext cx="188136" cy="255981"/>
            </a:xfrm>
            <a:custGeom>
              <a:avLst/>
              <a:gdLst>
                <a:gd name="T0" fmla="*/ 2147483647 w 576"/>
                <a:gd name="T1" fmla="*/ 2147483647 h 822"/>
                <a:gd name="T2" fmla="*/ 2147483647 w 576"/>
                <a:gd name="T3" fmla="*/ 2147483647 h 822"/>
                <a:gd name="T4" fmla="*/ 2147483647 w 576"/>
                <a:gd name="T5" fmla="*/ 2147483647 h 822"/>
                <a:gd name="T6" fmla="*/ 2147483647 w 576"/>
                <a:gd name="T7" fmla="*/ 2147483647 h 822"/>
                <a:gd name="T8" fmla="*/ 2147483647 w 576"/>
                <a:gd name="T9" fmla="*/ 2147483647 h 822"/>
                <a:gd name="T10" fmla="*/ 2147483647 w 576"/>
                <a:gd name="T11" fmla="*/ 2147483647 h 822"/>
                <a:gd name="T12" fmla="*/ 2147483647 w 576"/>
                <a:gd name="T13" fmla="*/ 2147483647 h 822"/>
                <a:gd name="T14" fmla="*/ 2147483647 w 576"/>
                <a:gd name="T15" fmla="*/ 0 h 822"/>
                <a:gd name="T16" fmla="*/ 2147483647 w 576"/>
                <a:gd name="T17" fmla="*/ 0 h 822"/>
                <a:gd name="T18" fmla="*/ 2147483647 w 576"/>
                <a:gd name="T19" fmla="*/ 2147483647 h 822"/>
                <a:gd name="T20" fmla="*/ 2147483647 w 576"/>
                <a:gd name="T21" fmla="*/ 2147483647 h 822"/>
                <a:gd name="T22" fmla="*/ 2147483647 w 576"/>
                <a:gd name="T23" fmla="*/ 2147483647 h 822"/>
                <a:gd name="T24" fmla="*/ 2147483647 w 576"/>
                <a:gd name="T25" fmla="*/ 2147483647 h 822"/>
                <a:gd name="T26" fmla="*/ 2147483647 w 576"/>
                <a:gd name="T27" fmla="*/ 2147483647 h 822"/>
                <a:gd name="T28" fmla="*/ 2147483647 w 576"/>
                <a:gd name="T29" fmla="*/ 2147483647 h 822"/>
                <a:gd name="T30" fmla="*/ 2147483647 w 576"/>
                <a:gd name="T31" fmla="*/ 2147483647 h 822"/>
                <a:gd name="T32" fmla="*/ 2147483647 w 576"/>
                <a:gd name="T33" fmla="*/ 2147483647 h 822"/>
                <a:gd name="T34" fmla="*/ 2147483647 w 576"/>
                <a:gd name="T35" fmla="*/ 2147483647 h 822"/>
                <a:gd name="T36" fmla="*/ 2147483647 w 576"/>
                <a:gd name="T37" fmla="*/ 2147483647 h 822"/>
                <a:gd name="T38" fmla="*/ 2147483647 w 576"/>
                <a:gd name="T39" fmla="*/ 2147483647 h 822"/>
                <a:gd name="T40" fmla="*/ 2147483647 w 576"/>
                <a:gd name="T41" fmla="*/ 2147483647 h 822"/>
                <a:gd name="T42" fmla="*/ 2147483647 w 576"/>
                <a:gd name="T43" fmla="*/ 2147483647 h 822"/>
                <a:gd name="T44" fmla="*/ 2147483647 w 576"/>
                <a:gd name="T45" fmla="*/ 2147483647 h 822"/>
                <a:gd name="T46" fmla="*/ 2147483647 w 576"/>
                <a:gd name="T47" fmla="*/ 2147483647 h 822"/>
                <a:gd name="T48" fmla="*/ 2147483647 w 576"/>
                <a:gd name="T49" fmla="*/ 2147483647 h 822"/>
                <a:gd name="T50" fmla="*/ 2147483647 w 576"/>
                <a:gd name="T51" fmla="*/ 2147483647 h 822"/>
                <a:gd name="T52" fmla="*/ 2147483647 w 576"/>
                <a:gd name="T53" fmla="*/ 2147483647 h 822"/>
                <a:gd name="T54" fmla="*/ 2147483647 w 576"/>
                <a:gd name="T55" fmla="*/ 2147483647 h 822"/>
                <a:gd name="T56" fmla="*/ 2147483647 w 576"/>
                <a:gd name="T57" fmla="*/ 2147483647 h 822"/>
                <a:gd name="T58" fmla="*/ 2147483647 w 576"/>
                <a:gd name="T59" fmla="*/ 2147483647 h 822"/>
                <a:gd name="T60" fmla="*/ 2147483647 w 576"/>
                <a:gd name="T61" fmla="*/ 2147483647 h 822"/>
                <a:gd name="T62" fmla="*/ 2147483647 w 576"/>
                <a:gd name="T63" fmla="*/ 2147483647 h 822"/>
                <a:gd name="T64" fmla="*/ 2147483647 w 576"/>
                <a:gd name="T65" fmla="*/ 2147483647 h 822"/>
                <a:gd name="T66" fmla="*/ 2147483647 w 576"/>
                <a:gd name="T67" fmla="*/ 2147483647 h 822"/>
                <a:gd name="T68" fmla="*/ 2147483647 w 576"/>
                <a:gd name="T69" fmla="*/ 2147483647 h 822"/>
                <a:gd name="T70" fmla="*/ 2147483647 w 576"/>
                <a:gd name="T71" fmla="*/ 2147483647 h 822"/>
                <a:gd name="T72" fmla="*/ 2147483647 w 576"/>
                <a:gd name="T73" fmla="*/ 2147483647 h 822"/>
                <a:gd name="T74" fmla="*/ 2147483647 w 576"/>
                <a:gd name="T75" fmla="*/ 2147483647 h 822"/>
                <a:gd name="T76" fmla="*/ 2147483647 w 576"/>
                <a:gd name="T77" fmla="*/ 2147483647 h 822"/>
                <a:gd name="T78" fmla="*/ 2147483647 w 576"/>
                <a:gd name="T79" fmla="*/ 2147483647 h 822"/>
                <a:gd name="T80" fmla="*/ 2147483647 w 576"/>
                <a:gd name="T81" fmla="*/ 2147483647 h 822"/>
                <a:gd name="T82" fmla="*/ 2147483647 w 576"/>
                <a:gd name="T83" fmla="*/ 2147483647 h 822"/>
                <a:gd name="T84" fmla="*/ 2147483647 w 576"/>
                <a:gd name="T85" fmla="*/ 2147483647 h 822"/>
                <a:gd name="T86" fmla="*/ 2147483647 w 576"/>
                <a:gd name="T87" fmla="*/ 2147483647 h 822"/>
                <a:gd name="T88" fmla="*/ 2147483647 w 576"/>
                <a:gd name="T89" fmla="*/ 2147483647 h 822"/>
                <a:gd name="T90" fmla="*/ 2147483647 w 576"/>
                <a:gd name="T91" fmla="*/ 2147483647 h 822"/>
                <a:gd name="T92" fmla="*/ 2147483647 w 576"/>
                <a:gd name="T93" fmla="*/ 2147483647 h 822"/>
                <a:gd name="T94" fmla="*/ 2147483647 w 576"/>
                <a:gd name="T95" fmla="*/ 2147483647 h 822"/>
                <a:gd name="T96" fmla="*/ 2147483647 w 576"/>
                <a:gd name="T97" fmla="*/ 2147483647 h 822"/>
                <a:gd name="T98" fmla="*/ 2147483647 w 576"/>
                <a:gd name="T99" fmla="*/ 2147483647 h 822"/>
                <a:gd name="T100" fmla="*/ 2147483647 w 576"/>
                <a:gd name="T101" fmla="*/ 2147483647 h 822"/>
                <a:gd name="T102" fmla="*/ 2147483647 w 576"/>
                <a:gd name="T103" fmla="*/ 2147483647 h 822"/>
                <a:gd name="T104" fmla="*/ 2147483647 w 576"/>
                <a:gd name="T105" fmla="*/ 2147483647 h 822"/>
                <a:gd name="T106" fmla="*/ 2147483647 w 576"/>
                <a:gd name="T107" fmla="*/ 2147483647 h 822"/>
                <a:gd name="T108" fmla="*/ 2147483647 w 576"/>
                <a:gd name="T109" fmla="*/ 2147483647 h 822"/>
                <a:gd name="T110" fmla="*/ 2147483647 w 576"/>
                <a:gd name="T111" fmla="*/ 2147483647 h 822"/>
                <a:gd name="T112" fmla="*/ 2147483647 w 576"/>
                <a:gd name="T113" fmla="*/ 2147483647 h 822"/>
                <a:gd name="T114" fmla="*/ 2147483647 w 576"/>
                <a:gd name="T115" fmla="*/ 2147483647 h 822"/>
                <a:gd name="T116" fmla="*/ 2147483647 w 576"/>
                <a:gd name="T117" fmla="*/ 2147483647 h 822"/>
                <a:gd name="T118" fmla="*/ 2147483647 w 576"/>
                <a:gd name="T119" fmla="*/ 2147483647 h 822"/>
                <a:gd name="T120" fmla="*/ 2147483647 w 576"/>
                <a:gd name="T121" fmla="*/ 2147483647 h 822"/>
                <a:gd name="T122" fmla="*/ 2147483647 w 576"/>
                <a:gd name="T123" fmla="*/ 2147483647 h 822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576"/>
                <a:gd name="T187" fmla="*/ 0 h 822"/>
                <a:gd name="T188" fmla="*/ 576 w 576"/>
                <a:gd name="T189" fmla="*/ 822 h 822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576" h="822">
                  <a:moveTo>
                    <a:pt x="162" y="378"/>
                  </a:moveTo>
                  <a:lnTo>
                    <a:pt x="156" y="378"/>
                  </a:lnTo>
                  <a:lnTo>
                    <a:pt x="150" y="384"/>
                  </a:lnTo>
                  <a:lnTo>
                    <a:pt x="150" y="396"/>
                  </a:lnTo>
                  <a:lnTo>
                    <a:pt x="144" y="414"/>
                  </a:lnTo>
                  <a:lnTo>
                    <a:pt x="156" y="402"/>
                  </a:lnTo>
                  <a:lnTo>
                    <a:pt x="162" y="390"/>
                  </a:lnTo>
                  <a:lnTo>
                    <a:pt x="162" y="378"/>
                  </a:lnTo>
                  <a:close/>
                  <a:moveTo>
                    <a:pt x="132" y="312"/>
                  </a:moveTo>
                  <a:lnTo>
                    <a:pt x="126" y="312"/>
                  </a:lnTo>
                  <a:lnTo>
                    <a:pt x="126" y="336"/>
                  </a:lnTo>
                  <a:lnTo>
                    <a:pt x="132" y="336"/>
                  </a:lnTo>
                  <a:lnTo>
                    <a:pt x="138" y="330"/>
                  </a:lnTo>
                  <a:lnTo>
                    <a:pt x="150" y="330"/>
                  </a:lnTo>
                  <a:lnTo>
                    <a:pt x="144" y="318"/>
                  </a:lnTo>
                  <a:lnTo>
                    <a:pt x="138" y="312"/>
                  </a:lnTo>
                  <a:lnTo>
                    <a:pt x="132" y="312"/>
                  </a:lnTo>
                  <a:close/>
                  <a:moveTo>
                    <a:pt x="114" y="390"/>
                  </a:moveTo>
                  <a:lnTo>
                    <a:pt x="126" y="390"/>
                  </a:lnTo>
                  <a:lnTo>
                    <a:pt x="138" y="384"/>
                  </a:lnTo>
                  <a:lnTo>
                    <a:pt x="138" y="372"/>
                  </a:lnTo>
                  <a:lnTo>
                    <a:pt x="132" y="366"/>
                  </a:lnTo>
                  <a:lnTo>
                    <a:pt x="120" y="366"/>
                  </a:lnTo>
                  <a:lnTo>
                    <a:pt x="114" y="372"/>
                  </a:lnTo>
                  <a:lnTo>
                    <a:pt x="108" y="384"/>
                  </a:lnTo>
                  <a:lnTo>
                    <a:pt x="108" y="390"/>
                  </a:lnTo>
                  <a:lnTo>
                    <a:pt x="114" y="390"/>
                  </a:lnTo>
                  <a:close/>
                  <a:moveTo>
                    <a:pt x="330" y="120"/>
                  </a:moveTo>
                  <a:lnTo>
                    <a:pt x="324" y="120"/>
                  </a:lnTo>
                  <a:lnTo>
                    <a:pt x="318" y="126"/>
                  </a:lnTo>
                  <a:lnTo>
                    <a:pt x="318" y="138"/>
                  </a:lnTo>
                  <a:lnTo>
                    <a:pt x="330" y="138"/>
                  </a:lnTo>
                  <a:lnTo>
                    <a:pt x="336" y="126"/>
                  </a:lnTo>
                  <a:lnTo>
                    <a:pt x="330" y="120"/>
                  </a:lnTo>
                  <a:close/>
                  <a:moveTo>
                    <a:pt x="138" y="258"/>
                  </a:moveTo>
                  <a:lnTo>
                    <a:pt x="138" y="234"/>
                  </a:lnTo>
                  <a:lnTo>
                    <a:pt x="126" y="234"/>
                  </a:lnTo>
                  <a:lnTo>
                    <a:pt x="120" y="240"/>
                  </a:lnTo>
                  <a:lnTo>
                    <a:pt x="120" y="246"/>
                  </a:lnTo>
                  <a:lnTo>
                    <a:pt x="126" y="252"/>
                  </a:lnTo>
                  <a:lnTo>
                    <a:pt x="108" y="252"/>
                  </a:lnTo>
                  <a:lnTo>
                    <a:pt x="108" y="258"/>
                  </a:lnTo>
                  <a:lnTo>
                    <a:pt x="114" y="264"/>
                  </a:lnTo>
                  <a:lnTo>
                    <a:pt x="120" y="264"/>
                  </a:lnTo>
                  <a:lnTo>
                    <a:pt x="126" y="270"/>
                  </a:lnTo>
                  <a:lnTo>
                    <a:pt x="150" y="270"/>
                  </a:lnTo>
                  <a:lnTo>
                    <a:pt x="138" y="258"/>
                  </a:lnTo>
                  <a:close/>
                  <a:moveTo>
                    <a:pt x="474" y="0"/>
                  </a:moveTo>
                  <a:lnTo>
                    <a:pt x="468" y="0"/>
                  </a:lnTo>
                  <a:lnTo>
                    <a:pt x="456" y="12"/>
                  </a:lnTo>
                  <a:lnTo>
                    <a:pt x="474" y="12"/>
                  </a:lnTo>
                  <a:lnTo>
                    <a:pt x="474" y="6"/>
                  </a:lnTo>
                  <a:lnTo>
                    <a:pt x="480" y="0"/>
                  </a:lnTo>
                  <a:lnTo>
                    <a:pt x="474" y="0"/>
                  </a:lnTo>
                  <a:close/>
                  <a:moveTo>
                    <a:pt x="432" y="48"/>
                  </a:moveTo>
                  <a:lnTo>
                    <a:pt x="432" y="66"/>
                  </a:lnTo>
                  <a:lnTo>
                    <a:pt x="438" y="66"/>
                  </a:lnTo>
                  <a:lnTo>
                    <a:pt x="444" y="60"/>
                  </a:lnTo>
                  <a:lnTo>
                    <a:pt x="450" y="48"/>
                  </a:lnTo>
                  <a:lnTo>
                    <a:pt x="450" y="24"/>
                  </a:lnTo>
                  <a:lnTo>
                    <a:pt x="438" y="12"/>
                  </a:lnTo>
                  <a:lnTo>
                    <a:pt x="432" y="24"/>
                  </a:lnTo>
                  <a:lnTo>
                    <a:pt x="426" y="30"/>
                  </a:lnTo>
                  <a:lnTo>
                    <a:pt x="420" y="30"/>
                  </a:lnTo>
                  <a:lnTo>
                    <a:pt x="420" y="42"/>
                  </a:lnTo>
                  <a:lnTo>
                    <a:pt x="426" y="42"/>
                  </a:lnTo>
                  <a:lnTo>
                    <a:pt x="432" y="48"/>
                  </a:lnTo>
                  <a:close/>
                  <a:moveTo>
                    <a:pt x="342" y="138"/>
                  </a:moveTo>
                  <a:lnTo>
                    <a:pt x="342" y="150"/>
                  </a:lnTo>
                  <a:lnTo>
                    <a:pt x="354" y="138"/>
                  </a:lnTo>
                  <a:lnTo>
                    <a:pt x="342" y="138"/>
                  </a:lnTo>
                  <a:close/>
                  <a:moveTo>
                    <a:pt x="192" y="402"/>
                  </a:moveTo>
                  <a:lnTo>
                    <a:pt x="192" y="390"/>
                  </a:lnTo>
                  <a:lnTo>
                    <a:pt x="186" y="384"/>
                  </a:lnTo>
                  <a:lnTo>
                    <a:pt x="186" y="378"/>
                  </a:lnTo>
                  <a:lnTo>
                    <a:pt x="174" y="390"/>
                  </a:lnTo>
                  <a:lnTo>
                    <a:pt x="174" y="396"/>
                  </a:lnTo>
                  <a:lnTo>
                    <a:pt x="180" y="402"/>
                  </a:lnTo>
                  <a:lnTo>
                    <a:pt x="192" y="402"/>
                  </a:lnTo>
                  <a:close/>
                  <a:moveTo>
                    <a:pt x="504" y="588"/>
                  </a:moveTo>
                  <a:lnTo>
                    <a:pt x="498" y="594"/>
                  </a:lnTo>
                  <a:lnTo>
                    <a:pt x="498" y="600"/>
                  </a:lnTo>
                  <a:lnTo>
                    <a:pt x="480" y="600"/>
                  </a:lnTo>
                  <a:lnTo>
                    <a:pt x="480" y="588"/>
                  </a:lnTo>
                  <a:lnTo>
                    <a:pt x="486" y="576"/>
                  </a:lnTo>
                  <a:lnTo>
                    <a:pt x="498" y="564"/>
                  </a:lnTo>
                  <a:lnTo>
                    <a:pt x="492" y="558"/>
                  </a:lnTo>
                  <a:lnTo>
                    <a:pt x="456" y="540"/>
                  </a:lnTo>
                  <a:lnTo>
                    <a:pt x="450" y="540"/>
                  </a:lnTo>
                  <a:lnTo>
                    <a:pt x="444" y="534"/>
                  </a:lnTo>
                  <a:lnTo>
                    <a:pt x="450" y="534"/>
                  </a:lnTo>
                  <a:lnTo>
                    <a:pt x="456" y="528"/>
                  </a:lnTo>
                  <a:lnTo>
                    <a:pt x="480" y="528"/>
                  </a:lnTo>
                  <a:lnTo>
                    <a:pt x="468" y="516"/>
                  </a:lnTo>
                  <a:lnTo>
                    <a:pt x="468" y="510"/>
                  </a:lnTo>
                  <a:lnTo>
                    <a:pt x="456" y="498"/>
                  </a:lnTo>
                  <a:lnTo>
                    <a:pt x="450" y="486"/>
                  </a:lnTo>
                  <a:lnTo>
                    <a:pt x="432" y="468"/>
                  </a:lnTo>
                  <a:lnTo>
                    <a:pt x="420" y="468"/>
                  </a:lnTo>
                  <a:lnTo>
                    <a:pt x="414" y="456"/>
                  </a:lnTo>
                  <a:lnTo>
                    <a:pt x="402" y="450"/>
                  </a:lnTo>
                  <a:lnTo>
                    <a:pt x="390" y="438"/>
                  </a:lnTo>
                  <a:lnTo>
                    <a:pt x="390" y="414"/>
                  </a:lnTo>
                  <a:lnTo>
                    <a:pt x="396" y="402"/>
                  </a:lnTo>
                  <a:lnTo>
                    <a:pt x="396" y="390"/>
                  </a:lnTo>
                  <a:lnTo>
                    <a:pt x="384" y="390"/>
                  </a:lnTo>
                  <a:lnTo>
                    <a:pt x="378" y="384"/>
                  </a:lnTo>
                  <a:lnTo>
                    <a:pt x="372" y="372"/>
                  </a:lnTo>
                  <a:lnTo>
                    <a:pt x="360" y="360"/>
                  </a:lnTo>
                  <a:lnTo>
                    <a:pt x="342" y="354"/>
                  </a:lnTo>
                  <a:lnTo>
                    <a:pt x="324" y="354"/>
                  </a:lnTo>
                  <a:lnTo>
                    <a:pt x="306" y="360"/>
                  </a:lnTo>
                  <a:lnTo>
                    <a:pt x="294" y="366"/>
                  </a:lnTo>
                  <a:lnTo>
                    <a:pt x="288" y="366"/>
                  </a:lnTo>
                  <a:lnTo>
                    <a:pt x="270" y="348"/>
                  </a:lnTo>
                  <a:lnTo>
                    <a:pt x="282" y="348"/>
                  </a:lnTo>
                  <a:lnTo>
                    <a:pt x="294" y="354"/>
                  </a:lnTo>
                  <a:lnTo>
                    <a:pt x="306" y="354"/>
                  </a:lnTo>
                  <a:lnTo>
                    <a:pt x="330" y="342"/>
                  </a:lnTo>
                  <a:lnTo>
                    <a:pt x="336" y="336"/>
                  </a:lnTo>
                  <a:lnTo>
                    <a:pt x="330" y="336"/>
                  </a:lnTo>
                  <a:lnTo>
                    <a:pt x="324" y="330"/>
                  </a:lnTo>
                  <a:lnTo>
                    <a:pt x="306" y="330"/>
                  </a:lnTo>
                  <a:lnTo>
                    <a:pt x="330" y="324"/>
                  </a:lnTo>
                  <a:lnTo>
                    <a:pt x="336" y="318"/>
                  </a:lnTo>
                  <a:lnTo>
                    <a:pt x="348" y="312"/>
                  </a:lnTo>
                  <a:lnTo>
                    <a:pt x="360" y="300"/>
                  </a:lnTo>
                  <a:lnTo>
                    <a:pt x="360" y="288"/>
                  </a:lnTo>
                  <a:lnTo>
                    <a:pt x="366" y="276"/>
                  </a:lnTo>
                  <a:lnTo>
                    <a:pt x="372" y="270"/>
                  </a:lnTo>
                  <a:lnTo>
                    <a:pt x="378" y="258"/>
                  </a:lnTo>
                  <a:lnTo>
                    <a:pt x="384" y="252"/>
                  </a:lnTo>
                  <a:lnTo>
                    <a:pt x="396" y="246"/>
                  </a:lnTo>
                  <a:lnTo>
                    <a:pt x="402" y="246"/>
                  </a:lnTo>
                  <a:lnTo>
                    <a:pt x="402" y="240"/>
                  </a:lnTo>
                  <a:lnTo>
                    <a:pt x="396" y="234"/>
                  </a:lnTo>
                  <a:lnTo>
                    <a:pt x="318" y="234"/>
                  </a:lnTo>
                  <a:lnTo>
                    <a:pt x="318" y="228"/>
                  </a:lnTo>
                  <a:lnTo>
                    <a:pt x="288" y="228"/>
                  </a:lnTo>
                  <a:lnTo>
                    <a:pt x="276" y="234"/>
                  </a:lnTo>
                  <a:lnTo>
                    <a:pt x="264" y="234"/>
                  </a:lnTo>
                  <a:lnTo>
                    <a:pt x="258" y="240"/>
                  </a:lnTo>
                  <a:lnTo>
                    <a:pt x="252" y="240"/>
                  </a:lnTo>
                  <a:lnTo>
                    <a:pt x="264" y="228"/>
                  </a:lnTo>
                  <a:lnTo>
                    <a:pt x="252" y="216"/>
                  </a:lnTo>
                  <a:lnTo>
                    <a:pt x="270" y="210"/>
                  </a:lnTo>
                  <a:lnTo>
                    <a:pt x="300" y="192"/>
                  </a:lnTo>
                  <a:lnTo>
                    <a:pt x="312" y="186"/>
                  </a:lnTo>
                  <a:lnTo>
                    <a:pt x="324" y="162"/>
                  </a:lnTo>
                  <a:lnTo>
                    <a:pt x="318" y="156"/>
                  </a:lnTo>
                  <a:lnTo>
                    <a:pt x="288" y="156"/>
                  </a:lnTo>
                  <a:lnTo>
                    <a:pt x="276" y="162"/>
                  </a:lnTo>
                  <a:lnTo>
                    <a:pt x="258" y="168"/>
                  </a:lnTo>
                  <a:lnTo>
                    <a:pt x="240" y="168"/>
                  </a:lnTo>
                  <a:lnTo>
                    <a:pt x="228" y="162"/>
                  </a:lnTo>
                  <a:lnTo>
                    <a:pt x="216" y="162"/>
                  </a:lnTo>
                  <a:lnTo>
                    <a:pt x="210" y="168"/>
                  </a:lnTo>
                  <a:lnTo>
                    <a:pt x="210" y="174"/>
                  </a:lnTo>
                  <a:lnTo>
                    <a:pt x="216" y="180"/>
                  </a:lnTo>
                  <a:lnTo>
                    <a:pt x="204" y="180"/>
                  </a:lnTo>
                  <a:lnTo>
                    <a:pt x="192" y="192"/>
                  </a:lnTo>
                  <a:lnTo>
                    <a:pt x="192" y="210"/>
                  </a:lnTo>
                  <a:lnTo>
                    <a:pt x="198" y="216"/>
                  </a:lnTo>
                  <a:lnTo>
                    <a:pt x="156" y="222"/>
                  </a:lnTo>
                  <a:lnTo>
                    <a:pt x="156" y="234"/>
                  </a:lnTo>
                  <a:lnTo>
                    <a:pt x="168" y="240"/>
                  </a:lnTo>
                  <a:lnTo>
                    <a:pt x="180" y="264"/>
                  </a:lnTo>
                  <a:lnTo>
                    <a:pt x="162" y="282"/>
                  </a:lnTo>
                  <a:lnTo>
                    <a:pt x="162" y="294"/>
                  </a:lnTo>
                  <a:lnTo>
                    <a:pt x="144" y="300"/>
                  </a:lnTo>
                  <a:lnTo>
                    <a:pt x="156" y="312"/>
                  </a:lnTo>
                  <a:lnTo>
                    <a:pt x="168" y="312"/>
                  </a:lnTo>
                  <a:lnTo>
                    <a:pt x="180" y="306"/>
                  </a:lnTo>
                  <a:lnTo>
                    <a:pt x="186" y="300"/>
                  </a:lnTo>
                  <a:lnTo>
                    <a:pt x="186" y="318"/>
                  </a:lnTo>
                  <a:lnTo>
                    <a:pt x="180" y="318"/>
                  </a:lnTo>
                  <a:lnTo>
                    <a:pt x="168" y="330"/>
                  </a:lnTo>
                  <a:lnTo>
                    <a:pt x="156" y="336"/>
                  </a:lnTo>
                  <a:lnTo>
                    <a:pt x="156" y="360"/>
                  </a:lnTo>
                  <a:lnTo>
                    <a:pt x="162" y="372"/>
                  </a:lnTo>
                  <a:lnTo>
                    <a:pt x="168" y="366"/>
                  </a:lnTo>
                  <a:lnTo>
                    <a:pt x="198" y="366"/>
                  </a:lnTo>
                  <a:lnTo>
                    <a:pt x="210" y="360"/>
                  </a:lnTo>
                  <a:lnTo>
                    <a:pt x="216" y="354"/>
                  </a:lnTo>
                  <a:lnTo>
                    <a:pt x="198" y="372"/>
                  </a:lnTo>
                  <a:lnTo>
                    <a:pt x="210" y="402"/>
                  </a:lnTo>
                  <a:lnTo>
                    <a:pt x="204" y="408"/>
                  </a:lnTo>
                  <a:lnTo>
                    <a:pt x="198" y="420"/>
                  </a:lnTo>
                  <a:lnTo>
                    <a:pt x="186" y="426"/>
                  </a:lnTo>
                  <a:lnTo>
                    <a:pt x="180" y="438"/>
                  </a:lnTo>
                  <a:lnTo>
                    <a:pt x="180" y="450"/>
                  </a:lnTo>
                  <a:lnTo>
                    <a:pt x="186" y="456"/>
                  </a:lnTo>
                  <a:lnTo>
                    <a:pt x="204" y="456"/>
                  </a:lnTo>
                  <a:lnTo>
                    <a:pt x="216" y="450"/>
                  </a:lnTo>
                  <a:lnTo>
                    <a:pt x="240" y="450"/>
                  </a:lnTo>
                  <a:lnTo>
                    <a:pt x="252" y="444"/>
                  </a:lnTo>
                  <a:lnTo>
                    <a:pt x="258" y="438"/>
                  </a:lnTo>
                  <a:lnTo>
                    <a:pt x="270" y="432"/>
                  </a:lnTo>
                  <a:lnTo>
                    <a:pt x="300" y="438"/>
                  </a:lnTo>
                  <a:lnTo>
                    <a:pt x="288" y="444"/>
                  </a:lnTo>
                  <a:lnTo>
                    <a:pt x="264" y="468"/>
                  </a:lnTo>
                  <a:lnTo>
                    <a:pt x="264" y="474"/>
                  </a:lnTo>
                  <a:lnTo>
                    <a:pt x="282" y="492"/>
                  </a:lnTo>
                  <a:lnTo>
                    <a:pt x="294" y="492"/>
                  </a:lnTo>
                  <a:lnTo>
                    <a:pt x="300" y="498"/>
                  </a:lnTo>
                  <a:lnTo>
                    <a:pt x="306" y="498"/>
                  </a:lnTo>
                  <a:lnTo>
                    <a:pt x="312" y="516"/>
                  </a:lnTo>
                  <a:lnTo>
                    <a:pt x="294" y="534"/>
                  </a:lnTo>
                  <a:lnTo>
                    <a:pt x="294" y="564"/>
                  </a:lnTo>
                  <a:lnTo>
                    <a:pt x="222" y="564"/>
                  </a:lnTo>
                  <a:lnTo>
                    <a:pt x="216" y="558"/>
                  </a:lnTo>
                  <a:lnTo>
                    <a:pt x="198" y="558"/>
                  </a:lnTo>
                  <a:lnTo>
                    <a:pt x="192" y="564"/>
                  </a:lnTo>
                  <a:lnTo>
                    <a:pt x="210" y="582"/>
                  </a:lnTo>
                  <a:lnTo>
                    <a:pt x="186" y="600"/>
                  </a:lnTo>
                  <a:lnTo>
                    <a:pt x="228" y="594"/>
                  </a:lnTo>
                  <a:lnTo>
                    <a:pt x="228" y="618"/>
                  </a:lnTo>
                  <a:lnTo>
                    <a:pt x="216" y="642"/>
                  </a:lnTo>
                  <a:lnTo>
                    <a:pt x="210" y="648"/>
                  </a:lnTo>
                  <a:lnTo>
                    <a:pt x="198" y="654"/>
                  </a:lnTo>
                  <a:lnTo>
                    <a:pt x="180" y="660"/>
                  </a:lnTo>
                  <a:lnTo>
                    <a:pt x="168" y="666"/>
                  </a:lnTo>
                  <a:lnTo>
                    <a:pt x="162" y="666"/>
                  </a:lnTo>
                  <a:lnTo>
                    <a:pt x="162" y="690"/>
                  </a:lnTo>
                  <a:lnTo>
                    <a:pt x="168" y="696"/>
                  </a:lnTo>
                  <a:lnTo>
                    <a:pt x="174" y="696"/>
                  </a:lnTo>
                  <a:lnTo>
                    <a:pt x="180" y="690"/>
                  </a:lnTo>
                  <a:lnTo>
                    <a:pt x="192" y="684"/>
                  </a:lnTo>
                  <a:lnTo>
                    <a:pt x="198" y="678"/>
                  </a:lnTo>
                  <a:lnTo>
                    <a:pt x="204" y="684"/>
                  </a:lnTo>
                  <a:lnTo>
                    <a:pt x="204" y="690"/>
                  </a:lnTo>
                  <a:lnTo>
                    <a:pt x="210" y="696"/>
                  </a:lnTo>
                  <a:lnTo>
                    <a:pt x="234" y="696"/>
                  </a:lnTo>
                  <a:lnTo>
                    <a:pt x="240" y="702"/>
                  </a:lnTo>
                  <a:lnTo>
                    <a:pt x="252" y="708"/>
                  </a:lnTo>
                  <a:lnTo>
                    <a:pt x="258" y="708"/>
                  </a:lnTo>
                  <a:lnTo>
                    <a:pt x="276" y="702"/>
                  </a:lnTo>
                  <a:lnTo>
                    <a:pt x="288" y="696"/>
                  </a:lnTo>
                  <a:lnTo>
                    <a:pt x="294" y="690"/>
                  </a:lnTo>
                  <a:lnTo>
                    <a:pt x="318" y="690"/>
                  </a:lnTo>
                  <a:lnTo>
                    <a:pt x="312" y="696"/>
                  </a:lnTo>
                  <a:lnTo>
                    <a:pt x="300" y="702"/>
                  </a:lnTo>
                  <a:lnTo>
                    <a:pt x="294" y="714"/>
                  </a:lnTo>
                  <a:lnTo>
                    <a:pt x="282" y="720"/>
                  </a:lnTo>
                  <a:lnTo>
                    <a:pt x="276" y="726"/>
                  </a:lnTo>
                  <a:lnTo>
                    <a:pt x="210" y="726"/>
                  </a:lnTo>
                  <a:lnTo>
                    <a:pt x="210" y="738"/>
                  </a:lnTo>
                  <a:lnTo>
                    <a:pt x="198" y="738"/>
                  </a:lnTo>
                  <a:lnTo>
                    <a:pt x="186" y="744"/>
                  </a:lnTo>
                  <a:lnTo>
                    <a:pt x="180" y="750"/>
                  </a:lnTo>
                  <a:lnTo>
                    <a:pt x="180" y="768"/>
                  </a:lnTo>
                  <a:lnTo>
                    <a:pt x="174" y="774"/>
                  </a:lnTo>
                  <a:lnTo>
                    <a:pt x="144" y="774"/>
                  </a:lnTo>
                  <a:lnTo>
                    <a:pt x="144" y="780"/>
                  </a:lnTo>
                  <a:lnTo>
                    <a:pt x="138" y="786"/>
                  </a:lnTo>
                  <a:lnTo>
                    <a:pt x="138" y="792"/>
                  </a:lnTo>
                  <a:lnTo>
                    <a:pt x="126" y="804"/>
                  </a:lnTo>
                  <a:lnTo>
                    <a:pt x="114" y="810"/>
                  </a:lnTo>
                  <a:lnTo>
                    <a:pt x="108" y="810"/>
                  </a:lnTo>
                  <a:lnTo>
                    <a:pt x="108" y="816"/>
                  </a:lnTo>
                  <a:lnTo>
                    <a:pt x="114" y="816"/>
                  </a:lnTo>
                  <a:lnTo>
                    <a:pt x="120" y="822"/>
                  </a:lnTo>
                  <a:lnTo>
                    <a:pt x="150" y="822"/>
                  </a:lnTo>
                  <a:lnTo>
                    <a:pt x="156" y="810"/>
                  </a:lnTo>
                  <a:lnTo>
                    <a:pt x="174" y="792"/>
                  </a:lnTo>
                  <a:lnTo>
                    <a:pt x="210" y="792"/>
                  </a:lnTo>
                  <a:lnTo>
                    <a:pt x="216" y="798"/>
                  </a:lnTo>
                  <a:lnTo>
                    <a:pt x="228" y="804"/>
                  </a:lnTo>
                  <a:lnTo>
                    <a:pt x="240" y="804"/>
                  </a:lnTo>
                  <a:lnTo>
                    <a:pt x="246" y="792"/>
                  </a:lnTo>
                  <a:lnTo>
                    <a:pt x="252" y="786"/>
                  </a:lnTo>
                  <a:lnTo>
                    <a:pt x="258" y="774"/>
                  </a:lnTo>
                  <a:lnTo>
                    <a:pt x="270" y="762"/>
                  </a:lnTo>
                  <a:lnTo>
                    <a:pt x="288" y="762"/>
                  </a:lnTo>
                  <a:lnTo>
                    <a:pt x="300" y="774"/>
                  </a:lnTo>
                  <a:lnTo>
                    <a:pt x="330" y="774"/>
                  </a:lnTo>
                  <a:lnTo>
                    <a:pt x="354" y="762"/>
                  </a:lnTo>
                  <a:lnTo>
                    <a:pt x="360" y="762"/>
                  </a:lnTo>
                  <a:lnTo>
                    <a:pt x="366" y="768"/>
                  </a:lnTo>
                  <a:lnTo>
                    <a:pt x="378" y="768"/>
                  </a:lnTo>
                  <a:lnTo>
                    <a:pt x="390" y="774"/>
                  </a:lnTo>
                  <a:lnTo>
                    <a:pt x="396" y="774"/>
                  </a:lnTo>
                  <a:lnTo>
                    <a:pt x="396" y="768"/>
                  </a:lnTo>
                  <a:lnTo>
                    <a:pt x="390" y="762"/>
                  </a:lnTo>
                  <a:lnTo>
                    <a:pt x="390" y="750"/>
                  </a:lnTo>
                  <a:lnTo>
                    <a:pt x="396" y="750"/>
                  </a:lnTo>
                  <a:lnTo>
                    <a:pt x="408" y="756"/>
                  </a:lnTo>
                  <a:lnTo>
                    <a:pt x="414" y="762"/>
                  </a:lnTo>
                  <a:lnTo>
                    <a:pt x="426" y="756"/>
                  </a:lnTo>
                  <a:lnTo>
                    <a:pt x="498" y="756"/>
                  </a:lnTo>
                  <a:lnTo>
                    <a:pt x="522" y="750"/>
                  </a:lnTo>
                  <a:lnTo>
                    <a:pt x="534" y="744"/>
                  </a:lnTo>
                  <a:lnTo>
                    <a:pt x="540" y="732"/>
                  </a:lnTo>
                  <a:lnTo>
                    <a:pt x="546" y="726"/>
                  </a:lnTo>
                  <a:lnTo>
                    <a:pt x="552" y="714"/>
                  </a:lnTo>
                  <a:lnTo>
                    <a:pt x="498" y="708"/>
                  </a:lnTo>
                  <a:lnTo>
                    <a:pt x="522" y="702"/>
                  </a:lnTo>
                  <a:lnTo>
                    <a:pt x="516" y="684"/>
                  </a:lnTo>
                  <a:lnTo>
                    <a:pt x="528" y="672"/>
                  </a:lnTo>
                  <a:lnTo>
                    <a:pt x="540" y="666"/>
                  </a:lnTo>
                  <a:lnTo>
                    <a:pt x="546" y="666"/>
                  </a:lnTo>
                  <a:lnTo>
                    <a:pt x="558" y="660"/>
                  </a:lnTo>
                  <a:lnTo>
                    <a:pt x="564" y="654"/>
                  </a:lnTo>
                  <a:lnTo>
                    <a:pt x="576" y="618"/>
                  </a:lnTo>
                  <a:lnTo>
                    <a:pt x="570" y="606"/>
                  </a:lnTo>
                  <a:lnTo>
                    <a:pt x="564" y="600"/>
                  </a:lnTo>
                  <a:lnTo>
                    <a:pt x="552" y="594"/>
                  </a:lnTo>
                  <a:lnTo>
                    <a:pt x="540" y="594"/>
                  </a:lnTo>
                  <a:lnTo>
                    <a:pt x="528" y="588"/>
                  </a:lnTo>
                  <a:lnTo>
                    <a:pt x="504" y="588"/>
                  </a:lnTo>
                  <a:close/>
                  <a:moveTo>
                    <a:pt x="222" y="486"/>
                  </a:moveTo>
                  <a:lnTo>
                    <a:pt x="216" y="480"/>
                  </a:lnTo>
                  <a:lnTo>
                    <a:pt x="204" y="480"/>
                  </a:lnTo>
                  <a:lnTo>
                    <a:pt x="204" y="486"/>
                  </a:lnTo>
                  <a:lnTo>
                    <a:pt x="198" y="498"/>
                  </a:lnTo>
                  <a:lnTo>
                    <a:pt x="192" y="504"/>
                  </a:lnTo>
                  <a:lnTo>
                    <a:pt x="210" y="504"/>
                  </a:lnTo>
                  <a:lnTo>
                    <a:pt x="222" y="492"/>
                  </a:lnTo>
                  <a:lnTo>
                    <a:pt x="222" y="486"/>
                  </a:lnTo>
                  <a:close/>
                  <a:moveTo>
                    <a:pt x="126" y="504"/>
                  </a:moveTo>
                  <a:lnTo>
                    <a:pt x="132" y="498"/>
                  </a:lnTo>
                  <a:lnTo>
                    <a:pt x="132" y="492"/>
                  </a:lnTo>
                  <a:lnTo>
                    <a:pt x="144" y="492"/>
                  </a:lnTo>
                  <a:lnTo>
                    <a:pt x="150" y="480"/>
                  </a:lnTo>
                  <a:lnTo>
                    <a:pt x="156" y="474"/>
                  </a:lnTo>
                  <a:lnTo>
                    <a:pt x="156" y="462"/>
                  </a:lnTo>
                  <a:lnTo>
                    <a:pt x="138" y="444"/>
                  </a:lnTo>
                  <a:lnTo>
                    <a:pt x="138" y="432"/>
                  </a:lnTo>
                  <a:lnTo>
                    <a:pt x="132" y="438"/>
                  </a:lnTo>
                  <a:lnTo>
                    <a:pt x="126" y="426"/>
                  </a:lnTo>
                  <a:lnTo>
                    <a:pt x="120" y="420"/>
                  </a:lnTo>
                  <a:lnTo>
                    <a:pt x="78" y="420"/>
                  </a:lnTo>
                  <a:lnTo>
                    <a:pt x="72" y="426"/>
                  </a:lnTo>
                  <a:lnTo>
                    <a:pt x="30" y="450"/>
                  </a:lnTo>
                  <a:lnTo>
                    <a:pt x="30" y="462"/>
                  </a:lnTo>
                  <a:lnTo>
                    <a:pt x="24" y="462"/>
                  </a:lnTo>
                  <a:lnTo>
                    <a:pt x="18" y="468"/>
                  </a:lnTo>
                  <a:lnTo>
                    <a:pt x="12" y="468"/>
                  </a:lnTo>
                  <a:lnTo>
                    <a:pt x="0" y="480"/>
                  </a:lnTo>
                  <a:lnTo>
                    <a:pt x="6" y="486"/>
                  </a:lnTo>
                  <a:lnTo>
                    <a:pt x="30" y="498"/>
                  </a:lnTo>
                  <a:lnTo>
                    <a:pt x="42" y="498"/>
                  </a:lnTo>
                  <a:lnTo>
                    <a:pt x="66" y="474"/>
                  </a:lnTo>
                  <a:lnTo>
                    <a:pt x="84" y="498"/>
                  </a:lnTo>
                  <a:lnTo>
                    <a:pt x="120" y="504"/>
                  </a:lnTo>
                  <a:lnTo>
                    <a:pt x="126" y="504"/>
                  </a:lnTo>
                  <a:close/>
                  <a:moveTo>
                    <a:pt x="78" y="228"/>
                  </a:moveTo>
                  <a:lnTo>
                    <a:pt x="72" y="228"/>
                  </a:lnTo>
                  <a:lnTo>
                    <a:pt x="66" y="234"/>
                  </a:lnTo>
                  <a:lnTo>
                    <a:pt x="66" y="240"/>
                  </a:lnTo>
                  <a:lnTo>
                    <a:pt x="84" y="240"/>
                  </a:lnTo>
                  <a:lnTo>
                    <a:pt x="84" y="228"/>
                  </a:lnTo>
                  <a:lnTo>
                    <a:pt x="78" y="228"/>
                  </a:lnTo>
                  <a:close/>
                  <a:moveTo>
                    <a:pt x="108" y="210"/>
                  </a:moveTo>
                  <a:lnTo>
                    <a:pt x="126" y="210"/>
                  </a:lnTo>
                  <a:lnTo>
                    <a:pt x="132" y="204"/>
                  </a:lnTo>
                  <a:lnTo>
                    <a:pt x="132" y="198"/>
                  </a:lnTo>
                  <a:lnTo>
                    <a:pt x="138" y="186"/>
                  </a:lnTo>
                  <a:lnTo>
                    <a:pt x="150" y="174"/>
                  </a:lnTo>
                  <a:lnTo>
                    <a:pt x="150" y="168"/>
                  </a:lnTo>
                  <a:lnTo>
                    <a:pt x="138" y="174"/>
                  </a:lnTo>
                  <a:lnTo>
                    <a:pt x="132" y="174"/>
                  </a:lnTo>
                  <a:lnTo>
                    <a:pt x="114" y="192"/>
                  </a:lnTo>
                  <a:lnTo>
                    <a:pt x="108" y="186"/>
                  </a:lnTo>
                  <a:lnTo>
                    <a:pt x="96" y="186"/>
                  </a:lnTo>
                  <a:lnTo>
                    <a:pt x="90" y="192"/>
                  </a:lnTo>
                  <a:lnTo>
                    <a:pt x="90" y="210"/>
                  </a:lnTo>
                  <a:lnTo>
                    <a:pt x="96" y="216"/>
                  </a:lnTo>
                  <a:lnTo>
                    <a:pt x="96" y="228"/>
                  </a:lnTo>
                  <a:lnTo>
                    <a:pt x="108" y="210"/>
                  </a:lnTo>
                  <a:close/>
                  <a:moveTo>
                    <a:pt x="72" y="252"/>
                  </a:moveTo>
                  <a:lnTo>
                    <a:pt x="60" y="282"/>
                  </a:lnTo>
                  <a:lnTo>
                    <a:pt x="78" y="258"/>
                  </a:lnTo>
                  <a:lnTo>
                    <a:pt x="72" y="252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endParaRPr>
            </a:p>
          </p:txBody>
        </p:sp>
        <p:sp>
          <p:nvSpPr>
            <p:cNvPr id="35" name="United Arab Emirates" descr="© INSCALE GmbH, 05.05.2010&#10;http://www.presentationload.com/"/>
            <p:cNvSpPr>
              <a:spLocks/>
            </p:cNvSpPr>
            <p:nvPr/>
          </p:nvSpPr>
          <p:spPr bwMode="gray">
            <a:xfrm>
              <a:off x="5634234" y="3639959"/>
              <a:ext cx="110066" cy="99208"/>
            </a:xfrm>
            <a:custGeom>
              <a:avLst/>
              <a:gdLst>
                <a:gd name="T0" fmla="*/ 2147483647 w 336"/>
                <a:gd name="T1" fmla="*/ 2147483647 h 318"/>
                <a:gd name="T2" fmla="*/ 2147483647 w 336"/>
                <a:gd name="T3" fmla="*/ 2147483647 h 318"/>
                <a:gd name="T4" fmla="*/ 2147483647 w 336"/>
                <a:gd name="T5" fmla="*/ 2147483647 h 318"/>
                <a:gd name="T6" fmla="*/ 2147483647 w 336"/>
                <a:gd name="T7" fmla="*/ 2147483647 h 318"/>
                <a:gd name="T8" fmla="*/ 2147483647 w 336"/>
                <a:gd name="T9" fmla="*/ 2147483647 h 318"/>
                <a:gd name="T10" fmla="*/ 2147483647 w 336"/>
                <a:gd name="T11" fmla="*/ 0 h 318"/>
                <a:gd name="T12" fmla="*/ 2147483647 w 336"/>
                <a:gd name="T13" fmla="*/ 2147483647 h 318"/>
                <a:gd name="T14" fmla="*/ 2147483647 w 336"/>
                <a:gd name="T15" fmla="*/ 2147483647 h 318"/>
                <a:gd name="T16" fmla="*/ 2147483647 w 336"/>
                <a:gd name="T17" fmla="*/ 2147483647 h 318"/>
                <a:gd name="T18" fmla="*/ 2147483647 w 336"/>
                <a:gd name="T19" fmla="*/ 2147483647 h 318"/>
                <a:gd name="T20" fmla="*/ 2147483647 w 336"/>
                <a:gd name="T21" fmla="*/ 2147483647 h 318"/>
                <a:gd name="T22" fmla="*/ 2147483647 w 336"/>
                <a:gd name="T23" fmla="*/ 2147483647 h 318"/>
                <a:gd name="T24" fmla="*/ 2147483647 w 336"/>
                <a:gd name="T25" fmla="*/ 2147483647 h 318"/>
                <a:gd name="T26" fmla="*/ 2147483647 w 336"/>
                <a:gd name="T27" fmla="*/ 2147483647 h 318"/>
                <a:gd name="T28" fmla="*/ 2147483647 w 336"/>
                <a:gd name="T29" fmla="*/ 2147483647 h 318"/>
                <a:gd name="T30" fmla="*/ 2147483647 w 336"/>
                <a:gd name="T31" fmla="*/ 2147483647 h 318"/>
                <a:gd name="T32" fmla="*/ 2147483647 w 336"/>
                <a:gd name="T33" fmla="*/ 2147483647 h 318"/>
                <a:gd name="T34" fmla="*/ 2147483647 w 336"/>
                <a:gd name="T35" fmla="*/ 2147483647 h 318"/>
                <a:gd name="T36" fmla="*/ 0 w 336"/>
                <a:gd name="T37" fmla="*/ 2147483647 h 318"/>
                <a:gd name="T38" fmla="*/ 2147483647 w 336"/>
                <a:gd name="T39" fmla="*/ 2147483647 h 318"/>
                <a:gd name="T40" fmla="*/ 2147483647 w 336"/>
                <a:gd name="T41" fmla="*/ 2147483647 h 318"/>
                <a:gd name="T42" fmla="*/ 2147483647 w 336"/>
                <a:gd name="T43" fmla="*/ 2147483647 h 318"/>
                <a:gd name="T44" fmla="*/ 2147483647 w 336"/>
                <a:gd name="T45" fmla="*/ 2147483647 h 318"/>
                <a:gd name="T46" fmla="*/ 2147483647 w 336"/>
                <a:gd name="T47" fmla="*/ 2147483647 h 318"/>
                <a:gd name="T48" fmla="*/ 2147483647 w 336"/>
                <a:gd name="T49" fmla="*/ 2147483647 h 318"/>
                <a:gd name="T50" fmla="*/ 2147483647 w 336"/>
                <a:gd name="T51" fmla="*/ 2147483647 h 318"/>
                <a:gd name="T52" fmla="*/ 2147483647 w 336"/>
                <a:gd name="T53" fmla="*/ 2147483647 h 318"/>
                <a:gd name="T54" fmla="*/ 2147483647 w 336"/>
                <a:gd name="T55" fmla="*/ 2147483647 h 318"/>
                <a:gd name="T56" fmla="*/ 2147483647 w 336"/>
                <a:gd name="T57" fmla="*/ 2147483647 h 318"/>
                <a:gd name="T58" fmla="*/ 2147483647 w 336"/>
                <a:gd name="T59" fmla="*/ 2147483647 h 318"/>
                <a:gd name="T60" fmla="*/ 2147483647 w 336"/>
                <a:gd name="T61" fmla="*/ 2147483647 h 318"/>
                <a:gd name="T62" fmla="*/ 2147483647 w 336"/>
                <a:gd name="T63" fmla="*/ 2147483647 h 318"/>
                <a:gd name="T64" fmla="*/ 2147483647 w 336"/>
                <a:gd name="T65" fmla="*/ 2147483647 h 318"/>
                <a:gd name="T66" fmla="*/ 2147483647 w 336"/>
                <a:gd name="T67" fmla="*/ 2147483647 h 318"/>
                <a:gd name="T68" fmla="*/ 2147483647 w 336"/>
                <a:gd name="T69" fmla="*/ 2147483647 h 318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336"/>
                <a:gd name="T106" fmla="*/ 0 h 318"/>
                <a:gd name="T107" fmla="*/ 336 w 336"/>
                <a:gd name="T108" fmla="*/ 318 h 318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336" h="318">
                  <a:moveTo>
                    <a:pt x="300" y="120"/>
                  </a:moveTo>
                  <a:lnTo>
                    <a:pt x="306" y="120"/>
                  </a:lnTo>
                  <a:lnTo>
                    <a:pt x="306" y="126"/>
                  </a:lnTo>
                  <a:lnTo>
                    <a:pt x="312" y="138"/>
                  </a:lnTo>
                  <a:lnTo>
                    <a:pt x="336" y="132"/>
                  </a:lnTo>
                  <a:lnTo>
                    <a:pt x="330" y="120"/>
                  </a:lnTo>
                  <a:lnTo>
                    <a:pt x="324" y="102"/>
                  </a:lnTo>
                  <a:lnTo>
                    <a:pt x="324" y="60"/>
                  </a:lnTo>
                  <a:lnTo>
                    <a:pt x="330" y="42"/>
                  </a:lnTo>
                  <a:lnTo>
                    <a:pt x="330" y="6"/>
                  </a:lnTo>
                  <a:lnTo>
                    <a:pt x="324" y="0"/>
                  </a:lnTo>
                  <a:lnTo>
                    <a:pt x="318" y="0"/>
                  </a:lnTo>
                  <a:lnTo>
                    <a:pt x="312" y="6"/>
                  </a:lnTo>
                  <a:lnTo>
                    <a:pt x="306" y="18"/>
                  </a:lnTo>
                  <a:lnTo>
                    <a:pt x="300" y="36"/>
                  </a:lnTo>
                  <a:lnTo>
                    <a:pt x="288" y="60"/>
                  </a:lnTo>
                  <a:lnTo>
                    <a:pt x="282" y="66"/>
                  </a:lnTo>
                  <a:lnTo>
                    <a:pt x="282" y="72"/>
                  </a:lnTo>
                  <a:lnTo>
                    <a:pt x="276" y="72"/>
                  </a:lnTo>
                  <a:lnTo>
                    <a:pt x="264" y="78"/>
                  </a:lnTo>
                  <a:lnTo>
                    <a:pt x="234" y="108"/>
                  </a:lnTo>
                  <a:lnTo>
                    <a:pt x="228" y="120"/>
                  </a:lnTo>
                  <a:lnTo>
                    <a:pt x="216" y="132"/>
                  </a:lnTo>
                  <a:lnTo>
                    <a:pt x="204" y="138"/>
                  </a:lnTo>
                  <a:lnTo>
                    <a:pt x="198" y="150"/>
                  </a:lnTo>
                  <a:lnTo>
                    <a:pt x="198" y="168"/>
                  </a:lnTo>
                  <a:lnTo>
                    <a:pt x="192" y="180"/>
                  </a:lnTo>
                  <a:lnTo>
                    <a:pt x="192" y="186"/>
                  </a:lnTo>
                  <a:lnTo>
                    <a:pt x="186" y="192"/>
                  </a:lnTo>
                  <a:lnTo>
                    <a:pt x="150" y="192"/>
                  </a:lnTo>
                  <a:lnTo>
                    <a:pt x="132" y="186"/>
                  </a:lnTo>
                  <a:lnTo>
                    <a:pt x="90" y="186"/>
                  </a:lnTo>
                  <a:lnTo>
                    <a:pt x="72" y="192"/>
                  </a:lnTo>
                  <a:lnTo>
                    <a:pt x="48" y="204"/>
                  </a:lnTo>
                  <a:lnTo>
                    <a:pt x="24" y="204"/>
                  </a:lnTo>
                  <a:lnTo>
                    <a:pt x="12" y="192"/>
                  </a:lnTo>
                  <a:lnTo>
                    <a:pt x="0" y="186"/>
                  </a:lnTo>
                  <a:lnTo>
                    <a:pt x="0" y="198"/>
                  </a:lnTo>
                  <a:lnTo>
                    <a:pt x="18" y="216"/>
                  </a:lnTo>
                  <a:lnTo>
                    <a:pt x="30" y="240"/>
                  </a:lnTo>
                  <a:lnTo>
                    <a:pt x="54" y="264"/>
                  </a:lnTo>
                  <a:lnTo>
                    <a:pt x="60" y="276"/>
                  </a:lnTo>
                  <a:lnTo>
                    <a:pt x="72" y="282"/>
                  </a:lnTo>
                  <a:lnTo>
                    <a:pt x="78" y="294"/>
                  </a:lnTo>
                  <a:lnTo>
                    <a:pt x="96" y="294"/>
                  </a:lnTo>
                  <a:lnTo>
                    <a:pt x="132" y="300"/>
                  </a:lnTo>
                  <a:lnTo>
                    <a:pt x="228" y="312"/>
                  </a:lnTo>
                  <a:lnTo>
                    <a:pt x="270" y="318"/>
                  </a:lnTo>
                  <a:lnTo>
                    <a:pt x="264" y="306"/>
                  </a:lnTo>
                  <a:lnTo>
                    <a:pt x="258" y="300"/>
                  </a:lnTo>
                  <a:lnTo>
                    <a:pt x="252" y="288"/>
                  </a:lnTo>
                  <a:lnTo>
                    <a:pt x="252" y="276"/>
                  </a:lnTo>
                  <a:lnTo>
                    <a:pt x="258" y="270"/>
                  </a:lnTo>
                  <a:lnTo>
                    <a:pt x="264" y="258"/>
                  </a:lnTo>
                  <a:lnTo>
                    <a:pt x="270" y="252"/>
                  </a:lnTo>
                  <a:lnTo>
                    <a:pt x="276" y="240"/>
                  </a:lnTo>
                  <a:lnTo>
                    <a:pt x="276" y="228"/>
                  </a:lnTo>
                  <a:lnTo>
                    <a:pt x="282" y="216"/>
                  </a:lnTo>
                  <a:lnTo>
                    <a:pt x="282" y="204"/>
                  </a:lnTo>
                  <a:lnTo>
                    <a:pt x="288" y="198"/>
                  </a:lnTo>
                  <a:lnTo>
                    <a:pt x="288" y="192"/>
                  </a:lnTo>
                  <a:lnTo>
                    <a:pt x="300" y="192"/>
                  </a:lnTo>
                  <a:lnTo>
                    <a:pt x="300" y="198"/>
                  </a:lnTo>
                  <a:lnTo>
                    <a:pt x="306" y="198"/>
                  </a:lnTo>
                  <a:lnTo>
                    <a:pt x="306" y="192"/>
                  </a:lnTo>
                  <a:lnTo>
                    <a:pt x="288" y="174"/>
                  </a:lnTo>
                  <a:lnTo>
                    <a:pt x="288" y="144"/>
                  </a:lnTo>
                  <a:lnTo>
                    <a:pt x="294" y="132"/>
                  </a:lnTo>
                  <a:lnTo>
                    <a:pt x="294" y="126"/>
                  </a:lnTo>
                  <a:lnTo>
                    <a:pt x="300" y="12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endParaRPr>
            </a:p>
          </p:txBody>
        </p:sp>
        <p:sp>
          <p:nvSpPr>
            <p:cNvPr id="36" name="Uganda" descr="© INSCALE GmbH, 05.05.2010&#10;http://www.presentationload.com/"/>
            <p:cNvSpPr>
              <a:spLocks noEditPoints="1"/>
            </p:cNvSpPr>
            <p:nvPr/>
          </p:nvSpPr>
          <p:spPr bwMode="gray">
            <a:xfrm>
              <a:off x="5151734" y="4199688"/>
              <a:ext cx="126705" cy="143300"/>
            </a:xfrm>
            <a:custGeom>
              <a:avLst/>
              <a:gdLst>
                <a:gd name="T0" fmla="*/ 2147483647 w 390"/>
                <a:gd name="T1" fmla="*/ 2147483647 h 462"/>
                <a:gd name="T2" fmla="*/ 2147483647 w 390"/>
                <a:gd name="T3" fmla="*/ 2147483647 h 462"/>
                <a:gd name="T4" fmla="*/ 2147483647 w 390"/>
                <a:gd name="T5" fmla="*/ 2147483647 h 462"/>
                <a:gd name="T6" fmla="*/ 2147483647 w 390"/>
                <a:gd name="T7" fmla="*/ 2147483647 h 462"/>
                <a:gd name="T8" fmla="*/ 2147483647 w 390"/>
                <a:gd name="T9" fmla="*/ 2147483647 h 462"/>
                <a:gd name="T10" fmla="*/ 2147483647 w 390"/>
                <a:gd name="T11" fmla="*/ 2147483647 h 462"/>
                <a:gd name="T12" fmla="*/ 2147483647 w 390"/>
                <a:gd name="T13" fmla="*/ 2147483647 h 462"/>
                <a:gd name="T14" fmla="*/ 2147483647 w 390"/>
                <a:gd name="T15" fmla="*/ 2147483647 h 462"/>
                <a:gd name="T16" fmla="*/ 2147483647 w 390"/>
                <a:gd name="T17" fmla="*/ 2147483647 h 462"/>
                <a:gd name="T18" fmla="*/ 2147483647 w 390"/>
                <a:gd name="T19" fmla="*/ 2147483647 h 462"/>
                <a:gd name="T20" fmla="*/ 2147483647 w 390"/>
                <a:gd name="T21" fmla="*/ 2147483647 h 462"/>
                <a:gd name="T22" fmla="*/ 2147483647 w 390"/>
                <a:gd name="T23" fmla="*/ 2147483647 h 462"/>
                <a:gd name="T24" fmla="*/ 2147483647 w 390"/>
                <a:gd name="T25" fmla="*/ 0 h 462"/>
                <a:gd name="T26" fmla="*/ 2147483647 w 390"/>
                <a:gd name="T27" fmla="*/ 2147483647 h 462"/>
                <a:gd name="T28" fmla="*/ 2147483647 w 390"/>
                <a:gd name="T29" fmla="*/ 2147483647 h 462"/>
                <a:gd name="T30" fmla="*/ 2147483647 w 390"/>
                <a:gd name="T31" fmla="*/ 2147483647 h 462"/>
                <a:gd name="T32" fmla="*/ 2147483647 w 390"/>
                <a:gd name="T33" fmla="*/ 2147483647 h 462"/>
                <a:gd name="T34" fmla="*/ 2147483647 w 390"/>
                <a:gd name="T35" fmla="*/ 2147483647 h 462"/>
                <a:gd name="T36" fmla="*/ 2147483647 w 390"/>
                <a:gd name="T37" fmla="*/ 2147483647 h 462"/>
                <a:gd name="T38" fmla="*/ 2147483647 w 390"/>
                <a:gd name="T39" fmla="*/ 2147483647 h 462"/>
                <a:gd name="T40" fmla="*/ 2147483647 w 390"/>
                <a:gd name="T41" fmla="*/ 2147483647 h 462"/>
                <a:gd name="T42" fmla="*/ 2147483647 w 390"/>
                <a:gd name="T43" fmla="*/ 2147483647 h 462"/>
                <a:gd name="T44" fmla="*/ 2147483647 w 390"/>
                <a:gd name="T45" fmla="*/ 2147483647 h 462"/>
                <a:gd name="T46" fmla="*/ 2147483647 w 390"/>
                <a:gd name="T47" fmla="*/ 2147483647 h 462"/>
                <a:gd name="T48" fmla="*/ 2147483647 w 390"/>
                <a:gd name="T49" fmla="*/ 2147483647 h 462"/>
                <a:gd name="T50" fmla="*/ 2147483647 w 390"/>
                <a:gd name="T51" fmla="*/ 2147483647 h 462"/>
                <a:gd name="T52" fmla="*/ 2147483647 w 390"/>
                <a:gd name="T53" fmla="*/ 2147483647 h 462"/>
                <a:gd name="T54" fmla="*/ 2147483647 w 390"/>
                <a:gd name="T55" fmla="*/ 2147483647 h 462"/>
                <a:gd name="T56" fmla="*/ 2147483647 w 390"/>
                <a:gd name="T57" fmla="*/ 2147483647 h 462"/>
                <a:gd name="T58" fmla="*/ 2147483647 w 390"/>
                <a:gd name="T59" fmla="*/ 2147483647 h 462"/>
                <a:gd name="T60" fmla="*/ 2147483647 w 390"/>
                <a:gd name="T61" fmla="*/ 2147483647 h 462"/>
                <a:gd name="T62" fmla="*/ 2147483647 w 390"/>
                <a:gd name="T63" fmla="*/ 2147483647 h 462"/>
                <a:gd name="T64" fmla="*/ 2147483647 w 390"/>
                <a:gd name="T65" fmla="*/ 2147483647 h 462"/>
                <a:gd name="T66" fmla="*/ 2147483647 w 390"/>
                <a:gd name="T67" fmla="*/ 2147483647 h 462"/>
                <a:gd name="T68" fmla="*/ 2147483647 w 390"/>
                <a:gd name="T69" fmla="*/ 2147483647 h 462"/>
                <a:gd name="T70" fmla="*/ 2147483647 w 390"/>
                <a:gd name="T71" fmla="*/ 2147483647 h 462"/>
                <a:gd name="T72" fmla="*/ 2147483647 w 390"/>
                <a:gd name="T73" fmla="*/ 2147483647 h 462"/>
                <a:gd name="T74" fmla="*/ 2147483647 w 390"/>
                <a:gd name="T75" fmla="*/ 2147483647 h 462"/>
                <a:gd name="T76" fmla="*/ 2147483647 w 390"/>
                <a:gd name="T77" fmla="*/ 2147483647 h 462"/>
                <a:gd name="T78" fmla="*/ 2147483647 w 390"/>
                <a:gd name="T79" fmla="*/ 2147483647 h 462"/>
                <a:gd name="T80" fmla="*/ 2147483647 w 390"/>
                <a:gd name="T81" fmla="*/ 2147483647 h 462"/>
                <a:gd name="T82" fmla="*/ 2147483647 w 390"/>
                <a:gd name="T83" fmla="*/ 2147483647 h 462"/>
                <a:gd name="T84" fmla="*/ 2147483647 w 390"/>
                <a:gd name="T85" fmla="*/ 2147483647 h 462"/>
                <a:gd name="T86" fmla="*/ 2147483647 w 390"/>
                <a:gd name="T87" fmla="*/ 2147483647 h 462"/>
                <a:gd name="T88" fmla="*/ 2147483647 w 390"/>
                <a:gd name="T89" fmla="*/ 2147483647 h 462"/>
                <a:gd name="T90" fmla="*/ 2147483647 w 390"/>
                <a:gd name="T91" fmla="*/ 2147483647 h 462"/>
                <a:gd name="T92" fmla="*/ 2147483647 w 390"/>
                <a:gd name="T93" fmla="*/ 2147483647 h 462"/>
                <a:gd name="T94" fmla="*/ 2147483647 w 390"/>
                <a:gd name="T95" fmla="*/ 2147483647 h 462"/>
                <a:gd name="T96" fmla="*/ 2147483647 w 390"/>
                <a:gd name="T97" fmla="*/ 2147483647 h 462"/>
                <a:gd name="T98" fmla="*/ 2147483647 w 390"/>
                <a:gd name="T99" fmla="*/ 2147483647 h 462"/>
                <a:gd name="T100" fmla="*/ 2147483647 w 390"/>
                <a:gd name="T101" fmla="*/ 2147483647 h 462"/>
                <a:gd name="T102" fmla="*/ 2147483647 w 390"/>
                <a:gd name="T103" fmla="*/ 2147483647 h 462"/>
                <a:gd name="T104" fmla="*/ 2147483647 w 390"/>
                <a:gd name="T105" fmla="*/ 2147483647 h 462"/>
                <a:gd name="T106" fmla="*/ 2147483647 w 390"/>
                <a:gd name="T107" fmla="*/ 2147483647 h 462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w 390"/>
                <a:gd name="T163" fmla="*/ 0 h 462"/>
                <a:gd name="T164" fmla="*/ 390 w 390"/>
                <a:gd name="T165" fmla="*/ 462 h 462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T162" t="T163" r="T164" b="T165"/>
              <a:pathLst>
                <a:path w="390" h="462">
                  <a:moveTo>
                    <a:pt x="306" y="426"/>
                  </a:moveTo>
                  <a:lnTo>
                    <a:pt x="318" y="426"/>
                  </a:lnTo>
                  <a:lnTo>
                    <a:pt x="318" y="420"/>
                  </a:lnTo>
                  <a:lnTo>
                    <a:pt x="306" y="420"/>
                  </a:lnTo>
                  <a:lnTo>
                    <a:pt x="306" y="426"/>
                  </a:lnTo>
                  <a:close/>
                  <a:moveTo>
                    <a:pt x="390" y="192"/>
                  </a:moveTo>
                  <a:lnTo>
                    <a:pt x="384" y="180"/>
                  </a:lnTo>
                  <a:lnTo>
                    <a:pt x="378" y="174"/>
                  </a:lnTo>
                  <a:lnTo>
                    <a:pt x="366" y="150"/>
                  </a:lnTo>
                  <a:lnTo>
                    <a:pt x="366" y="144"/>
                  </a:lnTo>
                  <a:lnTo>
                    <a:pt x="372" y="138"/>
                  </a:lnTo>
                  <a:lnTo>
                    <a:pt x="378" y="138"/>
                  </a:lnTo>
                  <a:lnTo>
                    <a:pt x="384" y="132"/>
                  </a:lnTo>
                  <a:lnTo>
                    <a:pt x="348" y="90"/>
                  </a:lnTo>
                  <a:lnTo>
                    <a:pt x="354" y="84"/>
                  </a:lnTo>
                  <a:lnTo>
                    <a:pt x="336" y="66"/>
                  </a:lnTo>
                  <a:lnTo>
                    <a:pt x="336" y="60"/>
                  </a:lnTo>
                  <a:lnTo>
                    <a:pt x="342" y="54"/>
                  </a:lnTo>
                  <a:lnTo>
                    <a:pt x="342" y="42"/>
                  </a:lnTo>
                  <a:lnTo>
                    <a:pt x="336" y="42"/>
                  </a:lnTo>
                  <a:lnTo>
                    <a:pt x="336" y="48"/>
                  </a:lnTo>
                  <a:lnTo>
                    <a:pt x="330" y="42"/>
                  </a:lnTo>
                  <a:lnTo>
                    <a:pt x="324" y="42"/>
                  </a:lnTo>
                  <a:lnTo>
                    <a:pt x="324" y="18"/>
                  </a:lnTo>
                  <a:lnTo>
                    <a:pt x="318" y="6"/>
                  </a:lnTo>
                  <a:lnTo>
                    <a:pt x="312" y="0"/>
                  </a:lnTo>
                  <a:lnTo>
                    <a:pt x="300" y="0"/>
                  </a:lnTo>
                  <a:lnTo>
                    <a:pt x="300" y="6"/>
                  </a:lnTo>
                  <a:lnTo>
                    <a:pt x="294" y="12"/>
                  </a:lnTo>
                  <a:lnTo>
                    <a:pt x="294" y="18"/>
                  </a:lnTo>
                  <a:lnTo>
                    <a:pt x="276" y="36"/>
                  </a:lnTo>
                  <a:lnTo>
                    <a:pt x="252" y="36"/>
                  </a:lnTo>
                  <a:lnTo>
                    <a:pt x="246" y="30"/>
                  </a:lnTo>
                  <a:lnTo>
                    <a:pt x="246" y="24"/>
                  </a:lnTo>
                  <a:lnTo>
                    <a:pt x="234" y="24"/>
                  </a:lnTo>
                  <a:lnTo>
                    <a:pt x="222" y="36"/>
                  </a:lnTo>
                  <a:lnTo>
                    <a:pt x="198" y="36"/>
                  </a:lnTo>
                  <a:lnTo>
                    <a:pt x="180" y="60"/>
                  </a:lnTo>
                  <a:lnTo>
                    <a:pt x="156" y="30"/>
                  </a:lnTo>
                  <a:lnTo>
                    <a:pt x="150" y="30"/>
                  </a:lnTo>
                  <a:lnTo>
                    <a:pt x="144" y="36"/>
                  </a:lnTo>
                  <a:lnTo>
                    <a:pt x="144" y="42"/>
                  </a:lnTo>
                  <a:lnTo>
                    <a:pt x="132" y="42"/>
                  </a:lnTo>
                  <a:lnTo>
                    <a:pt x="120" y="36"/>
                  </a:lnTo>
                  <a:lnTo>
                    <a:pt x="114" y="30"/>
                  </a:lnTo>
                  <a:lnTo>
                    <a:pt x="102" y="30"/>
                  </a:lnTo>
                  <a:lnTo>
                    <a:pt x="84" y="48"/>
                  </a:lnTo>
                  <a:lnTo>
                    <a:pt x="90" y="72"/>
                  </a:lnTo>
                  <a:lnTo>
                    <a:pt x="72" y="90"/>
                  </a:lnTo>
                  <a:lnTo>
                    <a:pt x="84" y="96"/>
                  </a:lnTo>
                  <a:lnTo>
                    <a:pt x="90" y="102"/>
                  </a:lnTo>
                  <a:lnTo>
                    <a:pt x="90" y="108"/>
                  </a:lnTo>
                  <a:lnTo>
                    <a:pt x="84" y="114"/>
                  </a:lnTo>
                  <a:lnTo>
                    <a:pt x="78" y="126"/>
                  </a:lnTo>
                  <a:lnTo>
                    <a:pt x="78" y="138"/>
                  </a:lnTo>
                  <a:lnTo>
                    <a:pt x="84" y="144"/>
                  </a:lnTo>
                  <a:lnTo>
                    <a:pt x="96" y="144"/>
                  </a:lnTo>
                  <a:lnTo>
                    <a:pt x="108" y="150"/>
                  </a:lnTo>
                  <a:lnTo>
                    <a:pt x="114" y="156"/>
                  </a:lnTo>
                  <a:lnTo>
                    <a:pt x="114" y="168"/>
                  </a:lnTo>
                  <a:lnTo>
                    <a:pt x="108" y="180"/>
                  </a:lnTo>
                  <a:lnTo>
                    <a:pt x="96" y="192"/>
                  </a:lnTo>
                  <a:lnTo>
                    <a:pt x="84" y="216"/>
                  </a:lnTo>
                  <a:lnTo>
                    <a:pt x="72" y="222"/>
                  </a:lnTo>
                  <a:lnTo>
                    <a:pt x="66" y="234"/>
                  </a:lnTo>
                  <a:lnTo>
                    <a:pt x="42" y="246"/>
                  </a:lnTo>
                  <a:lnTo>
                    <a:pt x="42" y="258"/>
                  </a:lnTo>
                  <a:lnTo>
                    <a:pt x="24" y="270"/>
                  </a:lnTo>
                  <a:lnTo>
                    <a:pt x="6" y="342"/>
                  </a:lnTo>
                  <a:lnTo>
                    <a:pt x="6" y="372"/>
                  </a:lnTo>
                  <a:lnTo>
                    <a:pt x="0" y="450"/>
                  </a:lnTo>
                  <a:lnTo>
                    <a:pt x="12" y="450"/>
                  </a:lnTo>
                  <a:lnTo>
                    <a:pt x="24" y="462"/>
                  </a:lnTo>
                  <a:lnTo>
                    <a:pt x="30" y="462"/>
                  </a:lnTo>
                  <a:lnTo>
                    <a:pt x="42" y="438"/>
                  </a:lnTo>
                  <a:lnTo>
                    <a:pt x="48" y="432"/>
                  </a:lnTo>
                  <a:lnTo>
                    <a:pt x="48" y="426"/>
                  </a:lnTo>
                  <a:lnTo>
                    <a:pt x="72" y="420"/>
                  </a:lnTo>
                  <a:lnTo>
                    <a:pt x="162" y="426"/>
                  </a:lnTo>
                  <a:lnTo>
                    <a:pt x="162" y="414"/>
                  </a:lnTo>
                  <a:lnTo>
                    <a:pt x="156" y="408"/>
                  </a:lnTo>
                  <a:lnTo>
                    <a:pt x="150" y="396"/>
                  </a:lnTo>
                  <a:lnTo>
                    <a:pt x="162" y="372"/>
                  </a:lnTo>
                  <a:lnTo>
                    <a:pt x="168" y="366"/>
                  </a:lnTo>
                  <a:lnTo>
                    <a:pt x="168" y="342"/>
                  </a:lnTo>
                  <a:lnTo>
                    <a:pt x="174" y="336"/>
                  </a:lnTo>
                  <a:lnTo>
                    <a:pt x="186" y="330"/>
                  </a:lnTo>
                  <a:lnTo>
                    <a:pt x="204" y="324"/>
                  </a:lnTo>
                  <a:lnTo>
                    <a:pt x="240" y="324"/>
                  </a:lnTo>
                  <a:lnTo>
                    <a:pt x="252" y="312"/>
                  </a:lnTo>
                  <a:lnTo>
                    <a:pt x="258" y="300"/>
                  </a:lnTo>
                  <a:lnTo>
                    <a:pt x="264" y="300"/>
                  </a:lnTo>
                  <a:lnTo>
                    <a:pt x="264" y="306"/>
                  </a:lnTo>
                  <a:lnTo>
                    <a:pt x="270" y="312"/>
                  </a:lnTo>
                  <a:lnTo>
                    <a:pt x="270" y="330"/>
                  </a:lnTo>
                  <a:lnTo>
                    <a:pt x="276" y="324"/>
                  </a:lnTo>
                  <a:lnTo>
                    <a:pt x="312" y="324"/>
                  </a:lnTo>
                  <a:lnTo>
                    <a:pt x="312" y="330"/>
                  </a:lnTo>
                  <a:lnTo>
                    <a:pt x="312" y="318"/>
                  </a:lnTo>
                  <a:lnTo>
                    <a:pt x="318" y="306"/>
                  </a:lnTo>
                  <a:lnTo>
                    <a:pt x="324" y="300"/>
                  </a:lnTo>
                  <a:lnTo>
                    <a:pt x="330" y="282"/>
                  </a:lnTo>
                  <a:lnTo>
                    <a:pt x="348" y="270"/>
                  </a:lnTo>
                  <a:lnTo>
                    <a:pt x="348" y="246"/>
                  </a:lnTo>
                  <a:lnTo>
                    <a:pt x="354" y="240"/>
                  </a:lnTo>
                  <a:lnTo>
                    <a:pt x="372" y="240"/>
                  </a:lnTo>
                  <a:lnTo>
                    <a:pt x="378" y="216"/>
                  </a:lnTo>
                  <a:lnTo>
                    <a:pt x="390" y="204"/>
                  </a:lnTo>
                  <a:lnTo>
                    <a:pt x="390" y="192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endParaRPr>
            </a:p>
          </p:txBody>
        </p:sp>
        <p:sp>
          <p:nvSpPr>
            <p:cNvPr id="37" name="Turkmenistan" descr="© INSCALE GmbH, 05.05.2010&#10;http://www.presentationload.com/"/>
            <p:cNvSpPr>
              <a:spLocks/>
            </p:cNvSpPr>
            <p:nvPr/>
          </p:nvSpPr>
          <p:spPr bwMode="gray">
            <a:xfrm>
              <a:off x="5593280" y="3234554"/>
              <a:ext cx="326359" cy="188617"/>
            </a:xfrm>
            <a:custGeom>
              <a:avLst/>
              <a:gdLst>
                <a:gd name="T0" fmla="*/ 2147483647 w 1008"/>
                <a:gd name="T1" fmla="*/ 2147483647 h 606"/>
                <a:gd name="T2" fmla="*/ 2147483647 w 1008"/>
                <a:gd name="T3" fmla="*/ 2147483647 h 606"/>
                <a:gd name="T4" fmla="*/ 2147483647 w 1008"/>
                <a:gd name="T5" fmla="*/ 2147483647 h 606"/>
                <a:gd name="T6" fmla="*/ 2147483647 w 1008"/>
                <a:gd name="T7" fmla="*/ 2147483647 h 606"/>
                <a:gd name="T8" fmla="*/ 2147483647 w 1008"/>
                <a:gd name="T9" fmla="*/ 2147483647 h 606"/>
                <a:gd name="T10" fmla="*/ 2147483647 w 1008"/>
                <a:gd name="T11" fmla="*/ 2147483647 h 606"/>
                <a:gd name="T12" fmla="*/ 2147483647 w 1008"/>
                <a:gd name="T13" fmla="*/ 2147483647 h 606"/>
                <a:gd name="T14" fmla="*/ 2147483647 w 1008"/>
                <a:gd name="T15" fmla="*/ 2147483647 h 606"/>
                <a:gd name="T16" fmla="*/ 2147483647 w 1008"/>
                <a:gd name="T17" fmla="*/ 2147483647 h 606"/>
                <a:gd name="T18" fmla="*/ 2147483647 w 1008"/>
                <a:gd name="T19" fmla="*/ 2147483647 h 606"/>
                <a:gd name="T20" fmla="*/ 2147483647 w 1008"/>
                <a:gd name="T21" fmla="*/ 2147483647 h 606"/>
                <a:gd name="T22" fmla="*/ 2147483647 w 1008"/>
                <a:gd name="T23" fmla="*/ 2147483647 h 606"/>
                <a:gd name="T24" fmla="*/ 2147483647 w 1008"/>
                <a:gd name="T25" fmla="*/ 2147483647 h 606"/>
                <a:gd name="T26" fmla="*/ 2147483647 w 1008"/>
                <a:gd name="T27" fmla="*/ 2147483647 h 606"/>
                <a:gd name="T28" fmla="*/ 2147483647 w 1008"/>
                <a:gd name="T29" fmla="*/ 2147483647 h 606"/>
                <a:gd name="T30" fmla="*/ 2147483647 w 1008"/>
                <a:gd name="T31" fmla="*/ 2147483647 h 606"/>
                <a:gd name="T32" fmla="*/ 2147483647 w 1008"/>
                <a:gd name="T33" fmla="*/ 2147483647 h 606"/>
                <a:gd name="T34" fmla="*/ 2147483647 w 1008"/>
                <a:gd name="T35" fmla="*/ 2147483647 h 606"/>
                <a:gd name="T36" fmla="*/ 2147483647 w 1008"/>
                <a:gd name="T37" fmla="*/ 2147483647 h 606"/>
                <a:gd name="T38" fmla="*/ 2147483647 w 1008"/>
                <a:gd name="T39" fmla="*/ 2147483647 h 606"/>
                <a:gd name="T40" fmla="*/ 2147483647 w 1008"/>
                <a:gd name="T41" fmla="*/ 2147483647 h 606"/>
                <a:gd name="T42" fmla="*/ 2147483647 w 1008"/>
                <a:gd name="T43" fmla="*/ 2147483647 h 606"/>
                <a:gd name="T44" fmla="*/ 2147483647 w 1008"/>
                <a:gd name="T45" fmla="*/ 2147483647 h 606"/>
                <a:gd name="T46" fmla="*/ 2147483647 w 1008"/>
                <a:gd name="T47" fmla="*/ 2147483647 h 606"/>
                <a:gd name="T48" fmla="*/ 2147483647 w 1008"/>
                <a:gd name="T49" fmla="*/ 2147483647 h 606"/>
                <a:gd name="T50" fmla="*/ 2147483647 w 1008"/>
                <a:gd name="T51" fmla="*/ 2147483647 h 606"/>
                <a:gd name="T52" fmla="*/ 2147483647 w 1008"/>
                <a:gd name="T53" fmla="*/ 2147483647 h 606"/>
                <a:gd name="T54" fmla="*/ 2147483647 w 1008"/>
                <a:gd name="T55" fmla="*/ 2147483647 h 606"/>
                <a:gd name="T56" fmla="*/ 2147483647 w 1008"/>
                <a:gd name="T57" fmla="*/ 2147483647 h 606"/>
                <a:gd name="T58" fmla="*/ 2147483647 w 1008"/>
                <a:gd name="T59" fmla="*/ 2147483647 h 606"/>
                <a:gd name="T60" fmla="*/ 2147483647 w 1008"/>
                <a:gd name="T61" fmla="*/ 2147483647 h 606"/>
                <a:gd name="T62" fmla="*/ 2147483647 w 1008"/>
                <a:gd name="T63" fmla="*/ 2147483647 h 606"/>
                <a:gd name="T64" fmla="*/ 2147483647 w 1008"/>
                <a:gd name="T65" fmla="*/ 2147483647 h 606"/>
                <a:gd name="T66" fmla="*/ 2147483647 w 1008"/>
                <a:gd name="T67" fmla="*/ 2147483647 h 606"/>
                <a:gd name="T68" fmla="*/ 2147483647 w 1008"/>
                <a:gd name="T69" fmla="*/ 2147483647 h 606"/>
                <a:gd name="T70" fmla="*/ 2147483647 w 1008"/>
                <a:gd name="T71" fmla="*/ 2147483647 h 606"/>
                <a:gd name="T72" fmla="*/ 2147483647 w 1008"/>
                <a:gd name="T73" fmla="*/ 2147483647 h 606"/>
                <a:gd name="T74" fmla="*/ 2147483647 w 1008"/>
                <a:gd name="T75" fmla="*/ 2147483647 h 606"/>
                <a:gd name="T76" fmla="*/ 2147483647 w 1008"/>
                <a:gd name="T77" fmla="*/ 2147483647 h 606"/>
                <a:gd name="T78" fmla="*/ 2147483647 w 1008"/>
                <a:gd name="T79" fmla="*/ 2147483647 h 606"/>
                <a:gd name="T80" fmla="*/ 2147483647 w 1008"/>
                <a:gd name="T81" fmla="*/ 2147483647 h 606"/>
                <a:gd name="T82" fmla="*/ 2147483647 w 1008"/>
                <a:gd name="T83" fmla="*/ 2147483647 h 606"/>
                <a:gd name="T84" fmla="*/ 2147483647 w 1008"/>
                <a:gd name="T85" fmla="*/ 2147483647 h 606"/>
                <a:gd name="T86" fmla="*/ 2147483647 w 1008"/>
                <a:gd name="T87" fmla="*/ 2147483647 h 606"/>
                <a:gd name="T88" fmla="*/ 2147483647 w 1008"/>
                <a:gd name="T89" fmla="*/ 2147483647 h 606"/>
                <a:gd name="T90" fmla="*/ 2147483647 w 1008"/>
                <a:gd name="T91" fmla="*/ 2147483647 h 606"/>
                <a:gd name="T92" fmla="*/ 2147483647 w 1008"/>
                <a:gd name="T93" fmla="*/ 2147483647 h 606"/>
                <a:gd name="T94" fmla="*/ 2147483647 w 1008"/>
                <a:gd name="T95" fmla="*/ 2147483647 h 606"/>
                <a:gd name="T96" fmla="*/ 2147483647 w 1008"/>
                <a:gd name="T97" fmla="*/ 2147483647 h 606"/>
                <a:gd name="T98" fmla="*/ 2147483647 w 1008"/>
                <a:gd name="T99" fmla="*/ 2147483647 h 606"/>
                <a:gd name="T100" fmla="*/ 2147483647 w 1008"/>
                <a:gd name="T101" fmla="*/ 2147483647 h 606"/>
                <a:gd name="T102" fmla="*/ 2147483647 w 1008"/>
                <a:gd name="T103" fmla="*/ 2147483647 h 606"/>
                <a:gd name="T104" fmla="*/ 0 w 1008"/>
                <a:gd name="T105" fmla="*/ 2147483647 h 606"/>
                <a:gd name="T106" fmla="*/ 2147483647 w 1008"/>
                <a:gd name="T107" fmla="*/ 2147483647 h 606"/>
                <a:gd name="T108" fmla="*/ 2147483647 w 1008"/>
                <a:gd name="T109" fmla="*/ 2147483647 h 60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w 1008"/>
                <a:gd name="T166" fmla="*/ 0 h 606"/>
                <a:gd name="T167" fmla="*/ 1008 w 1008"/>
                <a:gd name="T168" fmla="*/ 606 h 606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T165" t="T166" r="T167" b="T168"/>
              <a:pathLst>
                <a:path w="1008" h="606">
                  <a:moveTo>
                    <a:pt x="48" y="150"/>
                  </a:moveTo>
                  <a:lnTo>
                    <a:pt x="48" y="156"/>
                  </a:lnTo>
                  <a:lnTo>
                    <a:pt x="42" y="162"/>
                  </a:lnTo>
                  <a:lnTo>
                    <a:pt x="36" y="174"/>
                  </a:lnTo>
                  <a:lnTo>
                    <a:pt x="36" y="186"/>
                  </a:lnTo>
                  <a:lnTo>
                    <a:pt x="42" y="198"/>
                  </a:lnTo>
                  <a:lnTo>
                    <a:pt x="48" y="204"/>
                  </a:lnTo>
                  <a:lnTo>
                    <a:pt x="54" y="216"/>
                  </a:lnTo>
                  <a:lnTo>
                    <a:pt x="60" y="222"/>
                  </a:lnTo>
                  <a:lnTo>
                    <a:pt x="60" y="228"/>
                  </a:lnTo>
                  <a:lnTo>
                    <a:pt x="90" y="222"/>
                  </a:lnTo>
                  <a:lnTo>
                    <a:pt x="90" y="246"/>
                  </a:lnTo>
                  <a:lnTo>
                    <a:pt x="114" y="258"/>
                  </a:lnTo>
                  <a:lnTo>
                    <a:pt x="90" y="258"/>
                  </a:lnTo>
                  <a:lnTo>
                    <a:pt x="78" y="264"/>
                  </a:lnTo>
                  <a:lnTo>
                    <a:pt x="72" y="264"/>
                  </a:lnTo>
                  <a:lnTo>
                    <a:pt x="72" y="270"/>
                  </a:lnTo>
                  <a:lnTo>
                    <a:pt x="78" y="276"/>
                  </a:lnTo>
                  <a:lnTo>
                    <a:pt x="90" y="276"/>
                  </a:lnTo>
                  <a:lnTo>
                    <a:pt x="96" y="282"/>
                  </a:lnTo>
                  <a:lnTo>
                    <a:pt x="114" y="282"/>
                  </a:lnTo>
                  <a:lnTo>
                    <a:pt x="120" y="288"/>
                  </a:lnTo>
                  <a:lnTo>
                    <a:pt x="126" y="300"/>
                  </a:lnTo>
                  <a:lnTo>
                    <a:pt x="132" y="306"/>
                  </a:lnTo>
                  <a:lnTo>
                    <a:pt x="138" y="354"/>
                  </a:lnTo>
                  <a:lnTo>
                    <a:pt x="150" y="360"/>
                  </a:lnTo>
                  <a:lnTo>
                    <a:pt x="150" y="372"/>
                  </a:lnTo>
                  <a:lnTo>
                    <a:pt x="144" y="378"/>
                  </a:lnTo>
                  <a:lnTo>
                    <a:pt x="144" y="402"/>
                  </a:lnTo>
                  <a:lnTo>
                    <a:pt x="150" y="414"/>
                  </a:lnTo>
                  <a:lnTo>
                    <a:pt x="150" y="426"/>
                  </a:lnTo>
                  <a:lnTo>
                    <a:pt x="156" y="432"/>
                  </a:lnTo>
                  <a:lnTo>
                    <a:pt x="156" y="438"/>
                  </a:lnTo>
                  <a:lnTo>
                    <a:pt x="186" y="438"/>
                  </a:lnTo>
                  <a:lnTo>
                    <a:pt x="198" y="426"/>
                  </a:lnTo>
                  <a:lnTo>
                    <a:pt x="210" y="420"/>
                  </a:lnTo>
                  <a:lnTo>
                    <a:pt x="210" y="408"/>
                  </a:lnTo>
                  <a:lnTo>
                    <a:pt x="216" y="402"/>
                  </a:lnTo>
                  <a:lnTo>
                    <a:pt x="228" y="396"/>
                  </a:lnTo>
                  <a:lnTo>
                    <a:pt x="246" y="378"/>
                  </a:lnTo>
                  <a:lnTo>
                    <a:pt x="258" y="372"/>
                  </a:lnTo>
                  <a:lnTo>
                    <a:pt x="294" y="372"/>
                  </a:lnTo>
                  <a:lnTo>
                    <a:pt x="306" y="378"/>
                  </a:lnTo>
                  <a:lnTo>
                    <a:pt x="312" y="372"/>
                  </a:lnTo>
                  <a:lnTo>
                    <a:pt x="312" y="366"/>
                  </a:lnTo>
                  <a:lnTo>
                    <a:pt x="372" y="366"/>
                  </a:lnTo>
                  <a:lnTo>
                    <a:pt x="384" y="378"/>
                  </a:lnTo>
                  <a:lnTo>
                    <a:pt x="384" y="390"/>
                  </a:lnTo>
                  <a:lnTo>
                    <a:pt x="414" y="390"/>
                  </a:lnTo>
                  <a:lnTo>
                    <a:pt x="420" y="396"/>
                  </a:lnTo>
                  <a:lnTo>
                    <a:pt x="432" y="402"/>
                  </a:lnTo>
                  <a:lnTo>
                    <a:pt x="438" y="408"/>
                  </a:lnTo>
                  <a:lnTo>
                    <a:pt x="450" y="414"/>
                  </a:lnTo>
                  <a:lnTo>
                    <a:pt x="450" y="408"/>
                  </a:lnTo>
                  <a:lnTo>
                    <a:pt x="468" y="408"/>
                  </a:lnTo>
                  <a:lnTo>
                    <a:pt x="480" y="414"/>
                  </a:lnTo>
                  <a:lnTo>
                    <a:pt x="498" y="414"/>
                  </a:lnTo>
                  <a:lnTo>
                    <a:pt x="510" y="420"/>
                  </a:lnTo>
                  <a:lnTo>
                    <a:pt x="516" y="420"/>
                  </a:lnTo>
                  <a:lnTo>
                    <a:pt x="522" y="426"/>
                  </a:lnTo>
                  <a:lnTo>
                    <a:pt x="522" y="432"/>
                  </a:lnTo>
                  <a:lnTo>
                    <a:pt x="528" y="444"/>
                  </a:lnTo>
                  <a:lnTo>
                    <a:pt x="534" y="450"/>
                  </a:lnTo>
                  <a:lnTo>
                    <a:pt x="540" y="450"/>
                  </a:lnTo>
                  <a:lnTo>
                    <a:pt x="546" y="456"/>
                  </a:lnTo>
                  <a:lnTo>
                    <a:pt x="558" y="456"/>
                  </a:lnTo>
                  <a:lnTo>
                    <a:pt x="570" y="468"/>
                  </a:lnTo>
                  <a:lnTo>
                    <a:pt x="582" y="474"/>
                  </a:lnTo>
                  <a:lnTo>
                    <a:pt x="588" y="486"/>
                  </a:lnTo>
                  <a:lnTo>
                    <a:pt x="594" y="492"/>
                  </a:lnTo>
                  <a:lnTo>
                    <a:pt x="660" y="486"/>
                  </a:lnTo>
                  <a:lnTo>
                    <a:pt x="660" y="522"/>
                  </a:lnTo>
                  <a:lnTo>
                    <a:pt x="672" y="522"/>
                  </a:lnTo>
                  <a:lnTo>
                    <a:pt x="666" y="546"/>
                  </a:lnTo>
                  <a:lnTo>
                    <a:pt x="678" y="576"/>
                  </a:lnTo>
                  <a:lnTo>
                    <a:pt x="684" y="582"/>
                  </a:lnTo>
                  <a:lnTo>
                    <a:pt x="696" y="582"/>
                  </a:lnTo>
                  <a:lnTo>
                    <a:pt x="702" y="588"/>
                  </a:lnTo>
                  <a:lnTo>
                    <a:pt x="714" y="588"/>
                  </a:lnTo>
                  <a:lnTo>
                    <a:pt x="720" y="582"/>
                  </a:lnTo>
                  <a:lnTo>
                    <a:pt x="726" y="582"/>
                  </a:lnTo>
                  <a:lnTo>
                    <a:pt x="750" y="606"/>
                  </a:lnTo>
                  <a:lnTo>
                    <a:pt x="774" y="606"/>
                  </a:lnTo>
                  <a:lnTo>
                    <a:pt x="786" y="600"/>
                  </a:lnTo>
                  <a:lnTo>
                    <a:pt x="792" y="594"/>
                  </a:lnTo>
                  <a:lnTo>
                    <a:pt x="804" y="570"/>
                  </a:lnTo>
                  <a:lnTo>
                    <a:pt x="804" y="558"/>
                  </a:lnTo>
                  <a:lnTo>
                    <a:pt x="816" y="558"/>
                  </a:lnTo>
                  <a:lnTo>
                    <a:pt x="852" y="540"/>
                  </a:lnTo>
                  <a:lnTo>
                    <a:pt x="858" y="528"/>
                  </a:lnTo>
                  <a:lnTo>
                    <a:pt x="870" y="522"/>
                  </a:lnTo>
                  <a:lnTo>
                    <a:pt x="882" y="522"/>
                  </a:lnTo>
                  <a:lnTo>
                    <a:pt x="882" y="462"/>
                  </a:lnTo>
                  <a:lnTo>
                    <a:pt x="888" y="450"/>
                  </a:lnTo>
                  <a:lnTo>
                    <a:pt x="900" y="444"/>
                  </a:lnTo>
                  <a:lnTo>
                    <a:pt x="936" y="444"/>
                  </a:lnTo>
                  <a:lnTo>
                    <a:pt x="936" y="420"/>
                  </a:lnTo>
                  <a:lnTo>
                    <a:pt x="948" y="420"/>
                  </a:lnTo>
                  <a:lnTo>
                    <a:pt x="960" y="426"/>
                  </a:lnTo>
                  <a:lnTo>
                    <a:pt x="966" y="432"/>
                  </a:lnTo>
                  <a:lnTo>
                    <a:pt x="978" y="438"/>
                  </a:lnTo>
                  <a:lnTo>
                    <a:pt x="1008" y="438"/>
                  </a:lnTo>
                  <a:lnTo>
                    <a:pt x="1008" y="426"/>
                  </a:lnTo>
                  <a:lnTo>
                    <a:pt x="996" y="414"/>
                  </a:lnTo>
                  <a:lnTo>
                    <a:pt x="996" y="396"/>
                  </a:lnTo>
                  <a:lnTo>
                    <a:pt x="1002" y="390"/>
                  </a:lnTo>
                  <a:lnTo>
                    <a:pt x="954" y="360"/>
                  </a:lnTo>
                  <a:lnTo>
                    <a:pt x="930" y="366"/>
                  </a:lnTo>
                  <a:lnTo>
                    <a:pt x="924" y="366"/>
                  </a:lnTo>
                  <a:lnTo>
                    <a:pt x="912" y="354"/>
                  </a:lnTo>
                  <a:lnTo>
                    <a:pt x="900" y="354"/>
                  </a:lnTo>
                  <a:lnTo>
                    <a:pt x="888" y="342"/>
                  </a:lnTo>
                  <a:lnTo>
                    <a:pt x="876" y="336"/>
                  </a:lnTo>
                  <a:lnTo>
                    <a:pt x="870" y="330"/>
                  </a:lnTo>
                  <a:lnTo>
                    <a:pt x="846" y="318"/>
                  </a:lnTo>
                  <a:lnTo>
                    <a:pt x="828" y="306"/>
                  </a:lnTo>
                  <a:lnTo>
                    <a:pt x="804" y="306"/>
                  </a:lnTo>
                  <a:lnTo>
                    <a:pt x="774" y="288"/>
                  </a:lnTo>
                  <a:lnTo>
                    <a:pt x="768" y="282"/>
                  </a:lnTo>
                  <a:lnTo>
                    <a:pt x="762" y="270"/>
                  </a:lnTo>
                  <a:lnTo>
                    <a:pt x="750" y="258"/>
                  </a:lnTo>
                  <a:lnTo>
                    <a:pt x="744" y="258"/>
                  </a:lnTo>
                  <a:lnTo>
                    <a:pt x="732" y="252"/>
                  </a:lnTo>
                  <a:lnTo>
                    <a:pt x="714" y="252"/>
                  </a:lnTo>
                  <a:lnTo>
                    <a:pt x="702" y="246"/>
                  </a:lnTo>
                  <a:lnTo>
                    <a:pt x="690" y="234"/>
                  </a:lnTo>
                  <a:lnTo>
                    <a:pt x="672" y="198"/>
                  </a:lnTo>
                  <a:lnTo>
                    <a:pt x="666" y="192"/>
                  </a:lnTo>
                  <a:lnTo>
                    <a:pt x="666" y="186"/>
                  </a:lnTo>
                  <a:lnTo>
                    <a:pt x="648" y="168"/>
                  </a:lnTo>
                  <a:lnTo>
                    <a:pt x="630" y="138"/>
                  </a:lnTo>
                  <a:lnTo>
                    <a:pt x="594" y="120"/>
                  </a:lnTo>
                  <a:lnTo>
                    <a:pt x="594" y="126"/>
                  </a:lnTo>
                  <a:lnTo>
                    <a:pt x="540" y="120"/>
                  </a:lnTo>
                  <a:lnTo>
                    <a:pt x="510" y="120"/>
                  </a:lnTo>
                  <a:lnTo>
                    <a:pt x="492" y="102"/>
                  </a:lnTo>
                  <a:lnTo>
                    <a:pt x="492" y="90"/>
                  </a:lnTo>
                  <a:lnTo>
                    <a:pt x="504" y="78"/>
                  </a:lnTo>
                  <a:lnTo>
                    <a:pt x="492" y="72"/>
                  </a:lnTo>
                  <a:lnTo>
                    <a:pt x="492" y="60"/>
                  </a:lnTo>
                  <a:lnTo>
                    <a:pt x="486" y="48"/>
                  </a:lnTo>
                  <a:lnTo>
                    <a:pt x="480" y="42"/>
                  </a:lnTo>
                  <a:lnTo>
                    <a:pt x="444" y="42"/>
                  </a:lnTo>
                  <a:lnTo>
                    <a:pt x="432" y="36"/>
                  </a:lnTo>
                  <a:lnTo>
                    <a:pt x="432" y="24"/>
                  </a:lnTo>
                  <a:lnTo>
                    <a:pt x="408" y="24"/>
                  </a:lnTo>
                  <a:lnTo>
                    <a:pt x="390" y="0"/>
                  </a:lnTo>
                  <a:lnTo>
                    <a:pt x="384" y="12"/>
                  </a:lnTo>
                  <a:lnTo>
                    <a:pt x="354" y="6"/>
                  </a:lnTo>
                  <a:lnTo>
                    <a:pt x="384" y="36"/>
                  </a:lnTo>
                  <a:lnTo>
                    <a:pt x="378" y="30"/>
                  </a:lnTo>
                  <a:lnTo>
                    <a:pt x="366" y="30"/>
                  </a:lnTo>
                  <a:lnTo>
                    <a:pt x="360" y="24"/>
                  </a:lnTo>
                  <a:lnTo>
                    <a:pt x="354" y="24"/>
                  </a:lnTo>
                  <a:lnTo>
                    <a:pt x="348" y="30"/>
                  </a:lnTo>
                  <a:lnTo>
                    <a:pt x="348" y="42"/>
                  </a:lnTo>
                  <a:lnTo>
                    <a:pt x="342" y="42"/>
                  </a:lnTo>
                  <a:lnTo>
                    <a:pt x="336" y="48"/>
                  </a:lnTo>
                  <a:lnTo>
                    <a:pt x="324" y="48"/>
                  </a:lnTo>
                  <a:lnTo>
                    <a:pt x="312" y="54"/>
                  </a:lnTo>
                  <a:lnTo>
                    <a:pt x="294" y="72"/>
                  </a:lnTo>
                  <a:lnTo>
                    <a:pt x="294" y="84"/>
                  </a:lnTo>
                  <a:lnTo>
                    <a:pt x="300" y="102"/>
                  </a:lnTo>
                  <a:lnTo>
                    <a:pt x="312" y="108"/>
                  </a:lnTo>
                  <a:lnTo>
                    <a:pt x="318" y="120"/>
                  </a:lnTo>
                  <a:lnTo>
                    <a:pt x="252" y="120"/>
                  </a:lnTo>
                  <a:lnTo>
                    <a:pt x="240" y="108"/>
                  </a:lnTo>
                  <a:lnTo>
                    <a:pt x="228" y="108"/>
                  </a:lnTo>
                  <a:lnTo>
                    <a:pt x="228" y="114"/>
                  </a:lnTo>
                  <a:lnTo>
                    <a:pt x="216" y="126"/>
                  </a:lnTo>
                  <a:lnTo>
                    <a:pt x="210" y="120"/>
                  </a:lnTo>
                  <a:lnTo>
                    <a:pt x="198" y="114"/>
                  </a:lnTo>
                  <a:lnTo>
                    <a:pt x="174" y="90"/>
                  </a:lnTo>
                  <a:lnTo>
                    <a:pt x="168" y="78"/>
                  </a:lnTo>
                  <a:lnTo>
                    <a:pt x="162" y="72"/>
                  </a:lnTo>
                  <a:lnTo>
                    <a:pt x="156" y="60"/>
                  </a:lnTo>
                  <a:lnTo>
                    <a:pt x="144" y="54"/>
                  </a:lnTo>
                  <a:lnTo>
                    <a:pt x="132" y="42"/>
                  </a:lnTo>
                  <a:lnTo>
                    <a:pt x="120" y="42"/>
                  </a:lnTo>
                  <a:lnTo>
                    <a:pt x="96" y="30"/>
                  </a:lnTo>
                  <a:lnTo>
                    <a:pt x="78" y="30"/>
                  </a:lnTo>
                  <a:lnTo>
                    <a:pt x="72" y="36"/>
                  </a:lnTo>
                  <a:lnTo>
                    <a:pt x="72" y="48"/>
                  </a:lnTo>
                  <a:lnTo>
                    <a:pt x="84" y="54"/>
                  </a:lnTo>
                  <a:lnTo>
                    <a:pt x="90" y="54"/>
                  </a:lnTo>
                  <a:lnTo>
                    <a:pt x="90" y="66"/>
                  </a:lnTo>
                  <a:lnTo>
                    <a:pt x="96" y="66"/>
                  </a:lnTo>
                  <a:lnTo>
                    <a:pt x="96" y="72"/>
                  </a:lnTo>
                  <a:lnTo>
                    <a:pt x="102" y="84"/>
                  </a:lnTo>
                  <a:lnTo>
                    <a:pt x="114" y="90"/>
                  </a:lnTo>
                  <a:lnTo>
                    <a:pt x="126" y="102"/>
                  </a:lnTo>
                  <a:lnTo>
                    <a:pt x="138" y="108"/>
                  </a:lnTo>
                  <a:lnTo>
                    <a:pt x="150" y="120"/>
                  </a:lnTo>
                  <a:lnTo>
                    <a:pt x="162" y="126"/>
                  </a:lnTo>
                  <a:lnTo>
                    <a:pt x="162" y="150"/>
                  </a:lnTo>
                  <a:lnTo>
                    <a:pt x="156" y="156"/>
                  </a:lnTo>
                  <a:lnTo>
                    <a:pt x="144" y="156"/>
                  </a:lnTo>
                  <a:lnTo>
                    <a:pt x="132" y="150"/>
                  </a:lnTo>
                  <a:lnTo>
                    <a:pt x="120" y="138"/>
                  </a:lnTo>
                  <a:lnTo>
                    <a:pt x="120" y="162"/>
                  </a:lnTo>
                  <a:lnTo>
                    <a:pt x="78" y="162"/>
                  </a:lnTo>
                  <a:lnTo>
                    <a:pt x="66" y="144"/>
                  </a:lnTo>
                  <a:lnTo>
                    <a:pt x="60" y="150"/>
                  </a:lnTo>
                  <a:lnTo>
                    <a:pt x="48" y="138"/>
                  </a:lnTo>
                  <a:lnTo>
                    <a:pt x="42" y="126"/>
                  </a:lnTo>
                  <a:lnTo>
                    <a:pt x="36" y="120"/>
                  </a:lnTo>
                  <a:lnTo>
                    <a:pt x="36" y="102"/>
                  </a:lnTo>
                  <a:lnTo>
                    <a:pt x="30" y="96"/>
                  </a:lnTo>
                  <a:lnTo>
                    <a:pt x="30" y="84"/>
                  </a:lnTo>
                  <a:lnTo>
                    <a:pt x="24" y="78"/>
                  </a:lnTo>
                  <a:lnTo>
                    <a:pt x="0" y="78"/>
                  </a:lnTo>
                  <a:lnTo>
                    <a:pt x="0" y="84"/>
                  </a:lnTo>
                  <a:lnTo>
                    <a:pt x="6" y="90"/>
                  </a:lnTo>
                  <a:lnTo>
                    <a:pt x="12" y="102"/>
                  </a:lnTo>
                  <a:lnTo>
                    <a:pt x="18" y="108"/>
                  </a:lnTo>
                  <a:lnTo>
                    <a:pt x="24" y="120"/>
                  </a:lnTo>
                  <a:lnTo>
                    <a:pt x="36" y="126"/>
                  </a:lnTo>
                  <a:lnTo>
                    <a:pt x="42" y="138"/>
                  </a:lnTo>
                  <a:lnTo>
                    <a:pt x="48" y="144"/>
                  </a:lnTo>
                  <a:lnTo>
                    <a:pt x="48" y="15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endParaRPr>
            </a:p>
          </p:txBody>
        </p:sp>
        <p:sp>
          <p:nvSpPr>
            <p:cNvPr id="38" name="Turkey" descr="© INSCALE GmbH, 05.05.2010&#10;http://www.presentationload.com/"/>
            <p:cNvSpPr>
              <a:spLocks noEditPoints="1"/>
            </p:cNvSpPr>
            <p:nvPr/>
          </p:nvSpPr>
          <p:spPr bwMode="gray">
            <a:xfrm>
              <a:off x="5019911" y="3249252"/>
              <a:ext cx="431306" cy="157998"/>
            </a:xfrm>
            <a:custGeom>
              <a:avLst/>
              <a:gdLst>
                <a:gd name="T0" fmla="*/ 2147483647 w 1332"/>
                <a:gd name="T1" fmla="*/ 2147483647 h 510"/>
                <a:gd name="T2" fmla="*/ 2147483647 w 1332"/>
                <a:gd name="T3" fmla="*/ 2147483647 h 510"/>
                <a:gd name="T4" fmla="*/ 2147483647 w 1332"/>
                <a:gd name="T5" fmla="*/ 2147483647 h 510"/>
                <a:gd name="T6" fmla="*/ 2147483647 w 1332"/>
                <a:gd name="T7" fmla="*/ 2147483647 h 510"/>
                <a:gd name="T8" fmla="*/ 2147483647 w 1332"/>
                <a:gd name="T9" fmla="*/ 2147483647 h 510"/>
                <a:gd name="T10" fmla="*/ 2147483647 w 1332"/>
                <a:gd name="T11" fmla="*/ 2147483647 h 510"/>
                <a:gd name="T12" fmla="*/ 2147483647 w 1332"/>
                <a:gd name="T13" fmla="*/ 2147483647 h 510"/>
                <a:gd name="T14" fmla="*/ 2147483647 w 1332"/>
                <a:gd name="T15" fmla="*/ 2147483647 h 510"/>
                <a:gd name="T16" fmla="*/ 2147483647 w 1332"/>
                <a:gd name="T17" fmla="*/ 2147483647 h 510"/>
                <a:gd name="T18" fmla="*/ 2147483647 w 1332"/>
                <a:gd name="T19" fmla="*/ 2147483647 h 510"/>
                <a:gd name="T20" fmla="*/ 2147483647 w 1332"/>
                <a:gd name="T21" fmla="*/ 2147483647 h 510"/>
                <a:gd name="T22" fmla="*/ 2147483647 w 1332"/>
                <a:gd name="T23" fmla="*/ 2147483647 h 510"/>
                <a:gd name="T24" fmla="*/ 2147483647 w 1332"/>
                <a:gd name="T25" fmla="*/ 2147483647 h 510"/>
                <a:gd name="T26" fmla="*/ 2147483647 w 1332"/>
                <a:gd name="T27" fmla="*/ 2147483647 h 510"/>
                <a:gd name="T28" fmla="*/ 2147483647 w 1332"/>
                <a:gd name="T29" fmla="*/ 2147483647 h 510"/>
                <a:gd name="T30" fmla="*/ 2147483647 w 1332"/>
                <a:gd name="T31" fmla="*/ 2147483647 h 510"/>
                <a:gd name="T32" fmla="*/ 2147483647 w 1332"/>
                <a:gd name="T33" fmla="*/ 2147483647 h 510"/>
                <a:gd name="T34" fmla="*/ 2147483647 w 1332"/>
                <a:gd name="T35" fmla="*/ 2147483647 h 510"/>
                <a:gd name="T36" fmla="*/ 2147483647 w 1332"/>
                <a:gd name="T37" fmla="*/ 2147483647 h 510"/>
                <a:gd name="T38" fmla="*/ 2147483647 w 1332"/>
                <a:gd name="T39" fmla="*/ 2147483647 h 510"/>
                <a:gd name="T40" fmla="*/ 2147483647 w 1332"/>
                <a:gd name="T41" fmla="*/ 2147483647 h 510"/>
                <a:gd name="T42" fmla="*/ 2147483647 w 1332"/>
                <a:gd name="T43" fmla="*/ 2147483647 h 510"/>
                <a:gd name="T44" fmla="*/ 2147483647 w 1332"/>
                <a:gd name="T45" fmla="*/ 2147483647 h 510"/>
                <a:gd name="T46" fmla="*/ 2147483647 w 1332"/>
                <a:gd name="T47" fmla="*/ 2147483647 h 510"/>
                <a:gd name="T48" fmla="*/ 2147483647 w 1332"/>
                <a:gd name="T49" fmla="*/ 2147483647 h 510"/>
                <a:gd name="T50" fmla="*/ 2147483647 w 1332"/>
                <a:gd name="T51" fmla="*/ 2147483647 h 510"/>
                <a:gd name="T52" fmla="*/ 2147483647 w 1332"/>
                <a:gd name="T53" fmla="*/ 2147483647 h 510"/>
                <a:gd name="T54" fmla="*/ 2147483647 w 1332"/>
                <a:gd name="T55" fmla="*/ 2147483647 h 510"/>
                <a:gd name="T56" fmla="*/ 2147483647 w 1332"/>
                <a:gd name="T57" fmla="*/ 2147483647 h 510"/>
                <a:gd name="T58" fmla="*/ 2147483647 w 1332"/>
                <a:gd name="T59" fmla="*/ 2147483647 h 510"/>
                <a:gd name="T60" fmla="*/ 2147483647 w 1332"/>
                <a:gd name="T61" fmla="*/ 2147483647 h 510"/>
                <a:gd name="T62" fmla="*/ 2147483647 w 1332"/>
                <a:gd name="T63" fmla="*/ 2147483647 h 510"/>
                <a:gd name="T64" fmla="*/ 2147483647 w 1332"/>
                <a:gd name="T65" fmla="*/ 2147483647 h 510"/>
                <a:gd name="T66" fmla="*/ 2147483647 w 1332"/>
                <a:gd name="T67" fmla="*/ 2147483647 h 510"/>
                <a:gd name="T68" fmla="*/ 2147483647 w 1332"/>
                <a:gd name="T69" fmla="*/ 2147483647 h 510"/>
                <a:gd name="T70" fmla="*/ 2147483647 w 1332"/>
                <a:gd name="T71" fmla="*/ 2147483647 h 510"/>
                <a:gd name="T72" fmla="*/ 2147483647 w 1332"/>
                <a:gd name="T73" fmla="*/ 2147483647 h 510"/>
                <a:gd name="T74" fmla="*/ 2147483647 w 1332"/>
                <a:gd name="T75" fmla="*/ 2147483647 h 510"/>
                <a:gd name="T76" fmla="*/ 2147483647 w 1332"/>
                <a:gd name="T77" fmla="*/ 2147483647 h 510"/>
                <a:gd name="T78" fmla="*/ 2147483647 w 1332"/>
                <a:gd name="T79" fmla="*/ 2147483647 h 510"/>
                <a:gd name="T80" fmla="*/ 2147483647 w 1332"/>
                <a:gd name="T81" fmla="*/ 2147483647 h 510"/>
                <a:gd name="T82" fmla="*/ 2147483647 w 1332"/>
                <a:gd name="T83" fmla="*/ 2147483647 h 510"/>
                <a:gd name="T84" fmla="*/ 2147483647 w 1332"/>
                <a:gd name="T85" fmla="*/ 2147483647 h 510"/>
                <a:gd name="T86" fmla="*/ 2147483647 w 1332"/>
                <a:gd name="T87" fmla="*/ 2147483647 h 510"/>
                <a:gd name="T88" fmla="*/ 2147483647 w 1332"/>
                <a:gd name="T89" fmla="*/ 2147483647 h 510"/>
                <a:gd name="T90" fmla="*/ 2147483647 w 1332"/>
                <a:gd name="T91" fmla="*/ 2147483647 h 510"/>
                <a:gd name="T92" fmla="*/ 2147483647 w 1332"/>
                <a:gd name="T93" fmla="*/ 2147483647 h 510"/>
                <a:gd name="T94" fmla="*/ 2147483647 w 1332"/>
                <a:gd name="T95" fmla="*/ 2147483647 h 510"/>
                <a:gd name="T96" fmla="*/ 2147483647 w 1332"/>
                <a:gd name="T97" fmla="*/ 2147483647 h 510"/>
                <a:gd name="T98" fmla="*/ 2147483647 w 1332"/>
                <a:gd name="T99" fmla="*/ 2147483647 h 510"/>
                <a:gd name="T100" fmla="*/ 2147483647 w 1332"/>
                <a:gd name="T101" fmla="*/ 2147483647 h 510"/>
                <a:gd name="T102" fmla="*/ 2147483647 w 1332"/>
                <a:gd name="T103" fmla="*/ 2147483647 h 510"/>
                <a:gd name="T104" fmla="*/ 2147483647 w 1332"/>
                <a:gd name="T105" fmla="*/ 2147483647 h 510"/>
                <a:gd name="T106" fmla="*/ 2147483647 w 1332"/>
                <a:gd name="T107" fmla="*/ 2147483647 h 510"/>
                <a:gd name="T108" fmla="*/ 2147483647 w 1332"/>
                <a:gd name="T109" fmla="*/ 2147483647 h 510"/>
                <a:gd name="T110" fmla="*/ 2147483647 w 1332"/>
                <a:gd name="T111" fmla="*/ 2147483647 h 510"/>
                <a:gd name="T112" fmla="*/ 2147483647 w 1332"/>
                <a:gd name="T113" fmla="*/ 2147483647 h 510"/>
                <a:gd name="T114" fmla="*/ 2147483647 w 1332"/>
                <a:gd name="T115" fmla="*/ 2147483647 h 510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1332"/>
                <a:gd name="T175" fmla="*/ 0 h 510"/>
                <a:gd name="T176" fmla="*/ 1332 w 1332"/>
                <a:gd name="T177" fmla="*/ 510 h 510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1332" h="510">
                  <a:moveTo>
                    <a:pt x="6" y="192"/>
                  </a:moveTo>
                  <a:lnTo>
                    <a:pt x="24" y="186"/>
                  </a:lnTo>
                  <a:lnTo>
                    <a:pt x="30" y="174"/>
                  </a:lnTo>
                  <a:lnTo>
                    <a:pt x="0" y="174"/>
                  </a:lnTo>
                  <a:lnTo>
                    <a:pt x="6" y="192"/>
                  </a:lnTo>
                  <a:close/>
                  <a:moveTo>
                    <a:pt x="42" y="162"/>
                  </a:moveTo>
                  <a:lnTo>
                    <a:pt x="42" y="168"/>
                  </a:lnTo>
                  <a:lnTo>
                    <a:pt x="48" y="174"/>
                  </a:lnTo>
                  <a:lnTo>
                    <a:pt x="60" y="174"/>
                  </a:lnTo>
                  <a:lnTo>
                    <a:pt x="60" y="162"/>
                  </a:lnTo>
                  <a:lnTo>
                    <a:pt x="54" y="156"/>
                  </a:lnTo>
                  <a:lnTo>
                    <a:pt x="54" y="150"/>
                  </a:lnTo>
                  <a:lnTo>
                    <a:pt x="48" y="150"/>
                  </a:lnTo>
                  <a:lnTo>
                    <a:pt x="48" y="156"/>
                  </a:lnTo>
                  <a:lnTo>
                    <a:pt x="42" y="162"/>
                  </a:lnTo>
                  <a:close/>
                  <a:moveTo>
                    <a:pt x="96" y="138"/>
                  </a:moveTo>
                  <a:lnTo>
                    <a:pt x="66" y="138"/>
                  </a:lnTo>
                  <a:lnTo>
                    <a:pt x="66" y="174"/>
                  </a:lnTo>
                  <a:lnTo>
                    <a:pt x="78" y="150"/>
                  </a:lnTo>
                  <a:lnTo>
                    <a:pt x="96" y="138"/>
                  </a:lnTo>
                  <a:close/>
                  <a:moveTo>
                    <a:pt x="1332" y="402"/>
                  </a:moveTo>
                  <a:lnTo>
                    <a:pt x="1332" y="390"/>
                  </a:lnTo>
                  <a:lnTo>
                    <a:pt x="1308" y="384"/>
                  </a:lnTo>
                  <a:lnTo>
                    <a:pt x="1308" y="354"/>
                  </a:lnTo>
                  <a:lnTo>
                    <a:pt x="1272" y="336"/>
                  </a:lnTo>
                  <a:lnTo>
                    <a:pt x="1278" y="330"/>
                  </a:lnTo>
                  <a:lnTo>
                    <a:pt x="1284" y="318"/>
                  </a:lnTo>
                  <a:lnTo>
                    <a:pt x="1284" y="312"/>
                  </a:lnTo>
                  <a:lnTo>
                    <a:pt x="1290" y="306"/>
                  </a:lnTo>
                  <a:lnTo>
                    <a:pt x="1284" y="306"/>
                  </a:lnTo>
                  <a:lnTo>
                    <a:pt x="1278" y="300"/>
                  </a:lnTo>
                  <a:lnTo>
                    <a:pt x="1278" y="288"/>
                  </a:lnTo>
                  <a:lnTo>
                    <a:pt x="1266" y="276"/>
                  </a:lnTo>
                  <a:lnTo>
                    <a:pt x="1266" y="246"/>
                  </a:lnTo>
                  <a:lnTo>
                    <a:pt x="1248" y="222"/>
                  </a:lnTo>
                  <a:lnTo>
                    <a:pt x="1272" y="222"/>
                  </a:lnTo>
                  <a:lnTo>
                    <a:pt x="1272" y="216"/>
                  </a:lnTo>
                  <a:lnTo>
                    <a:pt x="1278" y="210"/>
                  </a:lnTo>
                  <a:lnTo>
                    <a:pt x="1272" y="198"/>
                  </a:lnTo>
                  <a:lnTo>
                    <a:pt x="1272" y="186"/>
                  </a:lnTo>
                  <a:lnTo>
                    <a:pt x="1266" y="180"/>
                  </a:lnTo>
                  <a:lnTo>
                    <a:pt x="1266" y="174"/>
                  </a:lnTo>
                  <a:lnTo>
                    <a:pt x="1260" y="174"/>
                  </a:lnTo>
                  <a:lnTo>
                    <a:pt x="1248" y="180"/>
                  </a:lnTo>
                  <a:lnTo>
                    <a:pt x="1236" y="180"/>
                  </a:lnTo>
                  <a:lnTo>
                    <a:pt x="1224" y="174"/>
                  </a:lnTo>
                  <a:lnTo>
                    <a:pt x="1218" y="168"/>
                  </a:lnTo>
                  <a:lnTo>
                    <a:pt x="1212" y="156"/>
                  </a:lnTo>
                  <a:lnTo>
                    <a:pt x="1212" y="144"/>
                  </a:lnTo>
                  <a:lnTo>
                    <a:pt x="1200" y="108"/>
                  </a:lnTo>
                  <a:lnTo>
                    <a:pt x="1194" y="96"/>
                  </a:lnTo>
                  <a:lnTo>
                    <a:pt x="1194" y="84"/>
                  </a:lnTo>
                  <a:lnTo>
                    <a:pt x="1188" y="78"/>
                  </a:lnTo>
                  <a:lnTo>
                    <a:pt x="1164" y="78"/>
                  </a:lnTo>
                  <a:lnTo>
                    <a:pt x="1164" y="72"/>
                  </a:lnTo>
                  <a:lnTo>
                    <a:pt x="1158" y="60"/>
                  </a:lnTo>
                  <a:lnTo>
                    <a:pt x="1152" y="54"/>
                  </a:lnTo>
                  <a:lnTo>
                    <a:pt x="1140" y="48"/>
                  </a:lnTo>
                  <a:lnTo>
                    <a:pt x="1128" y="48"/>
                  </a:lnTo>
                  <a:lnTo>
                    <a:pt x="1116" y="54"/>
                  </a:lnTo>
                  <a:lnTo>
                    <a:pt x="1110" y="60"/>
                  </a:lnTo>
                  <a:lnTo>
                    <a:pt x="1074" y="54"/>
                  </a:lnTo>
                  <a:lnTo>
                    <a:pt x="1062" y="66"/>
                  </a:lnTo>
                  <a:lnTo>
                    <a:pt x="1026" y="90"/>
                  </a:lnTo>
                  <a:lnTo>
                    <a:pt x="1014" y="96"/>
                  </a:lnTo>
                  <a:lnTo>
                    <a:pt x="930" y="96"/>
                  </a:lnTo>
                  <a:lnTo>
                    <a:pt x="876" y="108"/>
                  </a:lnTo>
                  <a:lnTo>
                    <a:pt x="810" y="84"/>
                  </a:lnTo>
                  <a:lnTo>
                    <a:pt x="786" y="96"/>
                  </a:lnTo>
                  <a:lnTo>
                    <a:pt x="786" y="90"/>
                  </a:lnTo>
                  <a:lnTo>
                    <a:pt x="780" y="84"/>
                  </a:lnTo>
                  <a:lnTo>
                    <a:pt x="774" y="72"/>
                  </a:lnTo>
                  <a:lnTo>
                    <a:pt x="768" y="66"/>
                  </a:lnTo>
                  <a:lnTo>
                    <a:pt x="756" y="66"/>
                  </a:lnTo>
                  <a:lnTo>
                    <a:pt x="744" y="72"/>
                  </a:lnTo>
                  <a:lnTo>
                    <a:pt x="738" y="78"/>
                  </a:lnTo>
                  <a:lnTo>
                    <a:pt x="708" y="60"/>
                  </a:lnTo>
                  <a:lnTo>
                    <a:pt x="708" y="36"/>
                  </a:lnTo>
                  <a:lnTo>
                    <a:pt x="660" y="48"/>
                  </a:lnTo>
                  <a:lnTo>
                    <a:pt x="636" y="30"/>
                  </a:lnTo>
                  <a:lnTo>
                    <a:pt x="630" y="12"/>
                  </a:lnTo>
                  <a:lnTo>
                    <a:pt x="624" y="12"/>
                  </a:lnTo>
                  <a:lnTo>
                    <a:pt x="618" y="18"/>
                  </a:lnTo>
                  <a:lnTo>
                    <a:pt x="600" y="18"/>
                  </a:lnTo>
                  <a:lnTo>
                    <a:pt x="588" y="24"/>
                  </a:lnTo>
                  <a:lnTo>
                    <a:pt x="558" y="24"/>
                  </a:lnTo>
                  <a:lnTo>
                    <a:pt x="534" y="18"/>
                  </a:lnTo>
                  <a:lnTo>
                    <a:pt x="504" y="18"/>
                  </a:lnTo>
                  <a:lnTo>
                    <a:pt x="492" y="24"/>
                  </a:lnTo>
                  <a:lnTo>
                    <a:pt x="456" y="36"/>
                  </a:lnTo>
                  <a:lnTo>
                    <a:pt x="444" y="42"/>
                  </a:lnTo>
                  <a:lnTo>
                    <a:pt x="438" y="48"/>
                  </a:lnTo>
                  <a:lnTo>
                    <a:pt x="426" y="54"/>
                  </a:lnTo>
                  <a:lnTo>
                    <a:pt x="414" y="66"/>
                  </a:lnTo>
                  <a:lnTo>
                    <a:pt x="408" y="66"/>
                  </a:lnTo>
                  <a:lnTo>
                    <a:pt x="396" y="90"/>
                  </a:lnTo>
                  <a:lnTo>
                    <a:pt x="378" y="90"/>
                  </a:lnTo>
                  <a:lnTo>
                    <a:pt x="354" y="84"/>
                  </a:lnTo>
                  <a:lnTo>
                    <a:pt x="294" y="84"/>
                  </a:lnTo>
                  <a:lnTo>
                    <a:pt x="282" y="78"/>
                  </a:lnTo>
                  <a:lnTo>
                    <a:pt x="264" y="78"/>
                  </a:lnTo>
                  <a:lnTo>
                    <a:pt x="252" y="72"/>
                  </a:lnTo>
                  <a:lnTo>
                    <a:pt x="240" y="72"/>
                  </a:lnTo>
                  <a:lnTo>
                    <a:pt x="234" y="66"/>
                  </a:lnTo>
                  <a:lnTo>
                    <a:pt x="198" y="66"/>
                  </a:lnTo>
                  <a:lnTo>
                    <a:pt x="186" y="54"/>
                  </a:lnTo>
                  <a:lnTo>
                    <a:pt x="180" y="36"/>
                  </a:lnTo>
                  <a:lnTo>
                    <a:pt x="180" y="24"/>
                  </a:lnTo>
                  <a:lnTo>
                    <a:pt x="168" y="24"/>
                  </a:lnTo>
                  <a:lnTo>
                    <a:pt x="156" y="18"/>
                  </a:lnTo>
                  <a:lnTo>
                    <a:pt x="144" y="18"/>
                  </a:lnTo>
                  <a:lnTo>
                    <a:pt x="132" y="0"/>
                  </a:lnTo>
                  <a:lnTo>
                    <a:pt x="120" y="18"/>
                  </a:lnTo>
                  <a:lnTo>
                    <a:pt x="90" y="12"/>
                  </a:lnTo>
                  <a:lnTo>
                    <a:pt x="72" y="36"/>
                  </a:lnTo>
                  <a:lnTo>
                    <a:pt x="78" y="42"/>
                  </a:lnTo>
                  <a:lnTo>
                    <a:pt x="90" y="42"/>
                  </a:lnTo>
                  <a:lnTo>
                    <a:pt x="90" y="48"/>
                  </a:lnTo>
                  <a:lnTo>
                    <a:pt x="96" y="54"/>
                  </a:lnTo>
                  <a:lnTo>
                    <a:pt x="96" y="66"/>
                  </a:lnTo>
                  <a:lnTo>
                    <a:pt x="78" y="66"/>
                  </a:lnTo>
                  <a:lnTo>
                    <a:pt x="72" y="72"/>
                  </a:lnTo>
                  <a:lnTo>
                    <a:pt x="72" y="78"/>
                  </a:lnTo>
                  <a:lnTo>
                    <a:pt x="78" y="84"/>
                  </a:lnTo>
                  <a:lnTo>
                    <a:pt x="78" y="96"/>
                  </a:lnTo>
                  <a:lnTo>
                    <a:pt x="72" y="108"/>
                  </a:lnTo>
                  <a:lnTo>
                    <a:pt x="72" y="114"/>
                  </a:lnTo>
                  <a:lnTo>
                    <a:pt x="66" y="120"/>
                  </a:lnTo>
                  <a:lnTo>
                    <a:pt x="66" y="132"/>
                  </a:lnTo>
                  <a:lnTo>
                    <a:pt x="72" y="132"/>
                  </a:lnTo>
                  <a:lnTo>
                    <a:pt x="90" y="126"/>
                  </a:lnTo>
                  <a:lnTo>
                    <a:pt x="102" y="126"/>
                  </a:lnTo>
                  <a:lnTo>
                    <a:pt x="108" y="120"/>
                  </a:lnTo>
                  <a:lnTo>
                    <a:pt x="114" y="120"/>
                  </a:lnTo>
                  <a:lnTo>
                    <a:pt x="114" y="132"/>
                  </a:lnTo>
                  <a:lnTo>
                    <a:pt x="120" y="132"/>
                  </a:lnTo>
                  <a:lnTo>
                    <a:pt x="126" y="126"/>
                  </a:lnTo>
                  <a:lnTo>
                    <a:pt x="138" y="120"/>
                  </a:lnTo>
                  <a:lnTo>
                    <a:pt x="162" y="96"/>
                  </a:lnTo>
                  <a:lnTo>
                    <a:pt x="168" y="96"/>
                  </a:lnTo>
                  <a:lnTo>
                    <a:pt x="174" y="90"/>
                  </a:lnTo>
                  <a:lnTo>
                    <a:pt x="186" y="90"/>
                  </a:lnTo>
                  <a:lnTo>
                    <a:pt x="204" y="84"/>
                  </a:lnTo>
                  <a:lnTo>
                    <a:pt x="216" y="84"/>
                  </a:lnTo>
                  <a:lnTo>
                    <a:pt x="252" y="102"/>
                  </a:lnTo>
                  <a:lnTo>
                    <a:pt x="270" y="108"/>
                  </a:lnTo>
                  <a:lnTo>
                    <a:pt x="282" y="108"/>
                  </a:lnTo>
                  <a:lnTo>
                    <a:pt x="288" y="114"/>
                  </a:lnTo>
                  <a:lnTo>
                    <a:pt x="294" y="114"/>
                  </a:lnTo>
                  <a:lnTo>
                    <a:pt x="270" y="114"/>
                  </a:lnTo>
                  <a:lnTo>
                    <a:pt x="258" y="120"/>
                  </a:lnTo>
                  <a:lnTo>
                    <a:pt x="246" y="120"/>
                  </a:lnTo>
                  <a:lnTo>
                    <a:pt x="246" y="132"/>
                  </a:lnTo>
                  <a:lnTo>
                    <a:pt x="240" y="138"/>
                  </a:lnTo>
                  <a:lnTo>
                    <a:pt x="186" y="144"/>
                  </a:lnTo>
                  <a:lnTo>
                    <a:pt x="138" y="138"/>
                  </a:lnTo>
                  <a:lnTo>
                    <a:pt x="120" y="138"/>
                  </a:lnTo>
                  <a:lnTo>
                    <a:pt x="96" y="150"/>
                  </a:lnTo>
                  <a:lnTo>
                    <a:pt x="84" y="162"/>
                  </a:lnTo>
                  <a:lnTo>
                    <a:pt x="84" y="174"/>
                  </a:lnTo>
                  <a:lnTo>
                    <a:pt x="78" y="192"/>
                  </a:lnTo>
                  <a:lnTo>
                    <a:pt x="78" y="204"/>
                  </a:lnTo>
                  <a:lnTo>
                    <a:pt x="72" y="210"/>
                  </a:lnTo>
                  <a:lnTo>
                    <a:pt x="72" y="216"/>
                  </a:lnTo>
                  <a:lnTo>
                    <a:pt x="114" y="216"/>
                  </a:lnTo>
                  <a:lnTo>
                    <a:pt x="114" y="240"/>
                  </a:lnTo>
                  <a:lnTo>
                    <a:pt x="120" y="246"/>
                  </a:lnTo>
                  <a:lnTo>
                    <a:pt x="126" y="258"/>
                  </a:lnTo>
                  <a:lnTo>
                    <a:pt x="132" y="264"/>
                  </a:lnTo>
                  <a:lnTo>
                    <a:pt x="126" y="282"/>
                  </a:lnTo>
                  <a:lnTo>
                    <a:pt x="138" y="300"/>
                  </a:lnTo>
                  <a:lnTo>
                    <a:pt x="126" y="318"/>
                  </a:lnTo>
                  <a:lnTo>
                    <a:pt x="162" y="354"/>
                  </a:lnTo>
                  <a:lnTo>
                    <a:pt x="156" y="390"/>
                  </a:lnTo>
                  <a:lnTo>
                    <a:pt x="210" y="414"/>
                  </a:lnTo>
                  <a:lnTo>
                    <a:pt x="216" y="444"/>
                  </a:lnTo>
                  <a:lnTo>
                    <a:pt x="216" y="438"/>
                  </a:lnTo>
                  <a:lnTo>
                    <a:pt x="222" y="438"/>
                  </a:lnTo>
                  <a:lnTo>
                    <a:pt x="222" y="432"/>
                  </a:lnTo>
                  <a:lnTo>
                    <a:pt x="228" y="432"/>
                  </a:lnTo>
                  <a:lnTo>
                    <a:pt x="252" y="444"/>
                  </a:lnTo>
                  <a:lnTo>
                    <a:pt x="258" y="444"/>
                  </a:lnTo>
                  <a:lnTo>
                    <a:pt x="264" y="450"/>
                  </a:lnTo>
                  <a:lnTo>
                    <a:pt x="270" y="462"/>
                  </a:lnTo>
                  <a:lnTo>
                    <a:pt x="282" y="468"/>
                  </a:lnTo>
                  <a:lnTo>
                    <a:pt x="294" y="468"/>
                  </a:lnTo>
                  <a:lnTo>
                    <a:pt x="312" y="474"/>
                  </a:lnTo>
                  <a:lnTo>
                    <a:pt x="372" y="474"/>
                  </a:lnTo>
                  <a:lnTo>
                    <a:pt x="372" y="450"/>
                  </a:lnTo>
                  <a:lnTo>
                    <a:pt x="378" y="438"/>
                  </a:lnTo>
                  <a:lnTo>
                    <a:pt x="390" y="426"/>
                  </a:lnTo>
                  <a:lnTo>
                    <a:pt x="408" y="426"/>
                  </a:lnTo>
                  <a:lnTo>
                    <a:pt x="432" y="432"/>
                  </a:lnTo>
                  <a:lnTo>
                    <a:pt x="468" y="444"/>
                  </a:lnTo>
                  <a:lnTo>
                    <a:pt x="474" y="450"/>
                  </a:lnTo>
                  <a:lnTo>
                    <a:pt x="480" y="450"/>
                  </a:lnTo>
                  <a:lnTo>
                    <a:pt x="480" y="456"/>
                  </a:lnTo>
                  <a:lnTo>
                    <a:pt x="486" y="468"/>
                  </a:lnTo>
                  <a:lnTo>
                    <a:pt x="486" y="474"/>
                  </a:lnTo>
                  <a:lnTo>
                    <a:pt x="492" y="480"/>
                  </a:lnTo>
                  <a:lnTo>
                    <a:pt x="504" y="486"/>
                  </a:lnTo>
                  <a:lnTo>
                    <a:pt x="564" y="486"/>
                  </a:lnTo>
                  <a:lnTo>
                    <a:pt x="576" y="480"/>
                  </a:lnTo>
                  <a:lnTo>
                    <a:pt x="594" y="474"/>
                  </a:lnTo>
                  <a:lnTo>
                    <a:pt x="606" y="462"/>
                  </a:lnTo>
                  <a:lnTo>
                    <a:pt x="618" y="456"/>
                  </a:lnTo>
                  <a:lnTo>
                    <a:pt x="630" y="444"/>
                  </a:lnTo>
                  <a:lnTo>
                    <a:pt x="648" y="438"/>
                  </a:lnTo>
                  <a:lnTo>
                    <a:pt x="660" y="432"/>
                  </a:lnTo>
                  <a:lnTo>
                    <a:pt x="672" y="432"/>
                  </a:lnTo>
                  <a:lnTo>
                    <a:pt x="684" y="438"/>
                  </a:lnTo>
                  <a:lnTo>
                    <a:pt x="690" y="444"/>
                  </a:lnTo>
                  <a:lnTo>
                    <a:pt x="696" y="444"/>
                  </a:lnTo>
                  <a:lnTo>
                    <a:pt x="702" y="450"/>
                  </a:lnTo>
                  <a:lnTo>
                    <a:pt x="714" y="450"/>
                  </a:lnTo>
                  <a:lnTo>
                    <a:pt x="726" y="444"/>
                  </a:lnTo>
                  <a:lnTo>
                    <a:pt x="732" y="432"/>
                  </a:lnTo>
                  <a:lnTo>
                    <a:pt x="744" y="420"/>
                  </a:lnTo>
                  <a:lnTo>
                    <a:pt x="756" y="432"/>
                  </a:lnTo>
                  <a:lnTo>
                    <a:pt x="756" y="444"/>
                  </a:lnTo>
                  <a:lnTo>
                    <a:pt x="750" y="450"/>
                  </a:lnTo>
                  <a:lnTo>
                    <a:pt x="744" y="462"/>
                  </a:lnTo>
                  <a:lnTo>
                    <a:pt x="744" y="468"/>
                  </a:lnTo>
                  <a:lnTo>
                    <a:pt x="738" y="474"/>
                  </a:lnTo>
                  <a:lnTo>
                    <a:pt x="738" y="486"/>
                  </a:lnTo>
                  <a:lnTo>
                    <a:pt x="744" y="492"/>
                  </a:lnTo>
                  <a:lnTo>
                    <a:pt x="744" y="498"/>
                  </a:lnTo>
                  <a:lnTo>
                    <a:pt x="756" y="510"/>
                  </a:lnTo>
                  <a:lnTo>
                    <a:pt x="768" y="510"/>
                  </a:lnTo>
                  <a:lnTo>
                    <a:pt x="768" y="504"/>
                  </a:lnTo>
                  <a:lnTo>
                    <a:pt x="774" y="498"/>
                  </a:lnTo>
                  <a:lnTo>
                    <a:pt x="774" y="480"/>
                  </a:lnTo>
                  <a:lnTo>
                    <a:pt x="780" y="486"/>
                  </a:lnTo>
                  <a:lnTo>
                    <a:pt x="792" y="486"/>
                  </a:lnTo>
                  <a:lnTo>
                    <a:pt x="792" y="462"/>
                  </a:lnTo>
                  <a:lnTo>
                    <a:pt x="786" y="462"/>
                  </a:lnTo>
                  <a:lnTo>
                    <a:pt x="786" y="432"/>
                  </a:lnTo>
                  <a:lnTo>
                    <a:pt x="810" y="432"/>
                  </a:lnTo>
                  <a:lnTo>
                    <a:pt x="804" y="438"/>
                  </a:lnTo>
                  <a:lnTo>
                    <a:pt x="804" y="444"/>
                  </a:lnTo>
                  <a:lnTo>
                    <a:pt x="840" y="444"/>
                  </a:lnTo>
                  <a:lnTo>
                    <a:pt x="858" y="438"/>
                  </a:lnTo>
                  <a:lnTo>
                    <a:pt x="864" y="432"/>
                  </a:lnTo>
                  <a:lnTo>
                    <a:pt x="870" y="432"/>
                  </a:lnTo>
                  <a:lnTo>
                    <a:pt x="888" y="414"/>
                  </a:lnTo>
                  <a:lnTo>
                    <a:pt x="894" y="414"/>
                  </a:lnTo>
                  <a:lnTo>
                    <a:pt x="900" y="420"/>
                  </a:lnTo>
                  <a:lnTo>
                    <a:pt x="912" y="426"/>
                  </a:lnTo>
                  <a:lnTo>
                    <a:pt x="924" y="438"/>
                  </a:lnTo>
                  <a:lnTo>
                    <a:pt x="942" y="438"/>
                  </a:lnTo>
                  <a:lnTo>
                    <a:pt x="954" y="444"/>
                  </a:lnTo>
                  <a:lnTo>
                    <a:pt x="966" y="444"/>
                  </a:lnTo>
                  <a:lnTo>
                    <a:pt x="978" y="438"/>
                  </a:lnTo>
                  <a:lnTo>
                    <a:pt x="996" y="438"/>
                  </a:lnTo>
                  <a:lnTo>
                    <a:pt x="1002" y="432"/>
                  </a:lnTo>
                  <a:lnTo>
                    <a:pt x="1014" y="426"/>
                  </a:lnTo>
                  <a:lnTo>
                    <a:pt x="1026" y="414"/>
                  </a:lnTo>
                  <a:lnTo>
                    <a:pt x="1038" y="408"/>
                  </a:lnTo>
                  <a:lnTo>
                    <a:pt x="1086" y="408"/>
                  </a:lnTo>
                  <a:lnTo>
                    <a:pt x="1092" y="414"/>
                  </a:lnTo>
                  <a:lnTo>
                    <a:pt x="1110" y="414"/>
                  </a:lnTo>
                  <a:lnTo>
                    <a:pt x="1122" y="402"/>
                  </a:lnTo>
                  <a:lnTo>
                    <a:pt x="1146" y="402"/>
                  </a:lnTo>
                  <a:lnTo>
                    <a:pt x="1152" y="390"/>
                  </a:lnTo>
                  <a:lnTo>
                    <a:pt x="1152" y="384"/>
                  </a:lnTo>
                  <a:lnTo>
                    <a:pt x="1158" y="384"/>
                  </a:lnTo>
                  <a:lnTo>
                    <a:pt x="1158" y="408"/>
                  </a:lnTo>
                  <a:lnTo>
                    <a:pt x="1164" y="414"/>
                  </a:lnTo>
                  <a:lnTo>
                    <a:pt x="1170" y="414"/>
                  </a:lnTo>
                  <a:lnTo>
                    <a:pt x="1182" y="408"/>
                  </a:lnTo>
                  <a:lnTo>
                    <a:pt x="1188" y="402"/>
                  </a:lnTo>
                  <a:lnTo>
                    <a:pt x="1188" y="390"/>
                  </a:lnTo>
                  <a:lnTo>
                    <a:pt x="1230" y="390"/>
                  </a:lnTo>
                  <a:lnTo>
                    <a:pt x="1242" y="402"/>
                  </a:lnTo>
                  <a:lnTo>
                    <a:pt x="1254" y="402"/>
                  </a:lnTo>
                  <a:lnTo>
                    <a:pt x="1260" y="396"/>
                  </a:lnTo>
                  <a:lnTo>
                    <a:pt x="1260" y="390"/>
                  </a:lnTo>
                  <a:lnTo>
                    <a:pt x="1284" y="390"/>
                  </a:lnTo>
                  <a:lnTo>
                    <a:pt x="1290" y="396"/>
                  </a:lnTo>
                  <a:lnTo>
                    <a:pt x="1290" y="414"/>
                  </a:lnTo>
                  <a:lnTo>
                    <a:pt x="1332" y="402"/>
                  </a:lnTo>
                  <a:close/>
                  <a:moveTo>
                    <a:pt x="102" y="282"/>
                  </a:moveTo>
                  <a:lnTo>
                    <a:pt x="96" y="282"/>
                  </a:lnTo>
                  <a:lnTo>
                    <a:pt x="96" y="312"/>
                  </a:lnTo>
                  <a:lnTo>
                    <a:pt x="102" y="324"/>
                  </a:lnTo>
                  <a:lnTo>
                    <a:pt x="108" y="330"/>
                  </a:lnTo>
                  <a:lnTo>
                    <a:pt x="114" y="324"/>
                  </a:lnTo>
                  <a:lnTo>
                    <a:pt x="114" y="318"/>
                  </a:lnTo>
                  <a:lnTo>
                    <a:pt x="120" y="312"/>
                  </a:lnTo>
                  <a:lnTo>
                    <a:pt x="120" y="300"/>
                  </a:lnTo>
                  <a:lnTo>
                    <a:pt x="102" y="282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endParaRPr>
            </a:p>
          </p:txBody>
        </p:sp>
        <p:sp>
          <p:nvSpPr>
            <p:cNvPr id="39" name="Tunisia" descr="© INSCALE GmbH, 05.05.2010&#10;http://www.presentationload.com/"/>
            <p:cNvSpPr>
              <a:spLocks/>
            </p:cNvSpPr>
            <p:nvPr/>
          </p:nvSpPr>
          <p:spPr bwMode="gray">
            <a:xfrm>
              <a:off x="4643638" y="3370506"/>
              <a:ext cx="89589" cy="177595"/>
            </a:xfrm>
            <a:custGeom>
              <a:avLst/>
              <a:gdLst>
                <a:gd name="T0" fmla="*/ 2147483647 w 276"/>
                <a:gd name="T1" fmla="*/ 2147483647 h 570"/>
                <a:gd name="T2" fmla="*/ 2147483647 w 276"/>
                <a:gd name="T3" fmla="*/ 2147483647 h 570"/>
                <a:gd name="T4" fmla="*/ 2147483647 w 276"/>
                <a:gd name="T5" fmla="*/ 2147483647 h 570"/>
                <a:gd name="T6" fmla="*/ 2147483647 w 276"/>
                <a:gd name="T7" fmla="*/ 2147483647 h 570"/>
                <a:gd name="T8" fmla="*/ 2147483647 w 276"/>
                <a:gd name="T9" fmla="*/ 2147483647 h 570"/>
                <a:gd name="T10" fmla="*/ 2147483647 w 276"/>
                <a:gd name="T11" fmla="*/ 2147483647 h 570"/>
                <a:gd name="T12" fmla="*/ 0 w 276"/>
                <a:gd name="T13" fmla="*/ 2147483647 h 570"/>
                <a:gd name="T14" fmla="*/ 2147483647 w 276"/>
                <a:gd name="T15" fmla="*/ 2147483647 h 570"/>
                <a:gd name="T16" fmla="*/ 2147483647 w 276"/>
                <a:gd name="T17" fmla="*/ 2147483647 h 570"/>
                <a:gd name="T18" fmla="*/ 2147483647 w 276"/>
                <a:gd name="T19" fmla="*/ 2147483647 h 570"/>
                <a:gd name="T20" fmla="*/ 2147483647 w 276"/>
                <a:gd name="T21" fmla="*/ 2147483647 h 570"/>
                <a:gd name="T22" fmla="*/ 2147483647 w 276"/>
                <a:gd name="T23" fmla="*/ 2147483647 h 570"/>
                <a:gd name="T24" fmla="*/ 2147483647 w 276"/>
                <a:gd name="T25" fmla="*/ 2147483647 h 570"/>
                <a:gd name="T26" fmla="*/ 2147483647 w 276"/>
                <a:gd name="T27" fmla="*/ 2147483647 h 570"/>
                <a:gd name="T28" fmla="*/ 2147483647 w 276"/>
                <a:gd name="T29" fmla="*/ 2147483647 h 570"/>
                <a:gd name="T30" fmla="*/ 2147483647 w 276"/>
                <a:gd name="T31" fmla="*/ 2147483647 h 570"/>
                <a:gd name="T32" fmla="*/ 2147483647 w 276"/>
                <a:gd name="T33" fmla="*/ 2147483647 h 570"/>
                <a:gd name="T34" fmla="*/ 2147483647 w 276"/>
                <a:gd name="T35" fmla="*/ 2147483647 h 570"/>
                <a:gd name="T36" fmla="*/ 2147483647 w 276"/>
                <a:gd name="T37" fmla="*/ 2147483647 h 570"/>
                <a:gd name="T38" fmla="*/ 2147483647 w 276"/>
                <a:gd name="T39" fmla="*/ 2147483647 h 570"/>
                <a:gd name="T40" fmla="*/ 2147483647 w 276"/>
                <a:gd name="T41" fmla="*/ 2147483647 h 570"/>
                <a:gd name="T42" fmla="*/ 2147483647 w 276"/>
                <a:gd name="T43" fmla="*/ 2147483647 h 570"/>
                <a:gd name="T44" fmla="*/ 2147483647 w 276"/>
                <a:gd name="T45" fmla="*/ 2147483647 h 570"/>
                <a:gd name="T46" fmla="*/ 2147483647 w 276"/>
                <a:gd name="T47" fmla="*/ 2147483647 h 570"/>
                <a:gd name="T48" fmla="*/ 2147483647 w 276"/>
                <a:gd name="T49" fmla="*/ 2147483647 h 570"/>
                <a:gd name="T50" fmla="*/ 2147483647 w 276"/>
                <a:gd name="T51" fmla="*/ 2147483647 h 570"/>
                <a:gd name="T52" fmla="*/ 2147483647 w 276"/>
                <a:gd name="T53" fmla="*/ 2147483647 h 570"/>
                <a:gd name="T54" fmla="*/ 2147483647 w 276"/>
                <a:gd name="T55" fmla="*/ 2147483647 h 570"/>
                <a:gd name="T56" fmla="*/ 2147483647 w 276"/>
                <a:gd name="T57" fmla="*/ 2147483647 h 570"/>
                <a:gd name="T58" fmla="*/ 2147483647 w 276"/>
                <a:gd name="T59" fmla="*/ 2147483647 h 570"/>
                <a:gd name="T60" fmla="*/ 2147483647 w 276"/>
                <a:gd name="T61" fmla="*/ 2147483647 h 570"/>
                <a:gd name="T62" fmla="*/ 2147483647 w 276"/>
                <a:gd name="T63" fmla="*/ 2147483647 h 570"/>
                <a:gd name="T64" fmla="*/ 2147483647 w 276"/>
                <a:gd name="T65" fmla="*/ 2147483647 h 570"/>
                <a:gd name="T66" fmla="*/ 2147483647 w 276"/>
                <a:gd name="T67" fmla="*/ 2147483647 h 570"/>
                <a:gd name="T68" fmla="*/ 2147483647 w 276"/>
                <a:gd name="T69" fmla="*/ 2147483647 h 570"/>
                <a:gd name="T70" fmla="*/ 2147483647 w 276"/>
                <a:gd name="T71" fmla="*/ 2147483647 h 570"/>
                <a:gd name="T72" fmla="*/ 2147483647 w 276"/>
                <a:gd name="T73" fmla="*/ 2147483647 h 570"/>
                <a:gd name="T74" fmla="*/ 2147483647 w 276"/>
                <a:gd name="T75" fmla="*/ 2147483647 h 570"/>
                <a:gd name="T76" fmla="*/ 2147483647 w 276"/>
                <a:gd name="T77" fmla="*/ 2147483647 h 570"/>
                <a:gd name="T78" fmla="*/ 2147483647 w 276"/>
                <a:gd name="T79" fmla="*/ 2147483647 h 570"/>
                <a:gd name="T80" fmla="*/ 2147483647 w 276"/>
                <a:gd name="T81" fmla="*/ 2147483647 h 570"/>
                <a:gd name="T82" fmla="*/ 2147483647 w 276"/>
                <a:gd name="T83" fmla="*/ 2147483647 h 570"/>
                <a:gd name="T84" fmla="*/ 2147483647 w 276"/>
                <a:gd name="T85" fmla="*/ 2147483647 h 570"/>
                <a:gd name="T86" fmla="*/ 2147483647 w 276"/>
                <a:gd name="T87" fmla="*/ 2147483647 h 570"/>
                <a:gd name="T88" fmla="*/ 2147483647 w 276"/>
                <a:gd name="T89" fmla="*/ 0 h 570"/>
                <a:gd name="T90" fmla="*/ 2147483647 w 276"/>
                <a:gd name="T91" fmla="*/ 2147483647 h 570"/>
                <a:gd name="T92" fmla="*/ 2147483647 w 276"/>
                <a:gd name="T93" fmla="*/ 2147483647 h 570"/>
                <a:gd name="T94" fmla="*/ 2147483647 w 276"/>
                <a:gd name="T95" fmla="*/ 2147483647 h 570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w 276"/>
                <a:gd name="T145" fmla="*/ 0 h 570"/>
                <a:gd name="T146" fmla="*/ 276 w 276"/>
                <a:gd name="T147" fmla="*/ 570 h 570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T144" t="T145" r="T146" b="T147"/>
              <a:pathLst>
                <a:path w="276" h="570">
                  <a:moveTo>
                    <a:pt x="42" y="60"/>
                  </a:moveTo>
                  <a:lnTo>
                    <a:pt x="60" y="66"/>
                  </a:lnTo>
                  <a:lnTo>
                    <a:pt x="60" y="78"/>
                  </a:lnTo>
                  <a:lnTo>
                    <a:pt x="54" y="90"/>
                  </a:lnTo>
                  <a:lnTo>
                    <a:pt x="54" y="126"/>
                  </a:lnTo>
                  <a:lnTo>
                    <a:pt x="60" y="138"/>
                  </a:lnTo>
                  <a:lnTo>
                    <a:pt x="60" y="180"/>
                  </a:lnTo>
                  <a:lnTo>
                    <a:pt x="54" y="192"/>
                  </a:lnTo>
                  <a:lnTo>
                    <a:pt x="54" y="204"/>
                  </a:lnTo>
                  <a:lnTo>
                    <a:pt x="48" y="210"/>
                  </a:lnTo>
                  <a:lnTo>
                    <a:pt x="48" y="216"/>
                  </a:lnTo>
                  <a:lnTo>
                    <a:pt x="24" y="234"/>
                  </a:lnTo>
                  <a:lnTo>
                    <a:pt x="0" y="258"/>
                  </a:lnTo>
                  <a:lnTo>
                    <a:pt x="0" y="300"/>
                  </a:lnTo>
                  <a:lnTo>
                    <a:pt x="12" y="300"/>
                  </a:lnTo>
                  <a:lnTo>
                    <a:pt x="12" y="330"/>
                  </a:lnTo>
                  <a:lnTo>
                    <a:pt x="24" y="330"/>
                  </a:lnTo>
                  <a:lnTo>
                    <a:pt x="42" y="336"/>
                  </a:lnTo>
                  <a:lnTo>
                    <a:pt x="54" y="348"/>
                  </a:lnTo>
                  <a:lnTo>
                    <a:pt x="54" y="390"/>
                  </a:lnTo>
                  <a:lnTo>
                    <a:pt x="60" y="390"/>
                  </a:lnTo>
                  <a:lnTo>
                    <a:pt x="66" y="396"/>
                  </a:lnTo>
                  <a:lnTo>
                    <a:pt x="90" y="408"/>
                  </a:lnTo>
                  <a:lnTo>
                    <a:pt x="96" y="420"/>
                  </a:lnTo>
                  <a:lnTo>
                    <a:pt x="102" y="426"/>
                  </a:lnTo>
                  <a:lnTo>
                    <a:pt x="108" y="450"/>
                  </a:lnTo>
                  <a:lnTo>
                    <a:pt x="114" y="492"/>
                  </a:lnTo>
                  <a:lnTo>
                    <a:pt x="126" y="540"/>
                  </a:lnTo>
                  <a:lnTo>
                    <a:pt x="138" y="570"/>
                  </a:lnTo>
                  <a:lnTo>
                    <a:pt x="144" y="564"/>
                  </a:lnTo>
                  <a:lnTo>
                    <a:pt x="156" y="564"/>
                  </a:lnTo>
                  <a:lnTo>
                    <a:pt x="186" y="534"/>
                  </a:lnTo>
                  <a:lnTo>
                    <a:pt x="186" y="510"/>
                  </a:lnTo>
                  <a:lnTo>
                    <a:pt x="174" y="486"/>
                  </a:lnTo>
                  <a:lnTo>
                    <a:pt x="174" y="468"/>
                  </a:lnTo>
                  <a:lnTo>
                    <a:pt x="192" y="450"/>
                  </a:lnTo>
                  <a:lnTo>
                    <a:pt x="198" y="450"/>
                  </a:lnTo>
                  <a:lnTo>
                    <a:pt x="204" y="438"/>
                  </a:lnTo>
                  <a:lnTo>
                    <a:pt x="210" y="432"/>
                  </a:lnTo>
                  <a:lnTo>
                    <a:pt x="216" y="420"/>
                  </a:lnTo>
                  <a:lnTo>
                    <a:pt x="222" y="414"/>
                  </a:lnTo>
                  <a:lnTo>
                    <a:pt x="234" y="408"/>
                  </a:lnTo>
                  <a:lnTo>
                    <a:pt x="246" y="408"/>
                  </a:lnTo>
                  <a:lnTo>
                    <a:pt x="270" y="396"/>
                  </a:lnTo>
                  <a:lnTo>
                    <a:pt x="276" y="390"/>
                  </a:lnTo>
                  <a:lnTo>
                    <a:pt x="276" y="384"/>
                  </a:lnTo>
                  <a:lnTo>
                    <a:pt x="264" y="372"/>
                  </a:lnTo>
                  <a:lnTo>
                    <a:pt x="258" y="372"/>
                  </a:lnTo>
                  <a:lnTo>
                    <a:pt x="264" y="330"/>
                  </a:lnTo>
                  <a:lnTo>
                    <a:pt x="252" y="330"/>
                  </a:lnTo>
                  <a:lnTo>
                    <a:pt x="240" y="300"/>
                  </a:lnTo>
                  <a:lnTo>
                    <a:pt x="228" y="294"/>
                  </a:lnTo>
                  <a:lnTo>
                    <a:pt x="222" y="306"/>
                  </a:lnTo>
                  <a:lnTo>
                    <a:pt x="216" y="294"/>
                  </a:lnTo>
                  <a:lnTo>
                    <a:pt x="198" y="294"/>
                  </a:lnTo>
                  <a:lnTo>
                    <a:pt x="186" y="288"/>
                  </a:lnTo>
                  <a:lnTo>
                    <a:pt x="180" y="282"/>
                  </a:lnTo>
                  <a:lnTo>
                    <a:pt x="168" y="276"/>
                  </a:lnTo>
                  <a:lnTo>
                    <a:pt x="168" y="246"/>
                  </a:lnTo>
                  <a:lnTo>
                    <a:pt x="174" y="240"/>
                  </a:lnTo>
                  <a:lnTo>
                    <a:pt x="180" y="240"/>
                  </a:lnTo>
                  <a:lnTo>
                    <a:pt x="234" y="186"/>
                  </a:lnTo>
                  <a:lnTo>
                    <a:pt x="240" y="174"/>
                  </a:lnTo>
                  <a:lnTo>
                    <a:pt x="240" y="156"/>
                  </a:lnTo>
                  <a:lnTo>
                    <a:pt x="234" y="144"/>
                  </a:lnTo>
                  <a:lnTo>
                    <a:pt x="216" y="126"/>
                  </a:lnTo>
                  <a:lnTo>
                    <a:pt x="204" y="120"/>
                  </a:lnTo>
                  <a:lnTo>
                    <a:pt x="198" y="120"/>
                  </a:lnTo>
                  <a:lnTo>
                    <a:pt x="198" y="102"/>
                  </a:lnTo>
                  <a:lnTo>
                    <a:pt x="204" y="90"/>
                  </a:lnTo>
                  <a:lnTo>
                    <a:pt x="204" y="78"/>
                  </a:lnTo>
                  <a:lnTo>
                    <a:pt x="210" y="72"/>
                  </a:lnTo>
                  <a:lnTo>
                    <a:pt x="222" y="66"/>
                  </a:lnTo>
                  <a:lnTo>
                    <a:pt x="228" y="60"/>
                  </a:lnTo>
                  <a:lnTo>
                    <a:pt x="234" y="48"/>
                  </a:lnTo>
                  <a:lnTo>
                    <a:pt x="234" y="36"/>
                  </a:lnTo>
                  <a:lnTo>
                    <a:pt x="240" y="30"/>
                  </a:lnTo>
                  <a:lnTo>
                    <a:pt x="240" y="18"/>
                  </a:lnTo>
                  <a:lnTo>
                    <a:pt x="228" y="18"/>
                  </a:lnTo>
                  <a:lnTo>
                    <a:pt x="222" y="30"/>
                  </a:lnTo>
                  <a:lnTo>
                    <a:pt x="210" y="36"/>
                  </a:lnTo>
                  <a:lnTo>
                    <a:pt x="204" y="48"/>
                  </a:lnTo>
                  <a:lnTo>
                    <a:pt x="192" y="60"/>
                  </a:lnTo>
                  <a:lnTo>
                    <a:pt x="186" y="60"/>
                  </a:lnTo>
                  <a:lnTo>
                    <a:pt x="174" y="54"/>
                  </a:lnTo>
                  <a:lnTo>
                    <a:pt x="162" y="42"/>
                  </a:lnTo>
                  <a:lnTo>
                    <a:pt x="174" y="30"/>
                  </a:lnTo>
                  <a:lnTo>
                    <a:pt x="174" y="24"/>
                  </a:lnTo>
                  <a:lnTo>
                    <a:pt x="180" y="12"/>
                  </a:lnTo>
                  <a:lnTo>
                    <a:pt x="168" y="0"/>
                  </a:lnTo>
                  <a:lnTo>
                    <a:pt x="138" y="0"/>
                  </a:lnTo>
                  <a:lnTo>
                    <a:pt x="126" y="6"/>
                  </a:lnTo>
                  <a:lnTo>
                    <a:pt x="108" y="12"/>
                  </a:lnTo>
                  <a:lnTo>
                    <a:pt x="96" y="18"/>
                  </a:lnTo>
                  <a:lnTo>
                    <a:pt x="84" y="30"/>
                  </a:lnTo>
                  <a:lnTo>
                    <a:pt x="84" y="42"/>
                  </a:lnTo>
                  <a:lnTo>
                    <a:pt x="42" y="6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endParaRPr>
            </a:p>
          </p:txBody>
        </p:sp>
        <p:sp>
          <p:nvSpPr>
            <p:cNvPr id="40" name="Togo" descr="© INSCALE GmbH, 05.05.2010&#10;http://www.presentationload.com/"/>
            <p:cNvSpPr>
              <a:spLocks/>
            </p:cNvSpPr>
            <p:nvPr/>
          </p:nvSpPr>
          <p:spPr bwMode="gray">
            <a:xfrm>
              <a:off x="4463181" y="4026993"/>
              <a:ext cx="46075" cy="126154"/>
            </a:xfrm>
            <a:custGeom>
              <a:avLst/>
              <a:gdLst>
                <a:gd name="T0" fmla="*/ 2147483647 w 138"/>
                <a:gd name="T1" fmla="*/ 2147483647 h 402"/>
                <a:gd name="T2" fmla="*/ 2147483647 w 138"/>
                <a:gd name="T3" fmla="*/ 2147483647 h 402"/>
                <a:gd name="T4" fmla="*/ 2147483647 w 138"/>
                <a:gd name="T5" fmla="*/ 2147483647 h 402"/>
                <a:gd name="T6" fmla="*/ 2147483647 w 138"/>
                <a:gd name="T7" fmla="*/ 2147483647 h 402"/>
                <a:gd name="T8" fmla="*/ 2147483647 w 138"/>
                <a:gd name="T9" fmla="*/ 2147483647 h 402"/>
                <a:gd name="T10" fmla="*/ 2147483647 w 138"/>
                <a:gd name="T11" fmla="*/ 2147483647 h 402"/>
                <a:gd name="T12" fmla="*/ 2147483647 w 138"/>
                <a:gd name="T13" fmla="*/ 2147483647 h 402"/>
                <a:gd name="T14" fmla="*/ 2147483647 w 138"/>
                <a:gd name="T15" fmla="*/ 2147483647 h 402"/>
                <a:gd name="T16" fmla="*/ 2147483647 w 138"/>
                <a:gd name="T17" fmla="*/ 2147483647 h 402"/>
                <a:gd name="T18" fmla="*/ 2147483647 w 138"/>
                <a:gd name="T19" fmla="*/ 2147483647 h 402"/>
                <a:gd name="T20" fmla="*/ 2147483647 w 138"/>
                <a:gd name="T21" fmla="*/ 2147483647 h 402"/>
                <a:gd name="T22" fmla="*/ 2147483647 w 138"/>
                <a:gd name="T23" fmla="*/ 2147483647 h 402"/>
                <a:gd name="T24" fmla="*/ 2147483647 w 138"/>
                <a:gd name="T25" fmla="*/ 2147483647 h 402"/>
                <a:gd name="T26" fmla="*/ 2147483647 w 138"/>
                <a:gd name="T27" fmla="*/ 2147483647 h 402"/>
                <a:gd name="T28" fmla="*/ 2147483647 w 138"/>
                <a:gd name="T29" fmla="*/ 2147483647 h 402"/>
                <a:gd name="T30" fmla="*/ 2147483647 w 138"/>
                <a:gd name="T31" fmla="*/ 2147483647 h 402"/>
                <a:gd name="T32" fmla="*/ 2147483647 w 138"/>
                <a:gd name="T33" fmla="*/ 0 h 402"/>
                <a:gd name="T34" fmla="*/ 2147483647 w 138"/>
                <a:gd name="T35" fmla="*/ 0 h 402"/>
                <a:gd name="T36" fmla="*/ 2147483647 w 138"/>
                <a:gd name="T37" fmla="*/ 2147483647 h 402"/>
                <a:gd name="T38" fmla="*/ 0 w 138"/>
                <a:gd name="T39" fmla="*/ 2147483647 h 402"/>
                <a:gd name="T40" fmla="*/ 2147483647 w 138"/>
                <a:gd name="T41" fmla="*/ 2147483647 h 402"/>
                <a:gd name="T42" fmla="*/ 2147483647 w 138"/>
                <a:gd name="T43" fmla="*/ 2147483647 h 402"/>
                <a:gd name="T44" fmla="*/ 2147483647 w 138"/>
                <a:gd name="T45" fmla="*/ 2147483647 h 402"/>
                <a:gd name="T46" fmla="*/ 2147483647 w 138"/>
                <a:gd name="T47" fmla="*/ 2147483647 h 402"/>
                <a:gd name="T48" fmla="*/ 2147483647 w 138"/>
                <a:gd name="T49" fmla="*/ 2147483647 h 402"/>
                <a:gd name="T50" fmla="*/ 2147483647 w 138"/>
                <a:gd name="T51" fmla="*/ 2147483647 h 402"/>
                <a:gd name="T52" fmla="*/ 2147483647 w 138"/>
                <a:gd name="T53" fmla="*/ 2147483647 h 402"/>
                <a:gd name="T54" fmla="*/ 2147483647 w 138"/>
                <a:gd name="T55" fmla="*/ 2147483647 h 402"/>
                <a:gd name="T56" fmla="*/ 2147483647 w 138"/>
                <a:gd name="T57" fmla="*/ 2147483647 h 402"/>
                <a:gd name="T58" fmla="*/ 2147483647 w 138"/>
                <a:gd name="T59" fmla="*/ 2147483647 h 402"/>
                <a:gd name="T60" fmla="*/ 2147483647 w 138"/>
                <a:gd name="T61" fmla="*/ 2147483647 h 402"/>
                <a:gd name="T62" fmla="*/ 2147483647 w 138"/>
                <a:gd name="T63" fmla="*/ 2147483647 h 402"/>
                <a:gd name="T64" fmla="*/ 2147483647 w 138"/>
                <a:gd name="T65" fmla="*/ 2147483647 h 402"/>
                <a:gd name="T66" fmla="*/ 2147483647 w 138"/>
                <a:gd name="T67" fmla="*/ 2147483647 h 402"/>
                <a:gd name="T68" fmla="*/ 2147483647 w 138"/>
                <a:gd name="T69" fmla="*/ 2147483647 h 402"/>
                <a:gd name="T70" fmla="*/ 2147483647 w 138"/>
                <a:gd name="T71" fmla="*/ 2147483647 h 402"/>
                <a:gd name="T72" fmla="*/ 2147483647 w 138"/>
                <a:gd name="T73" fmla="*/ 2147483647 h 402"/>
                <a:gd name="T74" fmla="*/ 2147483647 w 138"/>
                <a:gd name="T75" fmla="*/ 2147483647 h 402"/>
                <a:gd name="T76" fmla="*/ 2147483647 w 138"/>
                <a:gd name="T77" fmla="*/ 2147483647 h 402"/>
                <a:gd name="T78" fmla="*/ 2147483647 w 138"/>
                <a:gd name="T79" fmla="*/ 2147483647 h 402"/>
                <a:gd name="T80" fmla="*/ 2147483647 w 138"/>
                <a:gd name="T81" fmla="*/ 2147483647 h 402"/>
                <a:gd name="T82" fmla="*/ 2147483647 w 138"/>
                <a:gd name="T83" fmla="*/ 2147483647 h 402"/>
                <a:gd name="T84" fmla="*/ 2147483647 w 138"/>
                <a:gd name="T85" fmla="*/ 2147483647 h 402"/>
                <a:gd name="T86" fmla="*/ 2147483647 w 138"/>
                <a:gd name="T87" fmla="*/ 2147483647 h 402"/>
                <a:gd name="T88" fmla="*/ 2147483647 w 138"/>
                <a:gd name="T89" fmla="*/ 2147483647 h 402"/>
                <a:gd name="T90" fmla="*/ 2147483647 w 138"/>
                <a:gd name="T91" fmla="*/ 2147483647 h 402"/>
                <a:gd name="T92" fmla="*/ 2147483647 w 138"/>
                <a:gd name="T93" fmla="*/ 2147483647 h 402"/>
                <a:gd name="T94" fmla="*/ 2147483647 w 138"/>
                <a:gd name="T95" fmla="*/ 2147483647 h 402"/>
                <a:gd name="T96" fmla="*/ 2147483647 w 138"/>
                <a:gd name="T97" fmla="*/ 2147483647 h 402"/>
                <a:gd name="T98" fmla="*/ 2147483647 w 138"/>
                <a:gd name="T99" fmla="*/ 2147483647 h 402"/>
                <a:gd name="T100" fmla="*/ 2147483647 w 138"/>
                <a:gd name="T101" fmla="*/ 2147483647 h 402"/>
                <a:gd name="T102" fmla="*/ 2147483647 w 138"/>
                <a:gd name="T103" fmla="*/ 2147483647 h 402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138"/>
                <a:gd name="T157" fmla="*/ 0 h 402"/>
                <a:gd name="T158" fmla="*/ 138 w 138"/>
                <a:gd name="T159" fmla="*/ 402 h 402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138" h="402">
                  <a:moveTo>
                    <a:pt x="126" y="354"/>
                  </a:moveTo>
                  <a:lnTo>
                    <a:pt x="120" y="288"/>
                  </a:lnTo>
                  <a:lnTo>
                    <a:pt x="132" y="282"/>
                  </a:lnTo>
                  <a:lnTo>
                    <a:pt x="120" y="270"/>
                  </a:lnTo>
                  <a:lnTo>
                    <a:pt x="120" y="210"/>
                  </a:lnTo>
                  <a:lnTo>
                    <a:pt x="132" y="198"/>
                  </a:lnTo>
                  <a:lnTo>
                    <a:pt x="126" y="186"/>
                  </a:lnTo>
                  <a:lnTo>
                    <a:pt x="126" y="156"/>
                  </a:lnTo>
                  <a:lnTo>
                    <a:pt x="120" y="144"/>
                  </a:lnTo>
                  <a:lnTo>
                    <a:pt x="108" y="132"/>
                  </a:lnTo>
                  <a:lnTo>
                    <a:pt x="108" y="90"/>
                  </a:lnTo>
                  <a:lnTo>
                    <a:pt x="78" y="60"/>
                  </a:lnTo>
                  <a:lnTo>
                    <a:pt x="66" y="54"/>
                  </a:lnTo>
                  <a:lnTo>
                    <a:pt x="66" y="24"/>
                  </a:lnTo>
                  <a:lnTo>
                    <a:pt x="72" y="6"/>
                  </a:lnTo>
                  <a:lnTo>
                    <a:pt x="54" y="6"/>
                  </a:lnTo>
                  <a:lnTo>
                    <a:pt x="30" y="0"/>
                  </a:lnTo>
                  <a:lnTo>
                    <a:pt x="12" y="0"/>
                  </a:lnTo>
                  <a:lnTo>
                    <a:pt x="12" y="18"/>
                  </a:lnTo>
                  <a:lnTo>
                    <a:pt x="0" y="30"/>
                  </a:lnTo>
                  <a:lnTo>
                    <a:pt x="36" y="54"/>
                  </a:lnTo>
                  <a:lnTo>
                    <a:pt x="24" y="132"/>
                  </a:lnTo>
                  <a:lnTo>
                    <a:pt x="36" y="120"/>
                  </a:lnTo>
                  <a:lnTo>
                    <a:pt x="42" y="120"/>
                  </a:lnTo>
                  <a:lnTo>
                    <a:pt x="48" y="126"/>
                  </a:lnTo>
                  <a:lnTo>
                    <a:pt x="48" y="150"/>
                  </a:lnTo>
                  <a:lnTo>
                    <a:pt x="42" y="162"/>
                  </a:lnTo>
                  <a:lnTo>
                    <a:pt x="54" y="174"/>
                  </a:lnTo>
                  <a:lnTo>
                    <a:pt x="54" y="180"/>
                  </a:lnTo>
                  <a:lnTo>
                    <a:pt x="48" y="180"/>
                  </a:lnTo>
                  <a:lnTo>
                    <a:pt x="36" y="192"/>
                  </a:lnTo>
                  <a:lnTo>
                    <a:pt x="42" y="198"/>
                  </a:lnTo>
                  <a:lnTo>
                    <a:pt x="54" y="204"/>
                  </a:lnTo>
                  <a:lnTo>
                    <a:pt x="60" y="210"/>
                  </a:lnTo>
                  <a:lnTo>
                    <a:pt x="60" y="222"/>
                  </a:lnTo>
                  <a:lnTo>
                    <a:pt x="54" y="228"/>
                  </a:lnTo>
                  <a:lnTo>
                    <a:pt x="54" y="270"/>
                  </a:lnTo>
                  <a:lnTo>
                    <a:pt x="48" y="276"/>
                  </a:lnTo>
                  <a:lnTo>
                    <a:pt x="48" y="294"/>
                  </a:lnTo>
                  <a:lnTo>
                    <a:pt x="54" y="294"/>
                  </a:lnTo>
                  <a:lnTo>
                    <a:pt x="60" y="300"/>
                  </a:lnTo>
                  <a:lnTo>
                    <a:pt x="60" y="312"/>
                  </a:lnTo>
                  <a:lnTo>
                    <a:pt x="54" y="324"/>
                  </a:lnTo>
                  <a:lnTo>
                    <a:pt x="54" y="336"/>
                  </a:lnTo>
                  <a:lnTo>
                    <a:pt x="66" y="378"/>
                  </a:lnTo>
                  <a:lnTo>
                    <a:pt x="96" y="402"/>
                  </a:lnTo>
                  <a:lnTo>
                    <a:pt x="108" y="396"/>
                  </a:lnTo>
                  <a:lnTo>
                    <a:pt x="120" y="384"/>
                  </a:lnTo>
                  <a:lnTo>
                    <a:pt x="138" y="384"/>
                  </a:lnTo>
                  <a:lnTo>
                    <a:pt x="138" y="372"/>
                  </a:lnTo>
                  <a:lnTo>
                    <a:pt x="126" y="360"/>
                  </a:lnTo>
                  <a:lnTo>
                    <a:pt x="126" y="354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endParaRPr>
            </a:p>
          </p:txBody>
        </p:sp>
        <p:sp>
          <p:nvSpPr>
            <p:cNvPr id="41" name="Thailand" descr="© INSCALE GmbH, 05.05.2010&#10;http://www.presentationload.com/"/>
            <p:cNvSpPr>
              <a:spLocks/>
            </p:cNvSpPr>
            <p:nvPr/>
          </p:nvSpPr>
          <p:spPr bwMode="gray">
            <a:xfrm>
              <a:off x="6687544" y="3793058"/>
              <a:ext cx="200935" cy="369886"/>
            </a:xfrm>
            <a:custGeom>
              <a:avLst/>
              <a:gdLst>
                <a:gd name="T0" fmla="*/ 2147483647 w 618"/>
                <a:gd name="T1" fmla="*/ 2147483647 h 1188"/>
                <a:gd name="T2" fmla="*/ 2147483647 w 618"/>
                <a:gd name="T3" fmla="*/ 2147483647 h 1188"/>
                <a:gd name="T4" fmla="*/ 2147483647 w 618"/>
                <a:gd name="T5" fmla="*/ 2147483647 h 1188"/>
                <a:gd name="T6" fmla="*/ 2147483647 w 618"/>
                <a:gd name="T7" fmla="*/ 2147483647 h 1188"/>
                <a:gd name="T8" fmla="*/ 2147483647 w 618"/>
                <a:gd name="T9" fmla="*/ 2147483647 h 1188"/>
                <a:gd name="T10" fmla="*/ 2147483647 w 618"/>
                <a:gd name="T11" fmla="*/ 2147483647 h 1188"/>
                <a:gd name="T12" fmla="*/ 2147483647 w 618"/>
                <a:gd name="T13" fmla="*/ 2147483647 h 1188"/>
                <a:gd name="T14" fmla="*/ 2147483647 w 618"/>
                <a:gd name="T15" fmla="*/ 2147483647 h 1188"/>
                <a:gd name="T16" fmla="*/ 2147483647 w 618"/>
                <a:gd name="T17" fmla="*/ 2147483647 h 1188"/>
                <a:gd name="T18" fmla="*/ 2147483647 w 618"/>
                <a:gd name="T19" fmla="*/ 2147483647 h 1188"/>
                <a:gd name="T20" fmla="*/ 2147483647 w 618"/>
                <a:gd name="T21" fmla="*/ 2147483647 h 1188"/>
                <a:gd name="T22" fmla="*/ 2147483647 w 618"/>
                <a:gd name="T23" fmla="*/ 2147483647 h 1188"/>
                <a:gd name="T24" fmla="*/ 2147483647 w 618"/>
                <a:gd name="T25" fmla="*/ 0 h 1188"/>
                <a:gd name="T26" fmla="*/ 2147483647 w 618"/>
                <a:gd name="T27" fmla="*/ 2147483647 h 1188"/>
                <a:gd name="T28" fmla="*/ 2147483647 w 618"/>
                <a:gd name="T29" fmla="*/ 2147483647 h 1188"/>
                <a:gd name="T30" fmla="*/ 2147483647 w 618"/>
                <a:gd name="T31" fmla="*/ 2147483647 h 1188"/>
                <a:gd name="T32" fmla="*/ 0 w 618"/>
                <a:gd name="T33" fmla="*/ 2147483647 h 1188"/>
                <a:gd name="T34" fmla="*/ 2147483647 w 618"/>
                <a:gd name="T35" fmla="*/ 2147483647 h 1188"/>
                <a:gd name="T36" fmla="*/ 2147483647 w 618"/>
                <a:gd name="T37" fmla="*/ 2147483647 h 1188"/>
                <a:gd name="T38" fmla="*/ 2147483647 w 618"/>
                <a:gd name="T39" fmla="*/ 2147483647 h 1188"/>
                <a:gd name="T40" fmla="*/ 2147483647 w 618"/>
                <a:gd name="T41" fmla="*/ 2147483647 h 1188"/>
                <a:gd name="T42" fmla="*/ 2147483647 w 618"/>
                <a:gd name="T43" fmla="*/ 2147483647 h 1188"/>
                <a:gd name="T44" fmla="*/ 2147483647 w 618"/>
                <a:gd name="T45" fmla="*/ 2147483647 h 1188"/>
                <a:gd name="T46" fmla="*/ 2147483647 w 618"/>
                <a:gd name="T47" fmla="*/ 2147483647 h 1188"/>
                <a:gd name="T48" fmla="*/ 2147483647 w 618"/>
                <a:gd name="T49" fmla="*/ 2147483647 h 1188"/>
                <a:gd name="T50" fmla="*/ 2147483647 w 618"/>
                <a:gd name="T51" fmla="*/ 2147483647 h 1188"/>
                <a:gd name="T52" fmla="*/ 2147483647 w 618"/>
                <a:gd name="T53" fmla="*/ 2147483647 h 1188"/>
                <a:gd name="T54" fmla="*/ 2147483647 w 618"/>
                <a:gd name="T55" fmla="*/ 2147483647 h 1188"/>
                <a:gd name="T56" fmla="*/ 2147483647 w 618"/>
                <a:gd name="T57" fmla="*/ 2147483647 h 1188"/>
                <a:gd name="T58" fmla="*/ 2147483647 w 618"/>
                <a:gd name="T59" fmla="*/ 2147483647 h 1188"/>
                <a:gd name="T60" fmla="*/ 2147483647 w 618"/>
                <a:gd name="T61" fmla="*/ 2147483647 h 1188"/>
                <a:gd name="T62" fmla="*/ 2147483647 w 618"/>
                <a:gd name="T63" fmla="*/ 2147483647 h 1188"/>
                <a:gd name="T64" fmla="*/ 2147483647 w 618"/>
                <a:gd name="T65" fmla="*/ 2147483647 h 1188"/>
                <a:gd name="T66" fmla="*/ 2147483647 w 618"/>
                <a:gd name="T67" fmla="*/ 2147483647 h 1188"/>
                <a:gd name="T68" fmla="*/ 2147483647 w 618"/>
                <a:gd name="T69" fmla="*/ 2147483647 h 1188"/>
                <a:gd name="T70" fmla="*/ 2147483647 w 618"/>
                <a:gd name="T71" fmla="*/ 2147483647 h 1188"/>
                <a:gd name="T72" fmla="*/ 2147483647 w 618"/>
                <a:gd name="T73" fmla="*/ 2147483647 h 1188"/>
                <a:gd name="T74" fmla="*/ 2147483647 w 618"/>
                <a:gd name="T75" fmla="*/ 2147483647 h 1188"/>
                <a:gd name="T76" fmla="*/ 2147483647 w 618"/>
                <a:gd name="T77" fmla="*/ 2147483647 h 1188"/>
                <a:gd name="T78" fmla="*/ 2147483647 w 618"/>
                <a:gd name="T79" fmla="*/ 2147483647 h 1188"/>
                <a:gd name="T80" fmla="*/ 2147483647 w 618"/>
                <a:gd name="T81" fmla="*/ 2147483647 h 1188"/>
                <a:gd name="T82" fmla="*/ 2147483647 w 618"/>
                <a:gd name="T83" fmla="*/ 2147483647 h 1188"/>
                <a:gd name="T84" fmla="*/ 2147483647 w 618"/>
                <a:gd name="T85" fmla="*/ 2147483647 h 1188"/>
                <a:gd name="T86" fmla="*/ 2147483647 w 618"/>
                <a:gd name="T87" fmla="*/ 2147483647 h 1188"/>
                <a:gd name="T88" fmla="*/ 2147483647 w 618"/>
                <a:gd name="T89" fmla="*/ 2147483647 h 1188"/>
                <a:gd name="T90" fmla="*/ 2147483647 w 618"/>
                <a:gd name="T91" fmla="*/ 2147483647 h 1188"/>
                <a:gd name="T92" fmla="*/ 2147483647 w 618"/>
                <a:gd name="T93" fmla="*/ 2147483647 h 1188"/>
                <a:gd name="T94" fmla="*/ 2147483647 w 618"/>
                <a:gd name="T95" fmla="*/ 2147483647 h 1188"/>
                <a:gd name="T96" fmla="*/ 2147483647 w 618"/>
                <a:gd name="T97" fmla="*/ 2147483647 h 1188"/>
                <a:gd name="T98" fmla="*/ 2147483647 w 618"/>
                <a:gd name="T99" fmla="*/ 2147483647 h 1188"/>
                <a:gd name="T100" fmla="*/ 2147483647 w 618"/>
                <a:gd name="T101" fmla="*/ 2147483647 h 1188"/>
                <a:gd name="T102" fmla="*/ 2147483647 w 618"/>
                <a:gd name="T103" fmla="*/ 2147483647 h 1188"/>
                <a:gd name="T104" fmla="*/ 2147483647 w 618"/>
                <a:gd name="T105" fmla="*/ 2147483647 h 1188"/>
                <a:gd name="T106" fmla="*/ 2147483647 w 618"/>
                <a:gd name="T107" fmla="*/ 2147483647 h 1188"/>
                <a:gd name="T108" fmla="*/ 2147483647 w 618"/>
                <a:gd name="T109" fmla="*/ 2147483647 h 1188"/>
                <a:gd name="T110" fmla="*/ 2147483647 w 618"/>
                <a:gd name="T111" fmla="*/ 2147483647 h 1188"/>
                <a:gd name="T112" fmla="*/ 2147483647 w 618"/>
                <a:gd name="T113" fmla="*/ 2147483647 h 1188"/>
                <a:gd name="T114" fmla="*/ 2147483647 w 618"/>
                <a:gd name="T115" fmla="*/ 2147483647 h 1188"/>
                <a:gd name="T116" fmla="*/ 2147483647 w 618"/>
                <a:gd name="T117" fmla="*/ 2147483647 h 1188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618"/>
                <a:gd name="T178" fmla="*/ 0 h 1188"/>
                <a:gd name="T179" fmla="*/ 618 w 618"/>
                <a:gd name="T180" fmla="*/ 1188 h 1188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618" h="1188">
                  <a:moveTo>
                    <a:pt x="588" y="426"/>
                  </a:moveTo>
                  <a:lnTo>
                    <a:pt x="588" y="420"/>
                  </a:lnTo>
                  <a:lnTo>
                    <a:pt x="594" y="414"/>
                  </a:lnTo>
                  <a:lnTo>
                    <a:pt x="606" y="390"/>
                  </a:lnTo>
                  <a:lnTo>
                    <a:pt x="594" y="378"/>
                  </a:lnTo>
                  <a:lnTo>
                    <a:pt x="594" y="372"/>
                  </a:lnTo>
                  <a:lnTo>
                    <a:pt x="588" y="378"/>
                  </a:lnTo>
                  <a:lnTo>
                    <a:pt x="588" y="366"/>
                  </a:lnTo>
                  <a:lnTo>
                    <a:pt x="582" y="360"/>
                  </a:lnTo>
                  <a:lnTo>
                    <a:pt x="582" y="354"/>
                  </a:lnTo>
                  <a:lnTo>
                    <a:pt x="546" y="318"/>
                  </a:lnTo>
                  <a:lnTo>
                    <a:pt x="534" y="294"/>
                  </a:lnTo>
                  <a:lnTo>
                    <a:pt x="534" y="282"/>
                  </a:lnTo>
                  <a:lnTo>
                    <a:pt x="528" y="240"/>
                  </a:lnTo>
                  <a:lnTo>
                    <a:pt x="510" y="222"/>
                  </a:lnTo>
                  <a:lnTo>
                    <a:pt x="498" y="216"/>
                  </a:lnTo>
                  <a:lnTo>
                    <a:pt x="480" y="204"/>
                  </a:lnTo>
                  <a:lnTo>
                    <a:pt x="468" y="192"/>
                  </a:lnTo>
                  <a:lnTo>
                    <a:pt x="468" y="180"/>
                  </a:lnTo>
                  <a:lnTo>
                    <a:pt x="462" y="174"/>
                  </a:lnTo>
                  <a:lnTo>
                    <a:pt x="438" y="174"/>
                  </a:lnTo>
                  <a:lnTo>
                    <a:pt x="426" y="168"/>
                  </a:lnTo>
                  <a:lnTo>
                    <a:pt x="420" y="162"/>
                  </a:lnTo>
                  <a:lnTo>
                    <a:pt x="402" y="162"/>
                  </a:lnTo>
                  <a:lnTo>
                    <a:pt x="396" y="168"/>
                  </a:lnTo>
                  <a:lnTo>
                    <a:pt x="396" y="180"/>
                  </a:lnTo>
                  <a:lnTo>
                    <a:pt x="378" y="198"/>
                  </a:lnTo>
                  <a:lnTo>
                    <a:pt x="360" y="198"/>
                  </a:lnTo>
                  <a:lnTo>
                    <a:pt x="336" y="186"/>
                  </a:lnTo>
                  <a:lnTo>
                    <a:pt x="330" y="180"/>
                  </a:lnTo>
                  <a:lnTo>
                    <a:pt x="318" y="180"/>
                  </a:lnTo>
                  <a:lnTo>
                    <a:pt x="312" y="186"/>
                  </a:lnTo>
                  <a:lnTo>
                    <a:pt x="306" y="198"/>
                  </a:lnTo>
                  <a:lnTo>
                    <a:pt x="294" y="210"/>
                  </a:lnTo>
                  <a:lnTo>
                    <a:pt x="294" y="216"/>
                  </a:lnTo>
                  <a:lnTo>
                    <a:pt x="288" y="222"/>
                  </a:lnTo>
                  <a:lnTo>
                    <a:pt x="264" y="234"/>
                  </a:lnTo>
                  <a:lnTo>
                    <a:pt x="246" y="234"/>
                  </a:lnTo>
                  <a:lnTo>
                    <a:pt x="246" y="222"/>
                  </a:lnTo>
                  <a:lnTo>
                    <a:pt x="270" y="174"/>
                  </a:lnTo>
                  <a:lnTo>
                    <a:pt x="270" y="162"/>
                  </a:lnTo>
                  <a:lnTo>
                    <a:pt x="264" y="156"/>
                  </a:lnTo>
                  <a:lnTo>
                    <a:pt x="252" y="156"/>
                  </a:lnTo>
                  <a:lnTo>
                    <a:pt x="264" y="144"/>
                  </a:lnTo>
                  <a:lnTo>
                    <a:pt x="270" y="132"/>
                  </a:lnTo>
                  <a:lnTo>
                    <a:pt x="270" y="120"/>
                  </a:lnTo>
                  <a:lnTo>
                    <a:pt x="264" y="108"/>
                  </a:lnTo>
                  <a:lnTo>
                    <a:pt x="258" y="102"/>
                  </a:lnTo>
                  <a:lnTo>
                    <a:pt x="264" y="96"/>
                  </a:lnTo>
                  <a:lnTo>
                    <a:pt x="264" y="66"/>
                  </a:lnTo>
                  <a:lnTo>
                    <a:pt x="252" y="60"/>
                  </a:lnTo>
                  <a:lnTo>
                    <a:pt x="246" y="60"/>
                  </a:lnTo>
                  <a:lnTo>
                    <a:pt x="240" y="66"/>
                  </a:lnTo>
                  <a:lnTo>
                    <a:pt x="228" y="66"/>
                  </a:lnTo>
                  <a:lnTo>
                    <a:pt x="228" y="78"/>
                  </a:lnTo>
                  <a:lnTo>
                    <a:pt x="210" y="78"/>
                  </a:lnTo>
                  <a:lnTo>
                    <a:pt x="204" y="72"/>
                  </a:lnTo>
                  <a:lnTo>
                    <a:pt x="198" y="60"/>
                  </a:lnTo>
                  <a:lnTo>
                    <a:pt x="198" y="36"/>
                  </a:lnTo>
                  <a:lnTo>
                    <a:pt x="204" y="30"/>
                  </a:lnTo>
                  <a:lnTo>
                    <a:pt x="204" y="18"/>
                  </a:lnTo>
                  <a:lnTo>
                    <a:pt x="198" y="12"/>
                  </a:lnTo>
                  <a:lnTo>
                    <a:pt x="186" y="12"/>
                  </a:lnTo>
                  <a:lnTo>
                    <a:pt x="174" y="6"/>
                  </a:lnTo>
                  <a:lnTo>
                    <a:pt x="168" y="0"/>
                  </a:lnTo>
                  <a:lnTo>
                    <a:pt x="138" y="0"/>
                  </a:lnTo>
                  <a:lnTo>
                    <a:pt x="132" y="6"/>
                  </a:lnTo>
                  <a:lnTo>
                    <a:pt x="126" y="6"/>
                  </a:lnTo>
                  <a:lnTo>
                    <a:pt x="120" y="30"/>
                  </a:lnTo>
                  <a:lnTo>
                    <a:pt x="96" y="30"/>
                  </a:lnTo>
                  <a:lnTo>
                    <a:pt x="96" y="36"/>
                  </a:lnTo>
                  <a:lnTo>
                    <a:pt x="90" y="42"/>
                  </a:lnTo>
                  <a:lnTo>
                    <a:pt x="84" y="54"/>
                  </a:lnTo>
                  <a:lnTo>
                    <a:pt x="78" y="60"/>
                  </a:lnTo>
                  <a:lnTo>
                    <a:pt x="66" y="60"/>
                  </a:lnTo>
                  <a:lnTo>
                    <a:pt x="54" y="54"/>
                  </a:lnTo>
                  <a:lnTo>
                    <a:pt x="24" y="54"/>
                  </a:lnTo>
                  <a:lnTo>
                    <a:pt x="24" y="102"/>
                  </a:lnTo>
                  <a:lnTo>
                    <a:pt x="18" y="108"/>
                  </a:lnTo>
                  <a:lnTo>
                    <a:pt x="12" y="108"/>
                  </a:lnTo>
                  <a:lnTo>
                    <a:pt x="6" y="114"/>
                  </a:lnTo>
                  <a:lnTo>
                    <a:pt x="6" y="120"/>
                  </a:lnTo>
                  <a:lnTo>
                    <a:pt x="24" y="138"/>
                  </a:lnTo>
                  <a:lnTo>
                    <a:pt x="24" y="156"/>
                  </a:lnTo>
                  <a:lnTo>
                    <a:pt x="0" y="156"/>
                  </a:lnTo>
                  <a:lnTo>
                    <a:pt x="0" y="162"/>
                  </a:lnTo>
                  <a:lnTo>
                    <a:pt x="24" y="186"/>
                  </a:lnTo>
                  <a:lnTo>
                    <a:pt x="36" y="192"/>
                  </a:lnTo>
                  <a:lnTo>
                    <a:pt x="30" y="216"/>
                  </a:lnTo>
                  <a:lnTo>
                    <a:pt x="36" y="216"/>
                  </a:lnTo>
                  <a:lnTo>
                    <a:pt x="36" y="222"/>
                  </a:lnTo>
                  <a:lnTo>
                    <a:pt x="42" y="234"/>
                  </a:lnTo>
                  <a:lnTo>
                    <a:pt x="60" y="252"/>
                  </a:lnTo>
                  <a:lnTo>
                    <a:pt x="72" y="258"/>
                  </a:lnTo>
                  <a:lnTo>
                    <a:pt x="84" y="270"/>
                  </a:lnTo>
                  <a:lnTo>
                    <a:pt x="96" y="276"/>
                  </a:lnTo>
                  <a:lnTo>
                    <a:pt x="102" y="282"/>
                  </a:lnTo>
                  <a:lnTo>
                    <a:pt x="102" y="288"/>
                  </a:lnTo>
                  <a:lnTo>
                    <a:pt x="96" y="288"/>
                  </a:lnTo>
                  <a:lnTo>
                    <a:pt x="96" y="306"/>
                  </a:lnTo>
                  <a:lnTo>
                    <a:pt x="102" y="318"/>
                  </a:lnTo>
                  <a:lnTo>
                    <a:pt x="108" y="324"/>
                  </a:lnTo>
                  <a:lnTo>
                    <a:pt x="114" y="324"/>
                  </a:lnTo>
                  <a:lnTo>
                    <a:pt x="120" y="318"/>
                  </a:lnTo>
                  <a:lnTo>
                    <a:pt x="126" y="324"/>
                  </a:lnTo>
                  <a:lnTo>
                    <a:pt x="126" y="342"/>
                  </a:lnTo>
                  <a:lnTo>
                    <a:pt x="120" y="348"/>
                  </a:lnTo>
                  <a:lnTo>
                    <a:pt x="108" y="348"/>
                  </a:lnTo>
                  <a:lnTo>
                    <a:pt x="114" y="360"/>
                  </a:lnTo>
                  <a:lnTo>
                    <a:pt x="114" y="384"/>
                  </a:lnTo>
                  <a:lnTo>
                    <a:pt x="108" y="396"/>
                  </a:lnTo>
                  <a:lnTo>
                    <a:pt x="102" y="402"/>
                  </a:lnTo>
                  <a:lnTo>
                    <a:pt x="84" y="438"/>
                  </a:lnTo>
                  <a:lnTo>
                    <a:pt x="90" y="444"/>
                  </a:lnTo>
                  <a:lnTo>
                    <a:pt x="90" y="450"/>
                  </a:lnTo>
                  <a:lnTo>
                    <a:pt x="96" y="456"/>
                  </a:lnTo>
                  <a:lnTo>
                    <a:pt x="102" y="468"/>
                  </a:lnTo>
                  <a:lnTo>
                    <a:pt x="108" y="474"/>
                  </a:lnTo>
                  <a:lnTo>
                    <a:pt x="114" y="486"/>
                  </a:lnTo>
                  <a:lnTo>
                    <a:pt x="156" y="528"/>
                  </a:lnTo>
                  <a:lnTo>
                    <a:pt x="162" y="540"/>
                  </a:lnTo>
                  <a:lnTo>
                    <a:pt x="162" y="570"/>
                  </a:lnTo>
                  <a:lnTo>
                    <a:pt x="168" y="588"/>
                  </a:lnTo>
                  <a:lnTo>
                    <a:pt x="168" y="612"/>
                  </a:lnTo>
                  <a:lnTo>
                    <a:pt x="192" y="636"/>
                  </a:lnTo>
                  <a:lnTo>
                    <a:pt x="192" y="660"/>
                  </a:lnTo>
                  <a:lnTo>
                    <a:pt x="198" y="672"/>
                  </a:lnTo>
                  <a:lnTo>
                    <a:pt x="198" y="702"/>
                  </a:lnTo>
                  <a:lnTo>
                    <a:pt x="192" y="714"/>
                  </a:lnTo>
                  <a:lnTo>
                    <a:pt x="192" y="732"/>
                  </a:lnTo>
                  <a:lnTo>
                    <a:pt x="174" y="768"/>
                  </a:lnTo>
                  <a:lnTo>
                    <a:pt x="156" y="786"/>
                  </a:lnTo>
                  <a:lnTo>
                    <a:pt x="156" y="798"/>
                  </a:lnTo>
                  <a:lnTo>
                    <a:pt x="162" y="804"/>
                  </a:lnTo>
                  <a:lnTo>
                    <a:pt x="162" y="816"/>
                  </a:lnTo>
                  <a:lnTo>
                    <a:pt x="156" y="828"/>
                  </a:lnTo>
                  <a:lnTo>
                    <a:pt x="150" y="834"/>
                  </a:lnTo>
                  <a:lnTo>
                    <a:pt x="144" y="846"/>
                  </a:lnTo>
                  <a:lnTo>
                    <a:pt x="144" y="852"/>
                  </a:lnTo>
                  <a:lnTo>
                    <a:pt x="138" y="858"/>
                  </a:lnTo>
                  <a:lnTo>
                    <a:pt x="132" y="876"/>
                  </a:lnTo>
                  <a:lnTo>
                    <a:pt x="126" y="888"/>
                  </a:lnTo>
                  <a:lnTo>
                    <a:pt x="126" y="906"/>
                  </a:lnTo>
                  <a:lnTo>
                    <a:pt x="120" y="918"/>
                  </a:lnTo>
                  <a:lnTo>
                    <a:pt x="120" y="966"/>
                  </a:lnTo>
                  <a:lnTo>
                    <a:pt x="126" y="978"/>
                  </a:lnTo>
                  <a:lnTo>
                    <a:pt x="126" y="1008"/>
                  </a:lnTo>
                  <a:lnTo>
                    <a:pt x="132" y="1014"/>
                  </a:lnTo>
                  <a:lnTo>
                    <a:pt x="132" y="1020"/>
                  </a:lnTo>
                  <a:lnTo>
                    <a:pt x="138" y="1020"/>
                  </a:lnTo>
                  <a:lnTo>
                    <a:pt x="138" y="1002"/>
                  </a:lnTo>
                  <a:lnTo>
                    <a:pt x="144" y="990"/>
                  </a:lnTo>
                  <a:lnTo>
                    <a:pt x="144" y="978"/>
                  </a:lnTo>
                  <a:lnTo>
                    <a:pt x="150" y="972"/>
                  </a:lnTo>
                  <a:lnTo>
                    <a:pt x="150" y="996"/>
                  </a:lnTo>
                  <a:lnTo>
                    <a:pt x="162" y="996"/>
                  </a:lnTo>
                  <a:lnTo>
                    <a:pt x="186" y="1020"/>
                  </a:lnTo>
                  <a:lnTo>
                    <a:pt x="192" y="1032"/>
                  </a:lnTo>
                  <a:lnTo>
                    <a:pt x="198" y="1038"/>
                  </a:lnTo>
                  <a:lnTo>
                    <a:pt x="198" y="1044"/>
                  </a:lnTo>
                  <a:lnTo>
                    <a:pt x="228" y="1074"/>
                  </a:lnTo>
                  <a:lnTo>
                    <a:pt x="228" y="1098"/>
                  </a:lnTo>
                  <a:lnTo>
                    <a:pt x="234" y="1110"/>
                  </a:lnTo>
                  <a:lnTo>
                    <a:pt x="246" y="1128"/>
                  </a:lnTo>
                  <a:lnTo>
                    <a:pt x="264" y="1146"/>
                  </a:lnTo>
                  <a:lnTo>
                    <a:pt x="270" y="1140"/>
                  </a:lnTo>
                  <a:lnTo>
                    <a:pt x="276" y="1128"/>
                  </a:lnTo>
                  <a:lnTo>
                    <a:pt x="270" y="1122"/>
                  </a:lnTo>
                  <a:lnTo>
                    <a:pt x="270" y="1110"/>
                  </a:lnTo>
                  <a:lnTo>
                    <a:pt x="276" y="1104"/>
                  </a:lnTo>
                  <a:lnTo>
                    <a:pt x="288" y="1104"/>
                  </a:lnTo>
                  <a:lnTo>
                    <a:pt x="294" y="1116"/>
                  </a:lnTo>
                  <a:lnTo>
                    <a:pt x="294" y="1122"/>
                  </a:lnTo>
                  <a:lnTo>
                    <a:pt x="312" y="1122"/>
                  </a:lnTo>
                  <a:lnTo>
                    <a:pt x="324" y="1128"/>
                  </a:lnTo>
                  <a:lnTo>
                    <a:pt x="330" y="1134"/>
                  </a:lnTo>
                  <a:lnTo>
                    <a:pt x="330" y="1146"/>
                  </a:lnTo>
                  <a:lnTo>
                    <a:pt x="342" y="1146"/>
                  </a:lnTo>
                  <a:lnTo>
                    <a:pt x="342" y="1158"/>
                  </a:lnTo>
                  <a:lnTo>
                    <a:pt x="330" y="1170"/>
                  </a:lnTo>
                  <a:lnTo>
                    <a:pt x="330" y="1176"/>
                  </a:lnTo>
                  <a:lnTo>
                    <a:pt x="336" y="1182"/>
                  </a:lnTo>
                  <a:lnTo>
                    <a:pt x="354" y="1182"/>
                  </a:lnTo>
                  <a:lnTo>
                    <a:pt x="354" y="1176"/>
                  </a:lnTo>
                  <a:lnTo>
                    <a:pt x="366" y="1176"/>
                  </a:lnTo>
                  <a:lnTo>
                    <a:pt x="372" y="1170"/>
                  </a:lnTo>
                  <a:lnTo>
                    <a:pt x="378" y="1170"/>
                  </a:lnTo>
                  <a:lnTo>
                    <a:pt x="396" y="1188"/>
                  </a:lnTo>
                  <a:lnTo>
                    <a:pt x="402" y="1182"/>
                  </a:lnTo>
                  <a:lnTo>
                    <a:pt x="402" y="1176"/>
                  </a:lnTo>
                  <a:lnTo>
                    <a:pt x="408" y="1164"/>
                  </a:lnTo>
                  <a:lnTo>
                    <a:pt x="414" y="1158"/>
                  </a:lnTo>
                  <a:lnTo>
                    <a:pt x="420" y="1146"/>
                  </a:lnTo>
                  <a:lnTo>
                    <a:pt x="396" y="1134"/>
                  </a:lnTo>
                  <a:lnTo>
                    <a:pt x="390" y="1128"/>
                  </a:lnTo>
                  <a:lnTo>
                    <a:pt x="390" y="1116"/>
                  </a:lnTo>
                  <a:lnTo>
                    <a:pt x="384" y="1104"/>
                  </a:lnTo>
                  <a:lnTo>
                    <a:pt x="384" y="1092"/>
                  </a:lnTo>
                  <a:lnTo>
                    <a:pt x="378" y="1080"/>
                  </a:lnTo>
                  <a:lnTo>
                    <a:pt x="372" y="1074"/>
                  </a:lnTo>
                  <a:lnTo>
                    <a:pt x="354" y="1074"/>
                  </a:lnTo>
                  <a:lnTo>
                    <a:pt x="342" y="1080"/>
                  </a:lnTo>
                  <a:lnTo>
                    <a:pt x="336" y="1086"/>
                  </a:lnTo>
                  <a:lnTo>
                    <a:pt x="318" y="1086"/>
                  </a:lnTo>
                  <a:lnTo>
                    <a:pt x="312" y="1080"/>
                  </a:lnTo>
                  <a:lnTo>
                    <a:pt x="306" y="1068"/>
                  </a:lnTo>
                  <a:lnTo>
                    <a:pt x="306" y="1056"/>
                  </a:lnTo>
                  <a:lnTo>
                    <a:pt x="294" y="1032"/>
                  </a:lnTo>
                  <a:lnTo>
                    <a:pt x="288" y="1032"/>
                  </a:lnTo>
                  <a:lnTo>
                    <a:pt x="288" y="1050"/>
                  </a:lnTo>
                  <a:lnTo>
                    <a:pt x="282" y="1056"/>
                  </a:lnTo>
                  <a:lnTo>
                    <a:pt x="276" y="1056"/>
                  </a:lnTo>
                  <a:lnTo>
                    <a:pt x="270" y="1044"/>
                  </a:lnTo>
                  <a:lnTo>
                    <a:pt x="264" y="1038"/>
                  </a:lnTo>
                  <a:lnTo>
                    <a:pt x="258" y="1026"/>
                  </a:lnTo>
                  <a:lnTo>
                    <a:pt x="258" y="1014"/>
                  </a:lnTo>
                  <a:lnTo>
                    <a:pt x="270" y="1002"/>
                  </a:lnTo>
                  <a:lnTo>
                    <a:pt x="270" y="1008"/>
                  </a:lnTo>
                  <a:lnTo>
                    <a:pt x="276" y="1008"/>
                  </a:lnTo>
                  <a:lnTo>
                    <a:pt x="276" y="1014"/>
                  </a:lnTo>
                  <a:lnTo>
                    <a:pt x="282" y="1014"/>
                  </a:lnTo>
                  <a:lnTo>
                    <a:pt x="288" y="1008"/>
                  </a:lnTo>
                  <a:lnTo>
                    <a:pt x="282" y="1002"/>
                  </a:lnTo>
                  <a:lnTo>
                    <a:pt x="282" y="990"/>
                  </a:lnTo>
                  <a:lnTo>
                    <a:pt x="276" y="978"/>
                  </a:lnTo>
                  <a:lnTo>
                    <a:pt x="270" y="972"/>
                  </a:lnTo>
                  <a:lnTo>
                    <a:pt x="270" y="960"/>
                  </a:lnTo>
                  <a:lnTo>
                    <a:pt x="258" y="948"/>
                  </a:lnTo>
                  <a:lnTo>
                    <a:pt x="246" y="948"/>
                  </a:lnTo>
                  <a:lnTo>
                    <a:pt x="246" y="894"/>
                  </a:lnTo>
                  <a:lnTo>
                    <a:pt x="192" y="906"/>
                  </a:lnTo>
                  <a:lnTo>
                    <a:pt x="192" y="864"/>
                  </a:lnTo>
                  <a:lnTo>
                    <a:pt x="186" y="828"/>
                  </a:lnTo>
                  <a:lnTo>
                    <a:pt x="186" y="804"/>
                  </a:lnTo>
                  <a:lnTo>
                    <a:pt x="180" y="792"/>
                  </a:lnTo>
                  <a:lnTo>
                    <a:pt x="174" y="786"/>
                  </a:lnTo>
                  <a:lnTo>
                    <a:pt x="180" y="786"/>
                  </a:lnTo>
                  <a:lnTo>
                    <a:pt x="192" y="774"/>
                  </a:lnTo>
                  <a:lnTo>
                    <a:pt x="198" y="762"/>
                  </a:lnTo>
                  <a:lnTo>
                    <a:pt x="204" y="744"/>
                  </a:lnTo>
                  <a:lnTo>
                    <a:pt x="204" y="678"/>
                  </a:lnTo>
                  <a:lnTo>
                    <a:pt x="210" y="678"/>
                  </a:lnTo>
                  <a:lnTo>
                    <a:pt x="216" y="672"/>
                  </a:lnTo>
                  <a:lnTo>
                    <a:pt x="222" y="660"/>
                  </a:lnTo>
                  <a:lnTo>
                    <a:pt x="228" y="654"/>
                  </a:lnTo>
                  <a:lnTo>
                    <a:pt x="228" y="612"/>
                  </a:lnTo>
                  <a:lnTo>
                    <a:pt x="222" y="600"/>
                  </a:lnTo>
                  <a:lnTo>
                    <a:pt x="222" y="594"/>
                  </a:lnTo>
                  <a:lnTo>
                    <a:pt x="216" y="588"/>
                  </a:lnTo>
                  <a:lnTo>
                    <a:pt x="222" y="558"/>
                  </a:lnTo>
                  <a:lnTo>
                    <a:pt x="234" y="558"/>
                  </a:lnTo>
                  <a:lnTo>
                    <a:pt x="234" y="552"/>
                  </a:lnTo>
                  <a:lnTo>
                    <a:pt x="240" y="546"/>
                  </a:lnTo>
                  <a:lnTo>
                    <a:pt x="264" y="546"/>
                  </a:lnTo>
                  <a:lnTo>
                    <a:pt x="270" y="552"/>
                  </a:lnTo>
                  <a:lnTo>
                    <a:pt x="294" y="564"/>
                  </a:lnTo>
                  <a:lnTo>
                    <a:pt x="300" y="570"/>
                  </a:lnTo>
                  <a:lnTo>
                    <a:pt x="288" y="576"/>
                  </a:lnTo>
                  <a:lnTo>
                    <a:pt x="288" y="588"/>
                  </a:lnTo>
                  <a:lnTo>
                    <a:pt x="282" y="594"/>
                  </a:lnTo>
                  <a:lnTo>
                    <a:pt x="282" y="612"/>
                  </a:lnTo>
                  <a:lnTo>
                    <a:pt x="288" y="624"/>
                  </a:lnTo>
                  <a:lnTo>
                    <a:pt x="306" y="624"/>
                  </a:lnTo>
                  <a:lnTo>
                    <a:pt x="330" y="612"/>
                  </a:lnTo>
                  <a:lnTo>
                    <a:pt x="342" y="612"/>
                  </a:lnTo>
                  <a:lnTo>
                    <a:pt x="354" y="606"/>
                  </a:lnTo>
                  <a:lnTo>
                    <a:pt x="360" y="600"/>
                  </a:lnTo>
                  <a:lnTo>
                    <a:pt x="366" y="600"/>
                  </a:lnTo>
                  <a:lnTo>
                    <a:pt x="396" y="684"/>
                  </a:lnTo>
                  <a:lnTo>
                    <a:pt x="402" y="678"/>
                  </a:lnTo>
                  <a:lnTo>
                    <a:pt x="414" y="672"/>
                  </a:lnTo>
                  <a:lnTo>
                    <a:pt x="426" y="672"/>
                  </a:lnTo>
                  <a:lnTo>
                    <a:pt x="426" y="642"/>
                  </a:lnTo>
                  <a:lnTo>
                    <a:pt x="414" y="630"/>
                  </a:lnTo>
                  <a:lnTo>
                    <a:pt x="414" y="600"/>
                  </a:lnTo>
                  <a:lnTo>
                    <a:pt x="402" y="588"/>
                  </a:lnTo>
                  <a:lnTo>
                    <a:pt x="396" y="552"/>
                  </a:lnTo>
                  <a:lnTo>
                    <a:pt x="426" y="522"/>
                  </a:lnTo>
                  <a:lnTo>
                    <a:pt x="426" y="516"/>
                  </a:lnTo>
                  <a:lnTo>
                    <a:pt x="432" y="504"/>
                  </a:lnTo>
                  <a:lnTo>
                    <a:pt x="438" y="498"/>
                  </a:lnTo>
                  <a:lnTo>
                    <a:pt x="450" y="492"/>
                  </a:lnTo>
                  <a:lnTo>
                    <a:pt x="468" y="486"/>
                  </a:lnTo>
                  <a:lnTo>
                    <a:pt x="504" y="486"/>
                  </a:lnTo>
                  <a:lnTo>
                    <a:pt x="510" y="492"/>
                  </a:lnTo>
                  <a:lnTo>
                    <a:pt x="522" y="492"/>
                  </a:lnTo>
                  <a:lnTo>
                    <a:pt x="534" y="486"/>
                  </a:lnTo>
                  <a:lnTo>
                    <a:pt x="564" y="486"/>
                  </a:lnTo>
                  <a:lnTo>
                    <a:pt x="576" y="492"/>
                  </a:lnTo>
                  <a:lnTo>
                    <a:pt x="582" y="498"/>
                  </a:lnTo>
                  <a:lnTo>
                    <a:pt x="588" y="498"/>
                  </a:lnTo>
                  <a:lnTo>
                    <a:pt x="594" y="492"/>
                  </a:lnTo>
                  <a:lnTo>
                    <a:pt x="600" y="480"/>
                  </a:lnTo>
                  <a:lnTo>
                    <a:pt x="618" y="462"/>
                  </a:lnTo>
                  <a:lnTo>
                    <a:pt x="618" y="450"/>
                  </a:lnTo>
                  <a:lnTo>
                    <a:pt x="612" y="444"/>
                  </a:lnTo>
                  <a:lnTo>
                    <a:pt x="600" y="438"/>
                  </a:lnTo>
                  <a:lnTo>
                    <a:pt x="588" y="426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endParaRPr>
            </a:p>
          </p:txBody>
        </p:sp>
        <p:sp>
          <p:nvSpPr>
            <p:cNvPr id="42" name="Tanzania" descr="© INSCALE GmbH, 05.05.2010&#10;http://www.presentationload.com/"/>
            <p:cNvSpPr>
              <a:spLocks noEditPoints="1"/>
            </p:cNvSpPr>
            <p:nvPr/>
          </p:nvSpPr>
          <p:spPr bwMode="gray">
            <a:xfrm>
              <a:off x="5150454" y="4329516"/>
              <a:ext cx="248289" cy="269454"/>
            </a:xfrm>
            <a:custGeom>
              <a:avLst/>
              <a:gdLst>
                <a:gd name="T0" fmla="*/ 2147483647 w 768"/>
                <a:gd name="T1" fmla="*/ 2147483647 h 870"/>
                <a:gd name="T2" fmla="*/ 2147483647 w 768"/>
                <a:gd name="T3" fmla="*/ 2147483647 h 870"/>
                <a:gd name="T4" fmla="*/ 2147483647 w 768"/>
                <a:gd name="T5" fmla="*/ 2147483647 h 870"/>
                <a:gd name="T6" fmla="*/ 2147483647 w 768"/>
                <a:gd name="T7" fmla="*/ 2147483647 h 870"/>
                <a:gd name="T8" fmla="*/ 2147483647 w 768"/>
                <a:gd name="T9" fmla="*/ 2147483647 h 870"/>
                <a:gd name="T10" fmla="*/ 2147483647 w 768"/>
                <a:gd name="T11" fmla="*/ 2147483647 h 870"/>
                <a:gd name="T12" fmla="*/ 2147483647 w 768"/>
                <a:gd name="T13" fmla="*/ 2147483647 h 870"/>
                <a:gd name="T14" fmla="*/ 2147483647 w 768"/>
                <a:gd name="T15" fmla="*/ 2147483647 h 870"/>
                <a:gd name="T16" fmla="*/ 2147483647 w 768"/>
                <a:gd name="T17" fmla="*/ 2147483647 h 870"/>
                <a:gd name="T18" fmla="*/ 2147483647 w 768"/>
                <a:gd name="T19" fmla="*/ 2147483647 h 870"/>
                <a:gd name="T20" fmla="*/ 2147483647 w 768"/>
                <a:gd name="T21" fmla="*/ 2147483647 h 870"/>
                <a:gd name="T22" fmla="*/ 2147483647 w 768"/>
                <a:gd name="T23" fmla="*/ 2147483647 h 870"/>
                <a:gd name="T24" fmla="*/ 2147483647 w 768"/>
                <a:gd name="T25" fmla="*/ 2147483647 h 870"/>
                <a:gd name="T26" fmla="*/ 2147483647 w 768"/>
                <a:gd name="T27" fmla="*/ 2147483647 h 870"/>
                <a:gd name="T28" fmla="*/ 2147483647 w 768"/>
                <a:gd name="T29" fmla="*/ 2147483647 h 870"/>
                <a:gd name="T30" fmla="*/ 2147483647 w 768"/>
                <a:gd name="T31" fmla="*/ 2147483647 h 870"/>
                <a:gd name="T32" fmla="*/ 2147483647 w 768"/>
                <a:gd name="T33" fmla="*/ 2147483647 h 870"/>
                <a:gd name="T34" fmla="*/ 2147483647 w 768"/>
                <a:gd name="T35" fmla="*/ 2147483647 h 870"/>
                <a:gd name="T36" fmla="*/ 2147483647 w 768"/>
                <a:gd name="T37" fmla="*/ 2147483647 h 870"/>
                <a:gd name="T38" fmla="*/ 2147483647 w 768"/>
                <a:gd name="T39" fmla="*/ 2147483647 h 870"/>
                <a:gd name="T40" fmla="*/ 2147483647 w 768"/>
                <a:gd name="T41" fmla="*/ 2147483647 h 870"/>
                <a:gd name="T42" fmla="*/ 2147483647 w 768"/>
                <a:gd name="T43" fmla="*/ 2147483647 h 870"/>
                <a:gd name="T44" fmla="*/ 2147483647 w 768"/>
                <a:gd name="T45" fmla="*/ 2147483647 h 870"/>
                <a:gd name="T46" fmla="*/ 2147483647 w 768"/>
                <a:gd name="T47" fmla="*/ 2147483647 h 870"/>
                <a:gd name="T48" fmla="*/ 2147483647 w 768"/>
                <a:gd name="T49" fmla="*/ 2147483647 h 870"/>
                <a:gd name="T50" fmla="*/ 2147483647 w 768"/>
                <a:gd name="T51" fmla="*/ 2147483647 h 870"/>
                <a:gd name="T52" fmla="*/ 2147483647 w 768"/>
                <a:gd name="T53" fmla="*/ 2147483647 h 870"/>
                <a:gd name="T54" fmla="*/ 2147483647 w 768"/>
                <a:gd name="T55" fmla="*/ 2147483647 h 870"/>
                <a:gd name="T56" fmla="*/ 2147483647 w 768"/>
                <a:gd name="T57" fmla="*/ 2147483647 h 870"/>
                <a:gd name="T58" fmla="*/ 2147483647 w 768"/>
                <a:gd name="T59" fmla="*/ 2147483647 h 870"/>
                <a:gd name="T60" fmla="*/ 2147483647 w 768"/>
                <a:gd name="T61" fmla="*/ 2147483647 h 870"/>
                <a:gd name="T62" fmla="*/ 2147483647 w 768"/>
                <a:gd name="T63" fmla="*/ 2147483647 h 870"/>
                <a:gd name="T64" fmla="*/ 2147483647 w 768"/>
                <a:gd name="T65" fmla="*/ 2147483647 h 870"/>
                <a:gd name="T66" fmla="*/ 2147483647 w 768"/>
                <a:gd name="T67" fmla="*/ 2147483647 h 870"/>
                <a:gd name="T68" fmla="*/ 2147483647 w 768"/>
                <a:gd name="T69" fmla="*/ 2147483647 h 870"/>
                <a:gd name="T70" fmla="*/ 2147483647 w 768"/>
                <a:gd name="T71" fmla="*/ 2147483647 h 870"/>
                <a:gd name="T72" fmla="*/ 2147483647 w 768"/>
                <a:gd name="T73" fmla="*/ 2147483647 h 870"/>
                <a:gd name="T74" fmla="*/ 2147483647 w 768"/>
                <a:gd name="T75" fmla="*/ 2147483647 h 870"/>
                <a:gd name="T76" fmla="*/ 2147483647 w 768"/>
                <a:gd name="T77" fmla="*/ 2147483647 h 870"/>
                <a:gd name="T78" fmla="*/ 2147483647 w 768"/>
                <a:gd name="T79" fmla="*/ 2147483647 h 870"/>
                <a:gd name="T80" fmla="*/ 2147483647 w 768"/>
                <a:gd name="T81" fmla="*/ 2147483647 h 870"/>
                <a:gd name="T82" fmla="*/ 2147483647 w 768"/>
                <a:gd name="T83" fmla="*/ 2147483647 h 870"/>
                <a:gd name="T84" fmla="*/ 2147483647 w 768"/>
                <a:gd name="T85" fmla="*/ 2147483647 h 870"/>
                <a:gd name="T86" fmla="*/ 2147483647 w 768"/>
                <a:gd name="T87" fmla="*/ 2147483647 h 870"/>
                <a:gd name="T88" fmla="*/ 2147483647 w 768"/>
                <a:gd name="T89" fmla="*/ 2147483647 h 870"/>
                <a:gd name="T90" fmla="*/ 2147483647 w 768"/>
                <a:gd name="T91" fmla="*/ 2147483647 h 870"/>
                <a:gd name="T92" fmla="*/ 2147483647 w 768"/>
                <a:gd name="T93" fmla="*/ 2147483647 h 870"/>
                <a:gd name="T94" fmla="*/ 2147483647 w 768"/>
                <a:gd name="T95" fmla="*/ 2147483647 h 870"/>
                <a:gd name="T96" fmla="*/ 2147483647 w 768"/>
                <a:gd name="T97" fmla="*/ 2147483647 h 870"/>
                <a:gd name="T98" fmla="*/ 2147483647 w 768"/>
                <a:gd name="T99" fmla="*/ 2147483647 h 870"/>
                <a:gd name="T100" fmla="*/ 2147483647 w 768"/>
                <a:gd name="T101" fmla="*/ 2147483647 h 870"/>
                <a:gd name="T102" fmla="*/ 2147483647 w 768"/>
                <a:gd name="T103" fmla="*/ 2147483647 h 870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768"/>
                <a:gd name="T157" fmla="*/ 0 h 870"/>
                <a:gd name="T158" fmla="*/ 768 w 768"/>
                <a:gd name="T159" fmla="*/ 870 h 870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768" h="870">
                  <a:moveTo>
                    <a:pt x="762" y="744"/>
                  </a:moveTo>
                  <a:lnTo>
                    <a:pt x="750" y="744"/>
                  </a:lnTo>
                  <a:lnTo>
                    <a:pt x="744" y="738"/>
                  </a:lnTo>
                  <a:lnTo>
                    <a:pt x="732" y="732"/>
                  </a:lnTo>
                  <a:lnTo>
                    <a:pt x="720" y="720"/>
                  </a:lnTo>
                  <a:lnTo>
                    <a:pt x="720" y="708"/>
                  </a:lnTo>
                  <a:lnTo>
                    <a:pt x="714" y="690"/>
                  </a:lnTo>
                  <a:lnTo>
                    <a:pt x="714" y="654"/>
                  </a:lnTo>
                  <a:lnTo>
                    <a:pt x="690" y="612"/>
                  </a:lnTo>
                  <a:lnTo>
                    <a:pt x="702" y="564"/>
                  </a:lnTo>
                  <a:lnTo>
                    <a:pt x="684" y="540"/>
                  </a:lnTo>
                  <a:lnTo>
                    <a:pt x="690" y="528"/>
                  </a:lnTo>
                  <a:lnTo>
                    <a:pt x="696" y="522"/>
                  </a:lnTo>
                  <a:lnTo>
                    <a:pt x="708" y="498"/>
                  </a:lnTo>
                  <a:lnTo>
                    <a:pt x="708" y="480"/>
                  </a:lnTo>
                  <a:lnTo>
                    <a:pt x="702" y="474"/>
                  </a:lnTo>
                  <a:lnTo>
                    <a:pt x="690" y="468"/>
                  </a:lnTo>
                  <a:lnTo>
                    <a:pt x="672" y="456"/>
                  </a:lnTo>
                  <a:lnTo>
                    <a:pt x="660" y="450"/>
                  </a:lnTo>
                  <a:lnTo>
                    <a:pt x="654" y="438"/>
                  </a:lnTo>
                  <a:lnTo>
                    <a:pt x="654" y="426"/>
                  </a:lnTo>
                  <a:lnTo>
                    <a:pt x="660" y="414"/>
                  </a:lnTo>
                  <a:lnTo>
                    <a:pt x="666" y="396"/>
                  </a:lnTo>
                  <a:lnTo>
                    <a:pt x="666" y="384"/>
                  </a:lnTo>
                  <a:lnTo>
                    <a:pt x="672" y="366"/>
                  </a:lnTo>
                  <a:lnTo>
                    <a:pt x="678" y="354"/>
                  </a:lnTo>
                  <a:lnTo>
                    <a:pt x="678" y="330"/>
                  </a:lnTo>
                  <a:lnTo>
                    <a:pt x="684" y="318"/>
                  </a:lnTo>
                  <a:lnTo>
                    <a:pt x="684" y="300"/>
                  </a:lnTo>
                  <a:lnTo>
                    <a:pt x="570" y="192"/>
                  </a:lnTo>
                  <a:lnTo>
                    <a:pt x="576" y="186"/>
                  </a:lnTo>
                  <a:lnTo>
                    <a:pt x="582" y="186"/>
                  </a:lnTo>
                  <a:lnTo>
                    <a:pt x="588" y="180"/>
                  </a:lnTo>
                  <a:lnTo>
                    <a:pt x="588" y="174"/>
                  </a:lnTo>
                  <a:lnTo>
                    <a:pt x="576" y="162"/>
                  </a:lnTo>
                  <a:lnTo>
                    <a:pt x="324" y="6"/>
                  </a:lnTo>
                  <a:lnTo>
                    <a:pt x="312" y="6"/>
                  </a:lnTo>
                  <a:lnTo>
                    <a:pt x="312" y="18"/>
                  </a:lnTo>
                  <a:lnTo>
                    <a:pt x="318" y="24"/>
                  </a:lnTo>
                  <a:lnTo>
                    <a:pt x="318" y="36"/>
                  </a:lnTo>
                  <a:lnTo>
                    <a:pt x="294" y="48"/>
                  </a:lnTo>
                  <a:lnTo>
                    <a:pt x="276" y="66"/>
                  </a:lnTo>
                  <a:lnTo>
                    <a:pt x="264" y="84"/>
                  </a:lnTo>
                  <a:lnTo>
                    <a:pt x="264" y="90"/>
                  </a:lnTo>
                  <a:lnTo>
                    <a:pt x="270" y="96"/>
                  </a:lnTo>
                  <a:lnTo>
                    <a:pt x="294" y="96"/>
                  </a:lnTo>
                  <a:lnTo>
                    <a:pt x="306" y="90"/>
                  </a:lnTo>
                  <a:lnTo>
                    <a:pt x="312" y="90"/>
                  </a:lnTo>
                  <a:lnTo>
                    <a:pt x="306" y="96"/>
                  </a:lnTo>
                  <a:lnTo>
                    <a:pt x="294" y="102"/>
                  </a:lnTo>
                  <a:lnTo>
                    <a:pt x="276" y="120"/>
                  </a:lnTo>
                  <a:lnTo>
                    <a:pt x="270" y="120"/>
                  </a:lnTo>
                  <a:lnTo>
                    <a:pt x="264" y="114"/>
                  </a:lnTo>
                  <a:lnTo>
                    <a:pt x="252" y="108"/>
                  </a:lnTo>
                  <a:lnTo>
                    <a:pt x="246" y="108"/>
                  </a:lnTo>
                  <a:lnTo>
                    <a:pt x="234" y="120"/>
                  </a:lnTo>
                  <a:lnTo>
                    <a:pt x="234" y="138"/>
                  </a:lnTo>
                  <a:lnTo>
                    <a:pt x="246" y="150"/>
                  </a:lnTo>
                  <a:lnTo>
                    <a:pt x="216" y="150"/>
                  </a:lnTo>
                  <a:lnTo>
                    <a:pt x="216" y="138"/>
                  </a:lnTo>
                  <a:lnTo>
                    <a:pt x="222" y="132"/>
                  </a:lnTo>
                  <a:lnTo>
                    <a:pt x="222" y="126"/>
                  </a:lnTo>
                  <a:lnTo>
                    <a:pt x="228" y="114"/>
                  </a:lnTo>
                  <a:lnTo>
                    <a:pt x="210" y="120"/>
                  </a:lnTo>
                  <a:lnTo>
                    <a:pt x="192" y="102"/>
                  </a:lnTo>
                  <a:lnTo>
                    <a:pt x="186" y="102"/>
                  </a:lnTo>
                  <a:lnTo>
                    <a:pt x="174" y="114"/>
                  </a:lnTo>
                  <a:lnTo>
                    <a:pt x="174" y="132"/>
                  </a:lnTo>
                  <a:lnTo>
                    <a:pt x="168" y="138"/>
                  </a:lnTo>
                  <a:lnTo>
                    <a:pt x="162" y="138"/>
                  </a:lnTo>
                  <a:lnTo>
                    <a:pt x="156" y="132"/>
                  </a:lnTo>
                  <a:lnTo>
                    <a:pt x="156" y="48"/>
                  </a:lnTo>
                  <a:lnTo>
                    <a:pt x="162" y="36"/>
                  </a:lnTo>
                  <a:lnTo>
                    <a:pt x="162" y="24"/>
                  </a:lnTo>
                  <a:lnTo>
                    <a:pt x="168" y="12"/>
                  </a:lnTo>
                  <a:lnTo>
                    <a:pt x="168" y="6"/>
                  </a:lnTo>
                  <a:lnTo>
                    <a:pt x="78" y="0"/>
                  </a:lnTo>
                  <a:lnTo>
                    <a:pt x="72" y="24"/>
                  </a:lnTo>
                  <a:lnTo>
                    <a:pt x="78" y="30"/>
                  </a:lnTo>
                  <a:lnTo>
                    <a:pt x="84" y="42"/>
                  </a:lnTo>
                  <a:lnTo>
                    <a:pt x="90" y="48"/>
                  </a:lnTo>
                  <a:lnTo>
                    <a:pt x="90" y="66"/>
                  </a:lnTo>
                  <a:lnTo>
                    <a:pt x="96" y="72"/>
                  </a:lnTo>
                  <a:lnTo>
                    <a:pt x="96" y="96"/>
                  </a:lnTo>
                  <a:lnTo>
                    <a:pt x="78" y="114"/>
                  </a:lnTo>
                  <a:lnTo>
                    <a:pt x="66" y="114"/>
                  </a:lnTo>
                  <a:lnTo>
                    <a:pt x="66" y="126"/>
                  </a:lnTo>
                  <a:lnTo>
                    <a:pt x="60" y="138"/>
                  </a:lnTo>
                  <a:lnTo>
                    <a:pt x="60" y="156"/>
                  </a:lnTo>
                  <a:lnTo>
                    <a:pt x="66" y="156"/>
                  </a:lnTo>
                  <a:lnTo>
                    <a:pt x="72" y="162"/>
                  </a:lnTo>
                  <a:lnTo>
                    <a:pt x="90" y="162"/>
                  </a:lnTo>
                  <a:lnTo>
                    <a:pt x="90" y="180"/>
                  </a:lnTo>
                  <a:lnTo>
                    <a:pt x="78" y="186"/>
                  </a:lnTo>
                  <a:lnTo>
                    <a:pt x="84" y="198"/>
                  </a:lnTo>
                  <a:lnTo>
                    <a:pt x="72" y="198"/>
                  </a:lnTo>
                  <a:lnTo>
                    <a:pt x="54" y="216"/>
                  </a:lnTo>
                  <a:lnTo>
                    <a:pt x="48" y="228"/>
                  </a:lnTo>
                  <a:lnTo>
                    <a:pt x="48" y="246"/>
                  </a:lnTo>
                  <a:lnTo>
                    <a:pt x="42" y="258"/>
                  </a:lnTo>
                  <a:lnTo>
                    <a:pt x="30" y="270"/>
                  </a:lnTo>
                  <a:lnTo>
                    <a:pt x="6" y="282"/>
                  </a:lnTo>
                  <a:lnTo>
                    <a:pt x="0" y="294"/>
                  </a:lnTo>
                  <a:lnTo>
                    <a:pt x="6" y="306"/>
                  </a:lnTo>
                  <a:lnTo>
                    <a:pt x="18" y="318"/>
                  </a:lnTo>
                  <a:lnTo>
                    <a:pt x="18" y="330"/>
                  </a:lnTo>
                  <a:lnTo>
                    <a:pt x="12" y="342"/>
                  </a:lnTo>
                  <a:lnTo>
                    <a:pt x="12" y="348"/>
                  </a:lnTo>
                  <a:lnTo>
                    <a:pt x="18" y="354"/>
                  </a:lnTo>
                  <a:lnTo>
                    <a:pt x="18" y="366"/>
                  </a:lnTo>
                  <a:lnTo>
                    <a:pt x="24" y="378"/>
                  </a:lnTo>
                  <a:lnTo>
                    <a:pt x="24" y="396"/>
                  </a:lnTo>
                  <a:lnTo>
                    <a:pt x="18" y="402"/>
                  </a:lnTo>
                  <a:lnTo>
                    <a:pt x="18" y="432"/>
                  </a:lnTo>
                  <a:lnTo>
                    <a:pt x="30" y="444"/>
                  </a:lnTo>
                  <a:lnTo>
                    <a:pt x="36" y="444"/>
                  </a:lnTo>
                  <a:lnTo>
                    <a:pt x="48" y="450"/>
                  </a:lnTo>
                  <a:lnTo>
                    <a:pt x="72" y="474"/>
                  </a:lnTo>
                  <a:lnTo>
                    <a:pt x="78" y="486"/>
                  </a:lnTo>
                  <a:lnTo>
                    <a:pt x="78" y="546"/>
                  </a:lnTo>
                  <a:lnTo>
                    <a:pt x="84" y="558"/>
                  </a:lnTo>
                  <a:lnTo>
                    <a:pt x="114" y="594"/>
                  </a:lnTo>
                  <a:lnTo>
                    <a:pt x="114" y="600"/>
                  </a:lnTo>
                  <a:lnTo>
                    <a:pt x="108" y="612"/>
                  </a:lnTo>
                  <a:lnTo>
                    <a:pt x="108" y="618"/>
                  </a:lnTo>
                  <a:lnTo>
                    <a:pt x="126" y="618"/>
                  </a:lnTo>
                  <a:lnTo>
                    <a:pt x="138" y="612"/>
                  </a:lnTo>
                  <a:lnTo>
                    <a:pt x="138" y="630"/>
                  </a:lnTo>
                  <a:lnTo>
                    <a:pt x="144" y="636"/>
                  </a:lnTo>
                  <a:lnTo>
                    <a:pt x="162" y="636"/>
                  </a:lnTo>
                  <a:lnTo>
                    <a:pt x="180" y="654"/>
                  </a:lnTo>
                  <a:lnTo>
                    <a:pt x="192" y="654"/>
                  </a:lnTo>
                  <a:lnTo>
                    <a:pt x="204" y="648"/>
                  </a:lnTo>
                  <a:lnTo>
                    <a:pt x="204" y="666"/>
                  </a:lnTo>
                  <a:lnTo>
                    <a:pt x="222" y="666"/>
                  </a:lnTo>
                  <a:lnTo>
                    <a:pt x="240" y="678"/>
                  </a:lnTo>
                  <a:lnTo>
                    <a:pt x="264" y="678"/>
                  </a:lnTo>
                  <a:lnTo>
                    <a:pt x="270" y="696"/>
                  </a:lnTo>
                  <a:lnTo>
                    <a:pt x="300" y="696"/>
                  </a:lnTo>
                  <a:lnTo>
                    <a:pt x="300" y="690"/>
                  </a:lnTo>
                  <a:lnTo>
                    <a:pt x="312" y="678"/>
                  </a:lnTo>
                  <a:lnTo>
                    <a:pt x="318" y="684"/>
                  </a:lnTo>
                  <a:lnTo>
                    <a:pt x="330" y="690"/>
                  </a:lnTo>
                  <a:lnTo>
                    <a:pt x="336" y="702"/>
                  </a:lnTo>
                  <a:lnTo>
                    <a:pt x="348" y="714"/>
                  </a:lnTo>
                  <a:lnTo>
                    <a:pt x="348" y="774"/>
                  </a:lnTo>
                  <a:lnTo>
                    <a:pt x="354" y="774"/>
                  </a:lnTo>
                  <a:lnTo>
                    <a:pt x="360" y="780"/>
                  </a:lnTo>
                  <a:lnTo>
                    <a:pt x="360" y="792"/>
                  </a:lnTo>
                  <a:lnTo>
                    <a:pt x="354" y="798"/>
                  </a:lnTo>
                  <a:lnTo>
                    <a:pt x="354" y="804"/>
                  </a:lnTo>
                  <a:lnTo>
                    <a:pt x="348" y="810"/>
                  </a:lnTo>
                  <a:lnTo>
                    <a:pt x="348" y="816"/>
                  </a:lnTo>
                  <a:lnTo>
                    <a:pt x="366" y="834"/>
                  </a:lnTo>
                  <a:lnTo>
                    <a:pt x="378" y="840"/>
                  </a:lnTo>
                  <a:lnTo>
                    <a:pt x="372" y="858"/>
                  </a:lnTo>
                  <a:lnTo>
                    <a:pt x="408" y="858"/>
                  </a:lnTo>
                  <a:lnTo>
                    <a:pt x="414" y="852"/>
                  </a:lnTo>
                  <a:lnTo>
                    <a:pt x="420" y="852"/>
                  </a:lnTo>
                  <a:lnTo>
                    <a:pt x="432" y="840"/>
                  </a:lnTo>
                  <a:lnTo>
                    <a:pt x="444" y="840"/>
                  </a:lnTo>
                  <a:lnTo>
                    <a:pt x="456" y="846"/>
                  </a:lnTo>
                  <a:lnTo>
                    <a:pt x="462" y="858"/>
                  </a:lnTo>
                  <a:lnTo>
                    <a:pt x="474" y="864"/>
                  </a:lnTo>
                  <a:lnTo>
                    <a:pt x="480" y="870"/>
                  </a:lnTo>
                  <a:lnTo>
                    <a:pt x="492" y="870"/>
                  </a:lnTo>
                  <a:lnTo>
                    <a:pt x="510" y="852"/>
                  </a:lnTo>
                  <a:lnTo>
                    <a:pt x="516" y="852"/>
                  </a:lnTo>
                  <a:lnTo>
                    <a:pt x="522" y="858"/>
                  </a:lnTo>
                  <a:lnTo>
                    <a:pt x="534" y="864"/>
                  </a:lnTo>
                  <a:lnTo>
                    <a:pt x="552" y="864"/>
                  </a:lnTo>
                  <a:lnTo>
                    <a:pt x="564" y="852"/>
                  </a:lnTo>
                  <a:lnTo>
                    <a:pt x="576" y="846"/>
                  </a:lnTo>
                  <a:lnTo>
                    <a:pt x="582" y="834"/>
                  </a:lnTo>
                  <a:lnTo>
                    <a:pt x="588" y="828"/>
                  </a:lnTo>
                  <a:lnTo>
                    <a:pt x="612" y="828"/>
                  </a:lnTo>
                  <a:lnTo>
                    <a:pt x="618" y="834"/>
                  </a:lnTo>
                  <a:lnTo>
                    <a:pt x="618" y="840"/>
                  </a:lnTo>
                  <a:lnTo>
                    <a:pt x="630" y="840"/>
                  </a:lnTo>
                  <a:lnTo>
                    <a:pt x="642" y="834"/>
                  </a:lnTo>
                  <a:lnTo>
                    <a:pt x="654" y="822"/>
                  </a:lnTo>
                  <a:lnTo>
                    <a:pt x="660" y="822"/>
                  </a:lnTo>
                  <a:lnTo>
                    <a:pt x="690" y="816"/>
                  </a:lnTo>
                  <a:lnTo>
                    <a:pt x="768" y="762"/>
                  </a:lnTo>
                  <a:lnTo>
                    <a:pt x="762" y="744"/>
                  </a:lnTo>
                  <a:close/>
                  <a:moveTo>
                    <a:pt x="726" y="360"/>
                  </a:moveTo>
                  <a:lnTo>
                    <a:pt x="732" y="354"/>
                  </a:lnTo>
                  <a:lnTo>
                    <a:pt x="732" y="324"/>
                  </a:lnTo>
                  <a:lnTo>
                    <a:pt x="720" y="312"/>
                  </a:lnTo>
                  <a:lnTo>
                    <a:pt x="714" y="312"/>
                  </a:lnTo>
                  <a:lnTo>
                    <a:pt x="708" y="318"/>
                  </a:lnTo>
                  <a:lnTo>
                    <a:pt x="708" y="348"/>
                  </a:lnTo>
                  <a:lnTo>
                    <a:pt x="714" y="354"/>
                  </a:lnTo>
                  <a:lnTo>
                    <a:pt x="726" y="360"/>
                  </a:lnTo>
                  <a:close/>
                  <a:moveTo>
                    <a:pt x="678" y="420"/>
                  </a:moveTo>
                  <a:lnTo>
                    <a:pt x="690" y="426"/>
                  </a:lnTo>
                  <a:lnTo>
                    <a:pt x="696" y="438"/>
                  </a:lnTo>
                  <a:lnTo>
                    <a:pt x="708" y="444"/>
                  </a:lnTo>
                  <a:lnTo>
                    <a:pt x="720" y="444"/>
                  </a:lnTo>
                  <a:lnTo>
                    <a:pt x="726" y="438"/>
                  </a:lnTo>
                  <a:lnTo>
                    <a:pt x="720" y="432"/>
                  </a:lnTo>
                  <a:lnTo>
                    <a:pt x="720" y="426"/>
                  </a:lnTo>
                  <a:lnTo>
                    <a:pt x="708" y="414"/>
                  </a:lnTo>
                  <a:lnTo>
                    <a:pt x="708" y="390"/>
                  </a:lnTo>
                  <a:lnTo>
                    <a:pt x="702" y="378"/>
                  </a:lnTo>
                  <a:lnTo>
                    <a:pt x="684" y="378"/>
                  </a:lnTo>
                  <a:lnTo>
                    <a:pt x="678" y="384"/>
                  </a:lnTo>
                  <a:lnTo>
                    <a:pt x="678" y="42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endParaRPr>
            </a:p>
          </p:txBody>
        </p:sp>
        <p:sp>
          <p:nvSpPr>
            <p:cNvPr id="43" name="Tajikistan" descr="© INSCALE GmbH, 05.05.2010&#10;http://www.presentationload.com/"/>
            <p:cNvSpPr>
              <a:spLocks/>
            </p:cNvSpPr>
            <p:nvPr/>
          </p:nvSpPr>
          <p:spPr bwMode="gray">
            <a:xfrm>
              <a:off x="5923479" y="3279871"/>
              <a:ext cx="179177" cy="107782"/>
            </a:xfrm>
            <a:custGeom>
              <a:avLst/>
              <a:gdLst>
                <a:gd name="T0" fmla="*/ 2147483647 w 552"/>
                <a:gd name="T1" fmla="*/ 2147483647 h 348"/>
                <a:gd name="T2" fmla="*/ 2147483647 w 552"/>
                <a:gd name="T3" fmla="*/ 2147483647 h 348"/>
                <a:gd name="T4" fmla="*/ 2147483647 w 552"/>
                <a:gd name="T5" fmla="*/ 2147483647 h 348"/>
                <a:gd name="T6" fmla="*/ 2147483647 w 552"/>
                <a:gd name="T7" fmla="*/ 2147483647 h 348"/>
                <a:gd name="T8" fmla="*/ 2147483647 w 552"/>
                <a:gd name="T9" fmla="*/ 2147483647 h 348"/>
                <a:gd name="T10" fmla="*/ 2147483647 w 552"/>
                <a:gd name="T11" fmla="*/ 2147483647 h 348"/>
                <a:gd name="T12" fmla="*/ 2147483647 w 552"/>
                <a:gd name="T13" fmla="*/ 2147483647 h 348"/>
                <a:gd name="T14" fmla="*/ 2147483647 w 552"/>
                <a:gd name="T15" fmla="*/ 2147483647 h 348"/>
                <a:gd name="T16" fmla="*/ 2147483647 w 552"/>
                <a:gd name="T17" fmla="*/ 2147483647 h 348"/>
                <a:gd name="T18" fmla="*/ 2147483647 w 552"/>
                <a:gd name="T19" fmla="*/ 2147483647 h 348"/>
                <a:gd name="T20" fmla="*/ 2147483647 w 552"/>
                <a:gd name="T21" fmla="*/ 2147483647 h 348"/>
                <a:gd name="T22" fmla="*/ 2147483647 w 552"/>
                <a:gd name="T23" fmla="*/ 2147483647 h 348"/>
                <a:gd name="T24" fmla="*/ 2147483647 w 552"/>
                <a:gd name="T25" fmla="*/ 2147483647 h 348"/>
                <a:gd name="T26" fmla="*/ 2147483647 w 552"/>
                <a:gd name="T27" fmla="*/ 2147483647 h 348"/>
                <a:gd name="T28" fmla="*/ 2147483647 w 552"/>
                <a:gd name="T29" fmla="*/ 2147483647 h 348"/>
                <a:gd name="T30" fmla="*/ 2147483647 w 552"/>
                <a:gd name="T31" fmla="*/ 2147483647 h 348"/>
                <a:gd name="T32" fmla="*/ 2147483647 w 552"/>
                <a:gd name="T33" fmla="*/ 2147483647 h 348"/>
                <a:gd name="T34" fmla="*/ 2147483647 w 552"/>
                <a:gd name="T35" fmla="*/ 2147483647 h 348"/>
                <a:gd name="T36" fmla="*/ 2147483647 w 552"/>
                <a:gd name="T37" fmla="*/ 2147483647 h 348"/>
                <a:gd name="T38" fmla="*/ 2147483647 w 552"/>
                <a:gd name="T39" fmla="*/ 0 h 348"/>
                <a:gd name="T40" fmla="*/ 2147483647 w 552"/>
                <a:gd name="T41" fmla="*/ 2147483647 h 348"/>
                <a:gd name="T42" fmla="*/ 2147483647 w 552"/>
                <a:gd name="T43" fmla="*/ 2147483647 h 348"/>
                <a:gd name="T44" fmla="*/ 2147483647 w 552"/>
                <a:gd name="T45" fmla="*/ 2147483647 h 348"/>
                <a:gd name="T46" fmla="*/ 2147483647 w 552"/>
                <a:gd name="T47" fmla="*/ 2147483647 h 348"/>
                <a:gd name="T48" fmla="*/ 2147483647 w 552"/>
                <a:gd name="T49" fmla="*/ 2147483647 h 348"/>
                <a:gd name="T50" fmla="*/ 2147483647 w 552"/>
                <a:gd name="T51" fmla="*/ 2147483647 h 348"/>
                <a:gd name="T52" fmla="*/ 2147483647 w 552"/>
                <a:gd name="T53" fmla="*/ 2147483647 h 348"/>
                <a:gd name="T54" fmla="*/ 2147483647 w 552"/>
                <a:gd name="T55" fmla="*/ 2147483647 h 348"/>
                <a:gd name="T56" fmla="*/ 2147483647 w 552"/>
                <a:gd name="T57" fmla="*/ 2147483647 h 348"/>
                <a:gd name="T58" fmla="*/ 2147483647 w 552"/>
                <a:gd name="T59" fmla="*/ 2147483647 h 348"/>
                <a:gd name="T60" fmla="*/ 2147483647 w 552"/>
                <a:gd name="T61" fmla="*/ 2147483647 h 348"/>
                <a:gd name="T62" fmla="*/ 2147483647 w 552"/>
                <a:gd name="T63" fmla="*/ 2147483647 h 348"/>
                <a:gd name="T64" fmla="*/ 2147483647 w 552"/>
                <a:gd name="T65" fmla="*/ 2147483647 h 348"/>
                <a:gd name="T66" fmla="*/ 2147483647 w 552"/>
                <a:gd name="T67" fmla="*/ 2147483647 h 348"/>
                <a:gd name="T68" fmla="*/ 2147483647 w 552"/>
                <a:gd name="T69" fmla="*/ 2147483647 h 348"/>
                <a:gd name="T70" fmla="*/ 2147483647 w 552"/>
                <a:gd name="T71" fmla="*/ 2147483647 h 348"/>
                <a:gd name="T72" fmla="*/ 2147483647 w 552"/>
                <a:gd name="T73" fmla="*/ 2147483647 h 348"/>
                <a:gd name="T74" fmla="*/ 2147483647 w 552"/>
                <a:gd name="T75" fmla="*/ 2147483647 h 348"/>
                <a:gd name="T76" fmla="*/ 2147483647 w 552"/>
                <a:gd name="T77" fmla="*/ 2147483647 h 348"/>
                <a:gd name="T78" fmla="*/ 2147483647 w 552"/>
                <a:gd name="T79" fmla="*/ 2147483647 h 348"/>
                <a:gd name="T80" fmla="*/ 2147483647 w 552"/>
                <a:gd name="T81" fmla="*/ 2147483647 h 348"/>
                <a:gd name="T82" fmla="*/ 2147483647 w 552"/>
                <a:gd name="T83" fmla="*/ 2147483647 h 348"/>
                <a:gd name="T84" fmla="*/ 2147483647 w 552"/>
                <a:gd name="T85" fmla="*/ 2147483647 h 348"/>
                <a:gd name="T86" fmla="*/ 2147483647 w 552"/>
                <a:gd name="T87" fmla="*/ 2147483647 h 348"/>
                <a:gd name="T88" fmla="*/ 2147483647 w 552"/>
                <a:gd name="T89" fmla="*/ 2147483647 h 348"/>
                <a:gd name="T90" fmla="*/ 2147483647 w 552"/>
                <a:gd name="T91" fmla="*/ 2147483647 h 348"/>
                <a:gd name="T92" fmla="*/ 2147483647 w 552"/>
                <a:gd name="T93" fmla="*/ 2147483647 h 348"/>
                <a:gd name="T94" fmla="*/ 2147483647 w 552"/>
                <a:gd name="T95" fmla="*/ 2147483647 h 348"/>
                <a:gd name="T96" fmla="*/ 2147483647 w 552"/>
                <a:gd name="T97" fmla="*/ 2147483647 h 348"/>
                <a:gd name="T98" fmla="*/ 2147483647 w 552"/>
                <a:gd name="T99" fmla="*/ 2147483647 h 348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552"/>
                <a:gd name="T151" fmla="*/ 0 h 348"/>
                <a:gd name="T152" fmla="*/ 552 w 552"/>
                <a:gd name="T153" fmla="*/ 348 h 348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552" h="348">
                  <a:moveTo>
                    <a:pt x="528" y="270"/>
                  </a:moveTo>
                  <a:lnTo>
                    <a:pt x="516" y="246"/>
                  </a:lnTo>
                  <a:lnTo>
                    <a:pt x="516" y="204"/>
                  </a:lnTo>
                  <a:lnTo>
                    <a:pt x="510" y="198"/>
                  </a:lnTo>
                  <a:lnTo>
                    <a:pt x="498" y="192"/>
                  </a:lnTo>
                  <a:lnTo>
                    <a:pt x="492" y="192"/>
                  </a:lnTo>
                  <a:lnTo>
                    <a:pt x="480" y="186"/>
                  </a:lnTo>
                  <a:lnTo>
                    <a:pt x="456" y="186"/>
                  </a:lnTo>
                  <a:lnTo>
                    <a:pt x="450" y="192"/>
                  </a:lnTo>
                  <a:lnTo>
                    <a:pt x="438" y="192"/>
                  </a:lnTo>
                  <a:lnTo>
                    <a:pt x="426" y="180"/>
                  </a:lnTo>
                  <a:lnTo>
                    <a:pt x="426" y="168"/>
                  </a:lnTo>
                  <a:lnTo>
                    <a:pt x="432" y="156"/>
                  </a:lnTo>
                  <a:lnTo>
                    <a:pt x="432" y="144"/>
                  </a:lnTo>
                  <a:lnTo>
                    <a:pt x="414" y="144"/>
                  </a:lnTo>
                  <a:lnTo>
                    <a:pt x="414" y="120"/>
                  </a:lnTo>
                  <a:lnTo>
                    <a:pt x="396" y="114"/>
                  </a:lnTo>
                  <a:lnTo>
                    <a:pt x="384" y="126"/>
                  </a:lnTo>
                  <a:lnTo>
                    <a:pt x="342" y="126"/>
                  </a:lnTo>
                  <a:lnTo>
                    <a:pt x="336" y="132"/>
                  </a:lnTo>
                  <a:lnTo>
                    <a:pt x="324" y="138"/>
                  </a:lnTo>
                  <a:lnTo>
                    <a:pt x="312" y="138"/>
                  </a:lnTo>
                  <a:lnTo>
                    <a:pt x="312" y="132"/>
                  </a:lnTo>
                  <a:lnTo>
                    <a:pt x="306" y="132"/>
                  </a:lnTo>
                  <a:lnTo>
                    <a:pt x="294" y="138"/>
                  </a:lnTo>
                  <a:lnTo>
                    <a:pt x="264" y="108"/>
                  </a:lnTo>
                  <a:lnTo>
                    <a:pt x="258" y="114"/>
                  </a:lnTo>
                  <a:lnTo>
                    <a:pt x="246" y="120"/>
                  </a:lnTo>
                  <a:lnTo>
                    <a:pt x="240" y="126"/>
                  </a:lnTo>
                  <a:lnTo>
                    <a:pt x="222" y="126"/>
                  </a:lnTo>
                  <a:lnTo>
                    <a:pt x="210" y="114"/>
                  </a:lnTo>
                  <a:lnTo>
                    <a:pt x="186" y="114"/>
                  </a:lnTo>
                  <a:lnTo>
                    <a:pt x="174" y="108"/>
                  </a:lnTo>
                  <a:lnTo>
                    <a:pt x="156" y="108"/>
                  </a:lnTo>
                  <a:lnTo>
                    <a:pt x="150" y="114"/>
                  </a:lnTo>
                  <a:lnTo>
                    <a:pt x="138" y="114"/>
                  </a:lnTo>
                  <a:lnTo>
                    <a:pt x="126" y="120"/>
                  </a:lnTo>
                  <a:lnTo>
                    <a:pt x="120" y="114"/>
                  </a:lnTo>
                  <a:lnTo>
                    <a:pt x="120" y="108"/>
                  </a:lnTo>
                  <a:lnTo>
                    <a:pt x="114" y="102"/>
                  </a:lnTo>
                  <a:lnTo>
                    <a:pt x="114" y="90"/>
                  </a:lnTo>
                  <a:lnTo>
                    <a:pt x="126" y="84"/>
                  </a:lnTo>
                  <a:lnTo>
                    <a:pt x="132" y="78"/>
                  </a:lnTo>
                  <a:lnTo>
                    <a:pt x="132" y="66"/>
                  </a:lnTo>
                  <a:lnTo>
                    <a:pt x="138" y="60"/>
                  </a:lnTo>
                  <a:lnTo>
                    <a:pt x="150" y="60"/>
                  </a:lnTo>
                  <a:lnTo>
                    <a:pt x="186" y="72"/>
                  </a:lnTo>
                  <a:lnTo>
                    <a:pt x="198" y="78"/>
                  </a:lnTo>
                  <a:lnTo>
                    <a:pt x="204" y="78"/>
                  </a:lnTo>
                  <a:lnTo>
                    <a:pt x="210" y="72"/>
                  </a:lnTo>
                  <a:lnTo>
                    <a:pt x="210" y="66"/>
                  </a:lnTo>
                  <a:lnTo>
                    <a:pt x="204" y="60"/>
                  </a:lnTo>
                  <a:lnTo>
                    <a:pt x="198" y="60"/>
                  </a:lnTo>
                  <a:lnTo>
                    <a:pt x="186" y="54"/>
                  </a:lnTo>
                  <a:lnTo>
                    <a:pt x="180" y="48"/>
                  </a:lnTo>
                  <a:lnTo>
                    <a:pt x="174" y="48"/>
                  </a:lnTo>
                  <a:lnTo>
                    <a:pt x="198" y="12"/>
                  </a:lnTo>
                  <a:lnTo>
                    <a:pt x="192" y="6"/>
                  </a:lnTo>
                  <a:lnTo>
                    <a:pt x="180" y="0"/>
                  </a:lnTo>
                  <a:lnTo>
                    <a:pt x="162" y="0"/>
                  </a:lnTo>
                  <a:lnTo>
                    <a:pt x="156" y="12"/>
                  </a:lnTo>
                  <a:lnTo>
                    <a:pt x="144" y="18"/>
                  </a:lnTo>
                  <a:lnTo>
                    <a:pt x="138" y="30"/>
                  </a:lnTo>
                  <a:lnTo>
                    <a:pt x="132" y="30"/>
                  </a:lnTo>
                  <a:lnTo>
                    <a:pt x="114" y="12"/>
                  </a:lnTo>
                  <a:lnTo>
                    <a:pt x="102" y="12"/>
                  </a:lnTo>
                  <a:lnTo>
                    <a:pt x="102" y="24"/>
                  </a:lnTo>
                  <a:lnTo>
                    <a:pt x="96" y="30"/>
                  </a:lnTo>
                  <a:lnTo>
                    <a:pt x="96" y="42"/>
                  </a:lnTo>
                  <a:lnTo>
                    <a:pt x="108" y="54"/>
                  </a:lnTo>
                  <a:lnTo>
                    <a:pt x="108" y="60"/>
                  </a:lnTo>
                  <a:lnTo>
                    <a:pt x="66" y="60"/>
                  </a:lnTo>
                  <a:lnTo>
                    <a:pt x="90" y="84"/>
                  </a:lnTo>
                  <a:lnTo>
                    <a:pt x="72" y="96"/>
                  </a:lnTo>
                  <a:lnTo>
                    <a:pt x="78" y="96"/>
                  </a:lnTo>
                  <a:lnTo>
                    <a:pt x="78" y="108"/>
                  </a:lnTo>
                  <a:lnTo>
                    <a:pt x="54" y="120"/>
                  </a:lnTo>
                  <a:lnTo>
                    <a:pt x="6" y="120"/>
                  </a:lnTo>
                  <a:lnTo>
                    <a:pt x="0" y="126"/>
                  </a:lnTo>
                  <a:lnTo>
                    <a:pt x="0" y="144"/>
                  </a:lnTo>
                  <a:lnTo>
                    <a:pt x="18" y="144"/>
                  </a:lnTo>
                  <a:lnTo>
                    <a:pt x="30" y="156"/>
                  </a:lnTo>
                  <a:lnTo>
                    <a:pt x="36" y="156"/>
                  </a:lnTo>
                  <a:lnTo>
                    <a:pt x="42" y="162"/>
                  </a:lnTo>
                  <a:lnTo>
                    <a:pt x="54" y="162"/>
                  </a:lnTo>
                  <a:lnTo>
                    <a:pt x="66" y="174"/>
                  </a:lnTo>
                  <a:lnTo>
                    <a:pt x="66" y="180"/>
                  </a:lnTo>
                  <a:lnTo>
                    <a:pt x="60" y="186"/>
                  </a:lnTo>
                  <a:lnTo>
                    <a:pt x="60" y="204"/>
                  </a:lnTo>
                  <a:lnTo>
                    <a:pt x="66" y="210"/>
                  </a:lnTo>
                  <a:lnTo>
                    <a:pt x="78" y="216"/>
                  </a:lnTo>
                  <a:lnTo>
                    <a:pt x="90" y="228"/>
                  </a:lnTo>
                  <a:lnTo>
                    <a:pt x="90" y="246"/>
                  </a:lnTo>
                  <a:lnTo>
                    <a:pt x="84" y="258"/>
                  </a:lnTo>
                  <a:lnTo>
                    <a:pt x="72" y="264"/>
                  </a:lnTo>
                  <a:lnTo>
                    <a:pt x="66" y="276"/>
                  </a:lnTo>
                  <a:lnTo>
                    <a:pt x="60" y="282"/>
                  </a:lnTo>
                  <a:lnTo>
                    <a:pt x="60" y="306"/>
                  </a:lnTo>
                  <a:lnTo>
                    <a:pt x="66" y="312"/>
                  </a:lnTo>
                  <a:lnTo>
                    <a:pt x="78" y="318"/>
                  </a:lnTo>
                  <a:lnTo>
                    <a:pt x="84" y="324"/>
                  </a:lnTo>
                  <a:lnTo>
                    <a:pt x="90" y="324"/>
                  </a:lnTo>
                  <a:lnTo>
                    <a:pt x="108" y="306"/>
                  </a:lnTo>
                  <a:lnTo>
                    <a:pt x="120" y="300"/>
                  </a:lnTo>
                  <a:lnTo>
                    <a:pt x="126" y="294"/>
                  </a:lnTo>
                  <a:lnTo>
                    <a:pt x="138" y="294"/>
                  </a:lnTo>
                  <a:lnTo>
                    <a:pt x="144" y="300"/>
                  </a:lnTo>
                  <a:lnTo>
                    <a:pt x="150" y="312"/>
                  </a:lnTo>
                  <a:lnTo>
                    <a:pt x="156" y="318"/>
                  </a:lnTo>
                  <a:lnTo>
                    <a:pt x="162" y="318"/>
                  </a:lnTo>
                  <a:lnTo>
                    <a:pt x="162" y="288"/>
                  </a:lnTo>
                  <a:lnTo>
                    <a:pt x="174" y="276"/>
                  </a:lnTo>
                  <a:lnTo>
                    <a:pt x="186" y="270"/>
                  </a:lnTo>
                  <a:lnTo>
                    <a:pt x="204" y="270"/>
                  </a:lnTo>
                  <a:lnTo>
                    <a:pt x="216" y="282"/>
                  </a:lnTo>
                  <a:lnTo>
                    <a:pt x="222" y="258"/>
                  </a:lnTo>
                  <a:lnTo>
                    <a:pt x="216" y="258"/>
                  </a:lnTo>
                  <a:lnTo>
                    <a:pt x="210" y="252"/>
                  </a:lnTo>
                  <a:lnTo>
                    <a:pt x="210" y="246"/>
                  </a:lnTo>
                  <a:lnTo>
                    <a:pt x="222" y="234"/>
                  </a:lnTo>
                  <a:lnTo>
                    <a:pt x="228" y="234"/>
                  </a:lnTo>
                  <a:lnTo>
                    <a:pt x="234" y="228"/>
                  </a:lnTo>
                  <a:lnTo>
                    <a:pt x="234" y="204"/>
                  </a:lnTo>
                  <a:lnTo>
                    <a:pt x="240" y="198"/>
                  </a:lnTo>
                  <a:lnTo>
                    <a:pt x="258" y="198"/>
                  </a:lnTo>
                  <a:lnTo>
                    <a:pt x="276" y="216"/>
                  </a:lnTo>
                  <a:lnTo>
                    <a:pt x="276" y="246"/>
                  </a:lnTo>
                  <a:lnTo>
                    <a:pt x="294" y="246"/>
                  </a:lnTo>
                  <a:lnTo>
                    <a:pt x="306" y="312"/>
                  </a:lnTo>
                  <a:lnTo>
                    <a:pt x="306" y="318"/>
                  </a:lnTo>
                  <a:lnTo>
                    <a:pt x="336" y="348"/>
                  </a:lnTo>
                  <a:lnTo>
                    <a:pt x="342" y="348"/>
                  </a:lnTo>
                  <a:lnTo>
                    <a:pt x="348" y="342"/>
                  </a:lnTo>
                  <a:lnTo>
                    <a:pt x="360" y="336"/>
                  </a:lnTo>
                  <a:lnTo>
                    <a:pt x="366" y="324"/>
                  </a:lnTo>
                  <a:lnTo>
                    <a:pt x="372" y="318"/>
                  </a:lnTo>
                  <a:lnTo>
                    <a:pt x="390" y="318"/>
                  </a:lnTo>
                  <a:lnTo>
                    <a:pt x="396" y="312"/>
                  </a:lnTo>
                  <a:lnTo>
                    <a:pt x="402" y="300"/>
                  </a:lnTo>
                  <a:lnTo>
                    <a:pt x="408" y="294"/>
                  </a:lnTo>
                  <a:lnTo>
                    <a:pt x="432" y="282"/>
                  </a:lnTo>
                  <a:lnTo>
                    <a:pt x="456" y="282"/>
                  </a:lnTo>
                  <a:lnTo>
                    <a:pt x="456" y="300"/>
                  </a:lnTo>
                  <a:lnTo>
                    <a:pt x="492" y="288"/>
                  </a:lnTo>
                  <a:lnTo>
                    <a:pt x="516" y="288"/>
                  </a:lnTo>
                  <a:lnTo>
                    <a:pt x="522" y="294"/>
                  </a:lnTo>
                  <a:lnTo>
                    <a:pt x="546" y="294"/>
                  </a:lnTo>
                  <a:lnTo>
                    <a:pt x="552" y="288"/>
                  </a:lnTo>
                  <a:lnTo>
                    <a:pt x="540" y="276"/>
                  </a:lnTo>
                  <a:lnTo>
                    <a:pt x="534" y="276"/>
                  </a:lnTo>
                  <a:lnTo>
                    <a:pt x="528" y="27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endParaRPr>
            </a:p>
          </p:txBody>
        </p:sp>
        <p:sp>
          <p:nvSpPr>
            <p:cNvPr id="44" name="Taiwan" descr="© INSCALE GmbH, 05.05.2010&#10;http://www.presentationload.com/"/>
            <p:cNvSpPr>
              <a:spLocks/>
            </p:cNvSpPr>
            <p:nvPr/>
          </p:nvSpPr>
          <p:spPr bwMode="gray">
            <a:xfrm>
              <a:off x="7177723" y="3670579"/>
              <a:ext cx="39675" cy="83285"/>
            </a:xfrm>
            <a:custGeom>
              <a:avLst/>
              <a:gdLst>
                <a:gd name="T0" fmla="*/ 2147483647 w 120"/>
                <a:gd name="T1" fmla="*/ 2147483647 h 270"/>
                <a:gd name="T2" fmla="*/ 2147483647 w 120"/>
                <a:gd name="T3" fmla="*/ 2147483647 h 270"/>
                <a:gd name="T4" fmla="*/ 2147483647 w 120"/>
                <a:gd name="T5" fmla="*/ 2147483647 h 270"/>
                <a:gd name="T6" fmla="*/ 2147483647 w 120"/>
                <a:gd name="T7" fmla="*/ 2147483647 h 270"/>
                <a:gd name="T8" fmla="*/ 2147483647 w 120"/>
                <a:gd name="T9" fmla="*/ 2147483647 h 270"/>
                <a:gd name="T10" fmla="*/ 2147483647 w 120"/>
                <a:gd name="T11" fmla="*/ 2147483647 h 270"/>
                <a:gd name="T12" fmla="*/ 2147483647 w 120"/>
                <a:gd name="T13" fmla="*/ 2147483647 h 270"/>
                <a:gd name="T14" fmla="*/ 2147483647 w 120"/>
                <a:gd name="T15" fmla="*/ 2147483647 h 270"/>
                <a:gd name="T16" fmla="*/ 2147483647 w 120"/>
                <a:gd name="T17" fmla="*/ 2147483647 h 270"/>
                <a:gd name="T18" fmla="*/ 2147483647 w 120"/>
                <a:gd name="T19" fmla="*/ 2147483647 h 270"/>
                <a:gd name="T20" fmla="*/ 2147483647 w 120"/>
                <a:gd name="T21" fmla="*/ 0 h 270"/>
                <a:gd name="T22" fmla="*/ 2147483647 w 120"/>
                <a:gd name="T23" fmla="*/ 2147483647 h 270"/>
                <a:gd name="T24" fmla="*/ 2147483647 w 120"/>
                <a:gd name="T25" fmla="*/ 2147483647 h 270"/>
                <a:gd name="T26" fmla="*/ 2147483647 w 120"/>
                <a:gd name="T27" fmla="*/ 2147483647 h 270"/>
                <a:gd name="T28" fmla="*/ 2147483647 w 120"/>
                <a:gd name="T29" fmla="*/ 2147483647 h 270"/>
                <a:gd name="T30" fmla="*/ 0 w 120"/>
                <a:gd name="T31" fmla="*/ 2147483647 h 270"/>
                <a:gd name="T32" fmla="*/ 0 w 120"/>
                <a:gd name="T33" fmla="*/ 2147483647 h 270"/>
                <a:gd name="T34" fmla="*/ 2147483647 w 120"/>
                <a:gd name="T35" fmla="*/ 2147483647 h 270"/>
                <a:gd name="T36" fmla="*/ 2147483647 w 120"/>
                <a:gd name="T37" fmla="*/ 2147483647 h 270"/>
                <a:gd name="T38" fmla="*/ 2147483647 w 120"/>
                <a:gd name="T39" fmla="*/ 2147483647 h 270"/>
                <a:gd name="T40" fmla="*/ 2147483647 w 120"/>
                <a:gd name="T41" fmla="*/ 2147483647 h 270"/>
                <a:gd name="T42" fmla="*/ 2147483647 w 120"/>
                <a:gd name="T43" fmla="*/ 2147483647 h 270"/>
                <a:gd name="T44" fmla="*/ 2147483647 w 120"/>
                <a:gd name="T45" fmla="*/ 2147483647 h 270"/>
                <a:gd name="T46" fmla="*/ 2147483647 w 120"/>
                <a:gd name="T47" fmla="*/ 2147483647 h 270"/>
                <a:gd name="T48" fmla="*/ 2147483647 w 120"/>
                <a:gd name="T49" fmla="*/ 2147483647 h 270"/>
                <a:gd name="T50" fmla="*/ 2147483647 w 120"/>
                <a:gd name="T51" fmla="*/ 2147483647 h 270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120"/>
                <a:gd name="T79" fmla="*/ 0 h 270"/>
                <a:gd name="T80" fmla="*/ 120 w 120"/>
                <a:gd name="T81" fmla="*/ 270 h 270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120" h="270">
                  <a:moveTo>
                    <a:pt x="84" y="270"/>
                  </a:moveTo>
                  <a:lnTo>
                    <a:pt x="84" y="222"/>
                  </a:lnTo>
                  <a:lnTo>
                    <a:pt x="90" y="216"/>
                  </a:lnTo>
                  <a:lnTo>
                    <a:pt x="102" y="192"/>
                  </a:lnTo>
                  <a:lnTo>
                    <a:pt x="102" y="102"/>
                  </a:lnTo>
                  <a:lnTo>
                    <a:pt x="108" y="96"/>
                  </a:lnTo>
                  <a:lnTo>
                    <a:pt x="114" y="84"/>
                  </a:lnTo>
                  <a:lnTo>
                    <a:pt x="114" y="54"/>
                  </a:lnTo>
                  <a:lnTo>
                    <a:pt x="120" y="36"/>
                  </a:lnTo>
                  <a:lnTo>
                    <a:pt x="120" y="24"/>
                  </a:lnTo>
                  <a:lnTo>
                    <a:pt x="72" y="0"/>
                  </a:lnTo>
                  <a:lnTo>
                    <a:pt x="48" y="30"/>
                  </a:lnTo>
                  <a:lnTo>
                    <a:pt x="42" y="42"/>
                  </a:lnTo>
                  <a:lnTo>
                    <a:pt x="30" y="78"/>
                  </a:lnTo>
                  <a:lnTo>
                    <a:pt x="12" y="114"/>
                  </a:lnTo>
                  <a:lnTo>
                    <a:pt x="0" y="150"/>
                  </a:lnTo>
                  <a:lnTo>
                    <a:pt x="0" y="168"/>
                  </a:lnTo>
                  <a:lnTo>
                    <a:pt x="6" y="180"/>
                  </a:lnTo>
                  <a:lnTo>
                    <a:pt x="18" y="192"/>
                  </a:lnTo>
                  <a:lnTo>
                    <a:pt x="24" y="204"/>
                  </a:lnTo>
                  <a:lnTo>
                    <a:pt x="36" y="210"/>
                  </a:lnTo>
                  <a:lnTo>
                    <a:pt x="42" y="222"/>
                  </a:lnTo>
                  <a:lnTo>
                    <a:pt x="42" y="228"/>
                  </a:lnTo>
                  <a:lnTo>
                    <a:pt x="48" y="234"/>
                  </a:lnTo>
                  <a:lnTo>
                    <a:pt x="60" y="258"/>
                  </a:lnTo>
                  <a:lnTo>
                    <a:pt x="84" y="27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endParaRPr>
            </a:p>
          </p:txBody>
        </p:sp>
        <p:sp>
          <p:nvSpPr>
            <p:cNvPr id="45" name="Syria" descr="© INSCALE GmbH, 05.05.2010&#10;http://www.presentationload.com/"/>
            <p:cNvSpPr>
              <a:spLocks/>
            </p:cNvSpPr>
            <p:nvPr/>
          </p:nvSpPr>
          <p:spPr bwMode="gray">
            <a:xfrm>
              <a:off x="5252842" y="3368056"/>
              <a:ext cx="145902" cy="128603"/>
            </a:xfrm>
            <a:custGeom>
              <a:avLst/>
              <a:gdLst>
                <a:gd name="T0" fmla="*/ 2147483647 w 450"/>
                <a:gd name="T1" fmla="*/ 2147483647 h 414"/>
                <a:gd name="T2" fmla="*/ 2147483647 w 450"/>
                <a:gd name="T3" fmla="*/ 2147483647 h 414"/>
                <a:gd name="T4" fmla="*/ 2147483647 w 450"/>
                <a:gd name="T5" fmla="*/ 2147483647 h 414"/>
                <a:gd name="T6" fmla="*/ 2147483647 w 450"/>
                <a:gd name="T7" fmla="*/ 0 h 414"/>
                <a:gd name="T8" fmla="*/ 2147483647 w 450"/>
                <a:gd name="T9" fmla="*/ 2147483647 h 414"/>
                <a:gd name="T10" fmla="*/ 2147483647 w 450"/>
                <a:gd name="T11" fmla="*/ 2147483647 h 414"/>
                <a:gd name="T12" fmla="*/ 2147483647 w 450"/>
                <a:gd name="T13" fmla="*/ 2147483647 h 414"/>
                <a:gd name="T14" fmla="*/ 2147483647 w 450"/>
                <a:gd name="T15" fmla="*/ 2147483647 h 414"/>
                <a:gd name="T16" fmla="*/ 2147483647 w 450"/>
                <a:gd name="T17" fmla="*/ 2147483647 h 414"/>
                <a:gd name="T18" fmla="*/ 2147483647 w 450"/>
                <a:gd name="T19" fmla="*/ 2147483647 h 414"/>
                <a:gd name="T20" fmla="*/ 2147483647 w 450"/>
                <a:gd name="T21" fmla="*/ 2147483647 h 414"/>
                <a:gd name="T22" fmla="*/ 2147483647 w 450"/>
                <a:gd name="T23" fmla="*/ 2147483647 h 414"/>
                <a:gd name="T24" fmla="*/ 2147483647 w 450"/>
                <a:gd name="T25" fmla="*/ 2147483647 h 414"/>
                <a:gd name="T26" fmla="*/ 2147483647 w 450"/>
                <a:gd name="T27" fmla="*/ 2147483647 h 414"/>
                <a:gd name="T28" fmla="*/ 2147483647 w 450"/>
                <a:gd name="T29" fmla="*/ 2147483647 h 414"/>
                <a:gd name="T30" fmla="*/ 2147483647 w 450"/>
                <a:gd name="T31" fmla="*/ 2147483647 h 414"/>
                <a:gd name="T32" fmla="*/ 2147483647 w 450"/>
                <a:gd name="T33" fmla="*/ 2147483647 h 414"/>
                <a:gd name="T34" fmla="*/ 2147483647 w 450"/>
                <a:gd name="T35" fmla="*/ 2147483647 h 414"/>
                <a:gd name="T36" fmla="*/ 2147483647 w 450"/>
                <a:gd name="T37" fmla="*/ 2147483647 h 414"/>
                <a:gd name="T38" fmla="*/ 2147483647 w 450"/>
                <a:gd name="T39" fmla="*/ 2147483647 h 414"/>
                <a:gd name="T40" fmla="*/ 2147483647 w 450"/>
                <a:gd name="T41" fmla="*/ 2147483647 h 414"/>
                <a:gd name="T42" fmla="*/ 2147483647 w 450"/>
                <a:gd name="T43" fmla="*/ 2147483647 h 414"/>
                <a:gd name="T44" fmla="*/ 2147483647 w 450"/>
                <a:gd name="T45" fmla="*/ 2147483647 h 414"/>
                <a:gd name="T46" fmla="*/ 2147483647 w 450"/>
                <a:gd name="T47" fmla="*/ 2147483647 h 414"/>
                <a:gd name="T48" fmla="*/ 2147483647 w 450"/>
                <a:gd name="T49" fmla="*/ 2147483647 h 414"/>
                <a:gd name="T50" fmla="*/ 2147483647 w 450"/>
                <a:gd name="T51" fmla="*/ 2147483647 h 414"/>
                <a:gd name="T52" fmla="*/ 2147483647 w 450"/>
                <a:gd name="T53" fmla="*/ 2147483647 h 414"/>
                <a:gd name="T54" fmla="*/ 2147483647 w 450"/>
                <a:gd name="T55" fmla="*/ 2147483647 h 414"/>
                <a:gd name="T56" fmla="*/ 2147483647 w 450"/>
                <a:gd name="T57" fmla="*/ 2147483647 h 414"/>
                <a:gd name="T58" fmla="*/ 2147483647 w 450"/>
                <a:gd name="T59" fmla="*/ 2147483647 h 414"/>
                <a:gd name="T60" fmla="*/ 2147483647 w 450"/>
                <a:gd name="T61" fmla="*/ 2147483647 h 414"/>
                <a:gd name="T62" fmla="*/ 2147483647 w 450"/>
                <a:gd name="T63" fmla="*/ 2147483647 h 414"/>
                <a:gd name="T64" fmla="*/ 2147483647 w 450"/>
                <a:gd name="T65" fmla="*/ 2147483647 h 414"/>
                <a:gd name="T66" fmla="*/ 2147483647 w 450"/>
                <a:gd name="T67" fmla="*/ 2147483647 h 414"/>
                <a:gd name="T68" fmla="*/ 2147483647 w 450"/>
                <a:gd name="T69" fmla="*/ 2147483647 h 414"/>
                <a:gd name="T70" fmla="*/ 2147483647 w 450"/>
                <a:gd name="T71" fmla="*/ 2147483647 h 414"/>
                <a:gd name="T72" fmla="*/ 2147483647 w 450"/>
                <a:gd name="T73" fmla="*/ 2147483647 h 414"/>
                <a:gd name="T74" fmla="*/ 2147483647 w 450"/>
                <a:gd name="T75" fmla="*/ 2147483647 h 414"/>
                <a:gd name="T76" fmla="*/ 2147483647 w 450"/>
                <a:gd name="T77" fmla="*/ 2147483647 h 414"/>
                <a:gd name="T78" fmla="*/ 2147483647 w 450"/>
                <a:gd name="T79" fmla="*/ 2147483647 h 414"/>
                <a:gd name="T80" fmla="*/ 2147483647 w 450"/>
                <a:gd name="T81" fmla="*/ 2147483647 h 414"/>
                <a:gd name="T82" fmla="*/ 2147483647 w 450"/>
                <a:gd name="T83" fmla="*/ 2147483647 h 414"/>
                <a:gd name="T84" fmla="*/ 2147483647 w 450"/>
                <a:gd name="T85" fmla="*/ 2147483647 h 414"/>
                <a:gd name="T86" fmla="*/ 2147483647 w 450"/>
                <a:gd name="T87" fmla="*/ 2147483647 h 414"/>
                <a:gd name="T88" fmla="*/ 2147483647 w 450"/>
                <a:gd name="T89" fmla="*/ 2147483647 h 414"/>
                <a:gd name="T90" fmla="*/ 2147483647 w 450"/>
                <a:gd name="T91" fmla="*/ 2147483647 h 414"/>
                <a:gd name="T92" fmla="*/ 2147483647 w 450"/>
                <a:gd name="T93" fmla="*/ 2147483647 h 414"/>
                <a:gd name="T94" fmla="*/ 2147483647 w 450"/>
                <a:gd name="T95" fmla="*/ 2147483647 h 414"/>
                <a:gd name="T96" fmla="*/ 2147483647 w 450"/>
                <a:gd name="T97" fmla="*/ 2147483647 h 414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450"/>
                <a:gd name="T148" fmla="*/ 0 h 414"/>
                <a:gd name="T149" fmla="*/ 450 w 450"/>
                <a:gd name="T150" fmla="*/ 414 h 414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450" h="414">
                  <a:moveTo>
                    <a:pt x="426" y="60"/>
                  </a:moveTo>
                  <a:lnTo>
                    <a:pt x="432" y="54"/>
                  </a:lnTo>
                  <a:lnTo>
                    <a:pt x="438" y="42"/>
                  </a:lnTo>
                  <a:lnTo>
                    <a:pt x="450" y="30"/>
                  </a:lnTo>
                  <a:lnTo>
                    <a:pt x="444" y="30"/>
                  </a:lnTo>
                  <a:lnTo>
                    <a:pt x="438" y="24"/>
                  </a:lnTo>
                  <a:lnTo>
                    <a:pt x="438" y="0"/>
                  </a:lnTo>
                  <a:lnTo>
                    <a:pt x="432" y="0"/>
                  </a:lnTo>
                  <a:lnTo>
                    <a:pt x="432" y="6"/>
                  </a:lnTo>
                  <a:lnTo>
                    <a:pt x="426" y="18"/>
                  </a:lnTo>
                  <a:lnTo>
                    <a:pt x="402" y="18"/>
                  </a:lnTo>
                  <a:lnTo>
                    <a:pt x="390" y="30"/>
                  </a:lnTo>
                  <a:lnTo>
                    <a:pt x="372" y="30"/>
                  </a:lnTo>
                  <a:lnTo>
                    <a:pt x="366" y="24"/>
                  </a:lnTo>
                  <a:lnTo>
                    <a:pt x="318" y="24"/>
                  </a:lnTo>
                  <a:lnTo>
                    <a:pt x="306" y="30"/>
                  </a:lnTo>
                  <a:lnTo>
                    <a:pt x="294" y="42"/>
                  </a:lnTo>
                  <a:lnTo>
                    <a:pt x="282" y="48"/>
                  </a:lnTo>
                  <a:lnTo>
                    <a:pt x="276" y="54"/>
                  </a:lnTo>
                  <a:lnTo>
                    <a:pt x="258" y="54"/>
                  </a:lnTo>
                  <a:lnTo>
                    <a:pt x="246" y="60"/>
                  </a:lnTo>
                  <a:lnTo>
                    <a:pt x="234" y="60"/>
                  </a:lnTo>
                  <a:lnTo>
                    <a:pt x="222" y="54"/>
                  </a:lnTo>
                  <a:lnTo>
                    <a:pt x="204" y="54"/>
                  </a:lnTo>
                  <a:lnTo>
                    <a:pt x="192" y="42"/>
                  </a:lnTo>
                  <a:lnTo>
                    <a:pt x="180" y="36"/>
                  </a:lnTo>
                  <a:lnTo>
                    <a:pt x="174" y="30"/>
                  </a:lnTo>
                  <a:lnTo>
                    <a:pt x="168" y="30"/>
                  </a:lnTo>
                  <a:lnTo>
                    <a:pt x="150" y="48"/>
                  </a:lnTo>
                  <a:lnTo>
                    <a:pt x="144" y="48"/>
                  </a:lnTo>
                  <a:lnTo>
                    <a:pt x="138" y="54"/>
                  </a:lnTo>
                  <a:lnTo>
                    <a:pt x="120" y="60"/>
                  </a:lnTo>
                  <a:lnTo>
                    <a:pt x="84" y="60"/>
                  </a:lnTo>
                  <a:lnTo>
                    <a:pt x="84" y="54"/>
                  </a:lnTo>
                  <a:lnTo>
                    <a:pt x="90" y="48"/>
                  </a:lnTo>
                  <a:lnTo>
                    <a:pt x="66" y="48"/>
                  </a:lnTo>
                  <a:lnTo>
                    <a:pt x="66" y="78"/>
                  </a:lnTo>
                  <a:lnTo>
                    <a:pt x="72" y="78"/>
                  </a:lnTo>
                  <a:lnTo>
                    <a:pt x="72" y="102"/>
                  </a:lnTo>
                  <a:lnTo>
                    <a:pt x="60" y="102"/>
                  </a:lnTo>
                  <a:lnTo>
                    <a:pt x="54" y="96"/>
                  </a:lnTo>
                  <a:lnTo>
                    <a:pt x="54" y="114"/>
                  </a:lnTo>
                  <a:lnTo>
                    <a:pt x="48" y="120"/>
                  </a:lnTo>
                  <a:lnTo>
                    <a:pt x="48" y="126"/>
                  </a:lnTo>
                  <a:lnTo>
                    <a:pt x="36" y="126"/>
                  </a:lnTo>
                  <a:lnTo>
                    <a:pt x="24" y="114"/>
                  </a:lnTo>
                  <a:lnTo>
                    <a:pt x="18" y="120"/>
                  </a:lnTo>
                  <a:lnTo>
                    <a:pt x="12" y="132"/>
                  </a:lnTo>
                  <a:lnTo>
                    <a:pt x="12" y="150"/>
                  </a:lnTo>
                  <a:lnTo>
                    <a:pt x="6" y="150"/>
                  </a:lnTo>
                  <a:lnTo>
                    <a:pt x="0" y="198"/>
                  </a:lnTo>
                  <a:lnTo>
                    <a:pt x="6" y="204"/>
                  </a:lnTo>
                  <a:lnTo>
                    <a:pt x="18" y="210"/>
                  </a:lnTo>
                  <a:lnTo>
                    <a:pt x="24" y="216"/>
                  </a:lnTo>
                  <a:lnTo>
                    <a:pt x="24" y="222"/>
                  </a:lnTo>
                  <a:lnTo>
                    <a:pt x="72" y="222"/>
                  </a:lnTo>
                  <a:lnTo>
                    <a:pt x="66" y="234"/>
                  </a:lnTo>
                  <a:lnTo>
                    <a:pt x="72" y="240"/>
                  </a:lnTo>
                  <a:lnTo>
                    <a:pt x="78" y="252"/>
                  </a:lnTo>
                  <a:lnTo>
                    <a:pt x="78" y="270"/>
                  </a:lnTo>
                  <a:lnTo>
                    <a:pt x="72" y="282"/>
                  </a:lnTo>
                  <a:lnTo>
                    <a:pt x="66" y="282"/>
                  </a:lnTo>
                  <a:lnTo>
                    <a:pt x="54" y="288"/>
                  </a:lnTo>
                  <a:lnTo>
                    <a:pt x="48" y="288"/>
                  </a:lnTo>
                  <a:lnTo>
                    <a:pt x="42" y="294"/>
                  </a:lnTo>
                  <a:lnTo>
                    <a:pt x="42" y="318"/>
                  </a:lnTo>
                  <a:lnTo>
                    <a:pt x="24" y="336"/>
                  </a:lnTo>
                  <a:lnTo>
                    <a:pt x="30" y="378"/>
                  </a:lnTo>
                  <a:lnTo>
                    <a:pt x="36" y="378"/>
                  </a:lnTo>
                  <a:lnTo>
                    <a:pt x="72" y="396"/>
                  </a:lnTo>
                  <a:lnTo>
                    <a:pt x="84" y="408"/>
                  </a:lnTo>
                  <a:lnTo>
                    <a:pt x="96" y="414"/>
                  </a:lnTo>
                  <a:lnTo>
                    <a:pt x="114" y="414"/>
                  </a:lnTo>
                  <a:lnTo>
                    <a:pt x="174" y="384"/>
                  </a:lnTo>
                  <a:lnTo>
                    <a:pt x="204" y="354"/>
                  </a:lnTo>
                  <a:lnTo>
                    <a:pt x="228" y="336"/>
                  </a:lnTo>
                  <a:lnTo>
                    <a:pt x="240" y="324"/>
                  </a:lnTo>
                  <a:lnTo>
                    <a:pt x="300" y="276"/>
                  </a:lnTo>
                  <a:lnTo>
                    <a:pt x="312" y="270"/>
                  </a:lnTo>
                  <a:lnTo>
                    <a:pt x="372" y="246"/>
                  </a:lnTo>
                  <a:lnTo>
                    <a:pt x="396" y="234"/>
                  </a:lnTo>
                  <a:lnTo>
                    <a:pt x="402" y="228"/>
                  </a:lnTo>
                  <a:lnTo>
                    <a:pt x="402" y="222"/>
                  </a:lnTo>
                  <a:lnTo>
                    <a:pt x="384" y="204"/>
                  </a:lnTo>
                  <a:lnTo>
                    <a:pt x="384" y="198"/>
                  </a:lnTo>
                  <a:lnTo>
                    <a:pt x="390" y="180"/>
                  </a:lnTo>
                  <a:lnTo>
                    <a:pt x="396" y="168"/>
                  </a:lnTo>
                  <a:lnTo>
                    <a:pt x="396" y="138"/>
                  </a:lnTo>
                  <a:lnTo>
                    <a:pt x="390" y="126"/>
                  </a:lnTo>
                  <a:lnTo>
                    <a:pt x="390" y="114"/>
                  </a:lnTo>
                  <a:lnTo>
                    <a:pt x="384" y="108"/>
                  </a:lnTo>
                  <a:lnTo>
                    <a:pt x="378" y="96"/>
                  </a:lnTo>
                  <a:lnTo>
                    <a:pt x="378" y="84"/>
                  </a:lnTo>
                  <a:lnTo>
                    <a:pt x="384" y="72"/>
                  </a:lnTo>
                  <a:lnTo>
                    <a:pt x="390" y="66"/>
                  </a:lnTo>
                  <a:lnTo>
                    <a:pt x="402" y="66"/>
                  </a:lnTo>
                  <a:lnTo>
                    <a:pt x="414" y="60"/>
                  </a:lnTo>
                  <a:lnTo>
                    <a:pt x="426" y="6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endParaRPr>
            </a:p>
          </p:txBody>
        </p:sp>
        <p:sp>
          <p:nvSpPr>
            <p:cNvPr id="46" name="Switzerland" descr="© INSCALE GmbH, 05.05.2010&#10;http://www.presentationload.com/"/>
            <p:cNvSpPr>
              <a:spLocks/>
            </p:cNvSpPr>
            <p:nvPr/>
          </p:nvSpPr>
          <p:spPr bwMode="gray">
            <a:xfrm>
              <a:off x="4615482" y="3109626"/>
              <a:ext cx="94708" cy="48992"/>
            </a:xfrm>
            <a:custGeom>
              <a:avLst/>
              <a:gdLst>
                <a:gd name="T0" fmla="*/ 2147483647 w 288"/>
                <a:gd name="T1" fmla="*/ 2147483647 h 162"/>
                <a:gd name="T2" fmla="*/ 2147483647 w 288"/>
                <a:gd name="T3" fmla="*/ 2147483647 h 162"/>
                <a:gd name="T4" fmla="*/ 2147483647 w 288"/>
                <a:gd name="T5" fmla="*/ 2147483647 h 162"/>
                <a:gd name="T6" fmla="*/ 2147483647 w 288"/>
                <a:gd name="T7" fmla="*/ 2147483647 h 162"/>
                <a:gd name="T8" fmla="*/ 2147483647 w 288"/>
                <a:gd name="T9" fmla="*/ 2147483647 h 162"/>
                <a:gd name="T10" fmla="*/ 2147483647 w 288"/>
                <a:gd name="T11" fmla="*/ 2147483647 h 162"/>
                <a:gd name="T12" fmla="*/ 2147483647 w 288"/>
                <a:gd name="T13" fmla="*/ 2147483647 h 162"/>
                <a:gd name="T14" fmla="*/ 0 w 288"/>
                <a:gd name="T15" fmla="*/ 2147483647 h 162"/>
                <a:gd name="T16" fmla="*/ 2147483647 w 288"/>
                <a:gd name="T17" fmla="*/ 2147483647 h 162"/>
                <a:gd name="T18" fmla="*/ 2147483647 w 288"/>
                <a:gd name="T19" fmla="*/ 2147483647 h 162"/>
                <a:gd name="T20" fmla="*/ 2147483647 w 288"/>
                <a:gd name="T21" fmla="*/ 2147483647 h 162"/>
                <a:gd name="T22" fmla="*/ 2147483647 w 288"/>
                <a:gd name="T23" fmla="*/ 2147483647 h 162"/>
                <a:gd name="T24" fmla="*/ 2147483647 w 288"/>
                <a:gd name="T25" fmla="*/ 2147483647 h 162"/>
                <a:gd name="T26" fmla="*/ 2147483647 w 288"/>
                <a:gd name="T27" fmla="*/ 2147483647 h 162"/>
                <a:gd name="T28" fmla="*/ 2147483647 w 288"/>
                <a:gd name="T29" fmla="*/ 2147483647 h 162"/>
                <a:gd name="T30" fmla="*/ 2147483647 w 288"/>
                <a:gd name="T31" fmla="*/ 2147483647 h 162"/>
                <a:gd name="T32" fmla="*/ 2147483647 w 288"/>
                <a:gd name="T33" fmla="*/ 2147483647 h 162"/>
                <a:gd name="T34" fmla="*/ 2147483647 w 288"/>
                <a:gd name="T35" fmla="*/ 2147483647 h 162"/>
                <a:gd name="T36" fmla="*/ 2147483647 w 288"/>
                <a:gd name="T37" fmla="*/ 2147483647 h 162"/>
                <a:gd name="T38" fmla="*/ 2147483647 w 288"/>
                <a:gd name="T39" fmla="*/ 2147483647 h 162"/>
                <a:gd name="T40" fmla="*/ 2147483647 w 288"/>
                <a:gd name="T41" fmla="*/ 2147483647 h 162"/>
                <a:gd name="T42" fmla="*/ 2147483647 w 288"/>
                <a:gd name="T43" fmla="*/ 2147483647 h 162"/>
                <a:gd name="T44" fmla="*/ 2147483647 w 288"/>
                <a:gd name="T45" fmla="*/ 2147483647 h 162"/>
                <a:gd name="T46" fmla="*/ 2147483647 w 288"/>
                <a:gd name="T47" fmla="*/ 2147483647 h 162"/>
                <a:gd name="T48" fmla="*/ 2147483647 w 288"/>
                <a:gd name="T49" fmla="*/ 2147483647 h 162"/>
                <a:gd name="T50" fmla="*/ 2147483647 w 288"/>
                <a:gd name="T51" fmla="*/ 2147483647 h 162"/>
                <a:gd name="T52" fmla="*/ 2147483647 w 288"/>
                <a:gd name="T53" fmla="*/ 2147483647 h 162"/>
                <a:gd name="T54" fmla="*/ 2147483647 w 288"/>
                <a:gd name="T55" fmla="*/ 2147483647 h 162"/>
                <a:gd name="T56" fmla="*/ 2147483647 w 288"/>
                <a:gd name="T57" fmla="*/ 2147483647 h 162"/>
                <a:gd name="T58" fmla="*/ 2147483647 w 288"/>
                <a:gd name="T59" fmla="*/ 2147483647 h 162"/>
                <a:gd name="T60" fmla="*/ 2147483647 w 288"/>
                <a:gd name="T61" fmla="*/ 2147483647 h 162"/>
                <a:gd name="T62" fmla="*/ 2147483647 w 288"/>
                <a:gd name="T63" fmla="*/ 2147483647 h 162"/>
                <a:gd name="T64" fmla="*/ 2147483647 w 288"/>
                <a:gd name="T65" fmla="*/ 2147483647 h 162"/>
                <a:gd name="T66" fmla="*/ 2147483647 w 288"/>
                <a:gd name="T67" fmla="*/ 0 h 162"/>
                <a:gd name="T68" fmla="*/ 2147483647 w 288"/>
                <a:gd name="T69" fmla="*/ 2147483647 h 162"/>
                <a:gd name="T70" fmla="*/ 2147483647 w 288"/>
                <a:gd name="T71" fmla="*/ 2147483647 h 162"/>
                <a:gd name="T72" fmla="*/ 2147483647 w 288"/>
                <a:gd name="T73" fmla="*/ 2147483647 h 162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288"/>
                <a:gd name="T112" fmla="*/ 0 h 162"/>
                <a:gd name="T113" fmla="*/ 288 w 288"/>
                <a:gd name="T114" fmla="*/ 162 h 162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288" h="162">
                  <a:moveTo>
                    <a:pt x="132" y="24"/>
                  </a:moveTo>
                  <a:lnTo>
                    <a:pt x="96" y="24"/>
                  </a:lnTo>
                  <a:lnTo>
                    <a:pt x="90" y="42"/>
                  </a:lnTo>
                  <a:lnTo>
                    <a:pt x="72" y="30"/>
                  </a:lnTo>
                  <a:lnTo>
                    <a:pt x="66" y="42"/>
                  </a:lnTo>
                  <a:lnTo>
                    <a:pt x="60" y="48"/>
                  </a:lnTo>
                  <a:lnTo>
                    <a:pt x="54" y="60"/>
                  </a:lnTo>
                  <a:lnTo>
                    <a:pt x="48" y="66"/>
                  </a:lnTo>
                  <a:lnTo>
                    <a:pt x="30" y="66"/>
                  </a:lnTo>
                  <a:lnTo>
                    <a:pt x="30" y="78"/>
                  </a:lnTo>
                  <a:lnTo>
                    <a:pt x="18" y="90"/>
                  </a:lnTo>
                  <a:lnTo>
                    <a:pt x="12" y="102"/>
                  </a:lnTo>
                  <a:lnTo>
                    <a:pt x="0" y="108"/>
                  </a:lnTo>
                  <a:lnTo>
                    <a:pt x="6" y="120"/>
                  </a:lnTo>
                  <a:lnTo>
                    <a:pt x="0" y="126"/>
                  </a:lnTo>
                  <a:lnTo>
                    <a:pt x="0" y="132"/>
                  </a:lnTo>
                  <a:lnTo>
                    <a:pt x="6" y="132"/>
                  </a:lnTo>
                  <a:lnTo>
                    <a:pt x="30" y="108"/>
                  </a:lnTo>
                  <a:lnTo>
                    <a:pt x="48" y="108"/>
                  </a:lnTo>
                  <a:lnTo>
                    <a:pt x="54" y="114"/>
                  </a:lnTo>
                  <a:lnTo>
                    <a:pt x="48" y="138"/>
                  </a:lnTo>
                  <a:lnTo>
                    <a:pt x="60" y="150"/>
                  </a:lnTo>
                  <a:lnTo>
                    <a:pt x="60" y="156"/>
                  </a:lnTo>
                  <a:lnTo>
                    <a:pt x="72" y="156"/>
                  </a:lnTo>
                  <a:lnTo>
                    <a:pt x="84" y="144"/>
                  </a:lnTo>
                  <a:lnTo>
                    <a:pt x="96" y="144"/>
                  </a:lnTo>
                  <a:lnTo>
                    <a:pt x="108" y="156"/>
                  </a:lnTo>
                  <a:lnTo>
                    <a:pt x="114" y="156"/>
                  </a:lnTo>
                  <a:lnTo>
                    <a:pt x="132" y="138"/>
                  </a:lnTo>
                  <a:lnTo>
                    <a:pt x="132" y="120"/>
                  </a:lnTo>
                  <a:lnTo>
                    <a:pt x="138" y="114"/>
                  </a:lnTo>
                  <a:lnTo>
                    <a:pt x="150" y="114"/>
                  </a:lnTo>
                  <a:lnTo>
                    <a:pt x="156" y="120"/>
                  </a:lnTo>
                  <a:lnTo>
                    <a:pt x="156" y="126"/>
                  </a:lnTo>
                  <a:lnTo>
                    <a:pt x="162" y="132"/>
                  </a:lnTo>
                  <a:lnTo>
                    <a:pt x="162" y="138"/>
                  </a:lnTo>
                  <a:lnTo>
                    <a:pt x="168" y="138"/>
                  </a:lnTo>
                  <a:lnTo>
                    <a:pt x="192" y="162"/>
                  </a:lnTo>
                  <a:lnTo>
                    <a:pt x="192" y="144"/>
                  </a:lnTo>
                  <a:lnTo>
                    <a:pt x="204" y="132"/>
                  </a:lnTo>
                  <a:lnTo>
                    <a:pt x="210" y="108"/>
                  </a:lnTo>
                  <a:lnTo>
                    <a:pt x="222" y="126"/>
                  </a:lnTo>
                  <a:lnTo>
                    <a:pt x="240" y="120"/>
                  </a:lnTo>
                  <a:lnTo>
                    <a:pt x="258" y="132"/>
                  </a:lnTo>
                  <a:lnTo>
                    <a:pt x="264" y="120"/>
                  </a:lnTo>
                  <a:lnTo>
                    <a:pt x="252" y="108"/>
                  </a:lnTo>
                  <a:lnTo>
                    <a:pt x="252" y="102"/>
                  </a:lnTo>
                  <a:lnTo>
                    <a:pt x="276" y="102"/>
                  </a:lnTo>
                  <a:lnTo>
                    <a:pt x="282" y="84"/>
                  </a:lnTo>
                  <a:lnTo>
                    <a:pt x="288" y="84"/>
                  </a:lnTo>
                  <a:lnTo>
                    <a:pt x="288" y="78"/>
                  </a:lnTo>
                  <a:lnTo>
                    <a:pt x="276" y="66"/>
                  </a:lnTo>
                  <a:lnTo>
                    <a:pt x="270" y="66"/>
                  </a:lnTo>
                  <a:lnTo>
                    <a:pt x="252" y="84"/>
                  </a:lnTo>
                  <a:lnTo>
                    <a:pt x="246" y="84"/>
                  </a:lnTo>
                  <a:lnTo>
                    <a:pt x="246" y="66"/>
                  </a:lnTo>
                  <a:lnTo>
                    <a:pt x="210" y="66"/>
                  </a:lnTo>
                  <a:lnTo>
                    <a:pt x="210" y="60"/>
                  </a:lnTo>
                  <a:lnTo>
                    <a:pt x="216" y="48"/>
                  </a:lnTo>
                  <a:lnTo>
                    <a:pt x="222" y="42"/>
                  </a:lnTo>
                  <a:lnTo>
                    <a:pt x="228" y="42"/>
                  </a:lnTo>
                  <a:lnTo>
                    <a:pt x="228" y="30"/>
                  </a:lnTo>
                  <a:lnTo>
                    <a:pt x="216" y="30"/>
                  </a:lnTo>
                  <a:lnTo>
                    <a:pt x="210" y="18"/>
                  </a:lnTo>
                  <a:lnTo>
                    <a:pt x="192" y="12"/>
                  </a:lnTo>
                  <a:lnTo>
                    <a:pt x="180" y="12"/>
                  </a:lnTo>
                  <a:lnTo>
                    <a:pt x="174" y="6"/>
                  </a:lnTo>
                  <a:lnTo>
                    <a:pt x="162" y="0"/>
                  </a:lnTo>
                  <a:lnTo>
                    <a:pt x="156" y="0"/>
                  </a:lnTo>
                  <a:lnTo>
                    <a:pt x="150" y="6"/>
                  </a:lnTo>
                  <a:lnTo>
                    <a:pt x="150" y="18"/>
                  </a:lnTo>
                  <a:lnTo>
                    <a:pt x="156" y="24"/>
                  </a:lnTo>
                  <a:lnTo>
                    <a:pt x="150" y="18"/>
                  </a:lnTo>
                  <a:lnTo>
                    <a:pt x="132" y="24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endParaRPr>
            </a:p>
          </p:txBody>
        </p:sp>
        <p:sp>
          <p:nvSpPr>
            <p:cNvPr id="47" name="Sweden" descr="© INSCALE GmbH, 05.05.2010&#10;http://www.presentationload.com/"/>
            <p:cNvSpPr>
              <a:spLocks noEditPoints="1"/>
            </p:cNvSpPr>
            <p:nvPr/>
          </p:nvSpPr>
          <p:spPr bwMode="gray">
            <a:xfrm>
              <a:off x="4722988" y="2620935"/>
              <a:ext cx="223972" cy="307422"/>
            </a:xfrm>
            <a:custGeom>
              <a:avLst/>
              <a:gdLst>
                <a:gd name="T0" fmla="*/ 2147483647 w 690"/>
                <a:gd name="T1" fmla="*/ 2147483647 h 990"/>
                <a:gd name="T2" fmla="*/ 2147483647 w 690"/>
                <a:gd name="T3" fmla="*/ 2147483647 h 990"/>
                <a:gd name="T4" fmla="*/ 2147483647 w 690"/>
                <a:gd name="T5" fmla="*/ 2147483647 h 990"/>
                <a:gd name="T6" fmla="*/ 2147483647 w 690"/>
                <a:gd name="T7" fmla="*/ 2147483647 h 990"/>
                <a:gd name="T8" fmla="*/ 2147483647 w 690"/>
                <a:gd name="T9" fmla="*/ 2147483647 h 990"/>
                <a:gd name="T10" fmla="*/ 2147483647 w 690"/>
                <a:gd name="T11" fmla="*/ 2147483647 h 990"/>
                <a:gd name="T12" fmla="*/ 2147483647 w 690"/>
                <a:gd name="T13" fmla="*/ 2147483647 h 990"/>
                <a:gd name="T14" fmla="*/ 2147483647 w 690"/>
                <a:gd name="T15" fmla="*/ 2147483647 h 990"/>
                <a:gd name="T16" fmla="*/ 2147483647 w 690"/>
                <a:gd name="T17" fmla="*/ 2147483647 h 990"/>
                <a:gd name="T18" fmla="*/ 2147483647 w 690"/>
                <a:gd name="T19" fmla="*/ 2147483647 h 990"/>
                <a:gd name="T20" fmla="*/ 2147483647 w 690"/>
                <a:gd name="T21" fmla="*/ 2147483647 h 990"/>
                <a:gd name="T22" fmla="*/ 2147483647 w 690"/>
                <a:gd name="T23" fmla="*/ 2147483647 h 990"/>
                <a:gd name="T24" fmla="*/ 2147483647 w 690"/>
                <a:gd name="T25" fmla="*/ 2147483647 h 990"/>
                <a:gd name="T26" fmla="*/ 2147483647 w 690"/>
                <a:gd name="T27" fmla="*/ 2147483647 h 990"/>
                <a:gd name="T28" fmla="*/ 2147483647 w 690"/>
                <a:gd name="T29" fmla="*/ 2147483647 h 990"/>
                <a:gd name="T30" fmla="*/ 2147483647 w 690"/>
                <a:gd name="T31" fmla="*/ 2147483647 h 990"/>
                <a:gd name="T32" fmla="*/ 2147483647 w 690"/>
                <a:gd name="T33" fmla="*/ 2147483647 h 990"/>
                <a:gd name="T34" fmla="*/ 2147483647 w 690"/>
                <a:gd name="T35" fmla="*/ 2147483647 h 990"/>
                <a:gd name="T36" fmla="*/ 2147483647 w 690"/>
                <a:gd name="T37" fmla="*/ 2147483647 h 990"/>
                <a:gd name="T38" fmla="*/ 2147483647 w 690"/>
                <a:gd name="T39" fmla="*/ 2147483647 h 990"/>
                <a:gd name="T40" fmla="*/ 2147483647 w 690"/>
                <a:gd name="T41" fmla="*/ 2147483647 h 990"/>
                <a:gd name="T42" fmla="*/ 2147483647 w 690"/>
                <a:gd name="T43" fmla="*/ 2147483647 h 990"/>
                <a:gd name="T44" fmla="*/ 2147483647 w 690"/>
                <a:gd name="T45" fmla="*/ 2147483647 h 990"/>
                <a:gd name="T46" fmla="*/ 0 w 690"/>
                <a:gd name="T47" fmla="*/ 2147483647 h 990"/>
                <a:gd name="T48" fmla="*/ 2147483647 w 690"/>
                <a:gd name="T49" fmla="*/ 2147483647 h 990"/>
                <a:gd name="T50" fmla="*/ 2147483647 w 690"/>
                <a:gd name="T51" fmla="*/ 2147483647 h 990"/>
                <a:gd name="T52" fmla="*/ 2147483647 w 690"/>
                <a:gd name="T53" fmla="*/ 2147483647 h 990"/>
                <a:gd name="T54" fmla="*/ 2147483647 w 690"/>
                <a:gd name="T55" fmla="*/ 2147483647 h 990"/>
                <a:gd name="T56" fmla="*/ 2147483647 w 690"/>
                <a:gd name="T57" fmla="*/ 2147483647 h 990"/>
                <a:gd name="T58" fmla="*/ 2147483647 w 690"/>
                <a:gd name="T59" fmla="*/ 2147483647 h 990"/>
                <a:gd name="T60" fmla="*/ 2147483647 w 690"/>
                <a:gd name="T61" fmla="*/ 2147483647 h 990"/>
                <a:gd name="T62" fmla="*/ 2147483647 w 690"/>
                <a:gd name="T63" fmla="*/ 2147483647 h 990"/>
                <a:gd name="T64" fmla="*/ 2147483647 w 690"/>
                <a:gd name="T65" fmla="*/ 2147483647 h 990"/>
                <a:gd name="T66" fmla="*/ 2147483647 w 690"/>
                <a:gd name="T67" fmla="*/ 2147483647 h 990"/>
                <a:gd name="T68" fmla="*/ 2147483647 w 690"/>
                <a:gd name="T69" fmla="*/ 2147483647 h 990"/>
                <a:gd name="T70" fmla="*/ 2147483647 w 690"/>
                <a:gd name="T71" fmla="*/ 2147483647 h 990"/>
                <a:gd name="T72" fmla="*/ 2147483647 w 690"/>
                <a:gd name="T73" fmla="*/ 2147483647 h 990"/>
                <a:gd name="T74" fmla="*/ 2147483647 w 690"/>
                <a:gd name="T75" fmla="*/ 2147483647 h 990"/>
                <a:gd name="T76" fmla="*/ 2147483647 w 690"/>
                <a:gd name="T77" fmla="*/ 2147483647 h 990"/>
                <a:gd name="T78" fmla="*/ 2147483647 w 690"/>
                <a:gd name="T79" fmla="*/ 2147483647 h 990"/>
                <a:gd name="T80" fmla="*/ 2147483647 w 690"/>
                <a:gd name="T81" fmla="*/ 2147483647 h 990"/>
                <a:gd name="T82" fmla="*/ 2147483647 w 690"/>
                <a:gd name="T83" fmla="*/ 2147483647 h 990"/>
                <a:gd name="T84" fmla="*/ 2147483647 w 690"/>
                <a:gd name="T85" fmla="*/ 2147483647 h 990"/>
                <a:gd name="T86" fmla="*/ 2147483647 w 690"/>
                <a:gd name="T87" fmla="*/ 2147483647 h 990"/>
                <a:gd name="T88" fmla="*/ 2147483647 w 690"/>
                <a:gd name="T89" fmla="*/ 2147483647 h 990"/>
                <a:gd name="T90" fmla="*/ 2147483647 w 690"/>
                <a:gd name="T91" fmla="*/ 2147483647 h 990"/>
                <a:gd name="T92" fmla="*/ 2147483647 w 690"/>
                <a:gd name="T93" fmla="*/ 2147483647 h 990"/>
                <a:gd name="T94" fmla="*/ 2147483647 w 690"/>
                <a:gd name="T95" fmla="*/ 2147483647 h 990"/>
                <a:gd name="T96" fmla="*/ 2147483647 w 690"/>
                <a:gd name="T97" fmla="*/ 2147483647 h 990"/>
                <a:gd name="T98" fmla="*/ 2147483647 w 690"/>
                <a:gd name="T99" fmla="*/ 2147483647 h 990"/>
                <a:gd name="T100" fmla="*/ 2147483647 w 690"/>
                <a:gd name="T101" fmla="*/ 2147483647 h 990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690"/>
                <a:gd name="T154" fmla="*/ 0 h 990"/>
                <a:gd name="T155" fmla="*/ 690 w 690"/>
                <a:gd name="T156" fmla="*/ 990 h 990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690" h="990">
                  <a:moveTo>
                    <a:pt x="678" y="204"/>
                  </a:moveTo>
                  <a:lnTo>
                    <a:pt x="672" y="198"/>
                  </a:lnTo>
                  <a:lnTo>
                    <a:pt x="660" y="192"/>
                  </a:lnTo>
                  <a:lnTo>
                    <a:pt x="648" y="180"/>
                  </a:lnTo>
                  <a:lnTo>
                    <a:pt x="648" y="174"/>
                  </a:lnTo>
                  <a:lnTo>
                    <a:pt x="654" y="162"/>
                  </a:lnTo>
                  <a:lnTo>
                    <a:pt x="660" y="156"/>
                  </a:lnTo>
                  <a:lnTo>
                    <a:pt x="666" y="144"/>
                  </a:lnTo>
                  <a:lnTo>
                    <a:pt x="642" y="132"/>
                  </a:lnTo>
                  <a:lnTo>
                    <a:pt x="648" y="108"/>
                  </a:lnTo>
                  <a:lnTo>
                    <a:pt x="636" y="102"/>
                  </a:lnTo>
                  <a:lnTo>
                    <a:pt x="636" y="96"/>
                  </a:lnTo>
                  <a:lnTo>
                    <a:pt x="642" y="90"/>
                  </a:lnTo>
                  <a:lnTo>
                    <a:pt x="642" y="66"/>
                  </a:lnTo>
                  <a:lnTo>
                    <a:pt x="636" y="66"/>
                  </a:lnTo>
                  <a:lnTo>
                    <a:pt x="630" y="60"/>
                  </a:lnTo>
                  <a:lnTo>
                    <a:pt x="618" y="60"/>
                  </a:lnTo>
                  <a:lnTo>
                    <a:pt x="588" y="42"/>
                  </a:lnTo>
                  <a:lnTo>
                    <a:pt x="552" y="42"/>
                  </a:lnTo>
                  <a:lnTo>
                    <a:pt x="540" y="30"/>
                  </a:lnTo>
                  <a:lnTo>
                    <a:pt x="534" y="30"/>
                  </a:lnTo>
                  <a:lnTo>
                    <a:pt x="528" y="24"/>
                  </a:lnTo>
                  <a:lnTo>
                    <a:pt x="516" y="24"/>
                  </a:lnTo>
                  <a:lnTo>
                    <a:pt x="504" y="18"/>
                  </a:lnTo>
                  <a:lnTo>
                    <a:pt x="498" y="12"/>
                  </a:lnTo>
                  <a:lnTo>
                    <a:pt x="486" y="6"/>
                  </a:lnTo>
                  <a:lnTo>
                    <a:pt x="456" y="0"/>
                  </a:lnTo>
                  <a:lnTo>
                    <a:pt x="456" y="24"/>
                  </a:lnTo>
                  <a:lnTo>
                    <a:pt x="444" y="24"/>
                  </a:lnTo>
                  <a:lnTo>
                    <a:pt x="444" y="30"/>
                  </a:lnTo>
                  <a:lnTo>
                    <a:pt x="456" y="42"/>
                  </a:lnTo>
                  <a:lnTo>
                    <a:pt x="462" y="42"/>
                  </a:lnTo>
                  <a:lnTo>
                    <a:pt x="456" y="48"/>
                  </a:lnTo>
                  <a:lnTo>
                    <a:pt x="444" y="48"/>
                  </a:lnTo>
                  <a:lnTo>
                    <a:pt x="438" y="42"/>
                  </a:lnTo>
                  <a:lnTo>
                    <a:pt x="414" y="42"/>
                  </a:lnTo>
                  <a:lnTo>
                    <a:pt x="390" y="36"/>
                  </a:lnTo>
                  <a:lnTo>
                    <a:pt x="366" y="42"/>
                  </a:lnTo>
                  <a:lnTo>
                    <a:pt x="366" y="30"/>
                  </a:lnTo>
                  <a:lnTo>
                    <a:pt x="360" y="24"/>
                  </a:lnTo>
                  <a:lnTo>
                    <a:pt x="348" y="36"/>
                  </a:lnTo>
                  <a:lnTo>
                    <a:pt x="348" y="66"/>
                  </a:lnTo>
                  <a:lnTo>
                    <a:pt x="342" y="72"/>
                  </a:lnTo>
                  <a:lnTo>
                    <a:pt x="324" y="72"/>
                  </a:lnTo>
                  <a:lnTo>
                    <a:pt x="282" y="78"/>
                  </a:lnTo>
                  <a:lnTo>
                    <a:pt x="264" y="96"/>
                  </a:lnTo>
                  <a:lnTo>
                    <a:pt x="252" y="102"/>
                  </a:lnTo>
                  <a:lnTo>
                    <a:pt x="246" y="102"/>
                  </a:lnTo>
                  <a:lnTo>
                    <a:pt x="246" y="114"/>
                  </a:lnTo>
                  <a:lnTo>
                    <a:pt x="258" y="120"/>
                  </a:lnTo>
                  <a:lnTo>
                    <a:pt x="264" y="126"/>
                  </a:lnTo>
                  <a:lnTo>
                    <a:pt x="258" y="144"/>
                  </a:lnTo>
                  <a:lnTo>
                    <a:pt x="252" y="144"/>
                  </a:lnTo>
                  <a:lnTo>
                    <a:pt x="240" y="150"/>
                  </a:lnTo>
                  <a:lnTo>
                    <a:pt x="234" y="156"/>
                  </a:lnTo>
                  <a:lnTo>
                    <a:pt x="234" y="162"/>
                  </a:lnTo>
                  <a:lnTo>
                    <a:pt x="228" y="168"/>
                  </a:lnTo>
                  <a:lnTo>
                    <a:pt x="210" y="168"/>
                  </a:lnTo>
                  <a:lnTo>
                    <a:pt x="216" y="174"/>
                  </a:lnTo>
                  <a:lnTo>
                    <a:pt x="216" y="180"/>
                  </a:lnTo>
                  <a:lnTo>
                    <a:pt x="222" y="186"/>
                  </a:lnTo>
                  <a:lnTo>
                    <a:pt x="222" y="192"/>
                  </a:lnTo>
                  <a:lnTo>
                    <a:pt x="216" y="192"/>
                  </a:lnTo>
                  <a:lnTo>
                    <a:pt x="210" y="198"/>
                  </a:lnTo>
                  <a:lnTo>
                    <a:pt x="204" y="198"/>
                  </a:lnTo>
                  <a:lnTo>
                    <a:pt x="192" y="204"/>
                  </a:lnTo>
                  <a:lnTo>
                    <a:pt x="174" y="192"/>
                  </a:lnTo>
                  <a:lnTo>
                    <a:pt x="174" y="228"/>
                  </a:lnTo>
                  <a:lnTo>
                    <a:pt x="168" y="270"/>
                  </a:lnTo>
                  <a:lnTo>
                    <a:pt x="138" y="300"/>
                  </a:lnTo>
                  <a:lnTo>
                    <a:pt x="132" y="300"/>
                  </a:lnTo>
                  <a:lnTo>
                    <a:pt x="120" y="306"/>
                  </a:lnTo>
                  <a:lnTo>
                    <a:pt x="132" y="312"/>
                  </a:lnTo>
                  <a:lnTo>
                    <a:pt x="150" y="330"/>
                  </a:lnTo>
                  <a:lnTo>
                    <a:pt x="150" y="336"/>
                  </a:lnTo>
                  <a:lnTo>
                    <a:pt x="144" y="342"/>
                  </a:lnTo>
                  <a:lnTo>
                    <a:pt x="102" y="342"/>
                  </a:lnTo>
                  <a:lnTo>
                    <a:pt x="90" y="348"/>
                  </a:lnTo>
                  <a:lnTo>
                    <a:pt x="84" y="354"/>
                  </a:lnTo>
                  <a:lnTo>
                    <a:pt x="72" y="360"/>
                  </a:lnTo>
                  <a:lnTo>
                    <a:pt x="30" y="402"/>
                  </a:lnTo>
                  <a:lnTo>
                    <a:pt x="36" y="408"/>
                  </a:lnTo>
                  <a:lnTo>
                    <a:pt x="42" y="408"/>
                  </a:lnTo>
                  <a:lnTo>
                    <a:pt x="48" y="414"/>
                  </a:lnTo>
                  <a:lnTo>
                    <a:pt x="48" y="420"/>
                  </a:lnTo>
                  <a:lnTo>
                    <a:pt x="42" y="426"/>
                  </a:lnTo>
                  <a:lnTo>
                    <a:pt x="36" y="426"/>
                  </a:lnTo>
                  <a:lnTo>
                    <a:pt x="30" y="432"/>
                  </a:lnTo>
                  <a:lnTo>
                    <a:pt x="30" y="444"/>
                  </a:lnTo>
                  <a:lnTo>
                    <a:pt x="54" y="468"/>
                  </a:lnTo>
                  <a:lnTo>
                    <a:pt x="54" y="480"/>
                  </a:lnTo>
                  <a:lnTo>
                    <a:pt x="48" y="492"/>
                  </a:lnTo>
                  <a:lnTo>
                    <a:pt x="48" y="510"/>
                  </a:lnTo>
                  <a:lnTo>
                    <a:pt x="60" y="522"/>
                  </a:lnTo>
                  <a:lnTo>
                    <a:pt x="66" y="522"/>
                  </a:lnTo>
                  <a:lnTo>
                    <a:pt x="84" y="540"/>
                  </a:lnTo>
                  <a:lnTo>
                    <a:pt x="84" y="552"/>
                  </a:lnTo>
                  <a:lnTo>
                    <a:pt x="72" y="564"/>
                  </a:lnTo>
                  <a:lnTo>
                    <a:pt x="48" y="570"/>
                  </a:lnTo>
                  <a:lnTo>
                    <a:pt x="54" y="576"/>
                  </a:lnTo>
                  <a:lnTo>
                    <a:pt x="60" y="588"/>
                  </a:lnTo>
                  <a:lnTo>
                    <a:pt x="60" y="594"/>
                  </a:lnTo>
                  <a:lnTo>
                    <a:pt x="66" y="600"/>
                  </a:lnTo>
                  <a:lnTo>
                    <a:pt x="66" y="606"/>
                  </a:lnTo>
                  <a:lnTo>
                    <a:pt x="72" y="618"/>
                  </a:lnTo>
                  <a:lnTo>
                    <a:pt x="66" y="618"/>
                  </a:lnTo>
                  <a:lnTo>
                    <a:pt x="66" y="642"/>
                  </a:lnTo>
                  <a:lnTo>
                    <a:pt x="60" y="648"/>
                  </a:lnTo>
                  <a:lnTo>
                    <a:pt x="24" y="648"/>
                  </a:lnTo>
                  <a:lnTo>
                    <a:pt x="30" y="660"/>
                  </a:lnTo>
                  <a:lnTo>
                    <a:pt x="30" y="666"/>
                  </a:lnTo>
                  <a:lnTo>
                    <a:pt x="24" y="666"/>
                  </a:lnTo>
                  <a:lnTo>
                    <a:pt x="18" y="672"/>
                  </a:lnTo>
                  <a:lnTo>
                    <a:pt x="18" y="678"/>
                  </a:lnTo>
                  <a:lnTo>
                    <a:pt x="30" y="690"/>
                  </a:lnTo>
                  <a:lnTo>
                    <a:pt x="30" y="708"/>
                  </a:lnTo>
                  <a:lnTo>
                    <a:pt x="24" y="714"/>
                  </a:lnTo>
                  <a:lnTo>
                    <a:pt x="18" y="726"/>
                  </a:lnTo>
                  <a:lnTo>
                    <a:pt x="0" y="708"/>
                  </a:lnTo>
                  <a:lnTo>
                    <a:pt x="0" y="768"/>
                  </a:lnTo>
                  <a:lnTo>
                    <a:pt x="6" y="762"/>
                  </a:lnTo>
                  <a:lnTo>
                    <a:pt x="24" y="762"/>
                  </a:lnTo>
                  <a:lnTo>
                    <a:pt x="36" y="774"/>
                  </a:lnTo>
                  <a:lnTo>
                    <a:pt x="36" y="780"/>
                  </a:lnTo>
                  <a:lnTo>
                    <a:pt x="30" y="780"/>
                  </a:lnTo>
                  <a:lnTo>
                    <a:pt x="30" y="774"/>
                  </a:lnTo>
                  <a:lnTo>
                    <a:pt x="24" y="774"/>
                  </a:lnTo>
                  <a:lnTo>
                    <a:pt x="24" y="834"/>
                  </a:lnTo>
                  <a:lnTo>
                    <a:pt x="30" y="840"/>
                  </a:lnTo>
                  <a:lnTo>
                    <a:pt x="36" y="840"/>
                  </a:lnTo>
                  <a:lnTo>
                    <a:pt x="48" y="846"/>
                  </a:lnTo>
                  <a:lnTo>
                    <a:pt x="54" y="858"/>
                  </a:lnTo>
                  <a:lnTo>
                    <a:pt x="60" y="864"/>
                  </a:lnTo>
                  <a:lnTo>
                    <a:pt x="66" y="876"/>
                  </a:lnTo>
                  <a:lnTo>
                    <a:pt x="90" y="900"/>
                  </a:lnTo>
                  <a:lnTo>
                    <a:pt x="96" y="900"/>
                  </a:lnTo>
                  <a:lnTo>
                    <a:pt x="96" y="912"/>
                  </a:lnTo>
                  <a:lnTo>
                    <a:pt x="78" y="912"/>
                  </a:lnTo>
                  <a:lnTo>
                    <a:pt x="78" y="942"/>
                  </a:lnTo>
                  <a:lnTo>
                    <a:pt x="90" y="954"/>
                  </a:lnTo>
                  <a:lnTo>
                    <a:pt x="102" y="960"/>
                  </a:lnTo>
                  <a:lnTo>
                    <a:pt x="96" y="966"/>
                  </a:lnTo>
                  <a:lnTo>
                    <a:pt x="96" y="984"/>
                  </a:lnTo>
                  <a:lnTo>
                    <a:pt x="102" y="984"/>
                  </a:lnTo>
                  <a:lnTo>
                    <a:pt x="108" y="990"/>
                  </a:lnTo>
                  <a:lnTo>
                    <a:pt x="174" y="990"/>
                  </a:lnTo>
                  <a:lnTo>
                    <a:pt x="180" y="984"/>
                  </a:lnTo>
                  <a:lnTo>
                    <a:pt x="180" y="948"/>
                  </a:lnTo>
                  <a:lnTo>
                    <a:pt x="198" y="942"/>
                  </a:lnTo>
                  <a:lnTo>
                    <a:pt x="198" y="924"/>
                  </a:lnTo>
                  <a:lnTo>
                    <a:pt x="264" y="930"/>
                  </a:lnTo>
                  <a:lnTo>
                    <a:pt x="276" y="936"/>
                  </a:lnTo>
                  <a:lnTo>
                    <a:pt x="300" y="876"/>
                  </a:lnTo>
                  <a:lnTo>
                    <a:pt x="300" y="864"/>
                  </a:lnTo>
                  <a:lnTo>
                    <a:pt x="306" y="852"/>
                  </a:lnTo>
                  <a:lnTo>
                    <a:pt x="306" y="816"/>
                  </a:lnTo>
                  <a:lnTo>
                    <a:pt x="300" y="810"/>
                  </a:lnTo>
                  <a:lnTo>
                    <a:pt x="294" y="798"/>
                  </a:lnTo>
                  <a:lnTo>
                    <a:pt x="312" y="798"/>
                  </a:lnTo>
                  <a:lnTo>
                    <a:pt x="324" y="786"/>
                  </a:lnTo>
                  <a:lnTo>
                    <a:pt x="324" y="780"/>
                  </a:lnTo>
                  <a:lnTo>
                    <a:pt x="306" y="762"/>
                  </a:lnTo>
                  <a:lnTo>
                    <a:pt x="294" y="762"/>
                  </a:lnTo>
                  <a:lnTo>
                    <a:pt x="312" y="756"/>
                  </a:lnTo>
                  <a:lnTo>
                    <a:pt x="300" y="750"/>
                  </a:lnTo>
                  <a:lnTo>
                    <a:pt x="324" y="750"/>
                  </a:lnTo>
                  <a:lnTo>
                    <a:pt x="336" y="744"/>
                  </a:lnTo>
                  <a:lnTo>
                    <a:pt x="348" y="744"/>
                  </a:lnTo>
                  <a:lnTo>
                    <a:pt x="354" y="738"/>
                  </a:lnTo>
                  <a:lnTo>
                    <a:pt x="360" y="726"/>
                  </a:lnTo>
                  <a:lnTo>
                    <a:pt x="360" y="714"/>
                  </a:lnTo>
                  <a:lnTo>
                    <a:pt x="366" y="708"/>
                  </a:lnTo>
                  <a:lnTo>
                    <a:pt x="384" y="726"/>
                  </a:lnTo>
                  <a:lnTo>
                    <a:pt x="390" y="726"/>
                  </a:lnTo>
                  <a:lnTo>
                    <a:pt x="396" y="720"/>
                  </a:lnTo>
                  <a:lnTo>
                    <a:pt x="408" y="696"/>
                  </a:lnTo>
                  <a:lnTo>
                    <a:pt x="402" y="690"/>
                  </a:lnTo>
                  <a:lnTo>
                    <a:pt x="402" y="684"/>
                  </a:lnTo>
                  <a:lnTo>
                    <a:pt x="414" y="684"/>
                  </a:lnTo>
                  <a:lnTo>
                    <a:pt x="420" y="678"/>
                  </a:lnTo>
                  <a:lnTo>
                    <a:pt x="432" y="672"/>
                  </a:lnTo>
                  <a:lnTo>
                    <a:pt x="432" y="660"/>
                  </a:lnTo>
                  <a:lnTo>
                    <a:pt x="420" y="636"/>
                  </a:lnTo>
                  <a:lnTo>
                    <a:pt x="408" y="630"/>
                  </a:lnTo>
                  <a:lnTo>
                    <a:pt x="408" y="618"/>
                  </a:lnTo>
                  <a:lnTo>
                    <a:pt x="372" y="600"/>
                  </a:lnTo>
                  <a:lnTo>
                    <a:pt x="360" y="606"/>
                  </a:lnTo>
                  <a:lnTo>
                    <a:pt x="354" y="606"/>
                  </a:lnTo>
                  <a:lnTo>
                    <a:pt x="342" y="600"/>
                  </a:lnTo>
                  <a:lnTo>
                    <a:pt x="330" y="576"/>
                  </a:lnTo>
                  <a:lnTo>
                    <a:pt x="330" y="558"/>
                  </a:lnTo>
                  <a:lnTo>
                    <a:pt x="324" y="546"/>
                  </a:lnTo>
                  <a:lnTo>
                    <a:pt x="324" y="528"/>
                  </a:lnTo>
                  <a:lnTo>
                    <a:pt x="336" y="516"/>
                  </a:lnTo>
                  <a:lnTo>
                    <a:pt x="342" y="504"/>
                  </a:lnTo>
                  <a:lnTo>
                    <a:pt x="342" y="486"/>
                  </a:lnTo>
                  <a:lnTo>
                    <a:pt x="336" y="474"/>
                  </a:lnTo>
                  <a:lnTo>
                    <a:pt x="330" y="468"/>
                  </a:lnTo>
                  <a:lnTo>
                    <a:pt x="330" y="462"/>
                  </a:lnTo>
                  <a:lnTo>
                    <a:pt x="348" y="462"/>
                  </a:lnTo>
                  <a:lnTo>
                    <a:pt x="354" y="456"/>
                  </a:lnTo>
                  <a:lnTo>
                    <a:pt x="354" y="438"/>
                  </a:lnTo>
                  <a:lnTo>
                    <a:pt x="348" y="426"/>
                  </a:lnTo>
                  <a:lnTo>
                    <a:pt x="354" y="432"/>
                  </a:lnTo>
                  <a:lnTo>
                    <a:pt x="378" y="432"/>
                  </a:lnTo>
                  <a:lnTo>
                    <a:pt x="384" y="426"/>
                  </a:lnTo>
                  <a:lnTo>
                    <a:pt x="396" y="420"/>
                  </a:lnTo>
                  <a:lnTo>
                    <a:pt x="408" y="408"/>
                  </a:lnTo>
                  <a:lnTo>
                    <a:pt x="438" y="414"/>
                  </a:lnTo>
                  <a:lnTo>
                    <a:pt x="450" y="390"/>
                  </a:lnTo>
                  <a:lnTo>
                    <a:pt x="480" y="390"/>
                  </a:lnTo>
                  <a:lnTo>
                    <a:pt x="498" y="384"/>
                  </a:lnTo>
                  <a:lnTo>
                    <a:pt x="510" y="378"/>
                  </a:lnTo>
                  <a:lnTo>
                    <a:pt x="522" y="354"/>
                  </a:lnTo>
                  <a:lnTo>
                    <a:pt x="540" y="336"/>
                  </a:lnTo>
                  <a:lnTo>
                    <a:pt x="546" y="324"/>
                  </a:lnTo>
                  <a:lnTo>
                    <a:pt x="528" y="300"/>
                  </a:lnTo>
                  <a:lnTo>
                    <a:pt x="558" y="264"/>
                  </a:lnTo>
                  <a:lnTo>
                    <a:pt x="540" y="246"/>
                  </a:lnTo>
                  <a:lnTo>
                    <a:pt x="576" y="234"/>
                  </a:lnTo>
                  <a:lnTo>
                    <a:pt x="594" y="216"/>
                  </a:lnTo>
                  <a:lnTo>
                    <a:pt x="672" y="222"/>
                  </a:lnTo>
                  <a:lnTo>
                    <a:pt x="684" y="240"/>
                  </a:lnTo>
                  <a:lnTo>
                    <a:pt x="690" y="240"/>
                  </a:lnTo>
                  <a:lnTo>
                    <a:pt x="678" y="204"/>
                  </a:lnTo>
                  <a:close/>
                  <a:moveTo>
                    <a:pt x="390" y="828"/>
                  </a:moveTo>
                  <a:lnTo>
                    <a:pt x="390" y="840"/>
                  </a:lnTo>
                  <a:lnTo>
                    <a:pt x="396" y="852"/>
                  </a:lnTo>
                  <a:lnTo>
                    <a:pt x="396" y="864"/>
                  </a:lnTo>
                  <a:lnTo>
                    <a:pt x="402" y="870"/>
                  </a:lnTo>
                  <a:lnTo>
                    <a:pt x="402" y="876"/>
                  </a:lnTo>
                  <a:lnTo>
                    <a:pt x="414" y="852"/>
                  </a:lnTo>
                  <a:lnTo>
                    <a:pt x="426" y="852"/>
                  </a:lnTo>
                  <a:lnTo>
                    <a:pt x="432" y="846"/>
                  </a:lnTo>
                  <a:lnTo>
                    <a:pt x="438" y="834"/>
                  </a:lnTo>
                  <a:lnTo>
                    <a:pt x="438" y="822"/>
                  </a:lnTo>
                  <a:lnTo>
                    <a:pt x="432" y="816"/>
                  </a:lnTo>
                  <a:lnTo>
                    <a:pt x="450" y="798"/>
                  </a:lnTo>
                  <a:lnTo>
                    <a:pt x="444" y="798"/>
                  </a:lnTo>
                  <a:lnTo>
                    <a:pt x="438" y="804"/>
                  </a:lnTo>
                  <a:lnTo>
                    <a:pt x="420" y="804"/>
                  </a:lnTo>
                  <a:lnTo>
                    <a:pt x="408" y="810"/>
                  </a:lnTo>
                  <a:lnTo>
                    <a:pt x="390" y="828"/>
                  </a:lnTo>
                  <a:close/>
                  <a:moveTo>
                    <a:pt x="300" y="900"/>
                  </a:moveTo>
                  <a:lnTo>
                    <a:pt x="300" y="912"/>
                  </a:lnTo>
                  <a:lnTo>
                    <a:pt x="294" y="924"/>
                  </a:lnTo>
                  <a:lnTo>
                    <a:pt x="300" y="918"/>
                  </a:lnTo>
                  <a:lnTo>
                    <a:pt x="312" y="912"/>
                  </a:lnTo>
                  <a:lnTo>
                    <a:pt x="318" y="900"/>
                  </a:lnTo>
                  <a:lnTo>
                    <a:pt x="318" y="894"/>
                  </a:lnTo>
                  <a:lnTo>
                    <a:pt x="324" y="888"/>
                  </a:lnTo>
                  <a:lnTo>
                    <a:pt x="324" y="882"/>
                  </a:lnTo>
                  <a:lnTo>
                    <a:pt x="342" y="858"/>
                  </a:lnTo>
                  <a:lnTo>
                    <a:pt x="336" y="840"/>
                  </a:lnTo>
                  <a:lnTo>
                    <a:pt x="330" y="852"/>
                  </a:lnTo>
                  <a:lnTo>
                    <a:pt x="312" y="870"/>
                  </a:lnTo>
                  <a:lnTo>
                    <a:pt x="300" y="894"/>
                  </a:lnTo>
                  <a:lnTo>
                    <a:pt x="300" y="90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endParaRPr>
            </a:p>
          </p:txBody>
        </p:sp>
        <p:sp>
          <p:nvSpPr>
            <p:cNvPr id="48" name="Swaziland" descr="© INSCALE GmbH, 05.05.2010&#10;http://www.presentationload.com/"/>
            <p:cNvSpPr>
              <a:spLocks/>
            </p:cNvSpPr>
            <p:nvPr/>
          </p:nvSpPr>
          <p:spPr bwMode="gray">
            <a:xfrm>
              <a:off x="5165813" y="4948034"/>
              <a:ext cx="31996" cy="41643"/>
            </a:xfrm>
            <a:custGeom>
              <a:avLst/>
              <a:gdLst>
                <a:gd name="T0" fmla="*/ 2147483647 w 102"/>
                <a:gd name="T1" fmla="*/ 2147483647 h 132"/>
                <a:gd name="T2" fmla="*/ 2147483647 w 102"/>
                <a:gd name="T3" fmla="*/ 2147483647 h 132"/>
                <a:gd name="T4" fmla="*/ 2147483647 w 102"/>
                <a:gd name="T5" fmla="*/ 2147483647 h 132"/>
                <a:gd name="T6" fmla="*/ 2147483647 w 102"/>
                <a:gd name="T7" fmla="*/ 2147483647 h 132"/>
                <a:gd name="T8" fmla="*/ 2147483647 w 102"/>
                <a:gd name="T9" fmla="*/ 2147483647 h 132"/>
                <a:gd name="T10" fmla="*/ 2147483647 w 102"/>
                <a:gd name="T11" fmla="*/ 0 h 132"/>
                <a:gd name="T12" fmla="*/ 2147483647 w 102"/>
                <a:gd name="T13" fmla="*/ 0 h 132"/>
                <a:gd name="T14" fmla="*/ 2147483647 w 102"/>
                <a:gd name="T15" fmla="*/ 2147483647 h 132"/>
                <a:gd name="T16" fmla="*/ 2147483647 w 102"/>
                <a:gd name="T17" fmla="*/ 2147483647 h 132"/>
                <a:gd name="T18" fmla="*/ 2147483647 w 102"/>
                <a:gd name="T19" fmla="*/ 2147483647 h 132"/>
                <a:gd name="T20" fmla="*/ 2147483647 w 102"/>
                <a:gd name="T21" fmla="*/ 2147483647 h 132"/>
                <a:gd name="T22" fmla="*/ 0 w 102"/>
                <a:gd name="T23" fmla="*/ 2147483647 h 132"/>
                <a:gd name="T24" fmla="*/ 0 w 102"/>
                <a:gd name="T25" fmla="*/ 2147483647 h 132"/>
                <a:gd name="T26" fmla="*/ 2147483647 w 102"/>
                <a:gd name="T27" fmla="*/ 2147483647 h 132"/>
                <a:gd name="T28" fmla="*/ 2147483647 w 102"/>
                <a:gd name="T29" fmla="*/ 2147483647 h 132"/>
                <a:gd name="T30" fmla="*/ 2147483647 w 102"/>
                <a:gd name="T31" fmla="*/ 2147483647 h 132"/>
                <a:gd name="T32" fmla="*/ 2147483647 w 102"/>
                <a:gd name="T33" fmla="*/ 2147483647 h 132"/>
                <a:gd name="T34" fmla="*/ 2147483647 w 102"/>
                <a:gd name="T35" fmla="*/ 2147483647 h 132"/>
                <a:gd name="T36" fmla="*/ 2147483647 w 102"/>
                <a:gd name="T37" fmla="*/ 2147483647 h 132"/>
                <a:gd name="T38" fmla="*/ 2147483647 w 102"/>
                <a:gd name="T39" fmla="*/ 2147483647 h 132"/>
                <a:gd name="T40" fmla="*/ 2147483647 w 102"/>
                <a:gd name="T41" fmla="*/ 2147483647 h 132"/>
                <a:gd name="T42" fmla="*/ 2147483647 w 102"/>
                <a:gd name="T43" fmla="*/ 2147483647 h 132"/>
                <a:gd name="T44" fmla="*/ 2147483647 w 102"/>
                <a:gd name="T45" fmla="*/ 2147483647 h 132"/>
                <a:gd name="T46" fmla="*/ 2147483647 w 102"/>
                <a:gd name="T47" fmla="*/ 2147483647 h 132"/>
                <a:gd name="T48" fmla="*/ 2147483647 w 102"/>
                <a:gd name="T49" fmla="*/ 2147483647 h 132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102"/>
                <a:gd name="T76" fmla="*/ 0 h 132"/>
                <a:gd name="T77" fmla="*/ 102 w 102"/>
                <a:gd name="T78" fmla="*/ 132 h 132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102" h="132">
                  <a:moveTo>
                    <a:pt x="84" y="54"/>
                  </a:moveTo>
                  <a:lnTo>
                    <a:pt x="84" y="30"/>
                  </a:lnTo>
                  <a:lnTo>
                    <a:pt x="90" y="18"/>
                  </a:lnTo>
                  <a:lnTo>
                    <a:pt x="66" y="18"/>
                  </a:lnTo>
                  <a:lnTo>
                    <a:pt x="54" y="6"/>
                  </a:lnTo>
                  <a:lnTo>
                    <a:pt x="42" y="0"/>
                  </a:lnTo>
                  <a:lnTo>
                    <a:pt x="36" y="0"/>
                  </a:lnTo>
                  <a:lnTo>
                    <a:pt x="24" y="12"/>
                  </a:lnTo>
                  <a:lnTo>
                    <a:pt x="18" y="24"/>
                  </a:lnTo>
                  <a:lnTo>
                    <a:pt x="18" y="36"/>
                  </a:lnTo>
                  <a:lnTo>
                    <a:pt x="6" y="48"/>
                  </a:lnTo>
                  <a:lnTo>
                    <a:pt x="0" y="60"/>
                  </a:lnTo>
                  <a:lnTo>
                    <a:pt x="0" y="84"/>
                  </a:lnTo>
                  <a:lnTo>
                    <a:pt x="12" y="108"/>
                  </a:lnTo>
                  <a:lnTo>
                    <a:pt x="24" y="114"/>
                  </a:lnTo>
                  <a:lnTo>
                    <a:pt x="36" y="126"/>
                  </a:lnTo>
                  <a:lnTo>
                    <a:pt x="54" y="126"/>
                  </a:lnTo>
                  <a:lnTo>
                    <a:pt x="66" y="132"/>
                  </a:lnTo>
                  <a:lnTo>
                    <a:pt x="78" y="132"/>
                  </a:lnTo>
                  <a:lnTo>
                    <a:pt x="90" y="90"/>
                  </a:lnTo>
                  <a:lnTo>
                    <a:pt x="96" y="90"/>
                  </a:lnTo>
                  <a:lnTo>
                    <a:pt x="102" y="84"/>
                  </a:lnTo>
                  <a:lnTo>
                    <a:pt x="96" y="60"/>
                  </a:lnTo>
                  <a:lnTo>
                    <a:pt x="90" y="60"/>
                  </a:lnTo>
                  <a:lnTo>
                    <a:pt x="84" y="54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endParaRPr>
            </a:p>
          </p:txBody>
        </p:sp>
        <p:sp>
          <p:nvSpPr>
            <p:cNvPr id="49" name="Suriname" descr="© INSCALE GmbH, 05.05.2010&#10;http://www.presentationload.com/"/>
            <p:cNvSpPr>
              <a:spLocks/>
            </p:cNvSpPr>
            <p:nvPr/>
          </p:nvSpPr>
          <p:spPr bwMode="gray">
            <a:xfrm>
              <a:off x="3127026" y="4155596"/>
              <a:ext cx="94708" cy="104107"/>
            </a:xfrm>
            <a:custGeom>
              <a:avLst/>
              <a:gdLst>
                <a:gd name="T0" fmla="*/ 2147483647 w 294"/>
                <a:gd name="T1" fmla="*/ 2147483647 h 336"/>
                <a:gd name="T2" fmla="*/ 2147483647 w 294"/>
                <a:gd name="T3" fmla="*/ 2147483647 h 336"/>
                <a:gd name="T4" fmla="*/ 2147483647 w 294"/>
                <a:gd name="T5" fmla="*/ 2147483647 h 336"/>
                <a:gd name="T6" fmla="*/ 0 w 294"/>
                <a:gd name="T7" fmla="*/ 2147483647 h 336"/>
                <a:gd name="T8" fmla="*/ 2147483647 w 294"/>
                <a:gd name="T9" fmla="*/ 2147483647 h 336"/>
                <a:gd name="T10" fmla="*/ 2147483647 w 294"/>
                <a:gd name="T11" fmla="*/ 2147483647 h 336"/>
                <a:gd name="T12" fmla="*/ 2147483647 w 294"/>
                <a:gd name="T13" fmla="*/ 2147483647 h 336"/>
                <a:gd name="T14" fmla="*/ 2147483647 w 294"/>
                <a:gd name="T15" fmla="*/ 2147483647 h 336"/>
                <a:gd name="T16" fmla="*/ 2147483647 w 294"/>
                <a:gd name="T17" fmla="*/ 2147483647 h 336"/>
                <a:gd name="T18" fmla="*/ 2147483647 w 294"/>
                <a:gd name="T19" fmla="*/ 2147483647 h 336"/>
                <a:gd name="T20" fmla="*/ 2147483647 w 294"/>
                <a:gd name="T21" fmla="*/ 2147483647 h 336"/>
                <a:gd name="T22" fmla="*/ 2147483647 w 294"/>
                <a:gd name="T23" fmla="*/ 2147483647 h 336"/>
                <a:gd name="T24" fmla="*/ 2147483647 w 294"/>
                <a:gd name="T25" fmla="*/ 2147483647 h 336"/>
                <a:gd name="T26" fmla="*/ 2147483647 w 294"/>
                <a:gd name="T27" fmla="*/ 2147483647 h 336"/>
                <a:gd name="T28" fmla="*/ 2147483647 w 294"/>
                <a:gd name="T29" fmla="*/ 2147483647 h 336"/>
                <a:gd name="T30" fmla="*/ 2147483647 w 294"/>
                <a:gd name="T31" fmla="*/ 2147483647 h 336"/>
                <a:gd name="T32" fmla="*/ 2147483647 w 294"/>
                <a:gd name="T33" fmla="*/ 2147483647 h 336"/>
                <a:gd name="T34" fmla="*/ 2147483647 w 294"/>
                <a:gd name="T35" fmla="*/ 2147483647 h 336"/>
                <a:gd name="T36" fmla="*/ 2147483647 w 294"/>
                <a:gd name="T37" fmla="*/ 2147483647 h 336"/>
                <a:gd name="T38" fmla="*/ 2147483647 w 294"/>
                <a:gd name="T39" fmla="*/ 2147483647 h 336"/>
                <a:gd name="T40" fmla="*/ 2147483647 w 294"/>
                <a:gd name="T41" fmla="*/ 2147483647 h 336"/>
                <a:gd name="T42" fmla="*/ 2147483647 w 294"/>
                <a:gd name="T43" fmla="*/ 2147483647 h 336"/>
                <a:gd name="T44" fmla="*/ 2147483647 w 294"/>
                <a:gd name="T45" fmla="*/ 2147483647 h 336"/>
                <a:gd name="T46" fmla="*/ 2147483647 w 294"/>
                <a:gd name="T47" fmla="*/ 2147483647 h 336"/>
                <a:gd name="T48" fmla="*/ 2147483647 w 294"/>
                <a:gd name="T49" fmla="*/ 2147483647 h 336"/>
                <a:gd name="T50" fmla="*/ 2147483647 w 294"/>
                <a:gd name="T51" fmla="*/ 2147483647 h 336"/>
                <a:gd name="T52" fmla="*/ 2147483647 w 294"/>
                <a:gd name="T53" fmla="*/ 2147483647 h 336"/>
                <a:gd name="T54" fmla="*/ 2147483647 w 294"/>
                <a:gd name="T55" fmla="*/ 2147483647 h 336"/>
                <a:gd name="T56" fmla="*/ 2147483647 w 294"/>
                <a:gd name="T57" fmla="*/ 2147483647 h 336"/>
                <a:gd name="T58" fmla="*/ 2147483647 w 294"/>
                <a:gd name="T59" fmla="*/ 2147483647 h 336"/>
                <a:gd name="T60" fmla="*/ 2147483647 w 294"/>
                <a:gd name="T61" fmla="*/ 2147483647 h 336"/>
                <a:gd name="T62" fmla="*/ 2147483647 w 294"/>
                <a:gd name="T63" fmla="*/ 2147483647 h 336"/>
                <a:gd name="T64" fmla="*/ 2147483647 w 294"/>
                <a:gd name="T65" fmla="*/ 2147483647 h 336"/>
                <a:gd name="T66" fmla="*/ 2147483647 w 294"/>
                <a:gd name="T67" fmla="*/ 2147483647 h 336"/>
                <a:gd name="T68" fmla="*/ 2147483647 w 294"/>
                <a:gd name="T69" fmla="*/ 2147483647 h 336"/>
                <a:gd name="T70" fmla="*/ 2147483647 w 294"/>
                <a:gd name="T71" fmla="*/ 0 h 336"/>
                <a:gd name="T72" fmla="*/ 2147483647 w 294"/>
                <a:gd name="T73" fmla="*/ 2147483647 h 336"/>
                <a:gd name="T74" fmla="*/ 2147483647 w 294"/>
                <a:gd name="T75" fmla="*/ 2147483647 h 336"/>
                <a:gd name="T76" fmla="*/ 2147483647 w 294"/>
                <a:gd name="T77" fmla="*/ 2147483647 h 336"/>
                <a:gd name="T78" fmla="*/ 2147483647 w 294"/>
                <a:gd name="T79" fmla="*/ 2147483647 h 336"/>
                <a:gd name="T80" fmla="*/ 2147483647 w 294"/>
                <a:gd name="T81" fmla="*/ 2147483647 h 336"/>
                <a:gd name="T82" fmla="*/ 2147483647 w 294"/>
                <a:gd name="T83" fmla="*/ 2147483647 h 3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294"/>
                <a:gd name="T127" fmla="*/ 0 h 336"/>
                <a:gd name="T128" fmla="*/ 294 w 294"/>
                <a:gd name="T129" fmla="*/ 336 h 336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294" h="336">
                  <a:moveTo>
                    <a:pt x="60" y="78"/>
                  </a:moveTo>
                  <a:lnTo>
                    <a:pt x="30" y="78"/>
                  </a:lnTo>
                  <a:lnTo>
                    <a:pt x="18" y="84"/>
                  </a:lnTo>
                  <a:lnTo>
                    <a:pt x="12" y="90"/>
                  </a:lnTo>
                  <a:lnTo>
                    <a:pt x="12" y="132"/>
                  </a:lnTo>
                  <a:lnTo>
                    <a:pt x="6" y="138"/>
                  </a:lnTo>
                  <a:lnTo>
                    <a:pt x="0" y="150"/>
                  </a:lnTo>
                  <a:lnTo>
                    <a:pt x="0" y="162"/>
                  </a:lnTo>
                  <a:lnTo>
                    <a:pt x="6" y="168"/>
                  </a:lnTo>
                  <a:lnTo>
                    <a:pt x="6" y="174"/>
                  </a:lnTo>
                  <a:lnTo>
                    <a:pt x="12" y="174"/>
                  </a:lnTo>
                  <a:lnTo>
                    <a:pt x="12" y="186"/>
                  </a:lnTo>
                  <a:lnTo>
                    <a:pt x="18" y="198"/>
                  </a:lnTo>
                  <a:lnTo>
                    <a:pt x="24" y="204"/>
                  </a:lnTo>
                  <a:lnTo>
                    <a:pt x="30" y="216"/>
                  </a:lnTo>
                  <a:lnTo>
                    <a:pt x="42" y="216"/>
                  </a:lnTo>
                  <a:lnTo>
                    <a:pt x="42" y="210"/>
                  </a:lnTo>
                  <a:lnTo>
                    <a:pt x="54" y="198"/>
                  </a:lnTo>
                  <a:lnTo>
                    <a:pt x="54" y="216"/>
                  </a:lnTo>
                  <a:lnTo>
                    <a:pt x="48" y="222"/>
                  </a:lnTo>
                  <a:lnTo>
                    <a:pt x="48" y="246"/>
                  </a:lnTo>
                  <a:lnTo>
                    <a:pt x="54" y="258"/>
                  </a:lnTo>
                  <a:lnTo>
                    <a:pt x="72" y="276"/>
                  </a:lnTo>
                  <a:lnTo>
                    <a:pt x="78" y="294"/>
                  </a:lnTo>
                  <a:lnTo>
                    <a:pt x="84" y="306"/>
                  </a:lnTo>
                  <a:lnTo>
                    <a:pt x="90" y="312"/>
                  </a:lnTo>
                  <a:lnTo>
                    <a:pt x="90" y="318"/>
                  </a:lnTo>
                  <a:lnTo>
                    <a:pt x="102" y="324"/>
                  </a:lnTo>
                  <a:lnTo>
                    <a:pt x="108" y="324"/>
                  </a:lnTo>
                  <a:lnTo>
                    <a:pt x="132" y="336"/>
                  </a:lnTo>
                  <a:lnTo>
                    <a:pt x="150" y="336"/>
                  </a:lnTo>
                  <a:lnTo>
                    <a:pt x="156" y="330"/>
                  </a:lnTo>
                  <a:lnTo>
                    <a:pt x="150" y="324"/>
                  </a:lnTo>
                  <a:lnTo>
                    <a:pt x="150" y="318"/>
                  </a:lnTo>
                  <a:lnTo>
                    <a:pt x="138" y="306"/>
                  </a:lnTo>
                  <a:lnTo>
                    <a:pt x="138" y="282"/>
                  </a:lnTo>
                  <a:lnTo>
                    <a:pt x="150" y="276"/>
                  </a:lnTo>
                  <a:lnTo>
                    <a:pt x="156" y="276"/>
                  </a:lnTo>
                  <a:lnTo>
                    <a:pt x="156" y="288"/>
                  </a:lnTo>
                  <a:lnTo>
                    <a:pt x="180" y="288"/>
                  </a:lnTo>
                  <a:lnTo>
                    <a:pt x="192" y="282"/>
                  </a:lnTo>
                  <a:lnTo>
                    <a:pt x="198" y="276"/>
                  </a:lnTo>
                  <a:lnTo>
                    <a:pt x="210" y="270"/>
                  </a:lnTo>
                  <a:lnTo>
                    <a:pt x="216" y="270"/>
                  </a:lnTo>
                  <a:lnTo>
                    <a:pt x="222" y="282"/>
                  </a:lnTo>
                  <a:lnTo>
                    <a:pt x="228" y="288"/>
                  </a:lnTo>
                  <a:lnTo>
                    <a:pt x="246" y="294"/>
                  </a:lnTo>
                  <a:lnTo>
                    <a:pt x="252" y="282"/>
                  </a:lnTo>
                  <a:lnTo>
                    <a:pt x="258" y="276"/>
                  </a:lnTo>
                  <a:lnTo>
                    <a:pt x="258" y="264"/>
                  </a:lnTo>
                  <a:lnTo>
                    <a:pt x="264" y="264"/>
                  </a:lnTo>
                  <a:lnTo>
                    <a:pt x="276" y="258"/>
                  </a:lnTo>
                  <a:lnTo>
                    <a:pt x="270" y="222"/>
                  </a:lnTo>
                  <a:lnTo>
                    <a:pt x="288" y="204"/>
                  </a:lnTo>
                  <a:lnTo>
                    <a:pt x="288" y="198"/>
                  </a:lnTo>
                  <a:lnTo>
                    <a:pt x="282" y="186"/>
                  </a:lnTo>
                  <a:lnTo>
                    <a:pt x="264" y="168"/>
                  </a:lnTo>
                  <a:lnTo>
                    <a:pt x="258" y="156"/>
                  </a:lnTo>
                  <a:lnTo>
                    <a:pt x="258" y="144"/>
                  </a:lnTo>
                  <a:lnTo>
                    <a:pt x="252" y="126"/>
                  </a:lnTo>
                  <a:lnTo>
                    <a:pt x="252" y="96"/>
                  </a:lnTo>
                  <a:lnTo>
                    <a:pt x="258" y="78"/>
                  </a:lnTo>
                  <a:lnTo>
                    <a:pt x="264" y="66"/>
                  </a:lnTo>
                  <a:lnTo>
                    <a:pt x="276" y="60"/>
                  </a:lnTo>
                  <a:lnTo>
                    <a:pt x="282" y="54"/>
                  </a:lnTo>
                  <a:lnTo>
                    <a:pt x="288" y="54"/>
                  </a:lnTo>
                  <a:lnTo>
                    <a:pt x="288" y="30"/>
                  </a:lnTo>
                  <a:lnTo>
                    <a:pt x="294" y="12"/>
                  </a:lnTo>
                  <a:lnTo>
                    <a:pt x="288" y="12"/>
                  </a:lnTo>
                  <a:lnTo>
                    <a:pt x="282" y="6"/>
                  </a:lnTo>
                  <a:lnTo>
                    <a:pt x="270" y="6"/>
                  </a:lnTo>
                  <a:lnTo>
                    <a:pt x="252" y="0"/>
                  </a:lnTo>
                  <a:lnTo>
                    <a:pt x="210" y="0"/>
                  </a:lnTo>
                  <a:lnTo>
                    <a:pt x="204" y="12"/>
                  </a:lnTo>
                  <a:lnTo>
                    <a:pt x="156" y="6"/>
                  </a:lnTo>
                  <a:lnTo>
                    <a:pt x="156" y="18"/>
                  </a:lnTo>
                  <a:lnTo>
                    <a:pt x="96" y="0"/>
                  </a:lnTo>
                  <a:lnTo>
                    <a:pt x="72" y="6"/>
                  </a:lnTo>
                  <a:lnTo>
                    <a:pt x="66" y="18"/>
                  </a:lnTo>
                  <a:lnTo>
                    <a:pt x="60" y="24"/>
                  </a:lnTo>
                  <a:lnTo>
                    <a:pt x="54" y="36"/>
                  </a:lnTo>
                  <a:lnTo>
                    <a:pt x="54" y="48"/>
                  </a:lnTo>
                  <a:lnTo>
                    <a:pt x="66" y="60"/>
                  </a:lnTo>
                  <a:lnTo>
                    <a:pt x="66" y="72"/>
                  </a:lnTo>
                  <a:lnTo>
                    <a:pt x="60" y="78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endParaRPr>
            </a:p>
          </p:txBody>
        </p:sp>
        <p:sp>
          <p:nvSpPr>
            <p:cNvPr id="50" name="Sudan" descr="© INSCALE GmbH, 05.05.2010&#10;http://www.presentationload.com/"/>
            <p:cNvSpPr>
              <a:spLocks/>
            </p:cNvSpPr>
            <p:nvPr/>
          </p:nvSpPr>
          <p:spPr bwMode="gray">
            <a:xfrm>
              <a:off x="4969997" y="3726919"/>
              <a:ext cx="377553" cy="491141"/>
            </a:xfrm>
            <a:custGeom>
              <a:avLst/>
              <a:gdLst>
                <a:gd name="T0" fmla="*/ 2147483647 w 1164"/>
                <a:gd name="T1" fmla="*/ 2147483647 h 1584"/>
                <a:gd name="T2" fmla="*/ 2147483647 w 1164"/>
                <a:gd name="T3" fmla="*/ 2147483647 h 1584"/>
                <a:gd name="T4" fmla="*/ 2147483647 w 1164"/>
                <a:gd name="T5" fmla="*/ 2147483647 h 1584"/>
                <a:gd name="T6" fmla="*/ 2147483647 w 1164"/>
                <a:gd name="T7" fmla="*/ 2147483647 h 1584"/>
                <a:gd name="T8" fmla="*/ 2147483647 w 1164"/>
                <a:gd name="T9" fmla="*/ 2147483647 h 1584"/>
                <a:gd name="T10" fmla="*/ 2147483647 w 1164"/>
                <a:gd name="T11" fmla="*/ 2147483647 h 1584"/>
                <a:gd name="T12" fmla="*/ 2147483647 w 1164"/>
                <a:gd name="T13" fmla="*/ 2147483647 h 1584"/>
                <a:gd name="T14" fmla="*/ 2147483647 w 1164"/>
                <a:gd name="T15" fmla="*/ 2147483647 h 1584"/>
                <a:gd name="T16" fmla="*/ 0 w 1164"/>
                <a:gd name="T17" fmla="*/ 2147483647 h 1584"/>
                <a:gd name="T18" fmla="*/ 2147483647 w 1164"/>
                <a:gd name="T19" fmla="*/ 2147483647 h 1584"/>
                <a:gd name="T20" fmla="*/ 2147483647 w 1164"/>
                <a:gd name="T21" fmla="*/ 2147483647 h 1584"/>
                <a:gd name="T22" fmla="*/ 2147483647 w 1164"/>
                <a:gd name="T23" fmla="*/ 2147483647 h 1584"/>
                <a:gd name="T24" fmla="*/ 2147483647 w 1164"/>
                <a:gd name="T25" fmla="*/ 2147483647 h 1584"/>
                <a:gd name="T26" fmla="*/ 2147483647 w 1164"/>
                <a:gd name="T27" fmla="*/ 2147483647 h 1584"/>
                <a:gd name="T28" fmla="*/ 2147483647 w 1164"/>
                <a:gd name="T29" fmla="*/ 2147483647 h 1584"/>
                <a:gd name="T30" fmla="*/ 2147483647 w 1164"/>
                <a:gd name="T31" fmla="*/ 2147483647 h 1584"/>
                <a:gd name="T32" fmla="*/ 2147483647 w 1164"/>
                <a:gd name="T33" fmla="*/ 2147483647 h 1584"/>
                <a:gd name="T34" fmla="*/ 2147483647 w 1164"/>
                <a:gd name="T35" fmla="*/ 2147483647 h 1584"/>
                <a:gd name="T36" fmla="*/ 2147483647 w 1164"/>
                <a:gd name="T37" fmla="*/ 2147483647 h 1584"/>
                <a:gd name="T38" fmla="*/ 2147483647 w 1164"/>
                <a:gd name="T39" fmla="*/ 2147483647 h 1584"/>
                <a:gd name="T40" fmla="*/ 2147483647 w 1164"/>
                <a:gd name="T41" fmla="*/ 2147483647 h 1584"/>
                <a:gd name="T42" fmla="*/ 2147483647 w 1164"/>
                <a:gd name="T43" fmla="*/ 2147483647 h 1584"/>
                <a:gd name="T44" fmla="*/ 2147483647 w 1164"/>
                <a:gd name="T45" fmla="*/ 2147483647 h 1584"/>
                <a:gd name="T46" fmla="*/ 2147483647 w 1164"/>
                <a:gd name="T47" fmla="*/ 2147483647 h 1584"/>
                <a:gd name="T48" fmla="*/ 2147483647 w 1164"/>
                <a:gd name="T49" fmla="*/ 2147483647 h 1584"/>
                <a:gd name="T50" fmla="*/ 2147483647 w 1164"/>
                <a:gd name="T51" fmla="*/ 2147483647 h 1584"/>
                <a:gd name="T52" fmla="*/ 2147483647 w 1164"/>
                <a:gd name="T53" fmla="*/ 2147483647 h 1584"/>
                <a:gd name="T54" fmla="*/ 2147483647 w 1164"/>
                <a:gd name="T55" fmla="*/ 2147483647 h 1584"/>
                <a:gd name="T56" fmla="*/ 2147483647 w 1164"/>
                <a:gd name="T57" fmla="*/ 2147483647 h 1584"/>
                <a:gd name="T58" fmla="*/ 2147483647 w 1164"/>
                <a:gd name="T59" fmla="*/ 2147483647 h 1584"/>
                <a:gd name="T60" fmla="*/ 2147483647 w 1164"/>
                <a:gd name="T61" fmla="*/ 2147483647 h 1584"/>
                <a:gd name="T62" fmla="*/ 2147483647 w 1164"/>
                <a:gd name="T63" fmla="*/ 2147483647 h 1584"/>
                <a:gd name="T64" fmla="*/ 2147483647 w 1164"/>
                <a:gd name="T65" fmla="*/ 2147483647 h 1584"/>
                <a:gd name="T66" fmla="*/ 2147483647 w 1164"/>
                <a:gd name="T67" fmla="*/ 2147483647 h 1584"/>
                <a:gd name="T68" fmla="*/ 2147483647 w 1164"/>
                <a:gd name="T69" fmla="*/ 2147483647 h 1584"/>
                <a:gd name="T70" fmla="*/ 2147483647 w 1164"/>
                <a:gd name="T71" fmla="*/ 2147483647 h 1584"/>
                <a:gd name="T72" fmla="*/ 2147483647 w 1164"/>
                <a:gd name="T73" fmla="*/ 2147483647 h 1584"/>
                <a:gd name="T74" fmla="*/ 2147483647 w 1164"/>
                <a:gd name="T75" fmla="*/ 2147483647 h 1584"/>
                <a:gd name="T76" fmla="*/ 2147483647 w 1164"/>
                <a:gd name="T77" fmla="*/ 2147483647 h 1584"/>
                <a:gd name="T78" fmla="*/ 2147483647 w 1164"/>
                <a:gd name="T79" fmla="*/ 2147483647 h 1584"/>
                <a:gd name="T80" fmla="*/ 2147483647 w 1164"/>
                <a:gd name="T81" fmla="*/ 2147483647 h 1584"/>
                <a:gd name="T82" fmla="*/ 2147483647 w 1164"/>
                <a:gd name="T83" fmla="*/ 2147483647 h 1584"/>
                <a:gd name="T84" fmla="*/ 2147483647 w 1164"/>
                <a:gd name="T85" fmla="*/ 2147483647 h 1584"/>
                <a:gd name="T86" fmla="*/ 2147483647 w 1164"/>
                <a:gd name="T87" fmla="*/ 2147483647 h 1584"/>
                <a:gd name="T88" fmla="*/ 2147483647 w 1164"/>
                <a:gd name="T89" fmla="*/ 2147483647 h 1584"/>
                <a:gd name="T90" fmla="*/ 2147483647 w 1164"/>
                <a:gd name="T91" fmla="*/ 2147483647 h 1584"/>
                <a:gd name="T92" fmla="*/ 2147483647 w 1164"/>
                <a:gd name="T93" fmla="*/ 2147483647 h 1584"/>
                <a:gd name="T94" fmla="*/ 2147483647 w 1164"/>
                <a:gd name="T95" fmla="*/ 2147483647 h 1584"/>
                <a:gd name="T96" fmla="*/ 2147483647 w 1164"/>
                <a:gd name="T97" fmla="*/ 2147483647 h 1584"/>
                <a:gd name="T98" fmla="*/ 2147483647 w 1164"/>
                <a:gd name="T99" fmla="*/ 2147483647 h 1584"/>
                <a:gd name="T100" fmla="*/ 2147483647 w 1164"/>
                <a:gd name="T101" fmla="*/ 2147483647 h 1584"/>
                <a:gd name="T102" fmla="*/ 2147483647 w 1164"/>
                <a:gd name="T103" fmla="*/ 2147483647 h 1584"/>
                <a:gd name="T104" fmla="*/ 2147483647 w 1164"/>
                <a:gd name="T105" fmla="*/ 2147483647 h 1584"/>
                <a:gd name="T106" fmla="*/ 2147483647 w 1164"/>
                <a:gd name="T107" fmla="*/ 2147483647 h 1584"/>
                <a:gd name="T108" fmla="*/ 2147483647 w 1164"/>
                <a:gd name="T109" fmla="*/ 2147483647 h 1584"/>
                <a:gd name="T110" fmla="*/ 2147483647 w 1164"/>
                <a:gd name="T111" fmla="*/ 2147483647 h 1584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1164"/>
                <a:gd name="T169" fmla="*/ 0 h 1584"/>
                <a:gd name="T170" fmla="*/ 1164 w 1164"/>
                <a:gd name="T171" fmla="*/ 1584 h 1584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1164" h="1584">
                  <a:moveTo>
                    <a:pt x="894" y="24"/>
                  </a:moveTo>
                  <a:lnTo>
                    <a:pt x="894" y="48"/>
                  </a:lnTo>
                  <a:lnTo>
                    <a:pt x="888" y="60"/>
                  </a:lnTo>
                  <a:lnTo>
                    <a:pt x="882" y="66"/>
                  </a:lnTo>
                  <a:lnTo>
                    <a:pt x="864" y="66"/>
                  </a:lnTo>
                  <a:lnTo>
                    <a:pt x="858" y="72"/>
                  </a:lnTo>
                  <a:lnTo>
                    <a:pt x="846" y="72"/>
                  </a:lnTo>
                  <a:lnTo>
                    <a:pt x="834" y="84"/>
                  </a:lnTo>
                  <a:lnTo>
                    <a:pt x="822" y="108"/>
                  </a:lnTo>
                  <a:lnTo>
                    <a:pt x="816" y="114"/>
                  </a:lnTo>
                  <a:lnTo>
                    <a:pt x="798" y="114"/>
                  </a:lnTo>
                  <a:lnTo>
                    <a:pt x="792" y="108"/>
                  </a:lnTo>
                  <a:lnTo>
                    <a:pt x="786" y="96"/>
                  </a:lnTo>
                  <a:lnTo>
                    <a:pt x="780" y="90"/>
                  </a:lnTo>
                  <a:lnTo>
                    <a:pt x="660" y="84"/>
                  </a:lnTo>
                  <a:lnTo>
                    <a:pt x="660" y="72"/>
                  </a:lnTo>
                  <a:lnTo>
                    <a:pt x="654" y="72"/>
                  </a:lnTo>
                  <a:lnTo>
                    <a:pt x="636" y="90"/>
                  </a:lnTo>
                  <a:lnTo>
                    <a:pt x="210" y="84"/>
                  </a:lnTo>
                  <a:lnTo>
                    <a:pt x="210" y="246"/>
                  </a:lnTo>
                  <a:lnTo>
                    <a:pt x="138" y="246"/>
                  </a:lnTo>
                  <a:lnTo>
                    <a:pt x="144" y="600"/>
                  </a:lnTo>
                  <a:lnTo>
                    <a:pt x="132" y="600"/>
                  </a:lnTo>
                  <a:lnTo>
                    <a:pt x="120" y="594"/>
                  </a:lnTo>
                  <a:lnTo>
                    <a:pt x="78" y="594"/>
                  </a:lnTo>
                  <a:lnTo>
                    <a:pt x="66" y="606"/>
                  </a:lnTo>
                  <a:lnTo>
                    <a:pt x="72" y="612"/>
                  </a:lnTo>
                  <a:lnTo>
                    <a:pt x="72" y="624"/>
                  </a:lnTo>
                  <a:lnTo>
                    <a:pt x="78" y="630"/>
                  </a:lnTo>
                  <a:lnTo>
                    <a:pt x="78" y="636"/>
                  </a:lnTo>
                  <a:lnTo>
                    <a:pt x="72" y="642"/>
                  </a:lnTo>
                  <a:lnTo>
                    <a:pt x="60" y="648"/>
                  </a:lnTo>
                  <a:lnTo>
                    <a:pt x="48" y="660"/>
                  </a:lnTo>
                  <a:lnTo>
                    <a:pt x="48" y="678"/>
                  </a:lnTo>
                  <a:lnTo>
                    <a:pt x="36" y="678"/>
                  </a:lnTo>
                  <a:lnTo>
                    <a:pt x="42" y="702"/>
                  </a:lnTo>
                  <a:lnTo>
                    <a:pt x="48" y="720"/>
                  </a:lnTo>
                  <a:lnTo>
                    <a:pt x="30" y="732"/>
                  </a:lnTo>
                  <a:lnTo>
                    <a:pt x="12" y="750"/>
                  </a:lnTo>
                  <a:lnTo>
                    <a:pt x="18" y="756"/>
                  </a:lnTo>
                  <a:lnTo>
                    <a:pt x="30" y="780"/>
                  </a:lnTo>
                  <a:lnTo>
                    <a:pt x="30" y="792"/>
                  </a:lnTo>
                  <a:lnTo>
                    <a:pt x="18" y="804"/>
                  </a:lnTo>
                  <a:lnTo>
                    <a:pt x="6" y="810"/>
                  </a:lnTo>
                  <a:lnTo>
                    <a:pt x="0" y="822"/>
                  </a:lnTo>
                  <a:lnTo>
                    <a:pt x="0" y="840"/>
                  </a:lnTo>
                  <a:lnTo>
                    <a:pt x="6" y="846"/>
                  </a:lnTo>
                  <a:lnTo>
                    <a:pt x="18" y="846"/>
                  </a:lnTo>
                  <a:lnTo>
                    <a:pt x="24" y="840"/>
                  </a:lnTo>
                  <a:lnTo>
                    <a:pt x="36" y="840"/>
                  </a:lnTo>
                  <a:lnTo>
                    <a:pt x="42" y="846"/>
                  </a:lnTo>
                  <a:lnTo>
                    <a:pt x="42" y="888"/>
                  </a:lnTo>
                  <a:lnTo>
                    <a:pt x="60" y="900"/>
                  </a:lnTo>
                  <a:lnTo>
                    <a:pt x="42" y="906"/>
                  </a:lnTo>
                  <a:lnTo>
                    <a:pt x="48" y="930"/>
                  </a:lnTo>
                  <a:lnTo>
                    <a:pt x="54" y="930"/>
                  </a:lnTo>
                  <a:lnTo>
                    <a:pt x="66" y="936"/>
                  </a:lnTo>
                  <a:lnTo>
                    <a:pt x="78" y="954"/>
                  </a:lnTo>
                  <a:lnTo>
                    <a:pt x="84" y="960"/>
                  </a:lnTo>
                  <a:lnTo>
                    <a:pt x="84" y="966"/>
                  </a:lnTo>
                  <a:lnTo>
                    <a:pt x="72" y="966"/>
                  </a:lnTo>
                  <a:lnTo>
                    <a:pt x="72" y="990"/>
                  </a:lnTo>
                  <a:lnTo>
                    <a:pt x="102" y="1020"/>
                  </a:lnTo>
                  <a:lnTo>
                    <a:pt x="108" y="1032"/>
                  </a:lnTo>
                  <a:lnTo>
                    <a:pt x="120" y="1044"/>
                  </a:lnTo>
                  <a:lnTo>
                    <a:pt x="126" y="1062"/>
                  </a:lnTo>
                  <a:lnTo>
                    <a:pt x="132" y="1074"/>
                  </a:lnTo>
                  <a:lnTo>
                    <a:pt x="132" y="1104"/>
                  </a:lnTo>
                  <a:lnTo>
                    <a:pt x="126" y="1110"/>
                  </a:lnTo>
                  <a:lnTo>
                    <a:pt x="120" y="1122"/>
                  </a:lnTo>
                  <a:lnTo>
                    <a:pt x="114" y="1128"/>
                  </a:lnTo>
                  <a:lnTo>
                    <a:pt x="114" y="1134"/>
                  </a:lnTo>
                  <a:lnTo>
                    <a:pt x="120" y="1140"/>
                  </a:lnTo>
                  <a:lnTo>
                    <a:pt x="126" y="1140"/>
                  </a:lnTo>
                  <a:lnTo>
                    <a:pt x="120" y="1158"/>
                  </a:lnTo>
                  <a:lnTo>
                    <a:pt x="168" y="1164"/>
                  </a:lnTo>
                  <a:lnTo>
                    <a:pt x="168" y="1194"/>
                  </a:lnTo>
                  <a:lnTo>
                    <a:pt x="192" y="1206"/>
                  </a:lnTo>
                  <a:lnTo>
                    <a:pt x="222" y="1206"/>
                  </a:lnTo>
                  <a:lnTo>
                    <a:pt x="222" y="1224"/>
                  </a:lnTo>
                  <a:lnTo>
                    <a:pt x="228" y="1224"/>
                  </a:lnTo>
                  <a:lnTo>
                    <a:pt x="240" y="1230"/>
                  </a:lnTo>
                  <a:lnTo>
                    <a:pt x="252" y="1242"/>
                  </a:lnTo>
                  <a:lnTo>
                    <a:pt x="252" y="1248"/>
                  </a:lnTo>
                  <a:lnTo>
                    <a:pt x="246" y="1248"/>
                  </a:lnTo>
                  <a:lnTo>
                    <a:pt x="246" y="1254"/>
                  </a:lnTo>
                  <a:lnTo>
                    <a:pt x="240" y="1254"/>
                  </a:lnTo>
                  <a:lnTo>
                    <a:pt x="240" y="1260"/>
                  </a:lnTo>
                  <a:lnTo>
                    <a:pt x="252" y="1272"/>
                  </a:lnTo>
                  <a:lnTo>
                    <a:pt x="264" y="1278"/>
                  </a:lnTo>
                  <a:lnTo>
                    <a:pt x="270" y="1278"/>
                  </a:lnTo>
                  <a:lnTo>
                    <a:pt x="282" y="1284"/>
                  </a:lnTo>
                  <a:lnTo>
                    <a:pt x="294" y="1296"/>
                  </a:lnTo>
                  <a:lnTo>
                    <a:pt x="300" y="1308"/>
                  </a:lnTo>
                  <a:lnTo>
                    <a:pt x="306" y="1314"/>
                  </a:lnTo>
                  <a:lnTo>
                    <a:pt x="306" y="1320"/>
                  </a:lnTo>
                  <a:lnTo>
                    <a:pt x="324" y="1320"/>
                  </a:lnTo>
                  <a:lnTo>
                    <a:pt x="330" y="1326"/>
                  </a:lnTo>
                  <a:lnTo>
                    <a:pt x="330" y="1338"/>
                  </a:lnTo>
                  <a:lnTo>
                    <a:pt x="318" y="1338"/>
                  </a:lnTo>
                  <a:lnTo>
                    <a:pt x="318" y="1344"/>
                  </a:lnTo>
                  <a:lnTo>
                    <a:pt x="330" y="1356"/>
                  </a:lnTo>
                  <a:lnTo>
                    <a:pt x="330" y="1374"/>
                  </a:lnTo>
                  <a:lnTo>
                    <a:pt x="354" y="1380"/>
                  </a:lnTo>
                  <a:lnTo>
                    <a:pt x="360" y="1386"/>
                  </a:lnTo>
                  <a:lnTo>
                    <a:pt x="372" y="1392"/>
                  </a:lnTo>
                  <a:lnTo>
                    <a:pt x="378" y="1398"/>
                  </a:lnTo>
                  <a:lnTo>
                    <a:pt x="384" y="1410"/>
                  </a:lnTo>
                  <a:lnTo>
                    <a:pt x="384" y="1434"/>
                  </a:lnTo>
                  <a:lnTo>
                    <a:pt x="390" y="1446"/>
                  </a:lnTo>
                  <a:lnTo>
                    <a:pt x="420" y="1470"/>
                  </a:lnTo>
                  <a:lnTo>
                    <a:pt x="420" y="1494"/>
                  </a:lnTo>
                  <a:lnTo>
                    <a:pt x="468" y="1518"/>
                  </a:lnTo>
                  <a:lnTo>
                    <a:pt x="474" y="1512"/>
                  </a:lnTo>
                  <a:lnTo>
                    <a:pt x="480" y="1500"/>
                  </a:lnTo>
                  <a:lnTo>
                    <a:pt x="486" y="1494"/>
                  </a:lnTo>
                  <a:lnTo>
                    <a:pt x="498" y="1494"/>
                  </a:lnTo>
                  <a:lnTo>
                    <a:pt x="510" y="1500"/>
                  </a:lnTo>
                  <a:lnTo>
                    <a:pt x="510" y="1506"/>
                  </a:lnTo>
                  <a:lnTo>
                    <a:pt x="522" y="1512"/>
                  </a:lnTo>
                  <a:lnTo>
                    <a:pt x="528" y="1512"/>
                  </a:lnTo>
                  <a:lnTo>
                    <a:pt x="540" y="1500"/>
                  </a:lnTo>
                  <a:lnTo>
                    <a:pt x="540" y="1494"/>
                  </a:lnTo>
                  <a:lnTo>
                    <a:pt x="552" y="1482"/>
                  </a:lnTo>
                  <a:lnTo>
                    <a:pt x="558" y="1488"/>
                  </a:lnTo>
                  <a:lnTo>
                    <a:pt x="570" y="1494"/>
                  </a:lnTo>
                  <a:lnTo>
                    <a:pt x="576" y="1512"/>
                  </a:lnTo>
                  <a:lnTo>
                    <a:pt x="582" y="1524"/>
                  </a:lnTo>
                  <a:lnTo>
                    <a:pt x="594" y="1536"/>
                  </a:lnTo>
                  <a:lnTo>
                    <a:pt x="606" y="1542"/>
                  </a:lnTo>
                  <a:lnTo>
                    <a:pt x="612" y="1548"/>
                  </a:lnTo>
                  <a:lnTo>
                    <a:pt x="618" y="1548"/>
                  </a:lnTo>
                  <a:lnTo>
                    <a:pt x="624" y="1572"/>
                  </a:lnTo>
                  <a:lnTo>
                    <a:pt x="642" y="1572"/>
                  </a:lnTo>
                  <a:lnTo>
                    <a:pt x="660" y="1554"/>
                  </a:lnTo>
                  <a:lnTo>
                    <a:pt x="672" y="1554"/>
                  </a:lnTo>
                  <a:lnTo>
                    <a:pt x="678" y="1560"/>
                  </a:lnTo>
                  <a:lnTo>
                    <a:pt x="690" y="1566"/>
                  </a:lnTo>
                  <a:lnTo>
                    <a:pt x="702" y="1566"/>
                  </a:lnTo>
                  <a:lnTo>
                    <a:pt x="702" y="1560"/>
                  </a:lnTo>
                  <a:lnTo>
                    <a:pt x="708" y="1554"/>
                  </a:lnTo>
                  <a:lnTo>
                    <a:pt x="714" y="1554"/>
                  </a:lnTo>
                  <a:lnTo>
                    <a:pt x="738" y="1584"/>
                  </a:lnTo>
                  <a:lnTo>
                    <a:pt x="756" y="1560"/>
                  </a:lnTo>
                  <a:lnTo>
                    <a:pt x="780" y="1560"/>
                  </a:lnTo>
                  <a:lnTo>
                    <a:pt x="792" y="1548"/>
                  </a:lnTo>
                  <a:lnTo>
                    <a:pt x="804" y="1548"/>
                  </a:lnTo>
                  <a:lnTo>
                    <a:pt x="804" y="1554"/>
                  </a:lnTo>
                  <a:lnTo>
                    <a:pt x="810" y="1560"/>
                  </a:lnTo>
                  <a:lnTo>
                    <a:pt x="834" y="1560"/>
                  </a:lnTo>
                  <a:lnTo>
                    <a:pt x="852" y="1542"/>
                  </a:lnTo>
                  <a:lnTo>
                    <a:pt x="852" y="1536"/>
                  </a:lnTo>
                  <a:lnTo>
                    <a:pt x="858" y="1530"/>
                  </a:lnTo>
                  <a:lnTo>
                    <a:pt x="858" y="1524"/>
                  </a:lnTo>
                  <a:lnTo>
                    <a:pt x="870" y="1524"/>
                  </a:lnTo>
                  <a:lnTo>
                    <a:pt x="888" y="1494"/>
                  </a:lnTo>
                  <a:lnTo>
                    <a:pt x="978" y="1494"/>
                  </a:lnTo>
                  <a:lnTo>
                    <a:pt x="1002" y="1482"/>
                  </a:lnTo>
                  <a:lnTo>
                    <a:pt x="996" y="1464"/>
                  </a:lnTo>
                  <a:lnTo>
                    <a:pt x="996" y="1446"/>
                  </a:lnTo>
                  <a:lnTo>
                    <a:pt x="990" y="1434"/>
                  </a:lnTo>
                  <a:lnTo>
                    <a:pt x="984" y="1428"/>
                  </a:lnTo>
                  <a:lnTo>
                    <a:pt x="966" y="1428"/>
                  </a:lnTo>
                  <a:lnTo>
                    <a:pt x="954" y="1422"/>
                  </a:lnTo>
                  <a:lnTo>
                    <a:pt x="936" y="1386"/>
                  </a:lnTo>
                  <a:lnTo>
                    <a:pt x="936" y="1368"/>
                  </a:lnTo>
                  <a:lnTo>
                    <a:pt x="924" y="1362"/>
                  </a:lnTo>
                  <a:lnTo>
                    <a:pt x="924" y="1326"/>
                  </a:lnTo>
                  <a:lnTo>
                    <a:pt x="912" y="1326"/>
                  </a:lnTo>
                  <a:lnTo>
                    <a:pt x="906" y="1302"/>
                  </a:lnTo>
                  <a:lnTo>
                    <a:pt x="882" y="1302"/>
                  </a:lnTo>
                  <a:lnTo>
                    <a:pt x="876" y="1290"/>
                  </a:lnTo>
                  <a:lnTo>
                    <a:pt x="876" y="1272"/>
                  </a:lnTo>
                  <a:lnTo>
                    <a:pt x="864" y="1266"/>
                  </a:lnTo>
                  <a:lnTo>
                    <a:pt x="858" y="1254"/>
                  </a:lnTo>
                  <a:lnTo>
                    <a:pt x="846" y="1248"/>
                  </a:lnTo>
                  <a:lnTo>
                    <a:pt x="840" y="1242"/>
                  </a:lnTo>
                  <a:lnTo>
                    <a:pt x="816" y="1242"/>
                  </a:lnTo>
                  <a:lnTo>
                    <a:pt x="804" y="1236"/>
                  </a:lnTo>
                  <a:lnTo>
                    <a:pt x="798" y="1236"/>
                  </a:lnTo>
                  <a:lnTo>
                    <a:pt x="798" y="1224"/>
                  </a:lnTo>
                  <a:lnTo>
                    <a:pt x="804" y="1212"/>
                  </a:lnTo>
                  <a:lnTo>
                    <a:pt x="810" y="1206"/>
                  </a:lnTo>
                  <a:lnTo>
                    <a:pt x="804" y="1182"/>
                  </a:lnTo>
                  <a:lnTo>
                    <a:pt x="840" y="1182"/>
                  </a:lnTo>
                  <a:lnTo>
                    <a:pt x="846" y="1188"/>
                  </a:lnTo>
                  <a:lnTo>
                    <a:pt x="852" y="1182"/>
                  </a:lnTo>
                  <a:lnTo>
                    <a:pt x="864" y="1182"/>
                  </a:lnTo>
                  <a:lnTo>
                    <a:pt x="870" y="1176"/>
                  </a:lnTo>
                  <a:lnTo>
                    <a:pt x="870" y="1164"/>
                  </a:lnTo>
                  <a:lnTo>
                    <a:pt x="876" y="1152"/>
                  </a:lnTo>
                  <a:lnTo>
                    <a:pt x="876" y="1116"/>
                  </a:lnTo>
                  <a:lnTo>
                    <a:pt x="870" y="1110"/>
                  </a:lnTo>
                  <a:lnTo>
                    <a:pt x="870" y="1098"/>
                  </a:lnTo>
                  <a:lnTo>
                    <a:pt x="864" y="1086"/>
                  </a:lnTo>
                  <a:lnTo>
                    <a:pt x="864" y="1074"/>
                  </a:lnTo>
                  <a:lnTo>
                    <a:pt x="870" y="1062"/>
                  </a:lnTo>
                  <a:lnTo>
                    <a:pt x="882" y="1056"/>
                  </a:lnTo>
                  <a:lnTo>
                    <a:pt x="888" y="1050"/>
                  </a:lnTo>
                  <a:lnTo>
                    <a:pt x="888" y="1032"/>
                  </a:lnTo>
                  <a:lnTo>
                    <a:pt x="882" y="1020"/>
                  </a:lnTo>
                  <a:lnTo>
                    <a:pt x="882" y="1002"/>
                  </a:lnTo>
                  <a:lnTo>
                    <a:pt x="900" y="984"/>
                  </a:lnTo>
                  <a:lnTo>
                    <a:pt x="906" y="984"/>
                  </a:lnTo>
                  <a:lnTo>
                    <a:pt x="906" y="996"/>
                  </a:lnTo>
                  <a:lnTo>
                    <a:pt x="912" y="1002"/>
                  </a:lnTo>
                  <a:lnTo>
                    <a:pt x="924" y="1002"/>
                  </a:lnTo>
                  <a:lnTo>
                    <a:pt x="930" y="996"/>
                  </a:lnTo>
                  <a:lnTo>
                    <a:pt x="930" y="960"/>
                  </a:lnTo>
                  <a:lnTo>
                    <a:pt x="924" y="954"/>
                  </a:lnTo>
                  <a:lnTo>
                    <a:pt x="924" y="948"/>
                  </a:lnTo>
                  <a:lnTo>
                    <a:pt x="936" y="930"/>
                  </a:lnTo>
                  <a:lnTo>
                    <a:pt x="936" y="906"/>
                  </a:lnTo>
                  <a:lnTo>
                    <a:pt x="942" y="900"/>
                  </a:lnTo>
                  <a:lnTo>
                    <a:pt x="954" y="900"/>
                  </a:lnTo>
                  <a:lnTo>
                    <a:pt x="960" y="894"/>
                  </a:lnTo>
                  <a:lnTo>
                    <a:pt x="960" y="858"/>
                  </a:lnTo>
                  <a:lnTo>
                    <a:pt x="966" y="852"/>
                  </a:lnTo>
                  <a:lnTo>
                    <a:pt x="972" y="840"/>
                  </a:lnTo>
                  <a:lnTo>
                    <a:pt x="978" y="834"/>
                  </a:lnTo>
                  <a:lnTo>
                    <a:pt x="1008" y="834"/>
                  </a:lnTo>
                  <a:lnTo>
                    <a:pt x="1008" y="786"/>
                  </a:lnTo>
                  <a:lnTo>
                    <a:pt x="1014" y="774"/>
                  </a:lnTo>
                  <a:lnTo>
                    <a:pt x="1020" y="768"/>
                  </a:lnTo>
                  <a:lnTo>
                    <a:pt x="1026" y="756"/>
                  </a:lnTo>
                  <a:lnTo>
                    <a:pt x="1032" y="750"/>
                  </a:lnTo>
                  <a:lnTo>
                    <a:pt x="1032" y="708"/>
                  </a:lnTo>
                  <a:lnTo>
                    <a:pt x="1026" y="660"/>
                  </a:lnTo>
                  <a:lnTo>
                    <a:pt x="1020" y="654"/>
                  </a:lnTo>
                  <a:lnTo>
                    <a:pt x="1020" y="636"/>
                  </a:lnTo>
                  <a:lnTo>
                    <a:pt x="1032" y="630"/>
                  </a:lnTo>
                  <a:lnTo>
                    <a:pt x="1038" y="630"/>
                  </a:lnTo>
                  <a:lnTo>
                    <a:pt x="1038" y="594"/>
                  </a:lnTo>
                  <a:lnTo>
                    <a:pt x="1044" y="594"/>
                  </a:lnTo>
                  <a:lnTo>
                    <a:pt x="1050" y="588"/>
                  </a:lnTo>
                  <a:lnTo>
                    <a:pt x="1056" y="576"/>
                  </a:lnTo>
                  <a:lnTo>
                    <a:pt x="1056" y="534"/>
                  </a:lnTo>
                  <a:lnTo>
                    <a:pt x="1050" y="528"/>
                  </a:lnTo>
                  <a:lnTo>
                    <a:pt x="1050" y="516"/>
                  </a:lnTo>
                  <a:lnTo>
                    <a:pt x="1062" y="516"/>
                  </a:lnTo>
                  <a:lnTo>
                    <a:pt x="1068" y="510"/>
                  </a:lnTo>
                  <a:lnTo>
                    <a:pt x="1068" y="492"/>
                  </a:lnTo>
                  <a:lnTo>
                    <a:pt x="1086" y="492"/>
                  </a:lnTo>
                  <a:lnTo>
                    <a:pt x="1092" y="486"/>
                  </a:lnTo>
                  <a:lnTo>
                    <a:pt x="1092" y="480"/>
                  </a:lnTo>
                  <a:lnTo>
                    <a:pt x="1098" y="474"/>
                  </a:lnTo>
                  <a:lnTo>
                    <a:pt x="1098" y="462"/>
                  </a:lnTo>
                  <a:lnTo>
                    <a:pt x="1110" y="462"/>
                  </a:lnTo>
                  <a:lnTo>
                    <a:pt x="1128" y="456"/>
                  </a:lnTo>
                  <a:lnTo>
                    <a:pt x="1152" y="444"/>
                  </a:lnTo>
                  <a:lnTo>
                    <a:pt x="1164" y="420"/>
                  </a:lnTo>
                  <a:lnTo>
                    <a:pt x="1164" y="408"/>
                  </a:lnTo>
                  <a:lnTo>
                    <a:pt x="1128" y="384"/>
                  </a:lnTo>
                  <a:lnTo>
                    <a:pt x="1128" y="378"/>
                  </a:lnTo>
                  <a:lnTo>
                    <a:pt x="1122" y="372"/>
                  </a:lnTo>
                  <a:lnTo>
                    <a:pt x="1122" y="360"/>
                  </a:lnTo>
                  <a:lnTo>
                    <a:pt x="1116" y="354"/>
                  </a:lnTo>
                  <a:lnTo>
                    <a:pt x="1092" y="354"/>
                  </a:lnTo>
                  <a:lnTo>
                    <a:pt x="1080" y="342"/>
                  </a:lnTo>
                  <a:lnTo>
                    <a:pt x="1080" y="330"/>
                  </a:lnTo>
                  <a:lnTo>
                    <a:pt x="1074" y="312"/>
                  </a:lnTo>
                  <a:lnTo>
                    <a:pt x="1074" y="294"/>
                  </a:lnTo>
                  <a:lnTo>
                    <a:pt x="1068" y="282"/>
                  </a:lnTo>
                  <a:lnTo>
                    <a:pt x="1068" y="264"/>
                  </a:lnTo>
                  <a:lnTo>
                    <a:pt x="1062" y="264"/>
                  </a:lnTo>
                  <a:lnTo>
                    <a:pt x="1062" y="240"/>
                  </a:lnTo>
                  <a:lnTo>
                    <a:pt x="1056" y="222"/>
                  </a:lnTo>
                  <a:lnTo>
                    <a:pt x="1056" y="180"/>
                  </a:lnTo>
                  <a:lnTo>
                    <a:pt x="1050" y="168"/>
                  </a:lnTo>
                  <a:lnTo>
                    <a:pt x="1068" y="162"/>
                  </a:lnTo>
                  <a:lnTo>
                    <a:pt x="1038" y="132"/>
                  </a:lnTo>
                  <a:lnTo>
                    <a:pt x="1038" y="90"/>
                  </a:lnTo>
                  <a:lnTo>
                    <a:pt x="1032" y="78"/>
                  </a:lnTo>
                  <a:lnTo>
                    <a:pt x="1026" y="72"/>
                  </a:lnTo>
                  <a:lnTo>
                    <a:pt x="1014" y="66"/>
                  </a:lnTo>
                  <a:lnTo>
                    <a:pt x="984" y="36"/>
                  </a:lnTo>
                  <a:lnTo>
                    <a:pt x="972" y="36"/>
                  </a:lnTo>
                  <a:lnTo>
                    <a:pt x="954" y="18"/>
                  </a:lnTo>
                  <a:lnTo>
                    <a:pt x="948" y="0"/>
                  </a:lnTo>
                  <a:lnTo>
                    <a:pt x="924" y="24"/>
                  </a:lnTo>
                  <a:lnTo>
                    <a:pt x="894" y="24"/>
                  </a:lnTo>
                  <a:close/>
                </a:path>
              </a:pathLst>
            </a:custGeom>
            <a:solidFill>
              <a:srgbClr val="78D2D2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endParaRPr>
            </a:p>
          </p:txBody>
        </p:sp>
        <p:sp>
          <p:nvSpPr>
            <p:cNvPr id="51" name="Sri Lanka" descr="© INSCALE GmbH, 05.05.2010&#10;http://www.presentationload.com/"/>
            <p:cNvSpPr>
              <a:spLocks/>
            </p:cNvSpPr>
            <p:nvPr/>
          </p:nvSpPr>
          <p:spPr bwMode="gray">
            <a:xfrm>
              <a:off x="6302312" y="4063737"/>
              <a:ext cx="55033" cy="95534"/>
            </a:xfrm>
            <a:custGeom>
              <a:avLst/>
              <a:gdLst>
                <a:gd name="T0" fmla="*/ 2147483647 w 174"/>
                <a:gd name="T1" fmla="*/ 2147483647 h 306"/>
                <a:gd name="T2" fmla="*/ 2147483647 w 174"/>
                <a:gd name="T3" fmla="*/ 0 h 306"/>
                <a:gd name="T4" fmla="*/ 2147483647 w 174"/>
                <a:gd name="T5" fmla="*/ 0 h 306"/>
                <a:gd name="T6" fmla="*/ 2147483647 w 174"/>
                <a:gd name="T7" fmla="*/ 2147483647 h 306"/>
                <a:gd name="T8" fmla="*/ 2147483647 w 174"/>
                <a:gd name="T9" fmla="*/ 2147483647 h 306"/>
                <a:gd name="T10" fmla="*/ 2147483647 w 174"/>
                <a:gd name="T11" fmla="*/ 2147483647 h 306"/>
                <a:gd name="T12" fmla="*/ 2147483647 w 174"/>
                <a:gd name="T13" fmla="*/ 2147483647 h 306"/>
                <a:gd name="T14" fmla="*/ 2147483647 w 174"/>
                <a:gd name="T15" fmla="*/ 2147483647 h 306"/>
                <a:gd name="T16" fmla="*/ 2147483647 w 174"/>
                <a:gd name="T17" fmla="*/ 2147483647 h 306"/>
                <a:gd name="T18" fmla="*/ 2147483647 w 174"/>
                <a:gd name="T19" fmla="*/ 2147483647 h 306"/>
                <a:gd name="T20" fmla="*/ 2147483647 w 174"/>
                <a:gd name="T21" fmla="*/ 2147483647 h 306"/>
                <a:gd name="T22" fmla="*/ 2147483647 w 174"/>
                <a:gd name="T23" fmla="*/ 2147483647 h 306"/>
                <a:gd name="T24" fmla="*/ 2147483647 w 174"/>
                <a:gd name="T25" fmla="*/ 2147483647 h 306"/>
                <a:gd name="T26" fmla="*/ 2147483647 w 174"/>
                <a:gd name="T27" fmla="*/ 2147483647 h 306"/>
                <a:gd name="T28" fmla="*/ 2147483647 w 174"/>
                <a:gd name="T29" fmla="*/ 2147483647 h 306"/>
                <a:gd name="T30" fmla="*/ 2147483647 w 174"/>
                <a:gd name="T31" fmla="*/ 2147483647 h 306"/>
                <a:gd name="T32" fmla="*/ 2147483647 w 174"/>
                <a:gd name="T33" fmla="*/ 2147483647 h 306"/>
                <a:gd name="T34" fmla="*/ 2147483647 w 174"/>
                <a:gd name="T35" fmla="*/ 2147483647 h 306"/>
                <a:gd name="T36" fmla="*/ 2147483647 w 174"/>
                <a:gd name="T37" fmla="*/ 2147483647 h 306"/>
                <a:gd name="T38" fmla="*/ 2147483647 w 174"/>
                <a:gd name="T39" fmla="*/ 2147483647 h 306"/>
                <a:gd name="T40" fmla="*/ 0 w 174"/>
                <a:gd name="T41" fmla="*/ 2147483647 h 306"/>
                <a:gd name="T42" fmla="*/ 0 w 174"/>
                <a:gd name="T43" fmla="*/ 2147483647 h 306"/>
                <a:gd name="T44" fmla="*/ 2147483647 w 174"/>
                <a:gd name="T45" fmla="*/ 2147483647 h 306"/>
                <a:gd name="T46" fmla="*/ 2147483647 w 174"/>
                <a:gd name="T47" fmla="*/ 2147483647 h 306"/>
                <a:gd name="T48" fmla="*/ 2147483647 w 174"/>
                <a:gd name="T49" fmla="*/ 2147483647 h 306"/>
                <a:gd name="T50" fmla="*/ 2147483647 w 174"/>
                <a:gd name="T51" fmla="*/ 2147483647 h 306"/>
                <a:gd name="T52" fmla="*/ 2147483647 w 174"/>
                <a:gd name="T53" fmla="*/ 2147483647 h 306"/>
                <a:gd name="T54" fmla="*/ 0 w 174"/>
                <a:gd name="T55" fmla="*/ 2147483647 h 306"/>
                <a:gd name="T56" fmla="*/ 2147483647 w 174"/>
                <a:gd name="T57" fmla="*/ 2147483647 h 306"/>
                <a:gd name="T58" fmla="*/ 2147483647 w 174"/>
                <a:gd name="T59" fmla="*/ 2147483647 h 30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174"/>
                <a:gd name="T91" fmla="*/ 0 h 306"/>
                <a:gd name="T92" fmla="*/ 174 w 174"/>
                <a:gd name="T93" fmla="*/ 306 h 306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174" h="306">
                  <a:moveTo>
                    <a:pt x="24" y="6"/>
                  </a:moveTo>
                  <a:lnTo>
                    <a:pt x="36" y="0"/>
                  </a:lnTo>
                  <a:lnTo>
                    <a:pt x="48" y="0"/>
                  </a:lnTo>
                  <a:lnTo>
                    <a:pt x="66" y="6"/>
                  </a:lnTo>
                  <a:lnTo>
                    <a:pt x="78" y="12"/>
                  </a:lnTo>
                  <a:lnTo>
                    <a:pt x="114" y="66"/>
                  </a:lnTo>
                  <a:lnTo>
                    <a:pt x="132" y="84"/>
                  </a:lnTo>
                  <a:lnTo>
                    <a:pt x="126" y="120"/>
                  </a:lnTo>
                  <a:lnTo>
                    <a:pt x="150" y="114"/>
                  </a:lnTo>
                  <a:lnTo>
                    <a:pt x="156" y="168"/>
                  </a:lnTo>
                  <a:lnTo>
                    <a:pt x="162" y="174"/>
                  </a:lnTo>
                  <a:lnTo>
                    <a:pt x="168" y="198"/>
                  </a:lnTo>
                  <a:lnTo>
                    <a:pt x="174" y="228"/>
                  </a:lnTo>
                  <a:lnTo>
                    <a:pt x="174" y="258"/>
                  </a:lnTo>
                  <a:lnTo>
                    <a:pt x="156" y="276"/>
                  </a:lnTo>
                  <a:lnTo>
                    <a:pt x="120" y="294"/>
                  </a:lnTo>
                  <a:lnTo>
                    <a:pt x="84" y="306"/>
                  </a:lnTo>
                  <a:lnTo>
                    <a:pt x="48" y="306"/>
                  </a:lnTo>
                  <a:lnTo>
                    <a:pt x="24" y="282"/>
                  </a:lnTo>
                  <a:lnTo>
                    <a:pt x="12" y="240"/>
                  </a:lnTo>
                  <a:lnTo>
                    <a:pt x="0" y="192"/>
                  </a:lnTo>
                  <a:lnTo>
                    <a:pt x="0" y="156"/>
                  </a:lnTo>
                  <a:lnTo>
                    <a:pt x="12" y="138"/>
                  </a:lnTo>
                  <a:lnTo>
                    <a:pt x="18" y="132"/>
                  </a:lnTo>
                  <a:lnTo>
                    <a:pt x="24" y="120"/>
                  </a:lnTo>
                  <a:lnTo>
                    <a:pt x="30" y="102"/>
                  </a:lnTo>
                  <a:lnTo>
                    <a:pt x="30" y="78"/>
                  </a:lnTo>
                  <a:lnTo>
                    <a:pt x="0" y="36"/>
                  </a:lnTo>
                  <a:lnTo>
                    <a:pt x="24" y="36"/>
                  </a:lnTo>
                  <a:lnTo>
                    <a:pt x="24" y="6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endParaRPr>
            </a:p>
          </p:txBody>
        </p:sp>
        <p:sp>
          <p:nvSpPr>
            <p:cNvPr id="52" name="Spain" descr="© INSCALE GmbH, 05.05.2010&#10;http://www.presentationload.com/"/>
            <p:cNvSpPr>
              <a:spLocks noEditPoints="1"/>
            </p:cNvSpPr>
            <p:nvPr/>
          </p:nvSpPr>
          <p:spPr bwMode="gray">
            <a:xfrm>
              <a:off x="4292962" y="3210058"/>
              <a:ext cx="284125" cy="192292"/>
            </a:xfrm>
            <a:custGeom>
              <a:avLst/>
              <a:gdLst>
                <a:gd name="T0" fmla="*/ 2147483647 w 876"/>
                <a:gd name="T1" fmla="*/ 2147483647 h 618"/>
                <a:gd name="T2" fmla="*/ 2147483647 w 876"/>
                <a:gd name="T3" fmla="*/ 2147483647 h 618"/>
                <a:gd name="T4" fmla="*/ 2147483647 w 876"/>
                <a:gd name="T5" fmla="*/ 2147483647 h 618"/>
                <a:gd name="T6" fmla="*/ 2147483647 w 876"/>
                <a:gd name="T7" fmla="*/ 2147483647 h 618"/>
                <a:gd name="T8" fmla="*/ 2147483647 w 876"/>
                <a:gd name="T9" fmla="*/ 2147483647 h 618"/>
                <a:gd name="T10" fmla="*/ 2147483647 w 876"/>
                <a:gd name="T11" fmla="*/ 2147483647 h 618"/>
                <a:gd name="T12" fmla="*/ 2147483647 w 876"/>
                <a:gd name="T13" fmla="*/ 2147483647 h 618"/>
                <a:gd name="T14" fmla="*/ 2147483647 w 876"/>
                <a:gd name="T15" fmla="*/ 2147483647 h 618"/>
                <a:gd name="T16" fmla="*/ 2147483647 w 876"/>
                <a:gd name="T17" fmla="*/ 2147483647 h 618"/>
                <a:gd name="T18" fmla="*/ 2147483647 w 876"/>
                <a:gd name="T19" fmla="*/ 2147483647 h 618"/>
                <a:gd name="T20" fmla="*/ 2147483647 w 876"/>
                <a:gd name="T21" fmla="*/ 2147483647 h 618"/>
                <a:gd name="T22" fmla="*/ 2147483647 w 876"/>
                <a:gd name="T23" fmla="*/ 2147483647 h 618"/>
                <a:gd name="T24" fmla="*/ 2147483647 w 876"/>
                <a:gd name="T25" fmla="*/ 2147483647 h 618"/>
                <a:gd name="T26" fmla="*/ 2147483647 w 876"/>
                <a:gd name="T27" fmla="*/ 2147483647 h 618"/>
                <a:gd name="T28" fmla="*/ 2147483647 w 876"/>
                <a:gd name="T29" fmla="*/ 2147483647 h 618"/>
                <a:gd name="T30" fmla="*/ 2147483647 w 876"/>
                <a:gd name="T31" fmla="*/ 2147483647 h 618"/>
                <a:gd name="T32" fmla="*/ 2147483647 w 876"/>
                <a:gd name="T33" fmla="*/ 2147483647 h 618"/>
                <a:gd name="T34" fmla="*/ 2147483647 w 876"/>
                <a:gd name="T35" fmla="*/ 2147483647 h 618"/>
                <a:gd name="T36" fmla="*/ 2147483647 w 876"/>
                <a:gd name="T37" fmla="*/ 2147483647 h 618"/>
                <a:gd name="T38" fmla="*/ 2147483647 w 876"/>
                <a:gd name="T39" fmla="*/ 2147483647 h 618"/>
                <a:gd name="T40" fmla="*/ 2147483647 w 876"/>
                <a:gd name="T41" fmla="*/ 0 h 618"/>
                <a:gd name="T42" fmla="*/ 2147483647 w 876"/>
                <a:gd name="T43" fmla="*/ 2147483647 h 618"/>
                <a:gd name="T44" fmla="*/ 0 w 876"/>
                <a:gd name="T45" fmla="*/ 2147483647 h 618"/>
                <a:gd name="T46" fmla="*/ 2147483647 w 876"/>
                <a:gd name="T47" fmla="*/ 2147483647 h 618"/>
                <a:gd name="T48" fmla="*/ 2147483647 w 876"/>
                <a:gd name="T49" fmla="*/ 2147483647 h 618"/>
                <a:gd name="T50" fmla="*/ 2147483647 w 876"/>
                <a:gd name="T51" fmla="*/ 2147483647 h 618"/>
                <a:gd name="T52" fmla="*/ 2147483647 w 876"/>
                <a:gd name="T53" fmla="*/ 2147483647 h 618"/>
                <a:gd name="T54" fmla="*/ 2147483647 w 876"/>
                <a:gd name="T55" fmla="*/ 2147483647 h 618"/>
                <a:gd name="T56" fmla="*/ 2147483647 w 876"/>
                <a:gd name="T57" fmla="*/ 2147483647 h 618"/>
                <a:gd name="T58" fmla="*/ 2147483647 w 876"/>
                <a:gd name="T59" fmla="*/ 2147483647 h 618"/>
                <a:gd name="T60" fmla="*/ 2147483647 w 876"/>
                <a:gd name="T61" fmla="*/ 2147483647 h 618"/>
                <a:gd name="T62" fmla="*/ 2147483647 w 876"/>
                <a:gd name="T63" fmla="*/ 2147483647 h 618"/>
                <a:gd name="T64" fmla="*/ 2147483647 w 876"/>
                <a:gd name="T65" fmla="*/ 2147483647 h 618"/>
                <a:gd name="T66" fmla="*/ 2147483647 w 876"/>
                <a:gd name="T67" fmla="*/ 2147483647 h 618"/>
                <a:gd name="T68" fmla="*/ 2147483647 w 876"/>
                <a:gd name="T69" fmla="*/ 2147483647 h 618"/>
                <a:gd name="T70" fmla="*/ 2147483647 w 876"/>
                <a:gd name="T71" fmla="*/ 2147483647 h 618"/>
                <a:gd name="T72" fmla="*/ 2147483647 w 876"/>
                <a:gd name="T73" fmla="*/ 2147483647 h 618"/>
                <a:gd name="T74" fmla="*/ 2147483647 w 876"/>
                <a:gd name="T75" fmla="*/ 2147483647 h 618"/>
                <a:gd name="T76" fmla="*/ 2147483647 w 876"/>
                <a:gd name="T77" fmla="*/ 2147483647 h 618"/>
                <a:gd name="T78" fmla="*/ 2147483647 w 876"/>
                <a:gd name="T79" fmla="*/ 2147483647 h 618"/>
                <a:gd name="T80" fmla="*/ 2147483647 w 876"/>
                <a:gd name="T81" fmla="*/ 2147483647 h 618"/>
                <a:gd name="T82" fmla="*/ 2147483647 w 876"/>
                <a:gd name="T83" fmla="*/ 2147483647 h 618"/>
                <a:gd name="T84" fmla="*/ 2147483647 w 876"/>
                <a:gd name="T85" fmla="*/ 2147483647 h 618"/>
                <a:gd name="T86" fmla="*/ 2147483647 w 876"/>
                <a:gd name="T87" fmla="*/ 2147483647 h 618"/>
                <a:gd name="T88" fmla="*/ 2147483647 w 876"/>
                <a:gd name="T89" fmla="*/ 2147483647 h 618"/>
                <a:gd name="T90" fmla="*/ 2147483647 w 876"/>
                <a:gd name="T91" fmla="*/ 2147483647 h 618"/>
                <a:gd name="T92" fmla="*/ 2147483647 w 876"/>
                <a:gd name="T93" fmla="*/ 2147483647 h 618"/>
                <a:gd name="T94" fmla="*/ 2147483647 w 876"/>
                <a:gd name="T95" fmla="*/ 2147483647 h 618"/>
                <a:gd name="T96" fmla="*/ 2147483647 w 876"/>
                <a:gd name="T97" fmla="*/ 2147483647 h 618"/>
                <a:gd name="T98" fmla="*/ 2147483647 w 876"/>
                <a:gd name="T99" fmla="*/ 2147483647 h 618"/>
                <a:gd name="T100" fmla="*/ 2147483647 w 876"/>
                <a:gd name="T101" fmla="*/ 2147483647 h 618"/>
                <a:gd name="T102" fmla="*/ 2147483647 w 876"/>
                <a:gd name="T103" fmla="*/ 2147483647 h 618"/>
                <a:gd name="T104" fmla="*/ 2147483647 w 876"/>
                <a:gd name="T105" fmla="*/ 2147483647 h 618"/>
                <a:gd name="T106" fmla="*/ 2147483647 w 876"/>
                <a:gd name="T107" fmla="*/ 2147483647 h 618"/>
                <a:gd name="T108" fmla="*/ 2147483647 w 876"/>
                <a:gd name="T109" fmla="*/ 2147483647 h 618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w 876"/>
                <a:gd name="T166" fmla="*/ 0 h 618"/>
                <a:gd name="T167" fmla="*/ 876 w 876"/>
                <a:gd name="T168" fmla="*/ 618 h 618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T165" t="T166" r="T167" b="T168"/>
              <a:pathLst>
                <a:path w="876" h="618">
                  <a:moveTo>
                    <a:pt x="804" y="318"/>
                  </a:moveTo>
                  <a:lnTo>
                    <a:pt x="798" y="312"/>
                  </a:lnTo>
                  <a:lnTo>
                    <a:pt x="798" y="306"/>
                  </a:lnTo>
                  <a:lnTo>
                    <a:pt x="786" y="306"/>
                  </a:lnTo>
                  <a:lnTo>
                    <a:pt x="762" y="318"/>
                  </a:lnTo>
                  <a:lnTo>
                    <a:pt x="750" y="330"/>
                  </a:lnTo>
                  <a:lnTo>
                    <a:pt x="750" y="336"/>
                  </a:lnTo>
                  <a:lnTo>
                    <a:pt x="756" y="342"/>
                  </a:lnTo>
                  <a:lnTo>
                    <a:pt x="768" y="342"/>
                  </a:lnTo>
                  <a:lnTo>
                    <a:pt x="774" y="348"/>
                  </a:lnTo>
                  <a:lnTo>
                    <a:pt x="774" y="354"/>
                  </a:lnTo>
                  <a:lnTo>
                    <a:pt x="804" y="354"/>
                  </a:lnTo>
                  <a:lnTo>
                    <a:pt x="816" y="342"/>
                  </a:lnTo>
                  <a:lnTo>
                    <a:pt x="816" y="324"/>
                  </a:lnTo>
                  <a:lnTo>
                    <a:pt x="810" y="318"/>
                  </a:lnTo>
                  <a:lnTo>
                    <a:pt x="804" y="318"/>
                  </a:lnTo>
                  <a:close/>
                  <a:moveTo>
                    <a:pt x="672" y="390"/>
                  </a:moveTo>
                  <a:lnTo>
                    <a:pt x="678" y="396"/>
                  </a:lnTo>
                  <a:lnTo>
                    <a:pt x="684" y="396"/>
                  </a:lnTo>
                  <a:lnTo>
                    <a:pt x="690" y="390"/>
                  </a:lnTo>
                  <a:lnTo>
                    <a:pt x="690" y="372"/>
                  </a:lnTo>
                  <a:lnTo>
                    <a:pt x="684" y="372"/>
                  </a:lnTo>
                  <a:lnTo>
                    <a:pt x="672" y="384"/>
                  </a:lnTo>
                  <a:lnTo>
                    <a:pt x="672" y="390"/>
                  </a:lnTo>
                  <a:close/>
                  <a:moveTo>
                    <a:pt x="840" y="300"/>
                  </a:moveTo>
                  <a:lnTo>
                    <a:pt x="840" y="306"/>
                  </a:lnTo>
                  <a:lnTo>
                    <a:pt x="852" y="318"/>
                  </a:lnTo>
                  <a:lnTo>
                    <a:pt x="870" y="318"/>
                  </a:lnTo>
                  <a:lnTo>
                    <a:pt x="876" y="312"/>
                  </a:lnTo>
                  <a:lnTo>
                    <a:pt x="864" y="300"/>
                  </a:lnTo>
                  <a:lnTo>
                    <a:pt x="852" y="300"/>
                  </a:lnTo>
                  <a:lnTo>
                    <a:pt x="846" y="294"/>
                  </a:lnTo>
                  <a:lnTo>
                    <a:pt x="840" y="300"/>
                  </a:lnTo>
                  <a:close/>
                  <a:moveTo>
                    <a:pt x="804" y="150"/>
                  </a:moveTo>
                  <a:lnTo>
                    <a:pt x="798" y="138"/>
                  </a:lnTo>
                  <a:lnTo>
                    <a:pt x="798" y="132"/>
                  </a:lnTo>
                  <a:lnTo>
                    <a:pt x="810" y="120"/>
                  </a:lnTo>
                  <a:lnTo>
                    <a:pt x="798" y="114"/>
                  </a:lnTo>
                  <a:lnTo>
                    <a:pt x="792" y="108"/>
                  </a:lnTo>
                  <a:lnTo>
                    <a:pt x="792" y="102"/>
                  </a:lnTo>
                  <a:lnTo>
                    <a:pt x="780" y="102"/>
                  </a:lnTo>
                  <a:lnTo>
                    <a:pt x="780" y="108"/>
                  </a:lnTo>
                  <a:lnTo>
                    <a:pt x="774" y="114"/>
                  </a:lnTo>
                  <a:lnTo>
                    <a:pt x="756" y="114"/>
                  </a:lnTo>
                  <a:lnTo>
                    <a:pt x="750" y="108"/>
                  </a:lnTo>
                  <a:lnTo>
                    <a:pt x="726" y="108"/>
                  </a:lnTo>
                  <a:lnTo>
                    <a:pt x="726" y="102"/>
                  </a:lnTo>
                  <a:lnTo>
                    <a:pt x="708" y="102"/>
                  </a:lnTo>
                  <a:lnTo>
                    <a:pt x="696" y="108"/>
                  </a:lnTo>
                  <a:lnTo>
                    <a:pt x="690" y="84"/>
                  </a:lnTo>
                  <a:lnTo>
                    <a:pt x="672" y="84"/>
                  </a:lnTo>
                  <a:lnTo>
                    <a:pt x="672" y="78"/>
                  </a:lnTo>
                  <a:lnTo>
                    <a:pt x="666" y="72"/>
                  </a:lnTo>
                  <a:lnTo>
                    <a:pt x="648" y="72"/>
                  </a:lnTo>
                  <a:lnTo>
                    <a:pt x="642" y="78"/>
                  </a:lnTo>
                  <a:lnTo>
                    <a:pt x="642" y="90"/>
                  </a:lnTo>
                  <a:lnTo>
                    <a:pt x="624" y="96"/>
                  </a:lnTo>
                  <a:lnTo>
                    <a:pt x="624" y="84"/>
                  </a:lnTo>
                  <a:lnTo>
                    <a:pt x="594" y="84"/>
                  </a:lnTo>
                  <a:lnTo>
                    <a:pt x="582" y="72"/>
                  </a:lnTo>
                  <a:lnTo>
                    <a:pt x="570" y="72"/>
                  </a:lnTo>
                  <a:lnTo>
                    <a:pt x="564" y="78"/>
                  </a:lnTo>
                  <a:lnTo>
                    <a:pt x="546" y="60"/>
                  </a:lnTo>
                  <a:lnTo>
                    <a:pt x="510" y="60"/>
                  </a:lnTo>
                  <a:lnTo>
                    <a:pt x="516" y="54"/>
                  </a:lnTo>
                  <a:lnTo>
                    <a:pt x="516" y="48"/>
                  </a:lnTo>
                  <a:lnTo>
                    <a:pt x="504" y="36"/>
                  </a:lnTo>
                  <a:lnTo>
                    <a:pt x="498" y="36"/>
                  </a:lnTo>
                  <a:lnTo>
                    <a:pt x="492" y="42"/>
                  </a:lnTo>
                  <a:lnTo>
                    <a:pt x="486" y="36"/>
                  </a:lnTo>
                  <a:lnTo>
                    <a:pt x="450" y="36"/>
                  </a:lnTo>
                  <a:lnTo>
                    <a:pt x="390" y="24"/>
                  </a:lnTo>
                  <a:lnTo>
                    <a:pt x="378" y="24"/>
                  </a:lnTo>
                  <a:lnTo>
                    <a:pt x="348" y="36"/>
                  </a:lnTo>
                  <a:lnTo>
                    <a:pt x="294" y="30"/>
                  </a:lnTo>
                  <a:lnTo>
                    <a:pt x="258" y="12"/>
                  </a:lnTo>
                  <a:lnTo>
                    <a:pt x="234" y="12"/>
                  </a:lnTo>
                  <a:lnTo>
                    <a:pt x="216" y="18"/>
                  </a:lnTo>
                  <a:lnTo>
                    <a:pt x="162" y="18"/>
                  </a:lnTo>
                  <a:lnTo>
                    <a:pt x="150" y="12"/>
                  </a:lnTo>
                  <a:lnTo>
                    <a:pt x="138" y="12"/>
                  </a:lnTo>
                  <a:lnTo>
                    <a:pt x="126" y="6"/>
                  </a:lnTo>
                  <a:lnTo>
                    <a:pt x="120" y="0"/>
                  </a:lnTo>
                  <a:lnTo>
                    <a:pt x="108" y="0"/>
                  </a:lnTo>
                  <a:lnTo>
                    <a:pt x="96" y="6"/>
                  </a:lnTo>
                  <a:lnTo>
                    <a:pt x="72" y="30"/>
                  </a:lnTo>
                  <a:lnTo>
                    <a:pt x="60" y="30"/>
                  </a:lnTo>
                  <a:lnTo>
                    <a:pt x="48" y="36"/>
                  </a:lnTo>
                  <a:lnTo>
                    <a:pt x="30" y="36"/>
                  </a:lnTo>
                  <a:lnTo>
                    <a:pt x="6" y="48"/>
                  </a:lnTo>
                  <a:lnTo>
                    <a:pt x="0" y="60"/>
                  </a:lnTo>
                  <a:lnTo>
                    <a:pt x="0" y="72"/>
                  </a:lnTo>
                  <a:lnTo>
                    <a:pt x="6" y="78"/>
                  </a:lnTo>
                  <a:lnTo>
                    <a:pt x="12" y="90"/>
                  </a:lnTo>
                  <a:lnTo>
                    <a:pt x="24" y="96"/>
                  </a:lnTo>
                  <a:lnTo>
                    <a:pt x="30" y="102"/>
                  </a:lnTo>
                  <a:lnTo>
                    <a:pt x="18" y="138"/>
                  </a:lnTo>
                  <a:lnTo>
                    <a:pt x="24" y="144"/>
                  </a:lnTo>
                  <a:lnTo>
                    <a:pt x="24" y="150"/>
                  </a:lnTo>
                  <a:lnTo>
                    <a:pt x="30" y="144"/>
                  </a:lnTo>
                  <a:lnTo>
                    <a:pt x="54" y="132"/>
                  </a:lnTo>
                  <a:lnTo>
                    <a:pt x="78" y="132"/>
                  </a:lnTo>
                  <a:lnTo>
                    <a:pt x="78" y="138"/>
                  </a:lnTo>
                  <a:lnTo>
                    <a:pt x="66" y="150"/>
                  </a:lnTo>
                  <a:lnTo>
                    <a:pt x="60" y="150"/>
                  </a:lnTo>
                  <a:lnTo>
                    <a:pt x="60" y="156"/>
                  </a:lnTo>
                  <a:lnTo>
                    <a:pt x="72" y="156"/>
                  </a:lnTo>
                  <a:lnTo>
                    <a:pt x="78" y="150"/>
                  </a:lnTo>
                  <a:lnTo>
                    <a:pt x="96" y="150"/>
                  </a:lnTo>
                  <a:lnTo>
                    <a:pt x="102" y="156"/>
                  </a:lnTo>
                  <a:lnTo>
                    <a:pt x="114" y="156"/>
                  </a:lnTo>
                  <a:lnTo>
                    <a:pt x="120" y="150"/>
                  </a:lnTo>
                  <a:lnTo>
                    <a:pt x="120" y="144"/>
                  </a:lnTo>
                  <a:lnTo>
                    <a:pt x="174" y="144"/>
                  </a:lnTo>
                  <a:lnTo>
                    <a:pt x="174" y="162"/>
                  </a:lnTo>
                  <a:lnTo>
                    <a:pt x="180" y="162"/>
                  </a:lnTo>
                  <a:lnTo>
                    <a:pt x="192" y="168"/>
                  </a:lnTo>
                  <a:lnTo>
                    <a:pt x="192" y="174"/>
                  </a:lnTo>
                  <a:lnTo>
                    <a:pt x="168" y="198"/>
                  </a:lnTo>
                  <a:lnTo>
                    <a:pt x="144" y="210"/>
                  </a:lnTo>
                  <a:lnTo>
                    <a:pt x="138" y="216"/>
                  </a:lnTo>
                  <a:lnTo>
                    <a:pt x="138" y="222"/>
                  </a:lnTo>
                  <a:lnTo>
                    <a:pt x="144" y="222"/>
                  </a:lnTo>
                  <a:lnTo>
                    <a:pt x="150" y="228"/>
                  </a:lnTo>
                  <a:lnTo>
                    <a:pt x="150" y="240"/>
                  </a:lnTo>
                  <a:lnTo>
                    <a:pt x="144" y="258"/>
                  </a:lnTo>
                  <a:lnTo>
                    <a:pt x="144" y="276"/>
                  </a:lnTo>
                  <a:lnTo>
                    <a:pt x="138" y="276"/>
                  </a:lnTo>
                  <a:lnTo>
                    <a:pt x="132" y="282"/>
                  </a:lnTo>
                  <a:lnTo>
                    <a:pt x="132" y="294"/>
                  </a:lnTo>
                  <a:lnTo>
                    <a:pt x="138" y="300"/>
                  </a:lnTo>
                  <a:lnTo>
                    <a:pt x="138" y="312"/>
                  </a:lnTo>
                  <a:lnTo>
                    <a:pt x="126" y="324"/>
                  </a:lnTo>
                  <a:lnTo>
                    <a:pt x="90" y="324"/>
                  </a:lnTo>
                  <a:lnTo>
                    <a:pt x="114" y="348"/>
                  </a:lnTo>
                  <a:lnTo>
                    <a:pt x="114" y="360"/>
                  </a:lnTo>
                  <a:lnTo>
                    <a:pt x="120" y="366"/>
                  </a:lnTo>
                  <a:lnTo>
                    <a:pt x="132" y="372"/>
                  </a:lnTo>
                  <a:lnTo>
                    <a:pt x="132" y="378"/>
                  </a:lnTo>
                  <a:lnTo>
                    <a:pt x="120" y="390"/>
                  </a:lnTo>
                  <a:lnTo>
                    <a:pt x="108" y="396"/>
                  </a:lnTo>
                  <a:lnTo>
                    <a:pt x="96" y="408"/>
                  </a:lnTo>
                  <a:lnTo>
                    <a:pt x="96" y="414"/>
                  </a:lnTo>
                  <a:lnTo>
                    <a:pt x="102" y="420"/>
                  </a:lnTo>
                  <a:lnTo>
                    <a:pt x="102" y="426"/>
                  </a:lnTo>
                  <a:lnTo>
                    <a:pt x="108" y="438"/>
                  </a:lnTo>
                  <a:lnTo>
                    <a:pt x="114" y="444"/>
                  </a:lnTo>
                  <a:lnTo>
                    <a:pt x="126" y="444"/>
                  </a:lnTo>
                  <a:lnTo>
                    <a:pt x="126" y="450"/>
                  </a:lnTo>
                  <a:lnTo>
                    <a:pt x="114" y="462"/>
                  </a:lnTo>
                  <a:lnTo>
                    <a:pt x="102" y="462"/>
                  </a:lnTo>
                  <a:lnTo>
                    <a:pt x="96" y="474"/>
                  </a:lnTo>
                  <a:lnTo>
                    <a:pt x="90" y="480"/>
                  </a:lnTo>
                  <a:lnTo>
                    <a:pt x="90" y="528"/>
                  </a:lnTo>
                  <a:lnTo>
                    <a:pt x="120" y="528"/>
                  </a:lnTo>
                  <a:lnTo>
                    <a:pt x="144" y="546"/>
                  </a:lnTo>
                  <a:lnTo>
                    <a:pt x="162" y="546"/>
                  </a:lnTo>
                  <a:lnTo>
                    <a:pt x="156" y="576"/>
                  </a:lnTo>
                  <a:lnTo>
                    <a:pt x="162" y="576"/>
                  </a:lnTo>
                  <a:lnTo>
                    <a:pt x="162" y="594"/>
                  </a:lnTo>
                  <a:lnTo>
                    <a:pt x="168" y="606"/>
                  </a:lnTo>
                  <a:lnTo>
                    <a:pt x="174" y="612"/>
                  </a:lnTo>
                  <a:lnTo>
                    <a:pt x="192" y="612"/>
                  </a:lnTo>
                  <a:lnTo>
                    <a:pt x="198" y="618"/>
                  </a:lnTo>
                  <a:lnTo>
                    <a:pt x="204" y="618"/>
                  </a:lnTo>
                  <a:lnTo>
                    <a:pt x="210" y="612"/>
                  </a:lnTo>
                  <a:lnTo>
                    <a:pt x="222" y="606"/>
                  </a:lnTo>
                  <a:lnTo>
                    <a:pt x="240" y="588"/>
                  </a:lnTo>
                  <a:lnTo>
                    <a:pt x="252" y="582"/>
                  </a:lnTo>
                  <a:lnTo>
                    <a:pt x="264" y="582"/>
                  </a:lnTo>
                  <a:lnTo>
                    <a:pt x="294" y="564"/>
                  </a:lnTo>
                  <a:lnTo>
                    <a:pt x="360" y="564"/>
                  </a:lnTo>
                  <a:lnTo>
                    <a:pt x="366" y="558"/>
                  </a:lnTo>
                  <a:lnTo>
                    <a:pt x="378" y="558"/>
                  </a:lnTo>
                  <a:lnTo>
                    <a:pt x="390" y="570"/>
                  </a:lnTo>
                  <a:lnTo>
                    <a:pt x="396" y="570"/>
                  </a:lnTo>
                  <a:lnTo>
                    <a:pt x="408" y="564"/>
                  </a:lnTo>
                  <a:lnTo>
                    <a:pt x="420" y="564"/>
                  </a:lnTo>
                  <a:lnTo>
                    <a:pt x="426" y="558"/>
                  </a:lnTo>
                  <a:lnTo>
                    <a:pt x="432" y="558"/>
                  </a:lnTo>
                  <a:lnTo>
                    <a:pt x="432" y="570"/>
                  </a:lnTo>
                  <a:lnTo>
                    <a:pt x="438" y="570"/>
                  </a:lnTo>
                  <a:lnTo>
                    <a:pt x="450" y="558"/>
                  </a:lnTo>
                  <a:lnTo>
                    <a:pt x="462" y="534"/>
                  </a:lnTo>
                  <a:lnTo>
                    <a:pt x="462" y="522"/>
                  </a:lnTo>
                  <a:lnTo>
                    <a:pt x="498" y="492"/>
                  </a:lnTo>
                  <a:lnTo>
                    <a:pt x="528" y="492"/>
                  </a:lnTo>
                  <a:lnTo>
                    <a:pt x="534" y="474"/>
                  </a:lnTo>
                  <a:lnTo>
                    <a:pt x="534" y="468"/>
                  </a:lnTo>
                  <a:lnTo>
                    <a:pt x="540" y="462"/>
                  </a:lnTo>
                  <a:lnTo>
                    <a:pt x="540" y="450"/>
                  </a:lnTo>
                  <a:lnTo>
                    <a:pt x="546" y="444"/>
                  </a:lnTo>
                  <a:lnTo>
                    <a:pt x="552" y="432"/>
                  </a:lnTo>
                  <a:lnTo>
                    <a:pt x="552" y="426"/>
                  </a:lnTo>
                  <a:lnTo>
                    <a:pt x="570" y="426"/>
                  </a:lnTo>
                  <a:lnTo>
                    <a:pt x="594" y="414"/>
                  </a:lnTo>
                  <a:lnTo>
                    <a:pt x="600" y="408"/>
                  </a:lnTo>
                  <a:lnTo>
                    <a:pt x="594" y="396"/>
                  </a:lnTo>
                  <a:lnTo>
                    <a:pt x="588" y="390"/>
                  </a:lnTo>
                  <a:lnTo>
                    <a:pt x="582" y="378"/>
                  </a:lnTo>
                  <a:lnTo>
                    <a:pt x="576" y="372"/>
                  </a:lnTo>
                  <a:lnTo>
                    <a:pt x="570" y="372"/>
                  </a:lnTo>
                  <a:lnTo>
                    <a:pt x="570" y="336"/>
                  </a:lnTo>
                  <a:lnTo>
                    <a:pt x="582" y="312"/>
                  </a:lnTo>
                  <a:lnTo>
                    <a:pt x="594" y="306"/>
                  </a:lnTo>
                  <a:lnTo>
                    <a:pt x="600" y="294"/>
                  </a:lnTo>
                  <a:lnTo>
                    <a:pt x="612" y="282"/>
                  </a:lnTo>
                  <a:lnTo>
                    <a:pt x="618" y="270"/>
                  </a:lnTo>
                  <a:lnTo>
                    <a:pt x="630" y="258"/>
                  </a:lnTo>
                  <a:lnTo>
                    <a:pt x="642" y="258"/>
                  </a:lnTo>
                  <a:lnTo>
                    <a:pt x="654" y="246"/>
                  </a:lnTo>
                  <a:lnTo>
                    <a:pt x="654" y="240"/>
                  </a:lnTo>
                  <a:lnTo>
                    <a:pt x="648" y="240"/>
                  </a:lnTo>
                  <a:lnTo>
                    <a:pt x="648" y="228"/>
                  </a:lnTo>
                  <a:lnTo>
                    <a:pt x="654" y="222"/>
                  </a:lnTo>
                  <a:lnTo>
                    <a:pt x="726" y="198"/>
                  </a:lnTo>
                  <a:lnTo>
                    <a:pt x="750" y="186"/>
                  </a:lnTo>
                  <a:lnTo>
                    <a:pt x="756" y="174"/>
                  </a:lnTo>
                  <a:lnTo>
                    <a:pt x="768" y="168"/>
                  </a:lnTo>
                  <a:lnTo>
                    <a:pt x="774" y="168"/>
                  </a:lnTo>
                  <a:lnTo>
                    <a:pt x="786" y="156"/>
                  </a:lnTo>
                  <a:lnTo>
                    <a:pt x="798" y="156"/>
                  </a:lnTo>
                  <a:lnTo>
                    <a:pt x="804" y="15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endParaRPr>
            </a:p>
          </p:txBody>
        </p:sp>
        <p:sp>
          <p:nvSpPr>
            <p:cNvPr id="53" name="Somalia" descr="© INSCALE GmbH, 05.05.2010&#10;http://www.presentationload.com/"/>
            <p:cNvSpPr>
              <a:spLocks/>
            </p:cNvSpPr>
            <p:nvPr/>
          </p:nvSpPr>
          <p:spPr bwMode="gray">
            <a:xfrm>
              <a:off x="5414102" y="4003722"/>
              <a:ext cx="231651" cy="342941"/>
            </a:xfrm>
            <a:custGeom>
              <a:avLst/>
              <a:gdLst>
                <a:gd name="T0" fmla="*/ 2147483647 w 714"/>
                <a:gd name="T1" fmla="*/ 2147483647 h 1104"/>
                <a:gd name="T2" fmla="*/ 2147483647 w 714"/>
                <a:gd name="T3" fmla="*/ 2147483647 h 1104"/>
                <a:gd name="T4" fmla="*/ 2147483647 w 714"/>
                <a:gd name="T5" fmla="*/ 2147483647 h 1104"/>
                <a:gd name="T6" fmla="*/ 2147483647 w 714"/>
                <a:gd name="T7" fmla="*/ 2147483647 h 1104"/>
                <a:gd name="T8" fmla="*/ 2147483647 w 714"/>
                <a:gd name="T9" fmla="*/ 2147483647 h 1104"/>
                <a:gd name="T10" fmla="*/ 2147483647 w 714"/>
                <a:gd name="T11" fmla="*/ 2147483647 h 1104"/>
                <a:gd name="T12" fmla="*/ 2147483647 w 714"/>
                <a:gd name="T13" fmla="*/ 2147483647 h 1104"/>
                <a:gd name="T14" fmla="*/ 2147483647 w 714"/>
                <a:gd name="T15" fmla="*/ 2147483647 h 1104"/>
                <a:gd name="T16" fmla="*/ 2147483647 w 714"/>
                <a:gd name="T17" fmla="*/ 2147483647 h 1104"/>
                <a:gd name="T18" fmla="*/ 2147483647 w 714"/>
                <a:gd name="T19" fmla="*/ 2147483647 h 1104"/>
                <a:gd name="T20" fmla="*/ 2147483647 w 714"/>
                <a:gd name="T21" fmla="*/ 2147483647 h 1104"/>
                <a:gd name="T22" fmla="*/ 2147483647 w 714"/>
                <a:gd name="T23" fmla="*/ 2147483647 h 1104"/>
                <a:gd name="T24" fmla="*/ 0 w 714"/>
                <a:gd name="T25" fmla="*/ 2147483647 h 1104"/>
                <a:gd name="T26" fmla="*/ 2147483647 w 714"/>
                <a:gd name="T27" fmla="*/ 2147483647 h 1104"/>
                <a:gd name="T28" fmla="*/ 2147483647 w 714"/>
                <a:gd name="T29" fmla="*/ 2147483647 h 1104"/>
                <a:gd name="T30" fmla="*/ 2147483647 w 714"/>
                <a:gd name="T31" fmla="*/ 2147483647 h 1104"/>
                <a:gd name="T32" fmla="*/ 2147483647 w 714"/>
                <a:gd name="T33" fmla="*/ 2147483647 h 1104"/>
                <a:gd name="T34" fmla="*/ 2147483647 w 714"/>
                <a:gd name="T35" fmla="*/ 2147483647 h 1104"/>
                <a:gd name="T36" fmla="*/ 2147483647 w 714"/>
                <a:gd name="T37" fmla="*/ 2147483647 h 1104"/>
                <a:gd name="T38" fmla="*/ 2147483647 w 714"/>
                <a:gd name="T39" fmla="*/ 2147483647 h 1104"/>
                <a:gd name="T40" fmla="*/ 2147483647 w 714"/>
                <a:gd name="T41" fmla="*/ 2147483647 h 1104"/>
                <a:gd name="T42" fmla="*/ 2147483647 w 714"/>
                <a:gd name="T43" fmla="*/ 2147483647 h 1104"/>
                <a:gd name="T44" fmla="*/ 2147483647 w 714"/>
                <a:gd name="T45" fmla="*/ 2147483647 h 1104"/>
                <a:gd name="T46" fmla="*/ 2147483647 w 714"/>
                <a:gd name="T47" fmla="*/ 2147483647 h 1104"/>
                <a:gd name="T48" fmla="*/ 2147483647 w 714"/>
                <a:gd name="T49" fmla="*/ 2147483647 h 1104"/>
                <a:gd name="T50" fmla="*/ 2147483647 w 714"/>
                <a:gd name="T51" fmla="*/ 2147483647 h 1104"/>
                <a:gd name="T52" fmla="*/ 2147483647 w 714"/>
                <a:gd name="T53" fmla="*/ 2147483647 h 1104"/>
                <a:gd name="T54" fmla="*/ 2147483647 w 714"/>
                <a:gd name="T55" fmla="*/ 2147483647 h 1104"/>
                <a:gd name="T56" fmla="*/ 2147483647 w 714"/>
                <a:gd name="T57" fmla="*/ 2147483647 h 1104"/>
                <a:gd name="T58" fmla="*/ 2147483647 w 714"/>
                <a:gd name="T59" fmla="*/ 2147483647 h 1104"/>
                <a:gd name="T60" fmla="*/ 2147483647 w 714"/>
                <a:gd name="T61" fmla="*/ 2147483647 h 1104"/>
                <a:gd name="T62" fmla="*/ 2147483647 w 714"/>
                <a:gd name="T63" fmla="*/ 2147483647 h 1104"/>
                <a:gd name="T64" fmla="*/ 2147483647 w 714"/>
                <a:gd name="T65" fmla="*/ 2147483647 h 1104"/>
                <a:gd name="T66" fmla="*/ 2147483647 w 714"/>
                <a:gd name="T67" fmla="*/ 2147483647 h 1104"/>
                <a:gd name="T68" fmla="*/ 2147483647 w 714"/>
                <a:gd name="T69" fmla="*/ 2147483647 h 1104"/>
                <a:gd name="T70" fmla="*/ 2147483647 w 714"/>
                <a:gd name="T71" fmla="*/ 2147483647 h 1104"/>
                <a:gd name="T72" fmla="*/ 2147483647 w 714"/>
                <a:gd name="T73" fmla="*/ 2147483647 h 1104"/>
                <a:gd name="T74" fmla="*/ 2147483647 w 714"/>
                <a:gd name="T75" fmla="*/ 2147483647 h 1104"/>
                <a:gd name="T76" fmla="*/ 2147483647 w 714"/>
                <a:gd name="T77" fmla="*/ 2147483647 h 1104"/>
                <a:gd name="T78" fmla="*/ 2147483647 w 714"/>
                <a:gd name="T79" fmla="*/ 2147483647 h 1104"/>
                <a:gd name="T80" fmla="*/ 2147483647 w 714"/>
                <a:gd name="T81" fmla="*/ 2147483647 h 1104"/>
                <a:gd name="T82" fmla="*/ 2147483647 w 714"/>
                <a:gd name="T83" fmla="*/ 2147483647 h 1104"/>
                <a:gd name="T84" fmla="*/ 2147483647 w 714"/>
                <a:gd name="T85" fmla="*/ 2147483647 h 1104"/>
                <a:gd name="T86" fmla="*/ 2147483647 w 714"/>
                <a:gd name="T87" fmla="*/ 2147483647 h 1104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714"/>
                <a:gd name="T133" fmla="*/ 0 h 1104"/>
                <a:gd name="T134" fmla="*/ 714 w 714"/>
                <a:gd name="T135" fmla="*/ 1104 h 1104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714" h="1104">
                  <a:moveTo>
                    <a:pt x="108" y="114"/>
                  </a:moveTo>
                  <a:lnTo>
                    <a:pt x="120" y="126"/>
                  </a:lnTo>
                  <a:lnTo>
                    <a:pt x="120" y="138"/>
                  </a:lnTo>
                  <a:lnTo>
                    <a:pt x="126" y="150"/>
                  </a:lnTo>
                  <a:lnTo>
                    <a:pt x="132" y="156"/>
                  </a:lnTo>
                  <a:lnTo>
                    <a:pt x="138" y="168"/>
                  </a:lnTo>
                  <a:lnTo>
                    <a:pt x="144" y="174"/>
                  </a:lnTo>
                  <a:lnTo>
                    <a:pt x="156" y="198"/>
                  </a:lnTo>
                  <a:lnTo>
                    <a:pt x="162" y="204"/>
                  </a:lnTo>
                  <a:lnTo>
                    <a:pt x="162" y="210"/>
                  </a:lnTo>
                  <a:lnTo>
                    <a:pt x="186" y="210"/>
                  </a:lnTo>
                  <a:lnTo>
                    <a:pt x="192" y="222"/>
                  </a:lnTo>
                  <a:lnTo>
                    <a:pt x="198" y="228"/>
                  </a:lnTo>
                  <a:lnTo>
                    <a:pt x="204" y="240"/>
                  </a:lnTo>
                  <a:lnTo>
                    <a:pt x="240" y="258"/>
                  </a:lnTo>
                  <a:lnTo>
                    <a:pt x="312" y="282"/>
                  </a:lnTo>
                  <a:lnTo>
                    <a:pt x="336" y="288"/>
                  </a:lnTo>
                  <a:lnTo>
                    <a:pt x="348" y="294"/>
                  </a:lnTo>
                  <a:lnTo>
                    <a:pt x="366" y="300"/>
                  </a:lnTo>
                  <a:lnTo>
                    <a:pt x="378" y="312"/>
                  </a:lnTo>
                  <a:lnTo>
                    <a:pt x="414" y="330"/>
                  </a:lnTo>
                  <a:lnTo>
                    <a:pt x="486" y="324"/>
                  </a:lnTo>
                  <a:lnTo>
                    <a:pt x="276" y="570"/>
                  </a:lnTo>
                  <a:lnTo>
                    <a:pt x="192" y="570"/>
                  </a:lnTo>
                  <a:lnTo>
                    <a:pt x="186" y="576"/>
                  </a:lnTo>
                  <a:lnTo>
                    <a:pt x="174" y="576"/>
                  </a:lnTo>
                  <a:lnTo>
                    <a:pt x="162" y="582"/>
                  </a:lnTo>
                  <a:lnTo>
                    <a:pt x="156" y="588"/>
                  </a:lnTo>
                  <a:lnTo>
                    <a:pt x="144" y="594"/>
                  </a:lnTo>
                  <a:lnTo>
                    <a:pt x="144" y="606"/>
                  </a:lnTo>
                  <a:lnTo>
                    <a:pt x="126" y="624"/>
                  </a:lnTo>
                  <a:lnTo>
                    <a:pt x="102" y="624"/>
                  </a:lnTo>
                  <a:lnTo>
                    <a:pt x="90" y="630"/>
                  </a:lnTo>
                  <a:lnTo>
                    <a:pt x="78" y="630"/>
                  </a:lnTo>
                  <a:lnTo>
                    <a:pt x="66" y="642"/>
                  </a:lnTo>
                  <a:lnTo>
                    <a:pt x="66" y="654"/>
                  </a:lnTo>
                  <a:lnTo>
                    <a:pt x="60" y="660"/>
                  </a:lnTo>
                  <a:lnTo>
                    <a:pt x="42" y="696"/>
                  </a:lnTo>
                  <a:lnTo>
                    <a:pt x="0" y="738"/>
                  </a:lnTo>
                  <a:lnTo>
                    <a:pt x="0" y="1038"/>
                  </a:lnTo>
                  <a:lnTo>
                    <a:pt x="42" y="1104"/>
                  </a:lnTo>
                  <a:lnTo>
                    <a:pt x="48" y="1086"/>
                  </a:lnTo>
                  <a:lnTo>
                    <a:pt x="84" y="1032"/>
                  </a:lnTo>
                  <a:lnTo>
                    <a:pt x="96" y="1008"/>
                  </a:lnTo>
                  <a:lnTo>
                    <a:pt x="114" y="996"/>
                  </a:lnTo>
                  <a:lnTo>
                    <a:pt x="144" y="966"/>
                  </a:lnTo>
                  <a:lnTo>
                    <a:pt x="150" y="954"/>
                  </a:lnTo>
                  <a:lnTo>
                    <a:pt x="162" y="936"/>
                  </a:lnTo>
                  <a:lnTo>
                    <a:pt x="192" y="906"/>
                  </a:lnTo>
                  <a:lnTo>
                    <a:pt x="216" y="876"/>
                  </a:lnTo>
                  <a:lnTo>
                    <a:pt x="246" y="846"/>
                  </a:lnTo>
                  <a:lnTo>
                    <a:pt x="264" y="840"/>
                  </a:lnTo>
                  <a:lnTo>
                    <a:pt x="276" y="828"/>
                  </a:lnTo>
                  <a:lnTo>
                    <a:pt x="294" y="816"/>
                  </a:lnTo>
                  <a:lnTo>
                    <a:pt x="318" y="804"/>
                  </a:lnTo>
                  <a:lnTo>
                    <a:pt x="336" y="786"/>
                  </a:lnTo>
                  <a:lnTo>
                    <a:pt x="372" y="756"/>
                  </a:lnTo>
                  <a:lnTo>
                    <a:pt x="420" y="708"/>
                  </a:lnTo>
                  <a:lnTo>
                    <a:pt x="438" y="684"/>
                  </a:lnTo>
                  <a:lnTo>
                    <a:pt x="462" y="654"/>
                  </a:lnTo>
                  <a:lnTo>
                    <a:pt x="492" y="618"/>
                  </a:lnTo>
                  <a:lnTo>
                    <a:pt x="516" y="570"/>
                  </a:lnTo>
                  <a:lnTo>
                    <a:pt x="528" y="540"/>
                  </a:lnTo>
                  <a:lnTo>
                    <a:pt x="546" y="516"/>
                  </a:lnTo>
                  <a:lnTo>
                    <a:pt x="558" y="498"/>
                  </a:lnTo>
                  <a:lnTo>
                    <a:pt x="564" y="492"/>
                  </a:lnTo>
                  <a:lnTo>
                    <a:pt x="570" y="480"/>
                  </a:lnTo>
                  <a:lnTo>
                    <a:pt x="576" y="474"/>
                  </a:lnTo>
                  <a:lnTo>
                    <a:pt x="576" y="450"/>
                  </a:lnTo>
                  <a:lnTo>
                    <a:pt x="582" y="432"/>
                  </a:lnTo>
                  <a:lnTo>
                    <a:pt x="588" y="420"/>
                  </a:lnTo>
                  <a:lnTo>
                    <a:pt x="588" y="402"/>
                  </a:lnTo>
                  <a:lnTo>
                    <a:pt x="594" y="390"/>
                  </a:lnTo>
                  <a:lnTo>
                    <a:pt x="606" y="378"/>
                  </a:lnTo>
                  <a:lnTo>
                    <a:pt x="612" y="366"/>
                  </a:lnTo>
                  <a:lnTo>
                    <a:pt x="624" y="354"/>
                  </a:lnTo>
                  <a:lnTo>
                    <a:pt x="624" y="324"/>
                  </a:lnTo>
                  <a:lnTo>
                    <a:pt x="636" y="318"/>
                  </a:lnTo>
                  <a:lnTo>
                    <a:pt x="642" y="306"/>
                  </a:lnTo>
                  <a:lnTo>
                    <a:pt x="660" y="252"/>
                  </a:lnTo>
                  <a:lnTo>
                    <a:pt x="672" y="252"/>
                  </a:lnTo>
                  <a:lnTo>
                    <a:pt x="672" y="246"/>
                  </a:lnTo>
                  <a:lnTo>
                    <a:pt x="684" y="234"/>
                  </a:lnTo>
                  <a:lnTo>
                    <a:pt x="684" y="138"/>
                  </a:lnTo>
                  <a:lnTo>
                    <a:pt x="708" y="126"/>
                  </a:lnTo>
                  <a:lnTo>
                    <a:pt x="702" y="54"/>
                  </a:lnTo>
                  <a:lnTo>
                    <a:pt x="708" y="42"/>
                  </a:lnTo>
                  <a:lnTo>
                    <a:pt x="708" y="36"/>
                  </a:lnTo>
                  <a:lnTo>
                    <a:pt x="714" y="24"/>
                  </a:lnTo>
                  <a:lnTo>
                    <a:pt x="714" y="12"/>
                  </a:lnTo>
                  <a:lnTo>
                    <a:pt x="690" y="0"/>
                  </a:lnTo>
                  <a:lnTo>
                    <a:pt x="672" y="0"/>
                  </a:lnTo>
                  <a:lnTo>
                    <a:pt x="666" y="12"/>
                  </a:lnTo>
                  <a:lnTo>
                    <a:pt x="654" y="18"/>
                  </a:lnTo>
                  <a:lnTo>
                    <a:pt x="648" y="30"/>
                  </a:lnTo>
                  <a:lnTo>
                    <a:pt x="624" y="42"/>
                  </a:lnTo>
                  <a:lnTo>
                    <a:pt x="612" y="42"/>
                  </a:lnTo>
                  <a:lnTo>
                    <a:pt x="594" y="48"/>
                  </a:lnTo>
                  <a:lnTo>
                    <a:pt x="582" y="54"/>
                  </a:lnTo>
                  <a:lnTo>
                    <a:pt x="564" y="54"/>
                  </a:lnTo>
                  <a:lnTo>
                    <a:pt x="546" y="48"/>
                  </a:lnTo>
                  <a:lnTo>
                    <a:pt x="534" y="42"/>
                  </a:lnTo>
                  <a:lnTo>
                    <a:pt x="516" y="48"/>
                  </a:lnTo>
                  <a:lnTo>
                    <a:pt x="510" y="54"/>
                  </a:lnTo>
                  <a:lnTo>
                    <a:pt x="498" y="60"/>
                  </a:lnTo>
                  <a:lnTo>
                    <a:pt x="492" y="72"/>
                  </a:lnTo>
                  <a:lnTo>
                    <a:pt x="486" y="78"/>
                  </a:lnTo>
                  <a:lnTo>
                    <a:pt x="474" y="78"/>
                  </a:lnTo>
                  <a:lnTo>
                    <a:pt x="462" y="72"/>
                  </a:lnTo>
                  <a:lnTo>
                    <a:pt x="456" y="60"/>
                  </a:lnTo>
                  <a:lnTo>
                    <a:pt x="444" y="60"/>
                  </a:lnTo>
                  <a:lnTo>
                    <a:pt x="438" y="66"/>
                  </a:lnTo>
                  <a:lnTo>
                    <a:pt x="426" y="72"/>
                  </a:lnTo>
                  <a:lnTo>
                    <a:pt x="396" y="102"/>
                  </a:lnTo>
                  <a:lnTo>
                    <a:pt x="384" y="108"/>
                  </a:lnTo>
                  <a:lnTo>
                    <a:pt x="372" y="108"/>
                  </a:lnTo>
                  <a:lnTo>
                    <a:pt x="360" y="102"/>
                  </a:lnTo>
                  <a:lnTo>
                    <a:pt x="354" y="96"/>
                  </a:lnTo>
                  <a:lnTo>
                    <a:pt x="342" y="90"/>
                  </a:lnTo>
                  <a:lnTo>
                    <a:pt x="330" y="90"/>
                  </a:lnTo>
                  <a:lnTo>
                    <a:pt x="306" y="102"/>
                  </a:lnTo>
                  <a:lnTo>
                    <a:pt x="294" y="114"/>
                  </a:lnTo>
                  <a:lnTo>
                    <a:pt x="270" y="126"/>
                  </a:lnTo>
                  <a:lnTo>
                    <a:pt x="210" y="126"/>
                  </a:lnTo>
                  <a:lnTo>
                    <a:pt x="192" y="108"/>
                  </a:lnTo>
                  <a:lnTo>
                    <a:pt x="186" y="96"/>
                  </a:lnTo>
                  <a:lnTo>
                    <a:pt x="174" y="90"/>
                  </a:lnTo>
                  <a:lnTo>
                    <a:pt x="168" y="78"/>
                  </a:lnTo>
                  <a:lnTo>
                    <a:pt x="168" y="66"/>
                  </a:lnTo>
                  <a:lnTo>
                    <a:pt x="156" y="54"/>
                  </a:lnTo>
                  <a:lnTo>
                    <a:pt x="150" y="54"/>
                  </a:lnTo>
                  <a:lnTo>
                    <a:pt x="126" y="78"/>
                  </a:lnTo>
                  <a:lnTo>
                    <a:pt x="108" y="114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endParaRPr>
            </a:p>
          </p:txBody>
        </p:sp>
        <p:sp>
          <p:nvSpPr>
            <p:cNvPr id="54" name="Solomon Islands" descr="© INSCALE GmbH, 05.05.2010&#10;http://www.presentationload.com/"/>
            <p:cNvSpPr>
              <a:spLocks noEditPoints="1"/>
            </p:cNvSpPr>
            <p:nvPr/>
          </p:nvSpPr>
          <p:spPr bwMode="gray">
            <a:xfrm>
              <a:off x="8077451" y="4471591"/>
              <a:ext cx="120305" cy="109006"/>
            </a:xfrm>
            <a:custGeom>
              <a:avLst/>
              <a:gdLst>
                <a:gd name="T0" fmla="*/ 2147483647 w 372"/>
                <a:gd name="T1" fmla="*/ 0 h 348"/>
                <a:gd name="T2" fmla="*/ 2147483647 w 372"/>
                <a:gd name="T3" fmla="*/ 2147483647 h 348"/>
                <a:gd name="T4" fmla="*/ 0 w 372"/>
                <a:gd name="T5" fmla="*/ 2147483647 h 348"/>
                <a:gd name="T6" fmla="*/ 2147483647 w 372"/>
                <a:gd name="T7" fmla="*/ 2147483647 h 348"/>
                <a:gd name="T8" fmla="*/ 0 w 372"/>
                <a:gd name="T9" fmla="*/ 2147483647 h 348"/>
                <a:gd name="T10" fmla="*/ 2147483647 w 372"/>
                <a:gd name="T11" fmla="*/ 2147483647 h 348"/>
                <a:gd name="T12" fmla="*/ 2147483647 w 372"/>
                <a:gd name="T13" fmla="*/ 2147483647 h 348"/>
                <a:gd name="T14" fmla="*/ 2147483647 w 372"/>
                <a:gd name="T15" fmla="*/ 2147483647 h 348"/>
                <a:gd name="T16" fmla="*/ 2147483647 w 372"/>
                <a:gd name="T17" fmla="*/ 2147483647 h 348"/>
                <a:gd name="T18" fmla="*/ 2147483647 w 372"/>
                <a:gd name="T19" fmla="*/ 2147483647 h 348"/>
                <a:gd name="T20" fmla="*/ 2147483647 w 372"/>
                <a:gd name="T21" fmla="*/ 2147483647 h 348"/>
                <a:gd name="T22" fmla="*/ 2147483647 w 372"/>
                <a:gd name="T23" fmla="*/ 2147483647 h 348"/>
                <a:gd name="T24" fmla="*/ 2147483647 w 372"/>
                <a:gd name="T25" fmla="*/ 2147483647 h 348"/>
                <a:gd name="T26" fmla="*/ 2147483647 w 372"/>
                <a:gd name="T27" fmla="*/ 2147483647 h 348"/>
                <a:gd name="T28" fmla="*/ 2147483647 w 372"/>
                <a:gd name="T29" fmla="*/ 2147483647 h 348"/>
                <a:gd name="T30" fmla="*/ 2147483647 w 372"/>
                <a:gd name="T31" fmla="*/ 2147483647 h 348"/>
                <a:gd name="T32" fmla="*/ 2147483647 w 372"/>
                <a:gd name="T33" fmla="*/ 2147483647 h 348"/>
                <a:gd name="T34" fmla="*/ 2147483647 w 372"/>
                <a:gd name="T35" fmla="*/ 2147483647 h 348"/>
                <a:gd name="T36" fmla="*/ 2147483647 w 372"/>
                <a:gd name="T37" fmla="*/ 2147483647 h 348"/>
                <a:gd name="T38" fmla="*/ 2147483647 w 372"/>
                <a:gd name="T39" fmla="*/ 2147483647 h 348"/>
                <a:gd name="T40" fmla="*/ 2147483647 w 372"/>
                <a:gd name="T41" fmla="*/ 2147483647 h 348"/>
                <a:gd name="T42" fmla="*/ 2147483647 w 372"/>
                <a:gd name="T43" fmla="*/ 2147483647 h 348"/>
                <a:gd name="T44" fmla="*/ 2147483647 w 372"/>
                <a:gd name="T45" fmla="*/ 2147483647 h 348"/>
                <a:gd name="T46" fmla="*/ 2147483647 w 372"/>
                <a:gd name="T47" fmla="*/ 2147483647 h 348"/>
                <a:gd name="T48" fmla="*/ 2147483647 w 372"/>
                <a:gd name="T49" fmla="*/ 2147483647 h 348"/>
                <a:gd name="T50" fmla="*/ 2147483647 w 372"/>
                <a:gd name="T51" fmla="*/ 2147483647 h 348"/>
                <a:gd name="T52" fmla="*/ 2147483647 w 372"/>
                <a:gd name="T53" fmla="*/ 2147483647 h 348"/>
                <a:gd name="T54" fmla="*/ 2147483647 w 372"/>
                <a:gd name="T55" fmla="*/ 2147483647 h 348"/>
                <a:gd name="T56" fmla="*/ 2147483647 w 372"/>
                <a:gd name="T57" fmla="*/ 2147483647 h 348"/>
                <a:gd name="T58" fmla="*/ 2147483647 w 372"/>
                <a:gd name="T59" fmla="*/ 2147483647 h 348"/>
                <a:gd name="T60" fmla="*/ 2147483647 w 372"/>
                <a:gd name="T61" fmla="*/ 2147483647 h 348"/>
                <a:gd name="T62" fmla="*/ 2147483647 w 372"/>
                <a:gd name="T63" fmla="*/ 2147483647 h 348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372"/>
                <a:gd name="T97" fmla="*/ 0 h 348"/>
                <a:gd name="T98" fmla="*/ 372 w 372"/>
                <a:gd name="T99" fmla="*/ 348 h 348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372" h="348">
                  <a:moveTo>
                    <a:pt x="30" y="18"/>
                  </a:moveTo>
                  <a:lnTo>
                    <a:pt x="12" y="0"/>
                  </a:lnTo>
                  <a:lnTo>
                    <a:pt x="6" y="24"/>
                  </a:lnTo>
                  <a:lnTo>
                    <a:pt x="24" y="48"/>
                  </a:lnTo>
                  <a:lnTo>
                    <a:pt x="30" y="18"/>
                  </a:lnTo>
                  <a:close/>
                  <a:moveTo>
                    <a:pt x="0" y="126"/>
                  </a:moveTo>
                  <a:lnTo>
                    <a:pt x="18" y="132"/>
                  </a:lnTo>
                  <a:lnTo>
                    <a:pt x="36" y="102"/>
                  </a:lnTo>
                  <a:lnTo>
                    <a:pt x="0" y="102"/>
                  </a:lnTo>
                  <a:lnTo>
                    <a:pt x="0" y="126"/>
                  </a:lnTo>
                  <a:close/>
                  <a:moveTo>
                    <a:pt x="78" y="120"/>
                  </a:moveTo>
                  <a:lnTo>
                    <a:pt x="36" y="120"/>
                  </a:lnTo>
                  <a:lnTo>
                    <a:pt x="42" y="144"/>
                  </a:lnTo>
                  <a:lnTo>
                    <a:pt x="78" y="132"/>
                  </a:lnTo>
                  <a:lnTo>
                    <a:pt x="78" y="120"/>
                  </a:lnTo>
                  <a:close/>
                  <a:moveTo>
                    <a:pt x="60" y="186"/>
                  </a:moveTo>
                  <a:lnTo>
                    <a:pt x="96" y="186"/>
                  </a:lnTo>
                  <a:lnTo>
                    <a:pt x="48" y="150"/>
                  </a:lnTo>
                  <a:lnTo>
                    <a:pt x="60" y="186"/>
                  </a:lnTo>
                  <a:close/>
                  <a:moveTo>
                    <a:pt x="246" y="222"/>
                  </a:moveTo>
                  <a:lnTo>
                    <a:pt x="222" y="210"/>
                  </a:lnTo>
                  <a:lnTo>
                    <a:pt x="192" y="210"/>
                  </a:lnTo>
                  <a:lnTo>
                    <a:pt x="192" y="228"/>
                  </a:lnTo>
                  <a:lnTo>
                    <a:pt x="198" y="234"/>
                  </a:lnTo>
                  <a:lnTo>
                    <a:pt x="204" y="246"/>
                  </a:lnTo>
                  <a:lnTo>
                    <a:pt x="216" y="252"/>
                  </a:lnTo>
                  <a:lnTo>
                    <a:pt x="252" y="264"/>
                  </a:lnTo>
                  <a:lnTo>
                    <a:pt x="264" y="264"/>
                  </a:lnTo>
                  <a:lnTo>
                    <a:pt x="276" y="258"/>
                  </a:lnTo>
                  <a:lnTo>
                    <a:pt x="276" y="252"/>
                  </a:lnTo>
                  <a:lnTo>
                    <a:pt x="270" y="246"/>
                  </a:lnTo>
                  <a:lnTo>
                    <a:pt x="264" y="234"/>
                  </a:lnTo>
                  <a:lnTo>
                    <a:pt x="246" y="222"/>
                  </a:lnTo>
                  <a:close/>
                  <a:moveTo>
                    <a:pt x="312" y="288"/>
                  </a:moveTo>
                  <a:lnTo>
                    <a:pt x="360" y="348"/>
                  </a:lnTo>
                  <a:lnTo>
                    <a:pt x="372" y="318"/>
                  </a:lnTo>
                  <a:lnTo>
                    <a:pt x="312" y="288"/>
                  </a:lnTo>
                  <a:close/>
                  <a:moveTo>
                    <a:pt x="288" y="126"/>
                  </a:moveTo>
                  <a:lnTo>
                    <a:pt x="288" y="132"/>
                  </a:lnTo>
                  <a:lnTo>
                    <a:pt x="282" y="138"/>
                  </a:lnTo>
                  <a:lnTo>
                    <a:pt x="282" y="150"/>
                  </a:lnTo>
                  <a:lnTo>
                    <a:pt x="276" y="162"/>
                  </a:lnTo>
                  <a:lnTo>
                    <a:pt x="276" y="192"/>
                  </a:lnTo>
                  <a:lnTo>
                    <a:pt x="312" y="228"/>
                  </a:lnTo>
                  <a:lnTo>
                    <a:pt x="324" y="234"/>
                  </a:lnTo>
                  <a:lnTo>
                    <a:pt x="330" y="240"/>
                  </a:lnTo>
                  <a:lnTo>
                    <a:pt x="288" y="126"/>
                  </a:lnTo>
                  <a:close/>
                  <a:moveTo>
                    <a:pt x="120" y="60"/>
                  </a:moveTo>
                  <a:lnTo>
                    <a:pt x="120" y="66"/>
                  </a:lnTo>
                  <a:lnTo>
                    <a:pt x="126" y="78"/>
                  </a:lnTo>
                  <a:lnTo>
                    <a:pt x="138" y="90"/>
                  </a:lnTo>
                  <a:lnTo>
                    <a:pt x="150" y="108"/>
                  </a:lnTo>
                  <a:lnTo>
                    <a:pt x="168" y="120"/>
                  </a:lnTo>
                  <a:lnTo>
                    <a:pt x="192" y="144"/>
                  </a:lnTo>
                  <a:lnTo>
                    <a:pt x="204" y="150"/>
                  </a:lnTo>
                  <a:lnTo>
                    <a:pt x="216" y="150"/>
                  </a:lnTo>
                  <a:lnTo>
                    <a:pt x="210" y="138"/>
                  </a:lnTo>
                  <a:lnTo>
                    <a:pt x="204" y="132"/>
                  </a:lnTo>
                  <a:lnTo>
                    <a:pt x="198" y="120"/>
                  </a:lnTo>
                  <a:lnTo>
                    <a:pt x="186" y="108"/>
                  </a:lnTo>
                  <a:lnTo>
                    <a:pt x="174" y="90"/>
                  </a:lnTo>
                  <a:lnTo>
                    <a:pt x="156" y="78"/>
                  </a:lnTo>
                  <a:lnTo>
                    <a:pt x="144" y="66"/>
                  </a:lnTo>
                  <a:lnTo>
                    <a:pt x="132" y="60"/>
                  </a:lnTo>
                  <a:lnTo>
                    <a:pt x="120" y="6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endParaRPr>
            </a:p>
          </p:txBody>
        </p:sp>
        <p:sp>
          <p:nvSpPr>
            <p:cNvPr id="55" name="Slovenia" descr="© INSCALE GmbH, 05.05.2010&#10;http://www.presentationload.com/"/>
            <p:cNvSpPr>
              <a:spLocks/>
            </p:cNvSpPr>
            <p:nvPr/>
          </p:nvSpPr>
          <p:spPr bwMode="gray">
            <a:xfrm>
              <a:off x="4765223" y="3131672"/>
              <a:ext cx="69112" cy="36744"/>
            </a:xfrm>
            <a:custGeom>
              <a:avLst/>
              <a:gdLst>
                <a:gd name="T0" fmla="*/ 2147483647 w 210"/>
                <a:gd name="T1" fmla="*/ 2147483647 h 120"/>
                <a:gd name="T2" fmla="*/ 2147483647 w 210"/>
                <a:gd name="T3" fmla="*/ 2147483647 h 120"/>
                <a:gd name="T4" fmla="*/ 2147483647 w 210"/>
                <a:gd name="T5" fmla="*/ 2147483647 h 120"/>
                <a:gd name="T6" fmla="*/ 2147483647 w 210"/>
                <a:gd name="T7" fmla="*/ 2147483647 h 120"/>
                <a:gd name="T8" fmla="*/ 2147483647 w 210"/>
                <a:gd name="T9" fmla="*/ 2147483647 h 120"/>
                <a:gd name="T10" fmla="*/ 2147483647 w 210"/>
                <a:gd name="T11" fmla="*/ 2147483647 h 120"/>
                <a:gd name="T12" fmla="*/ 2147483647 w 210"/>
                <a:gd name="T13" fmla="*/ 2147483647 h 120"/>
                <a:gd name="T14" fmla="*/ 2147483647 w 210"/>
                <a:gd name="T15" fmla="*/ 2147483647 h 120"/>
                <a:gd name="T16" fmla="*/ 2147483647 w 210"/>
                <a:gd name="T17" fmla="*/ 2147483647 h 120"/>
                <a:gd name="T18" fmla="*/ 2147483647 w 210"/>
                <a:gd name="T19" fmla="*/ 2147483647 h 120"/>
                <a:gd name="T20" fmla="*/ 2147483647 w 210"/>
                <a:gd name="T21" fmla="*/ 2147483647 h 120"/>
                <a:gd name="T22" fmla="*/ 2147483647 w 210"/>
                <a:gd name="T23" fmla="*/ 2147483647 h 120"/>
                <a:gd name="T24" fmla="*/ 2147483647 w 210"/>
                <a:gd name="T25" fmla="*/ 2147483647 h 120"/>
                <a:gd name="T26" fmla="*/ 2147483647 w 210"/>
                <a:gd name="T27" fmla="*/ 2147483647 h 120"/>
                <a:gd name="T28" fmla="*/ 2147483647 w 210"/>
                <a:gd name="T29" fmla="*/ 2147483647 h 120"/>
                <a:gd name="T30" fmla="*/ 2147483647 w 210"/>
                <a:gd name="T31" fmla="*/ 2147483647 h 120"/>
                <a:gd name="T32" fmla="*/ 2147483647 w 210"/>
                <a:gd name="T33" fmla="*/ 2147483647 h 120"/>
                <a:gd name="T34" fmla="*/ 2147483647 w 210"/>
                <a:gd name="T35" fmla="*/ 2147483647 h 120"/>
                <a:gd name="T36" fmla="*/ 2147483647 w 210"/>
                <a:gd name="T37" fmla="*/ 2147483647 h 120"/>
                <a:gd name="T38" fmla="*/ 2147483647 w 210"/>
                <a:gd name="T39" fmla="*/ 2147483647 h 120"/>
                <a:gd name="T40" fmla="*/ 2147483647 w 210"/>
                <a:gd name="T41" fmla="*/ 2147483647 h 120"/>
                <a:gd name="T42" fmla="*/ 2147483647 w 210"/>
                <a:gd name="T43" fmla="*/ 0 h 120"/>
                <a:gd name="T44" fmla="*/ 2147483647 w 210"/>
                <a:gd name="T45" fmla="*/ 2147483647 h 120"/>
                <a:gd name="T46" fmla="*/ 2147483647 w 210"/>
                <a:gd name="T47" fmla="*/ 2147483647 h 120"/>
                <a:gd name="T48" fmla="*/ 2147483647 w 210"/>
                <a:gd name="T49" fmla="*/ 2147483647 h 120"/>
                <a:gd name="T50" fmla="*/ 2147483647 w 210"/>
                <a:gd name="T51" fmla="*/ 2147483647 h 120"/>
                <a:gd name="T52" fmla="*/ 2147483647 w 210"/>
                <a:gd name="T53" fmla="*/ 2147483647 h 120"/>
                <a:gd name="T54" fmla="*/ 2147483647 w 210"/>
                <a:gd name="T55" fmla="*/ 2147483647 h 120"/>
                <a:gd name="T56" fmla="*/ 2147483647 w 210"/>
                <a:gd name="T57" fmla="*/ 2147483647 h 120"/>
                <a:gd name="T58" fmla="*/ 2147483647 w 210"/>
                <a:gd name="T59" fmla="*/ 2147483647 h 120"/>
                <a:gd name="T60" fmla="*/ 2147483647 w 210"/>
                <a:gd name="T61" fmla="*/ 2147483647 h 120"/>
                <a:gd name="T62" fmla="*/ 2147483647 w 210"/>
                <a:gd name="T63" fmla="*/ 2147483647 h 120"/>
                <a:gd name="T64" fmla="*/ 2147483647 w 210"/>
                <a:gd name="T65" fmla="*/ 2147483647 h 120"/>
                <a:gd name="T66" fmla="*/ 2147483647 w 210"/>
                <a:gd name="T67" fmla="*/ 2147483647 h 120"/>
                <a:gd name="T68" fmla="*/ 0 w 210"/>
                <a:gd name="T69" fmla="*/ 2147483647 h 120"/>
                <a:gd name="T70" fmla="*/ 2147483647 w 210"/>
                <a:gd name="T71" fmla="*/ 2147483647 h 120"/>
                <a:gd name="T72" fmla="*/ 2147483647 w 210"/>
                <a:gd name="T73" fmla="*/ 2147483647 h 120"/>
                <a:gd name="T74" fmla="*/ 2147483647 w 210"/>
                <a:gd name="T75" fmla="*/ 2147483647 h 120"/>
                <a:gd name="T76" fmla="*/ 2147483647 w 210"/>
                <a:gd name="T77" fmla="*/ 2147483647 h 120"/>
                <a:gd name="T78" fmla="*/ 2147483647 w 210"/>
                <a:gd name="T79" fmla="*/ 2147483647 h 120"/>
                <a:gd name="T80" fmla="*/ 2147483647 w 210"/>
                <a:gd name="T81" fmla="*/ 2147483647 h 120"/>
                <a:gd name="T82" fmla="*/ 2147483647 w 210"/>
                <a:gd name="T83" fmla="*/ 2147483647 h 120"/>
                <a:gd name="T84" fmla="*/ 2147483647 w 210"/>
                <a:gd name="T85" fmla="*/ 2147483647 h 120"/>
                <a:gd name="T86" fmla="*/ 2147483647 w 210"/>
                <a:gd name="T87" fmla="*/ 2147483647 h 120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210"/>
                <a:gd name="T133" fmla="*/ 0 h 120"/>
                <a:gd name="T134" fmla="*/ 210 w 210"/>
                <a:gd name="T135" fmla="*/ 120 h 120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210" h="120">
                  <a:moveTo>
                    <a:pt x="24" y="120"/>
                  </a:moveTo>
                  <a:lnTo>
                    <a:pt x="42" y="120"/>
                  </a:lnTo>
                  <a:lnTo>
                    <a:pt x="42" y="108"/>
                  </a:lnTo>
                  <a:lnTo>
                    <a:pt x="54" y="114"/>
                  </a:lnTo>
                  <a:lnTo>
                    <a:pt x="72" y="114"/>
                  </a:lnTo>
                  <a:lnTo>
                    <a:pt x="78" y="102"/>
                  </a:lnTo>
                  <a:lnTo>
                    <a:pt x="78" y="108"/>
                  </a:lnTo>
                  <a:lnTo>
                    <a:pt x="84" y="114"/>
                  </a:lnTo>
                  <a:lnTo>
                    <a:pt x="126" y="114"/>
                  </a:lnTo>
                  <a:lnTo>
                    <a:pt x="126" y="96"/>
                  </a:lnTo>
                  <a:lnTo>
                    <a:pt x="138" y="90"/>
                  </a:lnTo>
                  <a:lnTo>
                    <a:pt x="150" y="78"/>
                  </a:lnTo>
                  <a:lnTo>
                    <a:pt x="150" y="72"/>
                  </a:lnTo>
                  <a:lnTo>
                    <a:pt x="144" y="66"/>
                  </a:lnTo>
                  <a:lnTo>
                    <a:pt x="144" y="54"/>
                  </a:lnTo>
                  <a:lnTo>
                    <a:pt x="174" y="54"/>
                  </a:lnTo>
                  <a:lnTo>
                    <a:pt x="186" y="48"/>
                  </a:lnTo>
                  <a:lnTo>
                    <a:pt x="186" y="36"/>
                  </a:lnTo>
                  <a:lnTo>
                    <a:pt x="210" y="36"/>
                  </a:lnTo>
                  <a:lnTo>
                    <a:pt x="192" y="24"/>
                  </a:lnTo>
                  <a:lnTo>
                    <a:pt x="186" y="6"/>
                  </a:lnTo>
                  <a:lnTo>
                    <a:pt x="180" y="0"/>
                  </a:lnTo>
                  <a:lnTo>
                    <a:pt x="174" y="12"/>
                  </a:lnTo>
                  <a:lnTo>
                    <a:pt x="168" y="30"/>
                  </a:lnTo>
                  <a:lnTo>
                    <a:pt x="144" y="24"/>
                  </a:lnTo>
                  <a:lnTo>
                    <a:pt x="132" y="30"/>
                  </a:lnTo>
                  <a:lnTo>
                    <a:pt x="84" y="30"/>
                  </a:lnTo>
                  <a:lnTo>
                    <a:pt x="84" y="42"/>
                  </a:lnTo>
                  <a:lnTo>
                    <a:pt x="54" y="42"/>
                  </a:lnTo>
                  <a:lnTo>
                    <a:pt x="48" y="36"/>
                  </a:lnTo>
                  <a:lnTo>
                    <a:pt x="30" y="36"/>
                  </a:lnTo>
                  <a:lnTo>
                    <a:pt x="24" y="42"/>
                  </a:lnTo>
                  <a:lnTo>
                    <a:pt x="6" y="42"/>
                  </a:lnTo>
                  <a:lnTo>
                    <a:pt x="6" y="48"/>
                  </a:lnTo>
                  <a:lnTo>
                    <a:pt x="0" y="54"/>
                  </a:lnTo>
                  <a:lnTo>
                    <a:pt x="12" y="60"/>
                  </a:lnTo>
                  <a:lnTo>
                    <a:pt x="6" y="96"/>
                  </a:lnTo>
                  <a:lnTo>
                    <a:pt x="18" y="96"/>
                  </a:lnTo>
                  <a:lnTo>
                    <a:pt x="30" y="102"/>
                  </a:lnTo>
                  <a:lnTo>
                    <a:pt x="36" y="102"/>
                  </a:lnTo>
                  <a:lnTo>
                    <a:pt x="36" y="108"/>
                  </a:lnTo>
                  <a:lnTo>
                    <a:pt x="30" y="108"/>
                  </a:lnTo>
                  <a:lnTo>
                    <a:pt x="30" y="114"/>
                  </a:lnTo>
                  <a:lnTo>
                    <a:pt x="24" y="12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endParaRPr>
            </a:p>
          </p:txBody>
        </p:sp>
        <p:sp>
          <p:nvSpPr>
            <p:cNvPr id="56" name="Slovakia" descr="© INSCALE GmbH, 05.05.2010&#10;http://www.presentationload.com/"/>
            <p:cNvSpPr>
              <a:spLocks/>
            </p:cNvSpPr>
            <p:nvPr/>
          </p:nvSpPr>
          <p:spPr bwMode="gray">
            <a:xfrm>
              <a:off x="4835614" y="3067983"/>
              <a:ext cx="115185" cy="45317"/>
            </a:xfrm>
            <a:custGeom>
              <a:avLst/>
              <a:gdLst>
                <a:gd name="T0" fmla="*/ 2147483647 w 354"/>
                <a:gd name="T1" fmla="*/ 2147483647 h 144"/>
                <a:gd name="T2" fmla="*/ 2147483647 w 354"/>
                <a:gd name="T3" fmla="*/ 2147483647 h 144"/>
                <a:gd name="T4" fmla="*/ 2147483647 w 354"/>
                <a:gd name="T5" fmla="*/ 2147483647 h 144"/>
                <a:gd name="T6" fmla="*/ 2147483647 w 354"/>
                <a:gd name="T7" fmla="*/ 2147483647 h 144"/>
                <a:gd name="T8" fmla="*/ 2147483647 w 354"/>
                <a:gd name="T9" fmla="*/ 2147483647 h 144"/>
                <a:gd name="T10" fmla="*/ 2147483647 w 354"/>
                <a:gd name="T11" fmla="*/ 2147483647 h 144"/>
                <a:gd name="T12" fmla="*/ 2147483647 w 354"/>
                <a:gd name="T13" fmla="*/ 2147483647 h 144"/>
                <a:gd name="T14" fmla="*/ 2147483647 w 354"/>
                <a:gd name="T15" fmla="*/ 0 h 144"/>
                <a:gd name="T16" fmla="*/ 2147483647 w 354"/>
                <a:gd name="T17" fmla="*/ 2147483647 h 144"/>
                <a:gd name="T18" fmla="*/ 2147483647 w 354"/>
                <a:gd name="T19" fmla="*/ 0 h 144"/>
                <a:gd name="T20" fmla="*/ 2147483647 w 354"/>
                <a:gd name="T21" fmla="*/ 2147483647 h 144"/>
                <a:gd name="T22" fmla="*/ 2147483647 w 354"/>
                <a:gd name="T23" fmla="*/ 2147483647 h 144"/>
                <a:gd name="T24" fmla="*/ 2147483647 w 354"/>
                <a:gd name="T25" fmla="*/ 2147483647 h 144"/>
                <a:gd name="T26" fmla="*/ 2147483647 w 354"/>
                <a:gd name="T27" fmla="*/ 2147483647 h 144"/>
                <a:gd name="T28" fmla="*/ 2147483647 w 354"/>
                <a:gd name="T29" fmla="*/ 2147483647 h 144"/>
                <a:gd name="T30" fmla="*/ 0 w 354"/>
                <a:gd name="T31" fmla="*/ 2147483647 h 144"/>
                <a:gd name="T32" fmla="*/ 2147483647 w 354"/>
                <a:gd name="T33" fmla="*/ 2147483647 h 144"/>
                <a:gd name="T34" fmla="*/ 2147483647 w 354"/>
                <a:gd name="T35" fmla="*/ 2147483647 h 144"/>
                <a:gd name="T36" fmla="*/ 2147483647 w 354"/>
                <a:gd name="T37" fmla="*/ 2147483647 h 144"/>
                <a:gd name="T38" fmla="*/ 2147483647 w 354"/>
                <a:gd name="T39" fmla="*/ 2147483647 h 144"/>
                <a:gd name="T40" fmla="*/ 2147483647 w 354"/>
                <a:gd name="T41" fmla="*/ 2147483647 h 144"/>
                <a:gd name="T42" fmla="*/ 2147483647 w 354"/>
                <a:gd name="T43" fmla="*/ 2147483647 h 144"/>
                <a:gd name="T44" fmla="*/ 2147483647 w 354"/>
                <a:gd name="T45" fmla="*/ 2147483647 h 144"/>
                <a:gd name="T46" fmla="*/ 2147483647 w 354"/>
                <a:gd name="T47" fmla="*/ 2147483647 h 144"/>
                <a:gd name="T48" fmla="*/ 2147483647 w 354"/>
                <a:gd name="T49" fmla="*/ 2147483647 h 144"/>
                <a:gd name="T50" fmla="*/ 2147483647 w 354"/>
                <a:gd name="T51" fmla="*/ 2147483647 h 144"/>
                <a:gd name="T52" fmla="*/ 2147483647 w 354"/>
                <a:gd name="T53" fmla="*/ 2147483647 h 144"/>
                <a:gd name="T54" fmla="*/ 2147483647 w 354"/>
                <a:gd name="T55" fmla="*/ 2147483647 h 144"/>
                <a:gd name="T56" fmla="*/ 2147483647 w 354"/>
                <a:gd name="T57" fmla="*/ 2147483647 h 144"/>
                <a:gd name="T58" fmla="*/ 2147483647 w 354"/>
                <a:gd name="T59" fmla="*/ 2147483647 h 144"/>
                <a:gd name="T60" fmla="*/ 2147483647 w 354"/>
                <a:gd name="T61" fmla="*/ 2147483647 h 144"/>
                <a:gd name="T62" fmla="*/ 2147483647 w 354"/>
                <a:gd name="T63" fmla="*/ 2147483647 h 144"/>
                <a:gd name="T64" fmla="*/ 2147483647 w 354"/>
                <a:gd name="T65" fmla="*/ 2147483647 h 144"/>
                <a:gd name="T66" fmla="*/ 2147483647 w 354"/>
                <a:gd name="T67" fmla="*/ 2147483647 h 144"/>
                <a:gd name="T68" fmla="*/ 2147483647 w 354"/>
                <a:gd name="T69" fmla="*/ 2147483647 h 144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354"/>
                <a:gd name="T106" fmla="*/ 0 h 144"/>
                <a:gd name="T107" fmla="*/ 354 w 354"/>
                <a:gd name="T108" fmla="*/ 144 h 144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354" h="144">
                  <a:moveTo>
                    <a:pt x="348" y="30"/>
                  </a:moveTo>
                  <a:lnTo>
                    <a:pt x="324" y="30"/>
                  </a:lnTo>
                  <a:lnTo>
                    <a:pt x="300" y="6"/>
                  </a:lnTo>
                  <a:lnTo>
                    <a:pt x="276" y="6"/>
                  </a:lnTo>
                  <a:lnTo>
                    <a:pt x="270" y="12"/>
                  </a:lnTo>
                  <a:lnTo>
                    <a:pt x="258" y="18"/>
                  </a:lnTo>
                  <a:lnTo>
                    <a:pt x="246" y="18"/>
                  </a:lnTo>
                  <a:lnTo>
                    <a:pt x="240" y="12"/>
                  </a:lnTo>
                  <a:lnTo>
                    <a:pt x="210" y="12"/>
                  </a:lnTo>
                  <a:lnTo>
                    <a:pt x="210" y="18"/>
                  </a:lnTo>
                  <a:lnTo>
                    <a:pt x="204" y="24"/>
                  </a:lnTo>
                  <a:lnTo>
                    <a:pt x="192" y="24"/>
                  </a:lnTo>
                  <a:lnTo>
                    <a:pt x="186" y="18"/>
                  </a:lnTo>
                  <a:lnTo>
                    <a:pt x="186" y="12"/>
                  </a:lnTo>
                  <a:lnTo>
                    <a:pt x="180" y="12"/>
                  </a:lnTo>
                  <a:lnTo>
                    <a:pt x="168" y="0"/>
                  </a:lnTo>
                  <a:lnTo>
                    <a:pt x="156" y="0"/>
                  </a:lnTo>
                  <a:lnTo>
                    <a:pt x="144" y="12"/>
                  </a:lnTo>
                  <a:lnTo>
                    <a:pt x="138" y="12"/>
                  </a:lnTo>
                  <a:lnTo>
                    <a:pt x="126" y="0"/>
                  </a:lnTo>
                  <a:lnTo>
                    <a:pt x="108" y="12"/>
                  </a:lnTo>
                  <a:lnTo>
                    <a:pt x="84" y="18"/>
                  </a:lnTo>
                  <a:lnTo>
                    <a:pt x="84" y="42"/>
                  </a:lnTo>
                  <a:lnTo>
                    <a:pt x="72" y="48"/>
                  </a:lnTo>
                  <a:lnTo>
                    <a:pt x="66" y="54"/>
                  </a:lnTo>
                  <a:lnTo>
                    <a:pt x="54" y="60"/>
                  </a:lnTo>
                  <a:lnTo>
                    <a:pt x="36" y="60"/>
                  </a:lnTo>
                  <a:lnTo>
                    <a:pt x="36" y="54"/>
                  </a:lnTo>
                  <a:lnTo>
                    <a:pt x="30" y="60"/>
                  </a:lnTo>
                  <a:lnTo>
                    <a:pt x="12" y="60"/>
                  </a:lnTo>
                  <a:lnTo>
                    <a:pt x="6" y="66"/>
                  </a:lnTo>
                  <a:lnTo>
                    <a:pt x="0" y="90"/>
                  </a:lnTo>
                  <a:lnTo>
                    <a:pt x="0" y="102"/>
                  </a:lnTo>
                  <a:lnTo>
                    <a:pt x="6" y="102"/>
                  </a:lnTo>
                  <a:lnTo>
                    <a:pt x="6" y="114"/>
                  </a:lnTo>
                  <a:lnTo>
                    <a:pt x="12" y="114"/>
                  </a:lnTo>
                  <a:lnTo>
                    <a:pt x="12" y="126"/>
                  </a:lnTo>
                  <a:lnTo>
                    <a:pt x="6" y="132"/>
                  </a:lnTo>
                  <a:lnTo>
                    <a:pt x="18" y="138"/>
                  </a:lnTo>
                  <a:lnTo>
                    <a:pt x="30" y="120"/>
                  </a:lnTo>
                  <a:lnTo>
                    <a:pt x="36" y="126"/>
                  </a:lnTo>
                  <a:lnTo>
                    <a:pt x="42" y="138"/>
                  </a:lnTo>
                  <a:lnTo>
                    <a:pt x="48" y="144"/>
                  </a:lnTo>
                  <a:lnTo>
                    <a:pt x="90" y="144"/>
                  </a:lnTo>
                  <a:lnTo>
                    <a:pt x="108" y="138"/>
                  </a:lnTo>
                  <a:lnTo>
                    <a:pt x="120" y="138"/>
                  </a:lnTo>
                  <a:lnTo>
                    <a:pt x="132" y="114"/>
                  </a:lnTo>
                  <a:lnTo>
                    <a:pt x="168" y="120"/>
                  </a:lnTo>
                  <a:lnTo>
                    <a:pt x="174" y="108"/>
                  </a:lnTo>
                  <a:lnTo>
                    <a:pt x="198" y="108"/>
                  </a:lnTo>
                  <a:lnTo>
                    <a:pt x="210" y="102"/>
                  </a:lnTo>
                  <a:lnTo>
                    <a:pt x="216" y="102"/>
                  </a:lnTo>
                  <a:lnTo>
                    <a:pt x="228" y="90"/>
                  </a:lnTo>
                  <a:lnTo>
                    <a:pt x="234" y="78"/>
                  </a:lnTo>
                  <a:lnTo>
                    <a:pt x="258" y="78"/>
                  </a:lnTo>
                  <a:lnTo>
                    <a:pt x="258" y="90"/>
                  </a:lnTo>
                  <a:lnTo>
                    <a:pt x="276" y="96"/>
                  </a:lnTo>
                  <a:lnTo>
                    <a:pt x="276" y="78"/>
                  </a:lnTo>
                  <a:lnTo>
                    <a:pt x="288" y="78"/>
                  </a:lnTo>
                  <a:lnTo>
                    <a:pt x="288" y="90"/>
                  </a:lnTo>
                  <a:lnTo>
                    <a:pt x="300" y="90"/>
                  </a:lnTo>
                  <a:lnTo>
                    <a:pt x="312" y="84"/>
                  </a:lnTo>
                  <a:lnTo>
                    <a:pt x="336" y="84"/>
                  </a:lnTo>
                  <a:lnTo>
                    <a:pt x="336" y="90"/>
                  </a:lnTo>
                  <a:lnTo>
                    <a:pt x="336" y="72"/>
                  </a:lnTo>
                  <a:lnTo>
                    <a:pt x="342" y="72"/>
                  </a:lnTo>
                  <a:lnTo>
                    <a:pt x="348" y="66"/>
                  </a:lnTo>
                  <a:lnTo>
                    <a:pt x="348" y="60"/>
                  </a:lnTo>
                  <a:lnTo>
                    <a:pt x="354" y="54"/>
                  </a:lnTo>
                  <a:lnTo>
                    <a:pt x="354" y="30"/>
                  </a:lnTo>
                  <a:lnTo>
                    <a:pt x="348" y="3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endParaRPr>
            </a:p>
          </p:txBody>
        </p:sp>
        <p:sp>
          <p:nvSpPr>
            <p:cNvPr id="57" name="Sierra Leone" descr="© INSCALE GmbH, 05.05.2010&#10;http://www.presentationload.com/"/>
            <p:cNvSpPr>
              <a:spLocks/>
            </p:cNvSpPr>
            <p:nvPr/>
          </p:nvSpPr>
          <p:spPr bwMode="gray">
            <a:xfrm>
              <a:off x="4163698" y="4051488"/>
              <a:ext cx="66552" cy="84510"/>
            </a:xfrm>
            <a:custGeom>
              <a:avLst/>
              <a:gdLst>
                <a:gd name="T0" fmla="*/ 2147483647 w 210"/>
                <a:gd name="T1" fmla="*/ 2147483647 h 270"/>
                <a:gd name="T2" fmla="*/ 2147483647 w 210"/>
                <a:gd name="T3" fmla="*/ 2147483647 h 270"/>
                <a:gd name="T4" fmla="*/ 2147483647 w 210"/>
                <a:gd name="T5" fmla="*/ 2147483647 h 270"/>
                <a:gd name="T6" fmla="*/ 2147483647 w 210"/>
                <a:gd name="T7" fmla="*/ 2147483647 h 270"/>
                <a:gd name="T8" fmla="*/ 2147483647 w 210"/>
                <a:gd name="T9" fmla="*/ 2147483647 h 270"/>
                <a:gd name="T10" fmla="*/ 2147483647 w 210"/>
                <a:gd name="T11" fmla="*/ 2147483647 h 270"/>
                <a:gd name="T12" fmla="*/ 2147483647 w 210"/>
                <a:gd name="T13" fmla="*/ 2147483647 h 270"/>
                <a:gd name="T14" fmla="*/ 2147483647 w 210"/>
                <a:gd name="T15" fmla="*/ 2147483647 h 270"/>
                <a:gd name="T16" fmla="*/ 2147483647 w 210"/>
                <a:gd name="T17" fmla="*/ 2147483647 h 270"/>
                <a:gd name="T18" fmla="*/ 2147483647 w 210"/>
                <a:gd name="T19" fmla="*/ 2147483647 h 270"/>
                <a:gd name="T20" fmla="*/ 2147483647 w 210"/>
                <a:gd name="T21" fmla="*/ 2147483647 h 270"/>
                <a:gd name="T22" fmla="*/ 2147483647 w 210"/>
                <a:gd name="T23" fmla="*/ 0 h 270"/>
                <a:gd name="T24" fmla="*/ 2147483647 w 210"/>
                <a:gd name="T25" fmla="*/ 0 h 270"/>
                <a:gd name="T26" fmla="*/ 2147483647 w 210"/>
                <a:gd name="T27" fmla="*/ 2147483647 h 270"/>
                <a:gd name="T28" fmla="*/ 2147483647 w 210"/>
                <a:gd name="T29" fmla="*/ 2147483647 h 270"/>
                <a:gd name="T30" fmla="*/ 2147483647 w 210"/>
                <a:gd name="T31" fmla="*/ 2147483647 h 270"/>
                <a:gd name="T32" fmla="*/ 2147483647 w 210"/>
                <a:gd name="T33" fmla="*/ 2147483647 h 270"/>
                <a:gd name="T34" fmla="*/ 2147483647 w 210"/>
                <a:gd name="T35" fmla="*/ 2147483647 h 270"/>
                <a:gd name="T36" fmla="*/ 2147483647 w 210"/>
                <a:gd name="T37" fmla="*/ 2147483647 h 270"/>
                <a:gd name="T38" fmla="*/ 2147483647 w 210"/>
                <a:gd name="T39" fmla="*/ 2147483647 h 270"/>
                <a:gd name="T40" fmla="*/ 2147483647 w 210"/>
                <a:gd name="T41" fmla="*/ 2147483647 h 270"/>
                <a:gd name="T42" fmla="*/ 2147483647 w 210"/>
                <a:gd name="T43" fmla="*/ 2147483647 h 270"/>
                <a:gd name="T44" fmla="*/ 0 w 210"/>
                <a:gd name="T45" fmla="*/ 2147483647 h 270"/>
                <a:gd name="T46" fmla="*/ 2147483647 w 210"/>
                <a:gd name="T47" fmla="*/ 2147483647 h 270"/>
                <a:gd name="T48" fmla="*/ 2147483647 w 210"/>
                <a:gd name="T49" fmla="*/ 2147483647 h 270"/>
                <a:gd name="T50" fmla="*/ 0 w 210"/>
                <a:gd name="T51" fmla="*/ 2147483647 h 270"/>
                <a:gd name="T52" fmla="*/ 0 w 210"/>
                <a:gd name="T53" fmla="*/ 2147483647 h 270"/>
                <a:gd name="T54" fmla="*/ 2147483647 w 210"/>
                <a:gd name="T55" fmla="*/ 2147483647 h 270"/>
                <a:gd name="T56" fmla="*/ 2147483647 w 210"/>
                <a:gd name="T57" fmla="*/ 2147483647 h 270"/>
                <a:gd name="T58" fmla="*/ 2147483647 w 210"/>
                <a:gd name="T59" fmla="*/ 2147483647 h 270"/>
                <a:gd name="T60" fmla="*/ 2147483647 w 210"/>
                <a:gd name="T61" fmla="*/ 2147483647 h 270"/>
                <a:gd name="T62" fmla="*/ 2147483647 w 210"/>
                <a:gd name="T63" fmla="*/ 2147483647 h 270"/>
                <a:gd name="T64" fmla="*/ 2147483647 w 210"/>
                <a:gd name="T65" fmla="*/ 2147483647 h 270"/>
                <a:gd name="T66" fmla="*/ 2147483647 w 210"/>
                <a:gd name="T67" fmla="*/ 2147483647 h 270"/>
                <a:gd name="T68" fmla="*/ 2147483647 w 210"/>
                <a:gd name="T69" fmla="*/ 2147483647 h 270"/>
                <a:gd name="T70" fmla="*/ 2147483647 w 210"/>
                <a:gd name="T71" fmla="*/ 2147483647 h 270"/>
                <a:gd name="T72" fmla="*/ 2147483647 w 210"/>
                <a:gd name="T73" fmla="*/ 2147483647 h 270"/>
                <a:gd name="T74" fmla="*/ 2147483647 w 210"/>
                <a:gd name="T75" fmla="*/ 2147483647 h 270"/>
                <a:gd name="T76" fmla="*/ 2147483647 w 210"/>
                <a:gd name="T77" fmla="*/ 2147483647 h 270"/>
                <a:gd name="T78" fmla="*/ 2147483647 w 210"/>
                <a:gd name="T79" fmla="*/ 2147483647 h 270"/>
                <a:gd name="T80" fmla="*/ 2147483647 w 210"/>
                <a:gd name="T81" fmla="*/ 2147483647 h 270"/>
                <a:gd name="T82" fmla="*/ 2147483647 w 210"/>
                <a:gd name="T83" fmla="*/ 2147483647 h 270"/>
                <a:gd name="T84" fmla="*/ 2147483647 w 210"/>
                <a:gd name="T85" fmla="*/ 2147483647 h 270"/>
                <a:gd name="T86" fmla="*/ 2147483647 w 210"/>
                <a:gd name="T87" fmla="*/ 2147483647 h 270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210"/>
                <a:gd name="T133" fmla="*/ 0 h 270"/>
                <a:gd name="T134" fmla="*/ 210 w 210"/>
                <a:gd name="T135" fmla="*/ 270 h 270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210" h="270">
                  <a:moveTo>
                    <a:pt x="186" y="180"/>
                  </a:moveTo>
                  <a:lnTo>
                    <a:pt x="186" y="162"/>
                  </a:lnTo>
                  <a:lnTo>
                    <a:pt x="210" y="156"/>
                  </a:lnTo>
                  <a:lnTo>
                    <a:pt x="204" y="132"/>
                  </a:lnTo>
                  <a:lnTo>
                    <a:pt x="174" y="144"/>
                  </a:lnTo>
                  <a:lnTo>
                    <a:pt x="180" y="126"/>
                  </a:lnTo>
                  <a:lnTo>
                    <a:pt x="186" y="120"/>
                  </a:lnTo>
                  <a:lnTo>
                    <a:pt x="192" y="108"/>
                  </a:lnTo>
                  <a:lnTo>
                    <a:pt x="192" y="90"/>
                  </a:lnTo>
                  <a:lnTo>
                    <a:pt x="180" y="78"/>
                  </a:lnTo>
                  <a:lnTo>
                    <a:pt x="180" y="60"/>
                  </a:lnTo>
                  <a:lnTo>
                    <a:pt x="138" y="0"/>
                  </a:lnTo>
                  <a:lnTo>
                    <a:pt x="102" y="0"/>
                  </a:lnTo>
                  <a:lnTo>
                    <a:pt x="96" y="18"/>
                  </a:lnTo>
                  <a:lnTo>
                    <a:pt x="60" y="18"/>
                  </a:lnTo>
                  <a:lnTo>
                    <a:pt x="60" y="24"/>
                  </a:lnTo>
                  <a:lnTo>
                    <a:pt x="54" y="30"/>
                  </a:lnTo>
                  <a:lnTo>
                    <a:pt x="48" y="42"/>
                  </a:lnTo>
                  <a:lnTo>
                    <a:pt x="36" y="54"/>
                  </a:lnTo>
                  <a:lnTo>
                    <a:pt x="30" y="66"/>
                  </a:lnTo>
                  <a:lnTo>
                    <a:pt x="18" y="72"/>
                  </a:lnTo>
                  <a:lnTo>
                    <a:pt x="12" y="78"/>
                  </a:lnTo>
                  <a:lnTo>
                    <a:pt x="0" y="84"/>
                  </a:lnTo>
                  <a:lnTo>
                    <a:pt x="12" y="96"/>
                  </a:lnTo>
                  <a:lnTo>
                    <a:pt x="6" y="102"/>
                  </a:lnTo>
                  <a:lnTo>
                    <a:pt x="0" y="114"/>
                  </a:lnTo>
                  <a:lnTo>
                    <a:pt x="0" y="132"/>
                  </a:lnTo>
                  <a:lnTo>
                    <a:pt x="6" y="138"/>
                  </a:lnTo>
                  <a:lnTo>
                    <a:pt x="18" y="144"/>
                  </a:lnTo>
                  <a:lnTo>
                    <a:pt x="24" y="150"/>
                  </a:lnTo>
                  <a:lnTo>
                    <a:pt x="18" y="180"/>
                  </a:lnTo>
                  <a:lnTo>
                    <a:pt x="42" y="198"/>
                  </a:lnTo>
                  <a:lnTo>
                    <a:pt x="42" y="204"/>
                  </a:lnTo>
                  <a:lnTo>
                    <a:pt x="48" y="210"/>
                  </a:lnTo>
                  <a:lnTo>
                    <a:pt x="54" y="222"/>
                  </a:lnTo>
                  <a:lnTo>
                    <a:pt x="78" y="234"/>
                  </a:lnTo>
                  <a:lnTo>
                    <a:pt x="96" y="234"/>
                  </a:lnTo>
                  <a:lnTo>
                    <a:pt x="126" y="270"/>
                  </a:lnTo>
                  <a:lnTo>
                    <a:pt x="126" y="234"/>
                  </a:lnTo>
                  <a:lnTo>
                    <a:pt x="144" y="216"/>
                  </a:lnTo>
                  <a:lnTo>
                    <a:pt x="156" y="210"/>
                  </a:lnTo>
                  <a:lnTo>
                    <a:pt x="168" y="198"/>
                  </a:lnTo>
                  <a:lnTo>
                    <a:pt x="180" y="192"/>
                  </a:lnTo>
                  <a:lnTo>
                    <a:pt x="186" y="18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endParaRPr>
            </a:p>
          </p:txBody>
        </p:sp>
        <p:sp>
          <p:nvSpPr>
            <p:cNvPr id="58" name="Senegal" descr="© INSCALE GmbH, 05.05.2010&#10;http://www.presentationload.com/"/>
            <p:cNvSpPr>
              <a:spLocks/>
            </p:cNvSpPr>
            <p:nvPr/>
          </p:nvSpPr>
          <p:spPr bwMode="gray">
            <a:xfrm>
              <a:off x="4095866" y="3882467"/>
              <a:ext cx="134384" cy="115130"/>
            </a:xfrm>
            <a:custGeom>
              <a:avLst/>
              <a:gdLst>
                <a:gd name="T0" fmla="*/ 2147483647 w 414"/>
                <a:gd name="T1" fmla="*/ 2147483647 h 366"/>
                <a:gd name="T2" fmla="*/ 2147483647 w 414"/>
                <a:gd name="T3" fmla="*/ 2147483647 h 366"/>
                <a:gd name="T4" fmla="*/ 2147483647 w 414"/>
                <a:gd name="T5" fmla="*/ 2147483647 h 366"/>
                <a:gd name="T6" fmla="*/ 2147483647 w 414"/>
                <a:gd name="T7" fmla="*/ 2147483647 h 366"/>
                <a:gd name="T8" fmla="*/ 2147483647 w 414"/>
                <a:gd name="T9" fmla="*/ 2147483647 h 366"/>
                <a:gd name="T10" fmla="*/ 2147483647 w 414"/>
                <a:gd name="T11" fmla="*/ 2147483647 h 366"/>
                <a:gd name="T12" fmla="*/ 2147483647 w 414"/>
                <a:gd name="T13" fmla="*/ 2147483647 h 366"/>
                <a:gd name="T14" fmla="*/ 2147483647 w 414"/>
                <a:gd name="T15" fmla="*/ 2147483647 h 366"/>
                <a:gd name="T16" fmla="*/ 2147483647 w 414"/>
                <a:gd name="T17" fmla="*/ 2147483647 h 366"/>
                <a:gd name="T18" fmla="*/ 2147483647 w 414"/>
                <a:gd name="T19" fmla="*/ 2147483647 h 366"/>
                <a:gd name="T20" fmla="*/ 2147483647 w 414"/>
                <a:gd name="T21" fmla="*/ 2147483647 h 366"/>
                <a:gd name="T22" fmla="*/ 2147483647 w 414"/>
                <a:gd name="T23" fmla="*/ 2147483647 h 366"/>
                <a:gd name="T24" fmla="*/ 2147483647 w 414"/>
                <a:gd name="T25" fmla="*/ 2147483647 h 366"/>
                <a:gd name="T26" fmla="*/ 2147483647 w 414"/>
                <a:gd name="T27" fmla="*/ 2147483647 h 366"/>
                <a:gd name="T28" fmla="*/ 2147483647 w 414"/>
                <a:gd name="T29" fmla="*/ 0 h 366"/>
                <a:gd name="T30" fmla="*/ 2147483647 w 414"/>
                <a:gd name="T31" fmla="*/ 2147483647 h 366"/>
                <a:gd name="T32" fmla="*/ 2147483647 w 414"/>
                <a:gd name="T33" fmla="*/ 2147483647 h 366"/>
                <a:gd name="T34" fmla="*/ 2147483647 w 414"/>
                <a:gd name="T35" fmla="*/ 2147483647 h 366"/>
                <a:gd name="T36" fmla="*/ 2147483647 w 414"/>
                <a:gd name="T37" fmla="*/ 2147483647 h 366"/>
                <a:gd name="T38" fmla="*/ 2147483647 w 414"/>
                <a:gd name="T39" fmla="*/ 2147483647 h 366"/>
                <a:gd name="T40" fmla="*/ 2147483647 w 414"/>
                <a:gd name="T41" fmla="*/ 2147483647 h 366"/>
                <a:gd name="T42" fmla="*/ 0 w 414"/>
                <a:gd name="T43" fmla="*/ 2147483647 h 366"/>
                <a:gd name="T44" fmla="*/ 2147483647 w 414"/>
                <a:gd name="T45" fmla="*/ 2147483647 h 366"/>
                <a:gd name="T46" fmla="*/ 2147483647 w 414"/>
                <a:gd name="T47" fmla="*/ 2147483647 h 366"/>
                <a:gd name="T48" fmla="*/ 2147483647 w 414"/>
                <a:gd name="T49" fmla="*/ 2147483647 h 366"/>
                <a:gd name="T50" fmla="*/ 2147483647 w 414"/>
                <a:gd name="T51" fmla="*/ 2147483647 h 366"/>
                <a:gd name="T52" fmla="*/ 2147483647 w 414"/>
                <a:gd name="T53" fmla="*/ 2147483647 h 366"/>
                <a:gd name="T54" fmla="*/ 2147483647 w 414"/>
                <a:gd name="T55" fmla="*/ 2147483647 h 366"/>
                <a:gd name="T56" fmla="*/ 2147483647 w 414"/>
                <a:gd name="T57" fmla="*/ 2147483647 h 366"/>
                <a:gd name="T58" fmla="*/ 2147483647 w 414"/>
                <a:gd name="T59" fmla="*/ 2147483647 h 366"/>
                <a:gd name="T60" fmla="*/ 2147483647 w 414"/>
                <a:gd name="T61" fmla="*/ 2147483647 h 366"/>
                <a:gd name="T62" fmla="*/ 2147483647 w 414"/>
                <a:gd name="T63" fmla="*/ 2147483647 h 366"/>
                <a:gd name="T64" fmla="*/ 2147483647 w 414"/>
                <a:gd name="T65" fmla="*/ 2147483647 h 366"/>
                <a:gd name="T66" fmla="*/ 2147483647 w 414"/>
                <a:gd name="T67" fmla="*/ 2147483647 h 366"/>
                <a:gd name="T68" fmla="*/ 2147483647 w 414"/>
                <a:gd name="T69" fmla="*/ 2147483647 h 366"/>
                <a:gd name="T70" fmla="*/ 2147483647 w 414"/>
                <a:gd name="T71" fmla="*/ 2147483647 h 366"/>
                <a:gd name="T72" fmla="*/ 2147483647 w 414"/>
                <a:gd name="T73" fmla="*/ 2147483647 h 366"/>
                <a:gd name="T74" fmla="*/ 2147483647 w 414"/>
                <a:gd name="T75" fmla="*/ 2147483647 h 366"/>
                <a:gd name="T76" fmla="*/ 2147483647 w 414"/>
                <a:gd name="T77" fmla="*/ 2147483647 h 366"/>
                <a:gd name="T78" fmla="*/ 2147483647 w 414"/>
                <a:gd name="T79" fmla="*/ 2147483647 h 366"/>
                <a:gd name="T80" fmla="*/ 2147483647 w 414"/>
                <a:gd name="T81" fmla="*/ 2147483647 h 366"/>
                <a:gd name="T82" fmla="*/ 2147483647 w 414"/>
                <a:gd name="T83" fmla="*/ 2147483647 h 366"/>
                <a:gd name="T84" fmla="*/ 2147483647 w 414"/>
                <a:gd name="T85" fmla="*/ 2147483647 h 366"/>
                <a:gd name="T86" fmla="*/ 2147483647 w 414"/>
                <a:gd name="T87" fmla="*/ 2147483647 h 366"/>
                <a:gd name="T88" fmla="*/ 2147483647 w 414"/>
                <a:gd name="T89" fmla="*/ 2147483647 h 366"/>
                <a:gd name="T90" fmla="*/ 2147483647 w 414"/>
                <a:gd name="T91" fmla="*/ 2147483647 h 366"/>
                <a:gd name="T92" fmla="*/ 2147483647 w 414"/>
                <a:gd name="T93" fmla="*/ 2147483647 h 366"/>
                <a:gd name="T94" fmla="*/ 2147483647 w 414"/>
                <a:gd name="T95" fmla="*/ 2147483647 h 366"/>
                <a:gd name="T96" fmla="*/ 2147483647 w 414"/>
                <a:gd name="T97" fmla="*/ 2147483647 h 366"/>
                <a:gd name="T98" fmla="*/ 2147483647 w 414"/>
                <a:gd name="T99" fmla="*/ 2147483647 h 366"/>
                <a:gd name="T100" fmla="*/ 2147483647 w 414"/>
                <a:gd name="T101" fmla="*/ 2147483647 h 366"/>
                <a:gd name="T102" fmla="*/ 2147483647 w 414"/>
                <a:gd name="T103" fmla="*/ 2147483647 h 366"/>
                <a:gd name="T104" fmla="*/ 2147483647 w 414"/>
                <a:gd name="T105" fmla="*/ 2147483647 h 36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414"/>
                <a:gd name="T160" fmla="*/ 0 h 366"/>
                <a:gd name="T161" fmla="*/ 414 w 414"/>
                <a:gd name="T162" fmla="*/ 366 h 366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414" h="366">
                  <a:moveTo>
                    <a:pt x="402" y="270"/>
                  </a:moveTo>
                  <a:lnTo>
                    <a:pt x="396" y="270"/>
                  </a:lnTo>
                  <a:lnTo>
                    <a:pt x="396" y="276"/>
                  </a:lnTo>
                  <a:lnTo>
                    <a:pt x="384" y="276"/>
                  </a:lnTo>
                  <a:lnTo>
                    <a:pt x="378" y="270"/>
                  </a:lnTo>
                  <a:lnTo>
                    <a:pt x="378" y="246"/>
                  </a:lnTo>
                  <a:lnTo>
                    <a:pt x="384" y="240"/>
                  </a:lnTo>
                  <a:lnTo>
                    <a:pt x="384" y="222"/>
                  </a:lnTo>
                  <a:lnTo>
                    <a:pt x="372" y="210"/>
                  </a:lnTo>
                  <a:lnTo>
                    <a:pt x="372" y="204"/>
                  </a:lnTo>
                  <a:lnTo>
                    <a:pt x="360" y="186"/>
                  </a:lnTo>
                  <a:lnTo>
                    <a:pt x="360" y="162"/>
                  </a:lnTo>
                  <a:lnTo>
                    <a:pt x="348" y="138"/>
                  </a:lnTo>
                  <a:lnTo>
                    <a:pt x="318" y="132"/>
                  </a:lnTo>
                  <a:lnTo>
                    <a:pt x="318" y="108"/>
                  </a:lnTo>
                  <a:lnTo>
                    <a:pt x="312" y="102"/>
                  </a:lnTo>
                  <a:lnTo>
                    <a:pt x="294" y="102"/>
                  </a:lnTo>
                  <a:lnTo>
                    <a:pt x="294" y="72"/>
                  </a:lnTo>
                  <a:lnTo>
                    <a:pt x="288" y="60"/>
                  </a:lnTo>
                  <a:lnTo>
                    <a:pt x="288" y="54"/>
                  </a:lnTo>
                  <a:lnTo>
                    <a:pt x="282" y="48"/>
                  </a:lnTo>
                  <a:lnTo>
                    <a:pt x="264" y="48"/>
                  </a:lnTo>
                  <a:lnTo>
                    <a:pt x="252" y="54"/>
                  </a:lnTo>
                  <a:lnTo>
                    <a:pt x="246" y="42"/>
                  </a:lnTo>
                  <a:lnTo>
                    <a:pt x="234" y="30"/>
                  </a:lnTo>
                  <a:lnTo>
                    <a:pt x="228" y="18"/>
                  </a:lnTo>
                  <a:lnTo>
                    <a:pt x="222" y="18"/>
                  </a:lnTo>
                  <a:lnTo>
                    <a:pt x="210" y="12"/>
                  </a:lnTo>
                  <a:lnTo>
                    <a:pt x="186" y="12"/>
                  </a:lnTo>
                  <a:lnTo>
                    <a:pt x="162" y="0"/>
                  </a:lnTo>
                  <a:lnTo>
                    <a:pt x="162" y="18"/>
                  </a:lnTo>
                  <a:lnTo>
                    <a:pt x="132" y="12"/>
                  </a:lnTo>
                  <a:lnTo>
                    <a:pt x="120" y="18"/>
                  </a:lnTo>
                  <a:lnTo>
                    <a:pt x="114" y="18"/>
                  </a:lnTo>
                  <a:lnTo>
                    <a:pt x="108" y="12"/>
                  </a:lnTo>
                  <a:lnTo>
                    <a:pt x="102" y="12"/>
                  </a:lnTo>
                  <a:lnTo>
                    <a:pt x="90" y="18"/>
                  </a:lnTo>
                  <a:lnTo>
                    <a:pt x="84" y="24"/>
                  </a:lnTo>
                  <a:lnTo>
                    <a:pt x="66" y="60"/>
                  </a:lnTo>
                  <a:lnTo>
                    <a:pt x="60" y="66"/>
                  </a:lnTo>
                  <a:lnTo>
                    <a:pt x="60" y="90"/>
                  </a:lnTo>
                  <a:lnTo>
                    <a:pt x="48" y="96"/>
                  </a:lnTo>
                  <a:lnTo>
                    <a:pt x="30" y="132"/>
                  </a:lnTo>
                  <a:lnTo>
                    <a:pt x="0" y="162"/>
                  </a:lnTo>
                  <a:lnTo>
                    <a:pt x="6" y="168"/>
                  </a:lnTo>
                  <a:lnTo>
                    <a:pt x="12" y="168"/>
                  </a:lnTo>
                  <a:lnTo>
                    <a:pt x="18" y="174"/>
                  </a:lnTo>
                  <a:lnTo>
                    <a:pt x="24" y="186"/>
                  </a:lnTo>
                  <a:lnTo>
                    <a:pt x="24" y="204"/>
                  </a:lnTo>
                  <a:lnTo>
                    <a:pt x="42" y="222"/>
                  </a:lnTo>
                  <a:lnTo>
                    <a:pt x="42" y="246"/>
                  </a:lnTo>
                  <a:lnTo>
                    <a:pt x="48" y="252"/>
                  </a:lnTo>
                  <a:lnTo>
                    <a:pt x="126" y="252"/>
                  </a:lnTo>
                  <a:lnTo>
                    <a:pt x="126" y="240"/>
                  </a:lnTo>
                  <a:lnTo>
                    <a:pt x="180" y="240"/>
                  </a:lnTo>
                  <a:lnTo>
                    <a:pt x="180" y="252"/>
                  </a:lnTo>
                  <a:lnTo>
                    <a:pt x="192" y="246"/>
                  </a:lnTo>
                  <a:lnTo>
                    <a:pt x="198" y="252"/>
                  </a:lnTo>
                  <a:lnTo>
                    <a:pt x="204" y="264"/>
                  </a:lnTo>
                  <a:lnTo>
                    <a:pt x="216" y="264"/>
                  </a:lnTo>
                  <a:lnTo>
                    <a:pt x="222" y="258"/>
                  </a:lnTo>
                  <a:lnTo>
                    <a:pt x="246" y="258"/>
                  </a:lnTo>
                  <a:lnTo>
                    <a:pt x="252" y="264"/>
                  </a:lnTo>
                  <a:lnTo>
                    <a:pt x="252" y="270"/>
                  </a:lnTo>
                  <a:lnTo>
                    <a:pt x="246" y="276"/>
                  </a:lnTo>
                  <a:lnTo>
                    <a:pt x="234" y="282"/>
                  </a:lnTo>
                  <a:lnTo>
                    <a:pt x="228" y="288"/>
                  </a:lnTo>
                  <a:lnTo>
                    <a:pt x="204" y="288"/>
                  </a:lnTo>
                  <a:lnTo>
                    <a:pt x="186" y="282"/>
                  </a:lnTo>
                  <a:lnTo>
                    <a:pt x="180" y="270"/>
                  </a:lnTo>
                  <a:lnTo>
                    <a:pt x="168" y="264"/>
                  </a:lnTo>
                  <a:lnTo>
                    <a:pt x="162" y="258"/>
                  </a:lnTo>
                  <a:lnTo>
                    <a:pt x="156" y="264"/>
                  </a:lnTo>
                  <a:lnTo>
                    <a:pt x="150" y="276"/>
                  </a:lnTo>
                  <a:lnTo>
                    <a:pt x="126" y="276"/>
                  </a:lnTo>
                  <a:lnTo>
                    <a:pt x="120" y="282"/>
                  </a:lnTo>
                  <a:lnTo>
                    <a:pt x="108" y="282"/>
                  </a:lnTo>
                  <a:lnTo>
                    <a:pt x="108" y="294"/>
                  </a:lnTo>
                  <a:lnTo>
                    <a:pt x="36" y="294"/>
                  </a:lnTo>
                  <a:lnTo>
                    <a:pt x="36" y="318"/>
                  </a:lnTo>
                  <a:lnTo>
                    <a:pt x="30" y="324"/>
                  </a:lnTo>
                  <a:lnTo>
                    <a:pt x="30" y="336"/>
                  </a:lnTo>
                  <a:lnTo>
                    <a:pt x="36" y="342"/>
                  </a:lnTo>
                  <a:lnTo>
                    <a:pt x="42" y="354"/>
                  </a:lnTo>
                  <a:lnTo>
                    <a:pt x="48" y="360"/>
                  </a:lnTo>
                  <a:lnTo>
                    <a:pt x="60" y="366"/>
                  </a:lnTo>
                  <a:lnTo>
                    <a:pt x="66" y="366"/>
                  </a:lnTo>
                  <a:lnTo>
                    <a:pt x="72" y="360"/>
                  </a:lnTo>
                  <a:lnTo>
                    <a:pt x="78" y="360"/>
                  </a:lnTo>
                  <a:lnTo>
                    <a:pt x="90" y="348"/>
                  </a:lnTo>
                  <a:lnTo>
                    <a:pt x="126" y="348"/>
                  </a:lnTo>
                  <a:lnTo>
                    <a:pt x="156" y="324"/>
                  </a:lnTo>
                  <a:lnTo>
                    <a:pt x="294" y="330"/>
                  </a:lnTo>
                  <a:lnTo>
                    <a:pt x="294" y="336"/>
                  </a:lnTo>
                  <a:lnTo>
                    <a:pt x="300" y="348"/>
                  </a:lnTo>
                  <a:lnTo>
                    <a:pt x="318" y="348"/>
                  </a:lnTo>
                  <a:lnTo>
                    <a:pt x="324" y="342"/>
                  </a:lnTo>
                  <a:lnTo>
                    <a:pt x="330" y="348"/>
                  </a:lnTo>
                  <a:lnTo>
                    <a:pt x="336" y="360"/>
                  </a:lnTo>
                  <a:lnTo>
                    <a:pt x="342" y="366"/>
                  </a:lnTo>
                  <a:lnTo>
                    <a:pt x="354" y="366"/>
                  </a:lnTo>
                  <a:lnTo>
                    <a:pt x="366" y="360"/>
                  </a:lnTo>
                  <a:lnTo>
                    <a:pt x="372" y="354"/>
                  </a:lnTo>
                  <a:lnTo>
                    <a:pt x="414" y="354"/>
                  </a:lnTo>
                  <a:lnTo>
                    <a:pt x="414" y="288"/>
                  </a:lnTo>
                  <a:lnTo>
                    <a:pt x="408" y="276"/>
                  </a:lnTo>
                  <a:lnTo>
                    <a:pt x="402" y="27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endParaRPr>
            </a:p>
          </p:txBody>
        </p:sp>
        <p:sp>
          <p:nvSpPr>
            <p:cNvPr id="59" name="Saudi Arabia" descr="© INSCALE GmbH, 05.05.2010&#10;http://www.presentationload.com/"/>
            <p:cNvSpPr>
              <a:spLocks/>
            </p:cNvSpPr>
            <p:nvPr/>
          </p:nvSpPr>
          <p:spPr bwMode="gray">
            <a:xfrm>
              <a:off x="5249003" y="3499108"/>
              <a:ext cx="482500" cy="395607"/>
            </a:xfrm>
            <a:custGeom>
              <a:avLst/>
              <a:gdLst>
                <a:gd name="T0" fmla="*/ 2147483647 w 1488"/>
                <a:gd name="T1" fmla="*/ 2147483647 h 1278"/>
                <a:gd name="T2" fmla="*/ 2147483647 w 1488"/>
                <a:gd name="T3" fmla="*/ 2147483647 h 1278"/>
                <a:gd name="T4" fmla="*/ 2147483647 w 1488"/>
                <a:gd name="T5" fmla="*/ 2147483647 h 1278"/>
                <a:gd name="T6" fmla="*/ 2147483647 w 1488"/>
                <a:gd name="T7" fmla="*/ 2147483647 h 1278"/>
                <a:gd name="T8" fmla="*/ 2147483647 w 1488"/>
                <a:gd name="T9" fmla="*/ 2147483647 h 1278"/>
                <a:gd name="T10" fmla="*/ 2147483647 w 1488"/>
                <a:gd name="T11" fmla="*/ 2147483647 h 1278"/>
                <a:gd name="T12" fmla="*/ 2147483647 w 1488"/>
                <a:gd name="T13" fmla="*/ 2147483647 h 1278"/>
                <a:gd name="T14" fmla="*/ 2147483647 w 1488"/>
                <a:gd name="T15" fmla="*/ 2147483647 h 1278"/>
                <a:gd name="T16" fmla="*/ 2147483647 w 1488"/>
                <a:gd name="T17" fmla="*/ 2147483647 h 1278"/>
                <a:gd name="T18" fmla="*/ 2147483647 w 1488"/>
                <a:gd name="T19" fmla="*/ 2147483647 h 1278"/>
                <a:gd name="T20" fmla="*/ 2147483647 w 1488"/>
                <a:gd name="T21" fmla="*/ 2147483647 h 1278"/>
                <a:gd name="T22" fmla="*/ 2147483647 w 1488"/>
                <a:gd name="T23" fmla="*/ 2147483647 h 1278"/>
                <a:gd name="T24" fmla="*/ 2147483647 w 1488"/>
                <a:gd name="T25" fmla="*/ 2147483647 h 1278"/>
                <a:gd name="T26" fmla="*/ 2147483647 w 1488"/>
                <a:gd name="T27" fmla="*/ 2147483647 h 1278"/>
                <a:gd name="T28" fmla="*/ 2147483647 w 1488"/>
                <a:gd name="T29" fmla="*/ 2147483647 h 1278"/>
                <a:gd name="T30" fmla="*/ 2147483647 w 1488"/>
                <a:gd name="T31" fmla="*/ 2147483647 h 1278"/>
                <a:gd name="T32" fmla="*/ 2147483647 w 1488"/>
                <a:gd name="T33" fmla="*/ 2147483647 h 1278"/>
                <a:gd name="T34" fmla="*/ 2147483647 w 1488"/>
                <a:gd name="T35" fmla="*/ 2147483647 h 1278"/>
                <a:gd name="T36" fmla="*/ 2147483647 w 1488"/>
                <a:gd name="T37" fmla="*/ 2147483647 h 1278"/>
                <a:gd name="T38" fmla="*/ 2147483647 w 1488"/>
                <a:gd name="T39" fmla="*/ 0 h 1278"/>
                <a:gd name="T40" fmla="*/ 2147483647 w 1488"/>
                <a:gd name="T41" fmla="*/ 2147483647 h 1278"/>
                <a:gd name="T42" fmla="*/ 2147483647 w 1488"/>
                <a:gd name="T43" fmla="*/ 2147483647 h 1278"/>
                <a:gd name="T44" fmla="*/ 2147483647 w 1488"/>
                <a:gd name="T45" fmla="*/ 2147483647 h 1278"/>
                <a:gd name="T46" fmla="*/ 2147483647 w 1488"/>
                <a:gd name="T47" fmla="*/ 2147483647 h 1278"/>
                <a:gd name="T48" fmla="*/ 2147483647 w 1488"/>
                <a:gd name="T49" fmla="*/ 2147483647 h 1278"/>
                <a:gd name="T50" fmla="*/ 2147483647 w 1488"/>
                <a:gd name="T51" fmla="*/ 2147483647 h 1278"/>
                <a:gd name="T52" fmla="*/ 2147483647 w 1488"/>
                <a:gd name="T53" fmla="*/ 2147483647 h 1278"/>
                <a:gd name="T54" fmla="*/ 2147483647 w 1488"/>
                <a:gd name="T55" fmla="*/ 2147483647 h 1278"/>
                <a:gd name="T56" fmla="*/ 2147483647 w 1488"/>
                <a:gd name="T57" fmla="*/ 2147483647 h 1278"/>
                <a:gd name="T58" fmla="*/ 2147483647 w 1488"/>
                <a:gd name="T59" fmla="*/ 2147483647 h 1278"/>
                <a:gd name="T60" fmla="*/ 2147483647 w 1488"/>
                <a:gd name="T61" fmla="*/ 2147483647 h 1278"/>
                <a:gd name="T62" fmla="*/ 0 w 1488"/>
                <a:gd name="T63" fmla="*/ 2147483647 h 1278"/>
                <a:gd name="T64" fmla="*/ 2147483647 w 1488"/>
                <a:gd name="T65" fmla="*/ 2147483647 h 1278"/>
                <a:gd name="T66" fmla="*/ 2147483647 w 1488"/>
                <a:gd name="T67" fmla="*/ 2147483647 h 1278"/>
                <a:gd name="T68" fmla="*/ 2147483647 w 1488"/>
                <a:gd name="T69" fmla="*/ 2147483647 h 1278"/>
                <a:gd name="T70" fmla="*/ 2147483647 w 1488"/>
                <a:gd name="T71" fmla="*/ 2147483647 h 1278"/>
                <a:gd name="T72" fmla="*/ 2147483647 w 1488"/>
                <a:gd name="T73" fmla="*/ 2147483647 h 1278"/>
                <a:gd name="T74" fmla="*/ 2147483647 w 1488"/>
                <a:gd name="T75" fmla="*/ 2147483647 h 1278"/>
                <a:gd name="T76" fmla="*/ 2147483647 w 1488"/>
                <a:gd name="T77" fmla="*/ 2147483647 h 1278"/>
                <a:gd name="T78" fmla="*/ 2147483647 w 1488"/>
                <a:gd name="T79" fmla="*/ 2147483647 h 1278"/>
                <a:gd name="T80" fmla="*/ 2147483647 w 1488"/>
                <a:gd name="T81" fmla="*/ 2147483647 h 1278"/>
                <a:gd name="T82" fmla="*/ 2147483647 w 1488"/>
                <a:gd name="T83" fmla="*/ 2147483647 h 1278"/>
                <a:gd name="T84" fmla="*/ 2147483647 w 1488"/>
                <a:gd name="T85" fmla="*/ 2147483647 h 1278"/>
                <a:gd name="T86" fmla="*/ 2147483647 w 1488"/>
                <a:gd name="T87" fmla="*/ 2147483647 h 1278"/>
                <a:gd name="T88" fmla="*/ 2147483647 w 1488"/>
                <a:gd name="T89" fmla="*/ 2147483647 h 1278"/>
                <a:gd name="T90" fmla="*/ 2147483647 w 1488"/>
                <a:gd name="T91" fmla="*/ 2147483647 h 1278"/>
                <a:gd name="T92" fmla="*/ 2147483647 w 1488"/>
                <a:gd name="T93" fmla="*/ 2147483647 h 1278"/>
                <a:gd name="T94" fmla="*/ 2147483647 w 1488"/>
                <a:gd name="T95" fmla="*/ 2147483647 h 1278"/>
                <a:gd name="T96" fmla="*/ 2147483647 w 1488"/>
                <a:gd name="T97" fmla="*/ 2147483647 h 1278"/>
                <a:gd name="T98" fmla="*/ 2147483647 w 1488"/>
                <a:gd name="T99" fmla="*/ 2147483647 h 1278"/>
                <a:gd name="T100" fmla="*/ 2147483647 w 1488"/>
                <a:gd name="T101" fmla="*/ 2147483647 h 1278"/>
                <a:gd name="T102" fmla="*/ 2147483647 w 1488"/>
                <a:gd name="T103" fmla="*/ 2147483647 h 1278"/>
                <a:gd name="T104" fmla="*/ 2147483647 w 1488"/>
                <a:gd name="T105" fmla="*/ 2147483647 h 1278"/>
                <a:gd name="T106" fmla="*/ 2147483647 w 1488"/>
                <a:gd name="T107" fmla="*/ 2147483647 h 1278"/>
                <a:gd name="T108" fmla="*/ 2147483647 w 1488"/>
                <a:gd name="T109" fmla="*/ 2147483647 h 1278"/>
                <a:gd name="T110" fmla="*/ 2147483647 w 1488"/>
                <a:gd name="T111" fmla="*/ 2147483647 h 1278"/>
                <a:gd name="T112" fmla="*/ 2147483647 w 1488"/>
                <a:gd name="T113" fmla="*/ 2147483647 h 1278"/>
                <a:gd name="T114" fmla="*/ 2147483647 w 1488"/>
                <a:gd name="T115" fmla="*/ 2147483647 h 1278"/>
                <a:gd name="T116" fmla="*/ 2147483647 w 1488"/>
                <a:gd name="T117" fmla="*/ 2147483647 h 1278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1488"/>
                <a:gd name="T178" fmla="*/ 0 h 1278"/>
                <a:gd name="T179" fmla="*/ 1488 w 1488"/>
                <a:gd name="T180" fmla="*/ 1278 h 1278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1488" h="1278">
                  <a:moveTo>
                    <a:pt x="1464" y="792"/>
                  </a:moveTo>
                  <a:lnTo>
                    <a:pt x="1464" y="780"/>
                  </a:lnTo>
                  <a:lnTo>
                    <a:pt x="1458" y="774"/>
                  </a:lnTo>
                  <a:lnTo>
                    <a:pt x="1416" y="768"/>
                  </a:lnTo>
                  <a:lnTo>
                    <a:pt x="1320" y="756"/>
                  </a:lnTo>
                  <a:lnTo>
                    <a:pt x="1284" y="750"/>
                  </a:lnTo>
                  <a:lnTo>
                    <a:pt x="1266" y="750"/>
                  </a:lnTo>
                  <a:lnTo>
                    <a:pt x="1260" y="738"/>
                  </a:lnTo>
                  <a:lnTo>
                    <a:pt x="1248" y="732"/>
                  </a:lnTo>
                  <a:lnTo>
                    <a:pt x="1242" y="720"/>
                  </a:lnTo>
                  <a:lnTo>
                    <a:pt x="1218" y="696"/>
                  </a:lnTo>
                  <a:lnTo>
                    <a:pt x="1206" y="672"/>
                  </a:lnTo>
                  <a:lnTo>
                    <a:pt x="1188" y="654"/>
                  </a:lnTo>
                  <a:lnTo>
                    <a:pt x="1188" y="642"/>
                  </a:lnTo>
                  <a:lnTo>
                    <a:pt x="1182" y="636"/>
                  </a:lnTo>
                  <a:lnTo>
                    <a:pt x="1182" y="618"/>
                  </a:lnTo>
                  <a:lnTo>
                    <a:pt x="1176" y="624"/>
                  </a:lnTo>
                  <a:lnTo>
                    <a:pt x="1164" y="612"/>
                  </a:lnTo>
                  <a:lnTo>
                    <a:pt x="1146" y="612"/>
                  </a:lnTo>
                  <a:lnTo>
                    <a:pt x="1140" y="600"/>
                  </a:lnTo>
                  <a:lnTo>
                    <a:pt x="1134" y="594"/>
                  </a:lnTo>
                  <a:lnTo>
                    <a:pt x="1128" y="582"/>
                  </a:lnTo>
                  <a:lnTo>
                    <a:pt x="1122" y="564"/>
                  </a:lnTo>
                  <a:lnTo>
                    <a:pt x="1116" y="552"/>
                  </a:lnTo>
                  <a:lnTo>
                    <a:pt x="1116" y="540"/>
                  </a:lnTo>
                  <a:lnTo>
                    <a:pt x="1110" y="534"/>
                  </a:lnTo>
                  <a:lnTo>
                    <a:pt x="1098" y="528"/>
                  </a:lnTo>
                  <a:lnTo>
                    <a:pt x="1086" y="516"/>
                  </a:lnTo>
                  <a:lnTo>
                    <a:pt x="1074" y="510"/>
                  </a:lnTo>
                  <a:lnTo>
                    <a:pt x="1068" y="498"/>
                  </a:lnTo>
                  <a:lnTo>
                    <a:pt x="1068" y="462"/>
                  </a:lnTo>
                  <a:lnTo>
                    <a:pt x="1062" y="450"/>
                  </a:lnTo>
                  <a:lnTo>
                    <a:pt x="1062" y="438"/>
                  </a:lnTo>
                  <a:lnTo>
                    <a:pt x="1050" y="426"/>
                  </a:lnTo>
                  <a:lnTo>
                    <a:pt x="1002" y="402"/>
                  </a:lnTo>
                  <a:lnTo>
                    <a:pt x="996" y="396"/>
                  </a:lnTo>
                  <a:lnTo>
                    <a:pt x="990" y="384"/>
                  </a:lnTo>
                  <a:lnTo>
                    <a:pt x="990" y="360"/>
                  </a:lnTo>
                  <a:lnTo>
                    <a:pt x="972" y="342"/>
                  </a:lnTo>
                  <a:lnTo>
                    <a:pt x="966" y="330"/>
                  </a:lnTo>
                  <a:lnTo>
                    <a:pt x="960" y="324"/>
                  </a:lnTo>
                  <a:lnTo>
                    <a:pt x="960" y="300"/>
                  </a:lnTo>
                  <a:lnTo>
                    <a:pt x="954" y="300"/>
                  </a:lnTo>
                  <a:lnTo>
                    <a:pt x="948" y="294"/>
                  </a:lnTo>
                  <a:lnTo>
                    <a:pt x="882" y="294"/>
                  </a:lnTo>
                  <a:lnTo>
                    <a:pt x="876" y="288"/>
                  </a:lnTo>
                  <a:lnTo>
                    <a:pt x="876" y="252"/>
                  </a:lnTo>
                  <a:lnTo>
                    <a:pt x="852" y="246"/>
                  </a:lnTo>
                  <a:lnTo>
                    <a:pt x="804" y="246"/>
                  </a:lnTo>
                  <a:lnTo>
                    <a:pt x="750" y="240"/>
                  </a:lnTo>
                  <a:lnTo>
                    <a:pt x="684" y="240"/>
                  </a:lnTo>
                  <a:lnTo>
                    <a:pt x="492" y="96"/>
                  </a:lnTo>
                  <a:lnTo>
                    <a:pt x="480" y="90"/>
                  </a:lnTo>
                  <a:lnTo>
                    <a:pt x="474" y="84"/>
                  </a:lnTo>
                  <a:lnTo>
                    <a:pt x="426" y="60"/>
                  </a:lnTo>
                  <a:lnTo>
                    <a:pt x="414" y="48"/>
                  </a:lnTo>
                  <a:lnTo>
                    <a:pt x="402" y="42"/>
                  </a:lnTo>
                  <a:lnTo>
                    <a:pt x="372" y="12"/>
                  </a:lnTo>
                  <a:lnTo>
                    <a:pt x="306" y="12"/>
                  </a:lnTo>
                  <a:lnTo>
                    <a:pt x="294" y="0"/>
                  </a:lnTo>
                  <a:lnTo>
                    <a:pt x="288" y="6"/>
                  </a:lnTo>
                  <a:lnTo>
                    <a:pt x="276" y="12"/>
                  </a:lnTo>
                  <a:lnTo>
                    <a:pt x="270" y="12"/>
                  </a:lnTo>
                  <a:lnTo>
                    <a:pt x="264" y="18"/>
                  </a:lnTo>
                  <a:lnTo>
                    <a:pt x="252" y="24"/>
                  </a:lnTo>
                  <a:lnTo>
                    <a:pt x="210" y="24"/>
                  </a:lnTo>
                  <a:lnTo>
                    <a:pt x="198" y="48"/>
                  </a:lnTo>
                  <a:lnTo>
                    <a:pt x="132" y="48"/>
                  </a:lnTo>
                  <a:lnTo>
                    <a:pt x="120" y="54"/>
                  </a:lnTo>
                  <a:lnTo>
                    <a:pt x="108" y="54"/>
                  </a:lnTo>
                  <a:lnTo>
                    <a:pt x="108" y="60"/>
                  </a:lnTo>
                  <a:lnTo>
                    <a:pt x="132" y="60"/>
                  </a:lnTo>
                  <a:lnTo>
                    <a:pt x="144" y="66"/>
                  </a:lnTo>
                  <a:lnTo>
                    <a:pt x="156" y="66"/>
                  </a:lnTo>
                  <a:lnTo>
                    <a:pt x="180" y="90"/>
                  </a:lnTo>
                  <a:lnTo>
                    <a:pt x="192" y="114"/>
                  </a:lnTo>
                  <a:lnTo>
                    <a:pt x="198" y="120"/>
                  </a:lnTo>
                  <a:lnTo>
                    <a:pt x="198" y="132"/>
                  </a:lnTo>
                  <a:lnTo>
                    <a:pt x="192" y="138"/>
                  </a:lnTo>
                  <a:lnTo>
                    <a:pt x="192" y="150"/>
                  </a:lnTo>
                  <a:lnTo>
                    <a:pt x="186" y="156"/>
                  </a:lnTo>
                  <a:lnTo>
                    <a:pt x="180" y="168"/>
                  </a:lnTo>
                  <a:lnTo>
                    <a:pt x="174" y="174"/>
                  </a:lnTo>
                  <a:lnTo>
                    <a:pt x="162" y="180"/>
                  </a:lnTo>
                  <a:lnTo>
                    <a:pt x="150" y="180"/>
                  </a:lnTo>
                  <a:lnTo>
                    <a:pt x="138" y="186"/>
                  </a:lnTo>
                  <a:lnTo>
                    <a:pt x="132" y="186"/>
                  </a:lnTo>
                  <a:lnTo>
                    <a:pt x="120" y="198"/>
                  </a:lnTo>
                  <a:lnTo>
                    <a:pt x="120" y="210"/>
                  </a:lnTo>
                  <a:lnTo>
                    <a:pt x="108" y="234"/>
                  </a:lnTo>
                  <a:lnTo>
                    <a:pt x="96" y="246"/>
                  </a:lnTo>
                  <a:lnTo>
                    <a:pt x="60" y="246"/>
                  </a:lnTo>
                  <a:lnTo>
                    <a:pt x="36" y="234"/>
                  </a:lnTo>
                  <a:lnTo>
                    <a:pt x="6" y="234"/>
                  </a:lnTo>
                  <a:lnTo>
                    <a:pt x="6" y="264"/>
                  </a:lnTo>
                  <a:lnTo>
                    <a:pt x="0" y="306"/>
                  </a:lnTo>
                  <a:lnTo>
                    <a:pt x="0" y="348"/>
                  </a:lnTo>
                  <a:lnTo>
                    <a:pt x="6" y="372"/>
                  </a:lnTo>
                  <a:lnTo>
                    <a:pt x="24" y="378"/>
                  </a:lnTo>
                  <a:lnTo>
                    <a:pt x="36" y="390"/>
                  </a:lnTo>
                  <a:lnTo>
                    <a:pt x="54" y="390"/>
                  </a:lnTo>
                  <a:lnTo>
                    <a:pt x="72" y="408"/>
                  </a:lnTo>
                  <a:lnTo>
                    <a:pt x="90" y="438"/>
                  </a:lnTo>
                  <a:lnTo>
                    <a:pt x="102" y="474"/>
                  </a:lnTo>
                  <a:lnTo>
                    <a:pt x="120" y="504"/>
                  </a:lnTo>
                  <a:lnTo>
                    <a:pt x="132" y="516"/>
                  </a:lnTo>
                  <a:lnTo>
                    <a:pt x="150" y="528"/>
                  </a:lnTo>
                  <a:lnTo>
                    <a:pt x="162" y="540"/>
                  </a:lnTo>
                  <a:lnTo>
                    <a:pt x="174" y="558"/>
                  </a:lnTo>
                  <a:lnTo>
                    <a:pt x="180" y="570"/>
                  </a:lnTo>
                  <a:lnTo>
                    <a:pt x="186" y="594"/>
                  </a:lnTo>
                  <a:lnTo>
                    <a:pt x="192" y="612"/>
                  </a:lnTo>
                  <a:lnTo>
                    <a:pt x="198" y="636"/>
                  </a:lnTo>
                  <a:lnTo>
                    <a:pt x="210" y="648"/>
                  </a:lnTo>
                  <a:lnTo>
                    <a:pt x="234" y="660"/>
                  </a:lnTo>
                  <a:lnTo>
                    <a:pt x="264" y="660"/>
                  </a:lnTo>
                  <a:lnTo>
                    <a:pt x="282" y="666"/>
                  </a:lnTo>
                  <a:lnTo>
                    <a:pt x="294" y="678"/>
                  </a:lnTo>
                  <a:lnTo>
                    <a:pt x="312" y="708"/>
                  </a:lnTo>
                  <a:lnTo>
                    <a:pt x="330" y="756"/>
                  </a:lnTo>
                  <a:lnTo>
                    <a:pt x="336" y="804"/>
                  </a:lnTo>
                  <a:lnTo>
                    <a:pt x="342" y="840"/>
                  </a:lnTo>
                  <a:lnTo>
                    <a:pt x="348" y="870"/>
                  </a:lnTo>
                  <a:lnTo>
                    <a:pt x="366" y="906"/>
                  </a:lnTo>
                  <a:lnTo>
                    <a:pt x="384" y="924"/>
                  </a:lnTo>
                  <a:lnTo>
                    <a:pt x="390" y="936"/>
                  </a:lnTo>
                  <a:lnTo>
                    <a:pt x="414" y="936"/>
                  </a:lnTo>
                  <a:lnTo>
                    <a:pt x="438" y="948"/>
                  </a:lnTo>
                  <a:lnTo>
                    <a:pt x="456" y="972"/>
                  </a:lnTo>
                  <a:lnTo>
                    <a:pt x="480" y="1008"/>
                  </a:lnTo>
                  <a:lnTo>
                    <a:pt x="504" y="1056"/>
                  </a:lnTo>
                  <a:lnTo>
                    <a:pt x="552" y="1128"/>
                  </a:lnTo>
                  <a:lnTo>
                    <a:pt x="582" y="1170"/>
                  </a:lnTo>
                  <a:lnTo>
                    <a:pt x="606" y="1206"/>
                  </a:lnTo>
                  <a:lnTo>
                    <a:pt x="618" y="1236"/>
                  </a:lnTo>
                  <a:lnTo>
                    <a:pt x="618" y="1266"/>
                  </a:lnTo>
                  <a:lnTo>
                    <a:pt x="612" y="1278"/>
                  </a:lnTo>
                  <a:lnTo>
                    <a:pt x="624" y="1266"/>
                  </a:lnTo>
                  <a:lnTo>
                    <a:pt x="630" y="1254"/>
                  </a:lnTo>
                  <a:lnTo>
                    <a:pt x="636" y="1248"/>
                  </a:lnTo>
                  <a:lnTo>
                    <a:pt x="636" y="1200"/>
                  </a:lnTo>
                  <a:lnTo>
                    <a:pt x="642" y="1188"/>
                  </a:lnTo>
                  <a:lnTo>
                    <a:pt x="648" y="1182"/>
                  </a:lnTo>
                  <a:lnTo>
                    <a:pt x="654" y="1182"/>
                  </a:lnTo>
                  <a:lnTo>
                    <a:pt x="672" y="1200"/>
                  </a:lnTo>
                  <a:lnTo>
                    <a:pt x="696" y="1194"/>
                  </a:lnTo>
                  <a:lnTo>
                    <a:pt x="702" y="1188"/>
                  </a:lnTo>
                  <a:lnTo>
                    <a:pt x="792" y="1188"/>
                  </a:lnTo>
                  <a:lnTo>
                    <a:pt x="804" y="1194"/>
                  </a:lnTo>
                  <a:lnTo>
                    <a:pt x="810" y="1200"/>
                  </a:lnTo>
                  <a:lnTo>
                    <a:pt x="888" y="1200"/>
                  </a:lnTo>
                  <a:lnTo>
                    <a:pt x="894" y="1206"/>
                  </a:lnTo>
                  <a:lnTo>
                    <a:pt x="900" y="1218"/>
                  </a:lnTo>
                  <a:lnTo>
                    <a:pt x="912" y="1224"/>
                  </a:lnTo>
                  <a:lnTo>
                    <a:pt x="924" y="1224"/>
                  </a:lnTo>
                  <a:lnTo>
                    <a:pt x="930" y="1212"/>
                  </a:lnTo>
                  <a:lnTo>
                    <a:pt x="936" y="1206"/>
                  </a:lnTo>
                  <a:lnTo>
                    <a:pt x="936" y="1188"/>
                  </a:lnTo>
                  <a:lnTo>
                    <a:pt x="942" y="1176"/>
                  </a:lnTo>
                  <a:lnTo>
                    <a:pt x="948" y="1170"/>
                  </a:lnTo>
                  <a:lnTo>
                    <a:pt x="954" y="1158"/>
                  </a:lnTo>
                  <a:lnTo>
                    <a:pt x="966" y="1146"/>
                  </a:lnTo>
                  <a:lnTo>
                    <a:pt x="972" y="1134"/>
                  </a:lnTo>
                  <a:lnTo>
                    <a:pt x="990" y="1116"/>
                  </a:lnTo>
                  <a:lnTo>
                    <a:pt x="1020" y="1098"/>
                  </a:lnTo>
                  <a:lnTo>
                    <a:pt x="1050" y="1092"/>
                  </a:lnTo>
                  <a:lnTo>
                    <a:pt x="1068" y="1086"/>
                  </a:lnTo>
                  <a:lnTo>
                    <a:pt x="1092" y="1086"/>
                  </a:lnTo>
                  <a:lnTo>
                    <a:pt x="1140" y="1080"/>
                  </a:lnTo>
                  <a:lnTo>
                    <a:pt x="1188" y="1068"/>
                  </a:lnTo>
                  <a:lnTo>
                    <a:pt x="1230" y="1062"/>
                  </a:lnTo>
                  <a:lnTo>
                    <a:pt x="1248" y="1062"/>
                  </a:lnTo>
                  <a:lnTo>
                    <a:pt x="1452" y="990"/>
                  </a:lnTo>
                  <a:lnTo>
                    <a:pt x="1488" y="816"/>
                  </a:lnTo>
                  <a:lnTo>
                    <a:pt x="1482" y="810"/>
                  </a:lnTo>
                  <a:lnTo>
                    <a:pt x="1470" y="804"/>
                  </a:lnTo>
                  <a:lnTo>
                    <a:pt x="1464" y="798"/>
                  </a:lnTo>
                  <a:lnTo>
                    <a:pt x="1464" y="792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endParaRPr>
            </a:p>
          </p:txBody>
        </p:sp>
        <p:sp>
          <p:nvSpPr>
            <p:cNvPr id="60" name="Rwanda" descr="© INSCALE GmbH, 05.05.2010&#10;http://www.presentationload.com/"/>
            <p:cNvSpPr>
              <a:spLocks/>
            </p:cNvSpPr>
            <p:nvPr/>
          </p:nvSpPr>
          <p:spPr bwMode="gray">
            <a:xfrm>
              <a:off x="5132537" y="4329516"/>
              <a:ext cx="48634" cy="46542"/>
            </a:xfrm>
            <a:custGeom>
              <a:avLst/>
              <a:gdLst>
                <a:gd name="T0" fmla="*/ 2147483647 w 150"/>
                <a:gd name="T1" fmla="*/ 2147483647 h 150"/>
                <a:gd name="T2" fmla="*/ 2147483647 w 150"/>
                <a:gd name="T3" fmla="*/ 2147483647 h 150"/>
                <a:gd name="T4" fmla="*/ 2147483647 w 150"/>
                <a:gd name="T5" fmla="*/ 2147483647 h 150"/>
                <a:gd name="T6" fmla="*/ 2147483647 w 150"/>
                <a:gd name="T7" fmla="*/ 2147483647 h 150"/>
                <a:gd name="T8" fmla="*/ 2147483647 w 150"/>
                <a:gd name="T9" fmla="*/ 2147483647 h 150"/>
                <a:gd name="T10" fmla="*/ 2147483647 w 150"/>
                <a:gd name="T11" fmla="*/ 2147483647 h 150"/>
                <a:gd name="T12" fmla="*/ 2147483647 w 150"/>
                <a:gd name="T13" fmla="*/ 2147483647 h 150"/>
                <a:gd name="T14" fmla="*/ 2147483647 w 150"/>
                <a:gd name="T15" fmla="*/ 2147483647 h 150"/>
                <a:gd name="T16" fmla="*/ 2147483647 w 150"/>
                <a:gd name="T17" fmla="*/ 2147483647 h 150"/>
                <a:gd name="T18" fmla="*/ 2147483647 w 150"/>
                <a:gd name="T19" fmla="*/ 2147483647 h 150"/>
                <a:gd name="T20" fmla="*/ 2147483647 w 150"/>
                <a:gd name="T21" fmla="*/ 2147483647 h 150"/>
                <a:gd name="T22" fmla="*/ 2147483647 w 150"/>
                <a:gd name="T23" fmla="*/ 2147483647 h 150"/>
                <a:gd name="T24" fmla="*/ 2147483647 w 150"/>
                <a:gd name="T25" fmla="*/ 2147483647 h 150"/>
                <a:gd name="T26" fmla="*/ 2147483647 w 150"/>
                <a:gd name="T27" fmla="*/ 0 h 150"/>
                <a:gd name="T28" fmla="*/ 2147483647 w 150"/>
                <a:gd name="T29" fmla="*/ 2147483647 h 150"/>
                <a:gd name="T30" fmla="*/ 2147483647 w 150"/>
                <a:gd name="T31" fmla="*/ 2147483647 h 150"/>
                <a:gd name="T32" fmla="*/ 2147483647 w 150"/>
                <a:gd name="T33" fmla="*/ 2147483647 h 150"/>
                <a:gd name="T34" fmla="*/ 2147483647 w 150"/>
                <a:gd name="T35" fmla="*/ 2147483647 h 150"/>
                <a:gd name="T36" fmla="*/ 2147483647 w 150"/>
                <a:gd name="T37" fmla="*/ 2147483647 h 150"/>
                <a:gd name="T38" fmla="*/ 2147483647 w 150"/>
                <a:gd name="T39" fmla="*/ 2147483647 h 150"/>
                <a:gd name="T40" fmla="*/ 2147483647 w 150"/>
                <a:gd name="T41" fmla="*/ 2147483647 h 150"/>
                <a:gd name="T42" fmla="*/ 2147483647 w 150"/>
                <a:gd name="T43" fmla="*/ 2147483647 h 150"/>
                <a:gd name="T44" fmla="*/ 2147483647 w 150"/>
                <a:gd name="T45" fmla="*/ 2147483647 h 150"/>
                <a:gd name="T46" fmla="*/ 2147483647 w 150"/>
                <a:gd name="T47" fmla="*/ 2147483647 h 150"/>
                <a:gd name="T48" fmla="*/ 2147483647 w 150"/>
                <a:gd name="T49" fmla="*/ 2147483647 h 150"/>
                <a:gd name="T50" fmla="*/ 2147483647 w 150"/>
                <a:gd name="T51" fmla="*/ 2147483647 h 150"/>
                <a:gd name="T52" fmla="*/ 2147483647 w 150"/>
                <a:gd name="T53" fmla="*/ 2147483647 h 150"/>
                <a:gd name="T54" fmla="*/ 2147483647 w 150"/>
                <a:gd name="T55" fmla="*/ 2147483647 h 150"/>
                <a:gd name="T56" fmla="*/ 2147483647 w 150"/>
                <a:gd name="T57" fmla="*/ 2147483647 h 150"/>
                <a:gd name="T58" fmla="*/ 2147483647 w 150"/>
                <a:gd name="T59" fmla="*/ 2147483647 h 150"/>
                <a:gd name="T60" fmla="*/ 0 w 150"/>
                <a:gd name="T61" fmla="*/ 2147483647 h 150"/>
                <a:gd name="T62" fmla="*/ 0 w 150"/>
                <a:gd name="T63" fmla="*/ 2147483647 h 150"/>
                <a:gd name="T64" fmla="*/ 2147483647 w 150"/>
                <a:gd name="T65" fmla="*/ 2147483647 h 150"/>
                <a:gd name="T66" fmla="*/ 2147483647 w 150"/>
                <a:gd name="T67" fmla="*/ 2147483647 h 150"/>
                <a:gd name="T68" fmla="*/ 2147483647 w 150"/>
                <a:gd name="T69" fmla="*/ 2147483647 h 150"/>
                <a:gd name="T70" fmla="*/ 2147483647 w 150"/>
                <a:gd name="T71" fmla="*/ 2147483647 h 150"/>
                <a:gd name="T72" fmla="*/ 2147483647 w 150"/>
                <a:gd name="T73" fmla="*/ 2147483647 h 150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150"/>
                <a:gd name="T112" fmla="*/ 0 h 150"/>
                <a:gd name="T113" fmla="*/ 150 w 150"/>
                <a:gd name="T114" fmla="*/ 150 h 150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150" h="150">
                  <a:moveTo>
                    <a:pt x="48" y="150"/>
                  </a:moveTo>
                  <a:lnTo>
                    <a:pt x="54" y="150"/>
                  </a:lnTo>
                  <a:lnTo>
                    <a:pt x="60" y="144"/>
                  </a:lnTo>
                  <a:lnTo>
                    <a:pt x="72" y="138"/>
                  </a:lnTo>
                  <a:lnTo>
                    <a:pt x="78" y="114"/>
                  </a:lnTo>
                  <a:lnTo>
                    <a:pt x="138" y="114"/>
                  </a:lnTo>
                  <a:lnTo>
                    <a:pt x="150" y="102"/>
                  </a:lnTo>
                  <a:lnTo>
                    <a:pt x="150" y="72"/>
                  </a:lnTo>
                  <a:lnTo>
                    <a:pt x="144" y="66"/>
                  </a:lnTo>
                  <a:lnTo>
                    <a:pt x="144" y="48"/>
                  </a:lnTo>
                  <a:lnTo>
                    <a:pt x="138" y="42"/>
                  </a:lnTo>
                  <a:lnTo>
                    <a:pt x="132" y="30"/>
                  </a:lnTo>
                  <a:lnTo>
                    <a:pt x="126" y="24"/>
                  </a:lnTo>
                  <a:lnTo>
                    <a:pt x="132" y="0"/>
                  </a:lnTo>
                  <a:lnTo>
                    <a:pt x="108" y="6"/>
                  </a:lnTo>
                  <a:lnTo>
                    <a:pt x="108" y="12"/>
                  </a:lnTo>
                  <a:lnTo>
                    <a:pt x="102" y="18"/>
                  </a:lnTo>
                  <a:lnTo>
                    <a:pt x="90" y="42"/>
                  </a:lnTo>
                  <a:lnTo>
                    <a:pt x="84" y="42"/>
                  </a:lnTo>
                  <a:lnTo>
                    <a:pt x="72" y="30"/>
                  </a:lnTo>
                  <a:lnTo>
                    <a:pt x="54" y="30"/>
                  </a:lnTo>
                  <a:lnTo>
                    <a:pt x="48" y="36"/>
                  </a:lnTo>
                  <a:lnTo>
                    <a:pt x="24" y="48"/>
                  </a:lnTo>
                  <a:lnTo>
                    <a:pt x="18" y="54"/>
                  </a:lnTo>
                  <a:lnTo>
                    <a:pt x="18" y="60"/>
                  </a:lnTo>
                  <a:lnTo>
                    <a:pt x="24" y="72"/>
                  </a:lnTo>
                  <a:lnTo>
                    <a:pt x="30" y="78"/>
                  </a:lnTo>
                  <a:lnTo>
                    <a:pt x="30" y="90"/>
                  </a:lnTo>
                  <a:lnTo>
                    <a:pt x="18" y="102"/>
                  </a:lnTo>
                  <a:lnTo>
                    <a:pt x="6" y="108"/>
                  </a:lnTo>
                  <a:lnTo>
                    <a:pt x="0" y="120"/>
                  </a:lnTo>
                  <a:lnTo>
                    <a:pt x="0" y="126"/>
                  </a:lnTo>
                  <a:lnTo>
                    <a:pt x="6" y="132"/>
                  </a:lnTo>
                  <a:lnTo>
                    <a:pt x="30" y="132"/>
                  </a:lnTo>
                  <a:lnTo>
                    <a:pt x="36" y="144"/>
                  </a:lnTo>
                  <a:lnTo>
                    <a:pt x="42" y="150"/>
                  </a:lnTo>
                  <a:lnTo>
                    <a:pt x="48" y="15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endParaRPr>
            </a:p>
          </p:txBody>
        </p:sp>
        <p:sp>
          <p:nvSpPr>
            <p:cNvPr id="61" name="Russia (Urup,Simushir)" descr="© INSCALE GmbH, 05.05.2010&#10;http://www.presentationload.com/"/>
            <p:cNvSpPr>
              <a:spLocks noEditPoints="1"/>
            </p:cNvSpPr>
            <p:nvPr/>
          </p:nvSpPr>
          <p:spPr bwMode="gray">
            <a:xfrm>
              <a:off x="7523280" y="2838947"/>
              <a:ext cx="97268" cy="371111"/>
            </a:xfrm>
            <a:custGeom>
              <a:avLst/>
              <a:gdLst>
                <a:gd name="T0" fmla="*/ 0 w 300"/>
                <a:gd name="T1" fmla="*/ 2147483647 h 1194"/>
                <a:gd name="T2" fmla="*/ 2147483647 w 300"/>
                <a:gd name="T3" fmla="*/ 2147483647 h 1194"/>
                <a:gd name="T4" fmla="*/ 2147483647 w 300"/>
                <a:gd name="T5" fmla="*/ 2147483647 h 1194"/>
                <a:gd name="T6" fmla="*/ 2147483647 w 300"/>
                <a:gd name="T7" fmla="*/ 2147483647 h 1194"/>
                <a:gd name="T8" fmla="*/ 0 w 300"/>
                <a:gd name="T9" fmla="*/ 2147483647 h 1194"/>
                <a:gd name="T10" fmla="*/ 2147483647 w 300"/>
                <a:gd name="T11" fmla="*/ 2147483647 h 1194"/>
                <a:gd name="T12" fmla="*/ 2147483647 w 300"/>
                <a:gd name="T13" fmla="*/ 2147483647 h 1194"/>
                <a:gd name="T14" fmla="*/ 2147483647 w 300"/>
                <a:gd name="T15" fmla="*/ 2147483647 h 1194"/>
                <a:gd name="T16" fmla="*/ 2147483647 w 300"/>
                <a:gd name="T17" fmla="*/ 2147483647 h 1194"/>
                <a:gd name="T18" fmla="*/ 2147483647 w 300"/>
                <a:gd name="T19" fmla="*/ 2147483647 h 1194"/>
                <a:gd name="T20" fmla="*/ 2147483647 w 300"/>
                <a:gd name="T21" fmla="*/ 2147483647 h 1194"/>
                <a:gd name="T22" fmla="*/ 2147483647 w 300"/>
                <a:gd name="T23" fmla="*/ 2147483647 h 1194"/>
                <a:gd name="T24" fmla="*/ 2147483647 w 300"/>
                <a:gd name="T25" fmla="*/ 2147483647 h 1194"/>
                <a:gd name="T26" fmla="*/ 2147483647 w 300"/>
                <a:gd name="T27" fmla="*/ 2147483647 h 1194"/>
                <a:gd name="T28" fmla="*/ 2147483647 w 300"/>
                <a:gd name="T29" fmla="*/ 2147483647 h 1194"/>
                <a:gd name="T30" fmla="*/ 2147483647 w 300"/>
                <a:gd name="T31" fmla="*/ 2147483647 h 1194"/>
                <a:gd name="T32" fmla="*/ 2147483647 w 300"/>
                <a:gd name="T33" fmla="*/ 2147483647 h 1194"/>
                <a:gd name="T34" fmla="*/ 2147483647 w 300"/>
                <a:gd name="T35" fmla="*/ 2147483647 h 1194"/>
                <a:gd name="T36" fmla="*/ 2147483647 w 300"/>
                <a:gd name="T37" fmla="*/ 2147483647 h 1194"/>
                <a:gd name="T38" fmla="*/ 2147483647 w 300"/>
                <a:gd name="T39" fmla="*/ 2147483647 h 1194"/>
                <a:gd name="T40" fmla="*/ 2147483647 w 300"/>
                <a:gd name="T41" fmla="*/ 2147483647 h 1194"/>
                <a:gd name="T42" fmla="*/ 2147483647 w 300"/>
                <a:gd name="T43" fmla="*/ 2147483647 h 1194"/>
                <a:gd name="T44" fmla="*/ 2147483647 w 300"/>
                <a:gd name="T45" fmla="*/ 2147483647 h 1194"/>
                <a:gd name="T46" fmla="*/ 2147483647 w 300"/>
                <a:gd name="T47" fmla="*/ 2147483647 h 1194"/>
                <a:gd name="T48" fmla="*/ 2147483647 w 300"/>
                <a:gd name="T49" fmla="*/ 2147483647 h 1194"/>
                <a:gd name="T50" fmla="*/ 2147483647 w 300"/>
                <a:gd name="T51" fmla="*/ 2147483647 h 1194"/>
                <a:gd name="T52" fmla="*/ 2147483647 w 300"/>
                <a:gd name="T53" fmla="*/ 2147483647 h 1194"/>
                <a:gd name="T54" fmla="*/ 2147483647 w 300"/>
                <a:gd name="T55" fmla="*/ 2147483647 h 1194"/>
                <a:gd name="T56" fmla="*/ 2147483647 w 300"/>
                <a:gd name="T57" fmla="*/ 2147483647 h 1194"/>
                <a:gd name="T58" fmla="*/ 2147483647 w 300"/>
                <a:gd name="T59" fmla="*/ 2147483647 h 1194"/>
                <a:gd name="T60" fmla="*/ 2147483647 w 300"/>
                <a:gd name="T61" fmla="*/ 2147483647 h 1194"/>
                <a:gd name="T62" fmla="*/ 2147483647 w 300"/>
                <a:gd name="T63" fmla="*/ 2147483647 h 1194"/>
                <a:gd name="T64" fmla="*/ 2147483647 w 300"/>
                <a:gd name="T65" fmla="*/ 2147483647 h 1194"/>
                <a:gd name="T66" fmla="*/ 2147483647 w 300"/>
                <a:gd name="T67" fmla="*/ 2147483647 h 1194"/>
                <a:gd name="T68" fmla="*/ 2147483647 w 300"/>
                <a:gd name="T69" fmla="*/ 2147483647 h 1194"/>
                <a:gd name="T70" fmla="*/ 2147483647 w 300"/>
                <a:gd name="T71" fmla="*/ 2147483647 h 1194"/>
                <a:gd name="T72" fmla="*/ 2147483647 w 300"/>
                <a:gd name="T73" fmla="*/ 2147483647 h 1194"/>
                <a:gd name="T74" fmla="*/ 2147483647 w 300"/>
                <a:gd name="T75" fmla="*/ 2147483647 h 1194"/>
                <a:gd name="T76" fmla="*/ 2147483647 w 300"/>
                <a:gd name="T77" fmla="*/ 2147483647 h 1194"/>
                <a:gd name="T78" fmla="*/ 2147483647 w 300"/>
                <a:gd name="T79" fmla="*/ 2147483647 h 1194"/>
                <a:gd name="T80" fmla="*/ 2147483647 w 300"/>
                <a:gd name="T81" fmla="*/ 2147483647 h 1194"/>
                <a:gd name="T82" fmla="*/ 2147483647 w 300"/>
                <a:gd name="T83" fmla="*/ 2147483647 h 1194"/>
                <a:gd name="T84" fmla="*/ 2147483647 w 300"/>
                <a:gd name="T85" fmla="*/ 2147483647 h 1194"/>
                <a:gd name="T86" fmla="*/ 2147483647 w 300"/>
                <a:gd name="T87" fmla="*/ 2147483647 h 1194"/>
                <a:gd name="T88" fmla="*/ 2147483647 w 300"/>
                <a:gd name="T89" fmla="*/ 2147483647 h 1194"/>
                <a:gd name="T90" fmla="*/ 2147483647 w 300"/>
                <a:gd name="T91" fmla="*/ 2147483647 h 1194"/>
                <a:gd name="T92" fmla="*/ 2147483647 w 300"/>
                <a:gd name="T93" fmla="*/ 2147483647 h 1194"/>
                <a:gd name="T94" fmla="*/ 2147483647 w 300"/>
                <a:gd name="T95" fmla="*/ 2147483647 h 1194"/>
                <a:gd name="T96" fmla="*/ 2147483647 w 300"/>
                <a:gd name="T97" fmla="*/ 2147483647 h 1194"/>
                <a:gd name="T98" fmla="*/ 2147483647 w 300"/>
                <a:gd name="T99" fmla="*/ 0 h 1194"/>
                <a:gd name="T100" fmla="*/ 2147483647 w 300"/>
                <a:gd name="T101" fmla="*/ 2147483647 h 1194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300"/>
                <a:gd name="T154" fmla="*/ 0 h 1194"/>
                <a:gd name="T155" fmla="*/ 300 w 300"/>
                <a:gd name="T156" fmla="*/ 1194 h 1194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300" h="1194">
                  <a:moveTo>
                    <a:pt x="0" y="1194"/>
                  </a:moveTo>
                  <a:lnTo>
                    <a:pt x="12" y="1188"/>
                  </a:lnTo>
                  <a:lnTo>
                    <a:pt x="36" y="1146"/>
                  </a:lnTo>
                  <a:lnTo>
                    <a:pt x="18" y="1134"/>
                  </a:lnTo>
                  <a:lnTo>
                    <a:pt x="0" y="1194"/>
                  </a:lnTo>
                  <a:close/>
                  <a:moveTo>
                    <a:pt x="114" y="1068"/>
                  </a:moveTo>
                  <a:lnTo>
                    <a:pt x="72" y="1062"/>
                  </a:lnTo>
                  <a:lnTo>
                    <a:pt x="54" y="1134"/>
                  </a:lnTo>
                  <a:lnTo>
                    <a:pt x="66" y="1134"/>
                  </a:lnTo>
                  <a:lnTo>
                    <a:pt x="84" y="1104"/>
                  </a:lnTo>
                  <a:lnTo>
                    <a:pt x="132" y="1074"/>
                  </a:lnTo>
                  <a:lnTo>
                    <a:pt x="120" y="1050"/>
                  </a:lnTo>
                  <a:lnTo>
                    <a:pt x="114" y="1068"/>
                  </a:lnTo>
                  <a:close/>
                  <a:moveTo>
                    <a:pt x="192" y="1008"/>
                  </a:moveTo>
                  <a:lnTo>
                    <a:pt x="186" y="1008"/>
                  </a:lnTo>
                  <a:lnTo>
                    <a:pt x="180" y="1020"/>
                  </a:lnTo>
                  <a:lnTo>
                    <a:pt x="174" y="1026"/>
                  </a:lnTo>
                  <a:lnTo>
                    <a:pt x="168" y="1038"/>
                  </a:lnTo>
                  <a:lnTo>
                    <a:pt x="168" y="1044"/>
                  </a:lnTo>
                  <a:lnTo>
                    <a:pt x="174" y="1050"/>
                  </a:lnTo>
                  <a:lnTo>
                    <a:pt x="180" y="1050"/>
                  </a:lnTo>
                  <a:lnTo>
                    <a:pt x="198" y="1032"/>
                  </a:lnTo>
                  <a:lnTo>
                    <a:pt x="198" y="1014"/>
                  </a:lnTo>
                  <a:lnTo>
                    <a:pt x="192" y="1008"/>
                  </a:lnTo>
                  <a:close/>
                  <a:moveTo>
                    <a:pt x="282" y="636"/>
                  </a:moveTo>
                  <a:lnTo>
                    <a:pt x="264" y="654"/>
                  </a:lnTo>
                  <a:lnTo>
                    <a:pt x="276" y="678"/>
                  </a:lnTo>
                  <a:lnTo>
                    <a:pt x="258" y="678"/>
                  </a:lnTo>
                  <a:lnTo>
                    <a:pt x="258" y="702"/>
                  </a:lnTo>
                  <a:lnTo>
                    <a:pt x="282" y="702"/>
                  </a:lnTo>
                  <a:lnTo>
                    <a:pt x="294" y="684"/>
                  </a:lnTo>
                  <a:lnTo>
                    <a:pt x="282" y="654"/>
                  </a:lnTo>
                  <a:lnTo>
                    <a:pt x="300" y="654"/>
                  </a:lnTo>
                  <a:lnTo>
                    <a:pt x="282" y="636"/>
                  </a:lnTo>
                  <a:close/>
                  <a:moveTo>
                    <a:pt x="276" y="768"/>
                  </a:moveTo>
                  <a:lnTo>
                    <a:pt x="294" y="750"/>
                  </a:lnTo>
                  <a:lnTo>
                    <a:pt x="270" y="732"/>
                  </a:lnTo>
                  <a:lnTo>
                    <a:pt x="276" y="768"/>
                  </a:lnTo>
                  <a:close/>
                  <a:moveTo>
                    <a:pt x="258" y="954"/>
                  </a:moveTo>
                  <a:lnTo>
                    <a:pt x="258" y="924"/>
                  </a:lnTo>
                  <a:lnTo>
                    <a:pt x="240" y="948"/>
                  </a:lnTo>
                  <a:lnTo>
                    <a:pt x="258" y="954"/>
                  </a:lnTo>
                  <a:close/>
                  <a:moveTo>
                    <a:pt x="252" y="858"/>
                  </a:moveTo>
                  <a:lnTo>
                    <a:pt x="270" y="858"/>
                  </a:lnTo>
                  <a:lnTo>
                    <a:pt x="252" y="840"/>
                  </a:lnTo>
                  <a:lnTo>
                    <a:pt x="252" y="858"/>
                  </a:lnTo>
                  <a:close/>
                  <a:moveTo>
                    <a:pt x="126" y="24"/>
                  </a:moveTo>
                  <a:lnTo>
                    <a:pt x="144" y="60"/>
                  </a:lnTo>
                  <a:lnTo>
                    <a:pt x="174" y="24"/>
                  </a:lnTo>
                  <a:lnTo>
                    <a:pt x="162" y="0"/>
                  </a:lnTo>
                  <a:lnTo>
                    <a:pt x="126" y="24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endParaRPr>
            </a:p>
          </p:txBody>
        </p:sp>
        <p:sp>
          <p:nvSpPr>
            <p:cNvPr id="62" name="Russia" descr="© INSCALE GmbH, 05.05.2010&#10;http://www.presentationload.com/"/>
            <p:cNvSpPr>
              <a:spLocks noEditPoints="1"/>
            </p:cNvSpPr>
            <p:nvPr/>
          </p:nvSpPr>
          <p:spPr bwMode="gray">
            <a:xfrm>
              <a:off x="4889367" y="2378426"/>
              <a:ext cx="2934675" cy="895321"/>
            </a:xfrm>
            <a:custGeom>
              <a:avLst/>
              <a:gdLst>
                <a:gd name="T0" fmla="*/ 2147483647 w 9048"/>
                <a:gd name="T1" fmla="*/ 2147483647 h 2880"/>
                <a:gd name="T2" fmla="*/ 2147483647 w 9048"/>
                <a:gd name="T3" fmla="*/ 2147483647 h 2880"/>
                <a:gd name="T4" fmla="*/ 2147483647 w 9048"/>
                <a:gd name="T5" fmla="*/ 2147483647 h 2880"/>
                <a:gd name="T6" fmla="*/ 2147483647 w 9048"/>
                <a:gd name="T7" fmla="*/ 2147483647 h 2880"/>
                <a:gd name="T8" fmla="*/ 2147483647 w 9048"/>
                <a:gd name="T9" fmla="*/ 2147483647 h 2880"/>
                <a:gd name="T10" fmla="*/ 2147483647 w 9048"/>
                <a:gd name="T11" fmla="*/ 2147483647 h 2880"/>
                <a:gd name="T12" fmla="*/ 2147483647 w 9048"/>
                <a:gd name="T13" fmla="*/ 2147483647 h 2880"/>
                <a:gd name="T14" fmla="*/ 2147483647 w 9048"/>
                <a:gd name="T15" fmla="*/ 2147483647 h 2880"/>
                <a:gd name="T16" fmla="*/ 2147483647 w 9048"/>
                <a:gd name="T17" fmla="*/ 2147483647 h 2880"/>
                <a:gd name="T18" fmla="*/ 2147483647 w 9048"/>
                <a:gd name="T19" fmla="*/ 2147483647 h 2880"/>
                <a:gd name="T20" fmla="*/ 2147483647 w 9048"/>
                <a:gd name="T21" fmla="*/ 2147483647 h 2880"/>
                <a:gd name="T22" fmla="*/ 2147483647 w 9048"/>
                <a:gd name="T23" fmla="*/ 2147483647 h 2880"/>
                <a:gd name="T24" fmla="*/ 2147483647 w 9048"/>
                <a:gd name="T25" fmla="*/ 2147483647 h 2880"/>
                <a:gd name="T26" fmla="*/ 2147483647 w 9048"/>
                <a:gd name="T27" fmla="*/ 2147483647 h 2880"/>
                <a:gd name="T28" fmla="*/ 2147483647 w 9048"/>
                <a:gd name="T29" fmla="*/ 2147483647 h 2880"/>
                <a:gd name="T30" fmla="*/ 2147483647 w 9048"/>
                <a:gd name="T31" fmla="*/ 2147483647 h 2880"/>
                <a:gd name="T32" fmla="*/ 2147483647 w 9048"/>
                <a:gd name="T33" fmla="*/ 2147483647 h 2880"/>
                <a:gd name="T34" fmla="*/ 2147483647 w 9048"/>
                <a:gd name="T35" fmla="*/ 2147483647 h 2880"/>
                <a:gd name="T36" fmla="*/ 2147483647 w 9048"/>
                <a:gd name="T37" fmla="*/ 2147483647 h 2880"/>
                <a:gd name="T38" fmla="*/ 2147483647 w 9048"/>
                <a:gd name="T39" fmla="*/ 2147483647 h 2880"/>
                <a:gd name="T40" fmla="*/ 2147483647 w 9048"/>
                <a:gd name="T41" fmla="*/ 2147483647 h 2880"/>
                <a:gd name="T42" fmla="*/ 2147483647 w 9048"/>
                <a:gd name="T43" fmla="*/ 2147483647 h 2880"/>
                <a:gd name="T44" fmla="*/ 2147483647 w 9048"/>
                <a:gd name="T45" fmla="*/ 2147483647 h 2880"/>
                <a:gd name="T46" fmla="*/ 2147483647 w 9048"/>
                <a:gd name="T47" fmla="*/ 2147483647 h 2880"/>
                <a:gd name="T48" fmla="*/ 2147483647 w 9048"/>
                <a:gd name="T49" fmla="*/ 2147483647 h 2880"/>
                <a:gd name="T50" fmla="*/ 2147483647 w 9048"/>
                <a:gd name="T51" fmla="*/ 2147483647 h 2880"/>
                <a:gd name="T52" fmla="*/ 2147483647 w 9048"/>
                <a:gd name="T53" fmla="*/ 2147483647 h 2880"/>
                <a:gd name="T54" fmla="*/ 2147483647 w 9048"/>
                <a:gd name="T55" fmla="*/ 2147483647 h 2880"/>
                <a:gd name="T56" fmla="*/ 2147483647 w 9048"/>
                <a:gd name="T57" fmla="*/ 2147483647 h 2880"/>
                <a:gd name="T58" fmla="*/ 2147483647 w 9048"/>
                <a:gd name="T59" fmla="*/ 2147483647 h 2880"/>
                <a:gd name="T60" fmla="*/ 2147483647 w 9048"/>
                <a:gd name="T61" fmla="*/ 2147483647 h 2880"/>
                <a:gd name="T62" fmla="*/ 2147483647 w 9048"/>
                <a:gd name="T63" fmla="*/ 2147483647 h 2880"/>
                <a:gd name="T64" fmla="*/ 2147483647 w 9048"/>
                <a:gd name="T65" fmla="*/ 2147483647 h 2880"/>
                <a:gd name="T66" fmla="*/ 2147483647 w 9048"/>
                <a:gd name="T67" fmla="*/ 2147483647 h 2880"/>
                <a:gd name="T68" fmla="*/ 2147483647 w 9048"/>
                <a:gd name="T69" fmla="*/ 2147483647 h 2880"/>
                <a:gd name="T70" fmla="*/ 2147483647 w 9048"/>
                <a:gd name="T71" fmla="*/ 2147483647 h 2880"/>
                <a:gd name="T72" fmla="*/ 2147483647 w 9048"/>
                <a:gd name="T73" fmla="*/ 2147483647 h 2880"/>
                <a:gd name="T74" fmla="*/ 2147483647 w 9048"/>
                <a:gd name="T75" fmla="*/ 2147483647 h 2880"/>
                <a:gd name="T76" fmla="*/ 2147483647 w 9048"/>
                <a:gd name="T77" fmla="*/ 2147483647 h 2880"/>
                <a:gd name="T78" fmla="*/ 2147483647 w 9048"/>
                <a:gd name="T79" fmla="*/ 2147483647 h 2880"/>
                <a:gd name="T80" fmla="*/ 2147483647 w 9048"/>
                <a:gd name="T81" fmla="*/ 2147483647 h 2880"/>
                <a:gd name="T82" fmla="*/ 2147483647 w 9048"/>
                <a:gd name="T83" fmla="*/ 2147483647 h 2880"/>
                <a:gd name="T84" fmla="*/ 2147483647 w 9048"/>
                <a:gd name="T85" fmla="*/ 2147483647 h 2880"/>
                <a:gd name="T86" fmla="*/ 2147483647 w 9048"/>
                <a:gd name="T87" fmla="*/ 2147483647 h 2880"/>
                <a:gd name="T88" fmla="*/ 2147483647 w 9048"/>
                <a:gd name="T89" fmla="*/ 2147483647 h 2880"/>
                <a:gd name="T90" fmla="*/ 2147483647 w 9048"/>
                <a:gd name="T91" fmla="*/ 2147483647 h 2880"/>
                <a:gd name="T92" fmla="*/ 2147483647 w 9048"/>
                <a:gd name="T93" fmla="*/ 2147483647 h 2880"/>
                <a:gd name="T94" fmla="*/ 2147483647 w 9048"/>
                <a:gd name="T95" fmla="*/ 2147483647 h 2880"/>
                <a:gd name="T96" fmla="*/ 2147483647 w 9048"/>
                <a:gd name="T97" fmla="*/ 2147483647 h 2880"/>
                <a:gd name="T98" fmla="*/ 2147483647 w 9048"/>
                <a:gd name="T99" fmla="*/ 2147483647 h 2880"/>
                <a:gd name="T100" fmla="*/ 2147483647 w 9048"/>
                <a:gd name="T101" fmla="*/ 2147483647 h 2880"/>
                <a:gd name="T102" fmla="*/ 2147483647 w 9048"/>
                <a:gd name="T103" fmla="*/ 2147483647 h 2880"/>
                <a:gd name="T104" fmla="*/ 2147483647 w 9048"/>
                <a:gd name="T105" fmla="*/ 2147483647 h 2880"/>
                <a:gd name="T106" fmla="*/ 2147483647 w 9048"/>
                <a:gd name="T107" fmla="*/ 2147483647 h 2880"/>
                <a:gd name="T108" fmla="*/ 2147483647 w 9048"/>
                <a:gd name="T109" fmla="*/ 2147483647 h 2880"/>
                <a:gd name="T110" fmla="*/ 2147483647 w 9048"/>
                <a:gd name="T111" fmla="*/ 2147483647 h 2880"/>
                <a:gd name="T112" fmla="*/ 2147483647 w 9048"/>
                <a:gd name="T113" fmla="*/ 2147483647 h 2880"/>
                <a:gd name="T114" fmla="*/ 2147483647 w 9048"/>
                <a:gd name="T115" fmla="*/ 2147483647 h 2880"/>
                <a:gd name="T116" fmla="*/ 2147483647 w 9048"/>
                <a:gd name="T117" fmla="*/ 2147483647 h 2880"/>
                <a:gd name="T118" fmla="*/ 2147483647 w 9048"/>
                <a:gd name="T119" fmla="*/ 2147483647 h 2880"/>
                <a:gd name="T120" fmla="*/ 2147483647 w 9048"/>
                <a:gd name="T121" fmla="*/ 2147483647 h 2880"/>
                <a:gd name="T122" fmla="*/ 2147483647 w 9048"/>
                <a:gd name="T123" fmla="*/ 2147483647 h 2880"/>
                <a:gd name="T124" fmla="*/ 2147483647 w 9048"/>
                <a:gd name="T125" fmla="*/ 2147483647 h 2880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9048"/>
                <a:gd name="T190" fmla="*/ 0 h 2880"/>
                <a:gd name="T191" fmla="*/ 9048 w 9048"/>
                <a:gd name="T192" fmla="*/ 2880 h 2880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9048" h="2880">
                  <a:moveTo>
                    <a:pt x="2790" y="546"/>
                  </a:moveTo>
                  <a:lnTo>
                    <a:pt x="2760" y="540"/>
                  </a:lnTo>
                  <a:lnTo>
                    <a:pt x="2736" y="558"/>
                  </a:lnTo>
                  <a:lnTo>
                    <a:pt x="2778" y="570"/>
                  </a:lnTo>
                  <a:lnTo>
                    <a:pt x="2790" y="546"/>
                  </a:lnTo>
                  <a:close/>
                  <a:moveTo>
                    <a:pt x="2832" y="522"/>
                  </a:moveTo>
                  <a:lnTo>
                    <a:pt x="2820" y="516"/>
                  </a:lnTo>
                  <a:lnTo>
                    <a:pt x="2814" y="510"/>
                  </a:lnTo>
                  <a:lnTo>
                    <a:pt x="2808" y="510"/>
                  </a:lnTo>
                  <a:lnTo>
                    <a:pt x="2808" y="528"/>
                  </a:lnTo>
                  <a:lnTo>
                    <a:pt x="2820" y="534"/>
                  </a:lnTo>
                  <a:lnTo>
                    <a:pt x="2832" y="534"/>
                  </a:lnTo>
                  <a:lnTo>
                    <a:pt x="2844" y="540"/>
                  </a:lnTo>
                  <a:lnTo>
                    <a:pt x="2850" y="540"/>
                  </a:lnTo>
                  <a:lnTo>
                    <a:pt x="2850" y="534"/>
                  </a:lnTo>
                  <a:lnTo>
                    <a:pt x="2844" y="528"/>
                  </a:lnTo>
                  <a:lnTo>
                    <a:pt x="2832" y="522"/>
                  </a:lnTo>
                  <a:close/>
                  <a:moveTo>
                    <a:pt x="1704" y="18"/>
                  </a:moveTo>
                  <a:lnTo>
                    <a:pt x="1710" y="18"/>
                  </a:lnTo>
                  <a:lnTo>
                    <a:pt x="1716" y="12"/>
                  </a:lnTo>
                  <a:lnTo>
                    <a:pt x="1728" y="6"/>
                  </a:lnTo>
                  <a:lnTo>
                    <a:pt x="1734" y="0"/>
                  </a:lnTo>
                  <a:lnTo>
                    <a:pt x="1644" y="0"/>
                  </a:lnTo>
                  <a:lnTo>
                    <a:pt x="1638" y="12"/>
                  </a:lnTo>
                  <a:lnTo>
                    <a:pt x="1680" y="12"/>
                  </a:lnTo>
                  <a:lnTo>
                    <a:pt x="1686" y="18"/>
                  </a:lnTo>
                  <a:lnTo>
                    <a:pt x="1704" y="18"/>
                  </a:lnTo>
                  <a:close/>
                  <a:moveTo>
                    <a:pt x="1740" y="60"/>
                  </a:moveTo>
                  <a:lnTo>
                    <a:pt x="1746" y="60"/>
                  </a:lnTo>
                  <a:lnTo>
                    <a:pt x="1758" y="48"/>
                  </a:lnTo>
                  <a:lnTo>
                    <a:pt x="1764" y="48"/>
                  </a:lnTo>
                  <a:lnTo>
                    <a:pt x="1770" y="54"/>
                  </a:lnTo>
                  <a:lnTo>
                    <a:pt x="1782" y="54"/>
                  </a:lnTo>
                  <a:lnTo>
                    <a:pt x="1788" y="60"/>
                  </a:lnTo>
                  <a:lnTo>
                    <a:pt x="1800" y="60"/>
                  </a:lnTo>
                  <a:lnTo>
                    <a:pt x="1812" y="48"/>
                  </a:lnTo>
                  <a:lnTo>
                    <a:pt x="1812" y="36"/>
                  </a:lnTo>
                  <a:lnTo>
                    <a:pt x="1806" y="30"/>
                  </a:lnTo>
                  <a:lnTo>
                    <a:pt x="1794" y="24"/>
                  </a:lnTo>
                  <a:lnTo>
                    <a:pt x="1758" y="24"/>
                  </a:lnTo>
                  <a:lnTo>
                    <a:pt x="1710" y="48"/>
                  </a:lnTo>
                  <a:lnTo>
                    <a:pt x="1716" y="54"/>
                  </a:lnTo>
                  <a:lnTo>
                    <a:pt x="1728" y="60"/>
                  </a:lnTo>
                  <a:lnTo>
                    <a:pt x="1740" y="60"/>
                  </a:lnTo>
                  <a:close/>
                  <a:moveTo>
                    <a:pt x="2382" y="510"/>
                  </a:moveTo>
                  <a:lnTo>
                    <a:pt x="2400" y="504"/>
                  </a:lnTo>
                  <a:lnTo>
                    <a:pt x="2412" y="498"/>
                  </a:lnTo>
                  <a:lnTo>
                    <a:pt x="2412" y="486"/>
                  </a:lnTo>
                  <a:lnTo>
                    <a:pt x="2406" y="486"/>
                  </a:lnTo>
                  <a:lnTo>
                    <a:pt x="2400" y="480"/>
                  </a:lnTo>
                  <a:lnTo>
                    <a:pt x="2346" y="480"/>
                  </a:lnTo>
                  <a:lnTo>
                    <a:pt x="2346" y="492"/>
                  </a:lnTo>
                  <a:lnTo>
                    <a:pt x="2358" y="504"/>
                  </a:lnTo>
                  <a:lnTo>
                    <a:pt x="2370" y="510"/>
                  </a:lnTo>
                  <a:lnTo>
                    <a:pt x="2382" y="510"/>
                  </a:lnTo>
                  <a:close/>
                  <a:moveTo>
                    <a:pt x="1590" y="30"/>
                  </a:moveTo>
                  <a:lnTo>
                    <a:pt x="1548" y="24"/>
                  </a:lnTo>
                  <a:lnTo>
                    <a:pt x="1554" y="36"/>
                  </a:lnTo>
                  <a:lnTo>
                    <a:pt x="1590" y="30"/>
                  </a:lnTo>
                  <a:close/>
                  <a:moveTo>
                    <a:pt x="1890" y="696"/>
                  </a:moveTo>
                  <a:lnTo>
                    <a:pt x="1896" y="708"/>
                  </a:lnTo>
                  <a:lnTo>
                    <a:pt x="1920" y="720"/>
                  </a:lnTo>
                  <a:lnTo>
                    <a:pt x="1950" y="738"/>
                  </a:lnTo>
                  <a:lnTo>
                    <a:pt x="1974" y="744"/>
                  </a:lnTo>
                  <a:lnTo>
                    <a:pt x="1992" y="738"/>
                  </a:lnTo>
                  <a:lnTo>
                    <a:pt x="1980" y="720"/>
                  </a:lnTo>
                  <a:lnTo>
                    <a:pt x="1950" y="702"/>
                  </a:lnTo>
                  <a:lnTo>
                    <a:pt x="1914" y="696"/>
                  </a:lnTo>
                  <a:lnTo>
                    <a:pt x="1890" y="696"/>
                  </a:lnTo>
                  <a:close/>
                  <a:moveTo>
                    <a:pt x="3108" y="126"/>
                  </a:moveTo>
                  <a:lnTo>
                    <a:pt x="3120" y="108"/>
                  </a:lnTo>
                  <a:lnTo>
                    <a:pt x="3030" y="108"/>
                  </a:lnTo>
                  <a:lnTo>
                    <a:pt x="3108" y="126"/>
                  </a:lnTo>
                  <a:close/>
                  <a:moveTo>
                    <a:pt x="1560" y="102"/>
                  </a:moveTo>
                  <a:lnTo>
                    <a:pt x="1632" y="102"/>
                  </a:lnTo>
                  <a:lnTo>
                    <a:pt x="1608" y="84"/>
                  </a:lnTo>
                  <a:lnTo>
                    <a:pt x="1560" y="102"/>
                  </a:lnTo>
                  <a:close/>
                  <a:moveTo>
                    <a:pt x="1572" y="60"/>
                  </a:moveTo>
                  <a:lnTo>
                    <a:pt x="1584" y="66"/>
                  </a:lnTo>
                  <a:lnTo>
                    <a:pt x="1596" y="78"/>
                  </a:lnTo>
                  <a:lnTo>
                    <a:pt x="1620" y="66"/>
                  </a:lnTo>
                  <a:lnTo>
                    <a:pt x="1620" y="72"/>
                  </a:lnTo>
                  <a:lnTo>
                    <a:pt x="1644" y="72"/>
                  </a:lnTo>
                  <a:lnTo>
                    <a:pt x="1668" y="60"/>
                  </a:lnTo>
                  <a:lnTo>
                    <a:pt x="1674" y="54"/>
                  </a:lnTo>
                  <a:lnTo>
                    <a:pt x="1680" y="54"/>
                  </a:lnTo>
                  <a:lnTo>
                    <a:pt x="1626" y="48"/>
                  </a:lnTo>
                  <a:lnTo>
                    <a:pt x="1614" y="54"/>
                  </a:lnTo>
                  <a:lnTo>
                    <a:pt x="1608" y="54"/>
                  </a:lnTo>
                  <a:lnTo>
                    <a:pt x="1602" y="48"/>
                  </a:lnTo>
                  <a:lnTo>
                    <a:pt x="1584" y="48"/>
                  </a:lnTo>
                  <a:lnTo>
                    <a:pt x="1572" y="60"/>
                  </a:lnTo>
                  <a:close/>
                  <a:moveTo>
                    <a:pt x="1662" y="36"/>
                  </a:moveTo>
                  <a:lnTo>
                    <a:pt x="1602" y="36"/>
                  </a:lnTo>
                  <a:lnTo>
                    <a:pt x="1650" y="48"/>
                  </a:lnTo>
                  <a:lnTo>
                    <a:pt x="1662" y="36"/>
                  </a:lnTo>
                  <a:close/>
                  <a:moveTo>
                    <a:pt x="1542" y="522"/>
                  </a:moveTo>
                  <a:lnTo>
                    <a:pt x="1500" y="528"/>
                  </a:lnTo>
                  <a:lnTo>
                    <a:pt x="1512" y="552"/>
                  </a:lnTo>
                  <a:lnTo>
                    <a:pt x="1542" y="534"/>
                  </a:lnTo>
                  <a:lnTo>
                    <a:pt x="1524" y="558"/>
                  </a:lnTo>
                  <a:lnTo>
                    <a:pt x="1518" y="558"/>
                  </a:lnTo>
                  <a:lnTo>
                    <a:pt x="1512" y="564"/>
                  </a:lnTo>
                  <a:lnTo>
                    <a:pt x="1506" y="564"/>
                  </a:lnTo>
                  <a:lnTo>
                    <a:pt x="1494" y="570"/>
                  </a:lnTo>
                  <a:lnTo>
                    <a:pt x="1488" y="576"/>
                  </a:lnTo>
                  <a:lnTo>
                    <a:pt x="1488" y="582"/>
                  </a:lnTo>
                  <a:lnTo>
                    <a:pt x="1500" y="594"/>
                  </a:lnTo>
                  <a:lnTo>
                    <a:pt x="1524" y="606"/>
                  </a:lnTo>
                  <a:lnTo>
                    <a:pt x="1566" y="606"/>
                  </a:lnTo>
                  <a:lnTo>
                    <a:pt x="1590" y="612"/>
                  </a:lnTo>
                  <a:lnTo>
                    <a:pt x="1608" y="618"/>
                  </a:lnTo>
                  <a:lnTo>
                    <a:pt x="1614" y="624"/>
                  </a:lnTo>
                  <a:lnTo>
                    <a:pt x="1620" y="636"/>
                  </a:lnTo>
                  <a:lnTo>
                    <a:pt x="1620" y="648"/>
                  </a:lnTo>
                  <a:lnTo>
                    <a:pt x="1626" y="654"/>
                  </a:lnTo>
                  <a:lnTo>
                    <a:pt x="1626" y="660"/>
                  </a:lnTo>
                  <a:lnTo>
                    <a:pt x="1644" y="660"/>
                  </a:lnTo>
                  <a:lnTo>
                    <a:pt x="1662" y="666"/>
                  </a:lnTo>
                  <a:lnTo>
                    <a:pt x="1674" y="666"/>
                  </a:lnTo>
                  <a:lnTo>
                    <a:pt x="1692" y="672"/>
                  </a:lnTo>
                  <a:lnTo>
                    <a:pt x="1704" y="672"/>
                  </a:lnTo>
                  <a:lnTo>
                    <a:pt x="1818" y="666"/>
                  </a:lnTo>
                  <a:lnTo>
                    <a:pt x="1806" y="666"/>
                  </a:lnTo>
                  <a:lnTo>
                    <a:pt x="1734" y="642"/>
                  </a:lnTo>
                  <a:lnTo>
                    <a:pt x="1704" y="618"/>
                  </a:lnTo>
                  <a:lnTo>
                    <a:pt x="1692" y="600"/>
                  </a:lnTo>
                  <a:lnTo>
                    <a:pt x="1686" y="588"/>
                  </a:lnTo>
                  <a:lnTo>
                    <a:pt x="1674" y="582"/>
                  </a:lnTo>
                  <a:lnTo>
                    <a:pt x="1674" y="570"/>
                  </a:lnTo>
                  <a:lnTo>
                    <a:pt x="1668" y="564"/>
                  </a:lnTo>
                  <a:lnTo>
                    <a:pt x="1692" y="516"/>
                  </a:lnTo>
                  <a:lnTo>
                    <a:pt x="1686" y="510"/>
                  </a:lnTo>
                  <a:lnTo>
                    <a:pt x="1686" y="504"/>
                  </a:lnTo>
                  <a:lnTo>
                    <a:pt x="1674" y="504"/>
                  </a:lnTo>
                  <a:lnTo>
                    <a:pt x="1710" y="498"/>
                  </a:lnTo>
                  <a:lnTo>
                    <a:pt x="1698" y="480"/>
                  </a:lnTo>
                  <a:lnTo>
                    <a:pt x="1734" y="480"/>
                  </a:lnTo>
                  <a:lnTo>
                    <a:pt x="1710" y="468"/>
                  </a:lnTo>
                  <a:lnTo>
                    <a:pt x="1734" y="474"/>
                  </a:lnTo>
                  <a:lnTo>
                    <a:pt x="1740" y="462"/>
                  </a:lnTo>
                  <a:lnTo>
                    <a:pt x="1722" y="450"/>
                  </a:lnTo>
                  <a:lnTo>
                    <a:pt x="1764" y="450"/>
                  </a:lnTo>
                  <a:lnTo>
                    <a:pt x="1770" y="444"/>
                  </a:lnTo>
                  <a:lnTo>
                    <a:pt x="1752" y="426"/>
                  </a:lnTo>
                  <a:lnTo>
                    <a:pt x="1782" y="432"/>
                  </a:lnTo>
                  <a:lnTo>
                    <a:pt x="1782" y="402"/>
                  </a:lnTo>
                  <a:lnTo>
                    <a:pt x="1788" y="408"/>
                  </a:lnTo>
                  <a:lnTo>
                    <a:pt x="1800" y="414"/>
                  </a:lnTo>
                  <a:lnTo>
                    <a:pt x="1812" y="414"/>
                  </a:lnTo>
                  <a:lnTo>
                    <a:pt x="1830" y="408"/>
                  </a:lnTo>
                  <a:lnTo>
                    <a:pt x="1842" y="402"/>
                  </a:lnTo>
                  <a:lnTo>
                    <a:pt x="1860" y="390"/>
                  </a:lnTo>
                  <a:lnTo>
                    <a:pt x="1878" y="372"/>
                  </a:lnTo>
                  <a:lnTo>
                    <a:pt x="1896" y="372"/>
                  </a:lnTo>
                  <a:lnTo>
                    <a:pt x="1938" y="366"/>
                  </a:lnTo>
                  <a:lnTo>
                    <a:pt x="1992" y="354"/>
                  </a:lnTo>
                  <a:lnTo>
                    <a:pt x="2046" y="348"/>
                  </a:lnTo>
                  <a:lnTo>
                    <a:pt x="2094" y="336"/>
                  </a:lnTo>
                  <a:lnTo>
                    <a:pt x="2124" y="330"/>
                  </a:lnTo>
                  <a:lnTo>
                    <a:pt x="2136" y="324"/>
                  </a:lnTo>
                  <a:lnTo>
                    <a:pt x="2154" y="318"/>
                  </a:lnTo>
                  <a:lnTo>
                    <a:pt x="2160" y="312"/>
                  </a:lnTo>
                  <a:lnTo>
                    <a:pt x="2166" y="300"/>
                  </a:lnTo>
                  <a:lnTo>
                    <a:pt x="2166" y="294"/>
                  </a:lnTo>
                  <a:lnTo>
                    <a:pt x="2154" y="282"/>
                  </a:lnTo>
                  <a:lnTo>
                    <a:pt x="2136" y="276"/>
                  </a:lnTo>
                  <a:lnTo>
                    <a:pt x="2088" y="270"/>
                  </a:lnTo>
                  <a:lnTo>
                    <a:pt x="2046" y="276"/>
                  </a:lnTo>
                  <a:lnTo>
                    <a:pt x="2016" y="288"/>
                  </a:lnTo>
                  <a:lnTo>
                    <a:pt x="1980" y="300"/>
                  </a:lnTo>
                  <a:lnTo>
                    <a:pt x="1938" y="318"/>
                  </a:lnTo>
                  <a:lnTo>
                    <a:pt x="1860" y="318"/>
                  </a:lnTo>
                  <a:lnTo>
                    <a:pt x="1842" y="312"/>
                  </a:lnTo>
                  <a:lnTo>
                    <a:pt x="1824" y="312"/>
                  </a:lnTo>
                  <a:lnTo>
                    <a:pt x="1806" y="336"/>
                  </a:lnTo>
                  <a:lnTo>
                    <a:pt x="1782" y="318"/>
                  </a:lnTo>
                  <a:lnTo>
                    <a:pt x="1728" y="342"/>
                  </a:lnTo>
                  <a:lnTo>
                    <a:pt x="1698" y="342"/>
                  </a:lnTo>
                  <a:lnTo>
                    <a:pt x="1668" y="366"/>
                  </a:lnTo>
                  <a:lnTo>
                    <a:pt x="1692" y="372"/>
                  </a:lnTo>
                  <a:lnTo>
                    <a:pt x="1644" y="372"/>
                  </a:lnTo>
                  <a:lnTo>
                    <a:pt x="1614" y="378"/>
                  </a:lnTo>
                  <a:lnTo>
                    <a:pt x="1614" y="396"/>
                  </a:lnTo>
                  <a:lnTo>
                    <a:pt x="1638" y="378"/>
                  </a:lnTo>
                  <a:lnTo>
                    <a:pt x="1644" y="396"/>
                  </a:lnTo>
                  <a:lnTo>
                    <a:pt x="1668" y="396"/>
                  </a:lnTo>
                  <a:lnTo>
                    <a:pt x="1662" y="408"/>
                  </a:lnTo>
                  <a:lnTo>
                    <a:pt x="1620" y="408"/>
                  </a:lnTo>
                  <a:lnTo>
                    <a:pt x="1614" y="420"/>
                  </a:lnTo>
                  <a:lnTo>
                    <a:pt x="1644" y="426"/>
                  </a:lnTo>
                  <a:lnTo>
                    <a:pt x="1596" y="432"/>
                  </a:lnTo>
                  <a:lnTo>
                    <a:pt x="1632" y="438"/>
                  </a:lnTo>
                  <a:lnTo>
                    <a:pt x="1584" y="444"/>
                  </a:lnTo>
                  <a:lnTo>
                    <a:pt x="1584" y="462"/>
                  </a:lnTo>
                  <a:lnTo>
                    <a:pt x="1554" y="474"/>
                  </a:lnTo>
                  <a:lnTo>
                    <a:pt x="1560" y="486"/>
                  </a:lnTo>
                  <a:lnTo>
                    <a:pt x="1602" y="468"/>
                  </a:lnTo>
                  <a:lnTo>
                    <a:pt x="1590" y="498"/>
                  </a:lnTo>
                  <a:lnTo>
                    <a:pt x="1554" y="498"/>
                  </a:lnTo>
                  <a:lnTo>
                    <a:pt x="1542" y="504"/>
                  </a:lnTo>
                  <a:lnTo>
                    <a:pt x="1542" y="522"/>
                  </a:lnTo>
                  <a:close/>
                  <a:moveTo>
                    <a:pt x="5778" y="498"/>
                  </a:moveTo>
                  <a:lnTo>
                    <a:pt x="5850" y="486"/>
                  </a:lnTo>
                  <a:lnTo>
                    <a:pt x="5958" y="504"/>
                  </a:lnTo>
                  <a:lnTo>
                    <a:pt x="5952" y="492"/>
                  </a:lnTo>
                  <a:lnTo>
                    <a:pt x="5940" y="486"/>
                  </a:lnTo>
                  <a:lnTo>
                    <a:pt x="5928" y="474"/>
                  </a:lnTo>
                  <a:lnTo>
                    <a:pt x="5904" y="462"/>
                  </a:lnTo>
                  <a:lnTo>
                    <a:pt x="5844" y="462"/>
                  </a:lnTo>
                  <a:lnTo>
                    <a:pt x="5808" y="468"/>
                  </a:lnTo>
                  <a:lnTo>
                    <a:pt x="5796" y="468"/>
                  </a:lnTo>
                  <a:lnTo>
                    <a:pt x="5778" y="498"/>
                  </a:lnTo>
                  <a:close/>
                  <a:moveTo>
                    <a:pt x="5784" y="378"/>
                  </a:moveTo>
                  <a:lnTo>
                    <a:pt x="5838" y="384"/>
                  </a:lnTo>
                  <a:lnTo>
                    <a:pt x="5844" y="378"/>
                  </a:lnTo>
                  <a:lnTo>
                    <a:pt x="5850" y="366"/>
                  </a:lnTo>
                  <a:lnTo>
                    <a:pt x="5838" y="354"/>
                  </a:lnTo>
                  <a:lnTo>
                    <a:pt x="5802" y="354"/>
                  </a:lnTo>
                  <a:lnTo>
                    <a:pt x="5742" y="342"/>
                  </a:lnTo>
                  <a:lnTo>
                    <a:pt x="5724" y="342"/>
                  </a:lnTo>
                  <a:lnTo>
                    <a:pt x="5718" y="348"/>
                  </a:lnTo>
                  <a:lnTo>
                    <a:pt x="5730" y="354"/>
                  </a:lnTo>
                  <a:lnTo>
                    <a:pt x="5742" y="366"/>
                  </a:lnTo>
                  <a:lnTo>
                    <a:pt x="5754" y="372"/>
                  </a:lnTo>
                  <a:lnTo>
                    <a:pt x="5772" y="372"/>
                  </a:lnTo>
                  <a:lnTo>
                    <a:pt x="5778" y="378"/>
                  </a:lnTo>
                  <a:lnTo>
                    <a:pt x="5784" y="378"/>
                  </a:lnTo>
                  <a:close/>
                  <a:moveTo>
                    <a:pt x="5724" y="432"/>
                  </a:moveTo>
                  <a:lnTo>
                    <a:pt x="5712" y="444"/>
                  </a:lnTo>
                  <a:lnTo>
                    <a:pt x="5712" y="456"/>
                  </a:lnTo>
                  <a:lnTo>
                    <a:pt x="5724" y="462"/>
                  </a:lnTo>
                  <a:lnTo>
                    <a:pt x="5772" y="462"/>
                  </a:lnTo>
                  <a:lnTo>
                    <a:pt x="5778" y="456"/>
                  </a:lnTo>
                  <a:lnTo>
                    <a:pt x="5778" y="450"/>
                  </a:lnTo>
                  <a:lnTo>
                    <a:pt x="5766" y="438"/>
                  </a:lnTo>
                  <a:lnTo>
                    <a:pt x="5742" y="426"/>
                  </a:lnTo>
                  <a:lnTo>
                    <a:pt x="5730" y="426"/>
                  </a:lnTo>
                  <a:lnTo>
                    <a:pt x="5724" y="432"/>
                  </a:lnTo>
                  <a:close/>
                  <a:moveTo>
                    <a:pt x="3072" y="96"/>
                  </a:moveTo>
                  <a:lnTo>
                    <a:pt x="3192" y="96"/>
                  </a:lnTo>
                  <a:lnTo>
                    <a:pt x="3204" y="90"/>
                  </a:lnTo>
                  <a:lnTo>
                    <a:pt x="3228" y="90"/>
                  </a:lnTo>
                  <a:lnTo>
                    <a:pt x="3240" y="84"/>
                  </a:lnTo>
                  <a:lnTo>
                    <a:pt x="3240" y="72"/>
                  </a:lnTo>
                  <a:lnTo>
                    <a:pt x="3222" y="60"/>
                  </a:lnTo>
                  <a:lnTo>
                    <a:pt x="3192" y="42"/>
                  </a:lnTo>
                  <a:lnTo>
                    <a:pt x="3156" y="30"/>
                  </a:lnTo>
                  <a:lnTo>
                    <a:pt x="3132" y="24"/>
                  </a:lnTo>
                  <a:lnTo>
                    <a:pt x="3120" y="18"/>
                  </a:lnTo>
                  <a:lnTo>
                    <a:pt x="3108" y="18"/>
                  </a:lnTo>
                  <a:lnTo>
                    <a:pt x="3096" y="12"/>
                  </a:lnTo>
                  <a:lnTo>
                    <a:pt x="3060" y="12"/>
                  </a:lnTo>
                  <a:lnTo>
                    <a:pt x="3048" y="18"/>
                  </a:lnTo>
                  <a:lnTo>
                    <a:pt x="3036" y="18"/>
                  </a:lnTo>
                  <a:lnTo>
                    <a:pt x="3030" y="30"/>
                  </a:lnTo>
                  <a:lnTo>
                    <a:pt x="3030" y="42"/>
                  </a:lnTo>
                  <a:lnTo>
                    <a:pt x="3036" y="54"/>
                  </a:lnTo>
                  <a:lnTo>
                    <a:pt x="3048" y="66"/>
                  </a:lnTo>
                  <a:lnTo>
                    <a:pt x="3054" y="78"/>
                  </a:lnTo>
                  <a:lnTo>
                    <a:pt x="3072" y="96"/>
                  </a:lnTo>
                  <a:close/>
                  <a:moveTo>
                    <a:pt x="6138" y="408"/>
                  </a:moveTo>
                  <a:lnTo>
                    <a:pt x="6144" y="402"/>
                  </a:lnTo>
                  <a:lnTo>
                    <a:pt x="6132" y="396"/>
                  </a:lnTo>
                  <a:lnTo>
                    <a:pt x="6102" y="390"/>
                  </a:lnTo>
                  <a:lnTo>
                    <a:pt x="6036" y="390"/>
                  </a:lnTo>
                  <a:lnTo>
                    <a:pt x="6012" y="366"/>
                  </a:lnTo>
                  <a:lnTo>
                    <a:pt x="6000" y="360"/>
                  </a:lnTo>
                  <a:lnTo>
                    <a:pt x="5970" y="360"/>
                  </a:lnTo>
                  <a:lnTo>
                    <a:pt x="5958" y="366"/>
                  </a:lnTo>
                  <a:lnTo>
                    <a:pt x="5910" y="366"/>
                  </a:lnTo>
                  <a:lnTo>
                    <a:pt x="5946" y="390"/>
                  </a:lnTo>
                  <a:lnTo>
                    <a:pt x="5964" y="396"/>
                  </a:lnTo>
                  <a:lnTo>
                    <a:pt x="6000" y="402"/>
                  </a:lnTo>
                  <a:lnTo>
                    <a:pt x="6054" y="414"/>
                  </a:lnTo>
                  <a:lnTo>
                    <a:pt x="6102" y="414"/>
                  </a:lnTo>
                  <a:lnTo>
                    <a:pt x="6138" y="408"/>
                  </a:lnTo>
                  <a:close/>
                  <a:moveTo>
                    <a:pt x="7602" y="744"/>
                  </a:moveTo>
                  <a:lnTo>
                    <a:pt x="7596" y="732"/>
                  </a:lnTo>
                  <a:lnTo>
                    <a:pt x="7572" y="726"/>
                  </a:lnTo>
                  <a:lnTo>
                    <a:pt x="7512" y="714"/>
                  </a:lnTo>
                  <a:lnTo>
                    <a:pt x="7500" y="714"/>
                  </a:lnTo>
                  <a:lnTo>
                    <a:pt x="7512" y="726"/>
                  </a:lnTo>
                  <a:lnTo>
                    <a:pt x="7548" y="738"/>
                  </a:lnTo>
                  <a:lnTo>
                    <a:pt x="7584" y="744"/>
                  </a:lnTo>
                  <a:lnTo>
                    <a:pt x="7602" y="744"/>
                  </a:lnTo>
                  <a:close/>
                  <a:moveTo>
                    <a:pt x="3162" y="120"/>
                  </a:moveTo>
                  <a:lnTo>
                    <a:pt x="3216" y="138"/>
                  </a:lnTo>
                  <a:lnTo>
                    <a:pt x="3246" y="144"/>
                  </a:lnTo>
                  <a:lnTo>
                    <a:pt x="3264" y="144"/>
                  </a:lnTo>
                  <a:lnTo>
                    <a:pt x="3312" y="138"/>
                  </a:lnTo>
                  <a:lnTo>
                    <a:pt x="3372" y="156"/>
                  </a:lnTo>
                  <a:lnTo>
                    <a:pt x="3432" y="156"/>
                  </a:lnTo>
                  <a:lnTo>
                    <a:pt x="3426" y="138"/>
                  </a:lnTo>
                  <a:lnTo>
                    <a:pt x="3402" y="102"/>
                  </a:lnTo>
                  <a:lnTo>
                    <a:pt x="3384" y="96"/>
                  </a:lnTo>
                  <a:lnTo>
                    <a:pt x="3372" y="90"/>
                  </a:lnTo>
                  <a:lnTo>
                    <a:pt x="3354" y="96"/>
                  </a:lnTo>
                  <a:lnTo>
                    <a:pt x="3318" y="114"/>
                  </a:lnTo>
                  <a:lnTo>
                    <a:pt x="3294" y="90"/>
                  </a:lnTo>
                  <a:lnTo>
                    <a:pt x="3282" y="90"/>
                  </a:lnTo>
                  <a:lnTo>
                    <a:pt x="3210" y="102"/>
                  </a:lnTo>
                  <a:lnTo>
                    <a:pt x="3174" y="114"/>
                  </a:lnTo>
                  <a:lnTo>
                    <a:pt x="3162" y="120"/>
                  </a:lnTo>
                  <a:close/>
                  <a:moveTo>
                    <a:pt x="3582" y="198"/>
                  </a:moveTo>
                  <a:lnTo>
                    <a:pt x="3744" y="192"/>
                  </a:lnTo>
                  <a:lnTo>
                    <a:pt x="3702" y="168"/>
                  </a:lnTo>
                  <a:lnTo>
                    <a:pt x="3696" y="168"/>
                  </a:lnTo>
                  <a:lnTo>
                    <a:pt x="3690" y="162"/>
                  </a:lnTo>
                  <a:lnTo>
                    <a:pt x="3666" y="150"/>
                  </a:lnTo>
                  <a:lnTo>
                    <a:pt x="3648" y="144"/>
                  </a:lnTo>
                  <a:lnTo>
                    <a:pt x="3636" y="138"/>
                  </a:lnTo>
                  <a:lnTo>
                    <a:pt x="3618" y="138"/>
                  </a:lnTo>
                  <a:lnTo>
                    <a:pt x="3606" y="144"/>
                  </a:lnTo>
                  <a:lnTo>
                    <a:pt x="3600" y="150"/>
                  </a:lnTo>
                  <a:lnTo>
                    <a:pt x="3588" y="156"/>
                  </a:lnTo>
                  <a:lnTo>
                    <a:pt x="3588" y="150"/>
                  </a:lnTo>
                  <a:lnTo>
                    <a:pt x="3582" y="144"/>
                  </a:lnTo>
                  <a:lnTo>
                    <a:pt x="3576" y="132"/>
                  </a:lnTo>
                  <a:lnTo>
                    <a:pt x="3570" y="126"/>
                  </a:lnTo>
                  <a:lnTo>
                    <a:pt x="3546" y="114"/>
                  </a:lnTo>
                  <a:lnTo>
                    <a:pt x="3522" y="126"/>
                  </a:lnTo>
                  <a:lnTo>
                    <a:pt x="3504" y="162"/>
                  </a:lnTo>
                  <a:lnTo>
                    <a:pt x="3498" y="192"/>
                  </a:lnTo>
                  <a:lnTo>
                    <a:pt x="3492" y="210"/>
                  </a:lnTo>
                  <a:lnTo>
                    <a:pt x="3516" y="222"/>
                  </a:lnTo>
                  <a:lnTo>
                    <a:pt x="3534" y="216"/>
                  </a:lnTo>
                  <a:lnTo>
                    <a:pt x="3546" y="216"/>
                  </a:lnTo>
                  <a:lnTo>
                    <a:pt x="3582" y="198"/>
                  </a:lnTo>
                  <a:close/>
                  <a:moveTo>
                    <a:pt x="5622" y="420"/>
                  </a:moveTo>
                  <a:lnTo>
                    <a:pt x="5640" y="390"/>
                  </a:lnTo>
                  <a:lnTo>
                    <a:pt x="5754" y="390"/>
                  </a:lnTo>
                  <a:lnTo>
                    <a:pt x="5688" y="360"/>
                  </a:lnTo>
                  <a:lnTo>
                    <a:pt x="5700" y="336"/>
                  </a:lnTo>
                  <a:lnTo>
                    <a:pt x="5610" y="318"/>
                  </a:lnTo>
                  <a:lnTo>
                    <a:pt x="5628" y="348"/>
                  </a:lnTo>
                  <a:lnTo>
                    <a:pt x="5616" y="342"/>
                  </a:lnTo>
                  <a:lnTo>
                    <a:pt x="5592" y="336"/>
                  </a:lnTo>
                  <a:lnTo>
                    <a:pt x="5556" y="330"/>
                  </a:lnTo>
                  <a:lnTo>
                    <a:pt x="5514" y="318"/>
                  </a:lnTo>
                  <a:lnTo>
                    <a:pt x="5454" y="318"/>
                  </a:lnTo>
                  <a:lnTo>
                    <a:pt x="5448" y="330"/>
                  </a:lnTo>
                  <a:lnTo>
                    <a:pt x="5460" y="354"/>
                  </a:lnTo>
                  <a:lnTo>
                    <a:pt x="5496" y="372"/>
                  </a:lnTo>
                  <a:lnTo>
                    <a:pt x="5538" y="390"/>
                  </a:lnTo>
                  <a:lnTo>
                    <a:pt x="5574" y="408"/>
                  </a:lnTo>
                  <a:lnTo>
                    <a:pt x="5610" y="414"/>
                  </a:lnTo>
                  <a:lnTo>
                    <a:pt x="5622" y="420"/>
                  </a:lnTo>
                  <a:close/>
                  <a:moveTo>
                    <a:pt x="4320" y="432"/>
                  </a:moveTo>
                  <a:lnTo>
                    <a:pt x="4368" y="444"/>
                  </a:lnTo>
                  <a:lnTo>
                    <a:pt x="4380" y="444"/>
                  </a:lnTo>
                  <a:lnTo>
                    <a:pt x="4392" y="438"/>
                  </a:lnTo>
                  <a:lnTo>
                    <a:pt x="4398" y="438"/>
                  </a:lnTo>
                  <a:lnTo>
                    <a:pt x="4404" y="432"/>
                  </a:lnTo>
                  <a:lnTo>
                    <a:pt x="4404" y="426"/>
                  </a:lnTo>
                  <a:lnTo>
                    <a:pt x="4398" y="426"/>
                  </a:lnTo>
                  <a:lnTo>
                    <a:pt x="4362" y="414"/>
                  </a:lnTo>
                  <a:lnTo>
                    <a:pt x="4344" y="420"/>
                  </a:lnTo>
                  <a:lnTo>
                    <a:pt x="4332" y="420"/>
                  </a:lnTo>
                  <a:lnTo>
                    <a:pt x="4320" y="432"/>
                  </a:lnTo>
                  <a:close/>
                  <a:moveTo>
                    <a:pt x="5424" y="354"/>
                  </a:moveTo>
                  <a:lnTo>
                    <a:pt x="5370" y="336"/>
                  </a:lnTo>
                  <a:lnTo>
                    <a:pt x="5394" y="366"/>
                  </a:lnTo>
                  <a:lnTo>
                    <a:pt x="5424" y="354"/>
                  </a:lnTo>
                  <a:close/>
                  <a:moveTo>
                    <a:pt x="7986" y="666"/>
                  </a:moveTo>
                  <a:lnTo>
                    <a:pt x="8034" y="654"/>
                  </a:lnTo>
                  <a:lnTo>
                    <a:pt x="8088" y="654"/>
                  </a:lnTo>
                  <a:lnTo>
                    <a:pt x="8100" y="648"/>
                  </a:lnTo>
                  <a:lnTo>
                    <a:pt x="8106" y="642"/>
                  </a:lnTo>
                  <a:lnTo>
                    <a:pt x="8106" y="636"/>
                  </a:lnTo>
                  <a:lnTo>
                    <a:pt x="8100" y="630"/>
                  </a:lnTo>
                  <a:lnTo>
                    <a:pt x="8088" y="630"/>
                  </a:lnTo>
                  <a:lnTo>
                    <a:pt x="8052" y="618"/>
                  </a:lnTo>
                  <a:lnTo>
                    <a:pt x="8028" y="612"/>
                  </a:lnTo>
                  <a:lnTo>
                    <a:pt x="8010" y="606"/>
                  </a:lnTo>
                  <a:lnTo>
                    <a:pt x="7968" y="606"/>
                  </a:lnTo>
                  <a:lnTo>
                    <a:pt x="7944" y="618"/>
                  </a:lnTo>
                  <a:lnTo>
                    <a:pt x="7938" y="630"/>
                  </a:lnTo>
                  <a:lnTo>
                    <a:pt x="7938" y="654"/>
                  </a:lnTo>
                  <a:lnTo>
                    <a:pt x="7944" y="666"/>
                  </a:lnTo>
                  <a:lnTo>
                    <a:pt x="7950" y="666"/>
                  </a:lnTo>
                  <a:lnTo>
                    <a:pt x="7962" y="672"/>
                  </a:lnTo>
                  <a:lnTo>
                    <a:pt x="7968" y="672"/>
                  </a:lnTo>
                  <a:lnTo>
                    <a:pt x="7980" y="666"/>
                  </a:lnTo>
                  <a:lnTo>
                    <a:pt x="7986" y="666"/>
                  </a:lnTo>
                  <a:close/>
                  <a:moveTo>
                    <a:pt x="162" y="1788"/>
                  </a:moveTo>
                  <a:lnTo>
                    <a:pt x="150" y="1788"/>
                  </a:lnTo>
                  <a:lnTo>
                    <a:pt x="138" y="1794"/>
                  </a:lnTo>
                  <a:lnTo>
                    <a:pt x="114" y="1794"/>
                  </a:lnTo>
                  <a:lnTo>
                    <a:pt x="108" y="1788"/>
                  </a:lnTo>
                  <a:lnTo>
                    <a:pt x="96" y="1788"/>
                  </a:lnTo>
                  <a:lnTo>
                    <a:pt x="96" y="1782"/>
                  </a:lnTo>
                  <a:lnTo>
                    <a:pt x="84" y="1782"/>
                  </a:lnTo>
                  <a:lnTo>
                    <a:pt x="84" y="1788"/>
                  </a:lnTo>
                  <a:lnTo>
                    <a:pt x="72" y="1800"/>
                  </a:lnTo>
                  <a:lnTo>
                    <a:pt x="12" y="1800"/>
                  </a:lnTo>
                  <a:lnTo>
                    <a:pt x="0" y="1812"/>
                  </a:lnTo>
                  <a:lnTo>
                    <a:pt x="0" y="1818"/>
                  </a:lnTo>
                  <a:lnTo>
                    <a:pt x="12" y="1830"/>
                  </a:lnTo>
                  <a:lnTo>
                    <a:pt x="6" y="1842"/>
                  </a:lnTo>
                  <a:lnTo>
                    <a:pt x="12" y="1848"/>
                  </a:lnTo>
                  <a:lnTo>
                    <a:pt x="18" y="1848"/>
                  </a:lnTo>
                  <a:lnTo>
                    <a:pt x="24" y="1842"/>
                  </a:lnTo>
                  <a:lnTo>
                    <a:pt x="48" y="1842"/>
                  </a:lnTo>
                  <a:lnTo>
                    <a:pt x="54" y="1848"/>
                  </a:lnTo>
                  <a:lnTo>
                    <a:pt x="66" y="1848"/>
                  </a:lnTo>
                  <a:lnTo>
                    <a:pt x="72" y="1854"/>
                  </a:lnTo>
                  <a:lnTo>
                    <a:pt x="162" y="1854"/>
                  </a:lnTo>
                  <a:lnTo>
                    <a:pt x="162" y="1848"/>
                  </a:lnTo>
                  <a:lnTo>
                    <a:pt x="168" y="1848"/>
                  </a:lnTo>
                  <a:lnTo>
                    <a:pt x="162" y="1830"/>
                  </a:lnTo>
                  <a:lnTo>
                    <a:pt x="174" y="1818"/>
                  </a:lnTo>
                  <a:lnTo>
                    <a:pt x="174" y="1800"/>
                  </a:lnTo>
                  <a:lnTo>
                    <a:pt x="168" y="1788"/>
                  </a:lnTo>
                  <a:lnTo>
                    <a:pt x="162" y="1788"/>
                  </a:lnTo>
                  <a:close/>
                  <a:moveTo>
                    <a:pt x="1038" y="90"/>
                  </a:moveTo>
                  <a:lnTo>
                    <a:pt x="1062" y="72"/>
                  </a:lnTo>
                  <a:lnTo>
                    <a:pt x="1032" y="72"/>
                  </a:lnTo>
                  <a:lnTo>
                    <a:pt x="1032" y="84"/>
                  </a:lnTo>
                  <a:lnTo>
                    <a:pt x="1038" y="90"/>
                  </a:lnTo>
                  <a:close/>
                  <a:moveTo>
                    <a:pt x="990" y="72"/>
                  </a:moveTo>
                  <a:lnTo>
                    <a:pt x="1074" y="54"/>
                  </a:lnTo>
                  <a:lnTo>
                    <a:pt x="1044" y="42"/>
                  </a:lnTo>
                  <a:lnTo>
                    <a:pt x="996" y="54"/>
                  </a:lnTo>
                  <a:lnTo>
                    <a:pt x="948" y="54"/>
                  </a:lnTo>
                  <a:lnTo>
                    <a:pt x="966" y="66"/>
                  </a:lnTo>
                  <a:lnTo>
                    <a:pt x="990" y="72"/>
                  </a:lnTo>
                  <a:close/>
                  <a:moveTo>
                    <a:pt x="1122" y="90"/>
                  </a:moveTo>
                  <a:lnTo>
                    <a:pt x="1128" y="78"/>
                  </a:lnTo>
                  <a:lnTo>
                    <a:pt x="1152" y="78"/>
                  </a:lnTo>
                  <a:lnTo>
                    <a:pt x="1164" y="66"/>
                  </a:lnTo>
                  <a:lnTo>
                    <a:pt x="1218" y="66"/>
                  </a:lnTo>
                  <a:lnTo>
                    <a:pt x="1218" y="60"/>
                  </a:lnTo>
                  <a:lnTo>
                    <a:pt x="1206" y="54"/>
                  </a:lnTo>
                  <a:lnTo>
                    <a:pt x="1182" y="54"/>
                  </a:lnTo>
                  <a:lnTo>
                    <a:pt x="1182" y="48"/>
                  </a:lnTo>
                  <a:lnTo>
                    <a:pt x="1176" y="48"/>
                  </a:lnTo>
                  <a:lnTo>
                    <a:pt x="1164" y="42"/>
                  </a:lnTo>
                  <a:lnTo>
                    <a:pt x="1140" y="42"/>
                  </a:lnTo>
                  <a:lnTo>
                    <a:pt x="1134" y="48"/>
                  </a:lnTo>
                  <a:lnTo>
                    <a:pt x="1128" y="60"/>
                  </a:lnTo>
                  <a:lnTo>
                    <a:pt x="1128" y="66"/>
                  </a:lnTo>
                  <a:lnTo>
                    <a:pt x="1122" y="66"/>
                  </a:lnTo>
                  <a:lnTo>
                    <a:pt x="1116" y="72"/>
                  </a:lnTo>
                  <a:lnTo>
                    <a:pt x="1104" y="72"/>
                  </a:lnTo>
                  <a:lnTo>
                    <a:pt x="1086" y="78"/>
                  </a:lnTo>
                  <a:lnTo>
                    <a:pt x="1080" y="78"/>
                  </a:lnTo>
                  <a:lnTo>
                    <a:pt x="1074" y="84"/>
                  </a:lnTo>
                  <a:lnTo>
                    <a:pt x="1080" y="84"/>
                  </a:lnTo>
                  <a:lnTo>
                    <a:pt x="1092" y="90"/>
                  </a:lnTo>
                  <a:lnTo>
                    <a:pt x="1122" y="90"/>
                  </a:lnTo>
                  <a:close/>
                  <a:moveTo>
                    <a:pt x="1176" y="78"/>
                  </a:moveTo>
                  <a:lnTo>
                    <a:pt x="1158" y="90"/>
                  </a:lnTo>
                  <a:lnTo>
                    <a:pt x="1176" y="102"/>
                  </a:lnTo>
                  <a:lnTo>
                    <a:pt x="1194" y="108"/>
                  </a:lnTo>
                  <a:lnTo>
                    <a:pt x="1248" y="102"/>
                  </a:lnTo>
                  <a:lnTo>
                    <a:pt x="1242" y="90"/>
                  </a:lnTo>
                  <a:lnTo>
                    <a:pt x="1212" y="90"/>
                  </a:lnTo>
                  <a:lnTo>
                    <a:pt x="1176" y="78"/>
                  </a:lnTo>
                  <a:close/>
                  <a:moveTo>
                    <a:pt x="7812" y="2436"/>
                  </a:moveTo>
                  <a:lnTo>
                    <a:pt x="7782" y="2400"/>
                  </a:lnTo>
                  <a:lnTo>
                    <a:pt x="7776" y="2400"/>
                  </a:lnTo>
                  <a:lnTo>
                    <a:pt x="7770" y="2394"/>
                  </a:lnTo>
                  <a:lnTo>
                    <a:pt x="7752" y="2388"/>
                  </a:lnTo>
                  <a:lnTo>
                    <a:pt x="7728" y="2364"/>
                  </a:lnTo>
                  <a:lnTo>
                    <a:pt x="7722" y="2352"/>
                  </a:lnTo>
                  <a:lnTo>
                    <a:pt x="7704" y="2298"/>
                  </a:lnTo>
                  <a:lnTo>
                    <a:pt x="7698" y="2286"/>
                  </a:lnTo>
                  <a:lnTo>
                    <a:pt x="7698" y="2274"/>
                  </a:lnTo>
                  <a:lnTo>
                    <a:pt x="7674" y="2250"/>
                  </a:lnTo>
                  <a:lnTo>
                    <a:pt x="7680" y="2244"/>
                  </a:lnTo>
                  <a:lnTo>
                    <a:pt x="7698" y="2244"/>
                  </a:lnTo>
                  <a:lnTo>
                    <a:pt x="7770" y="2268"/>
                  </a:lnTo>
                  <a:lnTo>
                    <a:pt x="7800" y="2280"/>
                  </a:lnTo>
                  <a:lnTo>
                    <a:pt x="7812" y="2286"/>
                  </a:lnTo>
                  <a:lnTo>
                    <a:pt x="7740" y="2232"/>
                  </a:lnTo>
                  <a:lnTo>
                    <a:pt x="7734" y="2226"/>
                  </a:lnTo>
                  <a:lnTo>
                    <a:pt x="7722" y="2202"/>
                  </a:lnTo>
                  <a:lnTo>
                    <a:pt x="7710" y="2196"/>
                  </a:lnTo>
                  <a:lnTo>
                    <a:pt x="7704" y="2184"/>
                  </a:lnTo>
                  <a:lnTo>
                    <a:pt x="7698" y="2178"/>
                  </a:lnTo>
                  <a:lnTo>
                    <a:pt x="7674" y="2166"/>
                  </a:lnTo>
                  <a:lnTo>
                    <a:pt x="7668" y="2160"/>
                  </a:lnTo>
                  <a:lnTo>
                    <a:pt x="7656" y="2154"/>
                  </a:lnTo>
                  <a:lnTo>
                    <a:pt x="7578" y="2070"/>
                  </a:lnTo>
                  <a:lnTo>
                    <a:pt x="7554" y="2070"/>
                  </a:lnTo>
                  <a:lnTo>
                    <a:pt x="7542" y="2040"/>
                  </a:lnTo>
                  <a:lnTo>
                    <a:pt x="7524" y="2040"/>
                  </a:lnTo>
                  <a:lnTo>
                    <a:pt x="7512" y="2028"/>
                  </a:lnTo>
                  <a:lnTo>
                    <a:pt x="7500" y="2004"/>
                  </a:lnTo>
                  <a:lnTo>
                    <a:pt x="7500" y="1980"/>
                  </a:lnTo>
                  <a:lnTo>
                    <a:pt x="7470" y="1944"/>
                  </a:lnTo>
                  <a:lnTo>
                    <a:pt x="7446" y="1950"/>
                  </a:lnTo>
                  <a:lnTo>
                    <a:pt x="7434" y="1920"/>
                  </a:lnTo>
                  <a:lnTo>
                    <a:pt x="7392" y="1890"/>
                  </a:lnTo>
                  <a:lnTo>
                    <a:pt x="7380" y="1866"/>
                  </a:lnTo>
                  <a:lnTo>
                    <a:pt x="7368" y="1860"/>
                  </a:lnTo>
                  <a:lnTo>
                    <a:pt x="7362" y="1854"/>
                  </a:lnTo>
                  <a:lnTo>
                    <a:pt x="7344" y="1854"/>
                  </a:lnTo>
                  <a:lnTo>
                    <a:pt x="7344" y="1860"/>
                  </a:lnTo>
                  <a:lnTo>
                    <a:pt x="7392" y="1908"/>
                  </a:lnTo>
                  <a:lnTo>
                    <a:pt x="7392" y="1914"/>
                  </a:lnTo>
                  <a:lnTo>
                    <a:pt x="7386" y="1914"/>
                  </a:lnTo>
                  <a:lnTo>
                    <a:pt x="7380" y="1908"/>
                  </a:lnTo>
                  <a:lnTo>
                    <a:pt x="7368" y="1908"/>
                  </a:lnTo>
                  <a:lnTo>
                    <a:pt x="7362" y="1914"/>
                  </a:lnTo>
                  <a:lnTo>
                    <a:pt x="7362" y="1926"/>
                  </a:lnTo>
                  <a:lnTo>
                    <a:pt x="7374" y="1950"/>
                  </a:lnTo>
                  <a:lnTo>
                    <a:pt x="7386" y="1962"/>
                  </a:lnTo>
                  <a:lnTo>
                    <a:pt x="7392" y="1974"/>
                  </a:lnTo>
                  <a:lnTo>
                    <a:pt x="7404" y="1980"/>
                  </a:lnTo>
                  <a:lnTo>
                    <a:pt x="7404" y="1992"/>
                  </a:lnTo>
                  <a:lnTo>
                    <a:pt x="7416" y="2016"/>
                  </a:lnTo>
                  <a:lnTo>
                    <a:pt x="7422" y="2022"/>
                  </a:lnTo>
                  <a:lnTo>
                    <a:pt x="7440" y="2034"/>
                  </a:lnTo>
                  <a:lnTo>
                    <a:pt x="7470" y="2052"/>
                  </a:lnTo>
                  <a:lnTo>
                    <a:pt x="7500" y="2076"/>
                  </a:lnTo>
                  <a:lnTo>
                    <a:pt x="7518" y="2100"/>
                  </a:lnTo>
                  <a:lnTo>
                    <a:pt x="7524" y="2112"/>
                  </a:lnTo>
                  <a:lnTo>
                    <a:pt x="7536" y="2130"/>
                  </a:lnTo>
                  <a:lnTo>
                    <a:pt x="7536" y="2142"/>
                  </a:lnTo>
                  <a:lnTo>
                    <a:pt x="7548" y="2154"/>
                  </a:lnTo>
                  <a:lnTo>
                    <a:pt x="7554" y="2166"/>
                  </a:lnTo>
                  <a:lnTo>
                    <a:pt x="7572" y="2184"/>
                  </a:lnTo>
                  <a:lnTo>
                    <a:pt x="7590" y="2208"/>
                  </a:lnTo>
                  <a:lnTo>
                    <a:pt x="7608" y="2238"/>
                  </a:lnTo>
                  <a:lnTo>
                    <a:pt x="7620" y="2262"/>
                  </a:lnTo>
                  <a:lnTo>
                    <a:pt x="7626" y="2268"/>
                  </a:lnTo>
                  <a:lnTo>
                    <a:pt x="7626" y="2280"/>
                  </a:lnTo>
                  <a:lnTo>
                    <a:pt x="7632" y="2292"/>
                  </a:lnTo>
                  <a:lnTo>
                    <a:pt x="7644" y="2304"/>
                  </a:lnTo>
                  <a:lnTo>
                    <a:pt x="7656" y="2304"/>
                  </a:lnTo>
                  <a:lnTo>
                    <a:pt x="7668" y="2310"/>
                  </a:lnTo>
                  <a:lnTo>
                    <a:pt x="7674" y="2322"/>
                  </a:lnTo>
                  <a:lnTo>
                    <a:pt x="7686" y="2334"/>
                  </a:lnTo>
                  <a:lnTo>
                    <a:pt x="7698" y="2358"/>
                  </a:lnTo>
                  <a:lnTo>
                    <a:pt x="7698" y="2376"/>
                  </a:lnTo>
                  <a:lnTo>
                    <a:pt x="7740" y="2412"/>
                  </a:lnTo>
                  <a:lnTo>
                    <a:pt x="7752" y="2466"/>
                  </a:lnTo>
                  <a:lnTo>
                    <a:pt x="7794" y="2508"/>
                  </a:lnTo>
                  <a:lnTo>
                    <a:pt x="7794" y="2502"/>
                  </a:lnTo>
                  <a:lnTo>
                    <a:pt x="7788" y="2496"/>
                  </a:lnTo>
                  <a:lnTo>
                    <a:pt x="7788" y="2484"/>
                  </a:lnTo>
                  <a:lnTo>
                    <a:pt x="7782" y="2472"/>
                  </a:lnTo>
                  <a:lnTo>
                    <a:pt x="7782" y="2460"/>
                  </a:lnTo>
                  <a:lnTo>
                    <a:pt x="7776" y="2448"/>
                  </a:lnTo>
                  <a:lnTo>
                    <a:pt x="7782" y="2442"/>
                  </a:lnTo>
                  <a:lnTo>
                    <a:pt x="7788" y="2442"/>
                  </a:lnTo>
                  <a:lnTo>
                    <a:pt x="7800" y="2454"/>
                  </a:lnTo>
                  <a:lnTo>
                    <a:pt x="7830" y="2454"/>
                  </a:lnTo>
                  <a:lnTo>
                    <a:pt x="7866" y="2496"/>
                  </a:lnTo>
                  <a:lnTo>
                    <a:pt x="7866" y="2472"/>
                  </a:lnTo>
                  <a:lnTo>
                    <a:pt x="7836" y="2430"/>
                  </a:lnTo>
                  <a:lnTo>
                    <a:pt x="7812" y="2436"/>
                  </a:lnTo>
                  <a:close/>
                  <a:moveTo>
                    <a:pt x="1344" y="84"/>
                  </a:moveTo>
                  <a:lnTo>
                    <a:pt x="1350" y="72"/>
                  </a:lnTo>
                  <a:lnTo>
                    <a:pt x="1308" y="66"/>
                  </a:lnTo>
                  <a:lnTo>
                    <a:pt x="1284" y="78"/>
                  </a:lnTo>
                  <a:lnTo>
                    <a:pt x="1290" y="90"/>
                  </a:lnTo>
                  <a:lnTo>
                    <a:pt x="1344" y="84"/>
                  </a:lnTo>
                  <a:close/>
                  <a:moveTo>
                    <a:pt x="9048" y="996"/>
                  </a:moveTo>
                  <a:lnTo>
                    <a:pt x="9036" y="984"/>
                  </a:lnTo>
                  <a:lnTo>
                    <a:pt x="9024" y="978"/>
                  </a:lnTo>
                  <a:lnTo>
                    <a:pt x="9006" y="972"/>
                  </a:lnTo>
                  <a:lnTo>
                    <a:pt x="8994" y="966"/>
                  </a:lnTo>
                  <a:lnTo>
                    <a:pt x="8982" y="966"/>
                  </a:lnTo>
                  <a:lnTo>
                    <a:pt x="8940" y="948"/>
                  </a:lnTo>
                  <a:lnTo>
                    <a:pt x="8898" y="948"/>
                  </a:lnTo>
                  <a:lnTo>
                    <a:pt x="8868" y="930"/>
                  </a:lnTo>
                  <a:lnTo>
                    <a:pt x="8778" y="924"/>
                  </a:lnTo>
                  <a:lnTo>
                    <a:pt x="8736" y="906"/>
                  </a:lnTo>
                  <a:lnTo>
                    <a:pt x="8700" y="906"/>
                  </a:lnTo>
                  <a:lnTo>
                    <a:pt x="8754" y="942"/>
                  </a:lnTo>
                  <a:lnTo>
                    <a:pt x="8808" y="966"/>
                  </a:lnTo>
                  <a:lnTo>
                    <a:pt x="8796" y="966"/>
                  </a:lnTo>
                  <a:lnTo>
                    <a:pt x="8784" y="972"/>
                  </a:lnTo>
                  <a:lnTo>
                    <a:pt x="8754" y="972"/>
                  </a:lnTo>
                  <a:lnTo>
                    <a:pt x="8730" y="960"/>
                  </a:lnTo>
                  <a:lnTo>
                    <a:pt x="8676" y="906"/>
                  </a:lnTo>
                  <a:lnTo>
                    <a:pt x="8580" y="870"/>
                  </a:lnTo>
                  <a:lnTo>
                    <a:pt x="8496" y="846"/>
                  </a:lnTo>
                  <a:lnTo>
                    <a:pt x="8442" y="834"/>
                  </a:lnTo>
                  <a:lnTo>
                    <a:pt x="8370" y="822"/>
                  </a:lnTo>
                  <a:lnTo>
                    <a:pt x="8280" y="804"/>
                  </a:lnTo>
                  <a:lnTo>
                    <a:pt x="8190" y="780"/>
                  </a:lnTo>
                  <a:lnTo>
                    <a:pt x="8112" y="762"/>
                  </a:lnTo>
                  <a:lnTo>
                    <a:pt x="8052" y="750"/>
                  </a:lnTo>
                  <a:lnTo>
                    <a:pt x="7998" y="738"/>
                  </a:lnTo>
                  <a:lnTo>
                    <a:pt x="7956" y="732"/>
                  </a:lnTo>
                  <a:lnTo>
                    <a:pt x="7758" y="732"/>
                  </a:lnTo>
                  <a:lnTo>
                    <a:pt x="7746" y="714"/>
                  </a:lnTo>
                  <a:lnTo>
                    <a:pt x="7698" y="720"/>
                  </a:lnTo>
                  <a:lnTo>
                    <a:pt x="7680" y="708"/>
                  </a:lnTo>
                  <a:lnTo>
                    <a:pt x="7626" y="708"/>
                  </a:lnTo>
                  <a:lnTo>
                    <a:pt x="7650" y="726"/>
                  </a:lnTo>
                  <a:lnTo>
                    <a:pt x="7644" y="744"/>
                  </a:lnTo>
                  <a:lnTo>
                    <a:pt x="7656" y="744"/>
                  </a:lnTo>
                  <a:lnTo>
                    <a:pt x="7680" y="756"/>
                  </a:lnTo>
                  <a:lnTo>
                    <a:pt x="7716" y="762"/>
                  </a:lnTo>
                  <a:lnTo>
                    <a:pt x="7740" y="774"/>
                  </a:lnTo>
                  <a:lnTo>
                    <a:pt x="7758" y="786"/>
                  </a:lnTo>
                  <a:lnTo>
                    <a:pt x="7752" y="798"/>
                  </a:lnTo>
                  <a:lnTo>
                    <a:pt x="7728" y="804"/>
                  </a:lnTo>
                  <a:lnTo>
                    <a:pt x="7698" y="804"/>
                  </a:lnTo>
                  <a:lnTo>
                    <a:pt x="7686" y="798"/>
                  </a:lnTo>
                  <a:lnTo>
                    <a:pt x="7680" y="792"/>
                  </a:lnTo>
                  <a:lnTo>
                    <a:pt x="7656" y="774"/>
                  </a:lnTo>
                  <a:lnTo>
                    <a:pt x="7584" y="774"/>
                  </a:lnTo>
                  <a:lnTo>
                    <a:pt x="7530" y="738"/>
                  </a:lnTo>
                  <a:lnTo>
                    <a:pt x="7524" y="738"/>
                  </a:lnTo>
                  <a:lnTo>
                    <a:pt x="7518" y="744"/>
                  </a:lnTo>
                  <a:lnTo>
                    <a:pt x="7506" y="744"/>
                  </a:lnTo>
                  <a:lnTo>
                    <a:pt x="7500" y="750"/>
                  </a:lnTo>
                  <a:lnTo>
                    <a:pt x="7446" y="750"/>
                  </a:lnTo>
                  <a:lnTo>
                    <a:pt x="7440" y="738"/>
                  </a:lnTo>
                  <a:lnTo>
                    <a:pt x="7344" y="744"/>
                  </a:lnTo>
                  <a:lnTo>
                    <a:pt x="7320" y="726"/>
                  </a:lnTo>
                  <a:lnTo>
                    <a:pt x="7314" y="732"/>
                  </a:lnTo>
                  <a:lnTo>
                    <a:pt x="7212" y="732"/>
                  </a:lnTo>
                  <a:lnTo>
                    <a:pt x="7206" y="738"/>
                  </a:lnTo>
                  <a:lnTo>
                    <a:pt x="7212" y="744"/>
                  </a:lnTo>
                  <a:lnTo>
                    <a:pt x="7218" y="756"/>
                  </a:lnTo>
                  <a:lnTo>
                    <a:pt x="7254" y="792"/>
                  </a:lnTo>
                  <a:lnTo>
                    <a:pt x="7248" y="792"/>
                  </a:lnTo>
                  <a:lnTo>
                    <a:pt x="7242" y="786"/>
                  </a:lnTo>
                  <a:lnTo>
                    <a:pt x="7230" y="780"/>
                  </a:lnTo>
                  <a:lnTo>
                    <a:pt x="7218" y="768"/>
                  </a:lnTo>
                  <a:lnTo>
                    <a:pt x="7206" y="762"/>
                  </a:lnTo>
                  <a:lnTo>
                    <a:pt x="7194" y="750"/>
                  </a:lnTo>
                  <a:lnTo>
                    <a:pt x="7176" y="744"/>
                  </a:lnTo>
                  <a:lnTo>
                    <a:pt x="7104" y="732"/>
                  </a:lnTo>
                  <a:lnTo>
                    <a:pt x="7086" y="732"/>
                  </a:lnTo>
                  <a:lnTo>
                    <a:pt x="7086" y="726"/>
                  </a:lnTo>
                  <a:lnTo>
                    <a:pt x="7056" y="696"/>
                  </a:lnTo>
                  <a:lnTo>
                    <a:pt x="7032" y="684"/>
                  </a:lnTo>
                  <a:lnTo>
                    <a:pt x="6990" y="666"/>
                  </a:lnTo>
                  <a:lnTo>
                    <a:pt x="6948" y="660"/>
                  </a:lnTo>
                  <a:lnTo>
                    <a:pt x="6912" y="654"/>
                  </a:lnTo>
                  <a:lnTo>
                    <a:pt x="6882" y="654"/>
                  </a:lnTo>
                  <a:lnTo>
                    <a:pt x="6864" y="648"/>
                  </a:lnTo>
                  <a:lnTo>
                    <a:pt x="6834" y="648"/>
                  </a:lnTo>
                  <a:lnTo>
                    <a:pt x="6786" y="636"/>
                  </a:lnTo>
                  <a:lnTo>
                    <a:pt x="6774" y="642"/>
                  </a:lnTo>
                  <a:lnTo>
                    <a:pt x="6714" y="642"/>
                  </a:lnTo>
                  <a:lnTo>
                    <a:pt x="6696" y="660"/>
                  </a:lnTo>
                  <a:lnTo>
                    <a:pt x="6684" y="666"/>
                  </a:lnTo>
                  <a:lnTo>
                    <a:pt x="6648" y="666"/>
                  </a:lnTo>
                  <a:lnTo>
                    <a:pt x="6630" y="660"/>
                  </a:lnTo>
                  <a:lnTo>
                    <a:pt x="6594" y="660"/>
                  </a:lnTo>
                  <a:lnTo>
                    <a:pt x="6582" y="654"/>
                  </a:lnTo>
                  <a:lnTo>
                    <a:pt x="6576" y="648"/>
                  </a:lnTo>
                  <a:lnTo>
                    <a:pt x="6552" y="636"/>
                  </a:lnTo>
                  <a:lnTo>
                    <a:pt x="6534" y="630"/>
                  </a:lnTo>
                  <a:lnTo>
                    <a:pt x="6522" y="624"/>
                  </a:lnTo>
                  <a:lnTo>
                    <a:pt x="6498" y="624"/>
                  </a:lnTo>
                  <a:lnTo>
                    <a:pt x="6486" y="630"/>
                  </a:lnTo>
                  <a:lnTo>
                    <a:pt x="6474" y="612"/>
                  </a:lnTo>
                  <a:lnTo>
                    <a:pt x="6438" y="612"/>
                  </a:lnTo>
                  <a:lnTo>
                    <a:pt x="6372" y="606"/>
                  </a:lnTo>
                  <a:lnTo>
                    <a:pt x="6408" y="594"/>
                  </a:lnTo>
                  <a:lnTo>
                    <a:pt x="6372" y="570"/>
                  </a:lnTo>
                  <a:lnTo>
                    <a:pt x="6360" y="570"/>
                  </a:lnTo>
                  <a:lnTo>
                    <a:pt x="6324" y="564"/>
                  </a:lnTo>
                  <a:lnTo>
                    <a:pt x="6282" y="558"/>
                  </a:lnTo>
                  <a:lnTo>
                    <a:pt x="6246" y="558"/>
                  </a:lnTo>
                  <a:lnTo>
                    <a:pt x="6228" y="564"/>
                  </a:lnTo>
                  <a:lnTo>
                    <a:pt x="6228" y="594"/>
                  </a:lnTo>
                  <a:lnTo>
                    <a:pt x="6222" y="600"/>
                  </a:lnTo>
                  <a:lnTo>
                    <a:pt x="6192" y="600"/>
                  </a:lnTo>
                  <a:lnTo>
                    <a:pt x="6180" y="594"/>
                  </a:lnTo>
                  <a:lnTo>
                    <a:pt x="6168" y="594"/>
                  </a:lnTo>
                  <a:lnTo>
                    <a:pt x="6186" y="582"/>
                  </a:lnTo>
                  <a:lnTo>
                    <a:pt x="6168" y="570"/>
                  </a:lnTo>
                  <a:lnTo>
                    <a:pt x="6096" y="570"/>
                  </a:lnTo>
                  <a:lnTo>
                    <a:pt x="6114" y="558"/>
                  </a:lnTo>
                  <a:lnTo>
                    <a:pt x="6156" y="558"/>
                  </a:lnTo>
                  <a:lnTo>
                    <a:pt x="6216" y="588"/>
                  </a:lnTo>
                  <a:lnTo>
                    <a:pt x="6216" y="564"/>
                  </a:lnTo>
                  <a:lnTo>
                    <a:pt x="6162" y="540"/>
                  </a:lnTo>
                  <a:lnTo>
                    <a:pt x="6048" y="546"/>
                  </a:lnTo>
                  <a:lnTo>
                    <a:pt x="6048" y="534"/>
                  </a:lnTo>
                  <a:lnTo>
                    <a:pt x="5928" y="540"/>
                  </a:lnTo>
                  <a:lnTo>
                    <a:pt x="5880" y="522"/>
                  </a:lnTo>
                  <a:lnTo>
                    <a:pt x="5862" y="522"/>
                  </a:lnTo>
                  <a:lnTo>
                    <a:pt x="5898" y="546"/>
                  </a:lnTo>
                  <a:lnTo>
                    <a:pt x="5850" y="546"/>
                  </a:lnTo>
                  <a:lnTo>
                    <a:pt x="5838" y="552"/>
                  </a:lnTo>
                  <a:lnTo>
                    <a:pt x="5832" y="552"/>
                  </a:lnTo>
                  <a:lnTo>
                    <a:pt x="5832" y="558"/>
                  </a:lnTo>
                  <a:lnTo>
                    <a:pt x="5844" y="564"/>
                  </a:lnTo>
                  <a:lnTo>
                    <a:pt x="5850" y="570"/>
                  </a:lnTo>
                  <a:lnTo>
                    <a:pt x="5862" y="576"/>
                  </a:lnTo>
                  <a:lnTo>
                    <a:pt x="5892" y="576"/>
                  </a:lnTo>
                  <a:lnTo>
                    <a:pt x="5892" y="582"/>
                  </a:lnTo>
                  <a:lnTo>
                    <a:pt x="5952" y="618"/>
                  </a:lnTo>
                  <a:lnTo>
                    <a:pt x="5904" y="618"/>
                  </a:lnTo>
                  <a:lnTo>
                    <a:pt x="5898" y="612"/>
                  </a:lnTo>
                  <a:lnTo>
                    <a:pt x="5886" y="606"/>
                  </a:lnTo>
                  <a:lnTo>
                    <a:pt x="5874" y="606"/>
                  </a:lnTo>
                  <a:lnTo>
                    <a:pt x="5862" y="600"/>
                  </a:lnTo>
                  <a:lnTo>
                    <a:pt x="5844" y="618"/>
                  </a:lnTo>
                  <a:lnTo>
                    <a:pt x="5868" y="636"/>
                  </a:lnTo>
                  <a:lnTo>
                    <a:pt x="5814" y="630"/>
                  </a:lnTo>
                  <a:lnTo>
                    <a:pt x="5808" y="630"/>
                  </a:lnTo>
                  <a:lnTo>
                    <a:pt x="5802" y="624"/>
                  </a:lnTo>
                  <a:lnTo>
                    <a:pt x="5784" y="618"/>
                  </a:lnTo>
                  <a:lnTo>
                    <a:pt x="5766" y="618"/>
                  </a:lnTo>
                  <a:lnTo>
                    <a:pt x="5754" y="612"/>
                  </a:lnTo>
                  <a:lnTo>
                    <a:pt x="5736" y="606"/>
                  </a:lnTo>
                  <a:lnTo>
                    <a:pt x="5724" y="606"/>
                  </a:lnTo>
                  <a:lnTo>
                    <a:pt x="5712" y="612"/>
                  </a:lnTo>
                  <a:lnTo>
                    <a:pt x="5700" y="612"/>
                  </a:lnTo>
                  <a:lnTo>
                    <a:pt x="5688" y="618"/>
                  </a:lnTo>
                  <a:lnTo>
                    <a:pt x="5682" y="624"/>
                  </a:lnTo>
                  <a:lnTo>
                    <a:pt x="5676" y="624"/>
                  </a:lnTo>
                  <a:lnTo>
                    <a:pt x="5610" y="618"/>
                  </a:lnTo>
                  <a:lnTo>
                    <a:pt x="5604" y="618"/>
                  </a:lnTo>
                  <a:lnTo>
                    <a:pt x="5598" y="612"/>
                  </a:lnTo>
                  <a:lnTo>
                    <a:pt x="5562" y="594"/>
                  </a:lnTo>
                  <a:lnTo>
                    <a:pt x="5556" y="594"/>
                  </a:lnTo>
                  <a:lnTo>
                    <a:pt x="5550" y="588"/>
                  </a:lnTo>
                  <a:lnTo>
                    <a:pt x="5538" y="588"/>
                  </a:lnTo>
                  <a:lnTo>
                    <a:pt x="5538" y="606"/>
                  </a:lnTo>
                  <a:lnTo>
                    <a:pt x="5544" y="612"/>
                  </a:lnTo>
                  <a:lnTo>
                    <a:pt x="5550" y="624"/>
                  </a:lnTo>
                  <a:lnTo>
                    <a:pt x="5556" y="630"/>
                  </a:lnTo>
                  <a:lnTo>
                    <a:pt x="5562" y="642"/>
                  </a:lnTo>
                  <a:lnTo>
                    <a:pt x="5562" y="660"/>
                  </a:lnTo>
                  <a:lnTo>
                    <a:pt x="5556" y="666"/>
                  </a:lnTo>
                  <a:lnTo>
                    <a:pt x="5532" y="660"/>
                  </a:lnTo>
                  <a:lnTo>
                    <a:pt x="5424" y="624"/>
                  </a:lnTo>
                  <a:lnTo>
                    <a:pt x="5412" y="618"/>
                  </a:lnTo>
                  <a:lnTo>
                    <a:pt x="5406" y="618"/>
                  </a:lnTo>
                  <a:lnTo>
                    <a:pt x="5400" y="612"/>
                  </a:lnTo>
                  <a:lnTo>
                    <a:pt x="5394" y="600"/>
                  </a:lnTo>
                  <a:lnTo>
                    <a:pt x="5382" y="594"/>
                  </a:lnTo>
                  <a:lnTo>
                    <a:pt x="5376" y="588"/>
                  </a:lnTo>
                  <a:lnTo>
                    <a:pt x="5376" y="606"/>
                  </a:lnTo>
                  <a:lnTo>
                    <a:pt x="5322" y="588"/>
                  </a:lnTo>
                  <a:lnTo>
                    <a:pt x="5292" y="570"/>
                  </a:lnTo>
                  <a:lnTo>
                    <a:pt x="5298" y="570"/>
                  </a:lnTo>
                  <a:lnTo>
                    <a:pt x="5304" y="576"/>
                  </a:lnTo>
                  <a:lnTo>
                    <a:pt x="5328" y="576"/>
                  </a:lnTo>
                  <a:lnTo>
                    <a:pt x="5340" y="582"/>
                  </a:lnTo>
                  <a:lnTo>
                    <a:pt x="5352" y="582"/>
                  </a:lnTo>
                  <a:lnTo>
                    <a:pt x="5358" y="576"/>
                  </a:lnTo>
                  <a:lnTo>
                    <a:pt x="5358" y="570"/>
                  </a:lnTo>
                  <a:lnTo>
                    <a:pt x="5346" y="564"/>
                  </a:lnTo>
                  <a:lnTo>
                    <a:pt x="5334" y="552"/>
                  </a:lnTo>
                  <a:lnTo>
                    <a:pt x="5292" y="552"/>
                  </a:lnTo>
                  <a:lnTo>
                    <a:pt x="5304" y="540"/>
                  </a:lnTo>
                  <a:lnTo>
                    <a:pt x="5298" y="534"/>
                  </a:lnTo>
                  <a:lnTo>
                    <a:pt x="5286" y="528"/>
                  </a:lnTo>
                  <a:lnTo>
                    <a:pt x="5256" y="528"/>
                  </a:lnTo>
                  <a:lnTo>
                    <a:pt x="5268" y="510"/>
                  </a:lnTo>
                  <a:lnTo>
                    <a:pt x="5262" y="510"/>
                  </a:lnTo>
                  <a:lnTo>
                    <a:pt x="5256" y="504"/>
                  </a:lnTo>
                  <a:lnTo>
                    <a:pt x="5232" y="504"/>
                  </a:lnTo>
                  <a:lnTo>
                    <a:pt x="5220" y="498"/>
                  </a:lnTo>
                  <a:lnTo>
                    <a:pt x="5208" y="498"/>
                  </a:lnTo>
                  <a:lnTo>
                    <a:pt x="5202" y="492"/>
                  </a:lnTo>
                  <a:lnTo>
                    <a:pt x="5190" y="492"/>
                  </a:lnTo>
                  <a:lnTo>
                    <a:pt x="5184" y="486"/>
                  </a:lnTo>
                  <a:lnTo>
                    <a:pt x="5142" y="486"/>
                  </a:lnTo>
                  <a:lnTo>
                    <a:pt x="5130" y="492"/>
                  </a:lnTo>
                  <a:lnTo>
                    <a:pt x="5094" y="492"/>
                  </a:lnTo>
                  <a:lnTo>
                    <a:pt x="5076" y="486"/>
                  </a:lnTo>
                  <a:lnTo>
                    <a:pt x="5070" y="480"/>
                  </a:lnTo>
                  <a:lnTo>
                    <a:pt x="5064" y="480"/>
                  </a:lnTo>
                  <a:lnTo>
                    <a:pt x="5040" y="486"/>
                  </a:lnTo>
                  <a:lnTo>
                    <a:pt x="5040" y="474"/>
                  </a:lnTo>
                  <a:lnTo>
                    <a:pt x="4992" y="468"/>
                  </a:lnTo>
                  <a:lnTo>
                    <a:pt x="4980" y="456"/>
                  </a:lnTo>
                  <a:lnTo>
                    <a:pt x="4974" y="474"/>
                  </a:lnTo>
                  <a:lnTo>
                    <a:pt x="4956" y="480"/>
                  </a:lnTo>
                  <a:lnTo>
                    <a:pt x="4986" y="498"/>
                  </a:lnTo>
                  <a:lnTo>
                    <a:pt x="5010" y="528"/>
                  </a:lnTo>
                  <a:lnTo>
                    <a:pt x="4962" y="522"/>
                  </a:lnTo>
                  <a:lnTo>
                    <a:pt x="4956" y="516"/>
                  </a:lnTo>
                  <a:lnTo>
                    <a:pt x="4890" y="522"/>
                  </a:lnTo>
                  <a:lnTo>
                    <a:pt x="4872" y="528"/>
                  </a:lnTo>
                  <a:lnTo>
                    <a:pt x="4872" y="516"/>
                  </a:lnTo>
                  <a:lnTo>
                    <a:pt x="4824" y="522"/>
                  </a:lnTo>
                  <a:lnTo>
                    <a:pt x="4818" y="510"/>
                  </a:lnTo>
                  <a:lnTo>
                    <a:pt x="4764" y="510"/>
                  </a:lnTo>
                  <a:lnTo>
                    <a:pt x="4728" y="504"/>
                  </a:lnTo>
                  <a:lnTo>
                    <a:pt x="4746" y="480"/>
                  </a:lnTo>
                  <a:lnTo>
                    <a:pt x="4620" y="480"/>
                  </a:lnTo>
                  <a:lnTo>
                    <a:pt x="4608" y="468"/>
                  </a:lnTo>
                  <a:lnTo>
                    <a:pt x="4602" y="474"/>
                  </a:lnTo>
                  <a:lnTo>
                    <a:pt x="4590" y="468"/>
                  </a:lnTo>
                  <a:lnTo>
                    <a:pt x="4542" y="474"/>
                  </a:lnTo>
                  <a:lnTo>
                    <a:pt x="4548" y="486"/>
                  </a:lnTo>
                  <a:lnTo>
                    <a:pt x="4488" y="480"/>
                  </a:lnTo>
                  <a:lnTo>
                    <a:pt x="4476" y="486"/>
                  </a:lnTo>
                  <a:lnTo>
                    <a:pt x="4506" y="498"/>
                  </a:lnTo>
                  <a:lnTo>
                    <a:pt x="4464" y="492"/>
                  </a:lnTo>
                  <a:lnTo>
                    <a:pt x="4464" y="474"/>
                  </a:lnTo>
                  <a:lnTo>
                    <a:pt x="4434" y="456"/>
                  </a:lnTo>
                  <a:lnTo>
                    <a:pt x="4416" y="456"/>
                  </a:lnTo>
                  <a:lnTo>
                    <a:pt x="4428" y="474"/>
                  </a:lnTo>
                  <a:lnTo>
                    <a:pt x="4374" y="474"/>
                  </a:lnTo>
                  <a:lnTo>
                    <a:pt x="4368" y="468"/>
                  </a:lnTo>
                  <a:lnTo>
                    <a:pt x="4356" y="468"/>
                  </a:lnTo>
                  <a:lnTo>
                    <a:pt x="4350" y="456"/>
                  </a:lnTo>
                  <a:lnTo>
                    <a:pt x="4320" y="456"/>
                  </a:lnTo>
                  <a:lnTo>
                    <a:pt x="4296" y="444"/>
                  </a:lnTo>
                  <a:lnTo>
                    <a:pt x="4266" y="468"/>
                  </a:lnTo>
                  <a:lnTo>
                    <a:pt x="4320" y="474"/>
                  </a:lnTo>
                  <a:lnTo>
                    <a:pt x="4332" y="474"/>
                  </a:lnTo>
                  <a:lnTo>
                    <a:pt x="4326" y="480"/>
                  </a:lnTo>
                  <a:lnTo>
                    <a:pt x="4314" y="486"/>
                  </a:lnTo>
                  <a:lnTo>
                    <a:pt x="4308" y="492"/>
                  </a:lnTo>
                  <a:lnTo>
                    <a:pt x="4272" y="492"/>
                  </a:lnTo>
                  <a:lnTo>
                    <a:pt x="4266" y="498"/>
                  </a:lnTo>
                  <a:lnTo>
                    <a:pt x="4254" y="504"/>
                  </a:lnTo>
                  <a:lnTo>
                    <a:pt x="4182" y="504"/>
                  </a:lnTo>
                  <a:lnTo>
                    <a:pt x="4146" y="510"/>
                  </a:lnTo>
                  <a:lnTo>
                    <a:pt x="4134" y="534"/>
                  </a:lnTo>
                  <a:lnTo>
                    <a:pt x="4110" y="528"/>
                  </a:lnTo>
                  <a:lnTo>
                    <a:pt x="4110" y="516"/>
                  </a:lnTo>
                  <a:lnTo>
                    <a:pt x="4116" y="504"/>
                  </a:lnTo>
                  <a:lnTo>
                    <a:pt x="4122" y="498"/>
                  </a:lnTo>
                  <a:lnTo>
                    <a:pt x="4134" y="492"/>
                  </a:lnTo>
                  <a:lnTo>
                    <a:pt x="4152" y="492"/>
                  </a:lnTo>
                  <a:lnTo>
                    <a:pt x="4164" y="480"/>
                  </a:lnTo>
                  <a:lnTo>
                    <a:pt x="4206" y="474"/>
                  </a:lnTo>
                  <a:lnTo>
                    <a:pt x="4248" y="438"/>
                  </a:lnTo>
                  <a:lnTo>
                    <a:pt x="4248" y="426"/>
                  </a:lnTo>
                  <a:lnTo>
                    <a:pt x="4254" y="420"/>
                  </a:lnTo>
                  <a:lnTo>
                    <a:pt x="4266" y="414"/>
                  </a:lnTo>
                  <a:lnTo>
                    <a:pt x="4278" y="414"/>
                  </a:lnTo>
                  <a:lnTo>
                    <a:pt x="4290" y="408"/>
                  </a:lnTo>
                  <a:lnTo>
                    <a:pt x="4302" y="408"/>
                  </a:lnTo>
                  <a:lnTo>
                    <a:pt x="4320" y="402"/>
                  </a:lnTo>
                  <a:lnTo>
                    <a:pt x="4332" y="402"/>
                  </a:lnTo>
                  <a:lnTo>
                    <a:pt x="4344" y="396"/>
                  </a:lnTo>
                  <a:lnTo>
                    <a:pt x="4350" y="390"/>
                  </a:lnTo>
                  <a:lnTo>
                    <a:pt x="4356" y="378"/>
                  </a:lnTo>
                  <a:lnTo>
                    <a:pt x="4350" y="366"/>
                  </a:lnTo>
                  <a:lnTo>
                    <a:pt x="4344" y="360"/>
                  </a:lnTo>
                  <a:lnTo>
                    <a:pt x="4332" y="354"/>
                  </a:lnTo>
                  <a:lnTo>
                    <a:pt x="4326" y="348"/>
                  </a:lnTo>
                  <a:lnTo>
                    <a:pt x="4290" y="348"/>
                  </a:lnTo>
                  <a:lnTo>
                    <a:pt x="4320" y="336"/>
                  </a:lnTo>
                  <a:lnTo>
                    <a:pt x="4314" y="330"/>
                  </a:lnTo>
                  <a:lnTo>
                    <a:pt x="4302" y="324"/>
                  </a:lnTo>
                  <a:lnTo>
                    <a:pt x="4290" y="312"/>
                  </a:lnTo>
                  <a:lnTo>
                    <a:pt x="4284" y="312"/>
                  </a:lnTo>
                  <a:lnTo>
                    <a:pt x="4278" y="318"/>
                  </a:lnTo>
                  <a:lnTo>
                    <a:pt x="4254" y="318"/>
                  </a:lnTo>
                  <a:lnTo>
                    <a:pt x="4248" y="312"/>
                  </a:lnTo>
                  <a:lnTo>
                    <a:pt x="4242" y="300"/>
                  </a:lnTo>
                  <a:lnTo>
                    <a:pt x="4236" y="294"/>
                  </a:lnTo>
                  <a:lnTo>
                    <a:pt x="4194" y="294"/>
                  </a:lnTo>
                  <a:lnTo>
                    <a:pt x="4188" y="300"/>
                  </a:lnTo>
                  <a:lnTo>
                    <a:pt x="4182" y="300"/>
                  </a:lnTo>
                  <a:lnTo>
                    <a:pt x="4128" y="288"/>
                  </a:lnTo>
                  <a:lnTo>
                    <a:pt x="3990" y="282"/>
                  </a:lnTo>
                  <a:lnTo>
                    <a:pt x="3990" y="300"/>
                  </a:lnTo>
                  <a:lnTo>
                    <a:pt x="3924" y="300"/>
                  </a:lnTo>
                  <a:lnTo>
                    <a:pt x="3942" y="282"/>
                  </a:lnTo>
                  <a:lnTo>
                    <a:pt x="3942" y="276"/>
                  </a:lnTo>
                  <a:lnTo>
                    <a:pt x="3936" y="270"/>
                  </a:lnTo>
                  <a:lnTo>
                    <a:pt x="3912" y="264"/>
                  </a:lnTo>
                  <a:lnTo>
                    <a:pt x="3882" y="264"/>
                  </a:lnTo>
                  <a:lnTo>
                    <a:pt x="3852" y="270"/>
                  </a:lnTo>
                  <a:lnTo>
                    <a:pt x="3840" y="270"/>
                  </a:lnTo>
                  <a:lnTo>
                    <a:pt x="3780" y="264"/>
                  </a:lnTo>
                  <a:lnTo>
                    <a:pt x="3792" y="264"/>
                  </a:lnTo>
                  <a:lnTo>
                    <a:pt x="3810" y="258"/>
                  </a:lnTo>
                  <a:lnTo>
                    <a:pt x="3822" y="258"/>
                  </a:lnTo>
                  <a:lnTo>
                    <a:pt x="3834" y="252"/>
                  </a:lnTo>
                  <a:lnTo>
                    <a:pt x="3840" y="252"/>
                  </a:lnTo>
                  <a:lnTo>
                    <a:pt x="3840" y="246"/>
                  </a:lnTo>
                  <a:lnTo>
                    <a:pt x="3834" y="240"/>
                  </a:lnTo>
                  <a:lnTo>
                    <a:pt x="3822" y="240"/>
                  </a:lnTo>
                  <a:lnTo>
                    <a:pt x="3804" y="234"/>
                  </a:lnTo>
                  <a:lnTo>
                    <a:pt x="3762" y="234"/>
                  </a:lnTo>
                  <a:lnTo>
                    <a:pt x="3720" y="228"/>
                  </a:lnTo>
                  <a:lnTo>
                    <a:pt x="3714" y="240"/>
                  </a:lnTo>
                  <a:lnTo>
                    <a:pt x="3684" y="240"/>
                  </a:lnTo>
                  <a:lnTo>
                    <a:pt x="3672" y="246"/>
                  </a:lnTo>
                  <a:lnTo>
                    <a:pt x="3660" y="246"/>
                  </a:lnTo>
                  <a:lnTo>
                    <a:pt x="3648" y="252"/>
                  </a:lnTo>
                  <a:lnTo>
                    <a:pt x="3648" y="258"/>
                  </a:lnTo>
                  <a:lnTo>
                    <a:pt x="3654" y="270"/>
                  </a:lnTo>
                  <a:lnTo>
                    <a:pt x="3678" y="282"/>
                  </a:lnTo>
                  <a:lnTo>
                    <a:pt x="3696" y="294"/>
                  </a:lnTo>
                  <a:lnTo>
                    <a:pt x="3708" y="294"/>
                  </a:lnTo>
                  <a:lnTo>
                    <a:pt x="3714" y="300"/>
                  </a:lnTo>
                  <a:lnTo>
                    <a:pt x="3720" y="300"/>
                  </a:lnTo>
                  <a:lnTo>
                    <a:pt x="3576" y="294"/>
                  </a:lnTo>
                  <a:lnTo>
                    <a:pt x="3630" y="312"/>
                  </a:lnTo>
                  <a:lnTo>
                    <a:pt x="3576" y="324"/>
                  </a:lnTo>
                  <a:lnTo>
                    <a:pt x="3564" y="330"/>
                  </a:lnTo>
                  <a:lnTo>
                    <a:pt x="3534" y="336"/>
                  </a:lnTo>
                  <a:lnTo>
                    <a:pt x="3498" y="342"/>
                  </a:lnTo>
                  <a:lnTo>
                    <a:pt x="3474" y="342"/>
                  </a:lnTo>
                  <a:lnTo>
                    <a:pt x="3468" y="336"/>
                  </a:lnTo>
                  <a:lnTo>
                    <a:pt x="3474" y="324"/>
                  </a:lnTo>
                  <a:lnTo>
                    <a:pt x="3486" y="312"/>
                  </a:lnTo>
                  <a:lnTo>
                    <a:pt x="3420" y="312"/>
                  </a:lnTo>
                  <a:lnTo>
                    <a:pt x="3408" y="318"/>
                  </a:lnTo>
                  <a:lnTo>
                    <a:pt x="3390" y="318"/>
                  </a:lnTo>
                  <a:lnTo>
                    <a:pt x="3378" y="324"/>
                  </a:lnTo>
                  <a:lnTo>
                    <a:pt x="3366" y="336"/>
                  </a:lnTo>
                  <a:lnTo>
                    <a:pt x="3348" y="336"/>
                  </a:lnTo>
                  <a:lnTo>
                    <a:pt x="3318" y="342"/>
                  </a:lnTo>
                  <a:lnTo>
                    <a:pt x="3276" y="342"/>
                  </a:lnTo>
                  <a:lnTo>
                    <a:pt x="3246" y="348"/>
                  </a:lnTo>
                  <a:lnTo>
                    <a:pt x="3234" y="354"/>
                  </a:lnTo>
                  <a:lnTo>
                    <a:pt x="3216" y="354"/>
                  </a:lnTo>
                  <a:lnTo>
                    <a:pt x="3204" y="360"/>
                  </a:lnTo>
                  <a:lnTo>
                    <a:pt x="3186" y="360"/>
                  </a:lnTo>
                  <a:lnTo>
                    <a:pt x="3180" y="366"/>
                  </a:lnTo>
                  <a:lnTo>
                    <a:pt x="3174" y="366"/>
                  </a:lnTo>
                  <a:lnTo>
                    <a:pt x="3132" y="396"/>
                  </a:lnTo>
                  <a:lnTo>
                    <a:pt x="3114" y="396"/>
                  </a:lnTo>
                  <a:lnTo>
                    <a:pt x="3108" y="402"/>
                  </a:lnTo>
                  <a:lnTo>
                    <a:pt x="3102" y="402"/>
                  </a:lnTo>
                  <a:lnTo>
                    <a:pt x="3096" y="408"/>
                  </a:lnTo>
                  <a:lnTo>
                    <a:pt x="3102" y="414"/>
                  </a:lnTo>
                  <a:lnTo>
                    <a:pt x="3120" y="426"/>
                  </a:lnTo>
                  <a:lnTo>
                    <a:pt x="3132" y="438"/>
                  </a:lnTo>
                  <a:lnTo>
                    <a:pt x="3150" y="444"/>
                  </a:lnTo>
                  <a:lnTo>
                    <a:pt x="3156" y="450"/>
                  </a:lnTo>
                  <a:lnTo>
                    <a:pt x="3162" y="450"/>
                  </a:lnTo>
                  <a:lnTo>
                    <a:pt x="3120" y="462"/>
                  </a:lnTo>
                  <a:lnTo>
                    <a:pt x="3096" y="474"/>
                  </a:lnTo>
                  <a:lnTo>
                    <a:pt x="2994" y="474"/>
                  </a:lnTo>
                  <a:lnTo>
                    <a:pt x="2988" y="480"/>
                  </a:lnTo>
                  <a:lnTo>
                    <a:pt x="2952" y="468"/>
                  </a:lnTo>
                  <a:lnTo>
                    <a:pt x="2934" y="474"/>
                  </a:lnTo>
                  <a:lnTo>
                    <a:pt x="2880" y="474"/>
                  </a:lnTo>
                  <a:lnTo>
                    <a:pt x="2874" y="480"/>
                  </a:lnTo>
                  <a:lnTo>
                    <a:pt x="2874" y="498"/>
                  </a:lnTo>
                  <a:lnTo>
                    <a:pt x="2880" y="510"/>
                  </a:lnTo>
                  <a:lnTo>
                    <a:pt x="2892" y="522"/>
                  </a:lnTo>
                  <a:lnTo>
                    <a:pt x="2898" y="522"/>
                  </a:lnTo>
                  <a:lnTo>
                    <a:pt x="2904" y="528"/>
                  </a:lnTo>
                  <a:lnTo>
                    <a:pt x="2910" y="540"/>
                  </a:lnTo>
                  <a:lnTo>
                    <a:pt x="2916" y="546"/>
                  </a:lnTo>
                  <a:lnTo>
                    <a:pt x="2922" y="546"/>
                  </a:lnTo>
                  <a:lnTo>
                    <a:pt x="2928" y="552"/>
                  </a:lnTo>
                  <a:lnTo>
                    <a:pt x="2940" y="552"/>
                  </a:lnTo>
                  <a:lnTo>
                    <a:pt x="2952" y="558"/>
                  </a:lnTo>
                  <a:lnTo>
                    <a:pt x="2964" y="558"/>
                  </a:lnTo>
                  <a:lnTo>
                    <a:pt x="2976" y="564"/>
                  </a:lnTo>
                  <a:lnTo>
                    <a:pt x="2994" y="564"/>
                  </a:lnTo>
                  <a:lnTo>
                    <a:pt x="3012" y="570"/>
                  </a:lnTo>
                  <a:lnTo>
                    <a:pt x="3024" y="570"/>
                  </a:lnTo>
                  <a:lnTo>
                    <a:pt x="3036" y="576"/>
                  </a:lnTo>
                  <a:lnTo>
                    <a:pt x="3042" y="576"/>
                  </a:lnTo>
                  <a:lnTo>
                    <a:pt x="3054" y="588"/>
                  </a:lnTo>
                  <a:lnTo>
                    <a:pt x="3054" y="594"/>
                  </a:lnTo>
                  <a:lnTo>
                    <a:pt x="3060" y="600"/>
                  </a:lnTo>
                  <a:lnTo>
                    <a:pt x="3030" y="600"/>
                  </a:lnTo>
                  <a:lnTo>
                    <a:pt x="3012" y="606"/>
                  </a:lnTo>
                  <a:lnTo>
                    <a:pt x="3000" y="606"/>
                  </a:lnTo>
                  <a:lnTo>
                    <a:pt x="2964" y="588"/>
                  </a:lnTo>
                  <a:lnTo>
                    <a:pt x="2928" y="576"/>
                  </a:lnTo>
                  <a:lnTo>
                    <a:pt x="2904" y="570"/>
                  </a:lnTo>
                  <a:lnTo>
                    <a:pt x="2886" y="564"/>
                  </a:lnTo>
                  <a:lnTo>
                    <a:pt x="2862" y="564"/>
                  </a:lnTo>
                  <a:lnTo>
                    <a:pt x="2844" y="558"/>
                  </a:lnTo>
                  <a:lnTo>
                    <a:pt x="2802" y="558"/>
                  </a:lnTo>
                  <a:lnTo>
                    <a:pt x="2796" y="564"/>
                  </a:lnTo>
                  <a:lnTo>
                    <a:pt x="2796" y="576"/>
                  </a:lnTo>
                  <a:lnTo>
                    <a:pt x="2802" y="582"/>
                  </a:lnTo>
                  <a:lnTo>
                    <a:pt x="2808" y="582"/>
                  </a:lnTo>
                  <a:lnTo>
                    <a:pt x="2820" y="594"/>
                  </a:lnTo>
                  <a:lnTo>
                    <a:pt x="2784" y="594"/>
                  </a:lnTo>
                  <a:lnTo>
                    <a:pt x="2772" y="582"/>
                  </a:lnTo>
                  <a:lnTo>
                    <a:pt x="2754" y="582"/>
                  </a:lnTo>
                  <a:lnTo>
                    <a:pt x="2748" y="576"/>
                  </a:lnTo>
                  <a:lnTo>
                    <a:pt x="2724" y="576"/>
                  </a:lnTo>
                  <a:lnTo>
                    <a:pt x="2724" y="582"/>
                  </a:lnTo>
                  <a:lnTo>
                    <a:pt x="2730" y="600"/>
                  </a:lnTo>
                  <a:lnTo>
                    <a:pt x="2736" y="612"/>
                  </a:lnTo>
                  <a:lnTo>
                    <a:pt x="2748" y="618"/>
                  </a:lnTo>
                  <a:lnTo>
                    <a:pt x="2766" y="624"/>
                  </a:lnTo>
                  <a:lnTo>
                    <a:pt x="2802" y="624"/>
                  </a:lnTo>
                  <a:lnTo>
                    <a:pt x="2820" y="630"/>
                  </a:lnTo>
                  <a:lnTo>
                    <a:pt x="2844" y="630"/>
                  </a:lnTo>
                  <a:lnTo>
                    <a:pt x="2856" y="636"/>
                  </a:lnTo>
                  <a:lnTo>
                    <a:pt x="2862" y="648"/>
                  </a:lnTo>
                  <a:lnTo>
                    <a:pt x="2874" y="654"/>
                  </a:lnTo>
                  <a:lnTo>
                    <a:pt x="2844" y="654"/>
                  </a:lnTo>
                  <a:lnTo>
                    <a:pt x="2838" y="648"/>
                  </a:lnTo>
                  <a:lnTo>
                    <a:pt x="2826" y="642"/>
                  </a:lnTo>
                  <a:lnTo>
                    <a:pt x="2772" y="642"/>
                  </a:lnTo>
                  <a:lnTo>
                    <a:pt x="2760" y="636"/>
                  </a:lnTo>
                  <a:lnTo>
                    <a:pt x="2730" y="636"/>
                  </a:lnTo>
                  <a:lnTo>
                    <a:pt x="2724" y="624"/>
                  </a:lnTo>
                  <a:lnTo>
                    <a:pt x="2700" y="624"/>
                  </a:lnTo>
                  <a:lnTo>
                    <a:pt x="2694" y="606"/>
                  </a:lnTo>
                  <a:lnTo>
                    <a:pt x="2664" y="594"/>
                  </a:lnTo>
                  <a:lnTo>
                    <a:pt x="2670" y="588"/>
                  </a:lnTo>
                  <a:lnTo>
                    <a:pt x="2682" y="582"/>
                  </a:lnTo>
                  <a:lnTo>
                    <a:pt x="2688" y="576"/>
                  </a:lnTo>
                  <a:lnTo>
                    <a:pt x="2688" y="564"/>
                  </a:lnTo>
                  <a:lnTo>
                    <a:pt x="2658" y="534"/>
                  </a:lnTo>
                  <a:lnTo>
                    <a:pt x="2646" y="528"/>
                  </a:lnTo>
                  <a:lnTo>
                    <a:pt x="2616" y="528"/>
                  </a:lnTo>
                  <a:lnTo>
                    <a:pt x="2628" y="534"/>
                  </a:lnTo>
                  <a:lnTo>
                    <a:pt x="2652" y="558"/>
                  </a:lnTo>
                  <a:lnTo>
                    <a:pt x="2640" y="570"/>
                  </a:lnTo>
                  <a:lnTo>
                    <a:pt x="2616" y="582"/>
                  </a:lnTo>
                  <a:lnTo>
                    <a:pt x="2604" y="582"/>
                  </a:lnTo>
                  <a:lnTo>
                    <a:pt x="2586" y="624"/>
                  </a:lnTo>
                  <a:lnTo>
                    <a:pt x="2658" y="660"/>
                  </a:lnTo>
                  <a:lnTo>
                    <a:pt x="2676" y="660"/>
                  </a:lnTo>
                  <a:lnTo>
                    <a:pt x="2676" y="696"/>
                  </a:lnTo>
                  <a:lnTo>
                    <a:pt x="2670" y="708"/>
                  </a:lnTo>
                  <a:lnTo>
                    <a:pt x="2670" y="720"/>
                  </a:lnTo>
                  <a:lnTo>
                    <a:pt x="2676" y="738"/>
                  </a:lnTo>
                  <a:lnTo>
                    <a:pt x="2712" y="744"/>
                  </a:lnTo>
                  <a:lnTo>
                    <a:pt x="2712" y="768"/>
                  </a:lnTo>
                  <a:lnTo>
                    <a:pt x="2772" y="780"/>
                  </a:lnTo>
                  <a:lnTo>
                    <a:pt x="2778" y="780"/>
                  </a:lnTo>
                  <a:lnTo>
                    <a:pt x="2784" y="774"/>
                  </a:lnTo>
                  <a:lnTo>
                    <a:pt x="2796" y="774"/>
                  </a:lnTo>
                  <a:lnTo>
                    <a:pt x="2814" y="768"/>
                  </a:lnTo>
                  <a:lnTo>
                    <a:pt x="2850" y="768"/>
                  </a:lnTo>
                  <a:lnTo>
                    <a:pt x="2868" y="774"/>
                  </a:lnTo>
                  <a:lnTo>
                    <a:pt x="2874" y="780"/>
                  </a:lnTo>
                  <a:lnTo>
                    <a:pt x="2886" y="786"/>
                  </a:lnTo>
                  <a:lnTo>
                    <a:pt x="2904" y="786"/>
                  </a:lnTo>
                  <a:lnTo>
                    <a:pt x="2916" y="792"/>
                  </a:lnTo>
                  <a:lnTo>
                    <a:pt x="2952" y="804"/>
                  </a:lnTo>
                  <a:lnTo>
                    <a:pt x="2976" y="828"/>
                  </a:lnTo>
                  <a:lnTo>
                    <a:pt x="2976" y="834"/>
                  </a:lnTo>
                  <a:lnTo>
                    <a:pt x="2964" y="834"/>
                  </a:lnTo>
                  <a:lnTo>
                    <a:pt x="2958" y="840"/>
                  </a:lnTo>
                  <a:lnTo>
                    <a:pt x="2946" y="840"/>
                  </a:lnTo>
                  <a:lnTo>
                    <a:pt x="2940" y="846"/>
                  </a:lnTo>
                  <a:lnTo>
                    <a:pt x="2946" y="852"/>
                  </a:lnTo>
                  <a:lnTo>
                    <a:pt x="2958" y="858"/>
                  </a:lnTo>
                  <a:lnTo>
                    <a:pt x="2976" y="876"/>
                  </a:lnTo>
                  <a:lnTo>
                    <a:pt x="3024" y="876"/>
                  </a:lnTo>
                  <a:lnTo>
                    <a:pt x="3012" y="882"/>
                  </a:lnTo>
                  <a:lnTo>
                    <a:pt x="3006" y="882"/>
                  </a:lnTo>
                  <a:lnTo>
                    <a:pt x="2994" y="888"/>
                  </a:lnTo>
                  <a:lnTo>
                    <a:pt x="2970" y="888"/>
                  </a:lnTo>
                  <a:lnTo>
                    <a:pt x="2958" y="882"/>
                  </a:lnTo>
                  <a:lnTo>
                    <a:pt x="2952" y="876"/>
                  </a:lnTo>
                  <a:lnTo>
                    <a:pt x="2940" y="870"/>
                  </a:lnTo>
                  <a:lnTo>
                    <a:pt x="2940" y="858"/>
                  </a:lnTo>
                  <a:lnTo>
                    <a:pt x="2928" y="834"/>
                  </a:lnTo>
                  <a:lnTo>
                    <a:pt x="2916" y="822"/>
                  </a:lnTo>
                  <a:lnTo>
                    <a:pt x="2892" y="810"/>
                  </a:lnTo>
                  <a:lnTo>
                    <a:pt x="2886" y="804"/>
                  </a:lnTo>
                  <a:lnTo>
                    <a:pt x="2880" y="804"/>
                  </a:lnTo>
                  <a:lnTo>
                    <a:pt x="2874" y="798"/>
                  </a:lnTo>
                  <a:lnTo>
                    <a:pt x="2874" y="786"/>
                  </a:lnTo>
                  <a:lnTo>
                    <a:pt x="2868" y="780"/>
                  </a:lnTo>
                  <a:lnTo>
                    <a:pt x="2844" y="780"/>
                  </a:lnTo>
                  <a:lnTo>
                    <a:pt x="2832" y="786"/>
                  </a:lnTo>
                  <a:lnTo>
                    <a:pt x="2814" y="786"/>
                  </a:lnTo>
                  <a:lnTo>
                    <a:pt x="2802" y="792"/>
                  </a:lnTo>
                  <a:lnTo>
                    <a:pt x="2778" y="792"/>
                  </a:lnTo>
                  <a:lnTo>
                    <a:pt x="2760" y="810"/>
                  </a:lnTo>
                  <a:lnTo>
                    <a:pt x="2766" y="816"/>
                  </a:lnTo>
                  <a:lnTo>
                    <a:pt x="2772" y="828"/>
                  </a:lnTo>
                  <a:lnTo>
                    <a:pt x="2784" y="834"/>
                  </a:lnTo>
                  <a:lnTo>
                    <a:pt x="2802" y="852"/>
                  </a:lnTo>
                  <a:lnTo>
                    <a:pt x="2814" y="858"/>
                  </a:lnTo>
                  <a:lnTo>
                    <a:pt x="2814" y="864"/>
                  </a:lnTo>
                  <a:lnTo>
                    <a:pt x="2790" y="888"/>
                  </a:lnTo>
                  <a:lnTo>
                    <a:pt x="2784" y="888"/>
                  </a:lnTo>
                  <a:lnTo>
                    <a:pt x="2778" y="930"/>
                  </a:lnTo>
                  <a:lnTo>
                    <a:pt x="2736" y="948"/>
                  </a:lnTo>
                  <a:lnTo>
                    <a:pt x="2736" y="954"/>
                  </a:lnTo>
                  <a:lnTo>
                    <a:pt x="2730" y="966"/>
                  </a:lnTo>
                  <a:lnTo>
                    <a:pt x="2724" y="972"/>
                  </a:lnTo>
                  <a:lnTo>
                    <a:pt x="2694" y="972"/>
                  </a:lnTo>
                  <a:lnTo>
                    <a:pt x="2682" y="966"/>
                  </a:lnTo>
                  <a:lnTo>
                    <a:pt x="2652" y="966"/>
                  </a:lnTo>
                  <a:lnTo>
                    <a:pt x="2592" y="960"/>
                  </a:lnTo>
                  <a:lnTo>
                    <a:pt x="2586" y="960"/>
                  </a:lnTo>
                  <a:lnTo>
                    <a:pt x="2580" y="954"/>
                  </a:lnTo>
                  <a:lnTo>
                    <a:pt x="2568" y="948"/>
                  </a:lnTo>
                  <a:lnTo>
                    <a:pt x="2556" y="948"/>
                  </a:lnTo>
                  <a:lnTo>
                    <a:pt x="2544" y="936"/>
                  </a:lnTo>
                  <a:lnTo>
                    <a:pt x="2598" y="936"/>
                  </a:lnTo>
                  <a:lnTo>
                    <a:pt x="2616" y="942"/>
                  </a:lnTo>
                  <a:lnTo>
                    <a:pt x="2640" y="924"/>
                  </a:lnTo>
                  <a:lnTo>
                    <a:pt x="2652" y="924"/>
                  </a:lnTo>
                  <a:lnTo>
                    <a:pt x="2664" y="930"/>
                  </a:lnTo>
                  <a:lnTo>
                    <a:pt x="2682" y="930"/>
                  </a:lnTo>
                  <a:lnTo>
                    <a:pt x="2694" y="924"/>
                  </a:lnTo>
                  <a:lnTo>
                    <a:pt x="2694" y="906"/>
                  </a:lnTo>
                  <a:lnTo>
                    <a:pt x="2700" y="894"/>
                  </a:lnTo>
                  <a:lnTo>
                    <a:pt x="2700" y="882"/>
                  </a:lnTo>
                  <a:lnTo>
                    <a:pt x="2724" y="876"/>
                  </a:lnTo>
                  <a:lnTo>
                    <a:pt x="2724" y="852"/>
                  </a:lnTo>
                  <a:lnTo>
                    <a:pt x="2712" y="852"/>
                  </a:lnTo>
                  <a:lnTo>
                    <a:pt x="2718" y="846"/>
                  </a:lnTo>
                  <a:lnTo>
                    <a:pt x="2724" y="834"/>
                  </a:lnTo>
                  <a:lnTo>
                    <a:pt x="2724" y="822"/>
                  </a:lnTo>
                  <a:lnTo>
                    <a:pt x="2718" y="816"/>
                  </a:lnTo>
                  <a:lnTo>
                    <a:pt x="2712" y="816"/>
                  </a:lnTo>
                  <a:lnTo>
                    <a:pt x="2700" y="810"/>
                  </a:lnTo>
                  <a:lnTo>
                    <a:pt x="2682" y="810"/>
                  </a:lnTo>
                  <a:lnTo>
                    <a:pt x="2664" y="804"/>
                  </a:lnTo>
                  <a:lnTo>
                    <a:pt x="2652" y="804"/>
                  </a:lnTo>
                  <a:lnTo>
                    <a:pt x="2634" y="786"/>
                  </a:lnTo>
                  <a:lnTo>
                    <a:pt x="2634" y="744"/>
                  </a:lnTo>
                  <a:lnTo>
                    <a:pt x="2628" y="732"/>
                  </a:lnTo>
                  <a:lnTo>
                    <a:pt x="2616" y="720"/>
                  </a:lnTo>
                  <a:lnTo>
                    <a:pt x="2604" y="714"/>
                  </a:lnTo>
                  <a:lnTo>
                    <a:pt x="2598" y="702"/>
                  </a:lnTo>
                  <a:lnTo>
                    <a:pt x="2592" y="696"/>
                  </a:lnTo>
                  <a:lnTo>
                    <a:pt x="2586" y="660"/>
                  </a:lnTo>
                  <a:lnTo>
                    <a:pt x="2520" y="624"/>
                  </a:lnTo>
                  <a:lnTo>
                    <a:pt x="2532" y="612"/>
                  </a:lnTo>
                  <a:lnTo>
                    <a:pt x="2544" y="588"/>
                  </a:lnTo>
                  <a:lnTo>
                    <a:pt x="2544" y="576"/>
                  </a:lnTo>
                  <a:lnTo>
                    <a:pt x="2538" y="564"/>
                  </a:lnTo>
                  <a:lnTo>
                    <a:pt x="2514" y="540"/>
                  </a:lnTo>
                  <a:lnTo>
                    <a:pt x="2496" y="540"/>
                  </a:lnTo>
                  <a:lnTo>
                    <a:pt x="2484" y="534"/>
                  </a:lnTo>
                  <a:lnTo>
                    <a:pt x="2472" y="534"/>
                  </a:lnTo>
                  <a:lnTo>
                    <a:pt x="2340" y="522"/>
                  </a:lnTo>
                  <a:lnTo>
                    <a:pt x="2328" y="552"/>
                  </a:lnTo>
                  <a:lnTo>
                    <a:pt x="2346" y="570"/>
                  </a:lnTo>
                  <a:lnTo>
                    <a:pt x="2334" y="600"/>
                  </a:lnTo>
                  <a:lnTo>
                    <a:pt x="2280" y="624"/>
                  </a:lnTo>
                  <a:lnTo>
                    <a:pt x="2268" y="654"/>
                  </a:lnTo>
                  <a:lnTo>
                    <a:pt x="2304" y="660"/>
                  </a:lnTo>
                  <a:lnTo>
                    <a:pt x="2334" y="708"/>
                  </a:lnTo>
                  <a:lnTo>
                    <a:pt x="2322" y="726"/>
                  </a:lnTo>
                  <a:lnTo>
                    <a:pt x="2352" y="750"/>
                  </a:lnTo>
                  <a:lnTo>
                    <a:pt x="2388" y="744"/>
                  </a:lnTo>
                  <a:lnTo>
                    <a:pt x="2394" y="750"/>
                  </a:lnTo>
                  <a:lnTo>
                    <a:pt x="2400" y="762"/>
                  </a:lnTo>
                  <a:lnTo>
                    <a:pt x="2412" y="768"/>
                  </a:lnTo>
                  <a:lnTo>
                    <a:pt x="2418" y="774"/>
                  </a:lnTo>
                  <a:lnTo>
                    <a:pt x="2430" y="780"/>
                  </a:lnTo>
                  <a:lnTo>
                    <a:pt x="2472" y="780"/>
                  </a:lnTo>
                  <a:lnTo>
                    <a:pt x="2466" y="840"/>
                  </a:lnTo>
                  <a:lnTo>
                    <a:pt x="2448" y="816"/>
                  </a:lnTo>
                  <a:lnTo>
                    <a:pt x="2430" y="828"/>
                  </a:lnTo>
                  <a:lnTo>
                    <a:pt x="2418" y="822"/>
                  </a:lnTo>
                  <a:lnTo>
                    <a:pt x="2388" y="804"/>
                  </a:lnTo>
                  <a:lnTo>
                    <a:pt x="2352" y="792"/>
                  </a:lnTo>
                  <a:lnTo>
                    <a:pt x="2328" y="780"/>
                  </a:lnTo>
                  <a:lnTo>
                    <a:pt x="2268" y="780"/>
                  </a:lnTo>
                  <a:lnTo>
                    <a:pt x="2250" y="762"/>
                  </a:lnTo>
                  <a:lnTo>
                    <a:pt x="2244" y="780"/>
                  </a:lnTo>
                  <a:lnTo>
                    <a:pt x="2220" y="756"/>
                  </a:lnTo>
                  <a:lnTo>
                    <a:pt x="2214" y="756"/>
                  </a:lnTo>
                  <a:lnTo>
                    <a:pt x="2208" y="750"/>
                  </a:lnTo>
                  <a:lnTo>
                    <a:pt x="2196" y="744"/>
                  </a:lnTo>
                  <a:lnTo>
                    <a:pt x="2178" y="744"/>
                  </a:lnTo>
                  <a:lnTo>
                    <a:pt x="2154" y="732"/>
                  </a:lnTo>
                  <a:lnTo>
                    <a:pt x="2130" y="732"/>
                  </a:lnTo>
                  <a:lnTo>
                    <a:pt x="2118" y="738"/>
                  </a:lnTo>
                  <a:lnTo>
                    <a:pt x="2088" y="738"/>
                  </a:lnTo>
                  <a:lnTo>
                    <a:pt x="2076" y="732"/>
                  </a:lnTo>
                  <a:lnTo>
                    <a:pt x="2022" y="732"/>
                  </a:lnTo>
                  <a:lnTo>
                    <a:pt x="2016" y="738"/>
                  </a:lnTo>
                  <a:lnTo>
                    <a:pt x="2010" y="738"/>
                  </a:lnTo>
                  <a:lnTo>
                    <a:pt x="2004" y="744"/>
                  </a:lnTo>
                  <a:lnTo>
                    <a:pt x="2004" y="750"/>
                  </a:lnTo>
                  <a:lnTo>
                    <a:pt x="2016" y="762"/>
                  </a:lnTo>
                  <a:lnTo>
                    <a:pt x="2028" y="768"/>
                  </a:lnTo>
                  <a:lnTo>
                    <a:pt x="2040" y="780"/>
                  </a:lnTo>
                  <a:lnTo>
                    <a:pt x="2046" y="780"/>
                  </a:lnTo>
                  <a:lnTo>
                    <a:pt x="2022" y="810"/>
                  </a:lnTo>
                  <a:lnTo>
                    <a:pt x="2010" y="798"/>
                  </a:lnTo>
                  <a:lnTo>
                    <a:pt x="2010" y="828"/>
                  </a:lnTo>
                  <a:lnTo>
                    <a:pt x="1998" y="828"/>
                  </a:lnTo>
                  <a:lnTo>
                    <a:pt x="1986" y="822"/>
                  </a:lnTo>
                  <a:lnTo>
                    <a:pt x="1980" y="822"/>
                  </a:lnTo>
                  <a:lnTo>
                    <a:pt x="1974" y="816"/>
                  </a:lnTo>
                  <a:lnTo>
                    <a:pt x="1974" y="786"/>
                  </a:lnTo>
                  <a:lnTo>
                    <a:pt x="1968" y="780"/>
                  </a:lnTo>
                  <a:lnTo>
                    <a:pt x="1950" y="780"/>
                  </a:lnTo>
                  <a:lnTo>
                    <a:pt x="1938" y="786"/>
                  </a:lnTo>
                  <a:lnTo>
                    <a:pt x="1920" y="792"/>
                  </a:lnTo>
                  <a:lnTo>
                    <a:pt x="1908" y="804"/>
                  </a:lnTo>
                  <a:lnTo>
                    <a:pt x="1884" y="816"/>
                  </a:lnTo>
                  <a:lnTo>
                    <a:pt x="1866" y="816"/>
                  </a:lnTo>
                  <a:lnTo>
                    <a:pt x="1842" y="804"/>
                  </a:lnTo>
                  <a:lnTo>
                    <a:pt x="1824" y="804"/>
                  </a:lnTo>
                  <a:lnTo>
                    <a:pt x="1800" y="810"/>
                  </a:lnTo>
                  <a:lnTo>
                    <a:pt x="1782" y="816"/>
                  </a:lnTo>
                  <a:lnTo>
                    <a:pt x="1764" y="828"/>
                  </a:lnTo>
                  <a:lnTo>
                    <a:pt x="1752" y="834"/>
                  </a:lnTo>
                  <a:lnTo>
                    <a:pt x="1746" y="840"/>
                  </a:lnTo>
                  <a:lnTo>
                    <a:pt x="1680" y="840"/>
                  </a:lnTo>
                  <a:lnTo>
                    <a:pt x="1692" y="816"/>
                  </a:lnTo>
                  <a:lnTo>
                    <a:pt x="1692" y="780"/>
                  </a:lnTo>
                  <a:lnTo>
                    <a:pt x="1680" y="780"/>
                  </a:lnTo>
                  <a:lnTo>
                    <a:pt x="1668" y="786"/>
                  </a:lnTo>
                  <a:lnTo>
                    <a:pt x="1650" y="792"/>
                  </a:lnTo>
                  <a:lnTo>
                    <a:pt x="1638" y="792"/>
                  </a:lnTo>
                  <a:lnTo>
                    <a:pt x="1626" y="804"/>
                  </a:lnTo>
                  <a:lnTo>
                    <a:pt x="1626" y="816"/>
                  </a:lnTo>
                  <a:lnTo>
                    <a:pt x="1632" y="822"/>
                  </a:lnTo>
                  <a:lnTo>
                    <a:pt x="1632" y="828"/>
                  </a:lnTo>
                  <a:lnTo>
                    <a:pt x="1608" y="834"/>
                  </a:lnTo>
                  <a:lnTo>
                    <a:pt x="1608" y="810"/>
                  </a:lnTo>
                  <a:lnTo>
                    <a:pt x="1584" y="816"/>
                  </a:lnTo>
                  <a:lnTo>
                    <a:pt x="1530" y="822"/>
                  </a:lnTo>
                  <a:lnTo>
                    <a:pt x="1488" y="852"/>
                  </a:lnTo>
                  <a:lnTo>
                    <a:pt x="1440" y="858"/>
                  </a:lnTo>
                  <a:lnTo>
                    <a:pt x="1452" y="876"/>
                  </a:lnTo>
                  <a:lnTo>
                    <a:pt x="1440" y="876"/>
                  </a:lnTo>
                  <a:lnTo>
                    <a:pt x="1428" y="870"/>
                  </a:lnTo>
                  <a:lnTo>
                    <a:pt x="1422" y="870"/>
                  </a:lnTo>
                  <a:lnTo>
                    <a:pt x="1410" y="876"/>
                  </a:lnTo>
                  <a:lnTo>
                    <a:pt x="1404" y="882"/>
                  </a:lnTo>
                  <a:lnTo>
                    <a:pt x="1404" y="924"/>
                  </a:lnTo>
                  <a:lnTo>
                    <a:pt x="1332" y="930"/>
                  </a:lnTo>
                  <a:lnTo>
                    <a:pt x="1326" y="924"/>
                  </a:lnTo>
                  <a:lnTo>
                    <a:pt x="1314" y="918"/>
                  </a:lnTo>
                  <a:lnTo>
                    <a:pt x="1308" y="912"/>
                  </a:lnTo>
                  <a:lnTo>
                    <a:pt x="1266" y="912"/>
                  </a:lnTo>
                  <a:lnTo>
                    <a:pt x="1260" y="906"/>
                  </a:lnTo>
                  <a:lnTo>
                    <a:pt x="1260" y="876"/>
                  </a:lnTo>
                  <a:lnTo>
                    <a:pt x="1266" y="870"/>
                  </a:lnTo>
                  <a:lnTo>
                    <a:pt x="1266" y="864"/>
                  </a:lnTo>
                  <a:lnTo>
                    <a:pt x="1272" y="858"/>
                  </a:lnTo>
                  <a:lnTo>
                    <a:pt x="1284" y="864"/>
                  </a:lnTo>
                  <a:lnTo>
                    <a:pt x="1344" y="864"/>
                  </a:lnTo>
                  <a:lnTo>
                    <a:pt x="1332" y="858"/>
                  </a:lnTo>
                  <a:lnTo>
                    <a:pt x="1326" y="846"/>
                  </a:lnTo>
                  <a:lnTo>
                    <a:pt x="1314" y="840"/>
                  </a:lnTo>
                  <a:lnTo>
                    <a:pt x="1302" y="828"/>
                  </a:lnTo>
                  <a:lnTo>
                    <a:pt x="1290" y="822"/>
                  </a:lnTo>
                  <a:lnTo>
                    <a:pt x="1278" y="810"/>
                  </a:lnTo>
                  <a:lnTo>
                    <a:pt x="1152" y="810"/>
                  </a:lnTo>
                  <a:lnTo>
                    <a:pt x="1164" y="822"/>
                  </a:lnTo>
                  <a:lnTo>
                    <a:pt x="1188" y="822"/>
                  </a:lnTo>
                  <a:lnTo>
                    <a:pt x="1200" y="828"/>
                  </a:lnTo>
                  <a:lnTo>
                    <a:pt x="1200" y="846"/>
                  </a:lnTo>
                  <a:lnTo>
                    <a:pt x="1194" y="864"/>
                  </a:lnTo>
                  <a:lnTo>
                    <a:pt x="1194" y="876"/>
                  </a:lnTo>
                  <a:lnTo>
                    <a:pt x="1188" y="894"/>
                  </a:lnTo>
                  <a:lnTo>
                    <a:pt x="1188" y="918"/>
                  </a:lnTo>
                  <a:lnTo>
                    <a:pt x="1194" y="918"/>
                  </a:lnTo>
                  <a:lnTo>
                    <a:pt x="1206" y="924"/>
                  </a:lnTo>
                  <a:lnTo>
                    <a:pt x="1230" y="924"/>
                  </a:lnTo>
                  <a:lnTo>
                    <a:pt x="1236" y="930"/>
                  </a:lnTo>
                  <a:lnTo>
                    <a:pt x="1242" y="930"/>
                  </a:lnTo>
                  <a:lnTo>
                    <a:pt x="1236" y="966"/>
                  </a:lnTo>
                  <a:lnTo>
                    <a:pt x="1248" y="996"/>
                  </a:lnTo>
                  <a:lnTo>
                    <a:pt x="1212" y="972"/>
                  </a:lnTo>
                  <a:lnTo>
                    <a:pt x="1194" y="996"/>
                  </a:lnTo>
                  <a:lnTo>
                    <a:pt x="1188" y="966"/>
                  </a:lnTo>
                  <a:lnTo>
                    <a:pt x="1116" y="948"/>
                  </a:lnTo>
                  <a:lnTo>
                    <a:pt x="1086" y="984"/>
                  </a:lnTo>
                  <a:lnTo>
                    <a:pt x="1062" y="984"/>
                  </a:lnTo>
                  <a:lnTo>
                    <a:pt x="1056" y="996"/>
                  </a:lnTo>
                  <a:lnTo>
                    <a:pt x="1044" y="1002"/>
                  </a:lnTo>
                  <a:lnTo>
                    <a:pt x="1038" y="1008"/>
                  </a:lnTo>
                  <a:lnTo>
                    <a:pt x="1026" y="1014"/>
                  </a:lnTo>
                  <a:lnTo>
                    <a:pt x="1014" y="1014"/>
                  </a:lnTo>
                  <a:lnTo>
                    <a:pt x="1002" y="1020"/>
                  </a:lnTo>
                  <a:lnTo>
                    <a:pt x="1002" y="1032"/>
                  </a:lnTo>
                  <a:lnTo>
                    <a:pt x="1008" y="1038"/>
                  </a:lnTo>
                  <a:lnTo>
                    <a:pt x="1020" y="1044"/>
                  </a:lnTo>
                  <a:lnTo>
                    <a:pt x="1032" y="1056"/>
                  </a:lnTo>
                  <a:lnTo>
                    <a:pt x="1044" y="1062"/>
                  </a:lnTo>
                  <a:lnTo>
                    <a:pt x="1050" y="1068"/>
                  </a:lnTo>
                  <a:lnTo>
                    <a:pt x="1062" y="1074"/>
                  </a:lnTo>
                  <a:lnTo>
                    <a:pt x="1080" y="1104"/>
                  </a:lnTo>
                  <a:lnTo>
                    <a:pt x="1050" y="1086"/>
                  </a:lnTo>
                  <a:lnTo>
                    <a:pt x="1038" y="1092"/>
                  </a:lnTo>
                  <a:lnTo>
                    <a:pt x="1032" y="1098"/>
                  </a:lnTo>
                  <a:lnTo>
                    <a:pt x="1020" y="1098"/>
                  </a:lnTo>
                  <a:lnTo>
                    <a:pt x="1008" y="1092"/>
                  </a:lnTo>
                  <a:lnTo>
                    <a:pt x="996" y="1092"/>
                  </a:lnTo>
                  <a:lnTo>
                    <a:pt x="978" y="1086"/>
                  </a:lnTo>
                  <a:lnTo>
                    <a:pt x="966" y="1080"/>
                  </a:lnTo>
                  <a:lnTo>
                    <a:pt x="948" y="1080"/>
                  </a:lnTo>
                  <a:lnTo>
                    <a:pt x="936" y="1074"/>
                  </a:lnTo>
                  <a:lnTo>
                    <a:pt x="924" y="1074"/>
                  </a:lnTo>
                  <a:lnTo>
                    <a:pt x="918" y="1068"/>
                  </a:lnTo>
                  <a:lnTo>
                    <a:pt x="918" y="1056"/>
                  </a:lnTo>
                  <a:lnTo>
                    <a:pt x="906" y="1050"/>
                  </a:lnTo>
                  <a:lnTo>
                    <a:pt x="888" y="1050"/>
                  </a:lnTo>
                  <a:lnTo>
                    <a:pt x="864" y="1062"/>
                  </a:lnTo>
                  <a:lnTo>
                    <a:pt x="858" y="1068"/>
                  </a:lnTo>
                  <a:lnTo>
                    <a:pt x="840" y="1068"/>
                  </a:lnTo>
                  <a:lnTo>
                    <a:pt x="882" y="1104"/>
                  </a:lnTo>
                  <a:lnTo>
                    <a:pt x="900" y="1104"/>
                  </a:lnTo>
                  <a:lnTo>
                    <a:pt x="912" y="1110"/>
                  </a:lnTo>
                  <a:lnTo>
                    <a:pt x="924" y="1110"/>
                  </a:lnTo>
                  <a:lnTo>
                    <a:pt x="936" y="1116"/>
                  </a:lnTo>
                  <a:lnTo>
                    <a:pt x="942" y="1116"/>
                  </a:lnTo>
                  <a:lnTo>
                    <a:pt x="942" y="1122"/>
                  </a:lnTo>
                  <a:lnTo>
                    <a:pt x="936" y="1134"/>
                  </a:lnTo>
                  <a:lnTo>
                    <a:pt x="924" y="1140"/>
                  </a:lnTo>
                  <a:lnTo>
                    <a:pt x="918" y="1146"/>
                  </a:lnTo>
                  <a:lnTo>
                    <a:pt x="852" y="1128"/>
                  </a:lnTo>
                  <a:lnTo>
                    <a:pt x="840" y="1122"/>
                  </a:lnTo>
                  <a:lnTo>
                    <a:pt x="834" y="1116"/>
                  </a:lnTo>
                  <a:lnTo>
                    <a:pt x="822" y="1110"/>
                  </a:lnTo>
                  <a:lnTo>
                    <a:pt x="762" y="1110"/>
                  </a:lnTo>
                  <a:lnTo>
                    <a:pt x="756" y="1104"/>
                  </a:lnTo>
                  <a:lnTo>
                    <a:pt x="756" y="1056"/>
                  </a:lnTo>
                  <a:lnTo>
                    <a:pt x="738" y="1044"/>
                  </a:lnTo>
                  <a:lnTo>
                    <a:pt x="750" y="1032"/>
                  </a:lnTo>
                  <a:lnTo>
                    <a:pt x="756" y="1020"/>
                  </a:lnTo>
                  <a:lnTo>
                    <a:pt x="756" y="1002"/>
                  </a:lnTo>
                  <a:lnTo>
                    <a:pt x="738" y="990"/>
                  </a:lnTo>
                  <a:lnTo>
                    <a:pt x="702" y="978"/>
                  </a:lnTo>
                  <a:lnTo>
                    <a:pt x="672" y="972"/>
                  </a:lnTo>
                  <a:lnTo>
                    <a:pt x="660" y="966"/>
                  </a:lnTo>
                  <a:lnTo>
                    <a:pt x="630" y="948"/>
                  </a:lnTo>
                  <a:lnTo>
                    <a:pt x="606" y="930"/>
                  </a:lnTo>
                  <a:lnTo>
                    <a:pt x="594" y="912"/>
                  </a:lnTo>
                  <a:lnTo>
                    <a:pt x="630" y="912"/>
                  </a:lnTo>
                  <a:lnTo>
                    <a:pt x="630" y="924"/>
                  </a:lnTo>
                  <a:lnTo>
                    <a:pt x="642" y="924"/>
                  </a:lnTo>
                  <a:lnTo>
                    <a:pt x="654" y="930"/>
                  </a:lnTo>
                  <a:lnTo>
                    <a:pt x="672" y="930"/>
                  </a:lnTo>
                  <a:lnTo>
                    <a:pt x="690" y="936"/>
                  </a:lnTo>
                  <a:lnTo>
                    <a:pt x="720" y="936"/>
                  </a:lnTo>
                  <a:lnTo>
                    <a:pt x="732" y="942"/>
                  </a:lnTo>
                  <a:lnTo>
                    <a:pt x="738" y="954"/>
                  </a:lnTo>
                  <a:lnTo>
                    <a:pt x="762" y="966"/>
                  </a:lnTo>
                  <a:lnTo>
                    <a:pt x="816" y="966"/>
                  </a:lnTo>
                  <a:lnTo>
                    <a:pt x="846" y="972"/>
                  </a:lnTo>
                  <a:lnTo>
                    <a:pt x="858" y="972"/>
                  </a:lnTo>
                  <a:lnTo>
                    <a:pt x="870" y="978"/>
                  </a:lnTo>
                  <a:lnTo>
                    <a:pt x="894" y="984"/>
                  </a:lnTo>
                  <a:lnTo>
                    <a:pt x="930" y="990"/>
                  </a:lnTo>
                  <a:lnTo>
                    <a:pt x="978" y="984"/>
                  </a:lnTo>
                  <a:lnTo>
                    <a:pt x="1026" y="972"/>
                  </a:lnTo>
                  <a:lnTo>
                    <a:pt x="1062" y="954"/>
                  </a:lnTo>
                  <a:lnTo>
                    <a:pt x="1080" y="936"/>
                  </a:lnTo>
                  <a:lnTo>
                    <a:pt x="1074" y="912"/>
                  </a:lnTo>
                  <a:lnTo>
                    <a:pt x="1032" y="870"/>
                  </a:lnTo>
                  <a:lnTo>
                    <a:pt x="1014" y="858"/>
                  </a:lnTo>
                  <a:lnTo>
                    <a:pt x="996" y="852"/>
                  </a:lnTo>
                  <a:lnTo>
                    <a:pt x="948" y="840"/>
                  </a:lnTo>
                  <a:lnTo>
                    <a:pt x="900" y="822"/>
                  </a:lnTo>
                  <a:lnTo>
                    <a:pt x="828" y="798"/>
                  </a:lnTo>
                  <a:lnTo>
                    <a:pt x="792" y="780"/>
                  </a:lnTo>
                  <a:lnTo>
                    <a:pt x="756" y="774"/>
                  </a:lnTo>
                  <a:lnTo>
                    <a:pt x="624" y="774"/>
                  </a:lnTo>
                  <a:lnTo>
                    <a:pt x="612" y="756"/>
                  </a:lnTo>
                  <a:lnTo>
                    <a:pt x="588" y="762"/>
                  </a:lnTo>
                  <a:lnTo>
                    <a:pt x="552" y="744"/>
                  </a:lnTo>
                  <a:lnTo>
                    <a:pt x="588" y="738"/>
                  </a:lnTo>
                  <a:lnTo>
                    <a:pt x="606" y="726"/>
                  </a:lnTo>
                  <a:lnTo>
                    <a:pt x="600" y="726"/>
                  </a:lnTo>
                  <a:lnTo>
                    <a:pt x="594" y="720"/>
                  </a:lnTo>
                  <a:lnTo>
                    <a:pt x="582" y="720"/>
                  </a:lnTo>
                  <a:lnTo>
                    <a:pt x="564" y="714"/>
                  </a:lnTo>
                  <a:lnTo>
                    <a:pt x="546" y="714"/>
                  </a:lnTo>
                  <a:lnTo>
                    <a:pt x="534" y="708"/>
                  </a:lnTo>
                  <a:lnTo>
                    <a:pt x="522" y="720"/>
                  </a:lnTo>
                  <a:lnTo>
                    <a:pt x="522" y="726"/>
                  </a:lnTo>
                  <a:lnTo>
                    <a:pt x="516" y="732"/>
                  </a:lnTo>
                  <a:lnTo>
                    <a:pt x="498" y="732"/>
                  </a:lnTo>
                  <a:lnTo>
                    <a:pt x="486" y="744"/>
                  </a:lnTo>
                  <a:lnTo>
                    <a:pt x="450" y="744"/>
                  </a:lnTo>
                  <a:lnTo>
                    <a:pt x="444" y="756"/>
                  </a:lnTo>
                  <a:lnTo>
                    <a:pt x="420" y="762"/>
                  </a:lnTo>
                  <a:lnTo>
                    <a:pt x="420" y="768"/>
                  </a:lnTo>
                  <a:lnTo>
                    <a:pt x="414" y="780"/>
                  </a:lnTo>
                  <a:lnTo>
                    <a:pt x="390" y="780"/>
                  </a:lnTo>
                  <a:lnTo>
                    <a:pt x="384" y="792"/>
                  </a:lnTo>
                  <a:lnTo>
                    <a:pt x="396" y="804"/>
                  </a:lnTo>
                  <a:lnTo>
                    <a:pt x="396" y="810"/>
                  </a:lnTo>
                  <a:lnTo>
                    <a:pt x="378" y="810"/>
                  </a:lnTo>
                  <a:lnTo>
                    <a:pt x="378" y="822"/>
                  </a:lnTo>
                  <a:lnTo>
                    <a:pt x="384" y="834"/>
                  </a:lnTo>
                  <a:lnTo>
                    <a:pt x="384" y="840"/>
                  </a:lnTo>
                  <a:lnTo>
                    <a:pt x="390" y="846"/>
                  </a:lnTo>
                  <a:lnTo>
                    <a:pt x="396" y="846"/>
                  </a:lnTo>
                  <a:lnTo>
                    <a:pt x="402" y="840"/>
                  </a:lnTo>
                  <a:lnTo>
                    <a:pt x="420" y="840"/>
                  </a:lnTo>
                  <a:lnTo>
                    <a:pt x="468" y="888"/>
                  </a:lnTo>
                  <a:lnTo>
                    <a:pt x="468" y="900"/>
                  </a:lnTo>
                  <a:lnTo>
                    <a:pt x="462" y="900"/>
                  </a:lnTo>
                  <a:lnTo>
                    <a:pt x="450" y="906"/>
                  </a:lnTo>
                  <a:lnTo>
                    <a:pt x="444" y="906"/>
                  </a:lnTo>
                  <a:lnTo>
                    <a:pt x="444" y="918"/>
                  </a:lnTo>
                  <a:lnTo>
                    <a:pt x="438" y="918"/>
                  </a:lnTo>
                  <a:lnTo>
                    <a:pt x="426" y="924"/>
                  </a:lnTo>
                  <a:lnTo>
                    <a:pt x="420" y="930"/>
                  </a:lnTo>
                  <a:lnTo>
                    <a:pt x="438" y="948"/>
                  </a:lnTo>
                  <a:lnTo>
                    <a:pt x="450" y="954"/>
                  </a:lnTo>
                  <a:lnTo>
                    <a:pt x="456" y="966"/>
                  </a:lnTo>
                  <a:lnTo>
                    <a:pt x="468" y="972"/>
                  </a:lnTo>
                  <a:lnTo>
                    <a:pt x="492" y="996"/>
                  </a:lnTo>
                  <a:lnTo>
                    <a:pt x="504" y="1002"/>
                  </a:lnTo>
                  <a:lnTo>
                    <a:pt x="510" y="1008"/>
                  </a:lnTo>
                  <a:lnTo>
                    <a:pt x="510" y="1014"/>
                  </a:lnTo>
                  <a:lnTo>
                    <a:pt x="504" y="1020"/>
                  </a:lnTo>
                  <a:lnTo>
                    <a:pt x="492" y="1020"/>
                  </a:lnTo>
                  <a:lnTo>
                    <a:pt x="480" y="1014"/>
                  </a:lnTo>
                  <a:lnTo>
                    <a:pt x="474" y="1014"/>
                  </a:lnTo>
                  <a:lnTo>
                    <a:pt x="468" y="1044"/>
                  </a:lnTo>
                  <a:lnTo>
                    <a:pt x="480" y="1056"/>
                  </a:lnTo>
                  <a:lnTo>
                    <a:pt x="480" y="1068"/>
                  </a:lnTo>
                  <a:lnTo>
                    <a:pt x="492" y="1068"/>
                  </a:lnTo>
                  <a:lnTo>
                    <a:pt x="498" y="1074"/>
                  </a:lnTo>
                  <a:lnTo>
                    <a:pt x="504" y="1074"/>
                  </a:lnTo>
                  <a:lnTo>
                    <a:pt x="510" y="1080"/>
                  </a:lnTo>
                  <a:lnTo>
                    <a:pt x="510" y="1086"/>
                  </a:lnTo>
                  <a:lnTo>
                    <a:pt x="504" y="1092"/>
                  </a:lnTo>
                  <a:lnTo>
                    <a:pt x="498" y="1104"/>
                  </a:lnTo>
                  <a:lnTo>
                    <a:pt x="522" y="1110"/>
                  </a:lnTo>
                  <a:lnTo>
                    <a:pt x="534" y="1116"/>
                  </a:lnTo>
                  <a:lnTo>
                    <a:pt x="540" y="1122"/>
                  </a:lnTo>
                  <a:lnTo>
                    <a:pt x="540" y="1128"/>
                  </a:lnTo>
                  <a:lnTo>
                    <a:pt x="516" y="1152"/>
                  </a:lnTo>
                  <a:lnTo>
                    <a:pt x="510" y="1152"/>
                  </a:lnTo>
                  <a:lnTo>
                    <a:pt x="582" y="1188"/>
                  </a:lnTo>
                  <a:lnTo>
                    <a:pt x="588" y="1200"/>
                  </a:lnTo>
                  <a:lnTo>
                    <a:pt x="594" y="1206"/>
                  </a:lnTo>
                  <a:lnTo>
                    <a:pt x="600" y="1218"/>
                  </a:lnTo>
                  <a:lnTo>
                    <a:pt x="600" y="1230"/>
                  </a:lnTo>
                  <a:lnTo>
                    <a:pt x="594" y="1236"/>
                  </a:lnTo>
                  <a:lnTo>
                    <a:pt x="588" y="1248"/>
                  </a:lnTo>
                  <a:lnTo>
                    <a:pt x="552" y="1284"/>
                  </a:lnTo>
                  <a:lnTo>
                    <a:pt x="546" y="1284"/>
                  </a:lnTo>
                  <a:lnTo>
                    <a:pt x="486" y="1344"/>
                  </a:lnTo>
                  <a:lnTo>
                    <a:pt x="426" y="1374"/>
                  </a:lnTo>
                  <a:lnTo>
                    <a:pt x="432" y="1386"/>
                  </a:lnTo>
                  <a:lnTo>
                    <a:pt x="462" y="1368"/>
                  </a:lnTo>
                  <a:lnTo>
                    <a:pt x="468" y="1386"/>
                  </a:lnTo>
                  <a:lnTo>
                    <a:pt x="480" y="1398"/>
                  </a:lnTo>
                  <a:lnTo>
                    <a:pt x="492" y="1404"/>
                  </a:lnTo>
                  <a:lnTo>
                    <a:pt x="498" y="1410"/>
                  </a:lnTo>
                  <a:lnTo>
                    <a:pt x="546" y="1410"/>
                  </a:lnTo>
                  <a:lnTo>
                    <a:pt x="558" y="1428"/>
                  </a:lnTo>
                  <a:lnTo>
                    <a:pt x="546" y="1428"/>
                  </a:lnTo>
                  <a:lnTo>
                    <a:pt x="534" y="1422"/>
                  </a:lnTo>
                  <a:lnTo>
                    <a:pt x="504" y="1422"/>
                  </a:lnTo>
                  <a:lnTo>
                    <a:pt x="492" y="1434"/>
                  </a:lnTo>
                  <a:lnTo>
                    <a:pt x="492" y="1440"/>
                  </a:lnTo>
                  <a:lnTo>
                    <a:pt x="456" y="1440"/>
                  </a:lnTo>
                  <a:lnTo>
                    <a:pt x="450" y="1470"/>
                  </a:lnTo>
                  <a:lnTo>
                    <a:pt x="438" y="1470"/>
                  </a:lnTo>
                  <a:lnTo>
                    <a:pt x="432" y="1482"/>
                  </a:lnTo>
                  <a:lnTo>
                    <a:pt x="438" y="1494"/>
                  </a:lnTo>
                  <a:lnTo>
                    <a:pt x="432" y="1500"/>
                  </a:lnTo>
                  <a:lnTo>
                    <a:pt x="426" y="1500"/>
                  </a:lnTo>
                  <a:lnTo>
                    <a:pt x="414" y="1512"/>
                  </a:lnTo>
                  <a:lnTo>
                    <a:pt x="414" y="1530"/>
                  </a:lnTo>
                  <a:lnTo>
                    <a:pt x="432" y="1536"/>
                  </a:lnTo>
                  <a:lnTo>
                    <a:pt x="420" y="1560"/>
                  </a:lnTo>
                  <a:lnTo>
                    <a:pt x="432" y="1566"/>
                  </a:lnTo>
                  <a:lnTo>
                    <a:pt x="444" y="1584"/>
                  </a:lnTo>
                  <a:lnTo>
                    <a:pt x="426" y="1596"/>
                  </a:lnTo>
                  <a:lnTo>
                    <a:pt x="426" y="1608"/>
                  </a:lnTo>
                  <a:lnTo>
                    <a:pt x="432" y="1608"/>
                  </a:lnTo>
                  <a:lnTo>
                    <a:pt x="444" y="1620"/>
                  </a:lnTo>
                  <a:lnTo>
                    <a:pt x="456" y="1626"/>
                  </a:lnTo>
                  <a:lnTo>
                    <a:pt x="462" y="1632"/>
                  </a:lnTo>
                  <a:lnTo>
                    <a:pt x="462" y="1638"/>
                  </a:lnTo>
                  <a:lnTo>
                    <a:pt x="444" y="1638"/>
                  </a:lnTo>
                  <a:lnTo>
                    <a:pt x="438" y="1656"/>
                  </a:lnTo>
                  <a:lnTo>
                    <a:pt x="462" y="1662"/>
                  </a:lnTo>
                  <a:lnTo>
                    <a:pt x="468" y="1668"/>
                  </a:lnTo>
                  <a:lnTo>
                    <a:pt x="474" y="1680"/>
                  </a:lnTo>
                  <a:lnTo>
                    <a:pt x="486" y="1692"/>
                  </a:lnTo>
                  <a:lnTo>
                    <a:pt x="486" y="1716"/>
                  </a:lnTo>
                  <a:lnTo>
                    <a:pt x="510" y="1716"/>
                  </a:lnTo>
                  <a:lnTo>
                    <a:pt x="516" y="1722"/>
                  </a:lnTo>
                  <a:lnTo>
                    <a:pt x="516" y="1728"/>
                  </a:lnTo>
                  <a:lnTo>
                    <a:pt x="528" y="1722"/>
                  </a:lnTo>
                  <a:lnTo>
                    <a:pt x="564" y="1728"/>
                  </a:lnTo>
                  <a:lnTo>
                    <a:pt x="570" y="1746"/>
                  </a:lnTo>
                  <a:lnTo>
                    <a:pt x="600" y="1728"/>
                  </a:lnTo>
                  <a:lnTo>
                    <a:pt x="606" y="1728"/>
                  </a:lnTo>
                  <a:lnTo>
                    <a:pt x="612" y="1734"/>
                  </a:lnTo>
                  <a:lnTo>
                    <a:pt x="648" y="1752"/>
                  </a:lnTo>
                  <a:lnTo>
                    <a:pt x="654" y="1758"/>
                  </a:lnTo>
                  <a:lnTo>
                    <a:pt x="654" y="1770"/>
                  </a:lnTo>
                  <a:lnTo>
                    <a:pt x="648" y="1776"/>
                  </a:lnTo>
                  <a:lnTo>
                    <a:pt x="660" y="1794"/>
                  </a:lnTo>
                  <a:lnTo>
                    <a:pt x="654" y="1812"/>
                  </a:lnTo>
                  <a:lnTo>
                    <a:pt x="660" y="1818"/>
                  </a:lnTo>
                  <a:lnTo>
                    <a:pt x="672" y="1824"/>
                  </a:lnTo>
                  <a:lnTo>
                    <a:pt x="690" y="1842"/>
                  </a:lnTo>
                  <a:lnTo>
                    <a:pt x="690" y="1854"/>
                  </a:lnTo>
                  <a:lnTo>
                    <a:pt x="720" y="1866"/>
                  </a:lnTo>
                  <a:lnTo>
                    <a:pt x="720" y="1890"/>
                  </a:lnTo>
                  <a:lnTo>
                    <a:pt x="756" y="1890"/>
                  </a:lnTo>
                  <a:lnTo>
                    <a:pt x="762" y="1896"/>
                  </a:lnTo>
                  <a:lnTo>
                    <a:pt x="768" y="1896"/>
                  </a:lnTo>
                  <a:lnTo>
                    <a:pt x="768" y="1902"/>
                  </a:lnTo>
                  <a:lnTo>
                    <a:pt x="762" y="1908"/>
                  </a:lnTo>
                  <a:lnTo>
                    <a:pt x="786" y="1920"/>
                  </a:lnTo>
                  <a:lnTo>
                    <a:pt x="774" y="1926"/>
                  </a:lnTo>
                  <a:lnTo>
                    <a:pt x="768" y="1938"/>
                  </a:lnTo>
                  <a:lnTo>
                    <a:pt x="744" y="1950"/>
                  </a:lnTo>
                  <a:lnTo>
                    <a:pt x="738" y="1950"/>
                  </a:lnTo>
                  <a:lnTo>
                    <a:pt x="732" y="1944"/>
                  </a:lnTo>
                  <a:lnTo>
                    <a:pt x="726" y="1944"/>
                  </a:lnTo>
                  <a:lnTo>
                    <a:pt x="726" y="1938"/>
                  </a:lnTo>
                  <a:lnTo>
                    <a:pt x="702" y="1938"/>
                  </a:lnTo>
                  <a:lnTo>
                    <a:pt x="696" y="1944"/>
                  </a:lnTo>
                  <a:lnTo>
                    <a:pt x="696" y="1950"/>
                  </a:lnTo>
                  <a:lnTo>
                    <a:pt x="720" y="1974"/>
                  </a:lnTo>
                  <a:lnTo>
                    <a:pt x="720" y="1992"/>
                  </a:lnTo>
                  <a:lnTo>
                    <a:pt x="726" y="1998"/>
                  </a:lnTo>
                  <a:lnTo>
                    <a:pt x="732" y="2010"/>
                  </a:lnTo>
                  <a:lnTo>
                    <a:pt x="732" y="2028"/>
                  </a:lnTo>
                  <a:lnTo>
                    <a:pt x="720" y="2028"/>
                  </a:lnTo>
                  <a:lnTo>
                    <a:pt x="714" y="2022"/>
                  </a:lnTo>
                  <a:lnTo>
                    <a:pt x="708" y="2022"/>
                  </a:lnTo>
                  <a:lnTo>
                    <a:pt x="720" y="2028"/>
                  </a:lnTo>
                  <a:lnTo>
                    <a:pt x="768" y="2028"/>
                  </a:lnTo>
                  <a:lnTo>
                    <a:pt x="774" y="2022"/>
                  </a:lnTo>
                  <a:lnTo>
                    <a:pt x="774" y="2010"/>
                  </a:lnTo>
                  <a:lnTo>
                    <a:pt x="804" y="2010"/>
                  </a:lnTo>
                  <a:lnTo>
                    <a:pt x="816" y="2004"/>
                  </a:lnTo>
                  <a:lnTo>
                    <a:pt x="864" y="2004"/>
                  </a:lnTo>
                  <a:lnTo>
                    <a:pt x="870" y="2022"/>
                  </a:lnTo>
                  <a:lnTo>
                    <a:pt x="876" y="2022"/>
                  </a:lnTo>
                  <a:lnTo>
                    <a:pt x="882" y="2028"/>
                  </a:lnTo>
                  <a:lnTo>
                    <a:pt x="894" y="2034"/>
                  </a:lnTo>
                  <a:lnTo>
                    <a:pt x="900" y="2034"/>
                  </a:lnTo>
                  <a:lnTo>
                    <a:pt x="900" y="2046"/>
                  </a:lnTo>
                  <a:lnTo>
                    <a:pt x="894" y="2052"/>
                  </a:lnTo>
                  <a:lnTo>
                    <a:pt x="888" y="2052"/>
                  </a:lnTo>
                  <a:lnTo>
                    <a:pt x="894" y="2070"/>
                  </a:lnTo>
                  <a:lnTo>
                    <a:pt x="894" y="2088"/>
                  </a:lnTo>
                  <a:lnTo>
                    <a:pt x="930" y="2088"/>
                  </a:lnTo>
                  <a:lnTo>
                    <a:pt x="972" y="2106"/>
                  </a:lnTo>
                  <a:lnTo>
                    <a:pt x="984" y="2154"/>
                  </a:lnTo>
                  <a:lnTo>
                    <a:pt x="990" y="2154"/>
                  </a:lnTo>
                  <a:lnTo>
                    <a:pt x="1014" y="2148"/>
                  </a:lnTo>
                  <a:lnTo>
                    <a:pt x="1020" y="2154"/>
                  </a:lnTo>
                  <a:lnTo>
                    <a:pt x="1032" y="2154"/>
                  </a:lnTo>
                  <a:lnTo>
                    <a:pt x="1038" y="2160"/>
                  </a:lnTo>
                  <a:lnTo>
                    <a:pt x="1086" y="2160"/>
                  </a:lnTo>
                  <a:lnTo>
                    <a:pt x="1092" y="2166"/>
                  </a:lnTo>
                  <a:lnTo>
                    <a:pt x="1092" y="2160"/>
                  </a:lnTo>
                  <a:lnTo>
                    <a:pt x="1098" y="2154"/>
                  </a:lnTo>
                  <a:lnTo>
                    <a:pt x="1110" y="2154"/>
                  </a:lnTo>
                  <a:lnTo>
                    <a:pt x="1116" y="2166"/>
                  </a:lnTo>
                  <a:lnTo>
                    <a:pt x="1140" y="2190"/>
                  </a:lnTo>
                  <a:lnTo>
                    <a:pt x="1152" y="2184"/>
                  </a:lnTo>
                  <a:lnTo>
                    <a:pt x="1170" y="2184"/>
                  </a:lnTo>
                  <a:lnTo>
                    <a:pt x="1176" y="2190"/>
                  </a:lnTo>
                  <a:lnTo>
                    <a:pt x="1188" y="2196"/>
                  </a:lnTo>
                  <a:lnTo>
                    <a:pt x="1230" y="2196"/>
                  </a:lnTo>
                  <a:lnTo>
                    <a:pt x="1230" y="2202"/>
                  </a:lnTo>
                  <a:lnTo>
                    <a:pt x="1236" y="2208"/>
                  </a:lnTo>
                  <a:lnTo>
                    <a:pt x="1254" y="2220"/>
                  </a:lnTo>
                  <a:lnTo>
                    <a:pt x="1278" y="2220"/>
                  </a:lnTo>
                  <a:lnTo>
                    <a:pt x="1284" y="2226"/>
                  </a:lnTo>
                  <a:lnTo>
                    <a:pt x="1284" y="2250"/>
                  </a:lnTo>
                  <a:lnTo>
                    <a:pt x="1266" y="2262"/>
                  </a:lnTo>
                  <a:lnTo>
                    <a:pt x="1272" y="2262"/>
                  </a:lnTo>
                  <a:lnTo>
                    <a:pt x="1278" y="2268"/>
                  </a:lnTo>
                  <a:lnTo>
                    <a:pt x="1284" y="2268"/>
                  </a:lnTo>
                  <a:lnTo>
                    <a:pt x="1290" y="2274"/>
                  </a:lnTo>
                  <a:lnTo>
                    <a:pt x="1284" y="2280"/>
                  </a:lnTo>
                  <a:lnTo>
                    <a:pt x="1266" y="2280"/>
                  </a:lnTo>
                  <a:lnTo>
                    <a:pt x="1260" y="2286"/>
                  </a:lnTo>
                  <a:lnTo>
                    <a:pt x="1272" y="2298"/>
                  </a:lnTo>
                  <a:lnTo>
                    <a:pt x="1284" y="2304"/>
                  </a:lnTo>
                  <a:lnTo>
                    <a:pt x="1284" y="2316"/>
                  </a:lnTo>
                  <a:lnTo>
                    <a:pt x="1290" y="2328"/>
                  </a:lnTo>
                  <a:lnTo>
                    <a:pt x="1290" y="2334"/>
                  </a:lnTo>
                  <a:lnTo>
                    <a:pt x="1278" y="2346"/>
                  </a:lnTo>
                  <a:lnTo>
                    <a:pt x="1266" y="2346"/>
                  </a:lnTo>
                  <a:lnTo>
                    <a:pt x="1254" y="2352"/>
                  </a:lnTo>
                  <a:lnTo>
                    <a:pt x="1224" y="2352"/>
                  </a:lnTo>
                  <a:lnTo>
                    <a:pt x="1212" y="2364"/>
                  </a:lnTo>
                  <a:lnTo>
                    <a:pt x="1212" y="2370"/>
                  </a:lnTo>
                  <a:lnTo>
                    <a:pt x="1206" y="2376"/>
                  </a:lnTo>
                  <a:lnTo>
                    <a:pt x="1188" y="2376"/>
                  </a:lnTo>
                  <a:lnTo>
                    <a:pt x="1188" y="2412"/>
                  </a:lnTo>
                  <a:lnTo>
                    <a:pt x="1194" y="2412"/>
                  </a:lnTo>
                  <a:lnTo>
                    <a:pt x="1200" y="2406"/>
                  </a:lnTo>
                  <a:lnTo>
                    <a:pt x="1212" y="2406"/>
                  </a:lnTo>
                  <a:lnTo>
                    <a:pt x="1224" y="2400"/>
                  </a:lnTo>
                  <a:lnTo>
                    <a:pt x="1254" y="2400"/>
                  </a:lnTo>
                  <a:lnTo>
                    <a:pt x="1254" y="2412"/>
                  </a:lnTo>
                  <a:lnTo>
                    <a:pt x="1248" y="2418"/>
                  </a:lnTo>
                  <a:lnTo>
                    <a:pt x="1242" y="2430"/>
                  </a:lnTo>
                  <a:lnTo>
                    <a:pt x="1230" y="2436"/>
                  </a:lnTo>
                  <a:lnTo>
                    <a:pt x="1224" y="2442"/>
                  </a:lnTo>
                  <a:lnTo>
                    <a:pt x="1170" y="2454"/>
                  </a:lnTo>
                  <a:lnTo>
                    <a:pt x="1218" y="2490"/>
                  </a:lnTo>
                  <a:lnTo>
                    <a:pt x="1212" y="2490"/>
                  </a:lnTo>
                  <a:lnTo>
                    <a:pt x="1206" y="2496"/>
                  </a:lnTo>
                  <a:lnTo>
                    <a:pt x="1194" y="2496"/>
                  </a:lnTo>
                  <a:lnTo>
                    <a:pt x="1188" y="2502"/>
                  </a:lnTo>
                  <a:lnTo>
                    <a:pt x="1176" y="2526"/>
                  </a:lnTo>
                  <a:lnTo>
                    <a:pt x="1176" y="2544"/>
                  </a:lnTo>
                  <a:lnTo>
                    <a:pt x="1164" y="2550"/>
                  </a:lnTo>
                  <a:lnTo>
                    <a:pt x="1158" y="2556"/>
                  </a:lnTo>
                  <a:lnTo>
                    <a:pt x="1146" y="2556"/>
                  </a:lnTo>
                  <a:lnTo>
                    <a:pt x="1140" y="2550"/>
                  </a:lnTo>
                  <a:lnTo>
                    <a:pt x="1128" y="2544"/>
                  </a:lnTo>
                  <a:lnTo>
                    <a:pt x="1122" y="2538"/>
                  </a:lnTo>
                  <a:lnTo>
                    <a:pt x="1116" y="2556"/>
                  </a:lnTo>
                  <a:lnTo>
                    <a:pt x="1122" y="2562"/>
                  </a:lnTo>
                  <a:lnTo>
                    <a:pt x="1128" y="2574"/>
                  </a:lnTo>
                  <a:lnTo>
                    <a:pt x="1134" y="2580"/>
                  </a:lnTo>
                  <a:lnTo>
                    <a:pt x="1146" y="2580"/>
                  </a:lnTo>
                  <a:lnTo>
                    <a:pt x="1146" y="2586"/>
                  </a:lnTo>
                  <a:lnTo>
                    <a:pt x="1152" y="2598"/>
                  </a:lnTo>
                  <a:lnTo>
                    <a:pt x="1158" y="2604"/>
                  </a:lnTo>
                  <a:lnTo>
                    <a:pt x="1194" y="2604"/>
                  </a:lnTo>
                  <a:lnTo>
                    <a:pt x="1200" y="2610"/>
                  </a:lnTo>
                  <a:lnTo>
                    <a:pt x="1212" y="2616"/>
                  </a:lnTo>
                  <a:lnTo>
                    <a:pt x="1218" y="2628"/>
                  </a:lnTo>
                  <a:lnTo>
                    <a:pt x="1224" y="2634"/>
                  </a:lnTo>
                  <a:lnTo>
                    <a:pt x="1254" y="2634"/>
                  </a:lnTo>
                  <a:lnTo>
                    <a:pt x="1272" y="2652"/>
                  </a:lnTo>
                  <a:lnTo>
                    <a:pt x="1278" y="2664"/>
                  </a:lnTo>
                  <a:lnTo>
                    <a:pt x="1290" y="2670"/>
                  </a:lnTo>
                  <a:lnTo>
                    <a:pt x="1314" y="2694"/>
                  </a:lnTo>
                  <a:lnTo>
                    <a:pt x="1320" y="2694"/>
                  </a:lnTo>
                  <a:lnTo>
                    <a:pt x="1332" y="2700"/>
                  </a:lnTo>
                  <a:lnTo>
                    <a:pt x="1338" y="2700"/>
                  </a:lnTo>
                  <a:lnTo>
                    <a:pt x="1350" y="2706"/>
                  </a:lnTo>
                  <a:lnTo>
                    <a:pt x="1344" y="2706"/>
                  </a:lnTo>
                  <a:lnTo>
                    <a:pt x="1368" y="2688"/>
                  </a:lnTo>
                  <a:lnTo>
                    <a:pt x="1380" y="2688"/>
                  </a:lnTo>
                  <a:lnTo>
                    <a:pt x="1398" y="2694"/>
                  </a:lnTo>
                  <a:lnTo>
                    <a:pt x="1410" y="2700"/>
                  </a:lnTo>
                  <a:lnTo>
                    <a:pt x="1428" y="2706"/>
                  </a:lnTo>
                  <a:lnTo>
                    <a:pt x="1488" y="2718"/>
                  </a:lnTo>
                  <a:lnTo>
                    <a:pt x="1524" y="2718"/>
                  </a:lnTo>
                  <a:lnTo>
                    <a:pt x="1530" y="2724"/>
                  </a:lnTo>
                  <a:lnTo>
                    <a:pt x="1536" y="2724"/>
                  </a:lnTo>
                  <a:lnTo>
                    <a:pt x="1584" y="2754"/>
                  </a:lnTo>
                  <a:lnTo>
                    <a:pt x="1584" y="2760"/>
                  </a:lnTo>
                  <a:lnTo>
                    <a:pt x="1590" y="2760"/>
                  </a:lnTo>
                  <a:lnTo>
                    <a:pt x="1602" y="2766"/>
                  </a:lnTo>
                  <a:lnTo>
                    <a:pt x="1626" y="2766"/>
                  </a:lnTo>
                  <a:lnTo>
                    <a:pt x="1632" y="2760"/>
                  </a:lnTo>
                  <a:lnTo>
                    <a:pt x="1644" y="2760"/>
                  </a:lnTo>
                  <a:lnTo>
                    <a:pt x="1644" y="2754"/>
                  </a:lnTo>
                  <a:lnTo>
                    <a:pt x="1674" y="2754"/>
                  </a:lnTo>
                  <a:lnTo>
                    <a:pt x="1686" y="2760"/>
                  </a:lnTo>
                  <a:lnTo>
                    <a:pt x="1698" y="2772"/>
                  </a:lnTo>
                  <a:lnTo>
                    <a:pt x="1728" y="2778"/>
                  </a:lnTo>
                  <a:lnTo>
                    <a:pt x="1728" y="2790"/>
                  </a:lnTo>
                  <a:lnTo>
                    <a:pt x="1722" y="2796"/>
                  </a:lnTo>
                  <a:lnTo>
                    <a:pt x="1722" y="2802"/>
                  </a:lnTo>
                  <a:lnTo>
                    <a:pt x="1740" y="2802"/>
                  </a:lnTo>
                  <a:lnTo>
                    <a:pt x="1752" y="2814"/>
                  </a:lnTo>
                  <a:lnTo>
                    <a:pt x="1764" y="2820"/>
                  </a:lnTo>
                  <a:lnTo>
                    <a:pt x="1776" y="2832"/>
                  </a:lnTo>
                  <a:lnTo>
                    <a:pt x="1788" y="2826"/>
                  </a:lnTo>
                  <a:lnTo>
                    <a:pt x="1794" y="2826"/>
                  </a:lnTo>
                  <a:lnTo>
                    <a:pt x="1818" y="2838"/>
                  </a:lnTo>
                  <a:lnTo>
                    <a:pt x="1836" y="2856"/>
                  </a:lnTo>
                  <a:lnTo>
                    <a:pt x="1842" y="2868"/>
                  </a:lnTo>
                  <a:lnTo>
                    <a:pt x="1854" y="2874"/>
                  </a:lnTo>
                  <a:lnTo>
                    <a:pt x="1860" y="2880"/>
                  </a:lnTo>
                  <a:lnTo>
                    <a:pt x="1884" y="2880"/>
                  </a:lnTo>
                  <a:lnTo>
                    <a:pt x="1890" y="2874"/>
                  </a:lnTo>
                  <a:lnTo>
                    <a:pt x="1890" y="2862"/>
                  </a:lnTo>
                  <a:lnTo>
                    <a:pt x="1908" y="2862"/>
                  </a:lnTo>
                  <a:lnTo>
                    <a:pt x="1914" y="2856"/>
                  </a:lnTo>
                  <a:lnTo>
                    <a:pt x="1914" y="2826"/>
                  </a:lnTo>
                  <a:lnTo>
                    <a:pt x="1908" y="2820"/>
                  </a:lnTo>
                  <a:lnTo>
                    <a:pt x="1908" y="2814"/>
                  </a:lnTo>
                  <a:lnTo>
                    <a:pt x="1896" y="2802"/>
                  </a:lnTo>
                  <a:lnTo>
                    <a:pt x="1890" y="2790"/>
                  </a:lnTo>
                  <a:lnTo>
                    <a:pt x="1884" y="2784"/>
                  </a:lnTo>
                  <a:lnTo>
                    <a:pt x="1872" y="2778"/>
                  </a:lnTo>
                  <a:lnTo>
                    <a:pt x="1866" y="2772"/>
                  </a:lnTo>
                  <a:lnTo>
                    <a:pt x="1854" y="2772"/>
                  </a:lnTo>
                  <a:lnTo>
                    <a:pt x="1854" y="2748"/>
                  </a:lnTo>
                  <a:lnTo>
                    <a:pt x="1848" y="2742"/>
                  </a:lnTo>
                  <a:lnTo>
                    <a:pt x="1836" y="2736"/>
                  </a:lnTo>
                  <a:lnTo>
                    <a:pt x="1830" y="2724"/>
                  </a:lnTo>
                  <a:lnTo>
                    <a:pt x="1824" y="2718"/>
                  </a:lnTo>
                  <a:lnTo>
                    <a:pt x="1824" y="2706"/>
                  </a:lnTo>
                  <a:lnTo>
                    <a:pt x="1830" y="2694"/>
                  </a:lnTo>
                  <a:lnTo>
                    <a:pt x="1830" y="2682"/>
                  </a:lnTo>
                  <a:lnTo>
                    <a:pt x="1818" y="2658"/>
                  </a:lnTo>
                  <a:lnTo>
                    <a:pt x="1812" y="2652"/>
                  </a:lnTo>
                  <a:lnTo>
                    <a:pt x="1806" y="2640"/>
                  </a:lnTo>
                  <a:lnTo>
                    <a:pt x="1794" y="2634"/>
                  </a:lnTo>
                  <a:lnTo>
                    <a:pt x="1788" y="2628"/>
                  </a:lnTo>
                  <a:lnTo>
                    <a:pt x="1776" y="2628"/>
                  </a:lnTo>
                  <a:lnTo>
                    <a:pt x="1758" y="2622"/>
                  </a:lnTo>
                  <a:lnTo>
                    <a:pt x="1758" y="2604"/>
                  </a:lnTo>
                  <a:lnTo>
                    <a:pt x="1794" y="2568"/>
                  </a:lnTo>
                  <a:lnTo>
                    <a:pt x="1800" y="2556"/>
                  </a:lnTo>
                  <a:lnTo>
                    <a:pt x="1806" y="2550"/>
                  </a:lnTo>
                  <a:lnTo>
                    <a:pt x="1806" y="2544"/>
                  </a:lnTo>
                  <a:lnTo>
                    <a:pt x="1800" y="2532"/>
                  </a:lnTo>
                  <a:lnTo>
                    <a:pt x="1788" y="2520"/>
                  </a:lnTo>
                  <a:lnTo>
                    <a:pt x="1800" y="2520"/>
                  </a:lnTo>
                  <a:lnTo>
                    <a:pt x="1812" y="2526"/>
                  </a:lnTo>
                  <a:lnTo>
                    <a:pt x="1830" y="2526"/>
                  </a:lnTo>
                  <a:lnTo>
                    <a:pt x="1842" y="2514"/>
                  </a:lnTo>
                  <a:lnTo>
                    <a:pt x="1872" y="2514"/>
                  </a:lnTo>
                  <a:lnTo>
                    <a:pt x="1878" y="2508"/>
                  </a:lnTo>
                  <a:lnTo>
                    <a:pt x="1860" y="2490"/>
                  </a:lnTo>
                  <a:lnTo>
                    <a:pt x="1890" y="2490"/>
                  </a:lnTo>
                  <a:lnTo>
                    <a:pt x="1890" y="2472"/>
                  </a:lnTo>
                  <a:lnTo>
                    <a:pt x="1878" y="2472"/>
                  </a:lnTo>
                  <a:lnTo>
                    <a:pt x="1854" y="2460"/>
                  </a:lnTo>
                  <a:lnTo>
                    <a:pt x="1842" y="2448"/>
                  </a:lnTo>
                  <a:lnTo>
                    <a:pt x="1842" y="2442"/>
                  </a:lnTo>
                  <a:lnTo>
                    <a:pt x="1878" y="2442"/>
                  </a:lnTo>
                  <a:lnTo>
                    <a:pt x="1878" y="2430"/>
                  </a:lnTo>
                  <a:lnTo>
                    <a:pt x="1866" y="2418"/>
                  </a:lnTo>
                  <a:lnTo>
                    <a:pt x="1860" y="2406"/>
                  </a:lnTo>
                  <a:lnTo>
                    <a:pt x="1812" y="2358"/>
                  </a:lnTo>
                  <a:lnTo>
                    <a:pt x="1800" y="2358"/>
                  </a:lnTo>
                  <a:lnTo>
                    <a:pt x="1788" y="2364"/>
                  </a:lnTo>
                  <a:lnTo>
                    <a:pt x="1746" y="2364"/>
                  </a:lnTo>
                  <a:lnTo>
                    <a:pt x="1740" y="2358"/>
                  </a:lnTo>
                  <a:lnTo>
                    <a:pt x="1740" y="2328"/>
                  </a:lnTo>
                  <a:lnTo>
                    <a:pt x="1734" y="2322"/>
                  </a:lnTo>
                  <a:lnTo>
                    <a:pt x="1710" y="2322"/>
                  </a:lnTo>
                  <a:lnTo>
                    <a:pt x="1704" y="2316"/>
                  </a:lnTo>
                  <a:lnTo>
                    <a:pt x="1698" y="2316"/>
                  </a:lnTo>
                  <a:lnTo>
                    <a:pt x="1698" y="2286"/>
                  </a:lnTo>
                  <a:lnTo>
                    <a:pt x="1710" y="2262"/>
                  </a:lnTo>
                  <a:lnTo>
                    <a:pt x="1710" y="2238"/>
                  </a:lnTo>
                  <a:lnTo>
                    <a:pt x="1704" y="2232"/>
                  </a:lnTo>
                  <a:lnTo>
                    <a:pt x="1698" y="2196"/>
                  </a:lnTo>
                  <a:lnTo>
                    <a:pt x="1722" y="2196"/>
                  </a:lnTo>
                  <a:lnTo>
                    <a:pt x="1722" y="2172"/>
                  </a:lnTo>
                  <a:lnTo>
                    <a:pt x="1716" y="2166"/>
                  </a:lnTo>
                  <a:lnTo>
                    <a:pt x="1716" y="2154"/>
                  </a:lnTo>
                  <a:lnTo>
                    <a:pt x="1722" y="2148"/>
                  </a:lnTo>
                  <a:lnTo>
                    <a:pt x="1734" y="2148"/>
                  </a:lnTo>
                  <a:lnTo>
                    <a:pt x="1746" y="2154"/>
                  </a:lnTo>
                  <a:lnTo>
                    <a:pt x="1758" y="2166"/>
                  </a:lnTo>
                  <a:lnTo>
                    <a:pt x="1770" y="2172"/>
                  </a:lnTo>
                  <a:lnTo>
                    <a:pt x="1776" y="2184"/>
                  </a:lnTo>
                  <a:lnTo>
                    <a:pt x="1788" y="2190"/>
                  </a:lnTo>
                  <a:lnTo>
                    <a:pt x="1800" y="2190"/>
                  </a:lnTo>
                  <a:lnTo>
                    <a:pt x="1806" y="2184"/>
                  </a:lnTo>
                  <a:lnTo>
                    <a:pt x="1812" y="2172"/>
                  </a:lnTo>
                  <a:lnTo>
                    <a:pt x="1818" y="2166"/>
                  </a:lnTo>
                  <a:lnTo>
                    <a:pt x="1812" y="2154"/>
                  </a:lnTo>
                  <a:lnTo>
                    <a:pt x="1800" y="2142"/>
                  </a:lnTo>
                  <a:lnTo>
                    <a:pt x="1830" y="2130"/>
                  </a:lnTo>
                  <a:lnTo>
                    <a:pt x="1830" y="2106"/>
                  </a:lnTo>
                  <a:lnTo>
                    <a:pt x="1836" y="2106"/>
                  </a:lnTo>
                  <a:lnTo>
                    <a:pt x="1848" y="2100"/>
                  </a:lnTo>
                  <a:lnTo>
                    <a:pt x="1860" y="2100"/>
                  </a:lnTo>
                  <a:lnTo>
                    <a:pt x="1872" y="2094"/>
                  </a:lnTo>
                  <a:lnTo>
                    <a:pt x="1884" y="2082"/>
                  </a:lnTo>
                  <a:lnTo>
                    <a:pt x="1884" y="2064"/>
                  </a:lnTo>
                  <a:lnTo>
                    <a:pt x="1878" y="2058"/>
                  </a:lnTo>
                  <a:lnTo>
                    <a:pt x="1878" y="2052"/>
                  </a:lnTo>
                  <a:lnTo>
                    <a:pt x="1908" y="2052"/>
                  </a:lnTo>
                  <a:lnTo>
                    <a:pt x="1920" y="2058"/>
                  </a:lnTo>
                  <a:lnTo>
                    <a:pt x="1926" y="2058"/>
                  </a:lnTo>
                  <a:lnTo>
                    <a:pt x="1926" y="2064"/>
                  </a:lnTo>
                  <a:lnTo>
                    <a:pt x="1932" y="2070"/>
                  </a:lnTo>
                  <a:lnTo>
                    <a:pt x="1962" y="2070"/>
                  </a:lnTo>
                  <a:lnTo>
                    <a:pt x="1974" y="2058"/>
                  </a:lnTo>
                  <a:lnTo>
                    <a:pt x="1986" y="2052"/>
                  </a:lnTo>
                  <a:lnTo>
                    <a:pt x="2004" y="2052"/>
                  </a:lnTo>
                  <a:lnTo>
                    <a:pt x="2010" y="2058"/>
                  </a:lnTo>
                  <a:lnTo>
                    <a:pt x="2016" y="2070"/>
                  </a:lnTo>
                  <a:lnTo>
                    <a:pt x="2076" y="2070"/>
                  </a:lnTo>
                  <a:lnTo>
                    <a:pt x="2082" y="2076"/>
                  </a:lnTo>
                  <a:lnTo>
                    <a:pt x="2082" y="2082"/>
                  </a:lnTo>
                  <a:lnTo>
                    <a:pt x="2088" y="2094"/>
                  </a:lnTo>
                  <a:lnTo>
                    <a:pt x="2124" y="2094"/>
                  </a:lnTo>
                  <a:lnTo>
                    <a:pt x="2136" y="2124"/>
                  </a:lnTo>
                  <a:lnTo>
                    <a:pt x="2136" y="2130"/>
                  </a:lnTo>
                  <a:lnTo>
                    <a:pt x="2148" y="2142"/>
                  </a:lnTo>
                  <a:lnTo>
                    <a:pt x="2160" y="2142"/>
                  </a:lnTo>
                  <a:lnTo>
                    <a:pt x="2160" y="2124"/>
                  </a:lnTo>
                  <a:lnTo>
                    <a:pt x="2148" y="2112"/>
                  </a:lnTo>
                  <a:lnTo>
                    <a:pt x="2148" y="2106"/>
                  </a:lnTo>
                  <a:lnTo>
                    <a:pt x="2160" y="2106"/>
                  </a:lnTo>
                  <a:lnTo>
                    <a:pt x="2232" y="2142"/>
                  </a:lnTo>
                  <a:lnTo>
                    <a:pt x="2238" y="2136"/>
                  </a:lnTo>
                  <a:lnTo>
                    <a:pt x="2244" y="2124"/>
                  </a:lnTo>
                  <a:lnTo>
                    <a:pt x="2256" y="2118"/>
                  </a:lnTo>
                  <a:lnTo>
                    <a:pt x="2268" y="2106"/>
                  </a:lnTo>
                  <a:lnTo>
                    <a:pt x="2280" y="2100"/>
                  </a:lnTo>
                  <a:lnTo>
                    <a:pt x="2286" y="2100"/>
                  </a:lnTo>
                  <a:lnTo>
                    <a:pt x="2322" y="2118"/>
                  </a:lnTo>
                  <a:lnTo>
                    <a:pt x="2334" y="2118"/>
                  </a:lnTo>
                  <a:lnTo>
                    <a:pt x="2352" y="2112"/>
                  </a:lnTo>
                  <a:lnTo>
                    <a:pt x="2364" y="2106"/>
                  </a:lnTo>
                  <a:lnTo>
                    <a:pt x="2370" y="2100"/>
                  </a:lnTo>
                  <a:lnTo>
                    <a:pt x="2382" y="2100"/>
                  </a:lnTo>
                  <a:lnTo>
                    <a:pt x="2388" y="2106"/>
                  </a:lnTo>
                  <a:lnTo>
                    <a:pt x="2400" y="2112"/>
                  </a:lnTo>
                  <a:lnTo>
                    <a:pt x="2406" y="2124"/>
                  </a:lnTo>
                  <a:lnTo>
                    <a:pt x="2430" y="2136"/>
                  </a:lnTo>
                  <a:lnTo>
                    <a:pt x="2454" y="2136"/>
                  </a:lnTo>
                  <a:lnTo>
                    <a:pt x="2466" y="2142"/>
                  </a:lnTo>
                  <a:lnTo>
                    <a:pt x="2478" y="2142"/>
                  </a:lnTo>
                  <a:lnTo>
                    <a:pt x="2490" y="2118"/>
                  </a:lnTo>
                  <a:lnTo>
                    <a:pt x="2496" y="2124"/>
                  </a:lnTo>
                  <a:lnTo>
                    <a:pt x="2508" y="2124"/>
                  </a:lnTo>
                  <a:lnTo>
                    <a:pt x="2514" y="2130"/>
                  </a:lnTo>
                  <a:lnTo>
                    <a:pt x="2526" y="2136"/>
                  </a:lnTo>
                  <a:lnTo>
                    <a:pt x="2562" y="2136"/>
                  </a:lnTo>
                  <a:lnTo>
                    <a:pt x="2568" y="2130"/>
                  </a:lnTo>
                  <a:lnTo>
                    <a:pt x="2574" y="2118"/>
                  </a:lnTo>
                  <a:lnTo>
                    <a:pt x="2574" y="2106"/>
                  </a:lnTo>
                  <a:lnTo>
                    <a:pt x="2568" y="2088"/>
                  </a:lnTo>
                  <a:lnTo>
                    <a:pt x="2544" y="2064"/>
                  </a:lnTo>
                  <a:lnTo>
                    <a:pt x="2532" y="2058"/>
                  </a:lnTo>
                  <a:lnTo>
                    <a:pt x="2514" y="2052"/>
                  </a:lnTo>
                  <a:lnTo>
                    <a:pt x="2490" y="2052"/>
                  </a:lnTo>
                  <a:lnTo>
                    <a:pt x="2460" y="2022"/>
                  </a:lnTo>
                  <a:lnTo>
                    <a:pt x="2472" y="2022"/>
                  </a:lnTo>
                  <a:lnTo>
                    <a:pt x="2484" y="2016"/>
                  </a:lnTo>
                  <a:lnTo>
                    <a:pt x="2496" y="2016"/>
                  </a:lnTo>
                  <a:lnTo>
                    <a:pt x="2508" y="2004"/>
                  </a:lnTo>
                  <a:lnTo>
                    <a:pt x="2508" y="1992"/>
                  </a:lnTo>
                  <a:lnTo>
                    <a:pt x="2502" y="1986"/>
                  </a:lnTo>
                  <a:lnTo>
                    <a:pt x="2496" y="1974"/>
                  </a:lnTo>
                  <a:lnTo>
                    <a:pt x="2490" y="1968"/>
                  </a:lnTo>
                  <a:lnTo>
                    <a:pt x="2502" y="1956"/>
                  </a:lnTo>
                  <a:lnTo>
                    <a:pt x="2556" y="1956"/>
                  </a:lnTo>
                  <a:lnTo>
                    <a:pt x="2544" y="1944"/>
                  </a:lnTo>
                  <a:lnTo>
                    <a:pt x="2532" y="1944"/>
                  </a:lnTo>
                  <a:lnTo>
                    <a:pt x="2508" y="1932"/>
                  </a:lnTo>
                  <a:lnTo>
                    <a:pt x="2496" y="1932"/>
                  </a:lnTo>
                  <a:lnTo>
                    <a:pt x="2508" y="1914"/>
                  </a:lnTo>
                  <a:lnTo>
                    <a:pt x="2484" y="1914"/>
                  </a:lnTo>
                  <a:lnTo>
                    <a:pt x="2484" y="1908"/>
                  </a:lnTo>
                  <a:lnTo>
                    <a:pt x="2478" y="1902"/>
                  </a:lnTo>
                  <a:lnTo>
                    <a:pt x="2478" y="1896"/>
                  </a:lnTo>
                  <a:lnTo>
                    <a:pt x="2490" y="1884"/>
                  </a:lnTo>
                  <a:lnTo>
                    <a:pt x="2526" y="1872"/>
                  </a:lnTo>
                  <a:lnTo>
                    <a:pt x="2586" y="1866"/>
                  </a:lnTo>
                  <a:lnTo>
                    <a:pt x="2640" y="1866"/>
                  </a:lnTo>
                  <a:lnTo>
                    <a:pt x="2646" y="1848"/>
                  </a:lnTo>
                  <a:lnTo>
                    <a:pt x="2712" y="1848"/>
                  </a:lnTo>
                  <a:lnTo>
                    <a:pt x="2712" y="1830"/>
                  </a:lnTo>
                  <a:lnTo>
                    <a:pt x="2718" y="1824"/>
                  </a:lnTo>
                  <a:lnTo>
                    <a:pt x="2808" y="1824"/>
                  </a:lnTo>
                  <a:lnTo>
                    <a:pt x="2862" y="1806"/>
                  </a:lnTo>
                  <a:lnTo>
                    <a:pt x="2874" y="1806"/>
                  </a:lnTo>
                  <a:lnTo>
                    <a:pt x="2874" y="1794"/>
                  </a:lnTo>
                  <a:lnTo>
                    <a:pt x="2886" y="1782"/>
                  </a:lnTo>
                  <a:lnTo>
                    <a:pt x="2898" y="1776"/>
                  </a:lnTo>
                  <a:lnTo>
                    <a:pt x="2916" y="1770"/>
                  </a:lnTo>
                  <a:lnTo>
                    <a:pt x="2940" y="1770"/>
                  </a:lnTo>
                  <a:lnTo>
                    <a:pt x="2958" y="1776"/>
                  </a:lnTo>
                  <a:lnTo>
                    <a:pt x="2976" y="1776"/>
                  </a:lnTo>
                  <a:lnTo>
                    <a:pt x="2988" y="1788"/>
                  </a:lnTo>
                  <a:lnTo>
                    <a:pt x="3000" y="1788"/>
                  </a:lnTo>
                  <a:lnTo>
                    <a:pt x="3012" y="1776"/>
                  </a:lnTo>
                  <a:lnTo>
                    <a:pt x="3018" y="1776"/>
                  </a:lnTo>
                  <a:lnTo>
                    <a:pt x="3036" y="1794"/>
                  </a:lnTo>
                  <a:lnTo>
                    <a:pt x="3042" y="1806"/>
                  </a:lnTo>
                  <a:lnTo>
                    <a:pt x="3048" y="1812"/>
                  </a:lnTo>
                  <a:lnTo>
                    <a:pt x="3060" y="1812"/>
                  </a:lnTo>
                  <a:lnTo>
                    <a:pt x="3066" y="1818"/>
                  </a:lnTo>
                  <a:lnTo>
                    <a:pt x="3066" y="1860"/>
                  </a:lnTo>
                  <a:lnTo>
                    <a:pt x="3072" y="1866"/>
                  </a:lnTo>
                  <a:lnTo>
                    <a:pt x="3090" y="1866"/>
                  </a:lnTo>
                  <a:lnTo>
                    <a:pt x="3102" y="1860"/>
                  </a:lnTo>
                  <a:lnTo>
                    <a:pt x="3120" y="1860"/>
                  </a:lnTo>
                  <a:lnTo>
                    <a:pt x="3132" y="1842"/>
                  </a:lnTo>
                  <a:lnTo>
                    <a:pt x="3156" y="1878"/>
                  </a:lnTo>
                  <a:lnTo>
                    <a:pt x="3180" y="1866"/>
                  </a:lnTo>
                  <a:lnTo>
                    <a:pt x="3204" y="1878"/>
                  </a:lnTo>
                  <a:lnTo>
                    <a:pt x="3210" y="1872"/>
                  </a:lnTo>
                  <a:lnTo>
                    <a:pt x="3216" y="1872"/>
                  </a:lnTo>
                  <a:lnTo>
                    <a:pt x="3228" y="1878"/>
                  </a:lnTo>
                  <a:lnTo>
                    <a:pt x="3228" y="1902"/>
                  </a:lnTo>
                  <a:lnTo>
                    <a:pt x="3222" y="1908"/>
                  </a:lnTo>
                  <a:lnTo>
                    <a:pt x="3222" y="1914"/>
                  </a:lnTo>
                  <a:lnTo>
                    <a:pt x="3228" y="1914"/>
                  </a:lnTo>
                  <a:lnTo>
                    <a:pt x="3234" y="1908"/>
                  </a:lnTo>
                  <a:lnTo>
                    <a:pt x="3240" y="1908"/>
                  </a:lnTo>
                  <a:lnTo>
                    <a:pt x="3246" y="1902"/>
                  </a:lnTo>
                  <a:lnTo>
                    <a:pt x="3252" y="1902"/>
                  </a:lnTo>
                  <a:lnTo>
                    <a:pt x="3258" y="1908"/>
                  </a:lnTo>
                  <a:lnTo>
                    <a:pt x="3270" y="1914"/>
                  </a:lnTo>
                  <a:lnTo>
                    <a:pt x="3276" y="1920"/>
                  </a:lnTo>
                  <a:lnTo>
                    <a:pt x="3288" y="1926"/>
                  </a:lnTo>
                  <a:lnTo>
                    <a:pt x="3300" y="1914"/>
                  </a:lnTo>
                  <a:lnTo>
                    <a:pt x="3300" y="1896"/>
                  </a:lnTo>
                  <a:lnTo>
                    <a:pt x="3306" y="1890"/>
                  </a:lnTo>
                  <a:lnTo>
                    <a:pt x="3318" y="1884"/>
                  </a:lnTo>
                  <a:lnTo>
                    <a:pt x="3330" y="1884"/>
                  </a:lnTo>
                  <a:lnTo>
                    <a:pt x="3342" y="1866"/>
                  </a:lnTo>
                  <a:lnTo>
                    <a:pt x="3378" y="1854"/>
                  </a:lnTo>
                  <a:lnTo>
                    <a:pt x="3396" y="1836"/>
                  </a:lnTo>
                  <a:lnTo>
                    <a:pt x="3402" y="1836"/>
                  </a:lnTo>
                  <a:lnTo>
                    <a:pt x="3408" y="1842"/>
                  </a:lnTo>
                  <a:lnTo>
                    <a:pt x="3408" y="1860"/>
                  </a:lnTo>
                  <a:lnTo>
                    <a:pt x="3396" y="1872"/>
                  </a:lnTo>
                  <a:lnTo>
                    <a:pt x="3390" y="1872"/>
                  </a:lnTo>
                  <a:lnTo>
                    <a:pt x="3426" y="1890"/>
                  </a:lnTo>
                  <a:lnTo>
                    <a:pt x="3456" y="1902"/>
                  </a:lnTo>
                  <a:lnTo>
                    <a:pt x="3486" y="1920"/>
                  </a:lnTo>
                  <a:lnTo>
                    <a:pt x="3498" y="1926"/>
                  </a:lnTo>
                  <a:lnTo>
                    <a:pt x="3516" y="1938"/>
                  </a:lnTo>
                  <a:lnTo>
                    <a:pt x="3546" y="1968"/>
                  </a:lnTo>
                  <a:lnTo>
                    <a:pt x="3618" y="2028"/>
                  </a:lnTo>
                  <a:lnTo>
                    <a:pt x="3636" y="2052"/>
                  </a:lnTo>
                  <a:lnTo>
                    <a:pt x="3672" y="2088"/>
                  </a:lnTo>
                  <a:lnTo>
                    <a:pt x="3684" y="2106"/>
                  </a:lnTo>
                  <a:lnTo>
                    <a:pt x="3696" y="2118"/>
                  </a:lnTo>
                  <a:lnTo>
                    <a:pt x="3708" y="2124"/>
                  </a:lnTo>
                  <a:lnTo>
                    <a:pt x="3720" y="2124"/>
                  </a:lnTo>
                  <a:lnTo>
                    <a:pt x="3732" y="2118"/>
                  </a:lnTo>
                  <a:lnTo>
                    <a:pt x="3744" y="2106"/>
                  </a:lnTo>
                  <a:lnTo>
                    <a:pt x="3744" y="2094"/>
                  </a:lnTo>
                  <a:lnTo>
                    <a:pt x="3750" y="2088"/>
                  </a:lnTo>
                  <a:lnTo>
                    <a:pt x="3750" y="2082"/>
                  </a:lnTo>
                  <a:lnTo>
                    <a:pt x="3762" y="2082"/>
                  </a:lnTo>
                  <a:lnTo>
                    <a:pt x="3768" y="2088"/>
                  </a:lnTo>
                  <a:lnTo>
                    <a:pt x="3768" y="2100"/>
                  </a:lnTo>
                  <a:lnTo>
                    <a:pt x="3774" y="2106"/>
                  </a:lnTo>
                  <a:lnTo>
                    <a:pt x="3774" y="2112"/>
                  </a:lnTo>
                  <a:lnTo>
                    <a:pt x="3804" y="2112"/>
                  </a:lnTo>
                  <a:lnTo>
                    <a:pt x="3816" y="2118"/>
                  </a:lnTo>
                  <a:lnTo>
                    <a:pt x="3822" y="2130"/>
                  </a:lnTo>
                  <a:lnTo>
                    <a:pt x="3834" y="2136"/>
                  </a:lnTo>
                  <a:lnTo>
                    <a:pt x="3858" y="2136"/>
                  </a:lnTo>
                  <a:lnTo>
                    <a:pt x="3864" y="2124"/>
                  </a:lnTo>
                  <a:lnTo>
                    <a:pt x="3876" y="2118"/>
                  </a:lnTo>
                  <a:lnTo>
                    <a:pt x="3894" y="2112"/>
                  </a:lnTo>
                  <a:lnTo>
                    <a:pt x="3906" y="2106"/>
                  </a:lnTo>
                  <a:lnTo>
                    <a:pt x="3924" y="2106"/>
                  </a:lnTo>
                  <a:lnTo>
                    <a:pt x="3948" y="2118"/>
                  </a:lnTo>
                  <a:lnTo>
                    <a:pt x="3972" y="2142"/>
                  </a:lnTo>
                  <a:lnTo>
                    <a:pt x="3984" y="2148"/>
                  </a:lnTo>
                  <a:lnTo>
                    <a:pt x="3990" y="2160"/>
                  </a:lnTo>
                  <a:lnTo>
                    <a:pt x="4002" y="2160"/>
                  </a:lnTo>
                  <a:lnTo>
                    <a:pt x="4014" y="2166"/>
                  </a:lnTo>
                  <a:lnTo>
                    <a:pt x="4026" y="2166"/>
                  </a:lnTo>
                  <a:lnTo>
                    <a:pt x="4038" y="2172"/>
                  </a:lnTo>
                  <a:lnTo>
                    <a:pt x="4044" y="2172"/>
                  </a:lnTo>
                  <a:lnTo>
                    <a:pt x="4044" y="2178"/>
                  </a:lnTo>
                  <a:lnTo>
                    <a:pt x="4050" y="2190"/>
                  </a:lnTo>
                  <a:lnTo>
                    <a:pt x="4056" y="2196"/>
                  </a:lnTo>
                  <a:lnTo>
                    <a:pt x="4062" y="2208"/>
                  </a:lnTo>
                  <a:lnTo>
                    <a:pt x="4068" y="2214"/>
                  </a:lnTo>
                  <a:lnTo>
                    <a:pt x="4068" y="2220"/>
                  </a:lnTo>
                  <a:lnTo>
                    <a:pt x="4140" y="2226"/>
                  </a:lnTo>
                  <a:lnTo>
                    <a:pt x="4152" y="2190"/>
                  </a:lnTo>
                  <a:lnTo>
                    <a:pt x="4176" y="2214"/>
                  </a:lnTo>
                  <a:lnTo>
                    <a:pt x="4212" y="2256"/>
                  </a:lnTo>
                  <a:lnTo>
                    <a:pt x="4254" y="2256"/>
                  </a:lnTo>
                  <a:lnTo>
                    <a:pt x="4266" y="2244"/>
                  </a:lnTo>
                  <a:lnTo>
                    <a:pt x="4266" y="2226"/>
                  </a:lnTo>
                  <a:lnTo>
                    <a:pt x="4326" y="2226"/>
                  </a:lnTo>
                  <a:lnTo>
                    <a:pt x="4320" y="2214"/>
                  </a:lnTo>
                  <a:lnTo>
                    <a:pt x="4344" y="2214"/>
                  </a:lnTo>
                  <a:lnTo>
                    <a:pt x="4338" y="2208"/>
                  </a:lnTo>
                  <a:lnTo>
                    <a:pt x="4338" y="2202"/>
                  </a:lnTo>
                  <a:lnTo>
                    <a:pt x="4374" y="2166"/>
                  </a:lnTo>
                  <a:lnTo>
                    <a:pt x="4392" y="2166"/>
                  </a:lnTo>
                  <a:lnTo>
                    <a:pt x="4404" y="2148"/>
                  </a:lnTo>
                  <a:lnTo>
                    <a:pt x="4428" y="2148"/>
                  </a:lnTo>
                  <a:lnTo>
                    <a:pt x="4428" y="2142"/>
                  </a:lnTo>
                  <a:lnTo>
                    <a:pt x="4434" y="2136"/>
                  </a:lnTo>
                  <a:lnTo>
                    <a:pt x="4434" y="2130"/>
                  </a:lnTo>
                  <a:lnTo>
                    <a:pt x="4440" y="2124"/>
                  </a:lnTo>
                  <a:lnTo>
                    <a:pt x="4458" y="2124"/>
                  </a:lnTo>
                  <a:lnTo>
                    <a:pt x="4464" y="2130"/>
                  </a:lnTo>
                  <a:lnTo>
                    <a:pt x="4482" y="2124"/>
                  </a:lnTo>
                  <a:lnTo>
                    <a:pt x="4482" y="2130"/>
                  </a:lnTo>
                  <a:lnTo>
                    <a:pt x="4518" y="2130"/>
                  </a:lnTo>
                  <a:lnTo>
                    <a:pt x="4524" y="2148"/>
                  </a:lnTo>
                  <a:lnTo>
                    <a:pt x="4548" y="2148"/>
                  </a:lnTo>
                  <a:lnTo>
                    <a:pt x="4566" y="2142"/>
                  </a:lnTo>
                  <a:lnTo>
                    <a:pt x="4608" y="2142"/>
                  </a:lnTo>
                  <a:lnTo>
                    <a:pt x="4608" y="2148"/>
                  </a:lnTo>
                  <a:lnTo>
                    <a:pt x="4614" y="2154"/>
                  </a:lnTo>
                  <a:lnTo>
                    <a:pt x="4614" y="2166"/>
                  </a:lnTo>
                  <a:lnTo>
                    <a:pt x="4620" y="2172"/>
                  </a:lnTo>
                  <a:lnTo>
                    <a:pt x="4638" y="2178"/>
                  </a:lnTo>
                  <a:lnTo>
                    <a:pt x="4668" y="2178"/>
                  </a:lnTo>
                  <a:lnTo>
                    <a:pt x="4674" y="2190"/>
                  </a:lnTo>
                  <a:lnTo>
                    <a:pt x="4698" y="2184"/>
                  </a:lnTo>
                  <a:lnTo>
                    <a:pt x="4704" y="2196"/>
                  </a:lnTo>
                  <a:lnTo>
                    <a:pt x="4704" y="2190"/>
                  </a:lnTo>
                  <a:lnTo>
                    <a:pt x="4710" y="2184"/>
                  </a:lnTo>
                  <a:lnTo>
                    <a:pt x="4752" y="2184"/>
                  </a:lnTo>
                  <a:lnTo>
                    <a:pt x="4752" y="2196"/>
                  </a:lnTo>
                  <a:lnTo>
                    <a:pt x="4800" y="2190"/>
                  </a:lnTo>
                  <a:lnTo>
                    <a:pt x="4800" y="2202"/>
                  </a:lnTo>
                  <a:lnTo>
                    <a:pt x="4806" y="2208"/>
                  </a:lnTo>
                  <a:lnTo>
                    <a:pt x="4830" y="2196"/>
                  </a:lnTo>
                  <a:lnTo>
                    <a:pt x="4836" y="2190"/>
                  </a:lnTo>
                  <a:lnTo>
                    <a:pt x="4836" y="2184"/>
                  </a:lnTo>
                  <a:lnTo>
                    <a:pt x="4854" y="2184"/>
                  </a:lnTo>
                  <a:lnTo>
                    <a:pt x="4854" y="2160"/>
                  </a:lnTo>
                  <a:lnTo>
                    <a:pt x="4848" y="2148"/>
                  </a:lnTo>
                  <a:lnTo>
                    <a:pt x="4842" y="2142"/>
                  </a:lnTo>
                  <a:lnTo>
                    <a:pt x="4836" y="2142"/>
                  </a:lnTo>
                  <a:lnTo>
                    <a:pt x="4812" y="2106"/>
                  </a:lnTo>
                  <a:lnTo>
                    <a:pt x="4806" y="2088"/>
                  </a:lnTo>
                  <a:lnTo>
                    <a:pt x="4794" y="2076"/>
                  </a:lnTo>
                  <a:lnTo>
                    <a:pt x="4794" y="2064"/>
                  </a:lnTo>
                  <a:lnTo>
                    <a:pt x="4812" y="2064"/>
                  </a:lnTo>
                  <a:lnTo>
                    <a:pt x="4806" y="2052"/>
                  </a:lnTo>
                  <a:lnTo>
                    <a:pt x="4812" y="2052"/>
                  </a:lnTo>
                  <a:lnTo>
                    <a:pt x="4824" y="2046"/>
                  </a:lnTo>
                  <a:lnTo>
                    <a:pt x="4830" y="2034"/>
                  </a:lnTo>
                  <a:lnTo>
                    <a:pt x="4830" y="2016"/>
                  </a:lnTo>
                  <a:lnTo>
                    <a:pt x="4890" y="2046"/>
                  </a:lnTo>
                  <a:lnTo>
                    <a:pt x="4902" y="2046"/>
                  </a:lnTo>
                  <a:lnTo>
                    <a:pt x="4926" y="2052"/>
                  </a:lnTo>
                  <a:lnTo>
                    <a:pt x="4962" y="2052"/>
                  </a:lnTo>
                  <a:lnTo>
                    <a:pt x="4974" y="2058"/>
                  </a:lnTo>
                  <a:lnTo>
                    <a:pt x="4980" y="2064"/>
                  </a:lnTo>
                  <a:lnTo>
                    <a:pt x="5004" y="2076"/>
                  </a:lnTo>
                  <a:lnTo>
                    <a:pt x="5010" y="2076"/>
                  </a:lnTo>
                  <a:lnTo>
                    <a:pt x="5022" y="2070"/>
                  </a:lnTo>
                  <a:lnTo>
                    <a:pt x="5040" y="2070"/>
                  </a:lnTo>
                  <a:lnTo>
                    <a:pt x="5052" y="2076"/>
                  </a:lnTo>
                  <a:lnTo>
                    <a:pt x="5058" y="2082"/>
                  </a:lnTo>
                  <a:lnTo>
                    <a:pt x="5064" y="2094"/>
                  </a:lnTo>
                  <a:lnTo>
                    <a:pt x="5076" y="2106"/>
                  </a:lnTo>
                  <a:lnTo>
                    <a:pt x="5088" y="2130"/>
                  </a:lnTo>
                  <a:lnTo>
                    <a:pt x="5094" y="2136"/>
                  </a:lnTo>
                  <a:lnTo>
                    <a:pt x="5094" y="2142"/>
                  </a:lnTo>
                  <a:lnTo>
                    <a:pt x="5118" y="2136"/>
                  </a:lnTo>
                  <a:lnTo>
                    <a:pt x="5118" y="2142"/>
                  </a:lnTo>
                  <a:lnTo>
                    <a:pt x="5136" y="2160"/>
                  </a:lnTo>
                  <a:lnTo>
                    <a:pt x="5166" y="2160"/>
                  </a:lnTo>
                  <a:lnTo>
                    <a:pt x="5172" y="2166"/>
                  </a:lnTo>
                  <a:lnTo>
                    <a:pt x="5184" y="2166"/>
                  </a:lnTo>
                  <a:lnTo>
                    <a:pt x="5196" y="2172"/>
                  </a:lnTo>
                  <a:lnTo>
                    <a:pt x="5208" y="2172"/>
                  </a:lnTo>
                  <a:lnTo>
                    <a:pt x="5220" y="2166"/>
                  </a:lnTo>
                  <a:lnTo>
                    <a:pt x="5274" y="2148"/>
                  </a:lnTo>
                  <a:lnTo>
                    <a:pt x="5322" y="2148"/>
                  </a:lnTo>
                  <a:lnTo>
                    <a:pt x="5334" y="2154"/>
                  </a:lnTo>
                  <a:lnTo>
                    <a:pt x="5340" y="2154"/>
                  </a:lnTo>
                  <a:lnTo>
                    <a:pt x="5346" y="2160"/>
                  </a:lnTo>
                  <a:lnTo>
                    <a:pt x="5382" y="2160"/>
                  </a:lnTo>
                  <a:lnTo>
                    <a:pt x="5406" y="2184"/>
                  </a:lnTo>
                  <a:lnTo>
                    <a:pt x="5466" y="2184"/>
                  </a:lnTo>
                  <a:lnTo>
                    <a:pt x="5472" y="2190"/>
                  </a:lnTo>
                  <a:lnTo>
                    <a:pt x="5472" y="2196"/>
                  </a:lnTo>
                  <a:lnTo>
                    <a:pt x="5484" y="2208"/>
                  </a:lnTo>
                  <a:lnTo>
                    <a:pt x="5484" y="2214"/>
                  </a:lnTo>
                  <a:lnTo>
                    <a:pt x="5502" y="2214"/>
                  </a:lnTo>
                  <a:lnTo>
                    <a:pt x="5514" y="2220"/>
                  </a:lnTo>
                  <a:lnTo>
                    <a:pt x="5514" y="2232"/>
                  </a:lnTo>
                  <a:lnTo>
                    <a:pt x="5520" y="2238"/>
                  </a:lnTo>
                  <a:lnTo>
                    <a:pt x="5586" y="2238"/>
                  </a:lnTo>
                  <a:lnTo>
                    <a:pt x="5592" y="2244"/>
                  </a:lnTo>
                  <a:lnTo>
                    <a:pt x="5598" y="2244"/>
                  </a:lnTo>
                  <a:lnTo>
                    <a:pt x="5610" y="2250"/>
                  </a:lnTo>
                  <a:lnTo>
                    <a:pt x="5634" y="2250"/>
                  </a:lnTo>
                  <a:lnTo>
                    <a:pt x="5646" y="2244"/>
                  </a:lnTo>
                  <a:lnTo>
                    <a:pt x="5664" y="2244"/>
                  </a:lnTo>
                  <a:lnTo>
                    <a:pt x="5670" y="2250"/>
                  </a:lnTo>
                  <a:lnTo>
                    <a:pt x="5670" y="2256"/>
                  </a:lnTo>
                  <a:lnTo>
                    <a:pt x="5676" y="2256"/>
                  </a:lnTo>
                  <a:lnTo>
                    <a:pt x="5694" y="2238"/>
                  </a:lnTo>
                  <a:lnTo>
                    <a:pt x="5694" y="2232"/>
                  </a:lnTo>
                  <a:lnTo>
                    <a:pt x="5742" y="2232"/>
                  </a:lnTo>
                  <a:lnTo>
                    <a:pt x="5754" y="2220"/>
                  </a:lnTo>
                  <a:lnTo>
                    <a:pt x="5790" y="2220"/>
                  </a:lnTo>
                  <a:lnTo>
                    <a:pt x="5802" y="2208"/>
                  </a:lnTo>
                  <a:lnTo>
                    <a:pt x="5802" y="2196"/>
                  </a:lnTo>
                  <a:lnTo>
                    <a:pt x="5832" y="2166"/>
                  </a:lnTo>
                  <a:lnTo>
                    <a:pt x="5850" y="2166"/>
                  </a:lnTo>
                  <a:lnTo>
                    <a:pt x="5862" y="2172"/>
                  </a:lnTo>
                  <a:lnTo>
                    <a:pt x="5898" y="2172"/>
                  </a:lnTo>
                  <a:lnTo>
                    <a:pt x="5916" y="2190"/>
                  </a:lnTo>
                  <a:lnTo>
                    <a:pt x="5928" y="2196"/>
                  </a:lnTo>
                  <a:lnTo>
                    <a:pt x="5952" y="2196"/>
                  </a:lnTo>
                  <a:lnTo>
                    <a:pt x="5964" y="2190"/>
                  </a:lnTo>
                  <a:lnTo>
                    <a:pt x="5970" y="2184"/>
                  </a:lnTo>
                  <a:lnTo>
                    <a:pt x="5994" y="2190"/>
                  </a:lnTo>
                  <a:lnTo>
                    <a:pt x="6012" y="2190"/>
                  </a:lnTo>
                  <a:lnTo>
                    <a:pt x="6048" y="2214"/>
                  </a:lnTo>
                  <a:lnTo>
                    <a:pt x="6084" y="2214"/>
                  </a:lnTo>
                  <a:lnTo>
                    <a:pt x="6090" y="2220"/>
                  </a:lnTo>
                  <a:lnTo>
                    <a:pt x="6102" y="2220"/>
                  </a:lnTo>
                  <a:lnTo>
                    <a:pt x="6120" y="2202"/>
                  </a:lnTo>
                  <a:lnTo>
                    <a:pt x="6120" y="2190"/>
                  </a:lnTo>
                  <a:lnTo>
                    <a:pt x="6144" y="2190"/>
                  </a:lnTo>
                  <a:lnTo>
                    <a:pt x="6156" y="2184"/>
                  </a:lnTo>
                  <a:lnTo>
                    <a:pt x="6162" y="2178"/>
                  </a:lnTo>
                  <a:lnTo>
                    <a:pt x="6162" y="2166"/>
                  </a:lnTo>
                  <a:lnTo>
                    <a:pt x="6150" y="2166"/>
                  </a:lnTo>
                  <a:lnTo>
                    <a:pt x="6144" y="2160"/>
                  </a:lnTo>
                  <a:lnTo>
                    <a:pt x="6138" y="2118"/>
                  </a:lnTo>
                  <a:lnTo>
                    <a:pt x="6138" y="2046"/>
                  </a:lnTo>
                  <a:lnTo>
                    <a:pt x="6156" y="2028"/>
                  </a:lnTo>
                  <a:lnTo>
                    <a:pt x="6156" y="2016"/>
                  </a:lnTo>
                  <a:lnTo>
                    <a:pt x="6150" y="2010"/>
                  </a:lnTo>
                  <a:lnTo>
                    <a:pt x="6138" y="2004"/>
                  </a:lnTo>
                  <a:lnTo>
                    <a:pt x="6126" y="1992"/>
                  </a:lnTo>
                  <a:lnTo>
                    <a:pt x="6114" y="1992"/>
                  </a:lnTo>
                  <a:lnTo>
                    <a:pt x="6108" y="1986"/>
                  </a:lnTo>
                  <a:lnTo>
                    <a:pt x="6096" y="1986"/>
                  </a:lnTo>
                  <a:lnTo>
                    <a:pt x="6078" y="1980"/>
                  </a:lnTo>
                  <a:lnTo>
                    <a:pt x="6072" y="1980"/>
                  </a:lnTo>
                  <a:lnTo>
                    <a:pt x="6072" y="1968"/>
                  </a:lnTo>
                  <a:lnTo>
                    <a:pt x="6078" y="1968"/>
                  </a:lnTo>
                  <a:lnTo>
                    <a:pt x="6120" y="1926"/>
                  </a:lnTo>
                  <a:lnTo>
                    <a:pt x="6156" y="1920"/>
                  </a:lnTo>
                  <a:lnTo>
                    <a:pt x="6162" y="1908"/>
                  </a:lnTo>
                  <a:lnTo>
                    <a:pt x="6204" y="1914"/>
                  </a:lnTo>
                  <a:lnTo>
                    <a:pt x="6258" y="1902"/>
                  </a:lnTo>
                  <a:lnTo>
                    <a:pt x="6294" y="1920"/>
                  </a:lnTo>
                  <a:lnTo>
                    <a:pt x="6330" y="1944"/>
                  </a:lnTo>
                  <a:lnTo>
                    <a:pt x="6402" y="1944"/>
                  </a:lnTo>
                  <a:lnTo>
                    <a:pt x="6408" y="1950"/>
                  </a:lnTo>
                  <a:lnTo>
                    <a:pt x="6420" y="1956"/>
                  </a:lnTo>
                  <a:lnTo>
                    <a:pt x="6426" y="1962"/>
                  </a:lnTo>
                  <a:lnTo>
                    <a:pt x="6438" y="1968"/>
                  </a:lnTo>
                  <a:lnTo>
                    <a:pt x="6438" y="1980"/>
                  </a:lnTo>
                  <a:lnTo>
                    <a:pt x="6444" y="1980"/>
                  </a:lnTo>
                  <a:lnTo>
                    <a:pt x="6456" y="1992"/>
                  </a:lnTo>
                  <a:lnTo>
                    <a:pt x="6468" y="1998"/>
                  </a:lnTo>
                  <a:lnTo>
                    <a:pt x="6480" y="2010"/>
                  </a:lnTo>
                  <a:lnTo>
                    <a:pt x="6492" y="2010"/>
                  </a:lnTo>
                  <a:lnTo>
                    <a:pt x="6498" y="2016"/>
                  </a:lnTo>
                  <a:lnTo>
                    <a:pt x="6504" y="2016"/>
                  </a:lnTo>
                  <a:lnTo>
                    <a:pt x="6510" y="2046"/>
                  </a:lnTo>
                  <a:lnTo>
                    <a:pt x="6558" y="2070"/>
                  </a:lnTo>
                  <a:lnTo>
                    <a:pt x="6570" y="2100"/>
                  </a:lnTo>
                  <a:lnTo>
                    <a:pt x="6582" y="2100"/>
                  </a:lnTo>
                  <a:lnTo>
                    <a:pt x="6630" y="2124"/>
                  </a:lnTo>
                  <a:lnTo>
                    <a:pt x="6636" y="2136"/>
                  </a:lnTo>
                  <a:lnTo>
                    <a:pt x="6654" y="2154"/>
                  </a:lnTo>
                  <a:lnTo>
                    <a:pt x="6660" y="2166"/>
                  </a:lnTo>
                  <a:lnTo>
                    <a:pt x="6672" y="2166"/>
                  </a:lnTo>
                  <a:lnTo>
                    <a:pt x="6678" y="2190"/>
                  </a:lnTo>
                  <a:lnTo>
                    <a:pt x="6684" y="2190"/>
                  </a:lnTo>
                  <a:lnTo>
                    <a:pt x="6690" y="2196"/>
                  </a:lnTo>
                  <a:lnTo>
                    <a:pt x="6714" y="2208"/>
                  </a:lnTo>
                  <a:lnTo>
                    <a:pt x="6720" y="2214"/>
                  </a:lnTo>
                  <a:lnTo>
                    <a:pt x="6732" y="2220"/>
                  </a:lnTo>
                  <a:lnTo>
                    <a:pt x="6780" y="2220"/>
                  </a:lnTo>
                  <a:lnTo>
                    <a:pt x="6792" y="2226"/>
                  </a:lnTo>
                  <a:lnTo>
                    <a:pt x="6798" y="2232"/>
                  </a:lnTo>
                  <a:lnTo>
                    <a:pt x="6810" y="2238"/>
                  </a:lnTo>
                  <a:lnTo>
                    <a:pt x="6822" y="2226"/>
                  </a:lnTo>
                  <a:lnTo>
                    <a:pt x="6834" y="2226"/>
                  </a:lnTo>
                  <a:lnTo>
                    <a:pt x="6852" y="2244"/>
                  </a:lnTo>
                  <a:lnTo>
                    <a:pt x="6864" y="2250"/>
                  </a:lnTo>
                  <a:lnTo>
                    <a:pt x="6882" y="2268"/>
                  </a:lnTo>
                  <a:lnTo>
                    <a:pt x="6924" y="2268"/>
                  </a:lnTo>
                  <a:lnTo>
                    <a:pt x="6942" y="2298"/>
                  </a:lnTo>
                  <a:lnTo>
                    <a:pt x="6960" y="2298"/>
                  </a:lnTo>
                  <a:lnTo>
                    <a:pt x="6966" y="2304"/>
                  </a:lnTo>
                  <a:lnTo>
                    <a:pt x="6966" y="2310"/>
                  </a:lnTo>
                  <a:lnTo>
                    <a:pt x="6972" y="2322"/>
                  </a:lnTo>
                  <a:lnTo>
                    <a:pt x="6972" y="2334"/>
                  </a:lnTo>
                  <a:lnTo>
                    <a:pt x="7014" y="2364"/>
                  </a:lnTo>
                  <a:lnTo>
                    <a:pt x="7038" y="2358"/>
                  </a:lnTo>
                  <a:lnTo>
                    <a:pt x="7050" y="2370"/>
                  </a:lnTo>
                  <a:lnTo>
                    <a:pt x="7068" y="2370"/>
                  </a:lnTo>
                  <a:lnTo>
                    <a:pt x="7068" y="2358"/>
                  </a:lnTo>
                  <a:lnTo>
                    <a:pt x="7098" y="2364"/>
                  </a:lnTo>
                  <a:lnTo>
                    <a:pt x="7098" y="2346"/>
                  </a:lnTo>
                  <a:lnTo>
                    <a:pt x="7104" y="2340"/>
                  </a:lnTo>
                  <a:lnTo>
                    <a:pt x="7110" y="2340"/>
                  </a:lnTo>
                  <a:lnTo>
                    <a:pt x="7122" y="2334"/>
                  </a:lnTo>
                  <a:lnTo>
                    <a:pt x="7152" y="2334"/>
                  </a:lnTo>
                  <a:lnTo>
                    <a:pt x="7158" y="2310"/>
                  </a:lnTo>
                  <a:lnTo>
                    <a:pt x="7200" y="2310"/>
                  </a:lnTo>
                  <a:lnTo>
                    <a:pt x="7212" y="2316"/>
                  </a:lnTo>
                  <a:lnTo>
                    <a:pt x="7218" y="2328"/>
                  </a:lnTo>
                  <a:lnTo>
                    <a:pt x="7218" y="2346"/>
                  </a:lnTo>
                  <a:lnTo>
                    <a:pt x="7242" y="2358"/>
                  </a:lnTo>
                  <a:lnTo>
                    <a:pt x="7242" y="2388"/>
                  </a:lnTo>
                  <a:lnTo>
                    <a:pt x="7224" y="2394"/>
                  </a:lnTo>
                  <a:lnTo>
                    <a:pt x="7236" y="2412"/>
                  </a:lnTo>
                  <a:lnTo>
                    <a:pt x="7236" y="2430"/>
                  </a:lnTo>
                  <a:lnTo>
                    <a:pt x="7248" y="2442"/>
                  </a:lnTo>
                  <a:lnTo>
                    <a:pt x="7248" y="2466"/>
                  </a:lnTo>
                  <a:lnTo>
                    <a:pt x="7266" y="2472"/>
                  </a:lnTo>
                  <a:lnTo>
                    <a:pt x="7260" y="2502"/>
                  </a:lnTo>
                  <a:lnTo>
                    <a:pt x="7266" y="2526"/>
                  </a:lnTo>
                  <a:lnTo>
                    <a:pt x="7260" y="2532"/>
                  </a:lnTo>
                  <a:lnTo>
                    <a:pt x="7254" y="2532"/>
                  </a:lnTo>
                  <a:lnTo>
                    <a:pt x="7254" y="2550"/>
                  </a:lnTo>
                  <a:lnTo>
                    <a:pt x="7260" y="2562"/>
                  </a:lnTo>
                  <a:lnTo>
                    <a:pt x="7260" y="2574"/>
                  </a:lnTo>
                  <a:lnTo>
                    <a:pt x="7254" y="2580"/>
                  </a:lnTo>
                  <a:lnTo>
                    <a:pt x="7248" y="2580"/>
                  </a:lnTo>
                  <a:lnTo>
                    <a:pt x="7236" y="2574"/>
                  </a:lnTo>
                  <a:lnTo>
                    <a:pt x="7224" y="2574"/>
                  </a:lnTo>
                  <a:lnTo>
                    <a:pt x="7206" y="2568"/>
                  </a:lnTo>
                  <a:lnTo>
                    <a:pt x="7194" y="2562"/>
                  </a:lnTo>
                  <a:lnTo>
                    <a:pt x="7170" y="2562"/>
                  </a:lnTo>
                  <a:lnTo>
                    <a:pt x="7164" y="2568"/>
                  </a:lnTo>
                  <a:lnTo>
                    <a:pt x="7170" y="2574"/>
                  </a:lnTo>
                  <a:lnTo>
                    <a:pt x="7170" y="2586"/>
                  </a:lnTo>
                  <a:lnTo>
                    <a:pt x="7146" y="2586"/>
                  </a:lnTo>
                  <a:lnTo>
                    <a:pt x="7146" y="2598"/>
                  </a:lnTo>
                  <a:lnTo>
                    <a:pt x="7152" y="2610"/>
                  </a:lnTo>
                  <a:lnTo>
                    <a:pt x="7158" y="2610"/>
                  </a:lnTo>
                  <a:lnTo>
                    <a:pt x="7170" y="2622"/>
                  </a:lnTo>
                  <a:lnTo>
                    <a:pt x="7182" y="2628"/>
                  </a:lnTo>
                  <a:lnTo>
                    <a:pt x="7194" y="2646"/>
                  </a:lnTo>
                  <a:lnTo>
                    <a:pt x="7206" y="2658"/>
                  </a:lnTo>
                  <a:lnTo>
                    <a:pt x="7212" y="2676"/>
                  </a:lnTo>
                  <a:lnTo>
                    <a:pt x="7212" y="2688"/>
                  </a:lnTo>
                  <a:lnTo>
                    <a:pt x="7224" y="2700"/>
                  </a:lnTo>
                  <a:lnTo>
                    <a:pt x="7230" y="2712"/>
                  </a:lnTo>
                  <a:lnTo>
                    <a:pt x="7236" y="2748"/>
                  </a:lnTo>
                  <a:lnTo>
                    <a:pt x="7206" y="2742"/>
                  </a:lnTo>
                  <a:lnTo>
                    <a:pt x="7200" y="2766"/>
                  </a:lnTo>
                  <a:lnTo>
                    <a:pt x="7224" y="2778"/>
                  </a:lnTo>
                  <a:lnTo>
                    <a:pt x="7260" y="2778"/>
                  </a:lnTo>
                  <a:lnTo>
                    <a:pt x="7260" y="2718"/>
                  </a:lnTo>
                  <a:lnTo>
                    <a:pt x="7266" y="2712"/>
                  </a:lnTo>
                  <a:lnTo>
                    <a:pt x="7272" y="2712"/>
                  </a:lnTo>
                  <a:lnTo>
                    <a:pt x="7284" y="2718"/>
                  </a:lnTo>
                  <a:lnTo>
                    <a:pt x="7290" y="2724"/>
                  </a:lnTo>
                  <a:lnTo>
                    <a:pt x="7302" y="2712"/>
                  </a:lnTo>
                  <a:lnTo>
                    <a:pt x="7308" y="2724"/>
                  </a:lnTo>
                  <a:lnTo>
                    <a:pt x="7314" y="2730"/>
                  </a:lnTo>
                  <a:lnTo>
                    <a:pt x="7320" y="2742"/>
                  </a:lnTo>
                  <a:lnTo>
                    <a:pt x="7332" y="2754"/>
                  </a:lnTo>
                  <a:lnTo>
                    <a:pt x="7344" y="2754"/>
                  </a:lnTo>
                  <a:lnTo>
                    <a:pt x="7356" y="2748"/>
                  </a:lnTo>
                  <a:lnTo>
                    <a:pt x="7368" y="2748"/>
                  </a:lnTo>
                  <a:lnTo>
                    <a:pt x="7374" y="2742"/>
                  </a:lnTo>
                  <a:lnTo>
                    <a:pt x="7380" y="2742"/>
                  </a:lnTo>
                  <a:lnTo>
                    <a:pt x="7380" y="2760"/>
                  </a:lnTo>
                  <a:lnTo>
                    <a:pt x="7386" y="2760"/>
                  </a:lnTo>
                  <a:lnTo>
                    <a:pt x="7392" y="2754"/>
                  </a:lnTo>
                  <a:lnTo>
                    <a:pt x="7404" y="2748"/>
                  </a:lnTo>
                  <a:lnTo>
                    <a:pt x="7422" y="2742"/>
                  </a:lnTo>
                  <a:lnTo>
                    <a:pt x="7440" y="2730"/>
                  </a:lnTo>
                  <a:lnTo>
                    <a:pt x="7452" y="2724"/>
                  </a:lnTo>
                  <a:lnTo>
                    <a:pt x="7464" y="2700"/>
                  </a:lnTo>
                  <a:lnTo>
                    <a:pt x="7464" y="2682"/>
                  </a:lnTo>
                  <a:lnTo>
                    <a:pt x="7470" y="2664"/>
                  </a:lnTo>
                  <a:lnTo>
                    <a:pt x="7470" y="2628"/>
                  </a:lnTo>
                  <a:lnTo>
                    <a:pt x="7494" y="2622"/>
                  </a:lnTo>
                  <a:lnTo>
                    <a:pt x="7494" y="2562"/>
                  </a:lnTo>
                  <a:lnTo>
                    <a:pt x="7500" y="2550"/>
                  </a:lnTo>
                  <a:lnTo>
                    <a:pt x="7506" y="2544"/>
                  </a:lnTo>
                  <a:lnTo>
                    <a:pt x="7518" y="2520"/>
                  </a:lnTo>
                  <a:lnTo>
                    <a:pt x="7518" y="2490"/>
                  </a:lnTo>
                  <a:lnTo>
                    <a:pt x="7524" y="2472"/>
                  </a:lnTo>
                  <a:lnTo>
                    <a:pt x="7524" y="2454"/>
                  </a:lnTo>
                  <a:lnTo>
                    <a:pt x="7518" y="2442"/>
                  </a:lnTo>
                  <a:lnTo>
                    <a:pt x="7518" y="2424"/>
                  </a:lnTo>
                  <a:lnTo>
                    <a:pt x="7512" y="2418"/>
                  </a:lnTo>
                  <a:lnTo>
                    <a:pt x="7512" y="2412"/>
                  </a:lnTo>
                  <a:lnTo>
                    <a:pt x="7518" y="2400"/>
                  </a:lnTo>
                  <a:lnTo>
                    <a:pt x="7524" y="2394"/>
                  </a:lnTo>
                  <a:lnTo>
                    <a:pt x="7524" y="2382"/>
                  </a:lnTo>
                  <a:lnTo>
                    <a:pt x="7530" y="2376"/>
                  </a:lnTo>
                  <a:lnTo>
                    <a:pt x="7530" y="2364"/>
                  </a:lnTo>
                  <a:lnTo>
                    <a:pt x="7524" y="2358"/>
                  </a:lnTo>
                  <a:lnTo>
                    <a:pt x="7518" y="2346"/>
                  </a:lnTo>
                  <a:lnTo>
                    <a:pt x="7524" y="2334"/>
                  </a:lnTo>
                  <a:lnTo>
                    <a:pt x="7530" y="2328"/>
                  </a:lnTo>
                  <a:lnTo>
                    <a:pt x="7536" y="2316"/>
                  </a:lnTo>
                  <a:lnTo>
                    <a:pt x="7536" y="2298"/>
                  </a:lnTo>
                  <a:lnTo>
                    <a:pt x="7530" y="2292"/>
                  </a:lnTo>
                  <a:lnTo>
                    <a:pt x="7530" y="2280"/>
                  </a:lnTo>
                  <a:lnTo>
                    <a:pt x="7518" y="2256"/>
                  </a:lnTo>
                  <a:lnTo>
                    <a:pt x="7512" y="2250"/>
                  </a:lnTo>
                  <a:lnTo>
                    <a:pt x="7512" y="2238"/>
                  </a:lnTo>
                  <a:lnTo>
                    <a:pt x="7506" y="2232"/>
                  </a:lnTo>
                  <a:lnTo>
                    <a:pt x="7506" y="2220"/>
                  </a:lnTo>
                  <a:lnTo>
                    <a:pt x="7500" y="2214"/>
                  </a:lnTo>
                  <a:lnTo>
                    <a:pt x="7500" y="2202"/>
                  </a:lnTo>
                  <a:lnTo>
                    <a:pt x="7494" y="2196"/>
                  </a:lnTo>
                  <a:lnTo>
                    <a:pt x="7482" y="2190"/>
                  </a:lnTo>
                  <a:lnTo>
                    <a:pt x="7476" y="2184"/>
                  </a:lnTo>
                  <a:lnTo>
                    <a:pt x="7482" y="2178"/>
                  </a:lnTo>
                  <a:lnTo>
                    <a:pt x="7476" y="2178"/>
                  </a:lnTo>
                  <a:lnTo>
                    <a:pt x="7470" y="2172"/>
                  </a:lnTo>
                  <a:lnTo>
                    <a:pt x="7458" y="2166"/>
                  </a:lnTo>
                  <a:lnTo>
                    <a:pt x="7446" y="2154"/>
                  </a:lnTo>
                  <a:lnTo>
                    <a:pt x="7440" y="2142"/>
                  </a:lnTo>
                  <a:lnTo>
                    <a:pt x="7434" y="2124"/>
                  </a:lnTo>
                  <a:lnTo>
                    <a:pt x="7434" y="2112"/>
                  </a:lnTo>
                  <a:lnTo>
                    <a:pt x="7428" y="2106"/>
                  </a:lnTo>
                  <a:lnTo>
                    <a:pt x="7428" y="2100"/>
                  </a:lnTo>
                  <a:lnTo>
                    <a:pt x="7416" y="2094"/>
                  </a:lnTo>
                  <a:lnTo>
                    <a:pt x="7416" y="2082"/>
                  </a:lnTo>
                  <a:lnTo>
                    <a:pt x="7422" y="2070"/>
                  </a:lnTo>
                  <a:lnTo>
                    <a:pt x="7422" y="2040"/>
                  </a:lnTo>
                  <a:lnTo>
                    <a:pt x="7410" y="2028"/>
                  </a:lnTo>
                  <a:lnTo>
                    <a:pt x="7404" y="2016"/>
                  </a:lnTo>
                  <a:lnTo>
                    <a:pt x="7398" y="2010"/>
                  </a:lnTo>
                  <a:lnTo>
                    <a:pt x="7380" y="2004"/>
                  </a:lnTo>
                  <a:lnTo>
                    <a:pt x="7380" y="1998"/>
                  </a:lnTo>
                  <a:lnTo>
                    <a:pt x="7374" y="1992"/>
                  </a:lnTo>
                  <a:lnTo>
                    <a:pt x="7368" y="1980"/>
                  </a:lnTo>
                  <a:lnTo>
                    <a:pt x="7356" y="1968"/>
                  </a:lnTo>
                  <a:lnTo>
                    <a:pt x="7344" y="1968"/>
                  </a:lnTo>
                  <a:lnTo>
                    <a:pt x="7332" y="1956"/>
                  </a:lnTo>
                  <a:lnTo>
                    <a:pt x="7326" y="1956"/>
                  </a:lnTo>
                  <a:lnTo>
                    <a:pt x="7308" y="1950"/>
                  </a:lnTo>
                  <a:lnTo>
                    <a:pt x="7302" y="1938"/>
                  </a:lnTo>
                  <a:lnTo>
                    <a:pt x="7308" y="1938"/>
                  </a:lnTo>
                  <a:lnTo>
                    <a:pt x="7314" y="1944"/>
                  </a:lnTo>
                  <a:lnTo>
                    <a:pt x="7326" y="1944"/>
                  </a:lnTo>
                  <a:lnTo>
                    <a:pt x="7332" y="1950"/>
                  </a:lnTo>
                  <a:lnTo>
                    <a:pt x="7344" y="1950"/>
                  </a:lnTo>
                  <a:lnTo>
                    <a:pt x="7350" y="1944"/>
                  </a:lnTo>
                  <a:lnTo>
                    <a:pt x="7350" y="1938"/>
                  </a:lnTo>
                  <a:lnTo>
                    <a:pt x="7344" y="1938"/>
                  </a:lnTo>
                  <a:lnTo>
                    <a:pt x="7332" y="1932"/>
                  </a:lnTo>
                  <a:lnTo>
                    <a:pt x="7326" y="1926"/>
                  </a:lnTo>
                  <a:lnTo>
                    <a:pt x="7320" y="1926"/>
                  </a:lnTo>
                  <a:lnTo>
                    <a:pt x="7242" y="1890"/>
                  </a:lnTo>
                  <a:lnTo>
                    <a:pt x="7236" y="1890"/>
                  </a:lnTo>
                  <a:lnTo>
                    <a:pt x="7230" y="1884"/>
                  </a:lnTo>
                  <a:lnTo>
                    <a:pt x="7218" y="1878"/>
                  </a:lnTo>
                  <a:lnTo>
                    <a:pt x="7206" y="1866"/>
                  </a:lnTo>
                  <a:lnTo>
                    <a:pt x="7194" y="1860"/>
                  </a:lnTo>
                  <a:lnTo>
                    <a:pt x="7188" y="1854"/>
                  </a:lnTo>
                  <a:lnTo>
                    <a:pt x="7170" y="1854"/>
                  </a:lnTo>
                  <a:lnTo>
                    <a:pt x="7164" y="1860"/>
                  </a:lnTo>
                  <a:lnTo>
                    <a:pt x="7152" y="1866"/>
                  </a:lnTo>
                  <a:lnTo>
                    <a:pt x="7116" y="1854"/>
                  </a:lnTo>
                  <a:lnTo>
                    <a:pt x="7152" y="1896"/>
                  </a:lnTo>
                  <a:lnTo>
                    <a:pt x="7146" y="1920"/>
                  </a:lnTo>
                  <a:lnTo>
                    <a:pt x="7134" y="1920"/>
                  </a:lnTo>
                  <a:lnTo>
                    <a:pt x="7134" y="1890"/>
                  </a:lnTo>
                  <a:lnTo>
                    <a:pt x="7116" y="1878"/>
                  </a:lnTo>
                  <a:lnTo>
                    <a:pt x="7116" y="1908"/>
                  </a:lnTo>
                  <a:lnTo>
                    <a:pt x="7068" y="1908"/>
                  </a:lnTo>
                  <a:lnTo>
                    <a:pt x="7074" y="1902"/>
                  </a:lnTo>
                  <a:lnTo>
                    <a:pt x="7074" y="1884"/>
                  </a:lnTo>
                  <a:lnTo>
                    <a:pt x="7068" y="1878"/>
                  </a:lnTo>
                  <a:lnTo>
                    <a:pt x="7044" y="1878"/>
                  </a:lnTo>
                  <a:lnTo>
                    <a:pt x="7038" y="1890"/>
                  </a:lnTo>
                  <a:lnTo>
                    <a:pt x="7014" y="1890"/>
                  </a:lnTo>
                  <a:lnTo>
                    <a:pt x="7002" y="1854"/>
                  </a:lnTo>
                  <a:lnTo>
                    <a:pt x="6996" y="1854"/>
                  </a:lnTo>
                  <a:lnTo>
                    <a:pt x="6984" y="1830"/>
                  </a:lnTo>
                  <a:lnTo>
                    <a:pt x="6912" y="1836"/>
                  </a:lnTo>
                  <a:lnTo>
                    <a:pt x="6906" y="1824"/>
                  </a:lnTo>
                  <a:lnTo>
                    <a:pt x="6882" y="1824"/>
                  </a:lnTo>
                  <a:lnTo>
                    <a:pt x="6870" y="1818"/>
                  </a:lnTo>
                  <a:lnTo>
                    <a:pt x="6864" y="1812"/>
                  </a:lnTo>
                  <a:lnTo>
                    <a:pt x="6864" y="1794"/>
                  </a:lnTo>
                  <a:lnTo>
                    <a:pt x="6876" y="1788"/>
                  </a:lnTo>
                  <a:lnTo>
                    <a:pt x="6888" y="1776"/>
                  </a:lnTo>
                  <a:lnTo>
                    <a:pt x="6900" y="1776"/>
                  </a:lnTo>
                  <a:lnTo>
                    <a:pt x="6900" y="1752"/>
                  </a:lnTo>
                  <a:lnTo>
                    <a:pt x="6906" y="1752"/>
                  </a:lnTo>
                  <a:lnTo>
                    <a:pt x="6918" y="1746"/>
                  </a:lnTo>
                  <a:lnTo>
                    <a:pt x="6930" y="1734"/>
                  </a:lnTo>
                  <a:lnTo>
                    <a:pt x="6930" y="1728"/>
                  </a:lnTo>
                  <a:lnTo>
                    <a:pt x="6936" y="1716"/>
                  </a:lnTo>
                  <a:lnTo>
                    <a:pt x="6936" y="1710"/>
                  </a:lnTo>
                  <a:lnTo>
                    <a:pt x="6942" y="1698"/>
                  </a:lnTo>
                  <a:lnTo>
                    <a:pt x="6930" y="1686"/>
                  </a:lnTo>
                  <a:lnTo>
                    <a:pt x="6942" y="1662"/>
                  </a:lnTo>
                  <a:lnTo>
                    <a:pt x="6930" y="1650"/>
                  </a:lnTo>
                  <a:lnTo>
                    <a:pt x="6948" y="1632"/>
                  </a:lnTo>
                  <a:lnTo>
                    <a:pt x="6972" y="1626"/>
                  </a:lnTo>
                  <a:lnTo>
                    <a:pt x="6960" y="1596"/>
                  </a:lnTo>
                  <a:lnTo>
                    <a:pt x="6984" y="1590"/>
                  </a:lnTo>
                  <a:lnTo>
                    <a:pt x="6960" y="1554"/>
                  </a:lnTo>
                  <a:lnTo>
                    <a:pt x="6990" y="1542"/>
                  </a:lnTo>
                  <a:lnTo>
                    <a:pt x="6990" y="1500"/>
                  </a:lnTo>
                  <a:lnTo>
                    <a:pt x="6996" y="1488"/>
                  </a:lnTo>
                  <a:lnTo>
                    <a:pt x="7002" y="1482"/>
                  </a:lnTo>
                  <a:lnTo>
                    <a:pt x="7020" y="1470"/>
                  </a:lnTo>
                  <a:lnTo>
                    <a:pt x="7032" y="1464"/>
                  </a:lnTo>
                  <a:lnTo>
                    <a:pt x="7050" y="1464"/>
                  </a:lnTo>
                  <a:lnTo>
                    <a:pt x="7068" y="1470"/>
                  </a:lnTo>
                  <a:lnTo>
                    <a:pt x="7188" y="1470"/>
                  </a:lnTo>
                  <a:lnTo>
                    <a:pt x="7206" y="1488"/>
                  </a:lnTo>
                  <a:lnTo>
                    <a:pt x="7224" y="1482"/>
                  </a:lnTo>
                  <a:lnTo>
                    <a:pt x="7218" y="1464"/>
                  </a:lnTo>
                  <a:lnTo>
                    <a:pt x="7290" y="1482"/>
                  </a:lnTo>
                  <a:lnTo>
                    <a:pt x="7320" y="1464"/>
                  </a:lnTo>
                  <a:lnTo>
                    <a:pt x="7350" y="1488"/>
                  </a:lnTo>
                  <a:lnTo>
                    <a:pt x="7356" y="1452"/>
                  </a:lnTo>
                  <a:lnTo>
                    <a:pt x="7434" y="1452"/>
                  </a:lnTo>
                  <a:lnTo>
                    <a:pt x="7446" y="1458"/>
                  </a:lnTo>
                  <a:lnTo>
                    <a:pt x="7452" y="1470"/>
                  </a:lnTo>
                  <a:lnTo>
                    <a:pt x="7458" y="1470"/>
                  </a:lnTo>
                  <a:lnTo>
                    <a:pt x="7464" y="1464"/>
                  </a:lnTo>
                  <a:lnTo>
                    <a:pt x="7476" y="1464"/>
                  </a:lnTo>
                  <a:lnTo>
                    <a:pt x="7482" y="1458"/>
                  </a:lnTo>
                  <a:lnTo>
                    <a:pt x="7494" y="1452"/>
                  </a:lnTo>
                  <a:lnTo>
                    <a:pt x="7518" y="1470"/>
                  </a:lnTo>
                  <a:lnTo>
                    <a:pt x="7560" y="1476"/>
                  </a:lnTo>
                  <a:lnTo>
                    <a:pt x="7506" y="1488"/>
                  </a:lnTo>
                  <a:lnTo>
                    <a:pt x="7506" y="1494"/>
                  </a:lnTo>
                  <a:lnTo>
                    <a:pt x="7512" y="1500"/>
                  </a:lnTo>
                  <a:lnTo>
                    <a:pt x="7524" y="1506"/>
                  </a:lnTo>
                  <a:lnTo>
                    <a:pt x="7530" y="1512"/>
                  </a:lnTo>
                  <a:lnTo>
                    <a:pt x="7542" y="1512"/>
                  </a:lnTo>
                  <a:lnTo>
                    <a:pt x="7548" y="1506"/>
                  </a:lnTo>
                  <a:lnTo>
                    <a:pt x="7560" y="1506"/>
                  </a:lnTo>
                  <a:lnTo>
                    <a:pt x="7572" y="1500"/>
                  </a:lnTo>
                  <a:lnTo>
                    <a:pt x="7578" y="1494"/>
                  </a:lnTo>
                  <a:lnTo>
                    <a:pt x="7584" y="1494"/>
                  </a:lnTo>
                  <a:lnTo>
                    <a:pt x="7614" y="1506"/>
                  </a:lnTo>
                  <a:lnTo>
                    <a:pt x="7638" y="1488"/>
                  </a:lnTo>
                  <a:lnTo>
                    <a:pt x="7644" y="1488"/>
                  </a:lnTo>
                  <a:lnTo>
                    <a:pt x="7650" y="1494"/>
                  </a:lnTo>
                  <a:lnTo>
                    <a:pt x="7686" y="1494"/>
                  </a:lnTo>
                  <a:lnTo>
                    <a:pt x="7692" y="1488"/>
                  </a:lnTo>
                  <a:lnTo>
                    <a:pt x="7692" y="1476"/>
                  </a:lnTo>
                  <a:lnTo>
                    <a:pt x="7728" y="1482"/>
                  </a:lnTo>
                  <a:lnTo>
                    <a:pt x="7680" y="1452"/>
                  </a:lnTo>
                  <a:lnTo>
                    <a:pt x="7650" y="1464"/>
                  </a:lnTo>
                  <a:lnTo>
                    <a:pt x="7644" y="1446"/>
                  </a:lnTo>
                  <a:lnTo>
                    <a:pt x="7638" y="1434"/>
                  </a:lnTo>
                  <a:lnTo>
                    <a:pt x="7632" y="1428"/>
                  </a:lnTo>
                  <a:lnTo>
                    <a:pt x="7626" y="1416"/>
                  </a:lnTo>
                  <a:lnTo>
                    <a:pt x="7626" y="1398"/>
                  </a:lnTo>
                  <a:lnTo>
                    <a:pt x="7650" y="1374"/>
                  </a:lnTo>
                  <a:lnTo>
                    <a:pt x="7644" y="1344"/>
                  </a:lnTo>
                  <a:lnTo>
                    <a:pt x="7662" y="1332"/>
                  </a:lnTo>
                  <a:lnTo>
                    <a:pt x="7650" y="1326"/>
                  </a:lnTo>
                  <a:lnTo>
                    <a:pt x="7638" y="1314"/>
                  </a:lnTo>
                  <a:lnTo>
                    <a:pt x="7638" y="1302"/>
                  </a:lnTo>
                  <a:lnTo>
                    <a:pt x="7644" y="1296"/>
                  </a:lnTo>
                  <a:lnTo>
                    <a:pt x="7662" y="1290"/>
                  </a:lnTo>
                  <a:lnTo>
                    <a:pt x="7698" y="1290"/>
                  </a:lnTo>
                  <a:lnTo>
                    <a:pt x="7710" y="1296"/>
                  </a:lnTo>
                  <a:lnTo>
                    <a:pt x="7728" y="1296"/>
                  </a:lnTo>
                  <a:lnTo>
                    <a:pt x="7746" y="1278"/>
                  </a:lnTo>
                  <a:lnTo>
                    <a:pt x="7782" y="1308"/>
                  </a:lnTo>
                  <a:lnTo>
                    <a:pt x="7806" y="1290"/>
                  </a:lnTo>
                  <a:lnTo>
                    <a:pt x="7812" y="1302"/>
                  </a:lnTo>
                  <a:lnTo>
                    <a:pt x="7818" y="1308"/>
                  </a:lnTo>
                  <a:lnTo>
                    <a:pt x="7830" y="1332"/>
                  </a:lnTo>
                  <a:lnTo>
                    <a:pt x="7830" y="1338"/>
                  </a:lnTo>
                  <a:lnTo>
                    <a:pt x="7836" y="1344"/>
                  </a:lnTo>
                  <a:lnTo>
                    <a:pt x="7878" y="1344"/>
                  </a:lnTo>
                  <a:lnTo>
                    <a:pt x="7878" y="1362"/>
                  </a:lnTo>
                  <a:lnTo>
                    <a:pt x="7884" y="1374"/>
                  </a:lnTo>
                  <a:lnTo>
                    <a:pt x="7890" y="1380"/>
                  </a:lnTo>
                  <a:lnTo>
                    <a:pt x="7896" y="1380"/>
                  </a:lnTo>
                  <a:lnTo>
                    <a:pt x="7914" y="1362"/>
                  </a:lnTo>
                  <a:lnTo>
                    <a:pt x="7932" y="1326"/>
                  </a:lnTo>
                  <a:lnTo>
                    <a:pt x="7938" y="1320"/>
                  </a:lnTo>
                  <a:lnTo>
                    <a:pt x="7938" y="1314"/>
                  </a:lnTo>
                  <a:lnTo>
                    <a:pt x="7962" y="1302"/>
                  </a:lnTo>
                  <a:lnTo>
                    <a:pt x="7992" y="1314"/>
                  </a:lnTo>
                  <a:lnTo>
                    <a:pt x="7986" y="1302"/>
                  </a:lnTo>
                  <a:lnTo>
                    <a:pt x="7962" y="1284"/>
                  </a:lnTo>
                  <a:lnTo>
                    <a:pt x="7956" y="1278"/>
                  </a:lnTo>
                  <a:lnTo>
                    <a:pt x="7932" y="1266"/>
                  </a:lnTo>
                  <a:lnTo>
                    <a:pt x="7926" y="1254"/>
                  </a:lnTo>
                  <a:lnTo>
                    <a:pt x="7914" y="1248"/>
                  </a:lnTo>
                  <a:lnTo>
                    <a:pt x="7908" y="1242"/>
                  </a:lnTo>
                  <a:lnTo>
                    <a:pt x="7908" y="1230"/>
                  </a:lnTo>
                  <a:lnTo>
                    <a:pt x="7962" y="1230"/>
                  </a:lnTo>
                  <a:lnTo>
                    <a:pt x="7992" y="1236"/>
                  </a:lnTo>
                  <a:lnTo>
                    <a:pt x="8052" y="1236"/>
                  </a:lnTo>
                  <a:lnTo>
                    <a:pt x="8052" y="1254"/>
                  </a:lnTo>
                  <a:lnTo>
                    <a:pt x="8040" y="1254"/>
                  </a:lnTo>
                  <a:lnTo>
                    <a:pt x="8028" y="1248"/>
                  </a:lnTo>
                  <a:lnTo>
                    <a:pt x="7992" y="1248"/>
                  </a:lnTo>
                  <a:lnTo>
                    <a:pt x="7992" y="1266"/>
                  </a:lnTo>
                  <a:lnTo>
                    <a:pt x="8016" y="1290"/>
                  </a:lnTo>
                  <a:lnTo>
                    <a:pt x="8028" y="1296"/>
                  </a:lnTo>
                  <a:lnTo>
                    <a:pt x="8034" y="1320"/>
                  </a:lnTo>
                  <a:lnTo>
                    <a:pt x="8064" y="1326"/>
                  </a:lnTo>
                  <a:lnTo>
                    <a:pt x="8058" y="1344"/>
                  </a:lnTo>
                  <a:lnTo>
                    <a:pt x="8076" y="1362"/>
                  </a:lnTo>
                  <a:lnTo>
                    <a:pt x="8046" y="1368"/>
                  </a:lnTo>
                  <a:lnTo>
                    <a:pt x="8040" y="1380"/>
                  </a:lnTo>
                  <a:lnTo>
                    <a:pt x="8022" y="1386"/>
                  </a:lnTo>
                  <a:lnTo>
                    <a:pt x="8028" y="1398"/>
                  </a:lnTo>
                  <a:lnTo>
                    <a:pt x="8028" y="1404"/>
                  </a:lnTo>
                  <a:lnTo>
                    <a:pt x="8034" y="1416"/>
                  </a:lnTo>
                  <a:lnTo>
                    <a:pt x="8034" y="1440"/>
                  </a:lnTo>
                  <a:lnTo>
                    <a:pt x="8028" y="1452"/>
                  </a:lnTo>
                  <a:lnTo>
                    <a:pt x="8016" y="1464"/>
                  </a:lnTo>
                  <a:lnTo>
                    <a:pt x="8004" y="1488"/>
                  </a:lnTo>
                  <a:lnTo>
                    <a:pt x="8004" y="1506"/>
                  </a:lnTo>
                  <a:lnTo>
                    <a:pt x="8010" y="1506"/>
                  </a:lnTo>
                  <a:lnTo>
                    <a:pt x="8016" y="1512"/>
                  </a:lnTo>
                  <a:lnTo>
                    <a:pt x="8022" y="1524"/>
                  </a:lnTo>
                  <a:lnTo>
                    <a:pt x="8016" y="1530"/>
                  </a:lnTo>
                  <a:lnTo>
                    <a:pt x="8010" y="1542"/>
                  </a:lnTo>
                  <a:lnTo>
                    <a:pt x="7986" y="1566"/>
                  </a:lnTo>
                  <a:lnTo>
                    <a:pt x="7974" y="1572"/>
                  </a:lnTo>
                  <a:lnTo>
                    <a:pt x="7968" y="1578"/>
                  </a:lnTo>
                  <a:lnTo>
                    <a:pt x="7962" y="1578"/>
                  </a:lnTo>
                  <a:lnTo>
                    <a:pt x="7962" y="1596"/>
                  </a:lnTo>
                  <a:lnTo>
                    <a:pt x="7944" y="1596"/>
                  </a:lnTo>
                  <a:lnTo>
                    <a:pt x="7950" y="1596"/>
                  </a:lnTo>
                  <a:lnTo>
                    <a:pt x="7956" y="1602"/>
                  </a:lnTo>
                  <a:lnTo>
                    <a:pt x="7968" y="1608"/>
                  </a:lnTo>
                  <a:lnTo>
                    <a:pt x="7980" y="1632"/>
                  </a:lnTo>
                  <a:lnTo>
                    <a:pt x="7974" y="1650"/>
                  </a:lnTo>
                  <a:lnTo>
                    <a:pt x="7974" y="1662"/>
                  </a:lnTo>
                  <a:lnTo>
                    <a:pt x="7968" y="1674"/>
                  </a:lnTo>
                  <a:lnTo>
                    <a:pt x="7968" y="1686"/>
                  </a:lnTo>
                  <a:lnTo>
                    <a:pt x="7974" y="1704"/>
                  </a:lnTo>
                  <a:lnTo>
                    <a:pt x="7992" y="1722"/>
                  </a:lnTo>
                  <a:lnTo>
                    <a:pt x="8016" y="1752"/>
                  </a:lnTo>
                  <a:lnTo>
                    <a:pt x="8046" y="1776"/>
                  </a:lnTo>
                  <a:lnTo>
                    <a:pt x="8070" y="1800"/>
                  </a:lnTo>
                  <a:lnTo>
                    <a:pt x="8082" y="1806"/>
                  </a:lnTo>
                  <a:lnTo>
                    <a:pt x="8142" y="1872"/>
                  </a:lnTo>
                  <a:lnTo>
                    <a:pt x="8154" y="1866"/>
                  </a:lnTo>
                  <a:lnTo>
                    <a:pt x="8238" y="1962"/>
                  </a:lnTo>
                  <a:lnTo>
                    <a:pt x="8286" y="1980"/>
                  </a:lnTo>
                  <a:lnTo>
                    <a:pt x="8310" y="2004"/>
                  </a:lnTo>
                  <a:lnTo>
                    <a:pt x="8316" y="2016"/>
                  </a:lnTo>
                  <a:lnTo>
                    <a:pt x="8328" y="2022"/>
                  </a:lnTo>
                  <a:lnTo>
                    <a:pt x="8334" y="2034"/>
                  </a:lnTo>
                  <a:lnTo>
                    <a:pt x="8388" y="2088"/>
                  </a:lnTo>
                  <a:lnTo>
                    <a:pt x="8406" y="2088"/>
                  </a:lnTo>
                  <a:lnTo>
                    <a:pt x="8406" y="2106"/>
                  </a:lnTo>
                  <a:lnTo>
                    <a:pt x="8418" y="2106"/>
                  </a:lnTo>
                  <a:lnTo>
                    <a:pt x="8430" y="2100"/>
                  </a:lnTo>
                  <a:lnTo>
                    <a:pt x="8436" y="2094"/>
                  </a:lnTo>
                  <a:lnTo>
                    <a:pt x="8442" y="2082"/>
                  </a:lnTo>
                  <a:lnTo>
                    <a:pt x="8442" y="2076"/>
                  </a:lnTo>
                  <a:lnTo>
                    <a:pt x="8430" y="2064"/>
                  </a:lnTo>
                  <a:lnTo>
                    <a:pt x="8436" y="2058"/>
                  </a:lnTo>
                  <a:lnTo>
                    <a:pt x="8442" y="2046"/>
                  </a:lnTo>
                  <a:lnTo>
                    <a:pt x="8448" y="2040"/>
                  </a:lnTo>
                  <a:lnTo>
                    <a:pt x="8448" y="2022"/>
                  </a:lnTo>
                  <a:lnTo>
                    <a:pt x="8430" y="2004"/>
                  </a:lnTo>
                  <a:lnTo>
                    <a:pt x="8418" y="1998"/>
                  </a:lnTo>
                  <a:lnTo>
                    <a:pt x="8406" y="1974"/>
                  </a:lnTo>
                  <a:lnTo>
                    <a:pt x="8406" y="1962"/>
                  </a:lnTo>
                  <a:lnTo>
                    <a:pt x="8412" y="1950"/>
                  </a:lnTo>
                  <a:lnTo>
                    <a:pt x="8430" y="1932"/>
                  </a:lnTo>
                  <a:lnTo>
                    <a:pt x="8442" y="1932"/>
                  </a:lnTo>
                  <a:lnTo>
                    <a:pt x="8454" y="1938"/>
                  </a:lnTo>
                  <a:lnTo>
                    <a:pt x="8460" y="1938"/>
                  </a:lnTo>
                  <a:lnTo>
                    <a:pt x="8466" y="1944"/>
                  </a:lnTo>
                  <a:lnTo>
                    <a:pt x="8472" y="1944"/>
                  </a:lnTo>
                  <a:lnTo>
                    <a:pt x="8466" y="1938"/>
                  </a:lnTo>
                  <a:lnTo>
                    <a:pt x="8460" y="1926"/>
                  </a:lnTo>
                  <a:lnTo>
                    <a:pt x="8448" y="1920"/>
                  </a:lnTo>
                  <a:lnTo>
                    <a:pt x="8442" y="1908"/>
                  </a:lnTo>
                  <a:lnTo>
                    <a:pt x="8424" y="1890"/>
                  </a:lnTo>
                  <a:lnTo>
                    <a:pt x="8412" y="1890"/>
                  </a:lnTo>
                  <a:lnTo>
                    <a:pt x="8406" y="1884"/>
                  </a:lnTo>
                  <a:lnTo>
                    <a:pt x="8400" y="1872"/>
                  </a:lnTo>
                  <a:lnTo>
                    <a:pt x="8400" y="1860"/>
                  </a:lnTo>
                  <a:lnTo>
                    <a:pt x="8406" y="1848"/>
                  </a:lnTo>
                  <a:lnTo>
                    <a:pt x="8412" y="1842"/>
                  </a:lnTo>
                  <a:lnTo>
                    <a:pt x="8424" y="1836"/>
                  </a:lnTo>
                  <a:lnTo>
                    <a:pt x="8430" y="1830"/>
                  </a:lnTo>
                  <a:lnTo>
                    <a:pt x="8442" y="1836"/>
                  </a:lnTo>
                  <a:lnTo>
                    <a:pt x="8466" y="1836"/>
                  </a:lnTo>
                  <a:lnTo>
                    <a:pt x="8472" y="1830"/>
                  </a:lnTo>
                  <a:lnTo>
                    <a:pt x="8472" y="1812"/>
                  </a:lnTo>
                  <a:lnTo>
                    <a:pt x="8454" y="1794"/>
                  </a:lnTo>
                  <a:lnTo>
                    <a:pt x="8436" y="1788"/>
                  </a:lnTo>
                  <a:lnTo>
                    <a:pt x="8424" y="1782"/>
                  </a:lnTo>
                  <a:lnTo>
                    <a:pt x="8406" y="1770"/>
                  </a:lnTo>
                  <a:lnTo>
                    <a:pt x="8394" y="1758"/>
                  </a:lnTo>
                  <a:lnTo>
                    <a:pt x="8388" y="1740"/>
                  </a:lnTo>
                  <a:lnTo>
                    <a:pt x="8376" y="1716"/>
                  </a:lnTo>
                  <a:lnTo>
                    <a:pt x="8376" y="1704"/>
                  </a:lnTo>
                  <a:lnTo>
                    <a:pt x="8370" y="1698"/>
                  </a:lnTo>
                  <a:lnTo>
                    <a:pt x="8370" y="1692"/>
                  </a:lnTo>
                  <a:lnTo>
                    <a:pt x="8382" y="1686"/>
                  </a:lnTo>
                  <a:lnTo>
                    <a:pt x="8406" y="1710"/>
                  </a:lnTo>
                  <a:lnTo>
                    <a:pt x="8418" y="1716"/>
                  </a:lnTo>
                  <a:lnTo>
                    <a:pt x="8430" y="1716"/>
                  </a:lnTo>
                  <a:lnTo>
                    <a:pt x="8430" y="1710"/>
                  </a:lnTo>
                  <a:lnTo>
                    <a:pt x="8424" y="1704"/>
                  </a:lnTo>
                  <a:lnTo>
                    <a:pt x="8418" y="1692"/>
                  </a:lnTo>
                  <a:lnTo>
                    <a:pt x="8412" y="1686"/>
                  </a:lnTo>
                  <a:lnTo>
                    <a:pt x="8406" y="1674"/>
                  </a:lnTo>
                  <a:lnTo>
                    <a:pt x="8400" y="1668"/>
                  </a:lnTo>
                  <a:lnTo>
                    <a:pt x="8364" y="1668"/>
                  </a:lnTo>
                  <a:lnTo>
                    <a:pt x="8316" y="1626"/>
                  </a:lnTo>
                  <a:lnTo>
                    <a:pt x="8316" y="1596"/>
                  </a:lnTo>
                  <a:lnTo>
                    <a:pt x="8310" y="1590"/>
                  </a:lnTo>
                  <a:lnTo>
                    <a:pt x="8298" y="1584"/>
                  </a:lnTo>
                  <a:lnTo>
                    <a:pt x="8280" y="1578"/>
                  </a:lnTo>
                  <a:lnTo>
                    <a:pt x="8268" y="1572"/>
                  </a:lnTo>
                  <a:lnTo>
                    <a:pt x="8256" y="1572"/>
                  </a:lnTo>
                  <a:lnTo>
                    <a:pt x="8256" y="1590"/>
                  </a:lnTo>
                  <a:lnTo>
                    <a:pt x="8250" y="1590"/>
                  </a:lnTo>
                  <a:lnTo>
                    <a:pt x="8244" y="1584"/>
                  </a:lnTo>
                  <a:lnTo>
                    <a:pt x="8232" y="1584"/>
                  </a:lnTo>
                  <a:lnTo>
                    <a:pt x="8214" y="1572"/>
                  </a:lnTo>
                  <a:lnTo>
                    <a:pt x="8202" y="1566"/>
                  </a:lnTo>
                  <a:lnTo>
                    <a:pt x="8196" y="1560"/>
                  </a:lnTo>
                  <a:lnTo>
                    <a:pt x="8190" y="1548"/>
                  </a:lnTo>
                  <a:lnTo>
                    <a:pt x="8190" y="1536"/>
                  </a:lnTo>
                  <a:lnTo>
                    <a:pt x="8196" y="1524"/>
                  </a:lnTo>
                  <a:lnTo>
                    <a:pt x="8196" y="1500"/>
                  </a:lnTo>
                  <a:lnTo>
                    <a:pt x="8184" y="1476"/>
                  </a:lnTo>
                  <a:lnTo>
                    <a:pt x="8166" y="1458"/>
                  </a:lnTo>
                  <a:lnTo>
                    <a:pt x="8154" y="1452"/>
                  </a:lnTo>
                  <a:lnTo>
                    <a:pt x="8154" y="1434"/>
                  </a:lnTo>
                  <a:lnTo>
                    <a:pt x="8160" y="1428"/>
                  </a:lnTo>
                  <a:lnTo>
                    <a:pt x="8172" y="1428"/>
                  </a:lnTo>
                  <a:lnTo>
                    <a:pt x="8184" y="1434"/>
                  </a:lnTo>
                  <a:lnTo>
                    <a:pt x="8196" y="1416"/>
                  </a:lnTo>
                  <a:lnTo>
                    <a:pt x="8232" y="1446"/>
                  </a:lnTo>
                  <a:lnTo>
                    <a:pt x="8238" y="1440"/>
                  </a:lnTo>
                  <a:lnTo>
                    <a:pt x="8226" y="1428"/>
                  </a:lnTo>
                  <a:lnTo>
                    <a:pt x="8226" y="1422"/>
                  </a:lnTo>
                  <a:lnTo>
                    <a:pt x="8232" y="1416"/>
                  </a:lnTo>
                  <a:lnTo>
                    <a:pt x="8232" y="1404"/>
                  </a:lnTo>
                  <a:lnTo>
                    <a:pt x="8238" y="1392"/>
                  </a:lnTo>
                  <a:lnTo>
                    <a:pt x="8250" y="1386"/>
                  </a:lnTo>
                  <a:lnTo>
                    <a:pt x="8256" y="1386"/>
                  </a:lnTo>
                  <a:lnTo>
                    <a:pt x="8274" y="1404"/>
                  </a:lnTo>
                  <a:lnTo>
                    <a:pt x="8280" y="1416"/>
                  </a:lnTo>
                  <a:lnTo>
                    <a:pt x="8292" y="1428"/>
                  </a:lnTo>
                  <a:lnTo>
                    <a:pt x="8304" y="1434"/>
                  </a:lnTo>
                  <a:lnTo>
                    <a:pt x="8310" y="1446"/>
                  </a:lnTo>
                  <a:lnTo>
                    <a:pt x="8322" y="1398"/>
                  </a:lnTo>
                  <a:lnTo>
                    <a:pt x="8334" y="1398"/>
                  </a:lnTo>
                  <a:lnTo>
                    <a:pt x="8364" y="1392"/>
                  </a:lnTo>
                  <a:lnTo>
                    <a:pt x="8400" y="1386"/>
                  </a:lnTo>
                  <a:lnTo>
                    <a:pt x="8430" y="1386"/>
                  </a:lnTo>
                  <a:lnTo>
                    <a:pt x="8478" y="1410"/>
                  </a:lnTo>
                  <a:lnTo>
                    <a:pt x="8484" y="1416"/>
                  </a:lnTo>
                  <a:lnTo>
                    <a:pt x="8490" y="1416"/>
                  </a:lnTo>
                  <a:lnTo>
                    <a:pt x="8532" y="1434"/>
                  </a:lnTo>
                  <a:lnTo>
                    <a:pt x="8502" y="1374"/>
                  </a:lnTo>
                  <a:lnTo>
                    <a:pt x="8526" y="1374"/>
                  </a:lnTo>
                  <a:lnTo>
                    <a:pt x="8538" y="1368"/>
                  </a:lnTo>
                  <a:lnTo>
                    <a:pt x="8550" y="1356"/>
                  </a:lnTo>
                  <a:lnTo>
                    <a:pt x="8550" y="1332"/>
                  </a:lnTo>
                  <a:lnTo>
                    <a:pt x="8544" y="1326"/>
                  </a:lnTo>
                  <a:lnTo>
                    <a:pt x="8538" y="1314"/>
                  </a:lnTo>
                  <a:lnTo>
                    <a:pt x="8562" y="1314"/>
                  </a:lnTo>
                  <a:lnTo>
                    <a:pt x="8562" y="1290"/>
                  </a:lnTo>
                  <a:lnTo>
                    <a:pt x="8574" y="1290"/>
                  </a:lnTo>
                  <a:lnTo>
                    <a:pt x="8586" y="1296"/>
                  </a:lnTo>
                  <a:lnTo>
                    <a:pt x="8616" y="1296"/>
                  </a:lnTo>
                  <a:lnTo>
                    <a:pt x="8628" y="1290"/>
                  </a:lnTo>
                  <a:lnTo>
                    <a:pt x="8634" y="1284"/>
                  </a:lnTo>
                  <a:lnTo>
                    <a:pt x="8640" y="1272"/>
                  </a:lnTo>
                  <a:lnTo>
                    <a:pt x="8652" y="1260"/>
                  </a:lnTo>
                  <a:lnTo>
                    <a:pt x="8658" y="1248"/>
                  </a:lnTo>
                  <a:lnTo>
                    <a:pt x="8664" y="1242"/>
                  </a:lnTo>
                  <a:lnTo>
                    <a:pt x="8670" y="1242"/>
                  </a:lnTo>
                  <a:lnTo>
                    <a:pt x="8652" y="1218"/>
                  </a:lnTo>
                  <a:lnTo>
                    <a:pt x="8682" y="1218"/>
                  </a:lnTo>
                  <a:lnTo>
                    <a:pt x="8688" y="1236"/>
                  </a:lnTo>
                  <a:lnTo>
                    <a:pt x="8748" y="1242"/>
                  </a:lnTo>
                  <a:lnTo>
                    <a:pt x="8760" y="1242"/>
                  </a:lnTo>
                  <a:lnTo>
                    <a:pt x="8772" y="1248"/>
                  </a:lnTo>
                  <a:lnTo>
                    <a:pt x="8808" y="1248"/>
                  </a:lnTo>
                  <a:lnTo>
                    <a:pt x="8808" y="1230"/>
                  </a:lnTo>
                  <a:lnTo>
                    <a:pt x="8802" y="1218"/>
                  </a:lnTo>
                  <a:lnTo>
                    <a:pt x="8766" y="1218"/>
                  </a:lnTo>
                  <a:lnTo>
                    <a:pt x="8760" y="1194"/>
                  </a:lnTo>
                  <a:lnTo>
                    <a:pt x="8754" y="1194"/>
                  </a:lnTo>
                  <a:lnTo>
                    <a:pt x="8748" y="1188"/>
                  </a:lnTo>
                  <a:lnTo>
                    <a:pt x="8736" y="1188"/>
                  </a:lnTo>
                  <a:lnTo>
                    <a:pt x="8712" y="1176"/>
                  </a:lnTo>
                  <a:lnTo>
                    <a:pt x="8700" y="1176"/>
                  </a:lnTo>
                  <a:lnTo>
                    <a:pt x="8688" y="1170"/>
                  </a:lnTo>
                  <a:lnTo>
                    <a:pt x="8658" y="1170"/>
                  </a:lnTo>
                  <a:lnTo>
                    <a:pt x="8664" y="1152"/>
                  </a:lnTo>
                  <a:lnTo>
                    <a:pt x="8592" y="1104"/>
                  </a:lnTo>
                  <a:lnTo>
                    <a:pt x="8574" y="1122"/>
                  </a:lnTo>
                  <a:lnTo>
                    <a:pt x="8568" y="1122"/>
                  </a:lnTo>
                  <a:lnTo>
                    <a:pt x="8562" y="1116"/>
                  </a:lnTo>
                  <a:lnTo>
                    <a:pt x="8550" y="1116"/>
                  </a:lnTo>
                  <a:lnTo>
                    <a:pt x="8538" y="1110"/>
                  </a:lnTo>
                  <a:lnTo>
                    <a:pt x="8532" y="1110"/>
                  </a:lnTo>
                  <a:lnTo>
                    <a:pt x="8520" y="1104"/>
                  </a:lnTo>
                  <a:lnTo>
                    <a:pt x="8508" y="1092"/>
                  </a:lnTo>
                  <a:lnTo>
                    <a:pt x="8502" y="1092"/>
                  </a:lnTo>
                  <a:lnTo>
                    <a:pt x="8466" y="1098"/>
                  </a:lnTo>
                  <a:lnTo>
                    <a:pt x="8442" y="1092"/>
                  </a:lnTo>
                  <a:lnTo>
                    <a:pt x="8430" y="1086"/>
                  </a:lnTo>
                  <a:lnTo>
                    <a:pt x="8412" y="1068"/>
                  </a:lnTo>
                  <a:lnTo>
                    <a:pt x="8406" y="1068"/>
                  </a:lnTo>
                  <a:lnTo>
                    <a:pt x="8412" y="1062"/>
                  </a:lnTo>
                  <a:lnTo>
                    <a:pt x="8436" y="1062"/>
                  </a:lnTo>
                  <a:lnTo>
                    <a:pt x="8460" y="1074"/>
                  </a:lnTo>
                  <a:lnTo>
                    <a:pt x="8478" y="1074"/>
                  </a:lnTo>
                  <a:lnTo>
                    <a:pt x="8496" y="1080"/>
                  </a:lnTo>
                  <a:lnTo>
                    <a:pt x="8514" y="1080"/>
                  </a:lnTo>
                  <a:lnTo>
                    <a:pt x="8526" y="1086"/>
                  </a:lnTo>
                  <a:lnTo>
                    <a:pt x="8544" y="1086"/>
                  </a:lnTo>
                  <a:lnTo>
                    <a:pt x="8550" y="1080"/>
                  </a:lnTo>
                  <a:lnTo>
                    <a:pt x="8562" y="1080"/>
                  </a:lnTo>
                  <a:lnTo>
                    <a:pt x="8580" y="1074"/>
                  </a:lnTo>
                  <a:lnTo>
                    <a:pt x="8604" y="1062"/>
                  </a:lnTo>
                  <a:lnTo>
                    <a:pt x="8616" y="1050"/>
                  </a:lnTo>
                  <a:lnTo>
                    <a:pt x="8604" y="1038"/>
                  </a:lnTo>
                  <a:lnTo>
                    <a:pt x="8592" y="1032"/>
                  </a:lnTo>
                  <a:lnTo>
                    <a:pt x="8586" y="1026"/>
                  </a:lnTo>
                  <a:lnTo>
                    <a:pt x="8574" y="1020"/>
                  </a:lnTo>
                  <a:lnTo>
                    <a:pt x="8568" y="1014"/>
                  </a:lnTo>
                  <a:lnTo>
                    <a:pt x="8562" y="1014"/>
                  </a:lnTo>
                  <a:lnTo>
                    <a:pt x="8556" y="1008"/>
                  </a:lnTo>
                  <a:lnTo>
                    <a:pt x="8520" y="990"/>
                  </a:lnTo>
                  <a:lnTo>
                    <a:pt x="8508" y="978"/>
                  </a:lnTo>
                  <a:lnTo>
                    <a:pt x="8514" y="972"/>
                  </a:lnTo>
                  <a:lnTo>
                    <a:pt x="8538" y="972"/>
                  </a:lnTo>
                  <a:lnTo>
                    <a:pt x="8556" y="978"/>
                  </a:lnTo>
                  <a:lnTo>
                    <a:pt x="8562" y="984"/>
                  </a:lnTo>
                  <a:lnTo>
                    <a:pt x="8574" y="990"/>
                  </a:lnTo>
                  <a:lnTo>
                    <a:pt x="8580" y="990"/>
                  </a:lnTo>
                  <a:lnTo>
                    <a:pt x="8586" y="996"/>
                  </a:lnTo>
                  <a:lnTo>
                    <a:pt x="8610" y="1008"/>
                  </a:lnTo>
                  <a:lnTo>
                    <a:pt x="8628" y="1020"/>
                  </a:lnTo>
                  <a:lnTo>
                    <a:pt x="8652" y="1032"/>
                  </a:lnTo>
                  <a:lnTo>
                    <a:pt x="8664" y="1032"/>
                  </a:lnTo>
                  <a:lnTo>
                    <a:pt x="8676" y="1026"/>
                  </a:lnTo>
                  <a:lnTo>
                    <a:pt x="8682" y="1026"/>
                  </a:lnTo>
                  <a:lnTo>
                    <a:pt x="8688" y="1020"/>
                  </a:lnTo>
                  <a:lnTo>
                    <a:pt x="8730" y="1020"/>
                  </a:lnTo>
                  <a:lnTo>
                    <a:pt x="8754" y="1026"/>
                  </a:lnTo>
                  <a:lnTo>
                    <a:pt x="8808" y="1044"/>
                  </a:lnTo>
                  <a:lnTo>
                    <a:pt x="8850" y="1062"/>
                  </a:lnTo>
                  <a:lnTo>
                    <a:pt x="8880" y="1068"/>
                  </a:lnTo>
                  <a:lnTo>
                    <a:pt x="8886" y="1074"/>
                  </a:lnTo>
                  <a:lnTo>
                    <a:pt x="8898" y="1074"/>
                  </a:lnTo>
                  <a:lnTo>
                    <a:pt x="8934" y="1086"/>
                  </a:lnTo>
                  <a:lnTo>
                    <a:pt x="8946" y="1086"/>
                  </a:lnTo>
                  <a:lnTo>
                    <a:pt x="8952" y="1092"/>
                  </a:lnTo>
                  <a:lnTo>
                    <a:pt x="8958" y="1092"/>
                  </a:lnTo>
                  <a:lnTo>
                    <a:pt x="8970" y="1098"/>
                  </a:lnTo>
                  <a:lnTo>
                    <a:pt x="8976" y="1104"/>
                  </a:lnTo>
                  <a:lnTo>
                    <a:pt x="8988" y="1110"/>
                  </a:lnTo>
                  <a:lnTo>
                    <a:pt x="9000" y="1110"/>
                  </a:lnTo>
                  <a:lnTo>
                    <a:pt x="9018" y="1116"/>
                  </a:lnTo>
                  <a:lnTo>
                    <a:pt x="9024" y="1122"/>
                  </a:lnTo>
                  <a:lnTo>
                    <a:pt x="9042" y="1122"/>
                  </a:lnTo>
                  <a:lnTo>
                    <a:pt x="9042" y="1116"/>
                  </a:lnTo>
                  <a:lnTo>
                    <a:pt x="9036" y="1098"/>
                  </a:lnTo>
                  <a:lnTo>
                    <a:pt x="9012" y="1074"/>
                  </a:lnTo>
                  <a:lnTo>
                    <a:pt x="9006" y="1074"/>
                  </a:lnTo>
                  <a:lnTo>
                    <a:pt x="9024" y="1056"/>
                  </a:lnTo>
                  <a:lnTo>
                    <a:pt x="8976" y="1038"/>
                  </a:lnTo>
                  <a:lnTo>
                    <a:pt x="8988" y="1032"/>
                  </a:lnTo>
                  <a:lnTo>
                    <a:pt x="8940" y="1008"/>
                  </a:lnTo>
                  <a:lnTo>
                    <a:pt x="8994" y="1020"/>
                  </a:lnTo>
                  <a:lnTo>
                    <a:pt x="8988" y="996"/>
                  </a:lnTo>
                  <a:lnTo>
                    <a:pt x="9000" y="996"/>
                  </a:lnTo>
                  <a:lnTo>
                    <a:pt x="9012" y="1002"/>
                  </a:lnTo>
                  <a:lnTo>
                    <a:pt x="9048" y="1002"/>
                  </a:lnTo>
                  <a:lnTo>
                    <a:pt x="9048" y="996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endParaRPr>
            </a:p>
          </p:txBody>
        </p:sp>
        <p:sp>
          <p:nvSpPr>
            <p:cNvPr id="63" name="Qatar" descr="© INSCALE GmbH, 05.05.2010&#10;http://www.presentationload.com/"/>
            <p:cNvSpPr>
              <a:spLocks/>
            </p:cNvSpPr>
            <p:nvPr/>
          </p:nvSpPr>
          <p:spPr bwMode="gray">
            <a:xfrm>
              <a:off x="5618876" y="3647308"/>
              <a:ext cx="20477" cy="45317"/>
            </a:xfrm>
            <a:custGeom>
              <a:avLst/>
              <a:gdLst>
                <a:gd name="T0" fmla="*/ 2147483647 w 66"/>
                <a:gd name="T1" fmla="*/ 2147483647 h 144"/>
                <a:gd name="T2" fmla="*/ 2147483647 w 66"/>
                <a:gd name="T3" fmla="*/ 2147483647 h 144"/>
                <a:gd name="T4" fmla="*/ 2147483647 w 66"/>
                <a:gd name="T5" fmla="*/ 2147483647 h 144"/>
                <a:gd name="T6" fmla="*/ 2147483647 w 66"/>
                <a:gd name="T7" fmla="*/ 2147483647 h 144"/>
                <a:gd name="T8" fmla="*/ 2147483647 w 66"/>
                <a:gd name="T9" fmla="*/ 2147483647 h 144"/>
                <a:gd name="T10" fmla="*/ 2147483647 w 66"/>
                <a:gd name="T11" fmla="*/ 2147483647 h 144"/>
                <a:gd name="T12" fmla="*/ 2147483647 w 66"/>
                <a:gd name="T13" fmla="*/ 2147483647 h 144"/>
                <a:gd name="T14" fmla="*/ 2147483647 w 66"/>
                <a:gd name="T15" fmla="*/ 2147483647 h 144"/>
                <a:gd name="T16" fmla="*/ 2147483647 w 66"/>
                <a:gd name="T17" fmla="*/ 2147483647 h 144"/>
                <a:gd name="T18" fmla="*/ 2147483647 w 66"/>
                <a:gd name="T19" fmla="*/ 0 h 144"/>
                <a:gd name="T20" fmla="*/ 2147483647 w 66"/>
                <a:gd name="T21" fmla="*/ 0 h 144"/>
                <a:gd name="T22" fmla="*/ 2147483647 w 66"/>
                <a:gd name="T23" fmla="*/ 2147483647 h 144"/>
                <a:gd name="T24" fmla="*/ 2147483647 w 66"/>
                <a:gd name="T25" fmla="*/ 2147483647 h 144"/>
                <a:gd name="T26" fmla="*/ 2147483647 w 66"/>
                <a:gd name="T27" fmla="*/ 2147483647 h 144"/>
                <a:gd name="T28" fmla="*/ 2147483647 w 66"/>
                <a:gd name="T29" fmla="*/ 2147483647 h 144"/>
                <a:gd name="T30" fmla="*/ 0 w 66"/>
                <a:gd name="T31" fmla="*/ 2147483647 h 144"/>
                <a:gd name="T32" fmla="*/ 2147483647 w 66"/>
                <a:gd name="T33" fmla="*/ 2147483647 h 144"/>
                <a:gd name="T34" fmla="*/ 2147483647 w 66"/>
                <a:gd name="T35" fmla="*/ 2147483647 h 144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66"/>
                <a:gd name="T55" fmla="*/ 0 h 144"/>
                <a:gd name="T56" fmla="*/ 66 w 66"/>
                <a:gd name="T57" fmla="*/ 144 h 144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66" h="144">
                  <a:moveTo>
                    <a:pt x="24" y="132"/>
                  </a:moveTo>
                  <a:lnTo>
                    <a:pt x="36" y="144"/>
                  </a:lnTo>
                  <a:lnTo>
                    <a:pt x="48" y="132"/>
                  </a:lnTo>
                  <a:lnTo>
                    <a:pt x="54" y="114"/>
                  </a:lnTo>
                  <a:lnTo>
                    <a:pt x="60" y="102"/>
                  </a:lnTo>
                  <a:lnTo>
                    <a:pt x="66" y="84"/>
                  </a:lnTo>
                  <a:lnTo>
                    <a:pt x="66" y="30"/>
                  </a:lnTo>
                  <a:lnTo>
                    <a:pt x="54" y="18"/>
                  </a:lnTo>
                  <a:lnTo>
                    <a:pt x="48" y="6"/>
                  </a:lnTo>
                  <a:lnTo>
                    <a:pt x="36" y="0"/>
                  </a:lnTo>
                  <a:lnTo>
                    <a:pt x="30" y="0"/>
                  </a:lnTo>
                  <a:lnTo>
                    <a:pt x="24" y="6"/>
                  </a:lnTo>
                  <a:lnTo>
                    <a:pt x="18" y="18"/>
                  </a:lnTo>
                  <a:lnTo>
                    <a:pt x="12" y="36"/>
                  </a:lnTo>
                  <a:lnTo>
                    <a:pt x="12" y="108"/>
                  </a:lnTo>
                  <a:lnTo>
                    <a:pt x="0" y="120"/>
                  </a:lnTo>
                  <a:lnTo>
                    <a:pt x="6" y="132"/>
                  </a:lnTo>
                  <a:lnTo>
                    <a:pt x="24" y="132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endParaRPr>
            </a:p>
          </p:txBody>
        </p:sp>
        <p:sp>
          <p:nvSpPr>
            <p:cNvPr id="64" name="Puerto Rico" descr="© INSCALE GmbH, 05.05.2010&#10;http://www.presentationload.com/"/>
            <p:cNvSpPr>
              <a:spLocks/>
            </p:cNvSpPr>
            <p:nvPr/>
          </p:nvSpPr>
          <p:spPr bwMode="gray">
            <a:xfrm>
              <a:off x="2942730" y="3844499"/>
              <a:ext cx="44795" cy="18372"/>
            </a:xfrm>
            <a:custGeom>
              <a:avLst/>
              <a:gdLst>
                <a:gd name="T0" fmla="*/ 2147483647 w 138"/>
                <a:gd name="T1" fmla="*/ 2147483647 h 60"/>
                <a:gd name="T2" fmla="*/ 2147483647 w 138"/>
                <a:gd name="T3" fmla="*/ 2147483647 h 60"/>
                <a:gd name="T4" fmla="*/ 2147483647 w 138"/>
                <a:gd name="T5" fmla="*/ 0 h 60"/>
                <a:gd name="T6" fmla="*/ 2147483647 w 138"/>
                <a:gd name="T7" fmla="*/ 0 h 60"/>
                <a:gd name="T8" fmla="*/ 2147483647 w 138"/>
                <a:gd name="T9" fmla="*/ 2147483647 h 60"/>
                <a:gd name="T10" fmla="*/ 0 w 138"/>
                <a:gd name="T11" fmla="*/ 2147483647 h 60"/>
                <a:gd name="T12" fmla="*/ 0 w 138"/>
                <a:gd name="T13" fmla="*/ 2147483647 h 60"/>
                <a:gd name="T14" fmla="*/ 2147483647 w 138"/>
                <a:gd name="T15" fmla="*/ 2147483647 h 60"/>
                <a:gd name="T16" fmla="*/ 2147483647 w 138"/>
                <a:gd name="T17" fmla="*/ 2147483647 h 60"/>
                <a:gd name="T18" fmla="*/ 2147483647 w 138"/>
                <a:gd name="T19" fmla="*/ 2147483647 h 60"/>
                <a:gd name="T20" fmla="*/ 2147483647 w 138"/>
                <a:gd name="T21" fmla="*/ 2147483647 h 60"/>
                <a:gd name="T22" fmla="*/ 2147483647 w 138"/>
                <a:gd name="T23" fmla="*/ 2147483647 h 60"/>
                <a:gd name="T24" fmla="*/ 2147483647 w 138"/>
                <a:gd name="T25" fmla="*/ 2147483647 h 60"/>
                <a:gd name="T26" fmla="*/ 2147483647 w 138"/>
                <a:gd name="T27" fmla="*/ 2147483647 h 60"/>
                <a:gd name="T28" fmla="*/ 2147483647 w 138"/>
                <a:gd name="T29" fmla="*/ 2147483647 h 60"/>
                <a:gd name="T30" fmla="*/ 2147483647 w 138"/>
                <a:gd name="T31" fmla="*/ 2147483647 h 60"/>
                <a:gd name="T32" fmla="*/ 2147483647 w 138"/>
                <a:gd name="T33" fmla="*/ 2147483647 h 60"/>
                <a:gd name="T34" fmla="*/ 2147483647 w 138"/>
                <a:gd name="T35" fmla="*/ 2147483647 h 60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138"/>
                <a:gd name="T55" fmla="*/ 0 h 60"/>
                <a:gd name="T56" fmla="*/ 138 w 138"/>
                <a:gd name="T57" fmla="*/ 60 h 60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138" h="60">
                  <a:moveTo>
                    <a:pt x="84" y="12"/>
                  </a:moveTo>
                  <a:lnTo>
                    <a:pt x="72" y="12"/>
                  </a:lnTo>
                  <a:lnTo>
                    <a:pt x="36" y="0"/>
                  </a:lnTo>
                  <a:lnTo>
                    <a:pt x="12" y="0"/>
                  </a:lnTo>
                  <a:lnTo>
                    <a:pt x="6" y="12"/>
                  </a:lnTo>
                  <a:lnTo>
                    <a:pt x="0" y="18"/>
                  </a:lnTo>
                  <a:lnTo>
                    <a:pt x="0" y="48"/>
                  </a:lnTo>
                  <a:lnTo>
                    <a:pt x="36" y="60"/>
                  </a:lnTo>
                  <a:lnTo>
                    <a:pt x="48" y="48"/>
                  </a:lnTo>
                  <a:lnTo>
                    <a:pt x="102" y="48"/>
                  </a:lnTo>
                  <a:lnTo>
                    <a:pt x="120" y="36"/>
                  </a:lnTo>
                  <a:lnTo>
                    <a:pt x="132" y="30"/>
                  </a:lnTo>
                  <a:lnTo>
                    <a:pt x="138" y="18"/>
                  </a:lnTo>
                  <a:lnTo>
                    <a:pt x="138" y="12"/>
                  </a:lnTo>
                  <a:lnTo>
                    <a:pt x="132" y="6"/>
                  </a:lnTo>
                  <a:lnTo>
                    <a:pt x="114" y="6"/>
                  </a:lnTo>
                  <a:lnTo>
                    <a:pt x="102" y="12"/>
                  </a:lnTo>
                  <a:lnTo>
                    <a:pt x="84" y="12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endParaRPr>
            </a:p>
          </p:txBody>
        </p:sp>
        <p:sp>
          <p:nvSpPr>
            <p:cNvPr id="65" name="Portugal" descr="© INSCALE GmbH, 05.05.2010&#10;http://www.presentationload.com/"/>
            <p:cNvSpPr>
              <a:spLocks/>
            </p:cNvSpPr>
            <p:nvPr/>
          </p:nvSpPr>
          <p:spPr bwMode="gray">
            <a:xfrm>
              <a:off x="4281442" y="3251701"/>
              <a:ext cx="72951" cy="127378"/>
            </a:xfrm>
            <a:custGeom>
              <a:avLst/>
              <a:gdLst>
                <a:gd name="T0" fmla="*/ 2147483647 w 228"/>
                <a:gd name="T1" fmla="*/ 2147483647 h 414"/>
                <a:gd name="T2" fmla="*/ 2147483647 w 228"/>
                <a:gd name="T3" fmla="*/ 2147483647 h 414"/>
                <a:gd name="T4" fmla="*/ 2147483647 w 228"/>
                <a:gd name="T5" fmla="*/ 2147483647 h 414"/>
                <a:gd name="T6" fmla="*/ 2147483647 w 228"/>
                <a:gd name="T7" fmla="*/ 2147483647 h 414"/>
                <a:gd name="T8" fmla="*/ 2147483647 w 228"/>
                <a:gd name="T9" fmla="*/ 2147483647 h 414"/>
                <a:gd name="T10" fmla="*/ 2147483647 w 228"/>
                <a:gd name="T11" fmla="*/ 2147483647 h 414"/>
                <a:gd name="T12" fmla="*/ 2147483647 w 228"/>
                <a:gd name="T13" fmla="*/ 0 h 414"/>
                <a:gd name="T14" fmla="*/ 2147483647 w 228"/>
                <a:gd name="T15" fmla="*/ 2147483647 h 414"/>
                <a:gd name="T16" fmla="*/ 2147483647 w 228"/>
                <a:gd name="T17" fmla="*/ 2147483647 h 414"/>
                <a:gd name="T18" fmla="*/ 2147483647 w 228"/>
                <a:gd name="T19" fmla="*/ 2147483647 h 414"/>
                <a:gd name="T20" fmla="*/ 2147483647 w 228"/>
                <a:gd name="T21" fmla="*/ 2147483647 h 414"/>
                <a:gd name="T22" fmla="*/ 2147483647 w 228"/>
                <a:gd name="T23" fmla="*/ 2147483647 h 414"/>
                <a:gd name="T24" fmla="*/ 2147483647 w 228"/>
                <a:gd name="T25" fmla="*/ 2147483647 h 414"/>
                <a:gd name="T26" fmla="*/ 0 w 228"/>
                <a:gd name="T27" fmla="*/ 2147483647 h 414"/>
                <a:gd name="T28" fmla="*/ 2147483647 w 228"/>
                <a:gd name="T29" fmla="*/ 2147483647 h 414"/>
                <a:gd name="T30" fmla="*/ 2147483647 w 228"/>
                <a:gd name="T31" fmla="*/ 2147483647 h 414"/>
                <a:gd name="T32" fmla="*/ 2147483647 w 228"/>
                <a:gd name="T33" fmla="*/ 2147483647 h 414"/>
                <a:gd name="T34" fmla="*/ 2147483647 w 228"/>
                <a:gd name="T35" fmla="*/ 2147483647 h 414"/>
                <a:gd name="T36" fmla="*/ 2147483647 w 228"/>
                <a:gd name="T37" fmla="*/ 2147483647 h 414"/>
                <a:gd name="T38" fmla="*/ 2147483647 w 228"/>
                <a:gd name="T39" fmla="*/ 2147483647 h 414"/>
                <a:gd name="T40" fmla="*/ 2147483647 w 228"/>
                <a:gd name="T41" fmla="*/ 2147483647 h 414"/>
                <a:gd name="T42" fmla="*/ 2147483647 w 228"/>
                <a:gd name="T43" fmla="*/ 2147483647 h 414"/>
                <a:gd name="T44" fmla="*/ 2147483647 w 228"/>
                <a:gd name="T45" fmla="*/ 2147483647 h 414"/>
                <a:gd name="T46" fmla="*/ 2147483647 w 228"/>
                <a:gd name="T47" fmla="*/ 2147483647 h 414"/>
                <a:gd name="T48" fmla="*/ 2147483647 w 228"/>
                <a:gd name="T49" fmla="*/ 2147483647 h 414"/>
                <a:gd name="T50" fmla="*/ 2147483647 w 228"/>
                <a:gd name="T51" fmla="*/ 2147483647 h 414"/>
                <a:gd name="T52" fmla="*/ 2147483647 w 228"/>
                <a:gd name="T53" fmla="*/ 2147483647 h 414"/>
                <a:gd name="T54" fmla="*/ 2147483647 w 228"/>
                <a:gd name="T55" fmla="*/ 2147483647 h 414"/>
                <a:gd name="T56" fmla="*/ 2147483647 w 228"/>
                <a:gd name="T57" fmla="*/ 2147483647 h 414"/>
                <a:gd name="T58" fmla="*/ 2147483647 w 228"/>
                <a:gd name="T59" fmla="*/ 2147483647 h 414"/>
                <a:gd name="T60" fmla="*/ 2147483647 w 228"/>
                <a:gd name="T61" fmla="*/ 2147483647 h 414"/>
                <a:gd name="T62" fmla="*/ 2147483647 w 228"/>
                <a:gd name="T63" fmla="*/ 2147483647 h 414"/>
                <a:gd name="T64" fmla="*/ 2147483647 w 228"/>
                <a:gd name="T65" fmla="*/ 2147483647 h 414"/>
                <a:gd name="T66" fmla="*/ 2147483647 w 228"/>
                <a:gd name="T67" fmla="*/ 2147483647 h 414"/>
                <a:gd name="T68" fmla="*/ 2147483647 w 228"/>
                <a:gd name="T69" fmla="*/ 2147483647 h 414"/>
                <a:gd name="T70" fmla="*/ 2147483647 w 228"/>
                <a:gd name="T71" fmla="*/ 2147483647 h 414"/>
                <a:gd name="T72" fmla="*/ 2147483647 w 228"/>
                <a:gd name="T73" fmla="*/ 2147483647 h 414"/>
                <a:gd name="T74" fmla="*/ 2147483647 w 228"/>
                <a:gd name="T75" fmla="*/ 2147483647 h 414"/>
                <a:gd name="T76" fmla="*/ 2147483647 w 228"/>
                <a:gd name="T77" fmla="*/ 2147483647 h 414"/>
                <a:gd name="T78" fmla="*/ 2147483647 w 228"/>
                <a:gd name="T79" fmla="*/ 2147483647 h 414"/>
                <a:gd name="T80" fmla="*/ 2147483647 w 228"/>
                <a:gd name="T81" fmla="*/ 2147483647 h 414"/>
                <a:gd name="T82" fmla="*/ 2147483647 w 228"/>
                <a:gd name="T83" fmla="*/ 2147483647 h 414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228"/>
                <a:gd name="T127" fmla="*/ 0 h 414"/>
                <a:gd name="T128" fmla="*/ 228 w 228"/>
                <a:gd name="T129" fmla="*/ 414 h 414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228" h="414">
                  <a:moveTo>
                    <a:pt x="210" y="30"/>
                  </a:moveTo>
                  <a:lnTo>
                    <a:pt x="210" y="12"/>
                  </a:lnTo>
                  <a:lnTo>
                    <a:pt x="156" y="12"/>
                  </a:lnTo>
                  <a:lnTo>
                    <a:pt x="156" y="18"/>
                  </a:lnTo>
                  <a:lnTo>
                    <a:pt x="150" y="24"/>
                  </a:lnTo>
                  <a:lnTo>
                    <a:pt x="138" y="24"/>
                  </a:lnTo>
                  <a:lnTo>
                    <a:pt x="132" y="18"/>
                  </a:lnTo>
                  <a:lnTo>
                    <a:pt x="114" y="18"/>
                  </a:lnTo>
                  <a:lnTo>
                    <a:pt x="108" y="24"/>
                  </a:lnTo>
                  <a:lnTo>
                    <a:pt x="96" y="24"/>
                  </a:lnTo>
                  <a:lnTo>
                    <a:pt x="96" y="18"/>
                  </a:lnTo>
                  <a:lnTo>
                    <a:pt x="102" y="18"/>
                  </a:lnTo>
                  <a:lnTo>
                    <a:pt x="114" y="6"/>
                  </a:lnTo>
                  <a:lnTo>
                    <a:pt x="114" y="0"/>
                  </a:lnTo>
                  <a:lnTo>
                    <a:pt x="90" y="0"/>
                  </a:lnTo>
                  <a:lnTo>
                    <a:pt x="66" y="12"/>
                  </a:lnTo>
                  <a:lnTo>
                    <a:pt x="60" y="18"/>
                  </a:lnTo>
                  <a:lnTo>
                    <a:pt x="60" y="36"/>
                  </a:lnTo>
                  <a:lnTo>
                    <a:pt x="66" y="60"/>
                  </a:lnTo>
                  <a:lnTo>
                    <a:pt x="66" y="78"/>
                  </a:lnTo>
                  <a:lnTo>
                    <a:pt x="60" y="108"/>
                  </a:lnTo>
                  <a:lnTo>
                    <a:pt x="48" y="138"/>
                  </a:lnTo>
                  <a:lnTo>
                    <a:pt x="30" y="174"/>
                  </a:lnTo>
                  <a:lnTo>
                    <a:pt x="12" y="222"/>
                  </a:lnTo>
                  <a:lnTo>
                    <a:pt x="6" y="234"/>
                  </a:lnTo>
                  <a:lnTo>
                    <a:pt x="6" y="240"/>
                  </a:lnTo>
                  <a:lnTo>
                    <a:pt x="0" y="252"/>
                  </a:lnTo>
                  <a:lnTo>
                    <a:pt x="0" y="264"/>
                  </a:lnTo>
                  <a:lnTo>
                    <a:pt x="18" y="282"/>
                  </a:lnTo>
                  <a:lnTo>
                    <a:pt x="30" y="288"/>
                  </a:lnTo>
                  <a:lnTo>
                    <a:pt x="42" y="342"/>
                  </a:lnTo>
                  <a:lnTo>
                    <a:pt x="42" y="348"/>
                  </a:lnTo>
                  <a:lnTo>
                    <a:pt x="36" y="354"/>
                  </a:lnTo>
                  <a:lnTo>
                    <a:pt x="36" y="366"/>
                  </a:lnTo>
                  <a:lnTo>
                    <a:pt x="30" y="384"/>
                  </a:lnTo>
                  <a:lnTo>
                    <a:pt x="24" y="396"/>
                  </a:lnTo>
                  <a:lnTo>
                    <a:pt x="24" y="408"/>
                  </a:lnTo>
                  <a:lnTo>
                    <a:pt x="48" y="408"/>
                  </a:lnTo>
                  <a:lnTo>
                    <a:pt x="60" y="402"/>
                  </a:lnTo>
                  <a:lnTo>
                    <a:pt x="72" y="402"/>
                  </a:lnTo>
                  <a:lnTo>
                    <a:pt x="84" y="414"/>
                  </a:lnTo>
                  <a:lnTo>
                    <a:pt x="96" y="414"/>
                  </a:lnTo>
                  <a:lnTo>
                    <a:pt x="108" y="408"/>
                  </a:lnTo>
                  <a:lnTo>
                    <a:pt x="114" y="402"/>
                  </a:lnTo>
                  <a:lnTo>
                    <a:pt x="120" y="402"/>
                  </a:lnTo>
                  <a:lnTo>
                    <a:pt x="126" y="396"/>
                  </a:lnTo>
                  <a:lnTo>
                    <a:pt x="126" y="348"/>
                  </a:lnTo>
                  <a:lnTo>
                    <a:pt x="132" y="342"/>
                  </a:lnTo>
                  <a:lnTo>
                    <a:pt x="138" y="330"/>
                  </a:lnTo>
                  <a:lnTo>
                    <a:pt x="150" y="330"/>
                  </a:lnTo>
                  <a:lnTo>
                    <a:pt x="162" y="318"/>
                  </a:lnTo>
                  <a:lnTo>
                    <a:pt x="162" y="312"/>
                  </a:lnTo>
                  <a:lnTo>
                    <a:pt x="150" y="312"/>
                  </a:lnTo>
                  <a:lnTo>
                    <a:pt x="144" y="306"/>
                  </a:lnTo>
                  <a:lnTo>
                    <a:pt x="138" y="294"/>
                  </a:lnTo>
                  <a:lnTo>
                    <a:pt x="138" y="288"/>
                  </a:lnTo>
                  <a:lnTo>
                    <a:pt x="132" y="282"/>
                  </a:lnTo>
                  <a:lnTo>
                    <a:pt x="132" y="276"/>
                  </a:lnTo>
                  <a:lnTo>
                    <a:pt x="144" y="264"/>
                  </a:lnTo>
                  <a:lnTo>
                    <a:pt x="156" y="258"/>
                  </a:lnTo>
                  <a:lnTo>
                    <a:pt x="168" y="246"/>
                  </a:lnTo>
                  <a:lnTo>
                    <a:pt x="168" y="240"/>
                  </a:lnTo>
                  <a:lnTo>
                    <a:pt x="156" y="234"/>
                  </a:lnTo>
                  <a:lnTo>
                    <a:pt x="150" y="228"/>
                  </a:lnTo>
                  <a:lnTo>
                    <a:pt x="150" y="216"/>
                  </a:lnTo>
                  <a:lnTo>
                    <a:pt x="126" y="192"/>
                  </a:lnTo>
                  <a:lnTo>
                    <a:pt x="162" y="192"/>
                  </a:lnTo>
                  <a:lnTo>
                    <a:pt x="174" y="180"/>
                  </a:lnTo>
                  <a:lnTo>
                    <a:pt x="174" y="168"/>
                  </a:lnTo>
                  <a:lnTo>
                    <a:pt x="168" y="162"/>
                  </a:lnTo>
                  <a:lnTo>
                    <a:pt x="168" y="150"/>
                  </a:lnTo>
                  <a:lnTo>
                    <a:pt x="174" y="144"/>
                  </a:lnTo>
                  <a:lnTo>
                    <a:pt x="180" y="144"/>
                  </a:lnTo>
                  <a:lnTo>
                    <a:pt x="180" y="126"/>
                  </a:lnTo>
                  <a:lnTo>
                    <a:pt x="186" y="108"/>
                  </a:lnTo>
                  <a:lnTo>
                    <a:pt x="186" y="96"/>
                  </a:lnTo>
                  <a:lnTo>
                    <a:pt x="180" y="90"/>
                  </a:lnTo>
                  <a:lnTo>
                    <a:pt x="174" y="90"/>
                  </a:lnTo>
                  <a:lnTo>
                    <a:pt x="174" y="84"/>
                  </a:lnTo>
                  <a:lnTo>
                    <a:pt x="180" y="78"/>
                  </a:lnTo>
                  <a:lnTo>
                    <a:pt x="204" y="66"/>
                  </a:lnTo>
                  <a:lnTo>
                    <a:pt x="228" y="42"/>
                  </a:lnTo>
                  <a:lnTo>
                    <a:pt x="228" y="36"/>
                  </a:lnTo>
                  <a:lnTo>
                    <a:pt x="216" y="30"/>
                  </a:lnTo>
                  <a:lnTo>
                    <a:pt x="210" y="3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endParaRPr>
            </a:p>
          </p:txBody>
        </p:sp>
        <p:sp>
          <p:nvSpPr>
            <p:cNvPr id="66" name="Philippines" descr="© INSCALE GmbH, 05.05.2010&#10;http://www.presentationload.com/"/>
            <p:cNvSpPr>
              <a:spLocks noEditPoints="1"/>
            </p:cNvSpPr>
            <p:nvPr/>
          </p:nvSpPr>
          <p:spPr bwMode="gray">
            <a:xfrm>
              <a:off x="7166204" y="3835926"/>
              <a:ext cx="231651" cy="372335"/>
            </a:xfrm>
            <a:custGeom>
              <a:avLst/>
              <a:gdLst>
                <a:gd name="T0" fmla="*/ 2147483647 w 714"/>
                <a:gd name="T1" fmla="*/ 2147483647 h 1200"/>
                <a:gd name="T2" fmla="*/ 2147483647 w 714"/>
                <a:gd name="T3" fmla="*/ 2147483647 h 1200"/>
                <a:gd name="T4" fmla="*/ 2147483647 w 714"/>
                <a:gd name="T5" fmla="*/ 2147483647 h 1200"/>
                <a:gd name="T6" fmla="*/ 2147483647 w 714"/>
                <a:gd name="T7" fmla="*/ 2147483647 h 1200"/>
                <a:gd name="T8" fmla="*/ 2147483647 w 714"/>
                <a:gd name="T9" fmla="*/ 2147483647 h 1200"/>
                <a:gd name="T10" fmla="*/ 2147483647 w 714"/>
                <a:gd name="T11" fmla="*/ 2147483647 h 1200"/>
                <a:gd name="T12" fmla="*/ 2147483647 w 714"/>
                <a:gd name="T13" fmla="*/ 2147483647 h 1200"/>
                <a:gd name="T14" fmla="*/ 2147483647 w 714"/>
                <a:gd name="T15" fmla="*/ 2147483647 h 1200"/>
                <a:gd name="T16" fmla="*/ 2147483647 w 714"/>
                <a:gd name="T17" fmla="*/ 2147483647 h 1200"/>
                <a:gd name="T18" fmla="*/ 2147483647 w 714"/>
                <a:gd name="T19" fmla="*/ 2147483647 h 1200"/>
                <a:gd name="T20" fmla="*/ 2147483647 w 714"/>
                <a:gd name="T21" fmla="*/ 2147483647 h 1200"/>
                <a:gd name="T22" fmla="*/ 2147483647 w 714"/>
                <a:gd name="T23" fmla="*/ 2147483647 h 1200"/>
                <a:gd name="T24" fmla="*/ 2147483647 w 714"/>
                <a:gd name="T25" fmla="*/ 2147483647 h 1200"/>
                <a:gd name="T26" fmla="*/ 2147483647 w 714"/>
                <a:gd name="T27" fmla="*/ 2147483647 h 1200"/>
                <a:gd name="T28" fmla="*/ 2147483647 w 714"/>
                <a:gd name="T29" fmla="*/ 2147483647 h 1200"/>
                <a:gd name="T30" fmla="*/ 2147483647 w 714"/>
                <a:gd name="T31" fmla="*/ 2147483647 h 1200"/>
                <a:gd name="T32" fmla="*/ 2147483647 w 714"/>
                <a:gd name="T33" fmla="*/ 2147483647 h 1200"/>
                <a:gd name="T34" fmla="*/ 2147483647 w 714"/>
                <a:gd name="T35" fmla="*/ 2147483647 h 1200"/>
                <a:gd name="T36" fmla="*/ 2147483647 w 714"/>
                <a:gd name="T37" fmla="*/ 2147483647 h 1200"/>
                <a:gd name="T38" fmla="*/ 2147483647 w 714"/>
                <a:gd name="T39" fmla="*/ 2147483647 h 1200"/>
                <a:gd name="T40" fmla="*/ 2147483647 w 714"/>
                <a:gd name="T41" fmla="*/ 2147483647 h 1200"/>
                <a:gd name="T42" fmla="*/ 2147483647 w 714"/>
                <a:gd name="T43" fmla="*/ 2147483647 h 1200"/>
                <a:gd name="T44" fmla="*/ 2147483647 w 714"/>
                <a:gd name="T45" fmla="*/ 2147483647 h 1200"/>
                <a:gd name="T46" fmla="*/ 2147483647 w 714"/>
                <a:gd name="T47" fmla="*/ 2147483647 h 1200"/>
                <a:gd name="T48" fmla="*/ 2147483647 w 714"/>
                <a:gd name="T49" fmla="*/ 2147483647 h 1200"/>
                <a:gd name="T50" fmla="*/ 2147483647 w 714"/>
                <a:gd name="T51" fmla="*/ 2147483647 h 1200"/>
                <a:gd name="T52" fmla="*/ 2147483647 w 714"/>
                <a:gd name="T53" fmla="*/ 2147483647 h 1200"/>
                <a:gd name="T54" fmla="*/ 2147483647 w 714"/>
                <a:gd name="T55" fmla="*/ 2147483647 h 1200"/>
                <a:gd name="T56" fmla="*/ 2147483647 w 714"/>
                <a:gd name="T57" fmla="*/ 2147483647 h 1200"/>
                <a:gd name="T58" fmla="*/ 2147483647 w 714"/>
                <a:gd name="T59" fmla="*/ 2147483647 h 1200"/>
                <a:gd name="T60" fmla="*/ 2147483647 w 714"/>
                <a:gd name="T61" fmla="*/ 2147483647 h 1200"/>
                <a:gd name="T62" fmla="*/ 2147483647 w 714"/>
                <a:gd name="T63" fmla="*/ 2147483647 h 1200"/>
                <a:gd name="T64" fmla="*/ 2147483647 w 714"/>
                <a:gd name="T65" fmla="*/ 2147483647 h 1200"/>
                <a:gd name="T66" fmla="*/ 2147483647 w 714"/>
                <a:gd name="T67" fmla="*/ 2147483647 h 1200"/>
                <a:gd name="T68" fmla="*/ 2147483647 w 714"/>
                <a:gd name="T69" fmla="*/ 2147483647 h 1200"/>
                <a:gd name="T70" fmla="*/ 2147483647 w 714"/>
                <a:gd name="T71" fmla="*/ 2147483647 h 1200"/>
                <a:gd name="T72" fmla="*/ 2147483647 w 714"/>
                <a:gd name="T73" fmla="*/ 2147483647 h 1200"/>
                <a:gd name="T74" fmla="*/ 2147483647 w 714"/>
                <a:gd name="T75" fmla="*/ 2147483647 h 1200"/>
                <a:gd name="T76" fmla="*/ 2147483647 w 714"/>
                <a:gd name="T77" fmla="*/ 2147483647 h 1200"/>
                <a:gd name="T78" fmla="*/ 2147483647 w 714"/>
                <a:gd name="T79" fmla="*/ 0 h 1200"/>
                <a:gd name="T80" fmla="*/ 2147483647 w 714"/>
                <a:gd name="T81" fmla="*/ 2147483647 h 1200"/>
                <a:gd name="T82" fmla="*/ 2147483647 w 714"/>
                <a:gd name="T83" fmla="*/ 2147483647 h 1200"/>
                <a:gd name="T84" fmla="*/ 2147483647 w 714"/>
                <a:gd name="T85" fmla="*/ 2147483647 h 1200"/>
                <a:gd name="T86" fmla="*/ 2147483647 w 714"/>
                <a:gd name="T87" fmla="*/ 2147483647 h 1200"/>
                <a:gd name="T88" fmla="*/ 2147483647 w 714"/>
                <a:gd name="T89" fmla="*/ 2147483647 h 1200"/>
                <a:gd name="T90" fmla="*/ 2147483647 w 714"/>
                <a:gd name="T91" fmla="*/ 2147483647 h 1200"/>
                <a:gd name="T92" fmla="*/ 2147483647 w 714"/>
                <a:gd name="T93" fmla="*/ 2147483647 h 1200"/>
                <a:gd name="T94" fmla="*/ 2147483647 w 714"/>
                <a:gd name="T95" fmla="*/ 2147483647 h 1200"/>
                <a:gd name="T96" fmla="*/ 2147483647 w 714"/>
                <a:gd name="T97" fmla="*/ 2147483647 h 1200"/>
                <a:gd name="T98" fmla="*/ 2147483647 w 714"/>
                <a:gd name="T99" fmla="*/ 2147483647 h 1200"/>
                <a:gd name="T100" fmla="*/ 2147483647 w 714"/>
                <a:gd name="T101" fmla="*/ 2147483647 h 1200"/>
                <a:gd name="T102" fmla="*/ 2147483647 w 714"/>
                <a:gd name="T103" fmla="*/ 2147483647 h 1200"/>
                <a:gd name="T104" fmla="*/ 2147483647 w 714"/>
                <a:gd name="T105" fmla="*/ 2147483647 h 1200"/>
                <a:gd name="T106" fmla="*/ 2147483647 w 714"/>
                <a:gd name="T107" fmla="*/ 2147483647 h 1200"/>
                <a:gd name="T108" fmla="*/ 2147483647 w 714"/>
                <a:gd name="T109" fmla="*/ 2147483647 h 1200"/>
                <a:gd name="T110" fmla="*/ 2147483647 w 714"/>
                <a:gd name="T111" fmla="*/ 2147483647 h 1200"/>
                <a:gd name="T112" fmla="*/ 2147483647 w 714"/>
                <a:gd name="T113" fmla="*/ 2147483647 h 1200"/>
                <a:gd name="T114" fmla="*/ 2147483647 w 714"/>
                <a:gd name="T115" fmla="*/ 2147483647 h 1200"/>
                <a:gd name="T116" fmla="*/ 2147483647 w 714"/>
                <a:gd name="T117" fmla="*/ 2147483647 h 1200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714"/>
                <a:gd name="T178" fmla="*/ 0 h 1200"/>
                <a:gd name="T179" fmla="*/ 714 w 714"/>
                <a:gd name="T180" fmla="*/ 1200 h 1200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714" h="1200">
                  <a:moveTo>
                    <a:pt x="702" y="1140"/>
                  </a:moveTo>
                  <a:lnTo>
                    <a:pt x="690" y="1170"/>
                  </a:lnTo>
                  <a:lnTo>
                    <a:pt x="696" y="1200"/>
                  </a:lnTo>
                  <a:lnTo>
                    <a:pt x="714" y="1182"/>
                  </a:lnTo>
                  <a:lnTo>
                    <a:pt x="714" y="1140"/>
                  </a:lnTo>
                  <a:lnTo>
                    <a:pt x="702" y="1140"/>
                  </a:lnTo>
                  <a:close/>
                  <a:moveTo>
                    <a:pt x="582" y="1176"/>
                  </a:moveTo>
                  <a:lnTo>
                    <a:pt x="600" y="1140"/>
                  </a:lnTo>
                  <a:lnTo>
                    <a:pt x="576" y="1134"/>
                  </a:lnTo>
                  <a:lnTo>
                    <a:pt x="582" y="1176"/>
                  </a:lnTo>
                  <a:close/>
                  <a:moveTo>
                    <a:pt x="246" y="1038"/>
                  </a:moveTo>
                  <a:lnTo>
                    <a:pt x="264" y="1050"/>
                  </a:lnTo>
                  <a:lnTo>
                    <a:pt x="282" y="1020"/>
                  </a:lnTo>
                  <a:lnTo>
                    <a:pt x="258" y="1008"/>
                  </a:lnTo>
                  <a:lnTo>
                    <a:pt x="246" y="1038"/>
                  </a:lnTo>
                  <a:close/>
                  <a:moveTo>
                    <a:pt x="504" y="558"/>
                  </a:moveTo>
                  <a:lnTo>
                    <a:pt x="540" y="576"/>
                  </a:lnTo>
                  <a:lnTo>
                    <a:pt x="540" y="582"/>
                  </a:lnTo>
                  <a:lnTo>
                    <a:pt x="534" y="588"/>
                  </a:lnTo>
                  <a:lnTo>
                    <a:pt x="504" y="588"/>
                  </a:lnTo>
                  <a:lnTo>
                    <a:pt x="570" y="642"/>
                  </a:lnTo>
                  <a:lnTo>
                    <a:pt x="570" y="618"/>
                  </a:lnTo>
                  <a:lnTo>
                    <a:pt x="600" y="624"/>
                  </a:lnTo>
                  <a:lnTo>
                    <a:pt x="576" y="588"/>
                  </a:lnTo>
                  <a:lnTo>
                    <a:pt x="576" y="582"/>
                  </a:lnTo>
                  <a:lnTo>
                    <a:pt x="570" y="576"/>
                  </a:lnTo>
                  <a:lnTo>
                    <a:pt x="570" y="558"/>
                  </a:lnTo>
                  <a:lnTo>
                    <a:pt x="564" y="546"/>
                  </a:lnTo>
                  <a:lnTo>
                    <a:pt x="534" y="516"/>
                  </a:lnTo>
                  <a:lnTo>
                    <a:pt x="522" y="510"/>
                  </a:lnTo>
                  <a:lnTo>
                    <a:pt x="504" y="504"/>
                  </a:lnTo>
                  <a:lnTo>
                    <a:pt x="492" y="498"/>
                  </a:lnTo>
                  <a:lnTo>
                    <a:pt x="474" y="498"/>
                  </a:lnTo>
                  <a:lnTo>
                    <a:pt x="468" y="504"/>
                  </a:lnTo>
                  <a:lnTo>
                    <a:pt x="468" y="528"/>
                  </a:lnTo>
                  <a:lnTo>
                    <a:pt x="492" y="552"/>
                  </a:lnTo>
                  <a:lnTo>
                    <a:pt x="504" y="558"/>
                  </a:lnTo>
                  <a:close/>
                  <a:moveTo>
                    <a:pt x="462" y="666"/>
                  </a:moveTo>
                  <a:lnTo>
                    <a:pt x="474" y="750"/>
                  </a:lnTo>
                  <a:lnTo>
                    <a:pt x="486" y="672"/>
                  </a:lnTo>
                  <a:lnTo>
                    <a:pt x="462" y="618"/>
                  </a:lnTo>
                  <a:lnTo>
                    <a:pt x="438" y="618"/>
                  </a:lnTo>
                  <a:lnTo>
                    <a:pt x="462" y="666"/>
                  </a:lnTo>
                  <a:close/>
                  <a:moveTo>
                    <a:pt x="492" y="738"/>
                  </a:moveTo>
                  <a:lnTo>
                    <a:pt x="522" y="738"/>
                  </a:lnTo>
                  <a:lnTo>
                    <a:pt x="528" y="708"/>
                  </a:lnTo>
                  <a:lnTo>
                    <a:pt x="498" y="702"/>
                  </a:lnTo>
                  <a:lnTo>
                    <a:pt x="492" y="738"/>
                  </a:lnTo>
                  <a:close/>
                  <a:moveTo>
                    <a:pt x="570" y="660"/>
                  </a:moveTo>
                  <a:lnTo>
                    <a:pt x="546" y="648"/>
                  </a:lnTo>
                  <a:lnTo>
                    <a:pt x="528" y="630"/>
                  </a:lnTo>
                  <a:lnTo>
                    <a:pt x="528" y="624"/>
                  </a:lnTo>
                  <a:lnTo>
                    <a:pt x="522" y="618"/>
                  </a:lnTo>
                  <a:lnTo>
                    <a:pt x="486" y="618"/>
                  </a:lnTo>
                  <a:lnTo>
                    <a:pt x="492" y="660"/>
                  </a:lnTo>
                  <a:lnTo>
                    <a:pt x="510" y="654"/>
                  </a:lnTo>
                  <a:lnTo>
                    <a:pt x="522" y="678"/>
                  </a:lnTo>
                  <a:lnTo>
                    <a:pt x="570" y="714"/>
                  </a:lnTo>
                  <a:lnTo>
                    <a:pt x="570" y="660"/>
                  </a:lnTo>
                  <a:close/>
                  <a:moveTo>
                    <a:pt x="162" y="600"/>
                  </a:moveTo>
                  <a:lnTo>
                    <a:pt x="144" y="582"/>
                  </a:lnTo>
                  <a:lnTo>
                    <a:pt x="138" y="606"/>
                  </a:lnTo>
                  <a:lnTo>
                    <a:pt x="132" y="618"/>
                  </a:lnTo>
                  <a:lnTo>
                    <a:pt x="126" y="624"/>
                  </a:lnTo>
                  <a:lnTo>
                    <a:pt x="120" y="642"/>
                  </a:lnTo>
                  <a:lnTo>
                    <a:pt x="120" y="654"/>
                  </a:lnTo>
                  <a:lnTo>
                    <a:pt x="126" y="660"/>
                  </a:lnTo>
                  <a:lnTo>
                    <a:pt x="138" y="666"/>
                  </a:lnTo>
                  <a:lnTo>
                    <a:pt x="150" y="678"/>
                  </a:lnTo>
                  <a:lnTo>
                    <a:pt x="144" y="684"/>
                  </a:lnTo>
                  <a:lnTo>
                    <a:pt x="120" y="696"/>
                  </a:lnTo>
                  <a:lnTo>
                    <a:pt x="114" y="702"/>
                  </a:lnTo>
                  <a:lnTo>
                    <a:pt x="102" y="708"/>
                  </a:lnTo>
                  <a:lnTo>
                    <a:pt x="96" y="732"/>
                  </a:lnTo>
                  <a:lnTo>
                    <a:pt x="72" y="750"/>
                  </a:lnTo>
                  <a:lnTo>
                    <a:pt x="72" y="762"/>
                  </a:lnTo>
                  <a:lnTo>
                    <a:pt x="60" y="774"/>
                  </a:lnTo>
                  <a:lnTo>
                    <a:pt x="48" y="780"/>
                  </a:lnTo>
                  <a:lnTo>
                    <a:pt x="42" y="786"/>
                  </a:lnTo>
                  <a:lnTo>
                    <a:pt x="30" y="792"/>
                  </a:lnTo>
                  <a:lnTo>
                    <a:pt x="24" y="798"/>
                  </a:lnTo>
                  <a:lnTo>
                    <a:pt x="18" y="798"/>
                  </a:lnTo>
                  <a:lnTo>
                    <a:pt x="18" y="804"/>
                  </a:lnTo>
                  <a:lnTo>
                    <a:pt x="12" y="810"/>
                  </a:lnTo>
                  <a:lnTo>
                    <a:pt x="0" y="834"/>
                  </a:lnTo>
                  <a:lnTo>
                    <a:pt x="0" y="864"/>
                  </a:lnTo>
                  <a:lnTo>
                    <a:pt x="30" y="834"/>
                  </a:lnTo>
                  <a:lnTo>
                    <a:pt x="30" y="816"/>
                  </a:lnTo>
                  <a:lnTo>
                    <a:pt x="36" y="810"/>
                  </a:lnTo>
                  <a:lnTo>
                    <a:pt x="42" y="810"/>
                  </a:lnTo>
                  <a:lnTo>
                    <a:pt x="78" y="798"/>
                  </a:lnTo>
                  <a:lnTo>
                    <a:pt x="84" y="792"/>
                  </a:lnTo>
                  <a:lnTo>
                    <a:pt x="84" y="762"/>
                  </a:lnTo>
                  <a:lnTo>
                    <a:pt x="90" y="750"/>
                  </a:lnTo>
                  <a:lnTo>
                    <a:pt x="96" y="744"/>
                  </a:lnTo>
                  <a:lnTo>
                    <a:pt x="114" y="738"/>
                  </a:lnTo>
                  <a:lnTo>
                    <a:pt x="126" y="732"/>
                  </a:lnTo>
                  <a:lnTo>
                    <a:pt x="144" y="720"/>
                  </a:lnTo>
                  <a:lnTo>
                    <a:pt x="162" y="714"/>
                  </a:lnTo>
                  <a:lnTo>
                    <a:pt x="168" y="702"/>
                  </a:lnTo>
                  <a:lnTo>
                    <a:pt x="174" y="696"/>
                  </a:lnTo>
                  <a:lnTo>
                    <a:pt x="174" y="684"/>
                  </a:lnTo>
                  <a:lnTo>
                    <a:pt x="156" y="648"/>
                  </a:lnTo>
                  <a:lnTo>
                    <a:pt x="156" y="624"/>
                  </a:lnTo>
                  <a:lnTo>
                    <a:pt x="162" y="612"/>
                  </a:lnTo>
                  <a:lnTo>
                    <a:pt x="162" y="600"/>
                  </a:lnTo>
                  <a:close/>
                  <a:moveTo>
                    <a:pt x="330" y="1026"/>
                  </a:moveTo>
                  <a:lnTo>
                    <a:pt x="372" y="1056"/>
                  </a:lnTo>
                  <a:lnTo>
                    <a:pt x="372" y="1020"/>
                  </a:lnTo>
                  <a:lnTo>
                    <a:pt x="348" y="1002"/>
                  </a:lnTo>
                  <a:lnTo>
                    <a:pt x="330" y="1026"/>
                  </a:lnTo>
                  <a:close/>
                  <a:moveTo>
                    <a:pt x="660" y="840"/>
                  </a:moveTo>
                  <a:lnTo>
                    <a:pt x="660" y="816"/>
                  </a:lnTo>
                  <a:lnTo>
                    <a:pt x="654" y="804"/>
                  </a:lnTo>
                  <a:lnTo>
                    <a:pt x="654" y="792"/>
                  </a:lnTo>
                  <a:lnTo>
                    <a:pt x="642" y="780"/>
                  </a:lnTo>
                  <a:lnTo>
                    <a:pt x="630" y="774"/>
                  </a:lnTo>
                  <a:lnTo>
                    <a:pt x="600" y="744"/>
                  </a:lnTo>
                  <a:lnTo>
                    <a:pt x="588" y="738"/>
                  </a:lnTo>
                  <a:lnTo>
                    <a:pt x="582" y="738"/>
                  </a:lnTo>
                  <a:lnTo>
                    <a:pt x="576" y="744"/>
                  </a:lnTo>
                  <a:lnTo>
                    <a:pt x="582" y="750"/>
                  </a:lnTo>
                  <a:lnTo>
                    <a:pt x="588" y="762"/>
                  </a:lnTo>
                  <a:lnTo>
                    <a:pt x="594" y="768"/>
                  </a:lnTo>
                  <a:lnTo>
                    <a:pt x="606" y="774"/>
                  </a:lnTo>
                  <a:lnTo>
                    <a:pt x="606" y="786"/>
                  </a:lnTo>
                  <a:lnTo>
                    <a:pt x="600" y="786"/>
                  </a:lnTo>
                  <a:lnTo>
                    <a:pt x="588" y="792"/>
                  </a:lnTo>
                  <a:lnTo>
                    <a:pt x="570" y="792"/>
                  </a:lnTo>
                  <a:lnTo>
                    <a:pt x="558" y="798"/>
                  </a:lnTo>
                  <a:lnTo>
                    <a:pt x="546" y="798"/>
                  </a:lnTo>
                  <a:lnTo>
                    <a:pt x="546" y="828"/>
                  </a:lnTo>
                  <a:lnTo>
                    <a:pt x="528" y="828"/>
                  </a:lnTo>
                  <a:lnTo>
                    <a:pt x="522" y="846"/>
                  </a:lnTo>
                  <a:lnTo>
                    <a:pt x="498" y="864"/>
                  </a:lnTo>
                  <a:lnTo>
                    <a:pt x="492" y="864"/>
                  </a:lnTo>
                  <a:lnTo>
                    <a:pt x="486" y="858"/>
                  </a:lnTo>
                  <a:lnTo>
                    <a:pt x="474" y="852"/>
                  </a:lnTo>
                  <a:lnTo>
                    <a:pt x="462" y="852"/>
                  </a:lnTo>
                  <a:lnTo>
                    <a:pt x="450" y="846"/>
                  </a:lnTo>
                  <a:lnTo>
                    <a:pt x="438" y="858"/>
                  </a:lnTo>
                  <a:lnTo>
                    <a:pt x="432" y="870"/>
                  </a:lnTo>
                  <a:lnTo>
                    <a:pt x="420" y="882"/>
                  </a:lnTo>
                  <a:lnTo>
                    <a:pt x="414" y="894"/>
                  </a:lnTo>
                  <a:lnTo>
                    <a:pt x="408" y="900"/>
                  </a:lnTo>
                  <a:lnTo>
                    <a:pt x="408" y="906"/>
                  </a:lnTo>
                  <a:lnTo>
                    <a:pt x="408" y="900"/>
                  </a:lnTo>
                  <a:lnTo>
                    <a:pt x="396" y="888"/>
                  </a:lnTo>
                  <a:lnTo>
                    <a:pt x="384" y="888"/>
                  </a:lnTo>
                  <a:lnTo>
                    <a:pt x="378" y="900"/>
                  </a:lnTo>
                  <a:lnTo>
                    <a:pt x="378" y="912"/>
                  </a:lnTo>
                  <a:lnTo>
                    <a:pt x="372" y="924"/>
                  </a:lnTo>
                  <a:lnTo>
                    <a:pt x="366" y="930"/>
                  </a:lnTo>
                  <a:lnTo>
                    <a:pt x="360" y="942"/>
                  </a:lnTo>
                  <a:lnTo>
                    <a:pt x="384" y="960"/>
                  </a:lnTo>
                  <a:lnTo>
                    <a:pt x="402" y="942"/>
                  </a:lnTo>
                  <a:lnTo>
                    <a:pt x="414" y="966"/>
                  </a:lnTo>
                  <a:lnTo>
                    <a:pt x="420" y="960"/>
                  </a:lnTo>
                  <a:lnTo>
                    <a:pt x="432" y="954"/>
                  </a:lnTo>
                  <a:lnTo>
                    <a:pt x="450" y="936"/>
                  </a:lnTo>
                  <a:lnTo>
                    <a:pt x="462" y="930"/>
                  </a:lnTo>
                  <a:lnTo>
                    <a:pt x="474" y="930"/>
                  </a:lnTo>
                  <a:lnTo>
                    <a:pt x="498" y="954"/>
                  </a:lnTo>
                  <a:lnTo>
                    <a:pt x="510" y="960"/>
                  </a:lnTo>
                  <a:lnTo>
                    <a:pt x="492" y="978"/>
                  </a:lnTo>
                  <a:lnTo>
                    <a:pt x="492" y="990"/>
                  </a:lnTo>
                  <a:lnTo>
                    <a:pt x="510" y="1026"/>
                  </a:lnTo>
                  <a:lnTo>
                    <a:pt x="522" y="1044"/>
                  </a:lnTo>
                  <a:lnTo>
                    <a:pt x="534" y="1056"/>
                  </a:lnTo>
                  <a:lnTo>
                    <a:pt x="546" y="1062"/>
                  </a:lnTo>
                  <a:lnTo>
                    <a:pt x="558" y="1062"/>
                  </a:lnTo>
                  <a:lnTo>
                    <a:pt x="570" y="1068"/>
                  </a:lnTo>
                  <a:lnTo>
                    <a:pt x="582" y="1068"/>
                  </a:lnTo>
                  <a:lnTo>
                    <a:pt x="606" y="1050"/>
                  </a:lnTo>
                  <a:lnTo>
                    <a:pt x="606" y="1074"/>
                  </a:lnTo>
                  <a:lnTo>
                    <a:pt x="630" y="1074"/>
                  </a:lnTo>
                  <a:lnTo>
                    <a:pt x="630" y="1038"/>
                  </a:lnTo>
                  <a:lnTo>
                    <a:pt x="624" y="1032"/>
                  </a:lnTo>
                  <a:lnTo>
                    <a:pt x="606" y="996"/>
                  </a:lnTo>
                  <a:lnTo>
                    <a:pt x="606" y="984"/>
                  </a:lnTo>
                  <a:lnTo>
                    <a:pt x="612" y="972"/>
                  </a:lnTo>
                  <a:lnTo>
                    <a:pt x="624" y="960"/>
                  </a:lnTo>
                  <a:lnTo>
                    <a:pt x="654" y="1014"/>
                  </a:lnTo>
                  <a:lnTo>
                    <a:pt x="654" y="1008"/>
                  </a:lnTo>
                  <a:lnTo>
                    <a:pt x="660" y="1002"/>
                  </a:lnTo>
                  <a:lnTo>
                    <a:pt x="672" y="978"/>
                  </a:lnTo>
                  <a:lnTo>
                    <a:pt x="678" y="960"/>
                  </a:lnTo>
                  <a:lnTo>
                    <a:pt x="678" y="936"/>
                  </a:lnTo>
                  <a:lnTo>
                    <a:pt x="672" y="918"/>
                  </a:lnTo>
                  <a:lnTo>
                    <a:pt x="666" y="912"/>
                  </a:lnTo>
                  <a:lnTo>
                    <a:pt x="660" y="900"/>
                  </a:lnTo>
                  <a:lnTo>
                    <a:pt x="660" y="840"/>
                  </a:lnTo>
                  <a:close/>
                  <a:moveTo>
                    <a:pt x="330" y="384"/>
                  </a:moveTo>
                  <a:lnTo>
                    <a:pt x="348" y="384"/>
                  </a:lnTo>
                  <a:lnTo>
                    <a:pt x="354" y="390"/>
                  </a:lnTo>
                  <a:lnTo>
                    <a:pt x="366" y="396"/>
                  </a:lnTo>
                  <a:lnTo>
                    <a:pt x="366" y="408"/>
                  </a:lnTo>
                  <a:lnTo>
                    <a:pt x="372" y="420"/>
                  </a:lnTo>
                  <a:lnTo>
                    <a:pt x="384" y="438"/>
                  </a:lnTo>
                  <a:lnTo>
                    <a:pt x="396" y="450"/>
                  </a:lnTo>
                  <a:lnTo>
                    <a:pt x="414" y="462"/>
                  </a:lnTo>
                  <a:lnTo>
                    <a:pt x="432" y="462"/>
                  </a:lnTo>
                  <a:lnTo>
                    <a:pt x="444" y="438"/>
                  </a:lnTo>
                  <a:lnTo>
                    <a:pt x="444" y="426"/>
                  </a:lnTo>
                  <a:lnTo>
                    <a:pt x="432" y="402"/>
                  </a:lnTo>
                  <a:lnTo>
                    <a:pt x="420" y="396"/>
                  </a:lnTo>
                  <a:lnTo>
                    <a:pt x="408" y="396"/>
                  </a:lnTo>
                  <a:lnTo>
                    <a:pt x="408" y="390"/>
                  </a:lnTo>
                  <a:lnTo>
                    <a:pt x="414" y="384"/>
                  </a:lnTo>
                  <a:lnTo>
                    <a:pt x="414" y="378"/>
                  </a:lnTo>
                  <a:lnTo>
                    <a:pt x="420" y="372"/>
                  </a:lnTo>
                  <a:lnTo>
                    <a:pt x="408" y="372"/>
                  </a:lnTo>
                  <a:lnTo>
                    <a:pt x="396" y="366"/>
                  </a:lnTo>
                  <a:lnTo>
                    <a:pt x="390" y="360"/>
                  </a:lnTo>
                  <a:lnTo>
                    <a:pt x="372" y="360"/>
                  </a:lnTo>
                  <a:lnTo>
                    <a:pt x="366" y="366"/>
                  </a:lnTo>
                  <a:lnTo>
                    <a:pt x="354" y="372"/>
                  </a:lnTo>
                  <a:lnTo>
                    <a:pt x="342" y="360"/>
                  </a:lnTo>
                  <a:lnTo>
                    <a:pt x="330" y="354"/>
                  </a:lnTo>
                  <a:lnTo>
                    <a:pt x="312" y="354"/>
                  </a:lnTo>
                  <a:lnTo>
                    <a:pt x="300" y="366"/>
                  </a:lnTo>
                  <a:lnTo>
                    <a:pt x="288" y="372"/>
                  </a:lnTo>
                  <a:lnTo>
                    <a:pt x="282" y="372"/>
                  </a:lnTo>
                  <a:lnTo>
                    <a:pt x="264" y="354"/>
                  </a:lnTo>
                  <a:lnTo>
                    <a:pt x="258" y="342"/>
                  </a:lnTo>
                  <a:lnTo>
                    <a:pt x="258" y="252"/>
                  </a:lnTo>
                  <a:lnTo>
                    <a:pt x="270" y="228"/>
                  </a:lnTo>
                  <a:lnTo>
                    <a:pt x="270" y="222"/>
                  </a:lnTo>
                  <a:lnTo>
                    <a:pt x="288" y="204"/>
                  </a:lnTo>
                  <a:lnTo>
                    <a:pt x="288" y="174"/>
                  </a:lnTo>
                  <a:lnTo>
                    <a:pt x="276" y="150"/>
                  </a:lnTo>
                  <a:lnTo>
                    <a:pt x="276" y="126"/>
                  </a:lnTo>
                  <a:lnTo>
                    <a:pt x="282" y="108"/>
                  </a:lnTo>
                  <a:lnTo>
                    <a:pt x="282" y="72"/>
                  </a:lnTo>
                  <a:lnTo>
                    <a:pt x="264" y="54"/>
                  </a:lnTo>
                  <a:lnTo>
                    <a:pt x="264" y="36"/>
                  </a:lnTo>
                  <a:lnTo>
                    <a:pt x="258" y="30"/>
                  </a:lnTo>
                  <a:lnTo>
                    <a:pt x="258" y="6"/>
                  </a:lnTo>
                  <a:lnTo>
                    <a:pt x="252" y="0"/>
                  </a:lnTo>
                  <a:lnTo>
                    <a:pt x="240" y="0"/>
                  </a:lnTo>
                  <a:lnTo>
                    <a:pt x="234" y="6"/>
                  </a:lnTo>
                  <a:lnTo>
                    <a:pt x="234" y="12"/>
                  </a:lnTo>
                  <a:lnTo>
                    <a:pt x="228" y="18"/>
                  </a:lnTo>
                  <a:lnTo>
                    <a:pt x="216" y="24"/>
                  </a:lnTo>
                  <a:lnTo>
                    <a:pt x="204" y="24"/>
                  </a:lnTo>
                  <a:lnTo>
                    <a:pt x="192" y="18"/>
                  </a:lnTo>
                  <a:lnTo>
                    <a:pt x="186" y="12"/>
                  </a:lnTo>
                  <a:lnTo>
                    <a:pt x="174" y="12"/>
                  </a:lnTo>
                  <a:lnTo>
                    <a:pt x="162" y="18"/>
                  </a:lnTo>
                  <a:lnTo>
                    <a:pt x="162" y="36"/>
                  </a:lnTo>
                  <a:lnTo>
                    <a:pt x="156" y="42"/>
                  </a:lnTo>
                  <a:lnTo>
                    <a:pt x="156" y="48"/>
                  </a:lnTo>
                  <a:lnTo>
                    <a:pt x="144" y="72"/>
                  </a:lnTo>
                  <a:lnTo>
                    <a:pt x="132" y="84"/>
                  </a:lnTo>
                  <a:lnTo>
                    <a:pt x="132" y="96"/>
                  </a:lnTo>
                  <a:lnTo>
                    <a:pt x="138" y="102"/>
                  </a:lnTo>
                  <a:lnTo>
                    <a:pt x="144" y="114"/>
                  </a:lnTo>
                  <a:lnTo>
                    <a:pt x="150" y="132"/>
                  </a:lnTo>
                  <a:lnTo>
                    <a:pt x="156" y="138"/>
                  </a:lnTo>
                  <a:lnTo>
                    <a:pt x="156" y="150"/>
                  </a:lnTo>
                  <a:lnTo>
                    <a:pt x="150" y="162"/>
                  </a:lnTo>
                  <a:lnTo>
                    <a:pt x="150" y="168"/>
                  </a:lnTo>
                  <a:lnTo>
                    <a:pt x="144" y="174"/>
                  </a:lnTo>
                  <a:lnTo>
                    <a:pt x="138" y="186"/>
                  </a:lnTo>
                  <a:lnTo>
                    <a:pt x="138" y="198"/>
                  </a:lnTo>
                  <a:lnTo>
                    <a:pt x="150" y="210"/>
                  </a:lnTo>
                  <a:lnTo>
                    <a:pt x="150" y="216"/>
                  </a:lnTo>
                  <a:lnTo>
                    <a:pt x="144" y="222"/>
                  </a:lnTo>
                  <a:lnTo>
                    <a:pt x="138" y="222"/>
                  </a:lnTo>
                  <a:lnTo>
                    <a:pt x="126" y="228"/>
                  </a:lnTo>
                  <a:lnTo>
                    <a:pt x="120" y="228"/>
                  </a:lnTo>
                  <a:lnTo>
                    <a:pt x="120" y="210"/>
                  </a:lnTo>
                  <a:lnTo>
                    <a:pt x="114" y="204"/>
                  </a:lnTo>
                  <a:lnTo>
                    <a:pt x="114" y="252"/>
                  </a:lnTo>
                  <a:lnTo>
                    <a:pt x="150" y="306"/>
                  </a:lnTo>
                  <a:lnTo>
                    <a:pt x="174" y="330"/>
                  </a:lnTo>
                  <a:lnTo>
                    <a:pt x="186" y="348"/>
                  </a:lnTo>
                  <a:lnTo>
                    <a:pt x="204" y="384"/>
                  </a:lnTo>
                  <a:lnTo>
                    <a:pt x="216" y="402"/>
                  </a:lnTo>
                  <a:lnTo>
                    <a:pt x="228" y="408"/>
                  </a:lnTo>
                  <a:lnTo>
                    <a:pt x="252" y="408"/>
                  </a:lnTo>
                  <a:lnTo>
                    <a:pt x="258" y="396"/>
                  </a:lnTo>
                  <a:lnTo>
                    <a:pt x="270" y="390"/>
                  </a:lnTo>
                  <a:lnTo>
                    <a:pt x="276" y="384"/>
                  </a:lnTo>
                  <a:lnTo>
                    <a:pt x="288" y="384"/>
                  </a:lnTo>
                  <a:lnTo>
                    <a:pt x="294" y="396"/>
                  </a:lnTo>
                  <a:lnTo>
                    <a:pt x="306" y="402"/>
                  </a:lnTo>
                  <a:lnTo>
                    <a:pt x="324" y="420"/>
                  </a:lnTo>
                  <a:lnTo>
                    <a:pt x="342" y="420"/>
                  </a:lnTo>
                  <a:lnTo>
                    <a:pt x="342" y="402"/>
                  </a:lnTo>
                  <a:lnTo>
                    <a:pt x="336" y="396"/>
                  </a:lnTo>
                  <a:lnTo>
                    <a:pt x="330" y="384"/>
                  </a:lnTo>
                  <a:close/>
                  <a:moveTo>
                    <a:pt x="258" y="432"/>
                  </a:moveTo>
                  <a:lnTo>
                    <a:pt x="246" y="426"/>
                  </a:lnTo>
                  <a:lnTo>
                    <a:pt x="204" y="426"/>
                  </a:lnTo>
                  <a:lnTo>
                    <a:pt x="234" y="468"/>
                  </a:lnTo>
                  <a:lnTo>
                    <a:pt x="258" y="534"/>
                  </a:lnTo>
                  <a:lnTo>
                    <a:pt x="270" y="528"/>
                  </a:lnTo>
                  <a:lnTo>
                    <a:pt x="276" y="516"/>
                  </a:lnTo>
                  <a:lnTo>
                    <a:pt x="282" y="510"/>
                  </a:lnTo>
                  <a:lnTo>
                    <a:pt x="282" y="486"/>
                  </a:lnTo>
                  <a:lnTo>
                    <a:pt x="276" y="480"/>
                  </a:lnTo>
                  <a:lnTo>
                    <a:pt x="270" y="468"/>
                  </a:lnTo>
                  <a:lnTo>
                    <a:pt x="270" y="450"/>
                  </a:lnTo>
                  <a:lnTo>
                    <a:pt x="264" y="438"/>
                  </a:lnTo>
                  <a:lnTo>
                    <a:pt x="258" y="432"/>
                  </a:lnTo>
                  <a:close/>
                  <a:moveTo>
                    <a:pt x="330" y="648"/>
                  </a:moveTo>
                  <a:lnTo>
                    <a:pt x="336" y="660"/>
                  </a:lnTo>
                  <a:lnTo>
                    <a:pt x="354" y="678"/>
                  </a:lnTo>
                  <a:lnTo>
                    <a:pt x="360" y="672"/>
                  </a:lnTo>
                  <a:lnTo>
                    <a:pt x="372" y="666"/>
                  </a:lnTo>
                  <a:lnTo>
                    <a:pt x="378" y="660"/>
                  </a:lnTo>
                  <a:lnTo>
                    <a:pt x="384" y="660"/>
                  </a:lnTo>
                  <a:lnTo>
                    <a:pt x="390" y="666"/>
                  </a:lnTo>
                  <a:lnTo>
                    <a:pt x="390" y="696"/>
                  </a:lnTo>
                  <a:lnTo>
                    <a:pt x="402" y="708"/>
                  </a:lnTo>
                  <a:lnTo>
                    <a:pt x="396" y="720"/>
                  </a:lnTo>
                  <a:lnTo>
                    <a:pt x="390" y="726"/>
                  </a:lnTo>
                  <a:lnTo>
                    <a:pt x="372" y="762"/>
                  </a:lnTo>
                  <a:lnTo>
                    <a:pt x="372" y="786"/>
                  </a:lnTo>
                  <a:lnTo>
                    <a:pt x="378" y="792"/>
                  </a:lnTo>
                  <a:lnTo>
                    <a:pt x="384" y="804"/>
                  </a:lnTo>
                  <a:lnTo>
                    <a:pt x="396" y="804"/>
                  </a:lnTo>
                  <a:lnTo>
                    <a:pt x="408" y="798"/>
                  </a:lnTo>
                  <a:lnTo>
                    <a:pt x="420" y="798"/>
                  </a:lnTo>
                  <a:lnTo>
                    <a:pt x="432" y="792"/>
                  </a:lnTo>
                  <a:lnTo>
                    <a:pt x="438" y="786"/>
                  </a:lnTo>
                  <a:lnTo>
                    <a:pt x="438" y="768"/>
                  </a:lnTo>
                  <a:lnTo>
                    <a:pt x="432" y="756"/>
                  </a:lnTo>
                  <a:lnTo>
                    <a:pt x="426" y="738"/>
                  </a:lnTo>
                  <a:lnTo>
                    <a:pt x="426" y="726"/>
                  </a:lnTo>
                  <a:lnTo>
                    <a:pt x="432" y="714"/>
                  </a:lnTo>
                  <a:lnTo>
                    <a:pt x="444" y="678"/>
                  </a:lnTo>
                  <a:lnTo>
                    <a:pt x="444" y="660"/>
                  </a:lnTo>
                  <a:lnTo>
                    <a:pt x="438" y="648"/>
                  </a:lnTo>
                  <a:lnTo>
                    <a:pt x="432" y="642"/>
                  </a:lnTo>
                  <a:lnTo>
                    <a:pt x="426" y="642"/>
                  </a:lnTo>
                  <a:lnTo>
                    <a:pt x="414" y="654"/>
                  </a:lnTo>
                  <a:lnTo>
                    <a:pt x="402" y="660"/>
                  </a:lnTo>
                  <a:lnTo>
                    <a:pt x="396" y="660"/>
                  </a:lnTo>
                  <a:lnTo>
                    <a:pt x="396" y="648"/>
                  </a:lnTo>
                  <a:lnTo>
                    <a:pt x="408" y="624"/>
                  </a:lnTo>
                  <a:lnTo>
                    <a:pt x="408" y="612"/>
                  </a:lnTo>
                  <a:lnTo>
                    <a:pt x="414" y="600"/>
                  </a:lnTo>
                  <a:lnTo>
                    <a:pt x="414" y="594"/>
                  </a:lnTo>
                  <a:lnTo>
                    <a:pt x="408" y="588"/>
                  </a:lnTo>
                  <a:lnTo>
                    <a:pt x="372" y="570"/>
                  </a:lnTo>
                  <a:lnTo>
                    <a:pt x="366" y="564"/>
                  </a:lnTo>
                  <a:lnTo>
                    <a:pt x="330" y="564"/>
                  </a:lnTo>
                  <a:lnTo>
                    <a:pt x="324" y="570"/>
                  </a:lnTo>
                  <a:lnTo>
                    <a:pt x="324" y="576"/>
                  </a:lnTo>
                  <a:lnTo>
                    <a:pt x="330" y="582"/>
                  </a:lnTo>
                  <a:lnTo>
                    <a:pt x="336" y="582"/>
                  </a:lnTo>
                  <a:lnTo>
                    <a:pt x="342" y="594"/>
                  </a:lnTo>
                  <a:lnTo>
                    <a:pt x="342" y="600"/>
                  </a:lnTo>
                  <a:lnTo>
                    <a:pt x="336" y="606"/>
                  </a:lnTo>
                  <a:lnTo>
                    <a:pt x="336" y="618"/>
                  </a:lnTo>
                  <a:lnTo>
                    <a:pt x="330" y="630"/>
                  </a:lnTo>
                  <a:lnTo>
                    <a:pt x="330" y="648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endParaRPr>
            </a:p>
          </p:txBody>
        </p:sp>
        <p:sp>
          <p:nvSpPr>
            <p:cNvPr id="67" name="Peru" descr="© INSCALE GmbH, 05.05.2010&#10;http://www.presentationload.com/"/>
            <p:cNvSpPr>
              <a:spLocks/>
            </p:cNvSpPr>
            <p:nvPr/>
          </p:nvSpPr>
          <p:spPr bwMode="gray">
            <a:xfrm>
              <a:off x="2589493" y="4303795"/>
              <a:ext cx="305882" cy="461745"/>
            </a:xfrm>
            <a:custGeom>
              <a:avLst/>
              <a:gdLst>
                <a:gd name="T0" fmla="*/ 2147483647 w 942"/>
                <a:gd name="T1" fmla="*/ 2147483647 h 1488"/>
                <a:gd name="T2" fmla="*/ 2147483647 w 942"/>
                <a:gd name="T3" fmla="*/ 2147483647 h 1488"/>
                <a:gd name="T4" fmla="*/ 2147483647 w 942"/>
                <a:gd name="T5" fmla="*/ 2147483647 h 1488"/>
                <a:gd name="T6" fmla="*/ 2147483647 w 942"/>
                <a:gd name="T7" fmla="*/ 2147483647 h 1488"/>
                <a:gd name="T8" fmla="*/ 2147483647 w 942"/>
                <a:gd name="T9" fmla="*/ 2147483647 h 1488"/>
                <a:gd name="T10" fmla="*/ 2147483647 w 942"/>
                <a:gd name="T11" fmla="*/ 2147483647 h 1488"/>
                <a:gd name="T12" fmla="*/ 2147483647 w 942"/>
                <a:gd name="T13" fmla="*/ 2147483647 h 1488"/>
                <a:gd name="T14" fmla="*/ 2147483647 w 942"/>
                <a:gd name="T15" fmla="*/ 2147483647 h 1488"/>
                <a:gd name="T16" fmla="*/ 2147483647 w 942"/>
                <a:gd name="T17" fmla="*/ 2147483647 h 1488"/>
                <a:gd name="T18" fmla="*/ 2147483647 w 942"/>
                <a:gd name="T19" fmla="*/ 2147483647 h 1488"/>
                <a:gd name="T20" fmla="*/ 2147483647 w 942"/>
                <a:gd name="T21" fmla="*/ 2147483647 h 1488"/>
                <a:gd name="T22" fmla="*/ 2147483647 w 942"/>
                <a:gd name="T23" fmla="*/ 2147483647 h 1488"/>
                <a:gd name="T24" fmla="*/ 2147483647 w 942"/>
                <a:gd name="T25" fmla="*/ 2147483647 h 1488"/>
                <a:gd name="T26" fmla="*/ 2147483647 w 942"/>
                <a:gd name="T27" fmla="*/ 2147483647 h 1488"/>
                <a:gd name="T28" fmla="*/ 2147483647 w 942"/>
                <a:gd name="T29" fmla="*/ 2147483647 h 1488"/>
                <a:gd name="T30" fmla="*/ 2147483647 w 942"/>
                <a:gd name="T31" fmla="*/ 2147483647 h 1488"/>
                <a:gd name="T32" fmla="*/ 2147483647 w 942"/>
                <a:gd name="T33" fmla="*/ 2147483647 h 1488"/>
                <a:gd name="T34" fmla="*/ 2147483647 w 942"/>
                <a:gd name="T35" fmla="*/ 2147483647 h 1488"/>
                <a:gd name="T36" fmla="*/ 2147483647 w 942"/>
                <a:gd name="T37" fmla="*/ 2147483647 h 1488"/>
                <a:gd name="T38" fmla="*/ 2147483647 w 942"/>
                <a:gd name="T39" fmla="*/ 2147483647 h 1488"/>
                <a:gd name="T40" fmla="*/ 2147483647 w 942"/>
                <a:gd name="T41" fmla="*/ 2147483647 h 1488"/>
                <a:gd name="T42" fmla="*/ 2147483647 w 942"/>
                <a:gd name="T43" fmla="*/ 2147483647 h 1488"/>
                <a:gd name="T44" fmla="*/ 2147483647 w 942"/>
                <a:gd name="T45" fmla="*/ 2147483647 h 1488"/>
                <a:gd name="T46" fmla="*/ 2147483647 w 942"/>
                <a:gd name="T47" fmla="*/ 2147483647 h 1488"/>
                <a:gd name="T48" fmla="*/ 2147483647 w 942"/>
                <a:gd name="T49" fmla="*/ 2147483647 h 1488"/>
                <a:gd name="T50" fmla="*/ 2147483647 w 942"/>
                <a:gd name="T51" fmla="*/ 2147483647 h 1488"/>
                <a:gd name="T52" fmla="*/ 2147483647 w 942"/>
                <a:gd name="T53" fmla="*/ 2147483647 h 1488"/>
                <a:gd name="T54" fmla="*/ 2147483647 w 942"/>
                <a:gd name="T55" fmla="*/ 2147483647 h 1488"/>
                <a:gd name="T56" fmla="*/ 2147483647 w 942"/>
                <a:gd name="T57" fmla="*/ 2147483647 h 1488"/>
                <a:gd name="T58" fmla="*/ 2147483647 w 942"/>
                <a:gd name="T59" fmla="*/ 2147483647 h 1488"/>
                <a:gd name="T60" fmla="*/ 2147483647 w 942"/>
                <a:gd name="T61" fmla="*/ 2147483647 h 1488"/>
                <a:gd name="T62" fmla="*/ 2147483647 w 942"/>
                <a:gd name="T63" fmla="*/ 0 h 1488"/>
                <a:gd name="T64" fmla="*/ 2147483647 w 942"/>
                <a:gd name="T65" fmla="*/ 2147483647 h 1488"/>
                <a:gd name="T66" fmla="*/ 2147483647 w 942"/>
                <a:gd name="T67" fmla="*/ 2147483647 h 1488"/>
                <a:gd name="T68" fmla="*/ 2147483647 w 942"/>
                <a:gd name="T69" fmla="*/ 2147483647 h 1488"/>
                <a:gd name="T70" fmla="*/ 2147483647 w 942"/>
                <a:gd name="T71" fmla="*/ 2147483647 h 1488"/>
                <a:gd name="T72" fmla="*/ 2147483647 w 942"/>
                <a:gd name="T73" fmla="*/ 2147483647 h 1488"/>
                <a:gd name="T74" fmla="*/ 2147483647 w 942"/>
                <a:gd name="T75" fmla="*/ 2147483647 h 1488"/>
                <a:gd name="T76" fmla="*/ 2147483647 w 942"/>
                <a:gd name="T77" fmla="*/ 2147483647 h 1488"/>
                <a:gd name="T78" fmla="*/ 2147483647 w 942"/>
                <a:gd name="T79" fmla="*/ 2147483647 h 1488"/>
                <a:gd name="T80" fmla="*/ 2147483647 w 942"/>
                <a:gd name="T81" fmla="*/ 2147483647 h 1488"/>
                <a:gd name="T82" fmla="*/ 2147483647 w 942"/>
                <a:gd name="T83" fmla="*/ 2147483647 h 1488"/>
                <a:gd name="T84" fmla="*/ 0 w 942"/>
                <a:gd name="T85" fmla="*/ 2147483647 h 1488"/>
                <a:gd name="T86" fmla="*/ 2147483647 w 942"/>
                <a:gd name="T87" fmla="*/ 2147483647 h 1488"/>
                <a:gd name="T88" fmla="*/ 2147483647 w 942"/>
                <a:gd name="T89" fmla="*/ 2147483647 h 1488"/>
                <a:gd name="T90" fmla="*/ 2147483647 w 942"/>
                <a:gd name="T91" fmla="*/ 2147483647 h 1488"/>
                <a:gd name="T92" fmla="*/ 2147483647 w 942"/>
                <a:gd name="T93" fmla="*/ 2147483647 h 1488"/>
                <a:gd name="T94" fmla="*/ 2147483647 w 942"/>
                <a:gd name="T95" fmla="*/ 2147483647 h 1488"/>
                <a:gd name="T96" fmla="*/ 2147483647 w 942"/>
                <a:gd name="T97" fmla="*/ 2147483647 h 1488"/>
                <a:gd name="T98" fmla="*/ 2147483647 w 942"/>
                <a:gd name="T99" fmla="*/ 2147483647 h 1488"/>
                <a:gd name="T100" fmla="*/ 2147483647 w 942"/>
                <a:gd name="T101" fmla="*/ 2147483647 h 1488"/>
                <a:gd name="T102" fmla="*/ 2147483647 w 942"/>
                <a:gd name="T103" fmla="*/ 2147483647 h 1488"/>
                <a:gd name="T104" fmla="*/ 2147483647 w 942"/>
                <a:gd name="T105" fmla="*/ 2147483647 h 1488"/>
                <a:gd name="T106" fmla="*/ 2147483647 w 942"/>
                <a:gd name="T107" fmla="*/ 2147483647 h 1488"/>
                <a:gd name="T108" fmla="*/ 2147483647 w 942"/>
                <a:gd name="T109" fmla="*/ 2147483647 h 1488"/>
                <a:gd name="T110" fmla="*/ 2147483647 w 942"/>
                <a:gd name="T111" fmla="*/ 2147483647 h 1488"/>
                <a:gd name="T112" fmla="*/ 2147483647 w 942"/>
                <a:gd name="T113" fmla="*/ 2147483647 h 1488"/>
                <a:gd name="T114" fmla="*/ 2147483647 w 942"/>
                <a:gd name="T115" fmla="*/ 2147483647 h 1488"/>
                <a:gd name="T116" fmla="*/ 2147483647 w 942"/>
                <a:gd name="T117" fmla="*/ 2147483647 h 1488"/>
                <a:gd name="T118" fmla="*/ 2147483647 w 942"/>
                <a:gd name="T119" fmla="*/ 2147483647 h 1488"/>
                <a:gd name="T120" fmla="*/ 2147483647 w 942"/>
                <a:gd name="T121" fmla="*/ 2147483647 h 1488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942"/>
                <a:gd name="T184" fmla="*/ 0 h 1488"/>
                <a:gd name="T185" fmla="*/ 942 w 942"/>
                <a:gd name="T186" fmla="*/ 1488 h 1488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942" h="1488">
                  <a:moveTo>
                    <a:pt x="930" y="1320"/>
                  </a:moveTo>
                  <a:lnTo>
                    <a:pt x="924" y="1314"/>
                  </a:lnTo>
                  <a:lnTo>
                    <a:pt x="912" y="1308"/>
                  </a:lnTo>
                  <a:lnTo>
                    <a:pt x="888" y="1284"/>
                  </a:lnTo>
                  <a:lnTo>
                    <a:pt x="864" y="1284"/>
                  </a:lnTo>
                  <a:lnTo>
                    <a:pt x="858" y="1278"/>
                  </a:lnTo>
                  <a:lnTo>
                    <a:pt x="870" y="1260"/>
                  </a:lnTo>
                  <a:lnTo>
                    <a:pt x="870" y="1230"/>
                  </a:lnTo>
                  <a:lnTo>
                    <a:pt x="882" y="1230"/>
                  </a:lnTo>
                  <a:lnTo>
                    <a:pt x="906" y="1254"/>
                  </a:lnTo>
                  <a:lnTo>
                    <a:pt x="918" y="1236"/>
                  </a:lnTo>
                  <a:lnTo>
                    <a:pt x="918" y="1230"/>
                  </a:lnTo>
                  <a:lnTo>
                    <a:pt x="912" y="1224"/>
                  </a:lnTo>
                  <a:lnTo>
                    <a:pt x="906" y="1212"/>
                  </a:lnTo>
                  <a:lnTo>
                    <a:pt x="900" y="1194"/>
                  </a:lnTo>
                  <a:lnTo>
                    <a:pt x="912" y="1170"/>
                  </a:lnTo>
                  <a:lnTo>
                    <a:pt x="924" y="1158"/>
                  </a:lnTo>
                  <a:lnTo>
                    <a:pt x="930" y="1146"/>
                  </a:lnTo>
                  <a:lnTo>
                    <a:pt x="930" y="1140"/>
                  </a:lnTo>
                  <a:lnTo>
                    <a:pt x="924" y="1128"/>
                  </a:lnTo>
                  <a:lnTo>
                    <a:pt x="912" y="1116"/>
                  </a:lnTo>
                  <a:lnTo>
                    <a:pt x="906" y="1116"/>
                  </a:lnTo>
                  <a:lnTo>
                    <a:pt x="924" y="1086"/>
                  </a:lnTo>
                  <a:lnTo>
                    <a:pt x="912" y="1038"/>
                  </a:lnTo>
                  <a:lnTo>
                    <a:pt x="918" y="1032"/>
                  </a:lnTo>
                  <a:lnTo>
                    <a:pt x="924" y="1020"/>
                  </a:lnTo>
                  <a:lnTo>
                    <a:pt x="930" y="1014"/>
                  </a:lnTo>
                  <a:lnTo>
                    <a:pt x="930" y="1002"/>
                  </a:lnTo>
                  <a:lnTo>
                    <a:pt x="918" y="978"/>
                  </a:lnTo>
                  <a:lnTo>
                    <a:pt x="906" y="960"/>
                  </a:lnTo>
                  <a:lnTo>
                    <a:pt x="894" y="948"/>
                  </a:lnTo>
                  <a:lnTo>
                    <a:pt x="882" y="930"/>
                  </a:lnTo>
                  <a:lnTo>
                    <a:pt x="870" y="918"/>
                  </a:lnTo>
                  <a:lnTo>
                    <a:pt x="864" y="900"/>
                  </a:lnTo>
                  <a:lnTo>
                    <a:pt x="864" y="882"/>
                  </a:lnTo>
                  <a:lnTo>
                    <a:pt x="828" y="882"/>
                  </a:lnTo>
                  <a:lnTo>
                    <a:pt x="822" y="888"/>
                  </a:lnTo>
                  <a:lnTo>
                    <a:pt x="816" y="888"/>
                  </a:lnTo>
                  <a:lnTo>
                    <a:pt x="816" y="894"/>
                  </a:lnTo>
                  <a:lnTo>
                    <a:pt x="804" y="894"/>
                  </a:lnTo>
                  <a:lnTo>
                    <a:pt x="798" y="888"/>
                  </a:lnTo>
                  <a:lnTo>
                    <a:pt x="798" y="882"/>
                  </a:lnTo>
                  <a:lnTo>
                    <a:pt x="786" y="888"/>
                  </a:lnTo>
                  <a:lnTo>
                    <a:pt x="786" y="858"/>
                  </a:lnTo>
                  <a:lnTo>
                    <a:pt x="780" y="840"/>
                  </a:lnTo>
                  <a:lnTo>
                    <a:pt x="780" y="828"/>
                  </a:lnTo>
                  <a:lnTo>
                    <a:pt x="786" y="816"/>
                  </a:lnTo>
                  <a:lnTo>
                    <a:pt x="786" y="804"/>
                  </a:lnTo>
                  <a:lnTo>
                    <a:pt x="792" y="798"/>
                  </a:lnTo>
                  <a:lnTo>
                    <a:pt x="792" y="780"/>
                  </a:lnTo>
                  <a:lnTo>
                    <a:pt x="786" y="768"/>
                  </a:lnTo>
                  <a:lnTo>
                    <a:pt x="786" y="756"/>
                  </a:lnTo>
                  <a:lnTo>
                    <a:pt x="732" y="804"/>
                  </a:lnTo>
                  <a:lnTo>
                    <a:pt x="672" y="810"/>
                  </a:lnTo>
                  <a:lnTo>
                    <a:pt x="672" y="804"/>
                  </a:lnTo>
                  <a:lnTo>
                    <a:pt x="666" y="798"/>
                  </a:lnTo>
                  <a:lnTo>
                    <a:pt x="660" y="786"/>
                  </a:lnTo>
                  <a:lnTo>
                    <a:pt x="660" y="774"/>
                  </a:lnTo>
                  <a:lnTo>
                    <a:pt x="654" y="768"/>
                  </a:lnTo>
                  <a:lnTo>
                    <a:pt x="648" y="768"/>
                  </a:lnTo>
                  <a:lnTo>
                    <a:pt x="636" y="762"/>
                  </a:lnTo>
                  <a:lnTo>
                    <a:pt x="594" y="762"/>
                  </a:lnTo>
                  <a:lnTo>
                    <a:pt x="600" y="756"/>
                  </a:lnTo>
                  <a:lnTo>
                    <a:pt x="612" y="750"/>
                  </a:lnTo>
                  <a:lnTo>
                    <a:pt x="618" y="738"/>
                  </a:lnTo>
                  <a:lnTo>
                    <a:pt x="624" y="732"/>
                  </a:lnTo>
                  <a:lnTo>
                    <a:pt x="600" y="708"/>
                  </a:lnTo>
                  <a:lnTo>
                    <a:pt x="588" y="702"/>
                  </a:lnTo>
                  <a:lnTo>
                    <a:pt x="576" y="690"/>
                  </a:lnTo>
                  <a:lnTo>
                    <a:pt x="564" y="666"/>
                  </a:lnTo>
                  <a:lnTo>
                    <a:pt x="558" y="660"/>
                  </a:lnTo>
                  <a:lnTo>
                    <a:pt x="558" y="654"/>
                  </a:lnTo>
                  <a:lnTo>
                    <a:pt x="552" y="630"/>
                  </a:lnTo>
                  <a:lnTo>
                    <a:pt x="540" y="624"/>
                  </a:lnTo>
                  <a:lnTo>
                    <a:pt x="534" y="618"/>
                  </a:lnTo>
                  <a:lnTo>
                    <a:pt x="534" y="606"/>
                  </a:lnTo>
                  <a:lnTo>
                    <a:pt x="540" y="600"/>
                  </a:lnTo>
                  <a:lnTo>
                    <a:pt x="552" y="594"/>
                  </a:lnTo>
                  <a:lnTo>
                    <a:pt x="546" y="588"/>
                  </a:lnTo>
                  <a:lnTo>
                    <a:pt x="546" y="564"/>
                  </a:lnTo>
                  <a:lnTo>
                    <a:pt x="552" y="552"/>
                  </a:lnTo>
                  <a:lnTo>
                    <a:pt x="582" y="522"/>
                  </a:lnTo>
                  <a:lnTo>
                    <a:pt x="588" y="528"/>
                  </a:lnTo>
                  <a:lnTo>
                    <a:pt x="594" y="528"/>
                  </a:lnTo>
                  <a:lnTo>
                    <a:pt x="588" y="522"/>
                  </a:lnTo>
                  <a:lnTo>
                    <a:pt x="588" y="504"/>
                  </a:lnTo>
                  <a:lnTo>
                    <a:pt x="582" y="498"/>
                  </a:lnTo>
                  <a:lnTo>
                    <a:pt x="582" y="486"/>
                  </a:lnTo>
                  <a:lnTo>
                    <a:pt x="600" y="468"/>
                  </a:lnTo>
                  <a:lnTo>
                    <a:pt x="600" y="414"/>
                  </a:lnTo>
                  <a:lnTo>
                    <a:pt x="624" y="414"/>
                  </a:lnTo>
                  <a:lnTo>
                    <a:pt x="624" y="408"/>
                  </a:lnTo>
                  <a:lnTo>
                    <a:pt x="630" y="402"/>
                  </a:lnTo>
                  <a:lnTo>
                    <a:pt x="630" y="396"/>
                  </a:lnTo>
                  <a:lnTo>
                    <a:pt x="642" y="384"/>
                  </a:lnTo>
                  <a:lnTo>
                    <a:pt x="654" y="378"/>
                  </a:lnTo>
                  <a:lnTo>
                    <a:pt x="660" y="372"/>
                  </a:lnTo>
                  <a:lnTo>
                    <a:pt x="672" y="366"/>
                  </a:lnTo>
                  <a:lnTo>
                    <a:pt x="702" y="366"/>
                  </a:lnTo>
                  <a:lnTo>
                    <a:pt x="708" y="354"/>
                  </a:lnTo>
                  <a:lnTo>
                    <a:pt x="738" y="360"/>
                  </a:lnTo>
                  <a:lnTo>
                    <a:pt x="744" y="354"/>
                  </a:lnTo>
                  <a:lnTo>
                    <a:pt x="750" y="342"/>
                  </a:lnTo>
                  <a:lnTo>
                    <a:pt x="756" y="336"/>
                  </a:lnTo>
                  <a:lnTo>
                    <a:pt x="774" y="336"/>
                  </a:lnTo>
                  <a:lnTo>
                    <a:pt x="786" y="348"/>
                  </a:lnTo>
                  <a:lnTo>
                    <a:pt x="786" y="354"/>
                  </a:lnTo>
                  <a:lnTo>
                    <a:pt x="804" y="354"/>
                  </a:lnTo>
                  <a:lnTo>
                    <a:pt x="816" y="342"/>
                  </a:lnTo>
                  <a:lnTo>
                    <a:pt x="798" y="330"/>
                  </a:lnTo>
                  <a:lnTo>
                    <a:pt x="786" y="312"/>
                  </a:lnTo>
                  <a:lnTo>
                    <a:pt x="768" y="312"/>
                  </a:lnTo>
                  <a:lnTo>
                    <a:pt x="762" y="306"/>
                  </a:lnTo>
                  <a:lnTo>
                    <a:pt x="762" y="288"/>
                  </a:lnTo>
                  <a:lnTo>
                    <a:pt x="774" y="264"/>
                  </a:lnTo>
                  <a:lnTo>
                    <a:pt x="774" y="258"/>
                  </a:lnTo>
                  <a:lnTo>
                    <a:pt x="780" y="252"/>
                  </a:lnTo>
                  <a:lnTo>
                    <a:pt x="786" y="252"/>
                  </a:lnTo>
                  <a:lnTo>
                    <a:pt x="792" y="246"/>
                  </a:lnTo>
                  <a:lnTo>
                    <a:pt x="798" y="234"/>
                  </a:lnTo>
                  <a:lnTo>
                    <a:pt x="798" y="216"/>
                  </a:lnTo>
                  <a:lnTo>
                    <a:pt x="792" y="210"/>
                  </a:lnTo>
                  <a:lnTo>
                    <a:pt x="780" y="204"/>
                  </a:lnTo>
                  <a:lnTo>
                    <a:pt x="756" y="204"/>
                  </a:lnTo>
                  <a:lnTo>
                    <a:pt x="750" y="198"/>
                  </a:lnTo>
                  <a:lnTo>
                    <a:pt x="744" y="186"/>
                  </a:lnTo>
                  <a:lnTo>
                    <a:pt x="744" y="180"/>
                  </a:lnTo>
                  <a:lnTo>
                    <a:pt x="732" y="180"/>
                  </a:lnTo>
                  <a:lnTo>
                    <a:pt x="726" y="186"/>
                  </a:lnTo>
                  <a:lnTo>
                    <a:pt x="714" y="192"/>
                  </a:lnTo>
                  <a:lnTo>
                    <a:pt x="702" y="192"/>
                  </a:lnTo>
                  <a:lnTo>
                    <a:pt x="696" y="186"/>
                  </a:lnTo>
                  <a:lnTo>
                    <a:pt x="690" y="186"/>
                  </a:lnTo>
                  <a:lnTo>
                    <a:pt x="684" y="180"/>
                  </a:lnTo>
                  <a:lnTo>
                    <a:pt x="660" y="180"/>
                  </a:lnTo>
                  <a:lnTo>
                    <a:pt x="648" y="192"/>
                  </a:lnTo>
                  <a:lnTo>
                    <a:pt x="648" y="204"/>
                  </a:lnTo>
                  <a:lnTo>
                    <a:pt x="612" y="204"/>
                  </a:lnTo>
                  <a:lnTo>
                    <a:pt x="588" y="198"/>
                  </a:lnTo>
                  <a:lnTo>
                    <a:pt x="576" y="192"/>
                  </a:lnTo>
                  <a:lnTo>
                    <a:pt x="576" y="168"/>
                  </a:lnTo>
                  <a:lnTo>
                    <a:pt x="582" y="162"/>
                  </a:lnTo>
                  <a:lnTo>
                    <a:pt x="582" y="156"/>
                  </a:lnTo>
                  <a:lnTo>
                    <a:pt x="576" y="150"/>
                  </a:lnTo>
                  <a:lnTo>
                    <a:pt x="564" y="144"/>
                  </a:lnTo>
                  <a:lnTo>
                    <a:pt x="552" y="144"/>
                  </a:lnTo>
                  <a:lnTo>
                    <a:pt x="552" y="138"/>
                  </a:lnTo>
                  <a:lnTo>
                    <a:pt x="546" y="132"/>
                  </a:lnTo>
                  <a:lnTo>
                    <a:pt x="546" y="108"/>
                  </a:lnTo>
                  <a:lnTo>
                    <a:pt x="540" y="102"/>
                  </a:lnTo>
                  <a:lnTo>
                    <a:pt x="528" y="102"/>
                  </a:lnTo>
                  <a:lnTo>
                    <a:pt x="516" y="84"/>
                  </a:lnTo>
                  <a:lnTo>
                    <a:pt x="498" y="84"/>
                  </a:lnTo>
                  <a:lnTo>
                    <a:pt x="486" y="48"/>
                  </a:lnTo>
                  <a:lnTo>
                    <a:pt x="480" y="42"/>
                  </a:lnTo>
                  <a:lnTo>
                    <a:pt x="468" y="36"/>
                  </a:lnTo>
                  <a:lnTo>
                    <a:pt x="450" y="18"/>
                  </a:lnTo>
                  <a:lnTo>
                    <a:pt x="438" y="12"/>
                  </a:lnTo>
                  <a:lnTo>
                    <a:pt x="426" y="0"/>
                  </a:lnTo>
                  <a:lnTo>
                    <a:pt x="396" y="0"/>
                  </a:lnTo>
                  <a:lnTo>
                    <a:pt x="414" y="0"/>
                  </a:lnTo>
                  <a:lnTo>
                    <a:pt x="414" y="24"/>
                  </a:lnTo>
                  <a:lnTo>
                    <a:pt x="408" y="24"/>
                  </a:lnTo>
                  <a:lnTo>
                    <a:pt x="408" y="30"/>
                  </a:lnTo>
                  <a:lnTo>
                    <a:pt x="402" y="30"/>
                  </a:lnTo>
                  <a:lnTo>
                    <a:pt x="426" y="48"/>
                  </a:lnTo>
                  <a:lnTo>
                    <a:pt x="426" y="78"/>
                  </a:lnTo>
                  <a:lnTo>
                    <a:pt x="414" y="84"/>
                  </a:lnTo>
                  <a:lnTo>
                    <a:pt x="402" y="126"/>
                  </a:lnTo>
                  <a:lnTo>
                    <a:pt x="396" y="138"/>
                  </a:lnTo>
                  <a:lnTo>
                    <a:pt x="384" y="150"/>
                  </a:lnTo>
                  <a:lnTo>
                    <a:pt x="378" y="162"/>
                  </a:lnTo>
                  <a:lnTo>
                    <a:pt x="366" y="174"/>
                  </a:lnTo>
                  <a:lnTo>
                    <a:pt x="354" y="192"/>
                  </a:lnTo>
                  <a:lnTo>
                    <a:pt x="336" y="204"/>
                  </a:lnTo>
                  <a:lnTo>
                    <a:pt x="276" y="234"/>
                  </a:lnTo>
                  <a:lnTo>
                    <a:pt x="258" y="240"/>
                  </a:lnTo>
                  <a:lnTo>
                    <a:pt x="240" y="252"/>
                  </a:lnTo>
                  <a:lnTo>
                    <a:pt x="222" y="270"/>
                  </a:lnTo>
                  <a:lnTo>
                    <a:pt x="222" y="276"/>
                  </a:lnTo>
                  <a:lnTo>
                    <a:pt x="210" y="282"/>
                  </a:lnTo>
                  <a:lnTo>
                    <a:pt x="210" y="300"/>
                  </a:lnTo>
                  <a:lnTo>
                    <a:pt x="198" y="312"/>
                  </a:lnTo>
                  <a:lnTo>
                    <a:pt x="198" y="336"/>
                  </a:lnTo>
                  <a:lnTo>
                    <a:pt x="192" y="348"/>
                  </a:lnTo>
                  <a:lnTo>
                    <a:pt x="192" y="378"/>
                  </a:lnTo>
                  <a:lnTo>
                    <a:pt x="174" y="378"/>
                  </a:lnTo>
                  <a:lnTo>
                    <a:pt x="168" y="384"/>
                  </a:lnTo>
                  <a:lnTo>
                    <a:pt x="168" y="390"/>
                  </a:lnTo>
                  <a:lnTo>
                    <a:pt x="162" y="396"/>
                  </a:lnTo>
                  <a:lnTo>
                    <a:pt x="162" y="402"/>
                  </a:lnTo>
                  <a:lnTo>
                    <a:pt x="144" y="402"/>
                  </a:lnTo>
                  <a:lnTo>
                    <a:pt x="138" y="390"/>
                  </a:lnTo>
                  <a:lnTo>
                    <a:pt x="138" y="372"/>
                  </a:lnTo>
                  <a:lnTo>
                    <a:pt x="132" y="366"/>
                  </a:lnTo>
                  <a:lnTo>
                    <a:pt x="132" y="360"/>
                  </a:lnTo>
                  <a:lnTo>
                    <a:pt x="102" y="360"/>
                  </a:lnTo>
                  <a:lnTo>
                    <a:pt x="90" y="348"/>
                  </a:lnTo>
                  <a:lnTo>
                    <a:pt x="78" y="360"/>
                  </a:lnTo>
                  <a:lnTo>
                    <a:pt x="66" y="366"/>
                  </a:lnTo>
                  <a:lnTo>
                    <a:pt x="60" y="366"/>
                  </a:lnTo>
                  <a:lnTo>
                    <a:pt x="54" y="360"/>
                  </a:lnTo>
                  <a:lnTo>
                    <a:pt x="66" y="348"/>
                  </a:lnTo>
                  <a:lnTo>
                    <a:pt x="54" y="336"/>
                  </a:lnTo>
                  <a:lnTo>
                    <a:pt x="60" y="330"/>
                  </a:lnTo>
                  <a:lnTo>
                    <a:pt x="66" y="318"/>
                  </a:lnTo>
                  <a:lnTo>
                    <a:pt x="78" y="312"/>
                  </a:lnTo>
                  <a:lnTo>
                    <a:pt x="84" y="300"/>
                  </a:lnTo>
                  <a:lnTo>
                    <a:pt x="90" y="294"/>
                  </a:lnTo>
                  <a:lnTo>
                    <a:pt x="90" y="288"/>
                  </a:lnTo>
                  <a:lnTo>
                    <a:pt x="84" y="288"/>
                  </a:lnTo>
                  <a:lnTo>
                    <a:pt x="72" y="282"/>
                  </a:lnTo>
                  <a:lnTo>
                    <a:pt x="66" y="282"/>
                  </a:lnTo>
                  <a:lnTo>
                    <a:pt x="6" y="342"/>
                  </a:lnTo>
                  <a:lnTo>
                    <a:pt x="0" y="354"/>
                  </a:lnTo>
                  <a:lnTo>
                    <a:pt x="0" y="390"/>
                  </a:lnTo>
                  <a:lnTo>
                    <a:pt x="6" y="396"/>
                  </a:lnTo>
                  <a:lnTo>
                    <a:pt x="18" y="396"/>
                  </a:lnTo>
                  <a:lnTo>
                    <a:pt x="12" y="420"/>
                  </a:lnTo>
                  <a:lnTo>
                    <a:pt x="36" y="444"/>
                  </a:lnTo>
                  <a:lnTo>
                    <a:pt x="36" y="462"/>
                  </a:lnTo>
                  <a:lnTo>
                    <a:pt x="12" y="486"/>
                  </a:lnTo>
                  <a:lnTo>
                    <a:pt x="12" y="492"/>
                  </a:lnTo>
                  <a:lnTo>
                    <a:pt x="18" y="504"/>
                  </a:lnTo>
                  <a:lnTo>
                    <a:pt x="24" y="510"/>
                  </a:lnTo>
                  <a:lnTo>
                    <a:pt x="36" y="516"/>
                  </a:lnTo>
                  <a:lnTo>
                    <a:pt x="54" y="522"/>
                  </a:lnTo>
                  <a:lnTo>
                    <a:pt x="66" y="522"/>
                  </a:lnTo>
                  <a:lnTo>
                    <a:pt x="108" y="564"/>
                  </a:lnTo>
                  <a:lnTo>
                    <a:pt x="114" y="576"/>
                  </a:lnTo>
                  <a:lnTo>
                    <a:pt x="132" y="594"/>
                  </a:lnTo>
                  <a:lnTo>
                    <a:pt x="138" y="612"/>
                  </a:lnTo>
                  <a:lnTo>
                    <a:pt x="144" y="624"/>
                  </a:lnTo>
                  <a:lnTo>
                    <a:pt x="144" y="642"/>
                  </a:lnTo>
                  <a:lnTo>
                    <a:pt x="150" y="648"/>
                  </a:lnTo>
                  <a:lnTo>
                    <a:pt x="156" y="660"/>
                  </a:lnTo>
                  <a:lnTo>
                    <a:pt x="168" y="666"/>
                  </a:lnTo>
                  <a:lnTo>
                    <a:pt x="174" y="678"/>
                  </a:lnTo>
                  <a:lnTo>
                    <a:pt x="192" y="696"/>
                  </a:lnTo>
                  <a:lnTo>
                    <a:pt x="204" y="720"/>
                  </a:lnTo>
                  <a:lnTo>
                    <a:pt x="216" y="732"/>
                  </a:lnTo>
                  <a:lnTo>
                    <a:pt x="222" y="744"/>
                  </a:lnTo>
                  <a:lnTo>
                    <a:pt x="234" y="762"/>
                  </a:lnTo>
                  <a:lnTo>
                    <a:pt x="240" y="768"/>
                  </a:lnTo>
                  <a:lnTo>
                    <a:pt x="246" y="780"/>
                  </a:lnTo>
                  <a:lnTo>
                    <a:pt x="252" y="822"/>
                  </a:lnTo>
                  <a:lnTo>
                    <a:pt x="252" y="828"/>
                  </a:lnTo>
                  <a:lnTo>
                    <a:pt x="258" y="834"/>
                  </a:lnTo>
                  <a:lnTo>
                    <a:pt x="264" y="846"/>
                  </a:lnTo>
                  <a:lnTo>
                    <a:pt x="270" y="864"/>
                  </a:lnTo>
                  <a:lnTo>
                    <a:pt x="282" y="876"/>
                  </a:lnTo>
                  <a:lnTo>
                    <a:pt x="288" y="894"/>
                  </a:lnTo>
                  <a:lnTo>
                    <a:pt x="294" y="906"/>
                  </a:lnTo>
                  <a:lnTo>
                    <a:pt x="294" y="918"/>
                  </a:lnTo>
                  <a:lnTo>
                    <a:pt x="300" y="924"/>
                  </a:lnTo>
                  <a:lnTo>
                    <a:pt x="312" y="924"/>
                  </a:lnTo>
                  <a:lnTo>
                    <a:pt x="324" y="936"/>
                  </a:lnTo>
                  <a:lnTo>
                    <a:pt x="324" y="948"/>
                  </a:lnTo>
                  <a:lnTo>
                    <a:pt x="330" y="954"/>
                  </a:lnTo>
                  <a:lnTo>
                    <a:pt x="330" y="966"/>
                  </a:lnTo>
                  <a:lnTo>
                    <a:pt x="336" y="984"/>
                  </a:lnTo>
                  <a:lnTo>
                    <a:pt x="360" y="1014"/>
                  </a:lnTo>
                  <a:lnTo>
                    <a:pt x="378" y="1050"/>
                  </a:lnTo>
                  <a:lnTo>
                    <a:pt x="396" y="1074"/>
                  </a:lnTo>
                  <a:lnTo>
                    <a:pt x="402" y="1086"/>
                  </a:lnTo>
                  <a:lnTo>
                    <a:pt x="408" y="1104"/>
                  </a:lnTo>
                  <a:lnTo>
                    <a:pt x="408" y="1116"/>
                  </a:lnTo>
                  <a:lnTo>
                    <a:pt x="402" y="1128"/>
                  </a:lnTo>
                  <a:lnTo>
                    <a:pt x="402" y="1146"/>
                  </a:lnTo>
                  <a:lnTo>
                    <a:pt x="414" y="1158"/>
                  </a:lnTo>
                  <a:lnTo>
                    <a:pt x="420" y="1170"/>
                  </a:lnTo>
                  <a:lnTo>
                    <a:pt x="444" y="1194"/>
                  </a:lnTo>
                  <a:lnTo>
                    <a:pt x="456" y="1200"/>
                  </a:lnTo>
                  <a:lnTo>
                    <a:pt x="468" y="1212"/>
                  </a:lnTo>
                  <a:lnTo>
                    <a:pt x="474" y="1224"/>
                  </a:lnTo>
                  <a:lnTo>
                    <a:pt x="498" y="1248"/>
                  </a:lnTo>
                  <a:lnTo>
                    <a:pt x="516" y="1260"/>
                  </a:lnTo>
                  <a:lnTo>
                    <a:pt x="546" y="1278"/>
                  </a:lnTo>
                  <a:lnTo>
                    <a:pt x="576" y="1290"/>
                  </a:lnTo>
                  <a:lnTo>
                    <a:pt x="600" y="1302"/>
                  </a:lnTo>
                  <a:lnTo>
                    <a:pt x="642" y="1320"/>
                  </a:lnTo>
                  <a:lnTo>
                    <a:pt x="696" y="1350"/>
                  </a:lnTo>
                  <a:lnTo>
                    <a:pt x="708" y="1362"/>
                  </a:lnTo>
                  <a:lnTo>
                    <a:pt x="726" y="1374"/>
                  </a:lnTo>
                  <a:lnTo>
                    <a:pt x="738" y="1380"/>
                  </a:lnTo>
                  <a:lnTo>
                    <a:pt x="750" y="1392"/>
                  </a:lnTo>
                  <a:lnTo>
                    <a:pt x="774" y="1404"/>
                  </a:lnTo>
                  <a:lnTo>
                    <a:pt x="780" y="1428"/>
                  </a:lnTo>
                  <a:lnTo>
                    <a:pt x="792" y="1434"/>
                  </a:lnTo>
                  <a:lnTo>
                    <a:pt x="798" y="1446"/>
                  </a:lnTo>
                  <a:lnTo>
                    <a:pt x="810" y="1452"/>
                  </a:lnTo>
                  <a:lnTo>
                    <a:pt x="816" y="1458"/>
                  </a:lnTo>
                  <a:lnTo>
                    <a:pt x="840" y="1470"/>
                  </a:lnTo>
                  <a:lnTo>
                    <a:pt x="846" y="1482"/>
                  </a:lnTo>
                  <a:lnTo>
                    <a:pt x="858" y="1488"/>
                  </a:lnTo>
                  <a:lnTo>
                    <a:pt x="894" y="1464"/>
                  </a:lnTo>
                  <a:lnTo>
                    <a:pt x="900" y="1458"/>
                  </a:lnTo>
                  <a:lnTo>
                    <a:pt x="900" y="1440"/>
                  </a:lnTo>
                  <a:lnTo>
                    <a:pt x="894" y="1428"/>
                  </a:lnTo>
                  <a:lnTo>
                    <a:pt x="912" y="1416"/>
                  </a:lnTo>
                  <a:lnTo>
                    <a:pt x="900" y="1392"/>
                  </a:lnTo>
                  <a:lnTo>
                    <a:pt x="918" y="1374"/>
                  </a:lnTo>
                  <a:lnTo>
                    <a:pt x="930" y="1368"/>
                  </a:lnTo>
                  <a:lnTo>
                    <a:pt x="942" y="1344"/>
                  </a:lnTo>
                  <a:lnTo>
                    <a:pt x="942" y="1332"/>
                  </a:lnTo>
                  <a:lnTo>
                    <a:pt x="930" y="132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endParaRPr>
            </a:p>
          </p:txBody>
        </p:sp>
        <p:sp>
          <p:nvSpPr>
            <p:cNvPr id="68" name="Paraguay" descr="© INSCALE GmbH, 05.05.2010&#10;http://www.presentationload.com/"/>
            <p:cNvSpPr>
              <a:spLocks/>
            </p:cNvSpPr>
            <p:nvPr/>
          </p:nvSpPr>
          <p:spPr bwMode="gray">
            <a:xfrm>
              <a:off x="3056635" y="4786362"/>
              <a:ext cx="194535" cy="210664"/>
            </a:xfrm>
            <a:custGeom>
              <a:avLst/>
              <a:gdLst>
                <a:gd name="T0" fmla="*/ 2147483647 w 600"/>
                <a:gd name="T1" fmla="*/ 2147483647 h 678"/>
                <a:gd name="T2" fmla="*/ 2147483647 w 600"/>
                <a:gd name="T3" fmla="*/ 2147483647 h 678"/>
                <a:gd name="T4" fmla="*/ 2147483647 w 600"/>
                <a:gd name="T5" fmla="*/ 2147483647 h 678"/>
                <a:gd name="T6" fmla="*/ 2147483647 w 600"/>
                <a:gd name="T7" fmla="*/ 2147483647 h 678"/>
                <a:gd name="T8" fmla="*/ 2147483647 w 600"/>
                <a:gd name="T9" fmla="*/ 2147483647 h 678"/>
                <a:gd name="T10" fmla="*/ 2147483647 w 600"/>
                <a:gd name="T11" fmla="*/ 2147483647 h 678"/>
                <a:gd name="T12" fmla="*/ 2147483647 w 600"/>
                <a:gd name="T13" fmla="*/ 2147483647 h 678"/>
                <a:gd name="T14" fmla="*/ 2147483647 w 600"/>
                <a:gd name="T15" fmla="*/ 2147483647 h 678"/>
                <a:gd name="T16" fmla="*/ 2147483647 w 600"/>
                <a:gd name="T17" fmla="*/ 2147483647 h 678"/>
                <a:gd name="T18" fmla="*/ 2147483647 w 600"/>
                <a:gd name="T19" fmla="*/ 2147483647 h 678"/>
                <a:gd name="T20" fmla="*/ 2147483647 w 600"/>
                <a:gd name="T21" fmla="*/ 2147483647 h 678"/>
                <a:gd name="T22" fmla="*/ 2147483647 w 600"/>
                <a:gd name="T23" fmla="*/ 2147483647 h 678"/>
                <a:gd name="T24" fmla="*/ 2147483647 w 600"/>
                <a:gd name="T25" fmla="*/ 2147483647 h 678"/>
                <a:gd name="T26" fmla="*/ 2147483647 w 600"/>
                <a:gd name="T27" fmla="*/ 2147483647 h 678"/>
                <a:gd name="T28" fmla="*/ 2147483647 w 600"/>
                <a:gd name="T29" fmla="*/ 2147483647 h 678"/>
                <a:gd name="T30" fmla="*/ 2147483647 w 600"/>
                <a:gd name="T31" fmla="*/ 2147483647 h 678"/>
                <a:gd name="T32" fmla="*/ 2147483647 w 600"/>
                <a:gd name="T33" fmla="*/ 2147483647 h 678"/>
                <a:gd name="T34" fmla="*/ 2147483647 w 600"/>
                <a:gd name="T35" fmla="*/ 2147483647 h 678"/>
                <a:gd name="T36" fmla="*/ 2147483647 w 600"/>
                <a:gd name="T37" fmla="*/ 2147483647 h 678"/>
                <a:gd name="T38" fmla="*/ 2147483647 w 600"/>
                <a:gd name="T39" fmla="*/ 2147483647 h 678"/>
                <a:gd name="T40" fmla="*/ 2147483647 w 600"/>
                <a:gd name="T41" fmla="*/ 2147483647 h 678"/>
                <a:gd name="T42" fmla="*/ 2147483647 w 600"/>
                <a:gd name="T43" fmla="*/ 2147483647 h 678"/>
                <a:gd name="T44" fmla="*/ 2147483647 w 600"/>
                <a:gd name="T45" fmla="*/ 2147483647 h 678"/>
                <a:gd name="T46" fmla="*/ 2147483647 w 600"/>
                <a:gd name="T47" fmla="*/ 2147483647 h 678"/>
                <a:gd name="T48" fmla="*/ 2147483647 w 600"/>
                <a:gd name="T49" fmla="*/ 2147483647 h 678"/>
                <a:gd name="T50" fmla="*/ 2147483647 w 600"/>
                <a:gd name="T51" fmla="*/ 2147483647 h 678"/>
                <a:gd name="T52" fmla="*/ 2147483647 w 600"/>
                <a:gd name="T53" fmla="*/ 0 h 678"/>
                <a:gd name="T54" fmla="*/ 2147483647 w 600"/>
                <a:gd name="T55" fmla="*/ 2147483647 h 678"/>
                <a:gd name="T56" fmla="*/ 2147483647 w 600"/>
                <a:gd name="T57" fmla="*/ 2147483647 h 678"/>
                <a:gd name="T58" fmla="*/ 0 w 600"/>
                <a:gd name="T59" fmla="*/ 2147483647 h 678"/>
                <a:gd name="T60" fmla="*/ 2147483647 w 600"/>
                <a:gd name="T61" fmla="*/ 2147483647 h 678"/>
                <a:gd name="T62" fmla="*/ 2147483647 w 600"/>
                <a:gd name="T63" fmla="*/ 2147483647 h 678"/>
                <a:gd name="T64" fmla="*/ 2147483647 w 600"/>
                <a:gd name="T65" fmla="*/ 2147483647 h 678"/>
                <a:gd name="T66" fmla="*/ 2147483647 w 600"/>
                <a:gd name="T67" fmla="*/ 2147483647 h 678"/>
                <a:gd name="T68" fmla="*/ 2147483647 w 600"/>
                <a:gd name="T69" fmla="*/ 2147483647 h 678"/>
                <a:gd name="T70" fmla="*/ 2147483647 w 600"/>
                <a:gd name="T71" fmla="*/ 2147483647 h 678"/>
                <a:gd name="T72" fmla="*/ 2147483647 w 600"/>
                <a:gd name="T73" fmla="*/ 2147483647 h 678"/>
                <a:gd name="T74" fmla="*/ 2147483647 w 600"/>
                <a:gd name="T75" fmla="*/ 2147483647 h 678"/>
                <a:gd name="T76" fmla="*/ 2147483647 w 600"/>
                <a:gd name="T77" fmla="*/ 2147483647 h 678"/>
                <a:gd name="T78" fmla="*/ 2147483647 w 600"/>
                <a:gd name="T79" fmla="*/ 2147483647 h 678"/>
                <a:gd name="T80" fmla="*/ 2147483647 w 600"/>
                <a:gd name="T81" fmla="*/ 2147483647 h 678"/>
                <a:gd name="T82" fmla="*/ 2147483647 w 600"/>
                <a:gd name="T83" fmla="*/ 2147483647 h 678"/>
                <a:gd name="T84" fmla="*/ 2147483647 w 600"/>
                <a:gd name="T85" fmla="*/ 2147483647 h 678"/>
                <a:gd name="T86" fmla="*/ 2147483647 w 600"/>
                <a:gd name="T87" fmla="*/ 2147483647 h 678"/>
                <a:gd name="T88" fmla="*/ 2147483647 w 600"/>
                <a:gd name="T89" fmla="*/ 2147483647 h 678"/>
                <a:gd name="T90" fmla="*/ 2147483647 w 600"/>
                <a:gd name="T91" fmla="*/ 2147483647 h 678"/>
                <a:gd name="T92" fmla="*/ 2147483647 w 600"/>
                <a:gd name="T93" fmla="*/ 2147483647 h 678"/>
                <a:gd name="T94" fmla="*/ 2147483647 w 600"/>
                <a:gd name="T95" fmla="*/ 2147483647 h 678"/>
                <a:gd name="T96" fmla="*/ 2147483647 w 600"/>
                <a:gd name="T97" fmla="*/ 2147483647 h 678"/>
                <a:gd name="T98" fmla="*/ 2147483647 w 600"/>
                <a:gd name="T99" fmla="*/ 2147483647 h 678"/>
                <a:gd name="T100" fmla="*/ 2147483647 w 600"/>
                <a:gd name="T101" fmla="*/ 2147483647 h 678"/>
                <a:gd name="T102" fmla="*/ 2147483647 w 600"/>
                <a:gd name="T103" fmla="*/ 2147483647 h 678"/>
                <a:gd name="T104" fmla="*/ 2147483647 w 600"/>
                <a:gd name="T105" fmla="*/ 2147483647 h 678"/>
                <a:gd name="T106" fmla="*/ 2147483647 w 600"/>
                <a:gd name="T107" fmla="*/ 2147483647 h 678"/>
                <a:gd name="T108" fmla="*/ 2147483647 w 600"/>
                <a:gd name="T109" fmla="*/ 2147483647 h 678"/>
                <a:gd name="T110" fmla="*/ 2147483647 w 600"/>
                <a:gd name="T111" fmla="*/ 2147483647 h 678"/>
                <a:gd name="T112" fmla="*/ 2147483647 w 600"/>
                <a:gd name="T113" fmla="*/ 2147483647 h 678"/>
                <a:gd name="T114" fmla="*/ 2147483647 w 600"/>
                <a:gd name="T115" fmla="*/ 2147483647 h 678"/>
                <a:gd name="T116" fmla="*/ 2147483647 w 600"/>
                <a:gd name="T117" fmla="*/ 2147483647 h 678"/>
                <a:gd name="T118" fmla="*/ 2147483647 w 600"/>
                <a:gd name="T119" fmla="*/ 2147483647 h 678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600"/>
                <a:gd name="T181" fmla="*/ 0 h 678"/>
                <a:gd name="T182" fmla="*/ 600 w 600"/>
                <a:gd name="T183" fmla="*/ 678 h 678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600" h="678">
                  <a:moveTo>
                    <a:pt x="480" y="660"/>
                  </a:moveTo>
                  <a:lnTo>
                    <a:pt x="492" y="678"/>
                  </a:lnTo>
                  <a:lnTo>
                    <a:pt x="492" y="660"/>
                  </a:lnTo>
                  <a:lnTo>
                    <a:pt x="498" y="654"/>
                  </a:lnTo>
                  <a:lnTo>
                    <a:pt x="510" y="654"/>
                  </a:lnTo>
                  <a:lnTo>
                    <a:pt x="516" y="660"/>
                  </a:lnTo>
                  <a:lnTo>
                    <a:pt x="516" y="666"/>
                  </a:lnTo>
                  <a:lnTo>
                    <a:pt x="522" y="660"/>
                  </a:lnTo>
                  <a:lnTo>
                    <a:pt x="534" y="636"/>
                  </a:lnTo>
                  <a:lnTo>
                    <a:pt x="546" y="624"/>
                  </a:lnTo>
                  <a:lnTo>
                    <a:pt x="552" y="624"/>
                  </a:lnTo>
                  <a:lnTo>
                    <a:pt x="558" y="618"/>
                  </a:lnTo>
                  <a:lnTo>
                    <a:pt x="570" y="612"/>
                  </a:lnTo>
                  <a:lnTo>
                    <a:pt x="576" y="600"/>
                  </a:lnTo>
                  <a:lnTo>
                    <a:pt x="588" y="594"/>
                  </a:lnTo>
                  <a:lnTo>
                    <a:pt x="588" y="516"/>
                  </a:lnTo>
                  <a:lnTo>
                    <a:pt x="582" y="498"/>
                  </a:lnTo>
                  <a:lnTo>
                    <a:pt x="582" y="486"/>
                  </a:lnTo>
                  <a:lnTo>
                    <a:pt x="588" y="474"/>
                  </a:lnTo>
                  <a:lnTo>
                    <a:pt x="588" y="468"/>
                  </a:lnTo>
                  <a:lnTo>
                    <a:pt x="594" y="462"/>
                  </a:lnTo>
                  <a:lnTo>
                    <a:pt x="594" y="432"/>
                  </a:lnTo>
                  <a:lnTo>
                    <a:pt x="600" y="414"/>
                  </a:lnTo>
                  <a:lnTo>
                    <a:pt x="600" y="396"/>
                  </a:lnTo>
                  <a:lnTo>
                    <a:pt x="594" y="384"/>
                  </a:lnTo>
                  <a:lnTo>
                    <a:pt x="582" y="372"/>
                  </a:lnTo>
                  <a:lnTo>
                    <a:pt x="570" y="366"/>
                  </a:lnTo>
                  <a:lnTo>
                    <a:pt x="558" y="366"/>
                  </a:lnTo>
                  <a:lnTo>
                    <a:pt x="540" y="384"/>
                  </a:lnTo>
                  <a:lnTo>
                    <a:pt x="528" y="384"/>
                  </a:lnTo>
                  <a:lnTo>
                    <a:pt x="516" y="378"/>
                  </a:lnTo>
                  <a:lnTo>
                    <a:pt x="504" y="354"/>
                  </a:lnTo>
                  <a:lnTo>
                    <a:pt x="504" y="336"/>
                  </a:lnTo>
                  <a:lnTo>
                    <a:pt x="498" y="318"/>
                  </a:lnTo>
                  <a:lnTo>
                    <a:pt x="498" y="294"/>
                  </a:lnTo>
                  <a:lnTo>
                    <a:pt x="492" y="276"/>
                  </a:lnTo>
                  <a:lnTo>
                    <a:pt x="492" y="252"/>
                  </a:lnTo>
                  <a:lnTo>
                    <a:pt x="486" y="246"/>
                  </a:lnTo>
                  <a:lnTo>
                    <a:pt x="474" y="240"/>
                  </a:lnTo>
                  <a:lnTo>
                    <a:pt x="402" y="240"/>
                  </a:lnTo>
                  <a:lnTo>
                    <a:pt x="360" y="234"/>
                  </a:lnTo>
                  <a:lnTo>
                    <a:pt x="324" y="222"/>
                  </a:lnTo>
                  <a:lnTo>
                    <a:pt x="318" y="216"/>
                  </a:lnTo>
                  <a:lnTo>
                    <a:pt x="312" y="204"/>
                  </a:lnTo>
                  <a:lnTo>
                    <a:pt x="312" y="162"/>
                  </a:lnTo>
                  <a:lnTo>
                    <a:pt x="318" y="150"/>
                  </a:lnTo>
                  <a:lnTo>
                    <a:pt x="318" y="132"/>
                  </a:lnTo>
                  <a:lnTo>
                    <a:pt x="306" y="132"/>
                  </a:lnTo>
                  <a:lnTo>
                    <a:pt x="306" y="96"/>
                  </a:lnTo>
                  <a:lnTo>
                    <a:pt x="294" y="90"/>
                  </a:lnTo>
                  <a:lnTo>
                    <a:pt x="288" y="84"/>
                  </a:lnTo>
                  <a:lnTo>
                    <a:pt x="288" y="78"/>
                  </a:lnTo>
                  <a:lnTo>
                    <a:pt x="270" y="42"/>
                  </a:lnTo>
                  <a:lnTo>
                    <a:pt x="216" y="0"/>
                  </a:lnTo>
                  <a:lnTo>
                    <a:pt x="138" y="12"/>
                  </a:lnTo>
                  <a:lnTo>
                    <a:pt x="36" y="30"/>
                  </a:lnTo>
                  <a:lnTo>
                    <a:pt x="30" y="60"/>
                  </a:lnTo>
                  <a:lnTo>
                    <a:pt x="18" y="72"/>
                  </a:lnTo>
                  <a:lnTo>
                    <a:pt x="6" y="78"/>
                  </a:lnTo>
                  <a:lnTo>
                    <a:pt x="0" y="84"/>
                  </a:lnTo>
                  <a:lnTo>
                    <a:pt x="0" y="96"/>
                  </a:lnTo>
                  <a:lnTo>
                    <a:pt x="12" y="120"/>
                  </a:lnTo>
                  <a:lnTo>
                    <a:pt x="12" y="126"/>
                  </a:lnTo>
                  <a:lnTo>
                    <a:pt x="18" y="132"/>
                  </a:lnTo>
                  <a:lnTo>
                    <a:pt x="18" y="156"/>
                  </a:lnTo>
                  <a:lnTo>
                    <a:pt x="6" y="228"/>
                  </a:lnTo>
                  <a:lnTo>
                    <a:pt x="6" y="246"/>
                  </a:lnTo>
                  <a:lnTo>
                    <a:pt x="24" y="264"/>
                  </a:lnTo>
                  <a:lnTo>
                    <a:pt x="24" y="270"/>
                  </a:lnTo>
                  <a:lnTo>
                    <a:pt x="30" y="276"/>
                  </a:lnTo>
                  <a:lnTo>
                    <a:pt x="36" y="288"/>
                  </a:lnTo>
                  <a:lnTo>
                    <a:pt x="48" y="294"/>
                  </a:lnTo>
                  <a:lnTo>
                    <a:pt x="54" y="306"/>
                  </a:lnTo>
                  <a:lnTo>
                    <a:pt x="60" y="312"/>
                  </a:lnTo>
                  <a:lnTo>
                    <a:pt x="84" y="324"/>
                  </a:lnTo>
                  <a:lnTo>
                    <a:pt x="102" y="342"/>
                  </a:lnTo>
                  <a:lnTo>
                    <a:pt x="114" y="348"/>
                  </a:lnTo>
                  <a:lnTo>
                    <a:pt x="120" y="366"/>
                  </a:lnTo>
                  <a:lnTo>
                    <a:pt x="126" y="366"/>
                  </a:lnTo>
                  <a:lnTo>
                    <a:pt x="132" y="372"/>
                  </a:lnTo>
                  <a:lnTo>
                    <a:pt x="168" y="390"/>
                  </a:lnTo>
                  <a:lnTo>
                    <a:pt x="198" y="390"/>
                  </a:lnTo>
                  <a:lnTo>
                    <a:pt x="210" y="396"/>
                  </a:lnTo>
                  <a:lnTo>
                    <a:pt x="216" y="402"/>
                  </a:lnTo>
                  <a:lnTo>
                    <a:pt x="228" y="408"/>
                  </a:lnTo>
                  <a:lnTo>
                    <a:pt x="234" y="414"/>
                  </a:lnTo>
                  <a:lnTo>
                    <a:pt x="240" y="414"/>
                  </a:lnTo>
                  <a:lnTo>
                    <a:pt x="246" y="420"/>
                  </a:lnTo>
                  <a:lnTo>
                    <a:pt x="258" y="426"/>
                  </a:lnTo>
                  <a:lnTo>
                    <a:pt x="276" y="438"/>
                  </a:lnTo>
                  <a:lnTo>
                    <a:pt x="312" y="456"/>
                  </a:lnTo>
                  <a:lnTo>
                    <a:pt x="318" y="462"/>
                  </a:lnTo>
                  <a:lnTo>
                    <a:pt x="330" y="462"/>
                  </a:lnTo>
                  <a:lnTo>
                    <a:pt x="342" y="468"/>
                  </a:lnTo>
                  <a:lnTo>
                    <a:pt x="360" y="474"/>
                  </a:lnTo>
                  <a:lnTo>
                    <a:pt x="372" y="480"/>
                  </a:lnTo>
                  <a:lnTo>
                    <a:pt x="378" y="486"/>
                  </a:lnTo>
                  <a:lnTo>
                    <a:pt x="372" y="492"/>
                  </a:lnTo>
                  <a:lnTo>
                    <a:pt x="372" y="504"/>
                  </a:lnTo>
                  <a:lnTo>
                    <a:pt x="366" y="510"/>
                  </a:lnTo>
                  <a:lnTo>
                    <a:pt x="360" y="522"/>
                  </a:lnTo>
                  <a:lnTo>
                    <a:pt x="366" y="528"/>
                  </a:lnTo>
                  <a:lnTo>
                    <a:pt x="372" y="540"/>
                  </a:lnTo>
                  <a:lnTo>
                    <a:pt x="372" y="546"/>
                  </a:lnTo>
                  <a:lnTo>
                    <a:pt x="366" y="552"/>
                  </a:lnTo>
                  <a:lnTo>
                    <a:pt x="348" y="552"/>
                  </a:lnTo>
                  <a:lnTo>
                    <a:pt x="348" y="588"/>
                  </a:lnTo>
                  <a:lnTo>
                    <a:pt x="342" y="594"/>
                  </a:lnTo>
                  <a:lnTo>
                    <a:pt x="336" y="606"/>
                  </a:lnTo>
                  <a:lnTo>
                    <a:pt x="330" y="612"/>
                  </a:lnTo>
                  <a:lnTo>
                    <a:pt x="324" y="624"/>
                  </a:lnTo>
                  <a:lnTo>
                    <a:pt x="324" y="636"/>
                  </a:lnTo>
                  <a:lnTo>
                    <a:pt x="330" y="642"/>
                  </a:lnTo>
                  <a:lnTo>
                    <a:pt x="354" y="642"/>
                  </a:lnTo>
                  <a:lnTo>
                    <a:pt x="366" y="636"/>
                  </a:lnTo>
                  <a:lnTo>
                    <a:pt x="372" y="636"/>
                  </a:lnTo>
                  <a:lnTo>
                    <a:pt x="384" y="642"/>
                  </a:lnTo>
                  <a:lnTo>
                    <a:pt x="390" y="648"/>
                  </a:lnTo>
                  <a:lnTo>
                    <a:pt x="402" y="654"/>
                  </a:lnTo>
                  <a:lnTo>
                    <a:pt x="420" y="660"/>
                  </a:lnTo>
                  <a:lnTo>
                    <a:pt x="480" y="66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endParaRPr>
            </a:p>
          </p:txBody>
        </p:sp>
        <p:sp>
          <p:nvSpPr>
            <p:cNvPr id="69" name="Papua New Guinea" descr="© INSCALE GmbH, 05.05.2010&#10;http://www.presentationload.com/"/>
            <p:cNvSpPr>
              <a:spLocks noEditPoints="1"/>
            </p:cNvSpPr>
            <p:nvPr/>
          </p:nvSpPr>
          <p:spPr bwMode="gray">
            <a:xfrm>
              <a:off x="7708856" y="4350337"/>
              <a:ext cx="353236" cy="226586"/>
            </a:xfrm>
            <a:custGeom>
              <a:avLst/>
              <a:gdLst>
                <a:gd name="T0" fmla="*/ 2147483647 w 1086"/>
                <a:gd name="T1" fmla="*/ 2147483647 h 726"/>
                <a:gd name="T2" fmla="*/ 2147483647 w 1086"/>
                <a:gd name="T3" fmla="*/ 2147483647 h 726"/>
                <a:gd name="T4" fmla="*/ 2147483647 w 1086"/>
                <a:gd name="T5" fmla="*/ 2147483647 h 726"/>
                <a:gd name="T6" fmla="*/ 2147483647 w 1086"/>
                <a:gd name="T7" fmla="*/ 2147483647 h 726"/>
                <a:gd name="T8" fmla="*/ 2147483647 w 1086"/>
                <a:gd name="T9" fmla="*/ 2147483647 h 726"/>
                <a:gd name="T10" fmla="*/ 2147483647 w 1086"/>
                <a:gd name="T11" fmla="*/ 2147483647 h 726"/>
                <a:gd name="T12" fmla="*/ 2147483647 w 1086"/>
                <a:gd name="T13" fmla="*/ 2147483647 h 726"/>
                <a:gd name="T14" fmla="*/ 2147483647 w 1086"/>
                <a:gd name="T15" fmla="*/ 2147483647 h 726"/>
                <a:gd name="T16" fmla="*/ 2147483647 w 1086"/>
                <a:gd name="T17" fmla="*/ 2147483647 h 726"/>
                <a:gd name="T18" fmla="*/ 2147483647 w 1086"/>
                <a:gd name="T19" fmla="*/ 2147483647 h 726"/>
                <a:gd name="T20" fmla="*/ 2147483647 w 1086"/>
                <a:gd name="T21" fmla="*/ 2147483647 h 726"/>
                <a:gd name="T22" fmla="*/ 2147483647 w 1086"/>
                <a:gd name="T23" fmla="*/ 2147483647 h 726"/>
                <a:gd name="T24" fmla="*/ 2147483647 w 1086"/>
                <a:gd name="T25" fmla="*/ 2147483647 h 726"/>
                <a:gd name="T26" fmla="*/ 2147483647 w 1086"/>
                <a:gd name="T27" fmla="*/ 2147483647 h 726"/>
                <a:gd name="T28" fmla="*/ 2147483647 w 1086"/>
                <a:gd name="T29" fmla="*/ 2147483647 h 726"/>
                <a:gd name="T30" fmla="*/ 2147483647 w 1086"/>
                <a:gd name="T31" fmla="*/ 2147483647 h 726"/>
                <a:gd name="T32" fmla="*/ 2147483647 w 1086"/>
                <a:gd name="T33" fmla="*/ 2147483647 h 726"/>
                <a:gd name="T34" fmla="*/ 2147483647 w 1086"/>
                <a:gd name="T35" fmla="*/ 2147483647 h 726"/>
                <a:gd name="T36" fmla="*/ 2147483647 w 1086"/>
                <a:gd name="T37" fmla="*/ 2147483647 h 726"/>
                <a:gd name="T38" fmla="*/ 2147483647 w 1086"/>
                <a:gd name="T39" fmla="*/ 2147483647 h 726"/>
                <a:gd name="T40" fmla="*/ 2147483647 w 1086"/>
                <a:gd name="T41" fmla="*/ 2147483647 h 726"/>
                <a:gd name="T42" fmla="*/ 2147483647 w 1086"/>
                <a:gd name="T43" fmla="*/ 2147483647 h 726"/>
                <a:gd name="T44" fmla="*/ 2147483647 w 1086"/>
                <a:gd name="T45" fmla="*/ 2147483647 h 726"/>
                <a:gd name="T46" fmla="*/ 2147483647 w 1086"/>
                <a:gd name="T47" fmla="*/ 2147483647 h 726"/>
                <a:gd name="T48" fmla="*/ 2147483647 w 1086"/>
                <a:gd name="T49" fmla="*/ 2147483647 h 726"/>
                <a:gd name="T50" fmla="*/ 2147483647 w 1086"/>
                <a:gd name="T51" fmla="*/ 2147483647 h 726"/>
                <a:gd name="T52" fmla="*/ 2147483647 w 1086"/>
                <a:gd name="T53" fmla="*/ 2147483647 h 726"/>
                <a:gd name="T54" fmla="*/ 2147483647 w 1086"/>
                <a:gd name="T55" fmla="*/ 2147483647 h 726"/>
                <a:gd name="T56" fmla="*/ 2147483647 w 1086"/>
                <a:gd name="T57" fmla="*/ 2147483647 h 726"/>
                <a:gd name="T58" fmla="*/ 2147483647 w 1086"/>
                <a:gd name="T59" fmla="*/ 2147483647 h 726"/>
                <a:gd name="T60" fmla="*/ 2147483647 w 1086"/>
                <a:gd name="T61" fmla="*/ 2147483647 h 726"/>
                <a:gd name="T62" fmla="*/ 2147483647 w 1086"/>
                <a:gd name="T63" fmla="*/ 2147483647 h 726"/>
                <a:gd name="T64" fmla="*/ 2147483647 w 1086"/>
                <a:gd name="T65" fmla="*/ 2147483647 h 726"/>
                <a:gd name="T66" fmla="*/ 2147483647 w 1086"/>
                <a:gd name="T67" fmla="*/ 2147483647 h 726"/>
                <a:gd name="T68" fmla="*/ 2147483647 w 1086"/>
                <a:gd name="T69" fmla="*/ 2147483647 h 726"/>
                <a:gd name="T70" fmla="*/ 2147483647 w 1086"/>
                <a:gd name="T71" fmla="*/ 2147483647 h 726"/>
                <a:gd name="T72" fmla="*/ 2147483647 w 1086"/>
                <a:gd name="T73" fmla="*/ 2147483647 h 726"/>
                <a:gd name="T74" fmla="*/ 2147483647 w 1086"/>
                <a:gd name="T75" fmla="*/ 2147483647 h 726"/>
                <a:gd name="T76" fmla="*/ 2147483647 w 1086"/>
                <a:gd name="T77" fmla="*/ 2147483647 h 726"/>
                <a:gd name="T78" fmla="*/ 2147483647 w 1086"/>
                <a:gd name="T79" fmla="*/ 2147483647 h 726"/>
                <a:gd name="T80" fmla="*/ 2147483647 w 1086"/>
                <a:gd name="T81" fmla="*/ 2147483647 h 726"/>
                <a:gd name="T82" fmla="*/ 2147483647 w 1086"/>
                <a:gd name="T83" fmla="*/ 2147483647 h 726"/>
                <a:gd name="T84" fmla="*/ 2147483647 w 1086"/>
                <a:gd name="T85" fmla="*/ 2147483647 h 726"/>
                <a:gd name="T86" fmla="*/ 2147483647 w 1086"/>
                <a:gd name="T87" fmla="*/ 2147483647 h 726"/>
                <a:gd name="T88" fmla="*/ 2147483647 w 1086"/>
                <a:gd name="T89" fmla="*/ 2147483647 h 726"/>
                <a:gd name="T90" fmla="*/ 2147483647 w 1086"/>
                <a:gd name="T91" fmla="*/ 2147483647 h 726"/>
                <a:gd name="T92" fmla="*/ 2147483647 w 1086"/>
                <a:gd name="T93" fmla="*/ 2147483647 h 726"/>
                <a:gd name="T94" fmla="*/ 2147483647 w 1086"/>
                <a:gd name="T95" fmla="*/ 2147483647 h 726"/>
                <a:gd name="T96" fmla="*/ 2147483647 w 1086"/>
                <a:gd name="T97" fmla="*/ 2147483647 h 726"/>
                <a:gd name="T98" fmla="*/ 2147483647 w 1086"/>
                <a:gd name="T99" fmla="*/ 2147483647 h 726"/>
                <a:gd name="T100" fmla="*/ 2147483647 w 1086"/>
                <a:gd name="T101" fmla="*/ 2147483647 h 726"/>
                <a:gd name="T102" fmla="*/ 2147483647 w 1086"/>
                <a:gd name="T103" fmla="*/ 2147483647 h 726"/>
                <a:gd name="T104" fmla="*/ 2147483647 w 1086"/>
                <a:gd name="T105" fmla="*/ 2147483647 h 726"/>
                <a:gd name="T106" fmla="*/ 2147483647 w 1086"/>
                <a:gd name="T107" fmla="*/ 2147483647 h 726"/>
                <a:gd name="T108" fmla="*/ 2147483647 w 1086"/>
                <a:gd name="T109" fmla="*/ 2147483647 h 726"/>
                <a:gd name="T110" fmla="*/ 2147483647 w 1086"/>
                <a:gd name="T111" fmla="*/ 2147483647 h 726"/>
                <a:gd name="T112" fmla="*/ 2147483647 w 1086"/>
                <a:gd name="T113" fmla="*/ 2147483647 h 72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w 1086"/>
                <a:gd name="T172" fmla="*/ 0 h 726"/>
                <a:gd name="T173" fmla="*/ 1086 w 1086"/>
                <a:gd name="T174" fmla="*/ 726 h 72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T171" t="T172" r="T173" b="T174"/>
              <a:pathLst>
                <a:path w="1086" h="726">
                  <a:moveTo>
                    <a:pt x="486" y="0"/>
                  </a:moveTo>
                  <a:lnTo>
                    <a:pt x="462" y="0"/>
                  </a:lnTo>
                  <a:lnTo>
                    <a:pt x="450" y="6"/>
                  </a:lnTo>
                  <a:lnTo>
                    <a:pt x="444" y="12"/>
                  </a:lnTo>
                  <a:lnTo>
                    <a:pt x="432" y="18"/>
                  </a:lnTo>
                  <a:lnTo>
                    <a:pt x="462" y="36"/>
                  </a:lnTo>
                  <a:lnTo>
                    <a:pt x="474" y="36"/>
                  </a:lnTo>
                  <a:lnTo>
                    <a:pt x="486" y="30"/>
                  </a:lnTo>
                  <a:lnTo>
                    <a:pt x="498" y="18"/>
                  </a:lnTo>
                  <a:lnTo>
                    <a:pt x="492" y="6"/>
                  </a:lnTo>
                  <a:lnTo>
                    <a:pt x="486" y="0"/>
                  </a:lnTo>
                  <a:close/>
                  <a:moveTo>
                    <a:pt x="756" y="216"/>
                  </a:moveTo>
                  <a:lnTo>
                    <a:pt x="750" y="222"/>
                  </a:lnTo>
                  <a:lnTo>
                    <a:pt x="750" y="228"/>
                  </a:lnTo>
                  <a:lnTo>
                    <a:pt x="756" y="234"/>
                  </a:lnTo>
                  <a:lnTo>
                    <a:pt x="768" y="240"/>
                  </a:lnTo>
                  <a:lnTo>
                    <a:pt x="774" y="246"/>
                  </a:lnTo>
                  <a:lnTo>
                    <a:pt x="774" y="264"/>
                  </a:lnTo>
                  <a:lnTo>
                    <a:pt x="702" y="300"/>
                  </a:lnTo>
                  <a:lnTo>
                    <a:pt x="666" y="300"/>
                  </a:lnTo>
                  <a:lnTo>
                    <a:pt x="630" y="312"/>
                  </a:lnTo>
                  <a:lnTo>
                    <a:pt x="594" y="330"/>
                  </a:lnTo>
                  <a:lnTo>
                    <a:pt x="588" y="336"/>
                  </a:lnTo>
                  <a:lnTo>
                    <a:pt x="570" y="336"/>
                  </a:lnTo>
                  <a:lnTo>
                    <a:pt x="564" y="342"/>
                  </a:lnTo>
                  <a:lnTo>
                    <a:pt x="588" y="378"/>
                  </a:lnTo>
                  <a:lnTo>
                    <a:pt x="684" y="378"/>
                  </a:lnTo>
                  <a:lnTo>
                    <a:pt x="702" y="366"/>
                  </a:lnTo>
                  <a:lnTo>
                    <a:pt x="738" y="366"/>
                  </a:lnTo>
                  <a:lnTo>
                    <a:pt x="750" y="360"/>
                  </a:lnTo>
                  <a:lnTo>
                    <a:pt x="774" y="336"/>
                  </a:lnTo>
                  <a:lnTo>
                    <a:pt x="774" y="330"/>
                  </a:lnTo>
                  <a:lnTo>
                    <a:pt x="804" y="324"/>
                  </a:lnTo>
                  <a:lnTo>
                    <a:pt x="798" y="300"/>
                  </a:lnTo>
                  <a:lnTo>
                    <a:pt x="822" y="300"/>
                  </a:lnTo>
                  <a:lnTo>
                    <a:pt x="822" y="288"/>
                  </a:lnTo>
                  <a:lnTo>
                    <a:pt x="828" y="258"/>
                  </a:lnTo>
                  <a:lnTo>
                    <a:pt x="828" y="228"/>
                  </a:lnTo>
                  <a:lnTo>
                    <a:pt x="822" y="198"/>
                  </a:lnTo>
                  <a:lnTo>
                    <a:pt x="816" y="192"/>
                  </a:lnTo>
                  <a:lnTo>
                    <a:pt x="804" y="186"/>
                  </a:lnTo>
                  <a:lnTo>
                    <a:pt x="792" y="192"/>
                  </a:lnTo>
                  <a:lnTo>
                    <a:pt x="786" y="198"/>
                  </a:lnTo>
                  <a:lnTo>
                    <a:pt x="762" y="210"/>
                  </a:lnTo>
                  <a:lnTo>
                    <a:pt x="756" y="216"/>
                  </a:lnTo>
                  <a:close/>
                  <a:moveTo>
                    <a:pt x="834" y="132"/>
                  </a:moveTo>
                  <a:lnTo>
                    <a:pt x="822" y="132"/>
                  </a:lnTo>
                  <a:lnTo>
                    <a:pt x="816" y="120"/>
                  </a:lnTo>
                  <a:lnTo>
                    <a:pt x="804" y="108"/>
                  </a:lnTo>
                  <a:lnTo>
                    <a:pt x="792" y="102"/>
                  </a:lnTo>
                  <a:lnTo>
                    <a:pt x="786" y="90"/>
                  </a:lnTo>
                  <a:lnTo>
                    <a:pt x="774" y="78"/>
                  </a:lnTo>
                  <a:lnTo>
                    <a:pt x="768" y="78"/>
                  </a:lnTo>
                  <a:lnTo>
                    <a:pt x="762" y="72"/>
                  </a:lnTo>
                  <a:lnTo>
                    <a:pt x="756" y="72"/>
                  </a:lnTo>
                  <a:lnTo>
                    <a:pt x="732" y="36"/>
                  </a:lnTo>
                  <a:lnTo>
                    <a:pt x="720" y="84"/>
                  </a:lnTo>
                  <a:lnTo>
                    <a:pt x="762" y="96"/>
                  </a:lnTo>
                  <a:lnTo>
                    <a:pt x="816" y="150"/>
                  </a:lnTo>
                  <a:lnTo>
                    <a:pt x="828" y="150"/>
                  </a:lnTo>
                  <a:lnTo>
                    <a:pt x="834" y="156"/>
                  </a:lnTo>
                  <a:lnTo>
                    <a:pt x="846" y="162"/>
                  </a:lnTo>
                  <a:lnTo>
                    <a:pt x="852" y="174"/>
                  </a:lnTo>
                  <a:lnTo>
                    <a:pt x="852" y="180"/>
                  </a:lnTo>
                  <a:lnTo>
                    <a:pt x="858" y="192"/>
                  </a:lnTo>
                  <a:lnTo>
                    <a:pt x="852" y="204"/>
                  </a:lnTo>
                  <a:lnTo>
                    <a:pt x="852" y="240"/>
                  </a:lnTo>
                  <a:lnTo>
                    <a:pt x="858" y="252"/>
                  </a:lnTo>
                  <a:lnTo>
                    <a:pt x="864" y="258"/>
                  </a:lnTo>
                  <a:lnTo>
                    <a:pt x="882" y="258"/>
                  </a:lnTo>
                  <a:lnTo>
                    <a:pt x="894" y="246"/>
                  </a:lnTo>
                  <a:lnTo>
                    <a:pt x="900" y="234"/>
                  </a:lnTo>
                  <a:lnTo>
                    <a:pt x="900" y="222"/>
                  </a:lnTo>
                  <a:lnTo>
                    <a:pt x="888" y="186"/>
                  </a:lnTo>
                  <a:lnTo>
                    <a:pt x="876" y="174"/>
                  </a:lnTo>
                  <a:lnTo>
                    <a:pt x="864" y="156"/>
                  </a:lnTo>
                  <a:lnTo>
                    <a:pt x="852" y="150"/>
                  </a:lnTo>
                  <a:lnTo>
                    <a:pt x="846" y="138"/>
                  </a:lnTo>
                  <a:lnTo>
                    <a:pt x="834" y="132"/>
                  </a:lnTo>
                  <a:close/>
                  <a:moveTo>
                    <a:pt x="1086" y="360"/>
                  </a:moveTo>
                  <a:lnTo>
                    <a:pt x="1020" y="294"/>
                  </a:lnTo>
                  <a:lnTo>
                    <a:pt x="1020" y="288"/>
                  </a:lnTo>
                  <a:lnTo>
                    <a:pt x="1002" y="270"/>
                  </a:lnTo>
                  <a:lnTo>
                    <a:pt x="984" y="270"/>
                  </a:lnTo>
                  <a:lnTo>
                    <a:pt x="978" y="276"/>
                  </a:lnTo>
                  <a:lnTo>
                    <a:pt x="978" y="300"/>
                  </a:lnTo>
                  <a:lnTo>
                    <a:pt x="996" y="330"/>
                  </a:lnTo>
                  <a:lnTo>
                    <a:pt x="1020" y="378"/>
                  </a:lnTo>
                  <a:lnTo>
                    <a:pt x="1086" y="438"/>
                  </a:lnTo>
                  <a:lnTo>
                    <a:pt x="1086" y="360"/>
                  </a:lnTo>
                  <a:close/>
                  <a:moveTo>
                    <a:pt x="672" y="672"/>
                  </a:moveTo>
                  <a:lnTo>
                    <a:pt x="630" y="642"/>
                  </a:lnTo>
                  <a:lnTo>
                    <a:pt x="648" y="630"/>
                  </a:lnTo>
                  <a:lnTo>
                    <a:pt x="636" y="630"/>
                  </a:lnTo>
                  <a:lnTo>
                    <a:pt x="624" y="624"/>
                  </a:lnTo>
                  <a:lnTo>
                    <a:pt x="612" y="624"/>
                  </a:lnTo>
                  <a:lnTo>
                    <a:pt x="600" y="618"/>
                  </a:lnTo>
                  <a:lnTo>
                    <a:pt x="594" y="606"/>
                  </a:lnTo>
                  <a:lnTo>
                    <a:pt x="594" y="594"/>
                  </a:lnTo>
                  <a:lnTo>
                    <a:pt x="600" y="582"/>
                  </a:lnTo>
                  <a:lnTo>
                    <a:pt x="600" y="564"/>
                  </a:lnTo>
                  <a:lnTo>
                    <a:pt x="588" y="570"/>
                  </a:lnTo>
                  <a:lnTo>
                    <a:pt x="582" y="570"/>
                  </a:lnTo>
                  <a:lnTo>
                    <a:pt x="570" y="576"/>
                  </a:lnTo>
                  <a:lnTo>
                    <a:pt x="564" y="576"/>
                  </a:lnTo>
                  <a:lnTo>
                    <a:pt x="552" y="582"/>
                  </a:lnTo>
                  <a:lnTo>
                    <a:pt x="552" y="552"/>
                  </a:lnTo>
                  <a:lnTo>
                    <a:pt x="528" y="540"/>
                  </a:lnTo>
                  <a:lnTo>
                    <a:pt x="528" y="492"/>
                  </a:lnTo>
                  <a:lnTo>
                    <a:pt x="474" y="456"/>
                  </a:lnTo>
                  <a:lnTo>
                    <a:pt x="450" y="402"/>
                  </a:lnTo>
                  <a:lnTo>
                    <a:pt x="474" y="390"/>
                  </a:lnTo>
                  <a:lnTo>
                    <a:pt x="480" y="384"/>
                  </a:lnTo>
                  <a:lnTo>
                    <a:pt x="492" y="378"/>
                  </a:lnTo>
                  <a:lnTo>
                    <a:pt x="504" y="366"/>
                  </a:lnTo>
                  <a:lnTo>
                    <a:pt x="504" y="360"/>
                  </a:lnTo>
                  <a:lnTo>
                    <a:pt x="492" y="336"/>
                  </a:lnTo>
                  <a:lnTo>
                    <a:pt x="468" y="324"/>
                  </a:lnTo>
                  <a:lnTo>
                    <a:pt x="462" y="318"/>
                  </a:lnTo>
                  <a:lnTo>
                    <a:pt x="456" y="318"/>
                  </a:lnTo>
                  <a:lnTo>
                    <a:pt x="450" y="312"/>
                  </a:lnTo>
                  <a:lnTo>
                    <a:pt x="438" y="312"/>
                  </a:lnTo>
                  <a:lnTo>
                    <a:pt x="402" y="300"/>
                  </a:lnTo>
                  <a:lnTo>
                    <a:pt x="390" y="300"/>
                  </a:lnTo>
                  <a:lnTo>
                    <a:pt x="378" y="294"/>
                  </a:lnTo>
                  <a:lnTo>
                    <a:pt x="372" y="294"/>
                  </a:lnTo>
                  <a:lnTo>
                    <a:pt x="372" y="234"/>
                  </a:lnTo>
                  <a:lnTo>
                    <a:pt x="366" y="222"/>
                  </a:lnTo>
                  <a:lnTo>
                    <a:pt x="354" y="210"/>
                  </a:lnTo>
                  <a:lnTo>
                    <a:pt x="342" y="210"/>
                  </a:lnTo>
                  <a:lnTo>
                    <a:pt x="288" y="156"/>
                  </a:lnTo>
                  <a:lnTo>
                    <a:pt x="252" y="162"/>
                  </a:lnTo>
                  <a:lnTo>
                    <a:pt x="216" y="126"/>
                  </a:lnTo>
                  <a:lnTo>
                    <a:pt x="186" y="120"/>
                  </a:lnTo>
                  <a:lnTo>
                    <a:pt x="66" y="60"/>
                  </a:lnTo>
                  <a:lnTo>
                    <a:pt x="42" y="72"/>
                  </a:lnTo>
                  <a:lnTo>
                    <a:pt x="0" y="42"/>
                  </a:lnTo>
                  <a:lnTo>
                    <a:pt x="42" y="72"/>
                  </a:lnTo>
                  <a:lnTo>
                    <a:pt x="36" y="102"/>
                  </a:lnTo>
                  <a:lnTo>
                    <a:pt x="36" y="240"/>
                  </a:lnTo>
                  <a:lnTo>
                    <a:pt x="30" y="258"/>
                  </a:lnTo>
                  <a:lnTo>
                    <a:pt x="30" y="372"/>
                  </a:lnTo>
                  <a:lnTo>
                    <a:pt x="24" y="378"/>
                  </a:lnTo>
                  <a:lnTo>
                    <a:pt x="12" y="384"/>
                  </a:lnTo>
                  <a:lnTo>
                    <a:pt x="0" y="396"/>
                  </a:lnTo>
                  <a:lnTo>
                    <a:pt x="0" y="402"/>
                  </a:lnTo>
                  <a:lnTo>
                    <a:pt x="6" y="408"/>
                  </a:lnTo>
                  <a:lnTo>
                    <a:pt x="18" y="414"/>
                  </a:lnTo>
                  <a:lnTo>
                    <a:pt x="30" y="414"/>
                  </a:lnTo>
                  <a:lnTo>
                    <a:pt x="30" y="444"/>
                  </a:lnTo>
                  <a:lnTo>
                    <a:pt x="24" y="456"/>
                  </a:lnTo>
                  <a:lnTo>
                    <a:pt x="24" y="480"/>
                  </a:lnTo>
                  <a:lnTo>
                    <a:pt x="18" y="492"/>
                  </a:lnTo>
                  <a:lnTo>
                    <a:pt x="18" y="504"/>
                  </a:lnTo>
                  <a:lnTo>
                    <a:pt x="12" y="510"/>
                  </a:lnTo>
                  <a:lnTo>
                    <a:pt x="12" y="516"/>
                  </a:lnTo>
                  <a:lnTo>
                    <a:pt x="18" y="540"/>
                  </a:lnTo>
                  <a:lnTo>
                    <a:pt x="18" y="588"/>
                  </a:lnTo>
                  <a:lnTo>
                    <a:pt x="30" y="594"/>
                  </a:lnTo>
                  <a:lnTo>
                    <a:pt x="48" y="594"/>
                  </a:lnTo>
                  <a:lnTo>
                    <a:pt x="60" y="588"/>
                  </a:lnTo>
                  <a:lnTo>
                    <a:pt x="90" y="588"/>
                  </a:lnTo>
                  <a:lnTo>
                    <a:pt x="96" y="582"/>
                  </a:lnTo>
                  <a:lnTo>
                    <a:pt x="102" y="582"/>
                  </a:lnTo>
                  <a:lnTo>
                    <a:pt x="126" y="600"/>
                  </a:lnTo>
                  <a:lnTo>
                    <a:pt x="132" y="600"/>
                  </a:lnTo>
                  <a:lnTo>
                    <a:pt x="138" y="594"/>
                  </a:lnTo>
                  <a:lnTo>
                    <a:pt x="156" y="588"/>
                  </a:lnTo>
                  <a:lnTo>
                    <a:pt x="168" y="582"/>
                  </a:lnTo>
                  <a:lnTo>
                    <a:pt x="180" y="570"/>
                  </a:lnTo>
                  <a:lnTo>
                    <a:pt x="180" y="564"/>
                  </a:lnTo>
                  <a:lnTo>
                    <a:pt x="168" y="552"/>
                  </a:lnTo>
                  <a:lnTo>
                    <a:pt x="150" y="540"/>
                  </a:lnTo>
                  <a:lnTo>
                    <a:pt x="138" y="534"/>
                  </a:lnTo>
                  <a:lnTo>
                    <a:pt x="120" y="522"/>
                  </a:lnTo>
                  <a:lnTo>
                    <a:pt x="108" y="516"/>
                  </a:lnTo>
                  <a:lnTo>
                    <a:pt x="102" y="510"/>
                  </a:lnTo>
                  <a:lnTo>
                    <a:pt x="96" y="510"/>
                  </a:lnTo>
                  <a:lnTo>
                    <a:pt x="108" y="510"/>
                  </a:lnTo>
                  <a:lnTo>
                    <a:pt x="138" y="516"/>
                  </a:lnTo>
                  <a:lnTo>
                    <a:pt x="204" y="516"/>
                  </a:lnTo>
                  <a:lnTo>
                    <a:pt x="204" y="510"/>
                  </a:lnTo>
                  <a:lnTo>
                    <a:pt x="198" y="504"/>
                  </a:lnTo>
                  <a:lnTo>
                    <a:pt x="198" y="498"/>
                  </a:lnTo>
                  <a:lnTo>
                    <a:pt x="186" y="486"/>
                  </a:lnTo>
                  <a:lnTo>
                    <a:pt x="192" y="492"/>
                  </a:lnTo>
                  <a:lnTo>
                    <a:pt x="204" y="492"/>
                  </a:lnTo>
                  <a:lnTo>
                    <a:pt x="210" y="498"/>
                  </a:lnTo>
                  <a:lnTo>
                    <a:pt x="216" y="498"/>
                  </a:lnTo>
                  <a:lnTo>
                    <a:pt x="222" y="492"/>
                  </a:lnTo>
                  <a:lnTo>
                    <a:pt x="222" y="486"/>
                  </a:lnTo>
                  <a:lnTo>
                    <a:pt x="216" y="480"/>
                  </a:lnTo>
                  <a:lnTo>
                    <a:pt x="216" y="468"/>
                  </a:lnTo>
                  <a:lnTo>
                    <a:pt x="210" y="462"/>
                  </a:lnTo>
                  <a:lnTo>
                    <a:pt x="222" y="468"/>
                  </a:lnTo>
                  <a:lnTo>
                    <a:pt x="228" y="474"/>
                  </a:lnTo>
                  <a:lnTo>
                    <a:pt x="246" y="474"/>
                  </a:lnTo>
                  <a:lnTo>
                    <a:pt x="252" y="468"/>
                  </a:lnTo>
                  <a:lnTo>
                    <a:pt x="264" y="462"/>
                  </a:lnTo>
                  <a:lnTo>
                    <a:pt x="270" y="456"/>
                  </a:lnTo>
                  <a:lnTo>
                    <a:pt x="288" y="474"/>
                  </a:lnTo>
                  <a:lnTo>
                    <a:pt x="300" y="480"/>
                  </a:lnTo>
                  <a:lnTo>
                    <a:pt x="306" y="486"/>
                  </a:lnTo>
                  <a:lnTo>
                    <a:pt x="312" y="486"/>
                  </a:lnTo>
                  <a:lnTo>
                    <a:pt x="330" y="492"/>
                  </a:lnTo>
                  <a:lnTo>
                    <a:pt x="342" y="492"/>
                  </a:lnTo>
                  <a:lnTo>
                    <a:pt x="378" y="504"/>
                  </a:lnTo>
                  <a:lnTo>
                    <a:pt x="390" y="510"/>
                  </a:lnTo>
                  <a:lnTo>
                    <a:pt x="402" y="534"/>
                  </a:lnTo>
                  <a:lnTo>
                    <a:pt x="402" y="558"/>
                  </a:lnTo>
                  <a:lnTo>
                    <a:pt x="408" y="570"/>
                  </a:lnTo>
                  <a:lnTo>
                    <a:pt x="420" y="582"/>
                  </a:lnTo>
                  <a:lnTo>
                    <a:pt x="438" y="582"/>
                  </a:lnTo>
                  <a:lnTo>
                    <a:pt x="450" y="594"/>
                  </a:lnTo>
                  <a:lnTo>
                    <a:pt x="450" y="606"/>
                  </a:lnTo>
                  <a:lnTo>
                    <a:pt x="456" y="618"/>
                  </a:lnTo>
                  <a:lnTo>
                    <a:pt x="468" y="654"/>
                  </a:lnTo>
                  <a:lnTo>
                    <a:pt x="486" y="672"/>
                  </a:lnTo>
                  <a:lnTo>
                    <a:pt x="516" y="678"/>
                  </a:lnTo>
                  <a:lnTo>
                    <a:pt x="558" y="684"/>
                  </a:lnTo>
                  <a:lnTo>
                    <a:pt x="618" y="684"/>
                  </a:lnTo>
                  <a:lnTo>
                    <a:pt x="630" y="690"/>
                  </a:lnTo>
                  <a:lnTo>
                    <a:pt x="654" y="714"/>
                  </a:lnTo>
                  <a:lnTo>
                    <a:pt x="678" y="726"/>
                  </a:lnTo>
                  <a:lnTo>
                    <a:pt x="684" y="726"/>
                  </a:lnTo>
                  <a:lnTo>
                    <a:pt x="684" y="720"/>
                  </a:lnTo>
                  <a:lnTo>
                    <a:pt x="678" y="708"/>
                  </a:lnTo>
                  <a:lnTo>
                    <a:pt x="678" y="702"/>
                  </a:lnTo>
                  <a:lnTo>
                    <a:pt x="672" y="690"/>
                  </a:lnTo>
                  <a:lnTo>
                    <a:pt x="666" y="684"/>
                  </a:lnTo>
                  <a:lnTo>
                    <a:pt x="672" y="672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endParaRPr>
            </a:p>
          </p:txBody>
        </p:sp>
        <p:sp>
          <p:nvSpPr>
            <p:cNvPr id="70" name="Panama" descr="© INSCALE GmbH, 05.05.2010&#10;http://www.presentationload.com/"/>
            <p:cNvSpPr>
              <a:spLocks/>
            </p:cNvSpPr>
            <p:nvPr/>
          </p:nvSpPr>
          <p:spPr bwMode="gray">
            <a:xfrm>
              <a:off x="2557497" y="4063737"/>
              <a:ext cx="131824" cy="61239"/>
            </a:xfrm>
            <a:custGeom>
              <a:avLst/>
              <a:gdLst>
                <a:gd name="T0" fmla="*/ 2147483647 w 408"/>
                <a:gd name="T1" fmla="*/ 2147483647 h 198"/>
                <a:gd name="T2" fmla="*/ 2147483647 w 408"/>
                <a:gd name="T3" fmla="*/ 2147483647 h 198"/>
                <a:gd name="T4" fmla="*/ 2147483647 w 408"/>
                <a:gd name="T5" fmla="*/ 2147483647 h 198"/>
                <a:gd name="T6" fmla="*/ 2147483647 w 408"/>
                <a:gd name="T7" fmla="*/ 2147483647 h 198"/>
                <a:gd name="T8" fmla="*/ 2147483647 w 408"/>
                <a:gd name="T9" fmla="*/ 2147483647 h 198"/>
                <a:gd name="T10" fmla="*/ 2147483647 w 408"/>
                <a:gd name="T11" fmla="*/ 2147483647 h 198"/>
                <a:gd name="T12" fmla="*/ 2147483647 w 408"/>
                <a:gd name="T13" fmla="*/ 2147483647 h 198"/>
                <a:gd name="T14" fmla="*/ 2147483647 w 408"/>
                <a:gd name="T15" fmla="*/ 2147483647 h 198"/>
                <a:gd name="T16" fmla="*/ 2147483647 w 408"/>
                <a:gd name="T17" fmla="*/ 2147483647 h 198"/>
                <a:gd name="T18" fmla="*/ 2147483647 w 408"/>
                <a:gd name="T19" fmla="*/ 2147483647 h 198"/>
                <a:gd name="T20" fmla="*/ 2147483647 w 408"/>
                <a:gd name="T21" fmla="*/ 2147483647 h 198"/>
                <a:gd name="T22" fmla="*/ 2147483647 w 408"/>
                <a:gd name="T23" fmla="*/ 2147483647 h 198"/>
                <a:gd name="T24" fmla="*/ 2147483647 w 408"/>
                <a:gd name="T25" fmla="*/ 2147483647 h 198"/>
                <a:gd name="T26" fmla="*/ 2147483647 w 408"/>
                <a:gd name="T27" fmla="*/ 2147483647 h 198"/>
                <a:gd name="T28" fmla="*/ 2147483647 w 408"/>
                <a:gd name="T29" fmla="*/ 2147483647 h 198"/>
                <a:gd name="T30" fmla="*/ 2147483647 w 408"/>
                <a:gd name="T31" fmla="*/ 2147483647 h 198"/>
                <a:gd name="T32" fmla="*/ 2147483647 w 408"/>
                <a:gd name="T33" fmla="*/ 0 h 198"/>
                <a:gd name="T34" fmla="*/ 2147483647 w 408"/>
                <a:gd name="T35" fmla="*/ 2147483647 h 198"/>
                <a:gd name="T36" fmla="*/ 2147483647 w 408"/>
                <a:gd name="T37" fmla="*/ 2147483647 h 198"/>
                <a:gd name="T38" fmla="*/ 2147483647 w 408"/>
                <a:gd name="T39" fmla="*/ 2147483647 h 198"/>
                <a:gd name="T40" fmla="*/ 2147483647 w 408"/>
                <a:gd name="T41" fmla="*/ 2147483647 h 198"/>
                <a:gd name="T42" fmla="*/ 2147483647 w 408"/>
                <a:gd name="T43" fmla="*/ 2147483647 h 198"/>
                <a:gd name="T44" fmla="*/ 2147483647 w 408"/>
                <a:gd name="T45" fmla="*/ 2147483647 h 198"/>
                <a:gd name="T46" fmla="*/ 2147483647 w 408"/>
                <a:gd name="T47" fmla="*/ 2147483647 h 198"/>
                <a:gd name="T48" fmla="*/ 2147483647 w 408"/>
                <a:gd name="T49" fmla="*/ 2147483647 h 198"/>
                <a:gd name="T50" fmla="*/ 2147483647 w 408"/>
                <a:gd name="T51" fmla="*/ 2147483647 h 198"/>
                <a:gd name="T52" fmla="*/ 2147483647 w 408"/>
                <a:gd name="T53" fmla="*/ 2147483647 h 198"/>
                <a:gd name="T54" fmla="*/ 2147483647 w 408"/>
                <a:gd name="T55" fmla="*/ 2147483647 h 198"/>
                <a:gd name="T56" fmla="*/ 0 w 408"/>
                <a:gd name="T57" fmla="*/ 2147483647 h 198"/>
                <a:gd name="T58" fmla="*/ 2147483647 w 408"/>
                <a:gd name="T59" fmla="*/ 2147483647 h 198"/>
                <a:gd name="T60" fmla="*/ 2147483647 w 408"/>
                <a:gd name="T61" fmla="*/ 2147483647 h 198"/>
                <a:gd name="T62" fmla="*/ 2147483647 w 408"/>
                <a:gd name="T63" fmla="*/ 2147483647 h 198"/>
                <a:gd name="T64" fmla="*/ 0 w 408"/>
                <a:gd name="T65" fmla="*/ 2147483647 h 198"/>
                <a:gd name="T66" fmla="*/ 2147483647 w 408"/>
                <a:gd name="T67" fmla="*/ 2147483647 h 198"/>
                <a:gd name="T68" fmla="*/ 2147483647 w 408"/>
                <a:gd name="T69" fmla="*/ 2147483647 h 198"/>
                <a:gd name="T70" fmla="*/ 2147483647 w 408"/>
                <a:gd name="T71" fmla="*/ 2147483647 h 198"/>
                <a:gd name="T72" fmla="*/ 2147483647 w 408"/>
                <a:gd name="T73" fmla="*/ 2147483647 h 198"/>
                <a:gd name="T74" fmla="*/ 2147483647 w 408"/>
                <a:gd name="T75" fmla="*/ 2147483647 h 198"/>
                <a:gd name="T76" fmla="*/ 2147483647 w 408"/>
                <a:gd name="T77" fmla="*/ 2147483647 h 198"/>
                <a:gd name="T78" fmla="*/ 2147483647 w 408"/>
                <a:gd name="T79" fmla="*/ 2147483647 h 198"/>
                <a:gd name="T80" fmla="*/ 2147483647 w 408"/>
                <a:gd name="T81" fmla="*/ 2147483647 h 198"/>
                <a:gd name="T82" fmla="*/ 2147483647 w 408"/>
                <a:gd name="T83" fmla="*/ 2147483647 h 198"/>
                <a:gd name="T84" fmla="*/ 2147483647 w 408"/>
                <a:gd name="T85" fmla="*/ 2147483647 h 198"/>
                <a:gd name="T86" fmla="*/ 2147483647 w 408"/>
                <a:gd name="T87" fmla="*/ 2147483647 h 198"/>
                <a:gd name="T88" fmla="*/ 2147483647 w 408"/>
                <a:gd name="T89" fmla="*/ 2147483647 h 198"/>
                <a:gd name="T90" fmla="*/ 2147483647 w 408"/>
                <a:gd name="T91" fmla="*/ 2147483647 h 198"/>
                <a:gd name="T92" fmla="*/ 2147483647 w 408"/>
                <a:gd name="T93" fmla="*/ 2147483647 h 198"/>
                <a:gd name="T94" fmla="*/ 2147483647 w 408"/>
                <a:gd name="T95" fmla="*/ 2147483647 h 198"/>
                <a:gd name="T96" fmla="*/ 2147483647 w 408"/>
                <a:gd name="T97" fmla="*/ 2147483647 h 198"/>
                <a:gd name="T98" fmla="*/ 2147483647 w 408"/>
                <a:gd name="T99" fmla="*/ 2147483647 h 198"/>
                <a:gd name="T100" fmla="*/ 2147483647 w 408"/>
                <a:gd name="T101" fmla="*/ 2147483647 h 198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408"/>
                <a:gd name="T154" fmla="*/ 0 h 198"/>
                <a:gd name="T155" fmla="*/ 408 w 408"/>
                <a:gd name="T156" fmla="*/ 198 h 198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408" h="198">
                  <a:moveTo>
                    <a:pt x="306" y="66"/>
                  </a:moveTo>
                  <a:lnTo>
                    <a:pt x="318" y="78"/>
                  </a:lnTo>
                  <a:lnTo>
                    <a:pt x="324" y="90"/>
                  </a:lnTo>
                  <a:lnTo>
                    <a:pt x="330" y="96"/>
                  </a:lnTo>
                  <a:lnTo>
                    <a:pt x="342" y="90"/>
                  </a:lnTo>
                  <a:lnTo>
                    <a:pt x="372" y="120"/>
                  </a:lnTo>
                  <a:lnTo>
                    <a:pt x="342" y="102"/>
                  </a:lnTo>
                  <a:lnTo>
                    <a:pt x="342" y="120"/>
                  </a:lnTo>
                  <a:lnTo>
                    <a:pt x="336" y="132"/>
                  </a:lnTo>
                  <a:lnTo>
                    <a:pt x="336" y="162"/>
                  </a:lnTo>
                  <a:lnTo>
                    <a:pt x="342" y="168"/>
                  </a:lnTo>
                  <a:lnTo>
                    <a:pt x="348" y="180"/>
                  </a:lnTo>
                  <a:lnTo>
                    <a:pt x="354" y="186"/>
                  </a:lnTo>
                  <a:lnTo>
                    <a:pt x="360" y="186"/>
                  </a:lnTo>
                  <a:lnTo>
                    <a:pt x="372" y="156"/>
                  </a:lnTo>
                  <a:lnTo>
                    <a:pt x="378" y="162"/>
                  </a:lnTo>
                  <a:lnTo>
                    <a:pt x="390" y="168"/>
                  </a:lnTo>
                  <a:lnTo>
                    <a:pt x="396" y="162"/>
                  </a:lnTo>
                  <a:lnTo>
                    <a:pt x="408" y="138"/>
                  </a:lnTo>
                  <a:lnTo>
                    <a:pt x="408" y="126"/>
                  </a:lnTo>
                  <a:lnTo>
                    <a:pt x="396" y="120"/>
                  </a:lnTo>
                  <a:lnTo>
                    <a:pt x="390" y="108"/>
                  </a:lnTo>
                  <a:lnTo>
                    <a:pt x="390" y="90"/>
                  </a:lnTo>
                  <a:lnTo>
                    <a:pt x="396" y="84"/>
                  </a:lnTo>
                  <a:lnTo>
                    <a:pt x="372" y="66"/>
                  </a:lnTo>
                  <a:lnTo>
                    <a:pt x="372" y="60"/>
                  </a:lnTo>
                  <a:lnTo>
                    <a:pt x="366" y="54"/>
                  </a:lnTo>
                  <a:lnTo>
                    <a:pt x="366" y="42"/>
                  </a:lnTo>
                  <a:lnTo>
                    <a:pt x="360" y="30"/>
                  </a:lnTo>
                  <a:lnTo>
                    <a:pt x="348" y="24"/>
                  </a:lnTo>
                  <a:lnTo>
                    <a:pt x="330" y="18"/>
                  </a:lnTo>
                  <a:lnTo>
                    <a:pt x="288" y="18"/>
                  </a:lnTo>
                  <a:lnTo>
                    <a:pt x="282" y="0"/>
                  </a:lnTo>
                  <a:lnTo>
                    <a:pt x="246" y="0"/>
                  </a:lnTo>
                  <a:lnTo>
                    <a:pt x="234" y="6"/>
                  </a:lnTo>
                  <a:lnTo>
                    <a:pt x="228" y="12"/>
                  </a:lnTo>
                  <a:lnTo>
                    <a:pt x="222" y="24"/>
                  </a:lnTo>
                  <a:lnTo>
                    <a:pt x="210" y="36"/>
                  </a:lnTo>
                  <a:lnTo>
                    <a:pt x="204" y="36"/>
                  </a:lnTo>
                  <a:lnTo>
                    <a:pt x="198" y="30"/>
                  </a:lnTo>
                  <a:lnTo>
                    <a:pt x="192" y="30"/>
                  </a:lnTo>
                  <a:lnTo>
                    <a:pt x="168" y="42"/>
                  </a:lnTo>
                  <a:lnTo>
                    <a:pt x="144" y="66"/>
                  </a:lnTo>
                  <a:lnTo>
                    <a:pt x="132" y="72"/>
                  </a:lnTo>
                  <a:lnTo>
                    <a:pt x="120" y="72"/>
                  </a:lnTo>
                  <a:lnTo>
                    <a:pt x="114" y="66"/>
                  </a:lnTo>
                  <a:lnTo>
                    <a:pt x="102" y="60"/>
                  </a:lnTo>
                  <a:lnTo>
                    <a:pt x="90" y="42"/>
                  </a:lnTo>
                  <a:lnTo>
                    <a:pt x="78" y="54"/>
                  </a:lnTo>
                  <a:lnTo>
                    <a:pt x="60" y="54"/>
                  </a:lnTo>
                  <a:lnTo>
                    <a:pt x="48" y="42"/>
                  </a:lnTo>
                  <a:lnTo>
                    <a:pt x="48" y="18"/>
                  </a:lnTo>
                  <a:lnTo>
                    <a:pt x="36" y="6"/>
                  </a:lnTo>
                  <a:lnTo>
                    <a:pt x="24" y="6"/>
                  </a:lnTo>
                  <a:lnTo>
                    <a:pt x="18" y="12"/>
                  </a:lnTo>
                  <a:lnTo>
                    <a:pt x="6" y="12"/>
                  </a:lnTo>
                  <a:lnTo>
                    <a:pt x="0" y="18"/>
                  </a:lnTo>
                  <a:lnTo>
                    <a:pt x="0" y="36"/>
                  </a:lnTo>
                  <a:lnTo>
                    <a:pt x="6" y="42"/>
                  </a:lnTo>
                  <a:lnTo>
                    <a:pt x="6" y="48"/>
                  </a:lnTo>
                  <a:lnTo>
                    <a:pt x="24" y="48"/>
                  </a:lnTo>
                  <a:lnTo>
                    <a:pt x="30" y="54"/>
                  </a:lnTo>
                  <a:lnTo>
                    <a:pt x="12" y="72"/>
                  </a:lnTo>
                  <a:lnTo>
                    <a:pt x="6" y="72"/>
                  </a:lnTo>
                  <a:lnTo>
                    <a:pt x="6" y="96"/>
                  </a:lnTo>
                  <a:lnTo>
                    <a:pt x="0" y="102"/>
                  </a:lnTo>
                  <a:lnTo>
                    <a:pt x="6" y="108"/>
                  </a:lnTo>
                  <a:lnTo>
                    <a:pt x="48" y="102"/>
                  </a:lnTo>
                  <a:lnTo>
                    <a:pt x="60" y="120"/>
                  </a:lnTo>
                  <a:lnTo>
                    <a:pt x="90" y="114"/>
                  </a:lnTo>
                  <a:lnTo>
                    <a:pt x="90" y="126"/>
                  </a:lnTo>
                  <a:lnTo>
                    <a:pt x="84" y="132"/>
                  </a:lnTo>
                  <a:lnTo>
                    <a:pt x="84" y="150"/>
                  </a:lnTo>
                  <a:lnTo>
                    <a:pt x="90" y="156"/>
                  </a:lnTo>
                  <a:lnTo>
                    <a:pt x="108" y="156"/>
                  </a:lnTo>
                  <a:lnTo>
                    <a:pt x="114" y="150"/>
                  </a:lnTo>
                  <a:lnTo>
                    <a:pt x="120" y="150"/>
                  </a:lnTo>
                  <a:lnTo>
                    <a:pt x="120" y="132"/>
                  </a:lnTo>
                  <a:lnTo>
                    <a:pt x="138" y="126"/>
                  </a:lnTo>
                  <a:lnTo>
                    <a:pt x="138" y="150"/>
                  </a:lnTo>
                  <a:lnTo>
                    <a:pt x="144" y="168"/>
                  </a:lnTo>
                  <a:lnTo>
                    <a:pt x="144" y="180"/>
                  </a:lnTo>
                  <a:lnTo>
                    <a:pt x="150" y="192"/>
                  </a:lnTo>
                  <a:lnTo>
                    <a:pt x="156" y="198"/>
                  </a:lnTo>
                  <a:lnTo>
                    <a:pt x="162" y="198"/>
                  </a:lnTo>
                  <a:lnTo>
                    <a:pt x="180" y="192"/>
                  </a:lnTo>
                  <a:lnTo>
                    <a:pt x="198" y="174"/>
                  </a:lnTo>
                  <a:lnTo>
                    <a:pt x="204" y="174"/>
                  </a:lnTo>
                  <a:lnTo>
                    <a:pt x="198" y="168"/>
                  </a:lnTo>
                  <a:lnTo>
                    <a:pt x="186" y="162"/>
                  </a:lnTo>
                  <a:lnTo>
                    <a:pt x="180" y="150"/>
                  </a:lnTo>
                  <a:lnTo>
                    <a:pt x="174" y="144"/>
                  </a:lnTo>
                  <a:lnTo>
                    <a:pt x="168" y="132"/>
                  </a:lnTo>
                  <a:lnTo>
                    <a:pt x="162" y="126"/>
                  </a:lnTo>
                  <a:lnTo>
                    <a:pt x="186" y="102"/>
                  </a:lnTo>
                  <a:lnTo>
                    <a:pt x="222" y="84"/>
                  </a:lnTo>
                  <a:lnTo>
                    <a:pt x="228" y="72"/>
                  </a:lnTo>
                  <a:lnTo>
                    <a:pt x="246" y="54"/>
                  </a:lnTo>
                  <a:lnTo>
                    <a:pt x="258" y="48"/>
                  </a:lnTo>
                  <a:lnTo>
                    <a:pt x="276" y="54"/>
                  </a:lnTo>
                  <a:lnTo>
                    <a:pt x="288" y="60"/>
                  </a:lnTo>
                  <a:lnTo>
                    <a:pt x="306" y="66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endParaRPr>
            </a:p>
          </p:txBody>
        </p:sp>
        <p:sp>
          <p:nvSpPr>
            <p:cNvPr id="71" name="Pakistan" descr="© INSCALE GmbH, 05.05.2010&#10;http://www.presentationload.com/"/>
            <p:cNvSpPr>
              <a:spLocks/>
            </p:cNvSpPr>
            <p:nvPr/>
          </p:nvSpPr>
          <p:spPr bwMode="gray">
            <a:xfrm>
              <a:off x="5828771" y="3377855"/>
              <a:ext cx="341717" cy="328244"/>
            </a:xfrm>
            <a:custGeom>
              <a:avLst/>
              <a:gdLst>
                <a:gd name="T0" fmla="*/ 2147483647 w 1050"/>
                <a:gd name="T1" fmla="*/ 2147483647 h 1056"/>
                <a:gd name="T2" fmla="*/ 2147483647 w 1050"/>
                <a:gd name="T3" fmla="*/ 2147483647 h 1056"/>
                <a:gd name="T4" fmla="*/ 2147483647 w 1050"/>
                <a:gd name="T5" fmla="*/ 2147483647 h 1056"/>
                <a:gd name="T6" fmla="*/ 2147483647 w 1050"/>
                <a:gd name="T7" fmla="*/ 2147483647 h 1056"/>
                <a:gd name="T8" fmla="*/ 2147483647 w 1050"/>
                <a:gd name="T9" fmla="*/ 2147483647 h 1056"/>
                <a:gd name="T10" fmla="*/ 2147483647 w 1050"/>
                <a:gd name="T11" fmla="*/ 2147483647 h 1056"/>
                <a:gd name="T12" fmla="*/ 2147483647 w 1050"/>
                <a:gd name="T13" fmla="*/ 2147483647 h 1056"/>
                <a:gd name="T14" fmla="*/ 2147483647 w 1050"/>
                <a:gd name="T15" fmla="*/ 2147483647 h 1056"/>
                <a:gd name="T16" fmla="*/ 2147483647 w 1050"/>
                <a:gd name="T17" fmla="*/ 2147483647 h 1056"/>
                <a:gd name="T18" fmla="*/ 2147483647 w 1050"/>
                <a:gd name="T19" fmla="*/ 2147483647 h 1056"/>
                <a:gd name="T20" fmla="*/ 2147483647 w 1050"/>
                <a:gd name="T21" fmla="*/ 2147483647 h 1056"/>
                <a:gd name="T22" fmla="*/ 2147483647 w 1050"/>
                <a:gd name="T23" fmla="*/ 2147483647 h 1056"/>
                <a:gd name="T24" fmla="*/ 2147483647 w 1050"/>
                <a:gd name="T25" fmla="*/ 2147483647 h 1056"/>
                <a:gd name="T26" fmla="*/ 2147483647 w 1050"/>
                <a:gd name="T27" fmla="*/ 2147483647 h 1056"/>
                <a:gd name="T28" fmla="*/ 2147483647 w 1050"/>
                <a:gd name="T29" fmla="*/ 2147483647 h 1056"/>
                <a:gd name="T30" fmla="*/ 2147483647 w 1050"/>
                <a:gd name="T31" fmla="*/ 2147483647 h 1056"/>
                <a:gd name="T32" fmla="*/ 2147483647 w 1050"/>
                <a:gd name="T33" fmla="*/ 2147483647 h 1056"/>
                <a:gd name="T34" fmla="*/ 2147483647 w 1050"/>
                <a:gd name="T35" fmla="*/ 2147483647 h 1056"/>
                <a:gd name="T36" fmla="*/ 2147483647 w 1050"/>
                <a:gd name="T37" fmla="*/ 2147483647 h 1056"/>
                <a:gd name="T38" fmla="*/ 2147483647 w 1050"/>
                <a:gd name="T39" fmla="*/ 2147483647 h 1056"/>
                <a:gd name="T40" fmla="*/ 2147483647 w 1050"/>
                <a:gd name="T41" fmla="*/ 2147483647 h 1056"/>
                <a:gd name="T42" fmla="*/ 2147483647 w 1050"/>
                <a:gd name="T43" fmla="*/ 2147483647 h 1056"/>
                <a:gd name="T44" fmla="*/ 0 w 1050"/>
                <a:gd name="T45" fmla="*/ 2147483647 h 1056"/>
                <a:gd name="T46" fmla="*/ 2147483647 w 1050"/>
                <a:gd name="T47" fmla="*/ 2147483647 h 1056"/>
                <a:gd name="T48" fmla="*/ 2147483647 w 1050"/>
                <a:gd name="T49" fmla="*/ 2147483647 h 1056"/>
                <a:gd name="T50" fmla="*/ 2147483647 w 1050"/>
                <a:gd name="T51" fmla="*/ 2147483647 h 1056"/>
                <a:gd name="T52" fmla="*/ 2147483647 w 1050"/>
                <a:gd name="T53" fmla="*/ 2147483647 h 1056"/>
                <a:gd name="T54" fmla="*/ 2147483647 w 1050"/>
                <a:gd name="T55" fmla="*/ 2147483647 h 1056"/>
                <a:gd name="T56" fmla="*/ 2147483647 w 1050"/>
                <a:gd name="T57" fmla="*/ 2147483647 h 1056"/>
                <a:gd name="T58" fmla="*/ 2147483647 w 1050"/>
                <a:gd name="T59" fmla="*/ 2147483647 h 1056"/>
                <a:gd name="T60" fmla="*/ 2147483647 w 1050"/>
                <a:gd name="T61" fmla="*/ 2147483647 h 1056"/>
                <a:gd name="T62" fmla="*/ 2147483647 w 1050"/>
                <a:gd name="T63" fmla="*/ 2147483647 h 1056"/>
                <a:gd name="T64" fmla="*/ 2147483647 w 1050"/>
                <a:gd name="T65" fmla="*/ 2147483647 h 1056"/>
                <a:gd name="T66" fmla="*/ 2147483647 w 1050"/>
                <a:gd name="T67" fmla="*/ 2147483647 h 1056"/>
                <a:gd name="T68" fmla="*/ 2147483647 w 1050"/>
                <a:gd name="T69" fmla="*/ 2147483647 h 1056"/>
                <a:gd name="T70" fmla="*/ 2147483647 w 1050"/>
                <a:gd name="T71" fmla="*/ 2147483647 h 1056"/>
                <a:gd name="T72" fmla="*/ 2147483647 w 1050"/>
                <a:gd name="T73" fmla="*/ 2147483647 h 1056"/>
                <a:gd name="T74" fmla="*/ 2147483647 w 1050"/>
                <a:gd name="T75" fmla="*/ 2147483647 h 1056"/>
                <a:gd name="T76" fmla="*/ 2147483647 w 1050"/>
                <a:gd name="T77" fmla="*/ 2147483647 h 1056"/>
                <a:gd name="T78" fmla="*/ 2147483647 w 1050"/>
                <a:gd name="T79" fmla="*/ 2147483647 h 1056"/>
                <a:gd name="T80" fmla="*/ 2147483647 w 1050"/>
                <a:gd name="T81" fmla="*/ 2147483647 h 1056"/>
                <a:gd name="T82" fmla="*/ 2147483647 w 1050"/>
                <a:gd name="T83" fmla="*/ 2147483647 h 1056"/>
                <a:gd name="T84" fmla="*/ 2147483647 w 1050"/>
                <a:gd name="T85" fmla="*/ 2147483647 h 1056"/>
                <a:gd name="T86" fmla="*/ 2147483647 w 1050"/>
                <a:gd name="T87" fmla="*/ 2147483647 h 1056"/>
                <a:gd name="T88" fmla="*/ 2147483647 w 1050"/>
                <a:gd name="T89" fmla="*/ 2147483647 h 1056"/>
                <a:gd name="T90" fmla="*/ 2147483647 w 1050"/>
                <a:gd name="T91" fmla="*/ 2147483647 h 1056"/>
                <a:gd name="T92" fmla="*/ 2147483647 w 1050"/>
                <a:gd name="T93" fmla="*/ 2147483647 h 1056"/>
                <a:gd name="T94" fmla="*/ 2147483647 w 1050"/>
                <a:gd name="T95" fmla="*/ 2147483647 h 1056"/>
                <a:gd name="T96" fmla="*/ 2147483647 w 1050"/>
                <a:gd name="T97" fmla="*/ 2147483647 h 1056"/>
                <a:gd name="T98" fmla="*/ 2147483647 w 1050"/>
                <a:gd name="T99" fmla="*/ 2147483647 h 1056"/>
                <a:gd name="T100" fmla="*/ 2147483647 w 1050"/>
                <a:gd name="T101" fmla="*/ 2147483647 h 1056"/>
                <a:gd name="T102" fmla="*/ 2147483647 w 1050"/>
                <a:gd name="T103" fmla="*/ 2147483647 h 1056"/>
                <a:gd name="T104" fmla="*/ 2147483647 w 1050"/>
                <a:gd name="T105" fmla="*/ 2147483647 h 1056"/>
                <a:gd name="T106" fmla="*/ 2147483647 w 1050"/>
                <a:gd name="T107" fmla="*/ 2147483647 h 1056"/>
                <a:gd name="T108" fmla="*/ 2147483647 w 1050"/>
                <a:gd name="T109" fmla="*/ 2147483647 h 1056"/>
                <a:gd name="T110" fmla="*/ 2147483647 w 1050"/>
                <a:gd name="T111" fmla="*/ 2147483647 h 1056"/>
                <a:gd name="T112" fmla="*/ 2147483647 w 1050"/>
                <a:gd name="T113" fmla="*/ 2147483647 h 1056"/>
                <a:gd name="T114" fmla="*/ 2147483647 w 1050"/>
                <a:gd name="T115" fmla="*/ 2147483647 h 1056"/>
                <a:gd name="T116" fmla="*/ 2147483647 w 1050"/>
                <a:gd name="T117" fmla="*/ 2147483647 h 1056"/>
                <a:gd name="T118" fmla="*/ 2147483647 w 1050"/>
                <a:gd name="T119" fmla="*/ 2147483647 h 1056"/>
                <a:gd name="T120" fmla="*/ 2147483647 w 1050"/>
                <a:gd name="T121" fmla="*/ 2147483647 h 1056"/>
                <a:gd name="T122" fmla="*/ 2147483647 w 1050"/>
                <a:gd name="T123" fmla="*/ 2147483647 h 105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1050"/>
                <a:gd name="T187" fmla="*/ 0 h 1056"/>
                <a:gd name="T188" fmla="*/ 1050 w 1050"/>
                <a:gd name="T189" fmla="*/ 1056 h 1056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1050" h="1056">
                  <a:moveTo>
                    <a:pt x="1008" y="120"/>
                  </a:moveTo>
                  <a:lnTo>
                    <a:pt x="996" y="120"/>
                  </a:lnTo>
                  <a:lnTo>
                    <a:pt x="984" y="114"/>
                  </a:lnTo>
                  <a:lnTo>
                    <a:pt x="978" y="102"/>
                  </a:lnTo>
                  <a:lnTo>
                    <a:pt x="972" y="96"/>
                  </a:lnTo>
                  <a:lnTo>
                    <a:pt x="972" y="90"/>
                  </a:lnTo>
                  <a:lnTo>
                    <a:pt x="960" y="96"/>
                  </a:lnTo>
                  <a:lnTo>
                    <a:pt x="924" y="84"/>
                  </a:lnTo>
                  <a:lnTo>
                    <a:pt x="924" y="60"/>
                  </a:lnTo>
                  <a:lnTo>
                    <a:pt x="912" y="36"/>
                  </a:lnTo>
                  <a:lnTo>
                    <a:pt x="900" y="24"/>
                  </a:lnTo>
                  <a:lnTo>
                    <a:pt x="888" y="18"/>
                  </a:lnTo>
                  <a:lnTo>
                    <a:pt x="876" y="18"/>
                  </a:lnTo>
                  <a:lnTo>
                    <a:pt x="870" y="6"/>
                  </a:lnTo>
                  <a:lnTo>
                    <a:pt x="822" y="6"/>
                  </a:lnTo>
                  <a:lnTo>
                    <a:pt x="810" y="0"/>
                  </a:lnTo>
                  <a:lnTo>
                    <a:pt x="804" y="6"/>
                  </a:lnTo>
                  <a:lnTo>
                    <a:pt x="792" y="6"/>
                  </a:lnTo>
                  <a:lnTo>
                    <a:pt x="786" y="12"/>
                  </a:lnTo>
                  <a:lnTo>
                    <a:pt x="774" y="12"/>
                  </a:lnTo>
                  <a:lnTo>
                    <a:pt x="762" y="6"/>
                  </a:lnTo>
                  <a:lnTo>
                    <a:pt x="738" y="6"/>
                  </a:lnTo>
                  <a:lnTo>
                    <a:pt x="732" y="12"/>
                  </a:lnTo>
                  <a:lnTo>
                    <a:pt x="690" y="12"/>
                  </a:lnTo>
                  <a:lnTo>
                    <a:pt x="684" y="18"/>
                  </a:lnTo>
                  <a:lnTo>
                    <a:pt x="678" y="18"/>
                  </a:lnTo>
                  <a:lnTo>
                    <a:pt x="654" y="30"/>
                  </a:lnTo>
                  <a:lnTo>
                    <a:pt x="648" y="36"/>
                  </a:lnTo>
                  <a:lnTo>
                    <a:pt x="624" y="48"/>
                  </a:lnTo>
                  <a:lnTo>
                    <a:pt x="618" y="54"/>
                  </a:lnTo>
                  <a:lnTo>
                    <a:pt x="612" y="66"/>
                  </a:lnTo>
                  <a:lnTo>
                    <a:pt x="606" y="72"/>
                  </a:lnTo>
                  <a:lnTo>
                    <a:pt x="606" y="78"/>
                  </a:lnTo>
                  <a:lnTo>
                    <a:pt x="636" y="108"/>
                  </a:lnTo>
                  <a:lnTo>
                    <a:pt x="636" y="138"/>
                  </a:lnTo>
                  <a:lnTo>
                    <a:pt x="642" y="144"/>
                  </a:lnTo>
                  <a:lnTo>
                    <a:pt x="648" y="156"/>
                  </a:lnTo>
                  <a:lnTo>
                    <a:pt x="648" y="162"/>
                  </a:lnTo>
                  <a:lnTo>
                    <a:pt x="624" y="186"/>
                  </a:lnTo>
                  <a:lnTo>
                    <a:pt x="618" y="198"/>
                  </a:lnTo>
                  <a:lnTo>
                    <a:pt x="618" y="210"/>
                  </a:lnTo>
                  <a:lnTo>
                    <a:pt x="624" y="216"/>
                  </a:lnTo>
                  <a:lnTo>
                    <a:pt x="624" y="246"/>
                  </a:lnTo>
                  <a:lnTo>
                    <a:pt x="606" y="246"/>
                  </a:lnTo>
                  <a:lnTo>
                    <a:pt x="600" y="252"/>
                  </a:lnTo>
                  <a:lnTo>
                    <a:pt x="594" y="252"/>
                  </a:lnTo>
                  <a:lnTo>
                    <a:pt x="576" y="246"/>
                  </a:lnTo>
                  <a:lnTo>
                    <a:pt x="570" y="240"/>
                  </a:lnTo>
                  <a:lnTo>
                    <a:pt x="552" y="240"/>
                  </a:lnTo>
                  <a:lnTo>
                    <a:pt x="552" y="252"/>
                  </a:lnTo>
                  <a:lnTo>
                    <a:pt x="564" y="264"/>
                  </a:lnTo>
                  <a:lnTo>
                    <a:pt x="576" y="270"/>
                  </a:lnTo>
                  <a:lnTo>
                    <a:pt x="576" y="276"/>
                  </a:lnTo>
                  <a:lnTo>
                    <a:pt x="582" y="282"/>
                  </a:lnTo>
                  <a:lnTo>
                    <a:pt x="582" y="288"/>
                  </a:lnTo>
                  <a:lnTo>
                    <a:pt x="594" y="294"/>
                  </a:lnTo>
                  <a:lnTo>
                    <a:pt x="600" y="294"/>
                  </a:lnTo>
                  <a:lnTo>
                    <a:pt x="570" y="312"/>
                  </a:lnTo>
                  <a:lnTo>
                    <a:pt x="552" y="312"/>
                  </a:lnTo>
                  <a:lnTo>
                    <a:pt x="546" y="318"/>
                  </a:lnTo>
                  <a:lnTo>
                    <a:pt x="546" y="354"/>
                  </a:lnTo>
                  <a:lnTo>
                    <a:pt x="540" y="354"/>
                  </a:lnTo>
                  <a:lnTo>
                    <a:pt x="534" y="360"/>
                  </a:lnTo>
                  <a:lnTo>
                    <a:pt x="534" y="378"/>
                  </a:lnTo>
                  <a:lnTo>
                    <a:pt x="540" y="390"/>
                  </a:lnTo>
                  <a:lnTo>
                    <a:pt x="540" y="402"/>
                  </a:lnTo>
                  <a:lnTo>
                    <a:pt x="546" y="408"/>
                  </a:lnTo>
                  <a:lnTo>
                    <a:pt x="546" y="414"/>
                  </a:lnTo>
                  <a:lnTo>
                    <a:pt x="540" y="420"/>
                  </a:lnTo>
                  <a:lnTo>
                    <a:pt x="534" y="432"/>
                  </a:lnTo>
                  <a:lnTo>
                    <a:pt x="522" y="438"/>
                  </a:lnTo>
                  <a:lnTo>
                    <a:pt x="510" y="438"/>
                  </a:lnTo>
                  <a:lnTo>
                    <a:pt x="504" y="432"/>
                  </a:lnTo>
                  <a:lnTo>
                    <a:pt x="504" y="420"/>
                  </a:lnTo>
                  <a:lnTo>
                    <a:pt x="474" y="420"/>
                  </a:lnTo>
                  <a:lnTo>
                    <a:pt x="462" y="426"/>
                  </a:lnTo>
                  <a:lnTo>
                    <a:pt x="456" y="432"/>
                  </a:lnTo>
                  <a:lnTo>
                    <a:pt x="444" y="438"/>
                  </a:lnTo>
                  <a:lnTo>
                    <a:pt x="438" y="438"/>
                  </a:lnTo>
                  <a:lnTo>
                    <a:pt x="432" y="444"/>
                  </a:lnTo>
                  <a:lnTo>
                    <a:pt x="432" y="450"/>
                  </a:lnTo>
                  <a:lnTo>
                    <a:pt x="438" y="450"/>
                  </a:lnTo>
                  <a:lnTo>
                    <a:pt x="444" y="456"/>
                  </a:lnTo>
                  <a:lnTo>
                    <a:pt x="444" y="462"/>
                  </a:lnTo>
                  <a:lnTo>
                    <a:pt x="438" y="468"/>
                  </a:lnTo>
                  <a:lnTo>
                    <a:pt x="396" y="468"/>
                  </a:lnTo>
                  <a:lnTo>
                    <a:pt x="396" y="456"/>
                  </a:lnTo>
                  <a:lnTo>
                    <a:pt x="378" y="456"/>
                  </a:lnTo>
                  <a:lnTo>
                    <a:pt x="372" y="468"/>
                  </a:lnTo>
                  <a:lnTo>
                    <a:pt x="360" y="474"/>
                  </a:lnTo>
                  <a:lnTo>
                    <a:pt x="354" y="486"/>
                  </a:lnTo>
                  <a:lnTo>
                    <a:pt x="354" y="504"/>
                  </a:lnTo>
                  <a:lnTo>
                    <a:pt x="360" y="516"/>
                  </a:lnTo>
                  <a:lnTo>
                    <a:pt x="360" y="534"/>
                  </a:lnTo>
                  <a:lnTo>
                    <a:pt x="366" y="540"/>
                  </a:lnTo>
                  <a:lnTo>
                    <a:pt x="366" y="570"/>
                  </a:lnTo>
                  <a:lnTo>
                    <a:pt x="360" y="576"/>
                  </a:lnTo>
                  <a:lnTo>
                    <a:pt x="354" y="576"/>
                  </a:lnTo>
                  <a:lnTo>
                    <a:pt x="306" y="600"/>
                  </a:lnTo>
                  <a:lnTo>
                    <a:pt x="276" y="600"/>
                  </a:lnTo>
                  <a:lnTo>
                    <a:pt x="258" y="606"/>
                  </a:lnTo>
                  <a:lnTo>
                    <a:pt x="234" y="606"/>
                  </a:lnTo>
                  <a:lnTo>
                    <a:pt x="228" y="612"/>
                  </a:lnTo>
                  <a:lnTo>
                    <a:pt x="204" y="612"/>
                  </a:lnTo>
                  <a:lnTo>
                    <a:pt x="204" y="606"/>
                  </a:lnTo>
                  <a:lnTo>
                    <a:pt x="150" y="606"/>
                  </a:lnTo>
                  <a:lnTo>
                    <a:pt x="144" y="612"/>
                  </a:lnTo>
                  <a:lnTo>
                    <a:pt x="138" y="612"/>
                  </a:lnTo>
                  <a:lnTo>
                    <a:pt x="120" y="618"/>
                  </a:lnTo>
                  <a:lnTo>
                    <a:pt x="102" y="618"/>
                  </a:lnTo>
                  <a:lnTo>
                    <a:pt x="78" y="606"/>
                  </a:lnTo>
                  <a:lnTo>
                    <a:pt x="60" y="600"/>
                  </a:lnTo>
                  <a:lnTo>
                    <a:pt x="42" y="588"/>
                  </a:lnTo>
                  <a:lnTo>
                    <a:pt x="30" y="582"/>
                  </a:lnTo>
                  <a:lnTo>
                    <a:pt x="0" y="582"/>
                  </a:lnTo>
                  <a:lnTo>
                    <a:pt x="24" y="606"/>
                  </a:lnTo>
                  <a:lnTo>
                    <a:pt x="30" y="618"/>
                  </a:lnTo>
                  <a:lnTo>
                    <a:pt x="36" y="624"/>
                  </a:lnTo>
                  <a:lnTo>
                    <a:pt x="48" y="642"/>
                  </a:lnTo>
                  <a:lnTo>
                    <a:pt x="60" y="654"/>
                  </a:lnTo>
                  <a:lnTo>
                    <a:pt x="66" y="672"/>
                  </a:lnTo>
                  <a:lnTo>
                    <a:pt x="78" y="690"/>
                  </a:lnTo>
                  <a:lnTo>
                    <a:pt x="84" y="696"/>
                  </a:lnTo>
                  <a:lnTo>
                    <a:pt x="102" y="696"/>
                  </a:lnTo>
                  <a:lnTo>
                    <a:pt x="114" y="690"/>
                  </a:lnTo>
                  <a:lnTo>
                    <a:pt x="126" y="708"/>
                  </a:lnTo>
                  <a:lnTo>
                    <a:pt x="150" y="708"/>
                  </a:lnTo>
                  <a:lnTo>
                    <a:pt x="144" y="738"/>
                  </a:lnTo>
                  <a:lnTo>
                    <a:pt x="150" y="738"/>
                  </a:lnTo>
                  <a:lnTo>
                    <a:pt x="150" y="762"/>
                  </a:lnTo>
                  <a:lnTo>
                    <a:pt x="156" y="774"/>
                  </a:lnTo>
                  <a:lnTo>
                    <a:pt x="156" y="786"/>
                  </a:lnTo>
                  <a:lnTo>
                    <a:pt x="174" y="786"/>
                  </a:lnTo>
                  <a:lnTo>
                    <a:pt x="180" y="792"/>
                  </a:lnTo>
                  <a:lnTo>
                    <a:pt x="186" y="804"/>
                  </a:lnTo>
                  <a:lnTo>
                    <a:pt x="192" y="822"/>
                  </a:lnTo>
                  <a:lnTo>
                    <a:pt x="192" y="834"/>
                  </a:lnTo>
                  <a:lnTo>
                    <a:pt x="186" y="840"/>
                  </a:lnTo>
                  <a:lnTo>
                    <a:pt x="180" y="840"/>
                  </a:lnTo>
                  <a:lnTo>
                    <a:pt x="180" y="834"/>
                  </a:lnTo>
                  <a:lnTo>
                    <a:pt x="150" y="834"/>
                  </a:lnTo>
                  <a:lnTo>
                    <a:pt x="138" y="840"/>
                  </a:lnTo>
                  <a:lnTo>
                    <a:pt x="132" y="846"/>
                  </a:lnTo>
                  <a:lnTo>
                    <a:pt x="132" y="852"/>
                  </a:lnTo>
                  <a:lnTo>
                    <a:pt x="126" y="852"/>
                  </a:lnTo>
                  <a:lnTo>
                    <a:pt x="126" y="858"/>
                  </a:lnTo>
                  <a:lnTo>
                    <a:pt x="120" y="864"/>
                  </a:lnTo>
                  <a:lnTo>
                    <a:pt x="108" y="864"/>
                  </a:lnTo>
                  <a:lnTo>
                    <a:pt x="102" y="882"/>
                  </a:lnTo>
                  <a:lnTo>
                    <a:pt x="96" y="888"/>
                  </a:lnTo>
                  <a:lnTo>
                    <a:pt x="96" y="894"/>
                  </a:lnTo>
                  <a:lnTo>
                    <a:pt x="84" y="906"/>
                  </a:lnTo>
                  <a:lnTo>
                    <a:pt x="84" y="936"/>
                  </a:lnTo>
                  <a:lnTo>
                    <a:pt x="90" y="948"/>
                  </a:lnTo>
                  <a:lnTo>
                    <a:pt x="90" y="954"/>
                  </a:lnTo>
                  <a:lnTo>
                    <a:pt x="96" y="948"/>
                  </a:lnTo>
                  <a:lnTo>
                    <a:pt x="108" y="948"/>
                  </a:lnTo>
                  <a:lnTo>
                    <a:pt x="114" y="942"/>
                  </a:lnTo>
                  <a:lnTo>
                    <a:pt x="120" y="942"/>
                  </a:lnTo>
                  <a:lnTo>
                    <a:pt x="126" y="948"/>
                  </a:lnTo>
                  <a:lnTo>
                    <a:pt x="138" y="948"/>
                  </a:lnTo>
                  <a:lnTo>
                    <a:pt x="150" y="954"/>
                  </a:lnTo>
                  <a:lnTo>
                    <a:pt x="174" y="954"/>
                  </a:lnTo>
                  <a:lnTo>
                    <a:pt x="210" y="936"/>
                  </a:lnTo>
                  <a:lnTo>
                    <a:pt x="216" y="930"/>
                  </a:lnTo>
                  <a:lnTo>
                    <a:pt x="222" y="930"/>
                  </a:lnTo>
                  <a:lnTo>
                    <a:pt x="234" y="936"/>
                  </a:lnTo>
                  <a:lnTo>
                    <a:pt x="276" y="936"/>
                  </a:lnTo>
                  <a:lnTo>
                    <a:pt x="288" y="930"/>
                  </a:lnTo>
                  <a:lnTo>
                    <a:pt x="300" y="930"/>
                  </a:lnTo>
                  <a:lnTo>
                    <a:pt x="306" y="924"/>
                  </a:lnTo>
                  <a:lnTo>
                    <a:pt x="312" y="924"/>
                  </a:lnTo>
                  <a:lnTo>
                    <a:pt x="348" y="930"/>
                  </a:lnTo>
                  <a:lnTo>
                    <a:pt x="354" y="924"/>
                  </a:lnTo>
                  <a:lnTo>
                    <a:pt x="366" y="918"/>
                  </a:lnTo>
                  <a:lnTo>
                    <a:pt x="372" y="912"/>
                  </a:lnTo>
                  <a:lnTo>
                    <a:pt x="384" y="912"/>
                  </a:lnTo>
                  <a:lnTo>
                    <a:pt x="396" y="918"/>
                  </a:lnTo>
                  <a:lnTo>
                    <a:pt x="408" y="930"/>
                  </a:lnTo>
                  <a:lnTo>
                    <a:pt x="432" y="978"/>
                  </a:lnTo>
                  <a:lnTo>
                    <a:pt x="444" y="984"/>
                  </a:lnTo>
                  <a:lnTo>
                    <a:pt x="450" y="990"/>
                  </a:lnTo>
                  <a:lnTo>
                    <a:pt x="468" y="996"/>
                  </a:lnTo>
                  <a:lnTo>
                    <a:pt x="486" y="996"/>
                  </a:lnTo>
                  <a:lnTo>
                    <a:pt x="522" y="1008"/>
                  </a:lnTo>
                  <a:lnTo>
                    <a:pt x="540" y="1044"/>
                  </a:lnTo>
                  <a:lnTo>
                    <a:pt x="552" y="1056"/>
                  </a:lnTo>
                  <a:lnTo>
                    <a:pt x="570" y="1056"/>
                  </a:lnTo>
                  <a:lnTo>
                    <a:pt x="588" y="1050"/>
                  </a:lnTo>
                  <a:lnTo>
                    <a:pt x="582" y="1044"/>
                  </a:lnTo>
                  <a:lnTo>
                    <a:pt x="582" y="1032"/>
                  </a:lnTo>
                  <a:lnTo>
                    <a:pt x="594" y="1020"/>
                  </a:lnTo>
                  <a:lnTo>
                    <a:pt x="606" y="1020"/>
                  </a:lnTo>
                  <a:lnTo>
                    <a:pt x="618" y="1026"/>
                  </a:lnTo>
                  <a:lnTo>
                    <a:pt x="624" y="1032"/>
                  </a:lnTo>
                  <a:lnTo>
                    <a:pt x="648" y="1020"/>
                  </a:lnTo>
                  <a:lnTo>
                    <a:pt x="648" y="1026"/>
                  </a:lnTo>
                  <a:lnTo>
                    <a:pt x="654" y="1032"/>
                  </a:lnTo>
                  <a:lnTo>
                    <a:pt x="678" y="1032"/>
                  </a:lnTo>
                  <a:lnTo>
                    <a:pt x="690" y="1020"/>
                  </a:lnTo>
                  <a:lnTo>
                    <a:pt x="702" y="1014"/>
                  </a:lnTo>
                  <a:lnTo>
                    <a:pt x="708" y="1014"/>
                  </a:lnTo>
                  <a:lnTo>
                    <a:pt x="708" y="1026"/>
                  </a:lnTo>
                  <a:lnTo>
                    <a:pt x="714" y="1032"/>
                  </a:lnTo>
                  <a:lnTo>
                    <a:pt x="732" y="1032"/>
                  </a:lnTo>
                  <a:lnTo>
                    <a:pt x="738" y="1026"/>
                  </a:lnTo>
                  <a:lnTo>
                    <a:pt x="750" y="1020"/>
                  </a:lnTo>
                  <a:lnTo>
                    <a:pt x="750" y="996"/>
                  </a:lnTo>
                  <a:lnTo>
                    <a:pt x="744" y="990"/>
                  </a:lnTo>
                  <a:lnTo>
                    <a:pt x="738" y="978"/>
                  </a:lnTo>
                  <a:lnTo>
                    <a:pt x="714" y="936"/>
                  </a:lnTo>
                  <a:lnTo>
                    <a:pt x="714" y="912"/>
                  </a:lnTo>
                  <a:lnTo>
                    <a:pt x="690" y="912"/>
                  </a:lnTo>
                  <a:lnTo>
                    <a:pt x="678" y="900"/>
                  </a:lnTo>
                  <a:lnTo>
                    <a:pt x="672" y="888"/>
                  </a:lnTo>
                  <a:lnTo>
                    <a:pt x="666" y="882"/>
                  </a:lnTo>
                  <a:lnTo>
                    <a:pt x="672" y="852"/>
                  </a:lnTo>
                  <a:lnTo>
                    <a:pt x="672" y="834"/>
                  </a:lnTo>
                  <a:lnTo>
                    <a:pt x="642" y="840"/>
                  </a:lnTo>
                  <a:lnTo>
                    <a:pt x="636" y="840"/>
                  </a:lnTo>
                  <a:lnTo>
                    <a:pt x="624" y="834"/>
                  </a:lnTo>
                  <a:lnTo>
                    <a:pt x="618" y="828"/>
                  </a:lnTo>
                  <a:lnTo>
                    <a:pt x="618" y="804"/>
                  </a:lnTo>
                  <a:lnTo>
                    <a:pt x="624" y="792"/>
                  </a:lnTo>
                  <a:lnTo>
                    <a:pt x="636" y="780"/>
                  </a:lnTo>
                  <a:lnTo>
                    <a:pt x="642" y="768"/>
                  </a:lnTo>
                  <a:lnTo>
                    <a:pt x="648" y="762"/>
                  </a:lnTo>
                  <a:lnTo>
                    <a:pt x="654" y="750"/>
                  </a:lnTo>
                  <a:lnTo>
                    <a:pt x="654" y="744"/>
                  </a:lnTo>
                  <a:lnTo>
                    <a:pt x="666" y="732"/>
                  </a:lnTo>
                  <a:lnTo>
                    <a:pt x="678" y="726"/>
                  </a:lnTo>
                  <a:lnTo>
                    <a:pt x="684" y="726"/>
                  </a:lnTo>
                  <a:lnTo>
                    <a:pt x="690" y="732"/>
                  </a:lnTo>
                  <a:lnTo>
                    <a:pt x="690" y="744"/>
                  </a:lnTo>
                  <a:lnTo>
                    <a:pt x="696" y="750"/>
                  </a:lnTo>
                  <a:lnTo>
                    <a:pt x="702" y="750"/>
                  </a:lnTo>
                  <a:lnTo>
                    <a:pt x="726" y="738"/>
                  </a:lnTo>
                  <a:lnTo>
                    <a:pt x="732" y="732"/>
                  </a:lnTo>
                  <a:lnTo>
                    <a:pt x="738" y="738"/>
                  </a:lnTo>
                  <a:lnTo>
                    <a:pt x="756" y="738"/>
                  </a:lnTo>
                  <a:lnTo>
                    <a:pt x="762" y="732"/>
                  </a:lnTo>
                  <a:lnTo>
                    <a:pt x="768" y="720"/>
                  </a:lnTo>
                  <a:lnTo>
                    <a:pt x="774" y="714"/>
                  </a:lnTo>
                  <a:lnTo>
                    <a:pt x="774" y="708"/>
                  </a:lnTo>
                  <a:lnTo>
                    <a:pt x="792" y="696"/>
                  </a:lnTo>
                  <a:lnTo>
                    <a:pt x="792" y="678"/>
                  </a:lnTo>
                  <a:lnTo>
                    <a:pt x="798" y="672"/>
                  </a:lnTo>
                  <a:lnTo>
                    <a:pt x="798" y="666"/>
                  </a:lnTo>
                  <a:lnTo>
                    <a:pt x="804" y="660"/>
                  </a:lnTo>
                  <a:lnTo>
                    <a:pt x="828" y="648"/>
                  </a:lnTo>
                  <a:lnTo>
                    <a:pt x="840" y="636"/>
                  </a:lnTo>
                  <a:lnTo>
                    <a:pt x="846" y="618"/>
                  </a:lnTo>
                  <a:lnTo>
                    <a:pt x="846" y="606"/>
                  </a:lnTo>
                  <a:lnTo>
                    <a:pt x="852" y="588"/>
                  </a:lnTo>
                  <a:lnTo>
                    <a:pt x="852" y="576"/>
                  </a:lnTo>
                  <a:lnTo>
                    <a:pt x="858" y="570"/>
                  </a:lnTo>
                  <a:lnTo>
                    <a:pt x="870" y="564"/>
                  </a:lnTo>
                  <a:lnTo>
                    <a:pt x="876" y="558"/>
                  </a:lnTo>
                  <a:lnTo>
                    <a:pt x="888" y="558"/>
                  </a:lnTo>
                  <a:lnTo>
                    <a:pt x="870" y="534"/>
                  </a:lnTo>
                  <a:lnTo>
                    <a:pt x="894" y="498"/>
                  </a:lnTo>
                  <a:lnTo>
                    <a:pt x="924" y="480"/>
                  </a:lnTo>
                  <a:lnTo>
                    <a:pt x="924" y="474"/>
                  </a:lnTo>
                  <a:lnTo>
                    <a:pt x="912" y="462"/>
                  </a:lnTo>
                  <a:lnTo>
                    <a:pt x="906" y="450"/>
                  </a:lnTo>
                  <a:lnTo>
                    <a:pt x="906" y="414"/>
                  </a:lnTo>
                  <a:lnTo>
                    <a:pt x="912" y="408"/>
                  </a:lnTo>
                  <a:lnTo>
                    <a:pt x="924" y="408"/>
                  </a:lnTo>
                  <a:lnTo>
                    <a:pt x="948" y="396"/>
                  </a:lnTo>
                  <a:lnTo>
                    <a:pt x="954" y="390"/>
                  </a:lnTo>
                  <a:lnTo>
                    <a:pt x="954" y="384"/>
                  </a:lnTo>
                  <a:lnTo>
                    <a:pt x="948" y="378"/>
                  </a:lnTo>
                  <a:lnTo>
                    <a:pt x="936" y="372"/>
                  </a:lnTo>
                  <a:lnTo>
                    <a:pt x="900" y="372"/>
                  </a:lnTo>
                  <a:lnTo>
                    <a:pt x="894" y="336"/>
                  </a:lnTo>
                  <a:lnTo>
                    <a:pt x="876" y="336"/>
                  </a:lnTo>
                  <a:lnTo>
                    <a:pt x="864" y="318"/>
                  </a:lnTo>
                  <a:lnTo>
                    <a:pt x="846" y="318"/>
                  </a:lnTo>
                  <a:lnTo>
                    <a:pt x="846" y="306"/>
                  </a:lnTo>
                  <a:lnTo>
                    <a:pt x="852" y="294"/>
                  </a:lnTo>
                  <a:lnTo>
                    <a:pt x="852" y="288"/>
                  </a:lnTo>
                  <a:lnTo>
                    <a:pt x="846" y="288"/>
                  </a:lnTo>
                  <a:lnTo>
                    <a:pt x="834" y="276"/>
                  </a:lnTo>
                  <a:lnTo>
                    <a:pt x="834" y="270"/>
                  </a:lnTo>
                  <a:lnTo>
                    <a:pt x="840" y="264"/>
                  </a:lnTo>
                  <a:lnTo>
                    <a:pt x="846" y="252"/>
                  </a:lnTo>
                  <a:lnTo>
                    <a:pt x="852" y="246"/>
                  </a:lnTo>
                  <a:lnTo>
                    <a:pt x="822" y="240"/>
                  </a:lnTo>
                  <a:lnTo>
                    <a:pt x="828" y="228"/>
                  </a:lnTo>
                  <a:lnTo>
                    <a:pt x="804" y="210"/>
                  </a:lnTo>
                  <a:lnTo>
                    <a:pt x="804" y="204"/>
                  </a:lnTo>
                  <a:lnTo>
                    <a:pt x="810" y="192"/>
                  </a:lnTo>
                  <a:lnTo>
                    <a:pt x="834" y="180"/>
                  </a:lnTo>
                  <a:lnTo>
                    <a:pt x="876" y="180"/>
                  </a:lnTo>
                  <a:lnTo>
                    <a:pt x="894" y="186"/>
                  </a:lnTo>
                  <a:lnTo>
                    <a:pt x="912" y="186"/>
                  </a:lnTo>
                  <a:lnTo>
                    <a:pt x="918" y="192"/>
                  </a:lnTo>
                  <a:lnTo>
                    <a:pt x="918" y="204"/>
                  </a:lnTo>
                  <a:lnTo>
                    <a:pt x="930" y="204"/>
                  </a:lnTo>
                  <a:lnTo>
                    <a:pt x="942" y="198"/>
                  </a:lnTo>
                  <a:lnTo>
                    <a:pt x="948" y="192"/>
                  </a:lnTo>
                  <a:lnTo>
                    <a:pt x="960" y="186"/>
                  </a:lnTo>
                  <a:lnTo>
                    <a:pt x="966" y="180"/>
                  </a:lnTo>
                  <a:lnTo>
                    <a:pt x="972" y="186"/>
                  </a:lnTo>
                  <a:lnTo>
                    <a:pt x="978" y="180"/>
                  </a:lnTo>
                  <a:lnTo>
                    <a:pt x="1002" y="180"/>
                  </a:lnTo>
                  <a:lnTo>
                    <a:pt x="1002" y="162"/>
                  </a:lnTo>
                  <a:lnTo>
                    <a:pt x="1026" y="156"/>
                  </a:lnTo>
                  <a:lnTo>
                    <a:pt x="1050" y="120"/>
                  </a:lnTo>
                  <a:lnTo>
                    <a:pt x="1008" y="12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endParaRPr>
            </a:p>
          </p:txBody>
        </p:sp>
        <p:sp>
          <p:nvSpPr>
            <p:cNvPr id="72" name="Parcel Islands" descr="© INSCALE GmbH, 05.05.2010&#10;http://www.presentationload.com/"/>
            <p:cNvSpPr>
              <a:spLocks noEditPoints="1"/>
            </p:cNvSpPr>
            <p:nvPr/>
          </p:nvSpPr>
          <p:spPr bwMode="gray">
            <a:xfrm>
              <a:off x="7008784" y="3872669"/>
              <a:ext cx="30716" cy="18372"/>
            </a:xfrm>
            <a:custGeom>
              <a:avLst/>
              <a:gdLst>
                <a:gd name="T0" fmla="*/ 2147483647 w 96"/>
                <a:gd name="T1" fmla="*/ 2147483647 h 66"/>
                <a:gd name="T2" fmla="*/ 2147483647 w 96"/>
                <a:gd name="T3" fmla="*/ 2147483647 h 66"/>
                <a:gd name="T4" fmla="*/ 0 w 96"/>
                <a:gd name="T5" fmla="*/ 2147483647 h 66"/>
                <a:gd name="T6" fmla="*/ 0 w 96"/>
                <a:gd name="T7" fmla="*/ 2147483647 h 66"/>
                <a:gd name="T8" fmla="*/ 2147483647 w 96"/>
                <a:gd name="T9" fmla="*/ 2147483647 h 66"/>
                <a:gd name="T10" fmla="*/ 2147483647 w 96"/>
                <a:gd name="T11" fmla="*/ 2147483647 h 66"/>
                <a:gd name="T12" fmla="*/ 2147483647 w 96"/>
                <a:gd name="T13" fmla="*/ 2147483647 h 66"/>
                <a:gd name="T14" fmla="*/ 2147483647 w 96"/>
                <a:gd name="T15" fmla="*/ 2147483647 h 66"/>
                <a:gd name="T16" fmla="*/ 2147483647 w 96"/>
                <a:gd name="T17" fmla="*/ 2147483647 h 66"/>
                <a:gd name="T18" fmla="*/ 2147483647 w 96"/>
                <a:gd name="T19" fmla="*/ 0 h 66"/>
                <a:gd name="T20" fmla="*/ 2147483647 w 96"/>
                <a:gd name="T21" fmla="*/ 2147483647 h 66"/>
                <a:gd name="T22" fmla="*/ 2147483647 w 96"/>
                <a:gd name="T23" fmla="*/ 2147483647 h 66"/>
                <a:gd name="T24" fmla="*/ 2147483647 w 96"/>
                <a:gd name="T25" fmla="*/ 2147483647 h 66"/>
                <a:gd name="T26" fmla="*/ 2147483647 w 96"/>
                <a:gd name="T27" fmla="*/ 2147483647 h 66"/>
                <a:gd name="T28" fmla="*/ 2147483647 w 96"/>
                <a:gd name="T29" fmla="*/ 0 h 66"/>
                <a:gd name="T30" fmla="*/ 2147483647 w 96"/>
                <a:gd name="T31" fmla="*/ 0 h 66"/>
                <a:gd name="T32" fmla="*/ 2147483647 w 96"/>
                <a:gd name="T33" fmla="*/ 2147483647 h 66"/>
                <a:gd name="T34" fmla="*/ 2147483647 w 96"/>
                <a:gd name="T35" fmla="*/ 2147483647 h 66"/>
                <a:gd name="T36" fmla="*/ 2147483647 w 96"/>
                <a:gd name="T37" fmla="*/ 2147483647 h 66"/>
                <a:gd name="T38" fmla="*/ 2147483647 w 96"/>
                <a:gd name="T39" fmla="*/ 2147483647 h 66"/>
                <a:gd name="T40" fmla="*/ 2147483647 w 96"/>
                <a:gd name="T41" fmla="*/ 2147483647 h 66"/>
                <a:gd name="T42" fmla="*/ 2147483647 w 96"/>
                <a:gd name="T43" fmla="*/ 2147483647 h 66"/>
                <a:gd name="T44" fmla="*/ 2147483647 w 96"/>
                <a:gd name="T45" fmla="*/ 2147483647 h 6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96"/>
                <a:gd name="T70" fmla="*/ 0 h 66"/>
                <a:gd name="T71" fmla="*/ 96 w 96"/>
                <a:gd name="T72" fmla="*/ 66 h 6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96" h="66">
                  <a:moveTo>
                    <a:pt x="12" y="42"/>
                  </a:moveTo>
                  <a:lnTo>
                    <a:pt x="6" y="42"/>
                  </a:lnTo>
                  <a:lnTo>
                    <a:pt x="0" y="48"/>
                  </a:lnTo>
                  <a:lnTo>
                    <a:pt x="0" y="60"/>
                  </a:lnTo>
                  <a:lnTo>
                    <a:pt x="6" y="66"/>
                  </a:lnTo>
                  <a:lnTo>
                    <a:pt x="12" y="66"/>
                  </a:lnTo>
                  <a:lnTo>
                    <a:pt x="24" y="54"/>
                  </a:lnTo>
                  <a:lnTo>
                    <a:pt x="24" y="42"/>
                  </a:lnTo>
                  <a:lnTo>
                    <a:pt x="12" y="42"/>
                  </a:lnTo>
                  <a:close/>
                  <a:moveTo>
                    <a:pt x="42" y="0"/>
                  </a:moveTo>
                  <a:lnTo>
                    <a:pt x="42" y="18"/>
                  </a:lnTo>
                  <a:lnTo>
                    <a:pt x="54" y="30"/>
                  </a:lnTo>
                  <a:lnTo>
                    <a:pt x="60" y="30"/>
                  </a:lnTo>
                  <a:lnTo>
                    <a:pt x="72" y="24"/>
                  </a:lnTo>
                  <a:lnTo>
                    <a:pt x="48" y="0"/>
                  </a:lnTo>
                  <a:lnTo>
                    <a:pt x="42" y="0"/>
                  </a:lnTo>
                  <a:close/>
                  <a:moveTo>
                    <a:pt x="96" y="36"/>
                  </a:moveTo>
                  <a:lnTo>
                    <a:pt x="78" y="36"/>
                  </a:lnTo>
                  <a:lnTo>
                    <a:pt x="72" y="42"/>
                  </a:lnTo>
                  <a:lnTo>
                    <a:pt x="72" y="54"/>
                  </a:lnTo>
                  <a:lnTo>
                    <a:pt x="84" y="60"/>
                  </a:lnTo>
                  <a:lnTo>
                    <a:pt x="96" y="48"/>
                  </a:lnTo>
                  <a:lnTo>
                    <a:pt x="96" y="36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endParaRPr>
            </a:p>
          </p:txBody>
        </p:sp>
        <p:sp>
          <p:nvSpPr>
            <p:cNvPr id="73" name="Oman" descr="© INSCALE GmbH, 05.05.2010&#10;http://www.presentationload.com/"/>
            <p:cNvSpPr>
              <a:spLocks/>
            </p:cNvSpPr>
            <p:nvPr/>
          </p:nvSpPr>
          <p:spPr bwMode="gray">
            <a:xfrm>
              <a:off x="5653433" y="3677927"/>
              <a:ext cx="175338" cy="208215"/>
            </a:xfrm>
            <a:custGeom>
              <a:avLst/>
              <a:gdLst>
                <a:gd name="T0" fmla="*/ 2147483647 w 540"/>
                <a:gd name="T1" fmla="*/ 2147483647 h 672"/>
                <a:gd name="T2" fmla="*/ 2147483647 w 540"/>
                <a:gd name="T3" fmla="*/ 2147483647 h 672"/>
                <a:gd name="T4" fmla="*/ 2147483647 w 540"/>
                <a:gd name="T5" fmla="*/ 2147483647 h 672"/>
                <a:gd name="T6" fmla="*/ 2147483647 w 540"/>
                <a:gd name="T7" fmla="*/ 2147483647 h 672"/>
                <a:gd name="T8" fmla="*/ 2147483647 w 540"/>
                <a:gd name="T9" fmla="*/ 2147483647 h 672"/>
                <a:gd name="T10" fmla="*/ 2147483647 w 540"/>
                <a:gd name="T11" fmla="*/ 2147483647 h 672"/>
                <a:gd name="T12" fmla="*/ 2147483647 w 540"/>
                <a:gd name="T13" fmla="*/ 2147483647 h 672"/>
                <a:gd name="T14" fmla="*/ 2147483647 w 540"/>
                <a:gd name="T15" fmla="*/ 2147483647 h 672"/>
                <a:gd name="T16" fmla="*/ 2147483647 w 540"/>
                <a:gd name="T17" fmla="*/ 2147483647 h 672"/>
                <a:gd name="T18" fmla="*/ 2147483647 w 540"/>
                <a:gd name="T19" fmla="*/ 2147483647 h 672"/>
                <a:gd name="T20" fmla="*/ 2147483647 w 540"/>
                <a:gd name="T21" fmla="*/ 2147483647 h 672"/>
                <a:gd name="T22" fmla="*/ 2147483647 w 540"/>
                <a:gd name="T23" fmla="*/ 2147483647 h 672"/>
                <a:gd name="T24" fmla="*/ 2147483647 w 540"/>
                <a:gd name="T25" fmla="*/ 2147483647 h 672"/>
                <a:gd name="T26" fmla="*/ 2147483647 w 540"/>
                <a:gd name="T27" fmla="*/ 2147483647 h 672"/>
                <a:gd name="T28" fmla="*/ 2147483647 w 540"/>
                <a:gd name="T29" fmla="*/ 2147483647 h 672"/>
                <a:gd name="T30" fmla="*/ 2147483647 w 540"/>
                <a:gd name="T31" fmla="*/ 2147483647 h 672"/>
                <a:gd name="T32" fmla="*/ 2147483647 w 540"/>
                <a:gd name="T33" fmla="*/ 2147483647 h 672"/>
                <a:gd name="T34" fmla="*/ 2147483647 w 540"/>
                <a:gd name="T35" fmla="*/ 2147483647 h 672"/>
                <a:gd name="T36" fmla="*/ 2147483647 w 540"/>
                <a:gd name="T37" fmla="*/ 2147483647 h 672"/>
                <a:gd name="T38" fmla="*/ 2147483647 w 540"/>
                <a:gd name="T39" fmla="*/ 2147483647 h 672"/>
                <a:gd name="T40" fmla="*/ 2147483647 w 540"/>
                <a:gd name="T41" fmla="*/ 2147483647 h 672"/>
                <a:gd name="T42" fmla="*/ 2147483647 w 540"/>
                <a:gd name="T43" fmla="*/ 2147483647 h 672"/>
                <a:gd name="T44" fmla="*/ 2147483647 w 540"/>
                <a:gd name="T45" fmla="*/ 2147483647 h 672"/>
                <a:gd name="T46" fmla="*/ 2147483647 w 540"/>
                <a:gd name="T47" fmla="*/ 2147483647 h 672"/>
                <a:gd name="T48" fmla="*/ 2147483647 w 540"/>
                <a:gd name="T49" fmla="*/ 2147483647 h 672"/>
                <a:gd name="T50" fmla="*/ 2147483647 w 540"/>
                <a:gd name="T51" fmla="*/ 0 h 672"/>
                <a:gd name="T52" fmla="*/ 2147483647 w 540"/>
                <a:gd name="T53" fmla="*/ 2147483647 h 672"/>
                <a:gd name="T54" fmla="*/ 2147483647 w 540"/>
                <a:gd name="T55" fmla="*/ 2147483647 h 672"/>
                <a:gd name="T56" fmla="*/ 2147483647 w 540"/>
                <a:gd name="T57" fmla="*/ 2147483647 h 672"/>
                <a:gd name="T58" fmla="*/ 2147483647 w 540"/>
                <a:gd name="T59" fmla="*/ 2147483647 h 672"/>
                <a:gd name="T60" fmla="*/ 2147483647 w 540"/>
                <a:gd name="T61" fmla="*/ 2147483647 h 672"/>
                <a:gd name="T62" fmla="*/ 2147483647 w 540"/>
                <a:gd name="T63" fmla="*/ 2147483647 h 672"/>
                <a:gd name="T64" fmla="*/ 2147483647 w 540"/>
                <a:gd name="T65" fmla="*/ 2147483647 h 672"/>
                <a:gd name="T66" fmla="*/ 2147483647 w 540"/>
                <a:gd name="T67" fmla="*/ 2147483647 h 672"/>
                <a:gd name="T68" fmla="*/ 2147483647 w 540"/>
                <a:gd name="T69" fmla="*/ 2147483647 h 672"/>
                <a:gd name="T70" fmla="*/ 2147483647 w 540"/>
                <a:gd name="T71" fmla="*/ 2147483647 h 672"/>
                <a:gd name="T72" fmla="*/ 2147483647 w 540"/>
                <a:gd name="T73" fmla="*/ 2147483647 h 672"/>
                <a:gd name="T74" fmla="*/ 2147483647 w 540"/>
                <a:gd name="T75" fmla="*/ 2147483647 h 672"/>
                <a:gd name="T76" fmla="*/ 2147483647 w 540"/>
                <a:gd name="T77" fmla="*/ 2147483647 h 672"/>
                <a:gd name="T78" fmla="*/ 2147483647 w 540"/>
                <a:gd name="T79" fmla="*/ 2147483647 h 672"/>
                <a:gd name="T80" fmla="*/ 2147483647 w 540"/>
                <a:gd name="T81" fmla="*/ 2147483647 h 672"/>
                <a:gd name="T82" fmla="*/ 2147483647 w 540"/>
                <a:gd name="T83" fmla="*/ 2147483647 h 672"/>
                <a:gd name="T84" fmla="*/ 2147483647 w 540"/>
                <a:gd name="T85" fmla="*/ 2147483647 h 672"/>
                <a:gd name="T86" fmla="*/ 2147483647 w 540"/>
                <a:gd name="T87" fmla="*/ 2147483647 h 672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540"/>
                <a:gd name="T133" fmla="*/ 0 h 672"/>
                <a:gd name="T134" fmla="*/ 540 w 540"/>
                <a:gd name="T135" fmla="*/ 672 h 672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540" h="672">
                  <a:moveTo>
                    <a:pt x="258" y="564"/>
                  </a:moveTo>
                  <a:lnTo>
                    <a:pt x="276" y="564"/>
                  </a:lnTo>
                  <a:lnTo>
                    <a:pt x="288" y="558"/>
                  </a:lnTo>
                  <a:lnTo>
                    <a:pt x="306" y="552"/>
                  </a:lnTo>
                  <a:lnTo>
                    <a:pt x="330" y="540"/>
                  </a:lnTo>
                  <a:lnTo>
                    <a:pt x="336" y="528"/>
                  </a:lnTo>
                  <a:lnTo>
                    <a:pt x="342" y="510"/>
                  </a:lnTo>
                  <a:lnTo>
                    <a:pt x="342" y="498"/>
                  </a:lnTo>
                  <a:lnTo>
                    <a:pt x="348" y="498"/>
                  </a:lnTo>
                  <a:lnTo>
                    <a:pt x="354" y="492"/>
                  </a:lnTo>
                  <a:lnTo>
                    <a:pt x="366" y="486"/>
                  </a:lnTo>
                  <a:lnTo>
                    <a:pt x="384" y="480"/>
                  </a:lnTo>
                  <a:lnTo>
                    <a:pt x="408" y="456"/>
                  </a:lnTo>
                  <a:lnTo>
                    <a:pt x="414" y="444"/>
                  </a:lnTo>
                  <a:lnTo>
                    <a:pt x="414" y="426"/>
                  </a:lnTo>
                  <a:lnTo>
                    <a:pt x="420" y="408"/>
                  </a:lnTo>
                  <a:lnTo>
                    <a:pt x="420" y="378"/>
                  </a:lnTo>
                  <a:lnTo>
                    <a:pt x="426" y="372"/>
                  </a:lnTo>
                  <a:lnTo>
                    <a:pt x="432" y="372"/>
                  </a:lnTo>
                  <a:lnTo>
                    <a:pt x="444" y="378"/>
                  </a:lnTo>
                  <a:lnTo>
                    <a:pt x="450" y="384"/>
                  </a:lnTo>
                  <a:lnTo>
                    <a:pt x="462" y="384"/>
                  </a:lnTo>
                  <a:lnTo>
                    <a:pt x="468" y="378"/>
                  </a:lnTo>
                  <a:lnTo>
                    <a:pt x="480" y="354"/>
                  </a:lnTo>
                  <a:lnTo>
                    <a:pt x="480" y="330"/>
                  </a:lnTo>
                  <a:lnTo>
                    <a:pt x="534" y="276"/>
                  </a:lnTo>
                  <a:lnTo>
                    <a:pt x="534" y="264"/>
                  </a:lnTo>
                  <a:lnTo>
                    <a:pt x="540" y="252"/>
                  </a:lnTo>
                  <a:lnTo>
                    <a:pt x="540" y="204"/>
                  </a:lnTo>
                  <a:lnTo>
                    <a:pt x="528" y="192"/>
                  </a:lnTo>
                  <a:lnTo>
                    <a:pt x="510" y="192"/>
                  </a:lnTo>
                  <a:lnTo>
                    <a:pt x="510" y="186"/>
                  </a:lnTo>
                  <a:lnTo>
                    <a:pt x="492" y="168"/>
                  </a:lnTo>
                  <a:lnTo>
                    <a:pt x="486" y="150"/>
                  </a:lnTo>
                  <a:lnTo>
                    <a:pt x="462" y="126"/>
                  </a:lnTo>
                  <a:lnTo>
                    <a:pt x="456" y="114"/>
                  </a:lnTo>
                  <a:lnTo>
                    <a:pt x="432" y="96"/>
                  </a:lnTo>
                  <a:lnTo>
                    <a:pt x="396" y="84"/>
                  </a:lnTo>
                  <a:lnTo>
                    <a:pt x="366" y="78"/>
                  </a:lnTo>
                  <a:lnTo>
                    <a:pt x="348" y="78"/>
                  </a:lnTo>
                  <a:lnTo>
                    <a:pt x="342" y="72"/>
                  </a:lnTo>
                  <a:lnTo>
                    <a:pt x="330" y="72"/>
                  </a:lnTo>
                  <a:lnTo>
                    <a:pt x="318" y="60"/>
                  </a:lnTo>
                  <a:lnTo>
                    <a:pt x="294" y="48"/>
                  </a:lnTo>
                  <a:lnTo>
                    <a:pt x="288" y="36"/>
                  </a:lnTo>
                  <a:lnTo>
                    <a:pt x="288" y="30"/>
                  </a:lnTo>
                  <a:lnTo>
                    <a:pt x="282" y="18"/>
                  </a:lnTo>
                  <a:lnTo>
                    <a:pt x="276" y="12"/>
                  </a:lnTo>
                  <a:lnTo>
                    <a:pt x="252" y="18"/>
                  </a:lnTo>
                  <a:lnTo>
                    <a:pt x="246" y="6"/>
                  </a:lnTo>
                  <a:lnTo>
                    <a:pt x="246" y="0"/>
                  </a:lnTo>
                  <a:lnTo>
                    <a:pt x="240" y="0"/>
                  </a:lnTo>
                  <a:lnTo>
                    <a:pt x="234" y="6"/>
                  </a:lnTo>
                  <a:lnTo>
                    <a:pt x="234" y="12"/>
                  </a:lnTo>
                  <a:lnTo>
                    <a:pt x="228" y="24"/>
                  </a:lnTo>
                  <a:lnTo>
                    <a:pt x="228" y="54"/>
                  </a:lnTo>
                  <a:lnTo>
                    <a:pt x="246" y="72"/>
                  </a:lnTo>
                  <a:lnTo>
                    <a:pt x="246" y="78"/>
                  </a:lnTo>
                  <a:lnTo>
                    <a:pt x="240" y="78"/>
                  </a:lnTo>
                  <a:lnTo>
                    <a:pt x="240" y="72"/>
                  </a:lnTo>
                  <a:lnTo>
                    <a:pt x="228" y="72"/>
                  </a:lnTo>
                  <a:lnTo>
                    <a:pt x="228" y="78"/>
                  </a:lnTo>
                  <a:lnTo>
                    <a:pt x="222" y="84"/>
                  </a:lnTo>
                  <a:lnTo>
                    <a:pt x="222" y="96"/>
                  </a:lnTo>
                  <a:lnTo>
                    <a:pt x="216" y="108"/>
                  </a:lnTo>
                  <a:lnTo>
                    <a:pt x="216" y="120"/>
                  </a:lnTo>
                  <a:lnTo>
                    <a:pt x="210" y="132"/>
                  </a:lnTo>
                  <a:lnTo>
                    <a:pt x="204" y="138"/>
                  </a:lnTo>
                  <a:lnTo>
                    <a:pt x="198" y="150"/>
                  </a:lnTo>
                  <a:lnTo>
                    <a:pt x="192" y="156"/>
                  </a:lnTo>
                  <a:lnTo>
                    <a:pt x="192" y="168"/>
                  </a:lnTo>
                  <a:lnTo>
                    <a:pt x="210" y="204"/>
                  </a:lnTo>
                  <a:lnTo>
                    <a:pt x="216" y="210"/>
                  </a:lnTo>
                  <a:lnTo>
                    <a:pt x="216" y="222"/>
                  </a:lnTo>
                  <a:lnTo>
                    <a:pt x="222" y="228"/>
                  </a:lnTo>
                  <a:lnTo>
                    <a:pt x="234" y="234"/>
                  </a:lnTo>
                  <a:lnTo>
                    <a:pt x="240" y="240"/>
                  </a:lnTo>
                  <a:lnTo>
                    <a:pt x="204" y="414"/>
                  </a:lnTo>
                  <a:lnTo>
                    <a:pt x="0" y="486"/>
                  </a:lnTo>
                  <a:lnTo>
                    <a:pt x="84" y="672"/>
                  </a:lnTo>
                  <a:lnTo>
                    <a:pt x="114" y="660"/>
                  </a:lnTo>
                  <a:lnTo>
                    <a:pt x="198" y="636"/>
                  </a:lnTo>
                  <a:lnTo>
                    <a:pt x="228" y="624"/>
                  </a:lnTo>
                  <a:lnTo>
                    <a:pt x="246" y="618"/>
                  </a:lnTo>
                  <a:lnTo>
                    <a:pt x="252" y="606"/>
                  </a:lnTo>
                  <a:lnTo>
                    <a:pt x="252" y="594"/>
                  </a:lnTo>
                  <a:lnTo>
                    <a:pt x="258" y="582"/>
                  </a:lnTo>
                  <a:lnTo>
                    <a:pt x="258" y="564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endParaRPr>
            </a:p>
          </p:txBody>
        </p:sp>
        <p:sp>
          <p:nvSpPr>
            <p:cNvPr id="74" name="Norway" descr="© INSCALE GmbH, 05.05.2010&#10;http://www.presentationload.com/"/>
            <p:cNvSpPr>
              <a:spLocks noEditPoints="1"/>
            </p:cNvSpPr>
            <p:nvPr/>
          </p:nvSpPr>
          <p:spPr bwMode="gray">
            <a:xfrm>
              <a:off x="4609082" y="2401697"/>
              <a:ext cx="440265" cy="464195"/>
            </a:xfrm>
            <a:custGeom>
              <a:avLst/>
              <a:gdLst>
                <a:gd name="T0" fmla="*/ 2147483647 w 1362"/>
                <a:gd name="T1" fmla="*/ 2147483647 h 1500"/>
                <a:gd name="T2" fmla="*/ 2147483647 w 1362"/>
                <a:gd name="T3" fmla="*/ 2147483647 h 1500"/>
                <a:gd name="T4" fmla="*/ 2147483647 w 1362"/>
                <a:gd name="T5" fmla="*/ 2147483647 h 1500"/>
                <a:gd name="T6" fmla="*/ 2147483647 w 1362"/>
                <a:gd name="T7" fmla="*/ 2147483647 h 1500"/>
                <a:gd name="T8" fmla="*/ 2147483647 w 1362"/>
                <a:gd name="T9" fmla="*/ 0 h 1500"/>
                <a:gd name="T10" fmla="*/ 2147483647 w 1362"/>
                <a:gd name="T11" fmla="*/ 2147483647 h 1500"/>
                <a:gd name="T12" fmla="*/ 2147483647 w 1362"/>
                <a:gd name="T13" fmla="*/ 2147483647 h 1500"/>
                <a:gd name="T14" fmla="*/ 2147483647 w 1362"/>
                <a:gd name="T15" fmla="*/ 2147483647 h 1500"/>
                <a:gd name="T16" fmla="*/ 2147483647 w 1362"/>
                <a:gd name="T17" fmla="*/ 2147483647 h 1500"/>
                <a:gd name="T18" fmla="*/ 2147483647 w 1362"/>
                <a:gd name="T19" fmla="*/ 2147483647 h 1500"/>
                <a:gd name="T20" fmla="*/ 2147483647 w 1362"/>
                <a:gd name="T21" fmla="*/ 2147483647 h 1500"/>
                <a:gd name="T22" fmla="*/ 2147483647 w 1362"/>
                <a:gd name="T23" fmla="*/ 2147483647 h 1500"/>
                <a:gd name="T24" fmla="*/ 2147483647 w 1362"/>
                <a:gd name="T25" fmla="*/ 2147483647 h 1500"/>
                <a:gd name="T26" fmla="*/ 2147483647 w 1362"/>
                <a:gd name="T27" fmla="*/ 2147483647 h 1500"/>
                <a:gd name="T28" fmla="*/ 2147483647 w 1362"/>
                <a:gd name="T29" fmla="*/ 2147483647 h 1500"/>
                <a:gd name="T30" fmla="*/ 2147483647 w 1362"/>
                <a:gd name="T31" fmla="*/ 2147483647 h 1500"/>
                <a:gd name="T32" fmla="*/ 2147483647 w 1362"/>
                <a:gd name="T33" fmla="*/ 2147483647 h 1500"/>
                <a:gd name="T34" fmla="*/ 2147483647 w 1362"/>
                <a:gd name="T35" fmla="*/ 2147483647 h 1500"/>
                <a:gd name="T36" fmla="*/ 2147483647 w 1362"/>
                <a:gd name="T37" fmla="*/ 2147483647 h 1500"/>
                <a:gd name="T38" fmla="*/ 2147483647 w 1362"/>
                <a:gd name="T39" fmla="*/ 2147483647 h 1500"/>
                <a:gd name="T40" fmla="*/ 2147483647 w 1362"/>
                <a:gd name="T41" fmla="*/ 2147483647 h 1500"/>
                <a:gd name="T42" fmla="*/ 2147483647 w 1362"/>
                <a:gd name="T43" fmla="*/ 2147483647 h 1500"/>
                <a:gd name="T44" fmla="*/ 2147483647 w 1362"/>
                <a:gd name="T45" fmla="*/ 2147483647 h 1500"/>
                <a:gd name="T46" fmla="*/ 2147483647 w 1362"/>
                <a:gd name="T47" fmla="*/ 2147483647 h 1500"/>
                <a:gd name="T48" fmla="*/ 2147483647 w 1362"/>
                <a:gd name="T49" fmla="*/ 2147483647 h 1500"/>
                <a:gd name="T50" fmla="*/ 2147483647 w 1362"/>
                <a:gd name="T51" fmla="*/ 2147483647 h 1500"/>
                <a:gd name="T52" fmla="*/ 2147483647 w 1362"/>
                <a:gd name="T53" fmla="*/ 2147483647 h 1500"/>
                <a:gd name="T54" fmla="*/ 2147483647 w 1362"/>
                <a:gd name="T55" fmla="*/ 2147483647 h 1500"/>
                <a:gd name="T56" fmla="*/ 2147483647 w 1362"/>
                <a:gd name="T57" fmla="*/ 2147483647 h 1500"/>
                <a:gd name="T58" fmla="*/ 2147483647 w 1362"/>
                <a:gd name="T59" fmla="*/ 2147483647 h 1500"/>
                <a:gd name="T60" fmla="*/ 2147483647 w 1362"/>
                <a:gd name="T61" fmla="*/ 2147483647 h 1500"/>
                <a:gd name="T62" fmla="*/ 2147483647 w 1362"/>
                <a:gd name="T63" fmla="*/ 2147483647 h 1500"/>
                <a:gd name="T64" fmla="*/ 2147483647 w 1362"/>
                <a:gd name="T65" fmla="*/ 2147483647 h 1500"/>
                <a:gd name="T66" fmla="*/ 2147483647 w 1362"/>
                <a:gd name="T67" fmla="*/ 2147483647 h 1500"/>
                <a:gd name="T68" fmla="*/ 2147483647 w 1362"/>
                <a:gd name="T69" fmla="*/ 2147483647 h 1500"/>
                <a:gd name="T70" fmla="*/ 2147483647 w 1362"/>
                <a:gd name="T71" fmla="*/ 2147483647 h 1500"/>
                <a:gd name="T72" fmla="*/ 2147483647 w 1362"/>
                <a:gd name="T73" fmla="*/ 2147483647 h 1500"/>
                <a:gd name="T74" fmla="*/ 2147483647 w 1362"/>
                <a:gd name="T75" fmla="*/ 2147483647 h 1500"/>
                <a:gd name="T76" fmla="*/ 2147483647 w 1362"/>
                <a:gd name="T77" fmla="*/ 2147483647 h 1500"/>
                <a:gd name="T78" fmla="*/ 2147483647 w 1362"/>
                <a:gd name="T79" fmla="*/ 2147483647 h 1500"/>
                <a:gd name="T80" fmla="*/ 2147483647 w 1362"/>
                <a:gd name="T81" fmla="*/ 2147483647 h 1500"/>
                <a:gd name="T82" fmla="*/ 2147483647 w 1362"/>
                <a:gd name="T83" fmla="*/ 2147483647 h 1500"/>
                <a:gd name="T84" fmla="*/ 2147483647 w 1362"/>
                <a:gd name="T85" fmla="*/ 2147483647 h 1500"/>
                <a:gd name="T86" fmla="*/ 2147483647 w 1362"/>
                <a:gd name="T87" fmla="*/ 2147483647 h 1500"/>
                <a:gd name="T88" fmla="*/ 2147483647 w 1362"/>
                <a:gd name="T89" fmla="*/ 2147483647 h 1500"/>
                <a:gd name="T90" fmla="*/ 2147483647 w 1362"/>
                <a:gd name="T91" fmla="*/ 2147483647 h 1500"/>
                <a:gd name="T92" fmla="*/ 2147483647 w 1362"/>
                <a:gd name="T93" fmla="*/ 2147483647 h 1500"/>
                <a:gd name="T94" fmla="*/ 2147483647 w 1362"/>
                <a:gd name="T95" fmla="*/ 2147483647 h 1500"/>
                <a:gd name="T96" fmla="*/ 2147483647 w 1362"/>
                <a:gd name="T97" fmla="*/ 2147483647 h 1500"/>
                <a:gd name="T98" fmla="*/ 2147483647 w 1362"/>
                <a:gd name="T99" fmla="*/ 2147483647 h 1500"/>
                <a:gd name="T100" fmla="*/ 2147483647 w 1362"/>
                <a:gd name="T101" fmla="*/ 2147483647 h 1500"/>
                <a:gd name="T102" fmla="*/ 2147483647 w 1362"/>
                <a:gd name="T103" fmla="*/ 2147483647 h 1500"/>
                <a:gd name="T104" fmla="*/ 2147483647 w 1362"/>
                <a:gd name="T105" fmla="*/ 2147483647 h 1500"/>
                <a:gd name="T106" fmla="*/ 2147483647 w 1362"/>
                <a:gd name="T107" fmla="*/ 2147483647 h 1500"/>
                <a:gd name="T108" fmla="*/ 2147483647 w 1362"/>
                <a:gd name="T109" fmla="*/ 2147483647 h 1500"/>
                <a:gd name="T110" fmla="*/ 2147483647 w 1362"/>
                <a:gd name="T111" fmla="*/ 2147483647 h 1500"/>
                <a:gd name="T112" fmla="*/ 2147483647 w 1362"/>
                <a:gd name="T113" fmla="*/ 2147483647 h 1500"/>
                <a:gd name="T114" fmla="*/ 2147483647 w 1362"/>
                <a:gd name="T115" fmla="*/ 2147483647 h 1500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1362"/>
                <a:gd name="T175" fmla="*/ 0 h 1500"/>
                <a:gd name="T176" fmla="*/ 1362 w 1362"/>
                <a:gd name="T177" fmla="*/ 1500 h 1500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1362" h="1500">
                  <a:moveTo>
                    <a:pt x="324" y="120"/>
                  </a:moveTo>
                  <a:lnTo>
                    <a:pt x="336" y="126"/>
                  </a:lnTo>
                  <a:lnTo>
                    <a:pt x="354" y="132"/>
                  </a:lnTo>
                  <a:lnTo>
                    <a:pt x="378" y="132"/>
                  </a:lnTo>
                  <a:lnTo>
                    <a:pt x="294" y="90"/>
                  </a:lnTo>
                  <a:lnTo>
                    <a:pt x="294" y="102"/>
                  </a:lnTo>
                  <a:lnTo>
                    <a:pt x="306" y="108"/>
                  </a:lnTo>
                  <a:lnTo>
                    <a:pt x="312" y="114"/>
                  </a:lnTo>
                  <a:lnTo>
                    <a:pt x="324" y="120"/>
                  </a:lnTo>
                  <a:close/>
                  <a:moveTo>
                    <a:pt x="684" y="48"/>
                  </a:moveTo>
                  <a:lnTo>
                    <a:pt x="732" y="48"/>
                  </a:lnTo>
                  <a:lnTo>
                    <a:pt x="738" y="54"/>
                  </a:lnTo>
                  <a:lnTo>
                    <a:pt x="750" y="54"/>
                  </a:lnTo>
                  <a:lnTo>
                    <a:pt x="774" y="66"/>
                  </a:lnTo>
                  <a:lnTo>
                    <a:pt x="786" y="66"/>
                  </a:lnTo>
                  <a:lnTo>
                    <a:pt x="798" y="60"/>
                  </a:lnTo>
                  <a:lnTo>
                    <a:pt x="804" y="60"/>
                  </a:lnTo>
                  <a:lnTo>
                    <a:pt x="816" y="54"/>
                  </a:lnTo>
                  <a:lnTo>
                    <a:pt x="828" y="54"/>
                  </a:lnTo>
                  <a:lnTo>
                    <a:pt x="840" y="60"/>
                  </a:lnTo>
                  <a:lnTo>
                    <a:pt x="876" y="72"/>
                  </a:lnTo>
                  <a:lnTo>
                    <a:pt x="888" y="78"/>
                  </a:lnTo>
                  <a:lnTo>
                    <a:pt x="894" y="84"/>
                  </a:lnTo>
                  <a:lnTo>
                    <a:pt x="900" y="84"/>
                  </a:lnTo>
                  <a:lnTo>
                    <a:pt x="924" y="60"/>
                  </a:lnTo>
                  <a:lnTo>
                    <a:pt x="984" y="66"/>
                  </a:lnTo>
                  <a:lnTo>
                    <a:pt x="984" y="42"/>
                  </a:lnTo>
                  <a:lnTo>
                    <a:pt x="1014" y="42"/>
                  </a:lnTo>
                  <a:lnTo>
                    <a:pt x="1026" y="36"/>
                  </a:lnTo>
                  <a:lnTo>
                    <a:pt x="1032" y="24"/>
                  </a:lnTo>
                  <a:lnTo>
                    <a:pt x="1038" y="18"/>
                  </a:lnTo>
                  <a:lnTo>
                    <a:pt x="1032" y="12"/>
                  </a:lnTo>
                  <a:lnTo>
                    <a:pt x="1002" y="12"/>
                  </a:lnTo>
                  <a:lnTo>
                    <a:pt x="990" y="18"/>
                  </a:lnTo>
                  <a:lnTo>
                    <a:pt x="984" y="18"/>
                  </a:lnTo>
                  <a:lnTo>
                    <a:pt x="972" y="6"/>
                  </a:lnTo>
                  <a:lnTo>
                    <a:pt x="960" y="0"/>
                  </a:lnTo>
                  <a:lnTo>
                    <a:pt x="918" y="0"/>
                  </a:lnTo>
                  <a:lnTo>
                    <a:pt x="900" y="6"/>
                  </a:lnTo>
                  <a:lnTo>
                    <a:pt x="882" y="18"/>
                  </a:lnTo>
                  <a:lnTo>
                    <a:pt x="870" y="18"/>
                  </a:lnTo>
                  <a:lnTo>
                    <a:pt x="864" y="12"/>
                  </a:lnTo>
                  <a:lnTo>
                    <a:pt x="864" y="6"/>
                  </a:lnTo>
                  <a:lnTo>
                    <a:pt x="858" y="6"/>
                  </a:lnTo>
                  <a:lnTo>
                    <a:pt x="852" y="0"/>
                  </a:lnTo>
                  <a:lnTo>
                    <a:pt x="822" y="0"/>
                  </a:lnTo>
                  <a:lnTo>
                    <a:pt x="804" y="18"/>
                  </a:lnTo>
                  <a:lnTo>
                    <a:pt x="738" y="0"/>
                  </a:lnTo>
                  <a:lnTo>
                    <a:pt x="726" y="0"/>
                  </a:lnTo>
                  <a:lnTo>
                    <a:pt x="708" y="6"/>
                  </a:lnTo>
                  <a:lnTo>
                    <a:pt x="690" y="6"/>
                  </a:lnTo>
                  <a:lnTo>
                    <a:pt x="672" y="12"/>
                  </a:lnTo>
                  <a:lnTo>
                    <a:pt x="660" y="12"/>
                  </a:lnTo>
                  <a:lnTo>
                    <a:pt x="660" y="6"/>
                  </a:lnTo>
                  <a:lnTo>
                    <a:pt x="666" y="0"/>
                  </a:lnTo>
                  <a:lnTo>
                    <a:pt x="630" y="12"/>
                  </a:lnTo>
                  <a:lnTo>
                    <a:pt x="648" y="36"/>
                  </a:lnTo>
                  <a:lnTo>
                    <a:pt x="684" y="48"/>
                  </a:lnTo>
                  <a:close/>
                  <a:moveTo>
                    <a:pt x="324" y="66"/>
                  </a:moveTo>
                  <a:lnTo>
                    <a:pt x="342" y="66"/>
                  </a:lnTo>
                  <a:lnTo>
                    <a:pt x="348" y="72"/>
                  </a:lnTo>
                  <a:lnTo>
                    <a:pt x="360" y="72"/>
                  </a:lnTo>
                  <a:lnTo>
                    <a:pt x="360" y="78"/>
                  </a:lnTo>
                  <a:lnTo>
                    <a:pt x="342" y="96"/>
                  </a:lnTo>
                  <a:lnTo>
                    <a:pt x="336" y="96"/>
                  </a:lnTo>
                  <a:lnTo>
                    <a:pt x="378" y="114"/>
                  </a:lnTo>
                  <a:lnTo>
                    <a:pt x="390" y="120"/>
                  </a:lnTo>
                  <a:lnTo>
                    <a:pt x="396" y="126"/>
                  </a:lnTo>
                  <a:lnTo>
                    <a:pt x="414" y="126"/>
                  </a:lnTo>
                  <a:lnTo>
                    <a:pt x="426" y="132"/>
                  </a:lnTo>
                  <a:lnTo>
                    <a:pt x="438" y="132"/>
                  </a:lnTo>
                  <a:lnTo>
                    <a:pt x="462" y="108"/>
                  </a:lnTo>
                  <a:lnTo>
                    <a:pt x="504" y="96"/>
                  </a:lnTo>
                  <a:lnTo>
                    <a:pt x="534" y="120"/>
                  </a:lnTo>
                  <a:lnTo>
                    <a:pt x="528" y="120"/>
                  </a:lnTo>
                  <a:lnTo>
                    <a:pt x="516" y="126"/>
                  </a:lnTo>
                  <a:lnTo>
                    <a:pt x="504" y="126"/>
                  </a:lnTo>
                  <a:lnTo>
                    <a:pt x="480" y="132"/>
                  </a:lnTo>
                  <a:lnTo>
                    <a:pt x="468" y="138"/>
                  </a:lnTo>
                  <a:lnTo>
                    <a:pt x="456" y="150"/>
                  </a:lnTo>
                  <a:lnTo>
                    <a:pt x="486" y="150"/>
                  </a:lnTo>
                  <a:lnTo>
                    <a:pt x="498" y="156"/>
                  </a:lnTo>
                  <a:lnTo>
                    <a:pt x="522" y="156"/>
                  </a:lnTo>
                  <a:lnTo>
                    <a:pt x="516" y="162"/>
                  </a:lnTo>
                  <a:lnTo>
                    <a:pt x="504" y="162"/>
                  </a:lnTo>
                  <a:lnTo>
                    <a:pt x="486" y="168"/>
                  </a:lnTo>
                  <a:lnTo>
                    <a:pt x="474" y="174"/>
                  </a:lnTo>
                  <a:lnTo>
                    <a:pt x="468" y="180"/>
                  </a:lnTo>
                  <a:lnTo>
                    <a:pt x="462" y="180"/>
                  </a:lnTo>
                  <a:lnTo>
                    <a:pt x="516" y="198"/>
                  </a:lnTo>
                  <a:lnTo>
                    <a:pt x="522" y="198"/>
                  </a:lnTo>
                  <a:lnTo>
                    <a:pt x="528" y="204"/>
                  </a:lnTo>
                  <a:lnTo>
                    <a:pt x="540" y="210"/>
                  </a:lnTo>
                  <a:lnTo>
                    <a:pt x="558" y="210"/>
                  </a:lnTo>
                  <a:lnTo>
                    <a:pt x="576" y="216"/>
                  </a:lnTo>
                  <a:lnTo>
                    <a:pt x="594" y="210"/>
                  </a:lnTo>
                  <a:lnTo>
                    <a:pt x="606" y="204"/>
                  </a:lnTo>
                  <a:lnTo>
                    <a:pt x="612" y="204"/>
                  </a:lnTo>
                  <a:lnTo>
                    <a:pt x="618" y="198"/>
                  </a:lnTo>
                  <a:lnTo>
                    <a:pt x="612" y="192"/>
                  </a:lnTo>
                  <a:lnTo>
                    <a:pt x="612" y="186"/>
                  </a:lnTo>
                  <a:lnTo>
                    <a:pt x="606" y="180"/>
                  </a:lnTo>
                  <a:lnTo>
                    <a:pt x="606" y="174"/>
                  </a:lnTo>
                  <a:lnTo>
                    <a:pt x="612" y="168"/>
                  </a:lnTo>
                  <a:lnTo>
                    <a:pt x="618" y="168"/>
                  </a:lnTo>
                  <a:lnTo>
                    <a:pt x="630" y="162"/>
                  </a:lnTo>
                  <a:lnTo>
                    <a:pt x="648" y="162"/>
                  </a:lnTo>
                  <a:lnTo>
                    <a:pt x="648" y="144"/>
                  </a:lnTo>
                  <a:lnTo>
                    <a:pt x="678" y="132"/>
                  </a:lnTo>
                  <a:lnTo>
                    <a:pt x="690" y="102"/>
                  </a:lnTo>
                  <a:lnTo>
                    <a:pt x="714" y="114"/>
                  </a:lnTo>
                  <a:lnTo>
                    <a:pt x="738" y="102"/>
                  </a:lnTo>
                  <a:lnTo>
                    <a:pt x="750" y="114"/>
                  </a:lnTo>
                  <a:lnTo>
                    <a:pt x="762" y="120"/>
                  </a:lnTo>
                  <a:lnTo>
                    <a:pt x="780" y="126"/>
                  </a:lnTo>
                  <a:lnTo>
                    <a:pt x="792" y="138"/>
                  </a:lnTo>
                  <a:lnTo>
                    <a:pt x="792" y="144"/>
                  </a:lnTo>
                  <a:lnTo>
                    <a:pt x="786" y="150"/>
                  </a:lnTo>
                  <a:lnTo>
                    <a:pt x="786" y="162"/>
                  </a:lnTo>
                  <a:lnTo>
                    <a:pt x="774" y="174"/>
                  </a:lnTo>
                  <a:lnTo>
                    <a:pt x="828" y="174"/>
                  </a:lnTo>
                  <a:lnTo>
                    <a:pt x="834" y="180"/>
                  </a:lnTo>
                  <a:lnTo>
                    <a:pt x="846" y="186"/>
                  </a:lnTo>
                  <a:lnTo>
                    <a:pt x="852" y="192"/>
                  </a:lnTo>
                  <a:lnTo>
                    <a:pt x="858" y="192"/>
                  </a:lnTo>
                  <a:lnTo>
                    <a:pt x="864" y="186"/>
                  </a:lnTo>
                  <a:lnTo>
                    <a:pt x="876" y="186"/>
                  </a:lnTo>
                  <a:lnTo>
                    <a:pt x="894" y="174"/>
                  </a:lnTo>
                  <a:lnTo>
                    <a:pt x="906" y="168"/>
                  </a:lnTo>
                  <a:lnTo>
                    <a:pt x="924" y="162"/>
                  </a:lnTo>
                  <a:lnTo>
                    <a:pt x="936" y="156"/>
                  </a:lnTo>
                  <a:lnTo>
                    <a:pt x="942" y="150"/>
                  </a:lnTo>
                  <a:lnTo>
                    <a:pt x="942" y="144"/>
                  </a:lnTo>
                  <a:lnTo>
                    <a:pt x="936" y="144"/>
                  </a:lnTo>
                  <a:lnTo>
                    <a:pt x="924" y="138"/>
                  </a:lnTo>
                  <a:lnTo>
                    <a:pt x="888" y="138"/>
                  </a:lnTo>
                  <a:lnTo>
                    <a:pt x="882" y="120"/>
                  </a:lnTo>
                  <a:lnTo>
                    <a:pt x="828" y="114"/>
                  </a:lnTo>
                  <a:lnTo>
                    <a:pt x="828" y="96"/>
                  </a:lnTo>
                  <a:lnTo>
                    <a:pt x="798" y="102"/>
                  </a:lnTo>
                  <a:lnTo>
                    <a:pt x="798" y="84"/>
                  </a:lnTo>
                  <a:lnTo>
                    <a:pt x="726" y="84"/>
                  </a:lnTo>
                  <a:lnTo>
                    <a:pt x="720" y="72"/>
                  </a:lnTo>
                  <a:lnTo>
                    <a:pt x="684" y="72"/>
                  </a:lnTo>
                  <a:lnTo>
                    <a:pt x="678" y="60"/>
                  </a:lnTo>
                  <a:lnTo>
                    <a:pt x="654" y="48"/>
                  </a:lnTo>
                  <a:lnTo>
                    <a:pt x="624" y="48"/>
                  </a:lnTo>
                  <a:lnTo>
                    <a:pt x="624" y="30"/>
                  </a:lnTo>
                  <a:lnTo>
                    <a:pt x="618" y="30"/>
                  </a:lnTo>
                  <a:lnTo>
                    <a:pt x="612" y="24"/>
                  </a:lnTo>
                  <a:lnTo>
                    <a:pt x="540" y="24"/>
                  </a:lnTo>
                  <a:lnTo>
                    <a:pt x="534" y="30"/>
                  </a:lnTo>
                  <a:lnTo>
                    <a:pt x="534" y="36"/>
                  </a:lnTo>
                  <a:lnTo>
                    <a:pt x="540" y="42"/>
                  </a:lnTo>
                  <a:lnTo>
                    <a:pt x="546" y="54"/>
                  </a:lnTo>
                  <a:lnTo>
                    <a:pt x="564" y="72"/>
                  </a:lnTo>
                  <a:lnTo>
                    <a:pt x="552" y="66"/>
                  </a:lnTo>
                  <a:lnTo>
                    <a:pt x="546" y="60"/>
                  </a:lnTo>
                  <a:lnTo>
                    <a:pt x="528" y="48"/>
                  </a:lnTo>
                  <a:lnTo>
                    <a:pt x="492" y="30"/>
                  </a:lnTo>
                  <a:lnTo>
                    <a:pt x="480" y="30"/>
                  </a:lnTo>
                  <a:lnTo>
                    <a:pt x="474" y="36"/>
                  </a:lnTo>
                  <a:lnTo>
                    <a:pt x="468" y="48"/>
                  </a:lnTo>
                  <a:lnTo>
                    <a:pt x="462" y="54"/>
                  </a:lnTo>
                  <a:lnTo>
                    <a:pt x="450" y="54"/>
                  </a:lnTo>
                  <a:lnTo>
                    <a:pt x="438" y="48"/>
                  </a:lnTo>
                  <a:lnTo>
                    <a:pt x="420" y="48"/>
                  </a:lnTo>
                  <a:lnTo>
                    <a:pt x="420" y="42"/>
                  </a:lnTo>
                  <a:lnTo>
                    <a:pt x="426" y="42"/>
                  </a:lnTo>
                  <a:lnTo>
                    <a:pt x="438" y="30"/>
                  </a:lnTo>
                  <a:lnTo>
                    <a:pt x="384" y="30"/>
                  </a:lnTo>
                  <a:lnTo>
                    <a:pt x="372" y="42"/>
                  </a:lnTo>
                  <a:lnTo>
                    <a:pt x="366" y="30"/>
                  </a:lnTo>
                  <a:lnTo>
                    <a:pt x="354" y="30"/>
                  </a:lnTo>
                  <a:lnTo>
                    <a:pt x="318" y="48"/>
                  </a:lnTo>
                  <a:lnTo>
                    <a:pt x="318" y="60"/>
                  </a:lnTo>
                  <a:lnTo>
                    <a:pt x="324" y="66"/>
                  </a:lnTo>
                  <a:close/>
                  <a:moveTo>
                    <a:pt x="642" y="708"/>
                  </a:moveTo>
                  <a:lnTo>
                    <a:pt x="666" y="696"/>
                  </a:lnTo>
                  <a:lnTo>
                    <a:pt x="666" y="690"/>
                  </a:lnTo>
                  <a:lnTo>
                    <a:pt x="678" y="690"/>
                  </a:lnTo>
                  <a:lnTo>
                    <a:pt x="678" y="678"/>
                  </a:lnTo>
                  <a:lnTo>
                    <a:pt x="672" y="672"/>
                  </a:lnTo>
                  <a:lnTo>
                    <a:pt x="630" y="690"/>
                  </a:lnTo>
                  <a:lnTo>
                    <a:pt x="642" y="708"/>
                  </a:lnTo>
                  <a:close/>
                  <a:moveTo>
                    <a:pt x="774" y="648"/>
                  </a:moveTo>
                  <a:lnTo>
                    <a:pt x="780" y="642"/>
                  </a:lnTo>
                  <a:lnTo>
                    <a:pt x="786" y="642"/>
                  </a:lnTo>
                  <a:lnTo>
                    <a:pt x="792" y="636"/>
                  </a:lnTo>
                  <a:lnTo>
                    <a:pt x="792" y="630"/>
                  </a:lnTo>
                  <a:lnTo>
                    <a:pt x="786" y="624"/>
                  </a:lnTo>
                  <a:lnTo>
                    <a:pt x="774" y="624"/>
                  </a:lnTo>
                  <a:lnTo>
                    <a:pt x="768" y="630"/>
                  </a:lnTo>
                  <a:lnTo>
                    <a:pt x="768" y="642"/>
                  </a:lnTo>
                  <a:lnTo>
                    <a:pt x="774" y="648"/>
                  </a:lnTo>
                  <a:close/>
                  <a:moveTo>
                    <a:pt x="594" y="696"/>
                  </a:moveTo>
                  <a:lnTo>
                    <a:pt x="576" y="696"/>
                  </a:lnTo>
                  <a:lnTo>
                    <a:pt x="552" y="708"/>
                  </a:lnTo>
                  <a:lnTo>
                    <a:pt x="546" y="714"/>
                  </a:lnTo>
                  <a:lnTo>
                    <a:pt x="570" y="720"/>
                  </a:lnTo>
                  <a:lnTo>
                    <a:pt x="576" y="714"/>
                  </a:lnTo>
                  <a:lnTo>
                    <a:pt x="588" y="714"/>
                  </a:lnTo>
                  <a:lnTo>
                    <a:pt x="600" y="702"/>
                  </a:lnTo>
                  <a:lnTo>
                    <a:pt x="594" y="696"/>
                  </a:lnTo>
                  <a:close/>
                  <a:moveTo>
                    <a:pt x="918" y="612"/>
                  </a:moveTo>
                  <a:lnTo>
                    <a:pt x="936" y="618"/>
                  </a:lnTo>
                  <a:lnTo>
                    <a:pt x="942" y="606"/>
                  </a:lnTo>
                  <a:lnTo>
                    <a:pt x="948" y="600"/>
                  </a:lnTo>
                  <a:lnTo>
                    <a:pt x="948" y="594"/>
                  </a:lnTo>
                  <a:lnTo>
                    <a:pt x="918" y="594"/>
                  </a:lnTo>
                  <a:lnTo>
                    <a:pt x="918" y="612"/>
                  </a:lnTo>
                  <a:close/>
                  <a:moveTo>
                    <a:pt x="486" y="756"/>
                  </a:moveTo>
                  <a:lnTo>
                    <a:pt x="474" y="756"/>
                  </a:lnTo>
                  <a:lnTo>
                    <a:pt x="438" y="774"/>
                  </a:lnTo>
                  <a:lnTo>
                    <a:pt x="432" y="780"/>
                  </a:lnTo>
                  <a:lnTo>
                    <a:pt x="432" y="786"/>
                  </a:lnTo>
                  <a:lnTo>
                    <a:pt x="444" y="786"/>
                  </a:lnTo>
                  <a:lnTo>
                    <a:pt x="456" y="780"/>
                  </a:lnTo>
                  <a:lnTo>
                    <a:pt x="462" y="774"/>
                  </a:lnTo>
                  <a:lnTo>
                    <a:pt x="474" y="768"/>
                  </a:lnTo>
                  <a:lnTo>
                    <a:pt x="510" y="768"/>
                  </a:lnTo>
                  <a:lnTo>
                    <a:pt x="510" y="762"/>
                  </a:lnTo>
                  <a:lnTo>
                    <a:pt x="504" y="762"/>
                  </a:lnTo>
                  <a:lnTo>
                    <a:pt x="504" y="756"/>
                  </a:lnTo>
                  <a:lnTo>
                    <a:pt x="486" y="756"/>
                  </a:lnTo>
                  <a:close/>
                  <a:moveTo>
                    <a:pt x="1356" y="660"/>
                  </a:moveTo>
                  <a:lnTo>
                    <a:pt x="1326" y="666"/>
                  </a:lnTo>
                  <a:lnTo>
                    <a:pt x="1290" y="654"/>
                  </a:lnTo>
                  <a:lnTo>
                    <a:pt x="1260" y="642"/>
                  </a:lnTo>
                  <a:lnTo>
                    <a:pt x="1302" y="642"/>
                  </a:lnTo>
                  <a:lnTo>
                    <a:pt x="1326" y="630"/>
                  </a:lnTo>
                  <a:lnTo>
                    <a:pt x="1344" y="630"/>
                  </a:lnTo>
                  <a:lnTo>
                    <a:pt x="1350" y="624"/>
                  </a:lnTo>
                  <a:lnTo>
                    <a:pt x="1356" y="624"/>
                  </a:lnTo>
                  <a:lnTo>
                    <a:pt x="1344" y="618"/>
                  </a:lnTo>
                  <a:lnTo>
                    <a:pt x="1338" y="612"/>
                  </a:lnTo>
                  <a:lnTo>
                    <a:pt x="1320" y="606"/>
                  </a:lnTo>
                  <a:lnTo>
                    <a:pt x="1308" y="600"/>
                  </a:lnTo>
                  <a:lnTo>
                    <a:pt x="1284" y="600"/>
                  </a:lnTo>
                  <a:lnTo>
                    <a:pt x="1260" y="588"/>
                  </a:lnTo>
                  <a:lnTo>
                    <a:pt x="1254" y="588"/>
                  </a:lnTo>
                  <a:lnTo>
                    <a:pt x="1242" y="582"/>
                  </a:lnTo>
                  <a:lnTo>
                    <a:pt x="1242" y="588"/>
                  </a:lnTo>
                  <a:lnTo>
                    <a:pt x="1236" y="594"/>
                  </a:lnTo>
                  <a:lnTo>
                    <a:pt x="1236" y="600"/>
                  </a:lnTo>
                  <a:lnTo>
                    <a:pt x="1218" y="618"/>
                  </a:lnTo>
                  <a:lnTo>
                    <a:pt x="1206" y="618"/>
                  </a:lnTo>
                  <a:lnTo>
                    <a:pt x="1200" y="612"/>
                  </a:lnTo>
                  <a:lnTo>
                    <a:pt x="1224" y="588"/>
                  </a:lnTo>
                  <a:lnTo>
                    <a:pt x="1158" y="564"/>
                  </a:lnTo>
                  <a:lnTo>
                    <a:pt x="1158" y="576"/>
                  </a:lnTo>
                  <a:lnTo>
                    <a:pt x="1152" y="594"/>
                  </a:lnTo>
                  <a:lnTo>
                    <a:pt x="1134" y="630"/>
                  </a:lnTo>
                  <a:lnTo>
                    <a:pt x="1128" y="630"/>
                  </a:lnTo>
                  <a:lnTo>
                    <a:pt x="1122" y="624"/>
                  </a:lnTo>
                  <a:lnTo>
                    <a:pt x="1116" y="612"/>
                  </a:lnTo>
                  <a:lnTo>
                    <a:pt x="1116" y="594"/>
                  </a:lnTo>
                  <a:lnTo>
                    <a:pt x="1122" y="582"/>
                  </a:lnTo>
                  <a:lnTo>
                    <a:pt x="1116" y="594"/>
                  </a:lnTo>
                  <a:lnTo>
                    <a:pt x="1104" y="600"/>
                  </a:lnTo>
                  <a:lnTo>
                    <a:pt x="1080" y="624"/>
                  </a:lnTo>
                  <a:lnTo>
                    <a:pt x="1056" y="636"/>
                  </a:lnTo>
                  <a:lnTo>
                    <a:pt x="1050" y="636"/>
                  </a:lnTo>
                  <a:lnTo>
                    <a:pt x="1050" y="630"/>
                  </a:lnTo>
                  <a:lnTo>
                    <a:pt x="1056" y="618"/>
                  </a:lnTo>
                  <a:lnTo>
                    <a:pt x="1086" y="588"/>
                  </a:lnTo>
                  <a:lnTo>
                    <a:pt x="1092" y="576"/>
                  </a:lnTo>
                  <a:lnTo>
                    <a:pt x="1104" y="570"/>
                  </a:lnTo>
                  <a:lnTo>
                    <a:pt x="1068" y="570"/>
                  </a:lnTo>
                  <a:lnTo>
                    <a:pt x="1050" y="582"/>
                  </a:lnTo>
                  <a:lnTo>
                    <a:pt x="1026" y="582"/>
                  </a:lnTo>
                  <a:lnTo>
                    <a:pt x="984" y="606"/>
                  </a:lnTo>
                  <a:lnTo>
                    <a:pt x="960" y="606"/>
                  </a:lnTo>
                  <a:lnTo>
                    <a:pt x="954" y="636"/>
                  </a:lnTo>
                  <a:lnTo>
                    <a:pt x="918" y="624"/>
                  </a:lnTo>
                  <a:lnTo>
                    <a:pt x="882" y="630"/>
                  </a:lnTo>
                  <a:lnTo>
                    <a:pt x="894" y="660"/>
                  </a:lnTo>
                  <a:lnTo>
                    <a:pt x="846" y="648"/>
                  </a:lnTo>
                  <a:lnTo>
                    <a:pt x="828" y="654"/>
                  </a:lnTo>
                  <a:lnTo>
                    <a:pt x="834" y="678"/>
                  </a:lnTo>
                  <a:lnTo>
                    <a:pt x="792" y="690"/>
                  </a:lnTo>
                  <a:lnTo>
                    <a:pt x="792" y="654"/>
                  </a:lnTo>
                  <a:lnTo>
                    <a:pt x="762" y="654"/>
                  </a:lnTo>
                  <a:lnTo>
                    <a:pt x="774" y="678"/>
                  </a:lnTo>
                  <a:lnTo>
                    <a:pt x="750" y="660"/>
                  </a:lnTo>
                  <a:lnTo>
                    <a:pt x="750" y="690"/>
                  </a:lnTo>
                  <a:lnTo>
                    <a:pt x="726" y="690"/>
                  </a:lnTo>
                  <a:lnTo>
                    <a:pt x="726" y="660"/>
                  </a:lnTo>
                  <a:lnTo>
                    <a:pt x="738" y="654"/>
                  </a:lnTo>
                  <a:lnTo>
                    <a:pt x="744" y="648"/>
                  </a:lnTo>
                  <a:lnTo>
                    <a:pt x="708" y="642"/>
                  </a:lnTo>
                  <a:lnTo>
                    <a:pt x="708" y="684"/>
                  </a:lnTo>
                  <a:lnTo>
                    <a:pt x="678" y="696"/>
                  </a:lnTo>
                  <a:lnTo>
                    <a:pt x="696" y="708"/>
                  </a:lnTo>
                  <a:lnTo>
                    <a:pt x="660" y="714"/>
                  </a:lnTo>
                  <a:lnTo>
                    <a:pt x="672" y="726"/>
                  </a:lnTo>
                  <a:lnTo>
                    <a:pt x="630" y="726"/>
                  </a:lnTo>
                  <a:lnTo>
                    <a:pt x="630" y="738"/>
                  </a:lnTo>
                  <a:lnTo>
                    <a:pt x="660" y="750"/>
                  </a:lnTo>
                  <a:lnTo>
                    <a:pt x="654" y="762"/>
                  </a:lnTo>
                  <a:lnTo>
                    <a:pt x="618" y="744"/>
                  </a:lnTo>
                  <a:lnTo>
                    <a:pt x="600" y="750"/>
                  </a:lnTo>
                  <a:lnTo>
                    <a:pt x="624" y="762"/>
                  </a:lnTo>
                  <a:lnTo>
                    <a:pt x="606" y="780"/>
                  </a:lnTo>
                  <a:lnTo>
                    <a:pt x="594" y="762"/>
                  </a:lnTo>
                  <a:lnTo>
                    <a:pt x="576" y="768"/>
                  </a:lnTo>
                  <a:lnTo>
                    <a:pt x="576" y="780"/>
                  </a:lnTo>
                  <a:lnTo>
                    <a:pt x="546" y="780"/>
                  </a:lnTo>
                  <a:lnTo>
                    <a:pt x="540" y="792"/>
                  </a:lnTo>
                  <a:lnTo>
                    <a:pt x="564" y="804"/>
                  </a:lnTo>
                  <a:lnTo>
                    <a:pt x="564" y="822"/>
                  </a:lnTo>
                  <a:lnTo>
                    <a:pt x="528" y="810"/>
                  </a:lnTo>
                  <a:lnTo>
                    <a:pt x="522" y="822"/>
                  </a:lnTo>
                  <a:lnTo>
                    <a:pt x="552" y="834"/>
                  </a:lnTo>
                  <a:lnTo>
                    <a:pt x="504" y="834"/>
                  </a:lnTo>
                  <a:lnTo>
                    <a:pt x="504" y="852"/>
                  </a:lnTo>
                  <a:lnTo>
                    <a:pt x="492" y="846"/>
                  </a:lnTo>
                  <a:lnTo>
                    <a:pt x="486" y="846"/>
                  </a:lnTo>
                  <a:lnTo>
                    <a:pt x="474" y="852"/>
                  </a:lnTo>
                  <a:lnTo>
                    <a:pt x="468" y="858"/>
                  </a:lnTo>
                  <a:lnTo>
                    <a:pt x="456" y="858"/>
                  </a:lnTo>
                  <a:lnTo>
                    <a:pt x="456" y="870"/>
                  </a:lnTo>
                  <a:lnTo>
                    <a:pt x="462" y="876"/>
                  </a:lnTo>
                  <a:lnTo>
                    <a:pt x="456" y="876"/>
                  </a:lnTo>
                  <a:lnTo>
                    <a:pt x="450" y="882"/>
                  </a:lnTo>
                  <a:lnTo>
                    <a:pt x="444" y="882"/>
                  </a:lnTo>
                  <a:lnTo>
                    <a:pt x="444" y="900"/>
                  </a:lnTo>
                  <a:lnTo>
                    <a:pt x="480" y="900"/>
                  </a:lnTo>
                  <a:lnTo>
                    <a:pt x="468" y="912"/>
                  </a:lnTo>
                  <a:lnTo>
                    <a:pt x="432" y="906"/>
                  </a:lnTo>
                  <a:lnTo>
                    <a:pt x="420" y="912"/>
                  </a:lnTo>
                  <a:lnTo>
                    <a:pt x="414" y="918"/>
                  </a:lnTo>
                  <a:lnTo>
                    <a:pt x="414" y="930"/>
                  </a:lnTo>
                  <a:lnTo>
                    <a:pt x="420" y="936"/>
                  </a:lnTo>
                  <a:lnTo>
                    <a:pt x="420" y="948"/>
                  </a:lnTo>
                  <a:lnTo>
                    <a:pt x="408" y="954"/>
                  </a:lnTo>
                  <a:lnTo>
                    <a:pt x="390" y="954"/>
                  </a:lnTo>
                  <a:lnTo>
                    <a:pt x="390" y="972"/>
                  </a:lnTo>
                  <a:lnTo>
                    <a:pt x="408" y="990"/>
                  </a:lnTo>
                  <a:lnTo>
                    <a:pt x="408" y="996"/>
                  </a:lnTo>
                  <a:lnTo>
                    <a:pt x="402" y="1002"/>
                  </a:lnTo>
                  <a:lnTo>
                    <a:pt x="366" y="1002"/>
                  </a:lnTo>
                  <a:lnTo>
                    <a:pt x="360" y="1008"/>
                  </a:lnTo>
                  <a:lnTo>
                    <a:pt x="360" y="1026"/>
                  </a:lnTo>
                  <a:lnTo>
                    <a:pt x="354" y="1032"/>
                  </a:lnTo>
                  <a:lnTo>
                    <a:pt x="342" y="1032"/>
                  </a:lnTo>
                  <a:lnTo>
                    <a:pt x="336" y="1026"/>
                  </a:lnTo>
                  <a:lnTo>
                    <a:pt x="318" y="1026"/>
                  </a:lnTo>
                  <a:lnTo>
                    <a:pt x="294" y="1050"/>
                  </a:lnTo>
                  <a:lnTo>
                    <a:pt x="282" y="1050"/>
                  </a:lnTo>
                  <a:lnTo>
                    <a:pt x="270" y="1062"/>
                  </a:lnTo>
                  <a:lnTo>
                    <a:pt x="270" y="1068"/>
                  </a:lnTo>
                  <a:lnTo>
                    <a:pt x="276" y="1074"/>
                  </a:lnTo>
                  <a:lnTo>
                    <a:pt x="276" y="1080"/>
                  </a:lnTo>
                  <a:lnTo>
                    <a:pt x="264" y="1092"/>
                  </a:lnTo>
                  <a:lnTo>
                    <a:pt x="252" y="1092"/>
                  </a:lnTo>
                  <a:lnTo>
                    <a:pt x="246" y="1086"/>
                  </a:lnTo>
                  <a:lnTo>
                    <a:pt x="234" y="1080"/>
                  </a:lnTo>
                  <a:lnTo>
                    <a:pt x="234" y="1074"/>
                  </a:lnTo>
                  <a:lnTo>
                    <a:pt x="228" y="1074"/>
                  </a:lnTo>
                  <a:lnTo>
                    <a:pt x="204" y="1086"/>
                  </a:lnTo>
                  <a:lnTo>
                    <a:pt x="198" y="1092"/>
                  </a:lnTo>
                  <a:lnTo>
                    <a:pt x="180" y="1092"/>
                  </a:lnTo>
                  <a:lnTo>
                    <a:pt x="180" y="1110"/>
                  </a:lnTo>
                  <a:lnTo>
                    <a:pt x="186" y="1116"/>
                  </a:lnTo>
                  <a:lnTo>
                    <a:pt x="192" y="1116"/>
                  </a:lnTo>
                  <a:lnTo>
                    <a:pt x="192" y="1128"/>
                  </a:lnTo>
                  <a:lnTo>
                    <a:pt x="186" y="1128"/>
                  </a:lnTo>
                  <a:lnTo>
                    <a:pt x="174" y="1116"/>
                  </a:lnTo>
                  <a:lnTo>
                    <a:pt x="162" y="1116"/>
                  </a:lnTo>
                  <a:lnTo>
                    <a:pt x="156" y="1122"/>
                  </a:lnTo>
                  <a:lnTo>
                    <a:pt x="156" y="1134"/>
                  </a:lnTo>
                  <a:lnTo>
                    <a:pt x="168" y="1134"/>
                  </a:lnTo>
                  <a:lnTo>
                    <a:pt x="174" y="1140"/>
                  </a:lnTo>
                  <a:lnTo>
                    <a:pt x="180" y="1140"/>
                  </a:lnTo>
                  <a:lnTo>
                    <a:pt x="180" y="1152"/>
                  </a:lnTo>
                  <a:lnTo>
                    <a:pt x="138" y="1152"/>
                  </a:lnTo>
                  <a:lnTo>
                    <a:pt x="138" y="1146"/>
                  </a:lnTo>
                  <a:lnTo>
                    <a:pt x="132" y="1146"/>
                  </a:lnTo>
                  <a:lnTo>
                    <a:pt x="126" y="1158"/>
                  </a:lnTo>
                  <a:lnTo>
                    <a:pt x="126" y="1170"/>
                  </a:lnTo>
                  <a:lnTo>
                    <a:pt x="120" y="1164"/>
                  </a:lnTo>
                  <a:lnTo>
                    <a:pt x="102" y="1164"/>
                  </a:lnTo>
                  <a:lnTo>
                    <a:pt x="96" y="1158"/>
                  </a:lnTo>
                  <a:lnTo>
                    <a:pt x="90" y="1158"/>
                  </a:lnTo>
                  <a:lnTo>
                    <a:pt x="90" y="1164"/>
                  </a:lnTo>
                  <a:lnTo>
                    <a:pt x="96" y="1170"/>
                  </a:lnTo>
                  <a:lnTo>
                    <a:pt x="120" y="1182"/>
                  </a:lnTo>
                  <a:lnTo>
                    <a:pt x="132" y="1182"/>
                  </a:lnTo>
                  <a:lnTo>
                    <a:pt x="108" y="1200"/>
                  </a:lnTo>
                  <a:lnTo>
                    <a:pt x="108" y="1188"/>
                  </a:lnTo>
                  <a:lnTo>
                    <a:pt x="90" y="1188"/>
                  </a:lnTo>
                  <a:lnTo>
                    <a:pt x="84" y="1194"/>
                  </a:lnTo>
                  <a:lnTo>
                    <a:pt x="60" y="1182"/>
                  </a:lnTo>
                  <a:lnTo>
                    <a:pt x="54" y="1194"/>
                  </a:lnTo>
                  <a:lnTo>
                    <a:pt x="66" y="1200"/>
                  </a:lnTo>
                  <a:lnTo>
                    <a:pt x="30" y="1194"/>
                  </a:lnTo>
                  <a:lnTo>
                    <a:pt x="30" y="1212"/>
                  </a:lnTo>
                  <a:lnTo>
                    <a:pt x="78" y="1212"/>
                  </a:lnTo>
                  <a:lnTo>
                    <a:pt x="54" y="1218"/>
                  </a:lnTo>
                  <a:lnTo>
                    <a:pt x="18" y="1212"/>
                  </a:lnTo>
                  <a:lnTo>
                    <a:pt x="6" y="1224"/>
                  </a:lnTo>
                  <a:lnTo>
                    <a:pt x="6" y="1230"/>
                  </a:lnTo>
                  <a:lnTo>
                    <a:pt x="18" y="1242"/>
                  </a:lnTo>
                  <a:lnTo>
                    <a:pt x="36" y="1242"/>
                  </a:lnTo>
                  <a:lnTo>
                    <a:pt x="18" y="1248"/>
                  </a:lnTo>
                  <a:lnTo>
                    <a:pt x="12" y="1254"/>
                  </a:lnTo>
                  <a:lnTo>
                    <a:pt x="12" y="1260"/>
                  </a:lnTo>
                  <a:lnTo>
                    <a:pt x="66" y="1260"/>
                  </a:lnTo>
                  <a:lnTo>
                    <a:pt x="78" y="1272"/>
                  </a:lnTo>
                  <a:lnTo>
                    <a:pt x="96" y="1260"/>
                  </a:lnTo>
                  <a:lnTo>
                    <a:pt x="108" y="1272"/>
                  </a:lnTo>
                  <a:lnTo>
                    <a:pt x="138" y="1260"/>
                  </a:lnTo>
                  <a:lnTo>
                    <a:pt x="132" y="1266"/>
                  </a:lnTo>
                  <a:lnTo>
                    <a:pt x="126" y="1278"/>
                  </a:lnTo>
                  <a:lnTo>
                    <a:pt x="60" y="1278"/>
                  </a:lnTo>
                  <a:lnTo>
                    <a:pt x="54" y="1272"/>
                  </a:lnTo>
                  <a:lnTo>
                    <a:pt x="24" y="1272"/>
                  </a:lnTo>
                  <a:lnTo>
                    <a:pt x="12" y="1278"/>
                  </a:lnTo>
                  <a:lnTo>
                    <a:pt x="0" y="1278"/>
                  </a:lnTo>
                  <a:lnTo>
                    <a:pt x="6" y="1284"/>
                  </a:lnTo>
                  <a:lnTo>
                    <a:pt x="6" y="1296"/>
                  </a:lnTo>
                  <a:lnTo>
                    <a:pt x="12" y="1296"/>
                  </a:lnTo>
                  <a:lnTo>
                    <a:pt x="18" y="1302"/>
                  </a:lnTo>
                  <a:lnTo>
                    <a:pt x="30" y="1302"/>
                  </a:lnTo>
                  <a:lnTo>
                    <a:pt x="24" y="1308"/>
                  </a:lnTo>
                  <a:lnTo>
                    <a:pt x="18" y="1320"/>
                  </a:lnTo>
                  <a:lnTo>
                    <a:pt x="36" y="1338"/>
                  </a:lnTo>
                  <a:lnTo>
                    <a:pt x="48" y="1338"/>
                  </a:lnTo>
                  <a:lnTo>
                    <a:pt x="72" y="1320"/>
                  </a:lnTo>
                  <a:lnTo>
                    <a:pt x="102" y="1314"/>
                  </a:lnTo>
                  <a:lnTo>
                    <a:pt x="90" y="1338"/>
                  </a:lnTo>
                  <a:lnTo>
                    <a:pt x="78" y="1332"/>
                  </a:lnTo>
                  <a:lnTo>
                    <a:pt x="66" y="1350"/>
                  </a:lnTo>
                  <a:lnTo>
                    <a:pt x="30" y="1350"/>
                  </a:lnTo>
                  <a:lnTo>
                    <a:pt x="48" y="1368"/>
                  </a:lnTo>
                  <a:lnTo>
                    <a:pt x="24" y="1380"/>
                  </a:lnTo>
                  <a:lnTo>
                    <a:pt x="6" y="1380"/>
                  </a:lnTo>
                  <a:lnTo>
                    <a:pt x="6" y="1398"/>
                  </a:lnTo>
                  <a:lnTo>
                    <a:pt x="66" y="1398"/>
                  </a:lnTo>
                  <a:lnTo>
                    <a:pt x="54" y="1422"/>
                  </a:lnTo>
                  <a:lnTo>
                    <a:pt x="66" y="1422"/>
                  </a:lnTo>
                  <a:lnTo>
                    <a:pt x="54" y="1440"/>
                  </a:lnTo>
                  <a:lnTo>
                    <a:pt x="42" y="1434"/>
                  </a:lnTo>
                  <a:lnTo>
                    <a:pt x="36" y="1434"/>
                  </a:lnTo>
                  <a:lnTo>
                    <a:pt x="30" y="1428"/>
                  </a:lnTo>
                  <a:lnTo>
                    <a:pt x="18" y="1428"/>
                  </a:lnTo>
                  <a:lnTo>
                    <a:pt x="18" y="1440"/>
                  </a:lnTo>
                  <a:lnTo>
                    <a:pt x="24" y="1452"/>
                  </a:lnTo>
                  <a:lnTo>
                    <a:pt x="36" y="1464"/>
                  </a:lnTo>
                  <a:lnTo>
                    <a:pt x="84" y="1482"/>
                  </a:lnTo>
                  <a:lnTo>
                    <a:pt x="78" y="1488"/>
                  </a:lnTo>
                  <a:lnTo>
                    <a:pt x="84" y="1494"/>
                  </a:lnTo>
                  <a:lnTo>
                    <a:pt x="126" y="1494"/>
                  </a:lnTo>
                  <a:lnTo>
                    <a:pt x="132" y="1500"/>
                  </a:lnTo>
                  <a:lnTo>
                    <a:pt x="144" y="1500"/>
                  </a:lnTo>
                  <a:lnTo>
                    <a:pt x="192" y="1476"/>
                  </a:lnTo>
                  <a:lnTo>
                    <a:pt x="204" y="1464"/>
                  </a:lnTo>
                  <a:lnTo>
                    <a:pt x="216" y="1458"/>
                  </a:lnTo>
                  <a:lnTo>
                    <a:pt x="222" y="1452"/>
                  </a:lnTo>
                  <a:lnTo>
                    <a:pt x="258" y="1422"/>
                  </a:lnTo>
                  <a:lnTo>
                    <a:pt x="282" y="1422"/>
                  </a:lnTo>
                  <a:lnTo>
                    <a:pt x="294" y="1416"/>
                  </a:lnTo>
                  <a:lnTo>
                    <a:pt x="300" y="1410"/>
                  </a:lnTo>
                  <a:lnTo>
                    <a:pt x="300" y="1386"/>
                  </a:lnTo>
                  <a:lnTo>
                    <a:pt x="294" y="1380"/>
                  </a:lnTo>
                  <a:lnTo>
                    <a:pt x="294" y="1374"/>
                  </a:lnTo>
                  <a:lnTo>
                    <a:pt x="312" y="1368"/>
                  </a:lnTo>
                  <a:lnTo>
                    <a:pt x="306" y="1374"/>
                  </a:lnTo>
                  <a:lnTo>
                    <a:pt x="306" y="1380"/>
                  </a:lnTo>
                  <a:lnTo>
                    <a:pt x="300" y="1386"/>
                  </a:lnTo>
                  <a:lnTo>
                    <a:pt x="300" y="1392"/>
                  </a:lnTo>
                  <a:lnTo>
                    <a:pt x="312" y="1404"/>
                  </a:lnTo>
                  <a:lnTo>
                    <a:pt x="330" y="1410"/>
                  </a:lnTo>
                  <a:lnTo>
                    <a:pt x="342" y="1410"/>
                  </a:lnTo>
                  <a:lnTo>
                    <a:pt x="348" y="1416"/>
                  </a:lnTo>
                  <a:lnTo>
                    <a:pt x="354" y="1416"/>
                  </a:lnTo>
                  <a:lnTo>
                    <a:pt x="372" y="1434"/>
                  </a:lnTo>
                  <a:lnTo>
                    <a:pt x="378" y="1422"/>
                  </a:lnTo>
                  <a:lnTo>
                    <a:pt x="384" y="1416"/>
                  </a:lnTo>
                  <a:lnTo>
                    <a:pt x="384" y="1398"/>
                  </a:lnTo>
                  <a:lnTo>
                    <a:pt x="372" y="1386"/>
                  </a:lnTo>
                  <a:lnTo>
                    <a:pt x="372" y="1380"/>
                  </a:lnTo>
                  <a:lnTo>
                    <a:pt x="378" y="1374"/>
                  </a:lnTo>
                  <a:lnTo>
                    <a:pt x="384" y="1374"/>
                  </a:lnTo>
                  <a:lnTo>
                    <a:pt x="384" y="1368"/>
                  </a:lnTo>
                  <a:lnTo>
                    <a:pt x="378" y="1356"/>
                  </a:lnTo>
                  <a:lnTo>
                    <a:pt x="414" y="1356"/>
                  </a:lnTo>
                  <a:lnTo>
                    <a:pt x="420" y="1350"/>
                  </a:lnTo>
                  <a:lnTo>
                    <a:pt x="420" y="1326"/>
                  </a:lnTo>
                  <a:lnTo>
                    <a:pt x="426" y="1326"/>
                  </a:lnTo>
                  <a:lnTo>
                    <a:pt x="420" y="1314"/>
                  </a:lnTo>
                  <a:lnTo>
                    <a:pt x="420" y="1308"/>
                  </a:lnTo>
                  <a:lnTo>
                    <a:pt x="414" y="1302"/>
                  </a:lnTo>
                  <a:lnTo>
                    <a:pt x="414" y="1296"/>
                  </a:lnTo>
                  <a:lnTo>
                    <a:pt x="408" y="1284"/>
                  </a:lnTo>
                  <a:lnTo>
                    <a:pt x="402" y="1278"/>
                  </a:lnTo>
                  <a:lnTo>
                    <a:pt x="426" y="1272"/>
                  </a:lnTo>
                  <a:lnTo>
                    <a:pt x="438" y="1260"/>
                  </a:lnTo>
                  <a:lnTo>
                    <a:pt x="438" y="1248"/>
                  </a:lnTo>
                  <a:lnTo>
                    <a:pt x="420" y="1230"/>
                  </a:lnTo>
                  <a:lnTo>
                    <a:pt x="414" y="1230"/>
                  </a:lnTo>
                  <a:lnTo>
                    <a:pt x="402" y="1218"/>
                  </a:lnTo>
                  <a:lnTo>
                    <a:pt x="402" y="1200"/>
                  </a:lnTo>
                  <a:lnTo>
                    <a:pt x="408" y="1188"/>
                  </a:lnTo>
                  <a:lnTo>
                    <a:pt x="408" y="1176"/>
                  </a:lnTo>
                  <a:lnTo>
                    <a:pt x="384" y="1152"/>
                  </a:lnTo>
                  <a:lnTo>
                    <a:pt x="384" y="1140"/>
                  </a:lnTo>
                  <a:lnTo>
                    <a:pt x="390" y="1134"/>
                  </a:lnTo>
                  <a:lnTo>
                    <a:pt x="396" y="1134"/>
                  </a:lnTo>
                  <a:lnTo>
                    <a:pt x="402" y="1128"/>
                  </a:lnTo>
                  <a:lnTo>
                    <a:pt x="402" y="1122"/>
                  </a:lnTo>
                  <a:lnTo>
                    <a:pt x="396" y="1116"/>
                  </a:lnTo>
                  <a:lnTo>
                    <a:pt x="390" y="1116"/>
                  </a:lnTo>
                  <a:lnTo>
                    <a:pt x="384" y="1110"/>
                  </a:lnTo>
                  <a:lnTo>
                    <a:pt x="426" y="1068"/>
                  </a:lnTo>
                  <a:lnTo>
                    <a:pt x="438" y="1062"/>
                  </a:lnTo>
                  <a:lnTo>
                    <a:pt x="444" y="1056"/>
                  </a:lnTo>
                  <a:lnTo>
                    <a:pt x="456" y="1050"/>
                  </a:lnTo>
                  <a:lnTo>
                    <a:pt x="498" y="1050"/>
                  </a:lnTo>
                  <a:lnTo>
                    <a:pt x="504" y="1044"/>
                  </a:lnTo>
                  <a:lnTo>
                    <a:pt x="504" y="1038"/>
                  </a:lnTo>
                  <a:lnTo>
                    <a:pt x="486" y="1020"/>
                  </a:lnTo>
                  <a:lnTo>
                    <a:pt x="474" y="1014"/>
                  </a:lnTo>
                  <a:lnTo>
                    <a:pt x="486" y="1008"/>
                  </a:lnTo>
                  <a:lnTo>
                    <a:pt x="492" y="1008"/>
                  </a:lnTo>
                  <a:lnTo>
                    <a:pt x="522" y="978"/>
                  </a:lnTo>
                  <a:lnTo>
                    <a:pt x="528" y="936"/>
                  </a:lnTo>
                  <a:lnTo>
                    <a:pt x="528" y="900"/>
                  </a:lnTo>
                  <a:lnTo>
                    <a:pt x="546" y="912"/>
                  </a:lnTo>
                  <a:lnTo>
                    <a:pt x="558" y="906"/>
                  </a:lnTo>
                  <a:lnTo>
                    <a:pt x="564" y="906"/>
                  </a:lnTo>
                  <a:lnTo>
                    <a:pt x="570" y="900"/>
                  </a:lnTo>
                  <a:lnTo>
                    <a:pt x="576" y="900"/>
                  </a:lnTo>
                  <a:lnTo>
                    <a:pt x="576" y="894"/>
                  </a:lnTo>
                  <a:lnTo>
                    <a:pt x="570" y="888"/>
                  </a:lnTo>
                  <a:lnTo>
                    <a:pt x="570" y="882"/>
                  </a:lnTo>
                  <a:lnTo>
                    <a:pt x="564" y="876"/>
                  </a:lnTo>
                  <a:lnTo>
                    <a:pt x="582" y="876"/>
                  </a:lnTo>
                  <a:lnTo>
                    <a:pt x="588" y="870"/>
                  </a:lnTo>
                  <a:lnTo>
                    <a:pt x="588" y="864"/>
                  </a:lnTo>
                  <a:lnTo>
                    <a:pt x="594" y="858"/>
                  </a:lnTo>
                  <a:lnTo>
                    <a:pt x="606" y="852"/>
                  </a:lnTo>
                  <a:lnTo>
                    <a:pt x="612" y="852"/>
                  </a:lnTo>
                  <a:lnTo>
                    <a:pt x="618" y="834"/>
                  </a:lnTo>
                  <a:lnTo>
                    <a:pt x="612" y="828"/>
                  </a:lnTo>
                  <a:lnTo>
                    <a:pt x="600" y="822"/>
                  </a:lnTo>
                  <a:lnTo>
                    <a:pt x="600" y="810"/>
                  </a:lnTo>
                  <a:lnTo>
                    <a:pt x="606" y="810"/>
                  </a:lnTo>
                  <a:lnTo>
                    <a:pt x="618" y="804"/>
                  </a:lnTo>
                  <a:lnTo>
                    <a:pt x="636" y="786"/>
                  </a:lnTo>
                  <a:lnTo>
                    <a:pt x="678" y="780"/>
                  </a:lnTo>
                  <a:lnTo>
                    <a:pt x="696" y="780"/>
                  </a:lnTo>
                  <a:lnTo>
                    <a:pt x="702" y="774"/>
                  </a:lnTo>
                  <a:lnTo>
                    <a:pt x="702" y="744"/>
                  </a:lnTo>
                  <a:lnTo>
                    <a:pt x="714" y="732"/>
                  </a:lnTo>
                  <a:lnTo>
                    <a:pt x="720" y="738"/>
                  </a:lnTo>
                  <a:lnTo>
                    <a:pt x="720" y="750"/>
                  </a:lnTo>
                  <a:lnTo>
                    <a:pt x="744" y="744"/>
                  </a:lnTo>
                  <a:lnTo>
                    <a:pt x="768" y="750"/>
                  </a:lnTo>
                  <a:lnTo>
                    <a:pt x="792" y="750"/>
                  </a:lnTo>
                  <a:lnTo>
                    <a:pt x="798" y="756"/>
                  </a:lnTo>
                  <a:lnTo>
                    <a:pt x="810" y="756"/>
                  </a:lnTo>
                  <a:lnTo>
                    <a:pt x="816" y="750"/>
                  </a:lnTo>
                  <a:lnTo>
                    <a:pt x="810" y="750"/>
                  </a:lnTo>
                  <a:lnTo>
                    <a:pt x="798" y="738"/>
                  </a:lnTo>
                  <a:lnTo>
                    <a:pt x="798" y="732"/>
                  </a:lnTo>
                  <a:lnTo>
                    <a:pt x="810" y="732"/>
                  </a:lnTo>
                  <a:lnTo>
                    <a:pt x="810" y="708"/>
                  </a:lnTo>
                  <a:lnTo>
                    <a:pt x="840" y="714"/>
                  </a:lnTo>
                  <a:lnTo>
                    <a:pt x="834" y="708"/>
                  </a:lnTo>
                  <a:lnTo>
                    <a:pt x="840" y="702"/>
                  </a:lnTo>
                  <a:lnTo>
                    <a:pt x="858" y="708"/>
                  </a:lnTo>
                  <a:lnTo>
                    <a:pt x="858" y="696"/>
                  </a:lnTo>
                  <a:lnTo>
                    <a:pt x="864" y="690"/>
                  </a:lnTo>
                  <a:lnTo>
                    <a:pt x="882" y="690"/>
                  </a:lnTo>
                  <a:lnTo>
                    <a:pt x="888" y="696"/>
                  </a:lnTo>
                  <a:lnTo>
                    <a:pt x="894" y="708"/>
                  </a:lnTo>
                  <a:lnTo>
                    <a:pt x="906" y="714"/>
                  </a:lnTo>
                  <a:lnTo>
                    <a:pt x="918" y="726"/>
                  </a:lnTo>
                  <a:lnTo>
                    <a:pt x="930" y="726"/>
                  </a:lnTo>
                  <a:lnTo>
                    <a:pt x="942" y="732"/>
                  </a:lnTo>
                  <a:lnTo>
                    <a:pt x="960" y="732"/>
                  </a:lnTo>
                  <a:lnTo>
                    <a:pt x="966" y="738"/>
                  </a:lnTo>
                  <a:lnTo>
                    <a:pt x="978" y="738"/>
                  </a:lnTo>
                  <a:lnTo>
                    <a:pt x="990" y="732"/>
                  </a:lnTo>
                  <a:lnTo>
                    <a:pt x="996" y="726"/>
                  </a:lnTo>
                  <a:lnTo>
                    <a:pt x="1026" y="726"/>
                  </a:lnTo>
                  <a:lnTo>
                    <a:pt x="1038" y="732"/>
                  </a:lnTo>
                  <a:lnTo>
                    <a:pt x="1044" y="738"/>
                  </a:lnTo>
                  <a:lnTo>
                    <a:pt x="1062" y="738"/>
                  </a:lnTo>
                  <a:lnTo>
                    <a:pt x="1062" y="726"/>
                  </a:lnTo>
                  <a:lnTo>
                    <a:pt x="1068" y="720"/>
                  </a:lnTo>
                  <a:lnTo>
                    <a:pt x="1068" y="714"/>
                  </a:lnTo>
                  <a:lnTo>
                    <a:pt x="1092" y="714"/>
                  </a:lnTo>
                  <a:lnTo>
                    <a:pt x="1092" y="678"/>
                  </a:lnTo>
                  <a:lnTo>
                    <a:pt x="1098" y="672"/>
                  </a:lnTo>
                  <a:lnTo>
                    <a:pt x="1098" y="660"/>
                  </a:lnTo>
                  <a:lnTo>
                    <a:pt x="1110" y="654"/>
                  </a:lnTo>
                  <a:lnTo>
                    <a:pt x="1116" y="654"/>
                  </a:lnTo>
                  <a:lnTo>
                    <a:pt x="1128" y="648"/>
                  </a:lnTo>
                  <a:lnTo>
                    <a:pt x="1158" y="648"/>
                  </a:lnTo>
                  <a:lnTo>
                    <a:pt x="1170" y="642"/>
                  </a:lnTo>
                  <a:lnTo>
                    <a:pt x="1206" y="642"/>
                  </a:lnTo>
                  <a:lnTo>
                    <a:pt x="1206" y="654"/>
                  </a:lnTo>
                  <a:lnTo>
                    <a:pt x="1242" y="660"/>
                  </a:lnTo>
                  <a:lnTo>
                    <a:pt x="1248" y="660"/>
                  </a:lnTo>
                  <a:lnTo>
                    <a:pt x="1260" y="672"/>
                  </a:lnTo>
                  <a:lnTo>
                    <a:pt x="1266" y="684"/>
                  </a:lnTo>
                  <a:lnTo>
                    <a:pt x="1266" y="702"/>
                  </a:lnTo>
                  <a:lnTo>
                    <a:pt x="1260" y="702"/>
                  </a:lnTo>
                  <a:lnTo>
                    <a:pt x="1260" y="696"/>
                  </a:lnTo>
                  <a:lnTo>
                    <a:pt x="1254" y="696"/>
                  </a:lnTo>
                  <a:lnTo>
                    <a:pt x="1254" y="708"/>
                  </a:lnTo>
                  <a:lnTo>
                    <a:pt x="1278" y="708"/>
                  </a:lnTo>
                  <a:lnTo>
                    <a:pt x="1284" y="696"/>
                  </a:lnTo>
                  <a:lnTo>
                    <a:pt x="1284" y="690"/>
                  </a:lnTo>
                  <a:lnTo>
                    <a:pt x="1308" y="684"/>
                  </a:lnTo>
                  <a:lnTo>
                    <a:pt x="1314" y="672"/>
                  </a:lnTo>
                  <a:lnTo>
                    <a:pt x="1350" y="672"/>
                  </a:lnTo>
                  <a:lnTo>
                    <a:pt x="1362" y="660"/>
                  </a:lnTo>
                  <a:lnTo>
                    <a:pt x="1356" y="660"/>
                  </a:lnTo>
                  <a:close/>
                  <a:moveTo>
                    <a:pt x="564" y="726"/>
                  </a:moveTo>
                  <a:lnTo>
                    <a:pt x="540" y="738"/>
                  </a:lnTo>
                  <a:lnTo>
                    <a:pt x="546" y="756"/>
                  </a:lnTo>
                  <a:lnTo>
                    <a:pt x="576" y="756"/>
                  </a:lnTo>
                  <a:lnTo>
                    <a:pt x="570" y="738"/>
                  </a:lnTo>
                  <a:lnTo>
                    <a:pt x="564" y="726"/>
                  </a:lnTo>
                  <a:close/>
                  <a:moveTo>
                    <a:pt x="522" y="714"/>
                  </a:moveTo>
                  <a:lnTo>
                    <a:pt x="516" y="720"/>
                  </a:lnTo>
                  <a:lnTo>
                    <a:pt x="510" y="732"/>
                  </a:lnTo>
                  <a:lnTo>
                    <a:pt x="510" y="750"/>
                  </a:lnTo>
                  <a:lnTo>
                    <a:pt x="528" y="768"/>
                  </a:lnTo>
                  <a:lnTo>
                    <a:pt x="528" y="756"/>
                  </a:lnTo>
                  <a:lnTo>
                    <a:pt x="534" y="744"/>
                  </a:lnTo>
                  <a:lnTo>
                    <a:pt x="534" y="720"/>
                  </a:lnTo>
                  <a:lnTo>
                    <a:pt x="528" y="714"/>
                  </a:lnTo>
                  <a:lnTo>
                    <a:pt x="522" y="714"/>
                  </a:lnTo>
                  <a:close/>
                  <a:moveTo>
                    <a:pt x="606" y="738"/>
                  </a:moveTo>
                  <a:lnTo>
                    <a:pt x="618" y="732"/>
                  </a:lnTo>
                  <a:lnTo>
                    <a:pt x="624" y="732"/>
                  </a:lnTo>
                  <a:lnTo>
                    <a:pt x="630" y="726"/>
                  </a:lnTo>
                  <a:lnTo>
                    <a:pt x="618" y="720"/>
                  </a:lnTo>
                  <a:lnTo>
                    <a:pt x="588" y="720"/>
                  </a:lnTo>
                  <a:lnTo>
                    <a:pt x="576" y="732"/>
                  </a:lnTo>
                  <a:lnTo>
                    <a:pt x="582" y="744"/>
                  </a:lnTo>
                  <a:lnTo>
                    <a:pt x="606" y="738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endParaRPr>
            </a:p>
          </p:txBody>
        </p:sp>
        <p:sp>
          <p:nvSpPr>
            <p:cNvPr id="75" name="Nigeria" descr="© INSCALE GmbH, 05.05.2010&#10;http://www.presentationload.com/"/>
            <p:cNvSpPr>
              <a:spLocks/>
            </p:cNvSpPr>
            <p:nvPr/>
          </p:nvSpPr>
          <p:spPr bwMode="gray">
            <a:xfrm>
              <a:off x="4531012" y="3957179"/>
              <a:ext cx="271326" cy="238834"/>
            </a:xfrm>
            <a:custGeom>
              <a:avLst/>
              <a:gdLst>
                <a:gd name="T0" fmla="*/ 2147483647 w 840"/>
                <a:gd name="T1" fmla="*/ 2147483647 h 768"/>
                <a:gd name="T2" fmla="*/ 2147483647 w 840"/>
                <a:gd name="T3" fmla="*/ 2147483647 h 768"/>
                <a:gd name="T4" fmla="*/ 2147483647 w 840"/>
                <a:gd name="T5" fmla="*/ 2147483647 h 768"/>
                <a:gd name="T6" fmla="*/ 2147483647 w 840"/>
                <a:gd name="T7" fmla="*/ 2147483647 h 768"/>
                <a:gd name="T8" fmla="*/ 2147483647 w 840"/>
                <a:gd name="T9" fmla="*/ 2147483647 h 768"/>
                <a:gd name="T10" fmla="*/ 2147483647 w 840"/>
                <a:gd name="T11" fmla="*/ 2147483647 h 768"/>
                <a:gd name="T12" fmla="*/ 2147483647 w 840"/>
                <a:gd name="T13" fmla="*/ 2147483647 h 768"/>
                <a:gd name="T14" fmla="*/ 2147483647 w 840"/>
                <a:gd name="T15" fmla="*/ 2147483647 h 768"/>
                <a:gd name="T16" fmla="*/ 2147483647 w 840"/>
                <a:gd name="T17" fmla="*/ 2147483647 h 768"/>
                <a:gd name="T18" fmla="*/ 2147483647 w 840"/>
                <a:gd name="T19" fmla="*/ 2147483647 h 768"/>
                <a:gd name="T20" fmla="*/ 2147483647 w 840"/>
                <a:gd name="T21" fmla="*/ 2147483647 h 768"/>
                <a:gd name="T22" fmla="*/ 2147483647 w 840"/>
                <a:gd name="T23" fmla="*/ 2147483647 h 768"/>
                <a:gd name="T24" fmla="*/ 2147483647 w 840"/>
                <a:gd name="T25" fmla="*/ 2147483647 h 768"/>
                <a:gd name="T26" fmla="*/ 2147483647 w 840"/>
                <a:gd name="T27" fmla="*/ 2147483647 h 768"/>
                <a:gd name="T28" fmla="*/ 2147483647 w 840"/>
                <a:gd name="T29" fmla="*/ 2147483647 h 768"/>
                <a:gd name="T30" fmla="*/ 2147483647 w 840"/>
                <a:gd name="T31" fmla="*/ 2147483647 h 768"/>
                <a:gd name="T32" fmla="*/ 2147483647 w 840"/>
                <a:gd name="T33" fmla="*/ 2147483647 h 768"/>
                <a:gd name="T34" fmla="*/ 2147483647 w 840"/>
                <a:gd name="T35" fmla="*/ 2147483647 h 768"/>
                <a:gd name="T36" fmla="*/ 2147483647 w 840"/>
                <a:gd name="T37" fmla="*/ 2147483647 h 768"/>
                <a:gd name="T38" fmla="*/ 2147483647 w 840"/>
                <a:gd name="T39" fmla="*/ 2147483647 h 768"/>
                <a:gd name="T40" fmla="*/ 2147483647 w 840"/>
                <a:gd name="T41" fmla="*/ 2147483647 h 768"/>
                <a:gd name="T42" fmla="*/ 2147483647 w 840"/>
                <a:gd name="T43" fmla="*/ 2147483647 h 768"/>
                <a:gd name="T44" fmla="*/ 2147483647 w 840"/>
                <a:gd name="T45" fmla="*/ 2147483647 h 768"/>
                <a:gd name="T46" fmla="*/ 2147483647 w 840"/>
                <a:gd name="T47" fmla="*/ 2147483647 h 768"/>
                <a:gd name="T48" fmla="*/ 2147483647 w 840"/>
                <a:gd name="T49" fmla="*/ 2147483647 h 768"/>
                <a:gd name="T50" fmla="*/ 2147483647 w 840"/>
                <a:gd name="T51" fmla="*/ 2147483647 h 768"/>
                <a:gd name="T52" fmla="*/ 2147483647 w 840"/>
                <a:gd name="T53" fmla="*/ 2147483647 h 768"/>
                <a:gd name="T54" fmla="*/ 2147483647 w 840"/>
                <a:gd name="T55" fmla="*/ 2147483647 h 768"/>
                <a:gd name="T56" fmla="*/ 2147483647 w 840"/>
                <a:gd name="T57" fmla="*/ 2147483647 h 768"/>
                <a:gd name="T58" fmla="*/ 2147483647 w 840"/>
                <a:gd name="T59" fmla="*/ 2147483647 h 768"/>
                <a:gd name="T60" fmla="*/ 2147483647 w 840"/>
                <a:gd name="T61" fmla="*/ 2147483647 h 768"/>
                <a:gd name="T62" fmla="*/ 2147483647 w 840"/>
                <a:gd name="T63" fmla="*/ 2147483647 h 768"/>
                <a:gd name="T64" fmla="*/ 2147483647 w 840"/>
                <a:gd name="T65" fmla="*/ 2147483647 h 768"/>
                <a:gd name="T66" fmla="*/ 2147483647 w 840"/>
                <a:gd name="T67" fmla="*/ 2147483647 h 768"/>
                <a:gd name="T68" fmla="*/ 2147483647 w 840"/>
                <a:gd name="T69" fmla="*/ 2147483647 h 768"/>
                <a:gd name="T70" fmla="*/ 2147483647 w 840"/>
                <a:gd name="T71" fmla="*/ 2147483647 h 768"/>
                <a:gd name="T72" fmla="*/ 2147483647 w 840"/>
                <a:gd name="T73" fmla="*/ 2147483647 h 768"/>
                <a:gd name="T74" fmla="*/ 2147483647 w 840"/>
                <a:gd name="T75" fmla="*/ 2147483647 h 768"/>
                <a:gd name="T76" fmla="*/ 2147483647 w 840"/>
                <a:gd name="T77" fmla="*/ 2147483647 h 768"/>
                <a:gd name="T78" fmla="*/ 2147483647 w 840"/>
                <a:gd name="T79" fmla="*/ 2147483647 h 768"/>
                <a:gd name="T80" fmla="*/ 2147483647 w 840"/>
                <a:gd name="T81" fmla="*/ 2147483647 h 768"/>
                <a:gd name="T82" fmla="*/ 2147483647 w 840"/>
                <a:gd name="T83" fmla="*/ 2147483647 h 768"/>
                <a:gd name="T84" fmla="*/ 2147483647 w 840"/>
                <a:gd name="T85" fmla="*/ 2147483647 h 768"/>
                <a:gd name="T86" fmla="*/ 2147483647 w 840"/>
                <a:gd name="T87" fmla="*/ 2147483647 h 768"/>
                <a:gd name="T88" fmla="*/ 2147483647 w 840"/>
                <a:gd name="T89" fmla="*/ 2147483647 h 768"/>
                <a:gd name="T90" fmla="*/ 2147483647 w 840"/>
                <a:gd name="T91" fmla="*/ 2147483647 h 768"/>
                <a:gd name="T92" fmla="*/ 2147483647 w 840"/>
                <a:gd name="T93" fmla="*/ 2147483647 h 768"/>
                <a:gd name="T94" fmla="*/ 2147483647 w 840"/>
                <a:gd name="T95" fmla="*/ 2147483647 h 768"/>
                <a:gd name="T96" fmla="*/ 2147483647 w 840"/>
                <a:gd name="T97" fmla="*/ 2147483647 h 768"/>
                <a:gd name="T98" fmla="*/ 2147483647 w 840"/>
                <a:gd name="T99" fmla="*/ 2147483647 h 768"/>
                <a:gd name="T100" fmla="*/ 2147483647 w 840"/>
                <a:gd name="T101" fmla="*/ 2147483647 h 768"/>
                <a:gd name="T102" fmla="*/ 2147483647 w 840"/>
                <a:gd name="T103" fmla="*/ 2147483647 h 768"/>
                <a:gd name="T104" fmla="*/ 2147483647 w 840"/>
                <a:gd name="T105" fmla="*/ 2147483647 h 768"/>
                <a:gd name="T106" fmla="*/ 2147483647 w 840"/>
                <a:gd name="T107" fmla="*/ 2147483647 h 768"/>
                <a:gd name="T108" fmla="*/ 2147483647 w 840"/>
                <a:gd name="T109" fmla="*/ 2147483647 h 768"/>
                <a:gd name="T110" fmla="*/ 2147483647 w 840"/>
                <a:gd name="T111" fmla="*/ 2147483647 h 768"/>
                <a:gd name="T112" fmla="*/ 2147483647 w 840"/>
                <a:gd name="T113" fmla="*/ 2147483647 h 768"/>
                <a:gd name="T114" fmla="*/ 2147483647 w 840"/>
                <a:gd name="T115" fmla="*/ 2147483647 h 768"/>
                <a:gd name="T116" fmla="*/ 2147483647 w 840"/>
                <a:gd name="T117" fmla="*/ 2147483647 h 768"/>
                <a:gd name="T118" fmla="*/ 2147483647 w 840"/>
                <a:gd name="T119" fmla="*/ 2147483647 h 768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840"/>
                <a:gd name="T181" fmla="*/ 0 h 768"/>
                <a:gd name="T182" fmla="*/ 840 w 840"/>
                <a:gd name="T183" fmla="*/ 768 h 768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840" h="768">
                  <a:moveTo>
                    <a:pt x="420" y="738"/>
                  </a:moveTo>
                  <a:lnTo>
                    <a:pt x="420" y="732"/>
                  </a:lnTo>
                  <a:lnTo>
                    <a:pt x="426" y="726"/>
                  </a:lnTo>
                  <a:lnTo>
                    <a:pt x="426" y="714"/>
                  </a:lnTo>
                  <a:lnTo>
                    <a:pt x="432" y="702"/>
                  </a:lnTo>
                  <a:lnTo>
                    <a:pt x="432" y="648"/>
                  </a:lnTo>
                  <a:lnTo>
                    <a:pt x="498" y="594"/>
                  </a:lnTo>
                  <a:lnTo>
                    <a:pt x="498" y="588"/>
                  </a:lnTo>
                  <a:lnTo>
                    <a:pt x="504" y="582"/>
                  </a:lnTo>
                  <a:lnTo>
                    <a:pt x="516" y="558"/>
                  </a:lnTo>
                  <a:lnTo>
                    <a:pt x="522" y="552"/>
                  </a:lnTo>
                  <a:lnTo>
                    <a:pt x="528" y="552"/>
                  </a:lnTo>
                  <a:lnTo>
                    <a:pt x="534" y="558"/>
                  </a:lnTo>
                  <a:lnTo>
                    <a:pt x="546" y="564"/>
                  </a:lnTo>
                  <a:lnTo>
                    <a:pt x="552" y="564"/>
                  </a:lnTo>
                  <a:lnTo>
                    <a:pt x="558" y="558"/>
                  </a:lnTo>
                  <a:lnTo>
                    <a:pt x="558" y="546"/>
                  </a:lnTo>
                  <a:lnTo>
                    <a:pt x="552" y="540"/>
                  </a:lnTo>
                  <a:lnTo>
                    <a:pt x="564" y="540"/>
                  </a:lnTo>
                  <a:lnTo>
                    <a:pt x="570" y="552"/>
                  </a:lnTo>
                  <a:lnTo>
                    <a:pt x="582" y="564"/>
                  </a:lnTo>
                  <a:lnTo>
                    <a:pt x="588" y="576"/>
                  </a:lnTo>
                  <a:lnTo>
                    <a:pt x="588" y="582"/>
                  </a:lnTo>
                  <a:lnTo>
                    <a:pt x="594" y="594"/>
                  </a:lnTo>
                  <a:lnTo>
                    <a:pt x="600" y="600"/>
                  </a:lnTo>
                  <a:lnTo>
                    <a:pt x="606" y="600"/>
                  </a:lnTo>
                  <a:lnTo>
                    <a:pt x="624" y="582"/>
                  </a:lnTo>
                  <a:lnTo>
                    <a:pt x="624" y="570"/>
                  </a:lnTo>
                  <a:lnTo>
                    <a:pt x="630" y="558"/>
                  </a:lnTo>
                  <a:lnTo>
                    <a:pt x="642" y="552"/>
                  </a:lnTo>
                  <a:lnTo>
                    <a:pt x="648" y="546"/>
                  </a:lnTo>
                  <a:lnTo>
                    <a:pt x="648" y="516"/>
                  </a:lnTo>
                  <a:lnTo>
                    <a:pt x="672" y="486"/>
                  </a:lnTo>
                  <a:lnTo>
                    <a:pt x="684" y="438"/>
                  </a:lnTo>
                  <a:lnTo>
                    <a:pt x="696" y="432"/>
                  </a:lnTo>
                  <a:lnTo>
                    <a:pt x="702" y="426"/>
                  </a:lnTo>
                  <a:lnTo>
                    <a:pt x="714" y="420"/>
                  </a:lnTo>
                  <a:lnTo>
                    <a:pt x="720" y="414"/>
                  </a:lnTo>
                  <a:lnTo>
                    <a:pt x="720" y="402"/>
                  </a:lnTo>
                  <a:lnTo>
                    <a:pt x="726" y="384"/>
                  </a:lnTo>
                  <a:lnTo>
                    <a:pt x="726" y="354"/>
                  </a:lnTo>
                  <a:lnTo>
                    <a:pt x="744" y="354"/>
                  </a:lnTo>
                  <a:lnTo>
                    <a:pt x="750" y="348"/>
                  </a:lnTo>
                  <a:lnTo>
                    <a:pt x="756" y="330"/>
                  </a:lnTo>
                  <a:lnTo>
                    <a:pt x="756" y="300"/>
                  </a:lnTo>
                  <a:lnTo>
                    <a:pt x="762" y="294"/>
                  </a:lnTo>
                  <a:lnTo>
                    <a:pt x="768" y="264"/>
                  </a:lnTo>
                  <a:lnTo>
                    <a:pt x="774" y="252"/>
                  </a:lnTo>
                  <a:lnTo>
                    <a:pt x="786" y="240"/>
                  </a:lnTo>
                  <a:lnTo>
                    <a:pt x="786" y="234"/>
                  </a:lnTo>
                  <a:lnTo>
                    <a:pt x="792" y="228"/>
                  </a:lnTo>
                  <a:lnTo>
                    <a:pt x="792" y="222"/>
                  </a:lnTo>
                  <a:lnTo>
                    <a:pt x="798" y="216"/>
                  </a:lnTo>
                  <a:lnTo>
                    <a:pt x="798" y="210"/>
                  </a:lnTo>
                  <a:lnTo>
                    <a:pt x="810" y="210"/>
                  </a:lnTo>
                  <a:lnTo>
                    <a:pt x="822" y="204"/>
                  </a:lnTo>
                  <a:lnTo>
                    <a:pt x="840" y="186"/>
                  </a:lnTo>
                  <a:lnTo>
                    <a:pt x="840" y="174"/>
                  </a:lnTo>
                  <a:lnTo>
                    <a:pt x="834" y="168"/>
                  </a:lnTo>
                  <a:lnTo>
                    <a:pt x="834" y="162"/>
                  </a:lnTo>
                  <a:lnTo>
                    <a:pt x="840" y="156"/>
                  </a:lnTo>
                  <a:lnTo>
                    <a:pt x="840" y="126"/>
                  </a:lnTo>
                  <a:lnTo>
                    <a:pt x="810" y="126"/>
                  </a:lnTo>
                  <a:lnTo>
                    <a:pt x="810" y="120"/>
                  </a:lnTo>
                  <a:lnTo>
                    <a:pt x="804" y="108"/>
                  </a:lnTo>
                  <a:lnTo>
                    <a:pt x="804" y="60"/>
                  </a:lnTo>
                  <a:lnTo>
                    <a:pt x="774" y="12"/>
                  </a:lnTo>
                  <a:lnTo>
                    <a:pt x="756" y="12"/>
                  </a:lnTo>
                  <a:lnTo>
                    <a:pt x="750" y="18"/>
                  </a:lnTo>
                  <a:lnTo>
                    <a:pt x="750" y="24"/>
                  </a:lnTo>
                  <a:lnTo>
                    <a:pt x="744" y="30"/>
                  </a:lnTo>
                  <a:lnTo>
                    <a:pt x="744" y="36"/>
                  </a:lnTo>
                  <a:lnTo>
                    <a:pt x="720" y="36"/>
                  </a:lnTo>
                  <a:lnTo>
                    <a:pt x="714" y="42"/>
                  </a:lnTo>
                  <a:lnTo>
                    <a:pt x="702" y="48"/>
                  </a:lnTo>
                  <a:lnTo>
                    <a:pt x="696" y="54"/>
                  </a:lnTo>
                  <a:lnTo>
                    <a:pt x="684" y="60"/>
                  </a:lnTo>
                  <a:lnTo>
                    <a:pt x="654" y="60"/>
                  </a:lnTo>
                  <a:lnTo>
                    <a:pt x="648" y="54"/>
                  </a:lnTo>
                  <a:lnTo>
                    <a:pt x="636" y="48"/>
                  </a:lnTo>
                  <a:lnTo>
                    <a:pt x="600" y="36"/>
                  </a:lnTo>
                  <a:lnTo>
                    <a:pt x="546" y="36"/>
                  </a:lnTo>
                  <a:lnTo>
                    <a:pt x="528" y="42"/>
                  </a:lnTo>
                  <a:lnTo>
                    <a:pt x="516" y="54"/>
                  </a:lnTo>
                  <a:lnTo>
                    <a:pt x="504" y="60"/>
                  </a:lnTo>
                  <a:lnTo>
                    <a:pt x="492" y="84"/>
                  </a:lnTo>
                  <a:lnTo>
                    <a:pt x="486" y="90"/>
                  </a:lnTo>
                  <a:lnTo>
                    <a:pt x="480" y="90"/>
                  </a:lnTo>
                  <a:lnTo>
                    <a:pt x="468" y="84"/>
                  </a:lnTo>
                  <a:lnTo>
                    <a:pt x="438" y="84"/>
                  </a:lnTo>
                  <a:lnTo>
                    <a:pt x="414" y="72"/>
                  </a:lnTo>
                  <a:lnTo>
                    <a:pt x="402" y="60"/>
                  </a:lnTo>
                  <a:lnTo>
                    <a:pt x="390" y="54"/>
                  </a:lnTo>
                  <a:lnTo>
                    <a:pt x="384" y="48"/>
                  </a:lnTo>
                  <a:lnTo>
                    <a:pt x="372" y="42"/>
                  </a:lnTo>
                  <a:lnTo>
                    <a:pt x="360" y="42"/>
                  </a:lnTo>
                  <a:lnTo>
                    <a:pt x="336" y="54"/>
                  </a:lnTo>
                  <a:lnTo>
                    <a:pt x="324" y="66"/>
                  </a:lnTo>
                  <a:lnTo>
                    <a:pt x="312" y="72"/>
                  </a:lnTo>
                  <a:lnTo>
                    <a:pt x="306" y="72"/>
                  </a:lnTo>
                  <a:lnTo>
                    <a:pt x="294" y="66"/>
                  </a:lnTo>
                  <a:lnTo>
                    <a:pt x="288" y="60"/>
                  </a:lnTo>
                  <a:lnTo>
                    <a:pt x="288" y="54"/>
                  </a:lnTo>
                  <a:lnTo>
                    <a:pt x="282" y="48"/>
                  </a:lnTo>
                  <a:lnTo>
                    <a:pt x="282" y="42"/>
                  </a:lnTo>
                  <a:lnTo>
                    <a:pt x="258" y="18"/>
                  </a:lnTo>
                  <a:lnTo>
                    <a:pt x="222" y="18"/>
                  </a:lnTo>
                  <a:lnTo>
                    <a:pt x="222" y="12"/>
                  </a:lnTo>
                  <a:lnTo>
                    <a:pt x="210" y="0"/>
                  </a:lnTo>
                  <a:lnTo>
                    <a:pt x="198" y="0"/>
                  </a:lnTo>
                  <a:lnTo>
                    <a:pt x="186" y="6"/>
                  </a:lnTo>
                  <a:lnTo>
                    <a:pt x="180" y="6"/>
                  </a:lnTo>
                  <a:lnTo>
                    <a:pt x="180" y="12"/>
                  </a:lnTo>
                  <a:lnTo>
                    <a:pt x="126" y="12"/>
                  </a:lnTo>
                  <a:lnTo>
                    <a:pt x="102" y="36"/>
                  </a:lnTo>
                  <a:lnTo>
                    <a:pt x="102" y="60"/>
                  </a:lnTo>
                  <a:lnTo>
                    <a:pt x="96" y="78"/>
                  </a:lnTo>
                  <a:lnTo>
                    <a:pt x="90" y="90"/>
                  </a:lnTo>
                  <a:lnTo>
                    <a:pt x="84" y="96"/>
                  </a:lnTo>
                  <a:lnTo>
                    <a:pt x="78" y="108"/>
                  </a:lnTo>
                  <a:lnTo>
                    <a:pt x="72" y="114"/>
                  </a:lnTo>
                  <a:lnTo>
                    <a:pt x="66" y="114"/>
                  </a:lnTo>
                  <a:lnTo>
                    <a:pt x="66" y="168"/>
                  </a:lnTo>
                  <a:lnTo>
                    <a:pt x="60" y="180"/>
                  </a:lnTo>
                  <a:lnTo>
                    <a:pt x="60" y="186"/>
                  </a:lnTo>
                  <a:lnTo>
                    <a:pt x="54" y="192"/>
                  </a:lnTo>
                  <a:lnTo>
                    <a:pt x="66" y="216"/>
                  </a:lnTo>
                  <a:lnTo>
                    <a:pt x="72" y="222"/>
                  </a:lnTo>
                  <a:lnTo>
                    <a:pt x="78" y="234"/>
                  </a:lnTo>
                  <a:lnTo>
                    <a:pt x="78" y="246"/>
                  </a:lnTo>
                  <a:lnTo>
                    <a:pt x="84" y="252"/>
                  </a:lnTo>
                  <a:lnTo>
                    <a:pt x="84" y="264"/>
                  </a:lnTo>
                  <a:lnTo>
                    <a:pt x="78" y="270"/>
                  </a:lnTo>
                  <a:lnTo>
                    <a:pt x="72" y="270"/>
                  </a:lnTo>
                  <a:lnTo>
                    <a:pt x="60" y="276"/>
                  </a:lnTo>
                  <a:lnTo>
                    <a:pt x="60" y="318"/>
                  </a:lnTo>
                  <a:lnTo>
                    <a:pt x="48" y="324"/>
                  </a:lnTo>
                  <a:lnTo>
                    <a:pt x="42" y="336"/>
                  </a:lnTo>
                  <a:lnTo>
                    <a:pt x="36" y="342"/>
                  </a:lnTo>
                  <a:lnTo>
                    <a:pt x="36" y="372"/>
                  </a:lnTo>
                  <a:lnTo>
                    <a:pt x="24" y="396"/>
                  </a:lnTo>
                  <a:lnTo>
                    <a:pt x="6" y="396"/>
                  </a:lnTo>
                  <a:lnTo>
                    <a:pt x="0" y="426"/>
                  </a:lnTo>
                  <a:lnTo>
                    <a:pt x="6" y="462"/>
                  </a:lnTo>
                  <a:lnTo>
                    <a:pt x="0" y="492"/>
                  </a:lnTo>
                  <a:lnTo>
                    <a:pt x="0" y="606"/>
                  </a:lnTo>
                  <a:lnTo>
                    <a:pt x="6" y="612"/>
                  </a:lnTo>
                  <a:lnTo>
                    <a:pt x="30" y="612"/>
                  </a:lnTo>
                  <a:lnTo>
                    <a:pt x="54" y="600"/>
                  </a:lnTo>
                  <a:lnTo>
                    <a:pt x="60" y="594"/>
                  </a:lnTo>
                  <a:lnTo>
                    <a:pt x="66" y="600"/>
                  </a:lnTo>
                  <a:lnTo>
                    <a:pt x="108" y="600"/>
                  </a:lnTo>
                  <a:lnTo>
                    <a:pt x="126" y="606"/>
                  </a:lnTo>
                  <a:lnTo>
                    <a:pt x="138" y="618"/>
                  </a:lnTo>
                  <a:lnTo>
                    <a:pt x="150" y="636"/>
                  </a:lnTo>
                  <a:lnTo>
                    <a:pt x="156" y="648"/>
                  </a:lnTo>
                  <a:lnTo>
                    <a:pt x="168" y="660"/>
                  </a:lnTo>
                  <a:lnTo>
                    <a:pt x="186" y="660"/>
                  </a:lnTo>
                  <a:lnTo>
                    <a:pt x="180" y="666"/>
                  </a:lnTo>
                  <a:lnTo>
                    <a:pt x="180" y="678"/>
                  </a:lnTo>
                  <a:lnTo>
                    <a:pt x="174" y="684"/>
                  </a:lnTo>
                  <a:lnTo>
                    <a:pt x="186" y="684"/>
                  </a:lnTo>
                  <a:lnTo>
                    <a:pt x="198" y="678"/>
                  </a:lnTo>
                  <a:lnTo>
                    <a:pt x="198" y="684"/>
                  </a:lnTo>
                  <a:lnTo>
                    <a:pt x="192" y="690"/>
                  </a:lnTo>
                  <a:lnTo>
                    <a:pt x="186" y="702"/>
                  </a:lnTo>
                  <a:lnTo>
                    <a:pt x="186" y="714"/>
                  </a:lnTo>
                  <a:lnTo>
                    <a:pt x="204" y="750"/>
                  </a:lnTo>
                  <a:lnTo>
                    <a:pt x="216" y="762"/>
                  </a:lnTo>
                  <a:lnTo>
                    <a:pt x="234" y="768"/>
                  </a:lnTo>
                  <a:lnTo>
                    <a:pt x="270" y="768"/>
                  </a:lnTo>
                  <a:lnTo>
                    <a:pt x="276" y="762"/>
                  </a:lnTo>
                  <a:lnTo>
                    <a:pt x="282" y="762"/>
                  </a:lnTo>
                  <a:lnTo>
                    <a:pt x="288" y="738"/>
                  </a:lnTo>
                  <a:lnTo>
                    <a:pt x="312" y="750"/>
                  </a:lnTo>
                  <a:lnTo>
                    <a:pt x="336" y="744"/>
                  </a:lnTo>
                  <a:lnTo>
                    <a:pt x="354" y="756"/>
                  </a:lnTo>
                  <a:lnTo>
                    <a:pt x="396" y="756"/>
                  </a:lnTo>
                  <a:lnTo>
                    <a:pt x="396" y="732"/>
                  </a:lnTo>
                  <a:lnTo>
                    <a:pt x="420" y="732"/>
                  </a:lnTo>
                  <a:lnTo>
                    <a:pt x="420" y="738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endParaRPr>
            </a:p>
          </p:txBody>
        </p:sp>
        <p:sp>
          <p:nvSpPr>
            <p:cNvPr id="76" name="Niger" descr="© INSCALE GmbH, 05.05.2010&#10;http://www.presentationload.com/"/>
            <p:cNvSpPr>
              <a:spLocks/>
            </p:cNvSpPr>
            <p:nvPr/>
          </p:nvSpPr>
          <p:spPr bwMode="gray">
            <a:xfrm>
              <a:off x="4473419" y="3717121"/>
              <a:ext cx="360915" cy="292725"/>
            </a:xfrm>
            <a:custGeom>
              <a:avLst/>
              <a:gdLst>
                <a:gd name="T0" fmla="*/ 2147483647 w 1110"/>
                <a:gd name="T1" fmla="*/ 2147483647 h 942"/>
                <a:gd name="T2" fmla="*/ 2147483647 w 1110"/>
                <a:gd name="T3" fmla="*/ 2147483647 h 942"/>
                <a:gd name="T4" fmla="*/ 2147483647 w 1110"/>
                <a:gd name="T5" fmla="*/ 2147483647 h 942"/>
                <a:gd name="T6" fmla="*/ 2147483647 w 1110"/>
                <a:gd name="T7" fmla="*/ 2147483647 h 942"/>
                <a:gd name="T8" fmla="*/ 2147483647 w 1110"/>
                <a:gd name="T9" fmla="*/ 2147483647 h 942"/>
                <a:gd name="T10" fmla="*/ 2147483647 w 1110"/>
                <a:gd name="T11" fmla="*/ 2147483647 h 942"/>
                <a:gd name="T12" fmla="*/ 2147483647 w 1110"/>
                <a:gd name="T13" fmla="*/ 2147483647 h 942"/>
                <a:gd name="T14" fmla="*/ 2147483647 w 1110"/>
                <a:gd name="T15" fmla="*/ 2147483647 h 942"/>
                <a:gd name="T16" fmla="*/ 2147483647 w 1110"/>
                <a:gd name="T17" fmla="*/ 2147483647 h 942"/>
                <a:gd name="T18" fmla="*/ 2147483647 w 1110"/>
                <a:gd name="T19" fmla="*/ 2147483647 h 942"/>
                <a:gd name="T20" fmla="*/ 2147483647 w 1110"/>
                <a:gd name="T21" fmla="*/ 2147483647 h 942"/>
                <a:gd name="T22" fmla="*/ 2147483647 w 1110"/>
                <a:gd name="T23" fmla="*/ 2147483647 h 942"/>
                <a:gd name="T24" fmla="*/ 2147483647 w 1110"/>
                <a:gd name="T25" fmla="*/ 2147483647 h 942"/>
                <a:gd name="T26" fmla="*/ 2147483647 w 1110"/>
                <a:gd name="T27" fmla="*/ 2147483647 h 942"/>
                <a:gd name="T28" fmla="*/ 2147483647 w 1110"/>
                <a:gd name="T29" fmla="*/ 2147483647 h 942"/>
                <a:gd name="T30" fmla="*/ 2147483647 w 1110"/>
                <a:gd name="T31" fmla="*/ 2147483647 h 942"/>
                <a:gd name="T32" fmla="*/ 2147483647 w 1110"/>
                <a:gd name="T33" fmla="*/ 2147483647 h 942"/>
                <a:gd name="T34" fmla="*/ 2147483647 w 1110"/>
                <a:gd name="T35" fmla="*/ 2147483647 h 942"/>
                <a:gd name="T36" fmla="*/ 2147483647 w 1110"/>
                <a:gd name="T37" fmla="*/ 2147483647 h 942"/>
                <a:gd name="T38" fmla="*/ 2147483647 w 1110"/>
                <a:gd name="T39" fmla="*/ 2147483647 h 942"/>
                <a:gd name="T40" fmla="*/ 2147483647 w 1110"/>
                <a:gd name="T41" fmla="*/ 2147483647 h 942"/>
                <a:gd name="T42" fmla="*/ 2147483647 w 1110"/>
                <a:gd name="T43" fmla="*/ 2147483647 h 942"/>
                <a:gd name="T44" fmla="*/ 2147483647 w 1110"/>
                <a:gd name="T45" fmla="*/ 2147483647 h 942"/>
                <a:gd name="T46" fmla="*/ 2147483647 w 1110"/>
                <a:gd name="T47" fmla="*/ 2147483647 h 942"/>
                <a:gd name="T48" fmla="*/ 2147483647 w 1110"/>
                <a:gd name="T49" fmla="*/ 2147483647 h 942"/>
                <a:gd name="T50" fmla="*/ 2147483647 w 1110"/>
                <a:gd name="T51" fmla="*/ 2147483647 h 942"/>
                <a:gd name="T52" fmla="*/ 2147483647 w 1110"/>
                <a:gd name="T53" fmla="*/ 2147483647 h 942"/>
                <a:gd name="T54" fmla="*/ 2147483647 w 1110"/>
                <a:gd name="T55" fmla="*/ 2147483647 h 942"/>
                <a:gd name="T56" fmla="*/ 2147483647 w 1110"/>
                <a:gd name="T57" fmla="*/ 2147483647 h 942"/>
                <a:gd name="T58" fmla="*/ 2147483647 w 1110"/>
                <a:gd name="T59" fmla="*/ 2147483647 h 942"/>
                <a:gd name="T60" fmla="*/ 2147483647 w 1110"/>
                <a:gd name="T61" fmla="*/ 2147483647 h 942"/>
                <a:gd name="T62" fmla="*/ 2147483647 w 1110"/>
                <a:gd name="T63" fmla="*/ 2147483647 h 942"/>
                <a:gd name="T64" fmla="*/ 2147483647 w 1110"/>
                <a:gd name="T65" fmla="*/ 2147483647 h 942"/>
                <a:gd name="T66" fmla="*/ 2147483647 w 1110"/>
                <a:gd name="T67" fmla="*/ 2147483647 h 942"/>
                <a:gd name="T68" fmla="*/ 2147483647 w 1110"/>
                <a:gd name="T69" fmla="*/ 2147483647 h 942"/>
                <a:gd name="T70" fmla="*/ 2147483647 w 1110"/>
                <a:gd name="T71" fmla="*/ 2147483647 h 942"/>
                <a:gd name="T72" fmla="*/ 2147483647 w 1110"/>
                <a:gd name="T73" fmla="*/ 2147483647 h 942"/>
                <a:gd name="T74" fmla="*/ 2147483647 w 1110"/>
                <a:gd name="T75" fmla="*/ 2147483647 h 942"/>
                <a:gd name="T76" fmla="*/ 2147483647 w 1110"/>
                <a:gd name="T77" fmla="*/ 2147483647 h 942"/>
                <a:gd name="T78" fmla="*/ 2147483647 w 1110"/>
                <a:gd name="T79" fmla="*/ 2147483647 h 942"/>
                <a:gd name="T80" fmla="*/ 2147483647 w 1110"/>
                <a:gd name="T81" fmla="*/ 2147483647 h 942"/>
                <a:gd name="T82" fmla="*/ 2147483647 w 1110"/>
                <a:gd name="T83" fmla="*/ 2147483647 h 942"/>
                <a:gd name="T84" fmla="*/ 2147483647 w 1110"/>
                <a:gd name="T85" fmla="*/ 2147483647 h 942"/>
                <a:gd name="T86" fmla="*/ 2147483647 w 1110"/>
                <a:gd name="T87" fmla="*/ 2147483647 h 942"/>
                <a:gd name="T88" fmla="*/ 2147483647 w 1110"/>
                <a:gd name="T89" fmla="*/ 2147483647 h 942"/>
                <a:gd name="T90" fmla="*/ 2147483647 w 1110"/>
                <a:gd name="T91" fmla="*/ 2147483647 h 942"/>
                <a:gd name="T92" fmla="*/ 2147483647 w 1110"/>
                <a:gd name="T93" fmla="*/ 2147483647 h 942"/>
                <a:gd name="T94" fmla="*/ 2147483647 w 1110"/>
                <a:gd name="T95" fmla="*/ 2147483647 h 942"/>
                <a:gd name="T96" fmla="*/ 2147483647 w 1110"/>
                <a:gd name="T97" fmla="*/ 2147483647 h 942"/>
                <a:gd name="T98" fmla="*/ 0 w 1110"/>
                <a:gd name="T99" fmla="*/ 2147483647 h 942"/>
                <a:gd name="T100" fmla="*/ 2147483647 w 1110"/>
                <a:gd name="T101" fmla="*/ 2147483647 h 942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1110"/>
                <a:gd name="T154" fmla="*/ 0 h 942"/>
                <a:gd name="T155" fmla="*/ 1110 w 1110"/>
                <a:gd name="T156" fmla="*/ 942 h 942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1110" h="942">
                  <a:moveTo>
                    <a:pt x="54" y="792"/>
                  </a:moveTo>
                  <a:lnTo>
                    <a:pt x="54" y="810"/>
                  </a:lnTo>
                  <a:lnTo>
                    <a:pt x="66" y="810"/>
                  </a:lnTo>
                  <a:lnTo>
                    <a:pt x="48" y="828"/>
                  </a:lnTo>
                  <a:lnTo>
                    <a:pt x="48" y="834"/>
                  </a:lnTo>
                  <a:lnTo>
                    <a:pt x="72" y="858"/>
                  </a:lnTo>
                  <a:lnTo>
                    <a:pt x="84" y="864"/>
                  </a:lnTo>
                  <a:lnTo>
                    <a:pt x="90" y="876"/>
                  </a:lnTo>
                  <a:lnTo>
                    <a:pt x="108" y="876"/>
                  </a:lnTo>
                  <a:lnTo>
                    <a:pt x="120" y="864"/>
                  </a:lnTo>
                  <a:lnTo>
                    <a:pt x="132" y="864"/>
                  </a:lnTo>
                  <a:lnTo>
                    <a:pt x="144" y="876"/>
                  </a:lnTo>
                  <a:lnTo>
                    <a:pt x="150" y="888"/>
                  </a:lnTo>
                  <a:lnTo>
                    <a:pt x="126" y="894"/>
                  </a:lnTo>
                  <a:lnTo>
                    <a:pt x="150" y="930"/>
                  </a:lnTo>
                  <a:lnTo>
                    <a:pt x="150" y="906"/>
                  </a:lnTo>
                  <a:lnTo>
                    <a:pt x="180" y="894"/>
                  </a:lnTo>
                  <a:lnTo>
                    <a:pt x="192" y="906"/>
                  </a:lnTo>
                  <a:lnTo>
                    <a:pt x="198" y="918"/>
                  </a:lnTo>
                  <a:lnTo>
                    <a:pt x="204" y="924"/>
                  </a:lnTo>
                  <a:lnTo>
                    <a:pt x="210" y="924"/>
                  </a:lnTo>
                  <a:lnTo>
                    <a:pt x="216" y="930"/>
                  </a:lnTo>
                  <a:lnTo>
                    <a:pt x="222" y="930"/>
                  </a:lnTo>
                  <a:lnTo>
                    <a:pt x="234" y="936"/>
                  </a:lnTo>
                  <a:lnTo>
                    <a:pt x="240" y="942"/>
                  </a:lnTo>
                  <a:lnTo>
                    <a:pt x="240" y="888"/>
                  </a:lnTo>
                  <a:lnTo>
                    <a:pt x="246" y="888"/>
                  </a:lnTo>
                  <a:lnTo>
                    <a:pt x="252" y="882"/>
                  </a:lnTo>
                  <a:lnTo>
                    <a:pt x="258" y="870"/>
                  </a:lnTo>
                  <a:lnTo>
                    <a:pt x="264" y="864"/>
                  </a:lnTo>
                  <a:lnTo>
                    <a:pt x="270" y="852"/>
                  </a:lnTo>
                  <a:lnTo>
                    <a:pt x="276" y="834"/>
                  </a:lnTo>
                  <a:lnTo>
                    <a:pt x="276" y="810"/>
                  </a:lnTo>
                  <a:lnTo>
                    <a:pt x="300" y="786"/>
                  </a:lnTo>
                  <a:lnTo>
                    <a:pt x="354" y="786"/>
                  </a:lnTo>
                  <a:lnTo>
                    <a:pt x="354" y="780"/>
                  </a:lnTo>
                  <a:lnTo>
                    <a:pt x="360" y="780"/>
                  </a:lnTo>
                  <a:lnTo>
                    <a:pt x="372" y="774"/>
                  </a:lnTo>
                  <a:lnTo>
                    <a:pt x="384" y="774"/>
                  </a:lnTo>
                  <a:lnTo>
                    <a:pt x="396" y="786"/>
                  </a:lnTo>
                  <a:lnTo>
                    <a:pt x="396" y="792"/>
                  </a:lnTo>
                  <a:lnTo>
                    <a:pt x="432" y="792"/>
                  </a:lnTo>
                  <a:lnTo>
                    <a:pt x="456" y="816"/>
                  </a:lnTo>
                  <a:lnTo>
                    <a:pt x="456" y="822"/>
                  </a:lnTo>
                  <a:lnTo>
                    <a:pt x="462" y="828"/>
                  </a:lnTo>
                  <a:lnTo>
                    <a:pt x="462" y="834"/>
                  </a:lnTo>
                  <a:lnTo>
                    <a:pt x="468" y="840"/>
                  </a:lnTo>
                  <a:lnTo>
                    <a:pt x="480" y="846"/>
                  </a:lnTo>
                  <a:lnTo>
                    <a:pt x="486" y="846"/>
                  </a:lnTo>
                  <a:lnTo>
                    <a:pt x="498" y="840"/>
                  </a:lnTo>
                  <a:lnTo>
                    <a:pt x="510" y="828"/>
                  </a:lnTo>
                  <a:lnTo>
                    <a:pt x="534" y="816"/>
                  </a:lnTo>
                  <a:lnTo>
                    <a:pt x="546" y="816"/>
                  </a:lnTo>
                  <a:lnTo>
                    <a:pt x="558" y="822"/>
                  </a:lnTo>
                  <a:lnTo>
                    <a:pt x="564" y="828"/>
                  </a:lnTo>
                  <a:lnTo>
                    <a:pt x="576" y="834"/>
                  </a:lnTo>
                  <a:lnTo>
                    <a:pt x="588" y="846"/>
                  </a:lnTo>
                  <a:lnTo>
                    <a:pt x="612" y="858"/>
                  </a:lnTo>
                  <a:lnTo>
                    <a:pt x="642" y="858"/>
                  </a:lnTo>
                  <a:lnTo>
                    <a:pt x="654" y="864"/>
                  </a:lnTo>
                  <a:lnTo>
                    <a:pt x="660" y="864"/>
                  </a:lnTo>
                  <a:lnTo>
                    <a:pt x="666" y="858"/>
                  </a:lnTo>
                  <a:lnTo>
                    <a:pt x="678" y="834"/>
                  </a:lnTo>
                  <a:lnTo>
                    <a:pt x="690" y="828"/>
                  </a:lnTo>
                  <a:lnTo>
                    <a:pt x="702" y="816"/>
                  </a:lnTo>
                  <a:lnTo>
                    <a:pt x="720" y="810"/>
                  </a:lnTo>
                  <a:lnTo>
                    <a:pt x="774" y="810"/>
                  </a:lnTo>
                  <a:lnTo>
                    <a:pt x="810" y="822"/>
                  </a:lnTo>
                  <a:lnTo>
                    <a:pt x="822" y="828"/>
                  </a:lnTo>
                  <a:lnTo>
                    <a:pt x="828" y="834"/>
                  </a:lnTo>
                  <a:lnTo>
                    <a:pt x="858" y="834"/>
                  </a:lnTo>
                  <a:lnTo>
                    <a:pt x="870" y="828"/>
                  </a:lnTo>
                  <a:lnTo>
                    <a:pt x="876" y="822"/>
                  </a:lnTo>
                  <a:lnTo>
                    <a:pt x="888" y="816"/>
                  </a:lnTo>
                  <a:lnTo>
                    <a:pt x="894" y="810"/>
                  </a:lnTo>
                  <a:lnTo>
                    <a:pt x="918" y="810"/>
                  </a:lnTo>
                  <a:lnTo>
                    <a:pt x="918" y="804"/>
                  </a:lnTo>
                  <a:lnTo>
                    <a:pt x="924" y="798"/>
                  </a:lnTo>
                  <a:lnTo>
                    <a:pt x="924" y="792"/>
                  </a:lnTo>
                  <a:lnTo>
                    <a:pt x="930" y="786"/>
                  </a:lnTo>
                  <a:lnTo>
                    <a:pt x="936" y="786"/>
                  </a:lnTo>
                  <a:lnTo>
                    <a:pt x="930" y="726"/>
                  </a:lnTo>
                  <a:lnTo>
                    <a:pt x="948" y="720"/>
                  </a:lnTo>
                  <a:lnTo>
                    <a:pt x="948" y="714"/>
                  </a:lnTo>
                  <a:lnTo>
                    <a:pt x="954" y="708"/>
                  </a:lnTo>
                  <a:lnTo>
                    <a:pt x="954" y="696"/>
                  </a:lnTo>
                  <a:lnTo>
                    <a:pt x="960" y="678"/>
                  </a:lnTo>
                  <a:lnTo>
                    <a:pt x="966" y="666"/>
                  </a:lnTo>
                  <a:lnTo>
                    <a:pt x="978" y="648"/>
                  </a:lnTo>
                  <a:lnTo>
                    <a:pt x="984" y="636"/>
                  </a:lnTo>
                  <a:lnTo>
                    <a:pt x="1002" y="618"/>
                  </a:lnTo>
                  <a:lnTo>
                    <a:pt x="1026" y="588"/>
                  </a:lnTo>
                  <a:lnTo>
                    <a:pt x="1050" y="564"/>
                  </a:lnTo>
                  <a:lnTo>
                    <a:pt x="1068" y="540"/>
                  </a:lnTo>
                  <a:lnTo>
                    <a:pt x="1074" y="534"/>
                  </a:lnTo>
                  <a:lnTo>
                    <a:pt x="1092" y="288"/>
                  </a:lnTo>
                  <a:lnTo>
                    <a:pt x="1110" y="252"/>
                  </a:lnTo>
                  <a:lnTo>
                    <a:pt x="1080" y="216"/>
                  </a:lnTo>
                  <a:lnTo>
                    <a:pt x="1074" y="192"/>
                  </a:lnTo>
                  <a:lnTo>
                    <a:pt x="1044" y="156"/>
                  </a:lnTo>
                  <a:lnTo>
                    <a:pt x="1056" y="108"/>
                  </a:lnTo>
                  <a:lnTo>
                    <a:pt x="1038" y="42"/>
                  </a:lnTo>
                  <a:lnTo>
                    <a:pt x="1020" y="48"/>
                  </a:lnTo>
                  <a:lnTo>
                    <a:pt x="1002" y="60"/>
                  </a:lnTo>
                  <a:lnTo>
                    <a:pt x="990" y="66"/>
                  </a:lnTo>
                  <a:lnTo>
                    <a:pt x="984" y="66"/>
                  </a:lnTo>
                  <a:lnTo>
                    <a:pt x="978" y="60"/>
                  </a:lnTo>
                  <a:lnTo>
                    <a:pt x="966" y="54"/>
                  </a:lnTo>
                  <a:lnTo>
                    <a:pt x="960" y="42"/>
                  </a:lnTo>
                  <a:lnTo>
                    <a:pt x="954" y="36"/>
                  </a:lnTo>
                  <a:lnTo>
                    <a:pt x="942" y="30"/>
                  </a:lnTo>
                  <a:lnTo>
                    <a:pt x="936" y="24"/>
                  </a:lnTo>
                  <a:lnTo>
                    <a:pt x="930" y="24"/>
                  </a:lnTo>
                  <a:lnTo>
                    <a:pt x="918" y="18"/>
                  </a:lnTo>
                  <a:lnTo>
                    <a:pt x="900" y="12"/>
                  </a:lnTo>
                  <a:lnTo>
                    <a:pt x="888" y="12"/>
                  </a:lnTo>
                  <a:lnTo>
                    <a:pt x="876" y="6"/>
                  </a:lnTo>
                  <a:lnTo>
                    <a:pt x="864" y="6"/>
                  </a:lnTo>
                  <a:lnTo>
                    <a:pt x="828" y="0"/>
                  </a:lnTo>
                  <a:lnTo>
                    <a:pt x="816" y="6"/>
                  </a:lnTo>
                  <a:lnTo>
                    <a:pt x="786" y="30"/>
                  </a:lnTo>
                  <a:lnTo>
                    <a:pt x="738" y="66"/>
                  </a:lnTo>
                  <a:lnTo>
                    <a:pt x="684" y="102"/>
                  </a:lnTo>
                  <a:lnTo>
                    <a:pt x="624" y="144"/>
                  </a:lnTo>
                  <a:lnTo>
                    <a:pt x="576" y="180"/>
                  </a:lnTo>
                  <a:lnTo>
                    <a:pt x="534" y="210"/>
                  </a:lnTo>
                  <a:lnTo>
                    <a:pt x="510" y="222"/>
                  </a:lnTo>
                  <a:lnTo>
                    <a:pt x="480" y="246"/>
                  </a:lnTo>
                  <a:lnTo>
                    <a:pt x="450" y="282"/>
                  </a:lnTo>
                  <a:lnTo>
                    <a:pt x="414" y="312"/>
                  </a:lnTo>
                  <a:lnTo>
                    <a:pt x="390" y="330"/>
                  </a:lnTo>
                  <a:lnTo>
                    <a:pt x="366" y="336"/>
                  </a:lnTo>
                  <a:lnTo>
                    <a:pt x="324" y="342"/>
                  </a:lnTo>
                  <a:lnTo>
                    <a:pt x="282" y="354"/>
                  </a:lnTo>
                  <a:lnTo>
                    <a:pt x="282" y="558"/>
                  </a:lnTo>
                  <a:lnTo>
                    <a:pt x="264" y="582"/>
                  </a:lnTo>
                  <a:lnTo>
                    <a:pt x="264" y="594"/>
                  </a:lnTo>
                  <a:lnTo>
                    <a:pt x="258" y="606"/>
                  </a:lnTo>
                  <a:lnTo>
                    <a:pt x="258" y="624"/>
                  </a:lnTo>
                  <a:lnTo>
                    <a:pt x="252" y="636"/>
                  </a:lnTo>
                  <a:lnTo>
                    <a:pt x="240" y="642"/>
                  </a:lnTo>
                  <a:lnTo>
                    <a:pt x="222" y="648"/>
                  </a:lnTo>
                  <a:lnTo>
                    <a:pt x="198" y="648"/>
                  </a:lnTo>
                  <a:lnTo>
                    <a:pt x="186" y="654"/>
                  </a:lnTo>
                  <a:lnTo>
                    <a:pt x="138" y="648"/>
                  </a:lnTo>
                  <a:lnTo>
                    <a:pt x="138" y="666"/>
                  </a:lnTo>
                  <a:lnTo>
                    <a:pt x="72" y="660"/>
                  </a:lnTo>
                  <a:lnTo>
                    <a:pt x="48" y="678"/>
                  </a:lnTo>
                  <a:lnTo>
                    <a:pt x="0" y="690"/>
                  </a:lnTo>
                  <a:lnTo>
                    <a:pt x="0" y="726"/>
                  </a:lnTo>
                  <a:lnTo>
                    <a:pt x="6" y="738"/>
                  </a:lnTo>
                  <a:lnTo>
                    <a:pt x="6" y="762"/>
                  </a:lnTo>
                  <a:lnTo>
                    <a:pt x="18" y="786"/>
                  </a:lnTo>
                  <a:lnTo>
                    <a:pt x="30" y="792"/>
                  </a:lnTo>
                  <a:lnTo>
                    <a:pt x="54" y="792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endParaRPr>
            </a:p>
          </p:txBody>
        </p:sp>
        <p:sp>
          <p:nvSpPr>
            <p:cNvPr id="77" name="Nicaragua" descr="© INSCALE GmbH, 05.05.2010&#10;http://www.presentationload.com/"/>
            <p:cNvSpPr>
              <a:spLocks/>
            </p:cNvSpPr>
            <p:nvPr/>
          </p:nvSpPr>
          <p:spPr bwMode="gray">
            <a:xfrm>
              <a:off x="2458950" y="3932684"/>
              <a:ext cx="106226" cy="102883"/>
            </a:xfrm>
            <a:custGeom>
              <a:avLst/>
              <a:gdLst>
                <a:gd name="T0" fmla="*/ 2147483647 w 324"/>
                <a:gd name="T1" fmla="*/ 2147483647 h 330"/>
                <a:gd name="T2" fmla="*/ 2147483647 w 324"/>
                <a:gd name="T3" fmla="*/ 0 h 330"/>
                <a:gd name="T4" fmla="*/ 2147483647 w 324"/>
                <a:gd name="T5" fmla="*/ 2147483647 h 330"/>
                <a:gd name="T6" fmla="*/ 2147483647 w 324"/>
                <a:gd name="T7" fmla="*/ 2147483647 h 330"/>
                <a:gd name="T8" fmla="*/ 2147483647 w 324"/>
                <a:gd name="T9" fmla="*/ 0 h 330"/>
                <a:gd name="T10" fmla="*/ 2147483647 w 324"/>
                <a:gd name="T11" fmla="*/ 2147483647 h 330"/>
                <a:gd name="T12" fmla="*/ 2147483647 w 324"/>
                <a:gd name="T13" fmla="*/ 2147483647 h 330"/>
                <a:gd name="T14" fmla="*/ 2147483647 w 324"/>
                <a:gd name="T15" fmla="*/ 2147483647 h 330"/>
                <a:gd name="T16" fmla="*/ 2147483647 w 324"/>
                <a:gd name="T17" fmla="*/ 2147483647 h 330"/>
                <a:gd name="T18" fmla="*/ 2147483647 w 324"/>
                <a:gd name="T19" fmla="*/ 2147483647 h 330"/>
                <a:gd name="T20" fmla="*/ 2147483647 w 324"/>
                <a:gd name="T21" fmla="*/ 2147483647 h 330"/>
                <a:gd name="T22" fmla="*/ 2147483647 w 324"/>
                <a:gd name="T23" fmla="*/ 2147483647 h 330"/>
                <a:gd name="T24" fmla="*/ 2147483647 w 324"/>
                <a:gd name="T25" fmla="*/ 2147483647 h 330"/>
                <a:gd name="T26" fmla="*/ 2147483647 w 324"/>
                <a:gd name="T27" fmla="*/ 2147483647 h 330"/>
                <a:gd name="T28" fmla="*/ 2147483647 w 324"/>
                <a:gd name="T29" fmla="*/ 2147483647 h 330"/>
                <a:gd name="T30" fmla="*/ 2147483647 w 324"/>
                <a:gd name="T31" fmla="*/ 2147483647 h 330"/>
                <a:gd name="T32" fmla="*/ 2147483647 w 324"/>
                <a:gd name="T33" fmla="*/ 2147483647 h 330"/>
                <a:gd name="T34" fmla="*/ 2147483647 w 324"/>
                <a:gd name="T35" fmla="*/ 2147483647 h 330"/>
                <a:gd name="T36" fmla="*/ 2147483647 w 324"/>
                <a:gd name="T37" fmla="*/ 2147483647 h 330"/>
                <a:gd name="T38" fmla="*/ 2147483647 w 324"/>
                <a:gd name="T39" fmla="*/ 2147483647 h 330"/>
                <a:gd name="T40" fmla="*/ 2147483647 w 324"/>
                <a:gd name="T41" fmla="*/ 2147483647 h 330"/>
                <a:gd name="T42" fmla="*/ 2147483647 w 324"/>
                <a:gd name="T43" fmla="*/ 2147483647 h 330"/>
                <a:gd name="T44" fmla="*/ 2147483647 w 324"/>
                <a:gd name="T45" fmla="*/ 2147483647 h 330"/>
                <a:gd name="T46" fmla="*/ 2147483647 w 324"/>
                <a:gd name="T47" fmla="*/ 2147483647 h 330"/>
                <a:gd name="T48" fmla="*/ 2147483647 w 324"/>
                <a:gd name="T49" fmla="*/ 2147483647 h 330"/>
                <a:gd name="T50" fmla="*/ 2147483647 w 324"/>
                <a:gd name="T51" fmla="*/ 2147483647 h 330"/>
                <a:gd name="T52" fmla="*/ 2147483647 w 324"/>
                <a:gd name="T53" fmla="*/ 2147483647 h 330"/>
                <a:gd name="T54" fmla="*/ 2147483647 w 324"/>
                <a:gd name="T55" fmla="*/ 2147483647 h 330"/>
                <a:gd name="T56" fmla="*/ 2147483647 w 324"/>
                <a:gd name="T57" fmla="*/ 2147483647 h 330"/>
                <a:gd name="T58" fmla="*/ 2147483647 w 324"/>
                <a:gd name="T59" fmla="*/ 2147483647 h 330"/>
                <a:gd name="T60" fmla="*/ 2147483647 w 324"/>
                <a:gd name="T61" fmla="*/ 2147483647 h 330"/>
                <a:gd name="T62" fmla="*/ 2147483647 w 324"/>
                <a:gd name="T63" fmla="*/ 2147483647 h 330"/>
                <a:gd name="T64" fmla="*/ 2147483647 w 324"/>
                <a:gd name="T65" fmla="*/ 2147483647 h 330"/>
                <a:gd name="T66" fmla="*/ 2147483647 w 324"/>
                <a:gd name="T67" fmla="*/ 2147483647 h 330"/>
                <a:gd name="T68" fmla="*/ 2147483647 w 324"/>
                <a:gd name="T69" fmla="*/ 2147483647 h 330"/>
                <a:gd name="T70" fmla="*/ 2147483647 w 324"/>
                <a:gd name="T71" fmla="*/ 2147483647 h 330"/>
                <a:gd name="T72" fmla="*/ 2147483647 w 324"/>
                <a:gd name="T73" fmla="*/ 2147483647 h 330"/>
                <a:gd name="T74" fmla="*/ 2147483647 w 324"/>
                <a:gd name="T75" fmla="*/ 2147483647 h 330"/>
                <a:gd name="T76" fmla="*/ 2147483647 w 324"/>
                <a:gd name="T77" fmla="*/ 2147483647 h 330"/>
                <a:gd name="T78" fmla="*/ 2147483647 w 324"/>
                <a:gd name="T79" fmla="*/ 2147483647 h 330"/>
                <a:gd name="T80" fmla="*/ 2147483647 w 324"/>
                <a:gd name="T81" fmla="*/ 2147483647 h 330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324"/>
                <a:gd name="T124" fmla="*/ 0 h 330"/>
                <a:gd name="T125" fmla="*/ 324 w 324"/>
                <a:gd name="T126" fmla="*/ 330 h 330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324" h="330">
                  <a:moveTo>
                    <a:pt x="324" y="18"/>
                  </a:moveTo>
                  <a:lnTo>
                    <a:pt x="318" y="12"/>
                  </a:lnTo>
                  <a:lnTo>
                    <a:pt x="318" y="6"/>
                  </a:lnTo>
                  <a:lnTo>
                    <a:pt x="312" y="0"/>
                  </a:lnTo>
                  <a:lnTo>
                    <a:pt x="264" y="0"/>
                  </a:lnTo>
                  <a:lnTo>
                    <a:pt x="264" y="6"/>
                  </a:lnTo>
                  <a:lnTo>
                    <a:pt x="252" y="18"/>
                  </a:lnTo>
                  <a:lnTo>
                    <a:pt x="240" y="18"/>
                  </a:lnTo>
                  <a:lnTo>
                    <a:pt x="222" y="0"/>
                  </a:lnTo>
                  <a:lnTo>
                    <a:pt x="210" y="0"/>
                  </a:lnTo>
                  <a:lnTo>
                    <a:pt x="198" y="12"/>
                  </a:lnTo>
                  <a:lnTo>
                    <a:pt x="198" y="30"/>
                  </a:lnTo>
                  <a:lnTo>
                    <a:pt x="180" y="30"/>
                  </a:lnTo>
                  <a:lnTo>
                    <a:pt x="168" y="54"/>
                  </a:lnTo>
                  <a:lnTo>
                    <a:pt x="144" y="78"/>
                  </a:lnTo>
                  <a:lnTo>
                    <a:pt x="126" y="78"/>
                  </a:lnTo>
                  <a:lnTo>
                    <a:pt x="120" y="72"/>
                  </a:lnTo>
                  <a:lnTo>
                    <a:pt x="120" y="66"/>
                  </a:lnTo>
                  <a:lnTo>
                    <a:pt x="108" y="66"/>
                  </a:lnTo>
                  <a:lnTo>
                    <a:pt x="102" y="72"/>
                  </a:lnTo>
                  <a:lnTo>
                    <a:pt x="96" y="84"/>
                  </a:lnTo>
                  <a:lnTo>
                    <a:pt x="60" y="84"/>
                  </a:lnTo>
                  <a:lnTo>
                    <a:pt x="54" y="90"/>
                  </a:lnTo>
                  <a:lnTo>
                    <a:pt x="54" y="102"/>
                  </a:lnTo>
                  <a:lnTo>
                    <a:pt x="60" y="108"/>
                  </a:lnTo>
                  <a:lnTo>
                    <a:pt x="60" y="120"/>
                  </a:lnTo>
                  <a:lnTo>
                    <a:pt x="66" y="126"/>
                  </a:lnTo>
                  <a:lnTo>
                    <a:pt x="48" y="126"/>
                  </a:lnTo>
                  <a:lnTo>
                    <a:pt x="48" y="144"/>
                  </a:lnTo>
                  <a:lnTo>
                    <a:pt x="36" y="150"/>
                  </a:lnTo>
                  <a:lnTo>
                    <a:pt x="0" y="150"/>
                  </a:lnTo>
                  <a:lnTo>
                    <a:pt x="48" y="204"/>
                  </a:lnTo>
                  <a:lnTo>
                    <a:pt x="48" y="210"/>
                  </a:lnTo>
                  <a:lnTo>
                    <a:pt x="54" y="216"/>
                  </a:lnTo>
                  <a:lnTo>
                    <a:pt x="54" y="228"/>
                  </a:lnTo>
                  <a:lnTo>
                    <a:pt x="66" y="252"/>
                  </a:lnTo>
                  <a:lnTo>
                    <a:pt x="72" y="258"/>
                  </a:lnTo>
                  <a:lnTo>
                    <a:pt x="96" y="270"/>
                  </a:lnTo>
                  <a:lnTo>
                    <a:pt x="108" y="282"/>
                  </a:lnTo>
                  <a:lnTo>
                    <a:pt x="114" y="294"/>
                  </a:lnTo>
                  <a:lnTo>
                    <a:pt x="138" y="294"/>
                  </a:lnTo>
                  <a:lnTo>
                    <a:pt x="132" y="294"/>
                  </a:lnTo>
                  <a:lnTo>
                    <a:pt x="120" y="282"/>
                  </a:lnTo>
                  <a:lnTo>
                    <a:pt x="120" y="276"/>
                  </a:lnTo>
                  <a:lnTo>
                    <a:pt x="126" y="270"/>
                  </a:lnTo>
                  <a:lnTo>
                    <a:pt x="138" y="270"/>
                  </a:lnTo>
                  <a:lnTo>
                    <a:pt x="138" y="264"/>
                  </a:lnTo>
                  <a:lnTo>
                    <a:pt x="132" y="258"/>
                  </a:lnTo>
                  <a:lnTo>
                    <a:pt x="126" y="258"/>
                  </a:lnTo>
                  <a:lnTo>
                    <a:pt x="120" y="264"/>
                  </a:lnTo>
                  <a:lnTo>
                    <a:pt x="114" y="264"/>
                  </a:lnTo>
                  <a:lnTo>
                    <a:pt x="114" y="222"/>
                  </a:lnTo>
                  <a:lnTo>
                    <a:pt x="120" y="222"/>
                  </a:lnTo>
                  <a:lnTo>
                    <a:pt x="132" y="228"/>
                  </a:lnTo>
                  <a:lnTo>
                    <a:pt x="144" y="240"/>
                  </a:lnTo>
                  <a:lnTo>
                    <a:pt x="156" y="246"/>
                  </a:lnTo>
                  <a:lnTo>
                    <a:pt x="180" y="270"/>
                  </a:lnTo>
                  <a:lnTo>
                    <a:pt x="192" y="306"/>
                  </a:lnTo>
                  <a:lnTo>
                    <a:pt x="210" y="306"/>
                  </a:lnTo>
                  <a:lnTo>
                    <a:pt x="216" y="312"/>
                  </a:lnTo>
                  <a:lnTo>
                    <a:pt x="222" y="312"/>
                  </a:lnTo>
                  <a:lnTo>
                    <a:pt x="222" y="318"/>
                  </a:lnTo>
                  <a:lnTo>
                    <a:pt x="234" y="330"/>
                  </a:lnTo>
                  <a:lnTo>
                    <a:pt x="270" y="330"/>
                  </a:lnTo>
                  <a:lnTo>
                    <a:pt x="270" y="324"/>
                  </a:lnTo>
                  <a:lnTo>
                    <a:pt x="258" y="312"/>
                  </a:lnTo>
                  <a:lnTo>
                    <a:pt x="252" y="300"/>
                  </a:lnTo>
                  <a:lnTo>
                    <a:pt x="252" y="276"/>
                  </a:lnTo>
                  <a:lnTo>
                    <a:pt x="264" y="264"/>
                  </a:lnTo>
                  <a:lnTo>
                    <a:pt x="270" y="264"/>
                  </a:lnTo>
                  <a:lnTo>
                    <a:pt x="270" y="246"/>
                  </a:lnTo>
                  <a:lnTo>
                    <a:pt x="264" y="234"/>
                  </a:lnTo>
                  <a:lnTo>
                    <a:pt x="264" y="222"/>
                  </a:lnTo>
                  <a:lnTo>
                    <a:pt x="270" y="174"/>
                  </a:lnTo>
                  <a:lnTo>
                    <a:pt x="282" y="192"/>
                  </a:lnTo>
                  <a:lnTo>
                    <a:pt x="288" y="108"/>
                  </a:lnTo>
                  <a:lnTo>
                    <a:pt x="288" y="102"/>
                  </a:lnTo>
                  <a:lnTo>
                    <a:pt x="294" y="96"/>
                  </a:lnTo>
                  <a:lnTo>
                    <a:pt x="306" y="72"/>
                  </a:lnTo>
                  <a:lnTo>
                    <a:pt x="312" y="66"/>
                  </a:lnTo>
                  <a:lnTo>
                    <a:pt x="324" y="42"/>
                  </a:lnTo>
                  <a:lnTo>
                    <a:pt x="324" y="18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endParaRPr>
            </a:p>
          </p:txBody>
        </p:sp>
        <p:sp>
          <p:nvSpPr>
            <p:cNvPr id="78" name="New Zealand" descr="© INSCALE GmbH, 05.05.2010&#10;http://www.presentationload.com/"/>
            <p:cNvSpPr>
              <a:spLocks noEditPoints="1"/>
            </p:cNvSpPr>
            <p:nvPr/>
          </p:nvSpPr>
          <p:spPr bwMode="gray">
            <a:xfrm>
              <a:off x="7912351" y="5163597"/>
              <a:ext cx="412109" cy="304973"/>
            </a:xfrm>
            <a:custGeom>
              <a:avLst/>
              <a:gdLst>
                <a:gd name="T0" fmla="*/ 2147483647 w 1272"/>
                <a:gd name="T1" fmla="*/ 2147483647 h 984"/>
                <a:gd name="T2" fmla="*/ 2147483647 w 1272"/>
                <a:gd name="T3" fmla="*/ 2147483647 h 984"/>
                <a:gd name="T4" fmla="*/ 2147483647 w 1272"/>
                <a:gd name="T5" fmla="*/ 2147483647 h 984"/>
                <a:gd name="T6" fmla="*/ 2147483647 w 1272"/>
                <a:gd name="T7" fmla="*/ 2147483647 h 984"/>
                <a:gd name="T8" fmla="*/ 2147483647 w 1272"/>
                <a:gd name="T9" fmla="*/ 2147483647 h 984"/>
                <a:gd name="T10" fmla="*/ 2147483647 w 1272"/>
                <a:gd name="T11" fmla="*/ 2147483647 h 984"/>
                <a:gd name="T12" fmla="*/ 2147483647 w 1272"/>
                <a:gd name="T13" fmla="*/ 2147483647 h 984"/>
                <a:gd name="T14" fmla="*/ 2147483647 w 1272"/>
                <a:gd name="T15" fmla="*/ 2147483647 h 984"/>
                <a:gd name="T16" fmla="*/ 2147483647 w 1272"/>
                <a:gd name="T17" fmla="*/ 2147483647 h 984"/>
                <a:gd name="T18" fmla="*/ 2147483647 w 1272"/>
                <a:gd name="T19" fmla="*/ 2147483647 h 984"/>
                <a:gd name="T20" fmla="*/ 2147483647 w 1272"/>
                <a:gd name="T21" fmla="*/ 2147483647 h 984"/>
                <a:gd name="T22" fmla="*/ 2147483647 w 1272"/>
                <a:gd name="T23" fmla="*/ 2147483647 h 984"/>
                <a:gd name="T24" fmla="*/ 2147483647 w 1272"/>
                <a:gd name="T25" fmla="*/ 2147483647 h 984"/>
                <a:gd name="T26" fmla="*/ 2147483647 w 1272"/>
                <a:gd name="T27" fmla="*/ 2147483647 h 984"/>
                <a:gd name="T28" fmla="*/ 2147483647 w 1272"/>
                <a:gd name="T29" fmla="*/ 2147483647 h 984"/>
                <a:gd name="T30" fmla="*/ 2147483647 w 1272"/>
                <a:gd name="T31" fmla="*/ 2147483647 h 984"/>
                <a:gd name="T32" fmla="*/ 2147483647 w 1272"/>
                <a:gd name="T33" fmla="*/ 2147483647 h 984"/>
                <a:gd name="T34" fmla="*/ 2147483647 w 1272"/>
                <a:gd name="T35" fmla="*/ 2147483647 h 984"/>
                <a:gd name="T36" fmla="*/ 2147483647 w 1272"/>
                <a:gd name="T37" fmla="*/ 2147483647 h 984"/>
                <a:gd name="T38" fmla="*/ 2147483647 w 1272"/>
                <a:gd name="T39" fmla="*/ 2147483647 h 984"/>
                <a:gd name="T40" fmla="*/ 2147483647 w 1272"/>
                <a:gd name="T41" fmla="*/ 2147483647 h 984"/>
                <a:gd name="T42" fmla="*/ 2147483647 w 1272"/>
                <a:gd name="T43" fmla="*/ 2147483647 h 984"/>
                <a:gd name="T44" fmla="*/ 2147483647 w 1272"/>
                <a:gd name="T45" fmla="*/ 2147483647 h 984"/>
                <a:gd name="T46" fmla="*/ 2147483647 w 1272"/>
                <a:gd name="T47" fmla="*/ 2147483647 h 984"/>
                <a:gd name="T48" fmla="*/ 2147483647 w 1272"/>
                <a:gd name="T49" fmla="*/ 2147483647 h 984"/>
                <a:gd name="T50" fmla="*/ 2147483647 w 1272"/>
                <a:gd name="T51" fmla="*/ 2147483647 h 984"/>
                <a:gd name="T52" fmla="*/ 2147483647 w 1272"/>
                <a:gd name="T53" fmla="*/ 2147483647 h 984"/>
                <a:gd name="T54" fmla="*/ 2147483647 w 1272"/>
                <a:gd name="T55" fmla="*/ 2147483647 h 984"/>
                <a:gd name="T56" fmla="*/ 2147483647 w 1272"/>
                <a:gd name="T57" fmla="*/ 2147483647 h 984"/>
                <a:gd name="T58" fmla="*/ 2147483647 w 1272"/>
                <a:gd name="T59" fmla="*/ 2147483647 h 984"/>
                <a:gd name="T60" fmla="*/ 2147483647 w 1272"/>
                <a:gd name="T61" fmla="*/ 2147483647 h 984"/>
                <a:gd name="T62" fmla="*/ 2147483647 w 1272"/>
                <a:gd name="T63" fmla="*/ 2147483647 h 984"/>
                <a:gd name="T64" fmla="*/ 2147483647 w 1272"/>
                <a:gd name="T65" fmla="*/ 2147483647 h 984"/>
                <a:gd name="T66" fmla="*/ 2147483647 w 1272"/>
                <a:gd name="T67" fmla="*/ 2147483647 h 984"/>
                <a:gd name="T68" fmla="*/ 2147483647 w 1272"/>
                <a:gd name="T69" fmla="*/ 2147483647 h 984"/>
                <a:gd name="T70" fmla="*/ 2147483647 w 1272"/>
                <a:gd name="T71" fmla="*/ 2147483647 h 984"/>
                <a:gd name="T72" fmla="*/ 2147483647 w 1272"/>
                <a:gd name="T73" fmla="*/ 2147483647 h 984"/>
                <a:gd name="T74" fmla="*/ 2147483647 w 1272"/>
                <a:gd name="T75" fmla="*/ 2147483647 h 984"/>
                <a:gd name="T76" fmla="*/ 2147483647 w 1272"/>
                <a:gd name="T77" fmla="*/ 2147483647 h 984"/>
                <a:gd name="T78" fmla="*/ 2147483647 w 1272"/>
                <a:gd name="T79" fmla="*/ 2147483647 h 984"/>
                <a:gd name="T80" fmla="*/ 2147483647 w 1272"/>
                <a:gd name="T81" fmla="*/ 2147483647 h 984"/>
                <a:gd name="T82" fmla="*/ 2147483647 w 1272"/>
                <a:gd name="T83" fmla="*/ 2147483647 h 984"/>
                <a:gd name="T84" fmla="*/ 2147483647 w 1272"/>
                <a:gd name="T85" fmla="*/ 2147483647 h 984"/>
                <a:gd name="T86" fmla="*/ 2147483647 w 1272"/>
                <a:gd name="T87" fmla="*/ 2147483647 h 984"/>
                <a:gd name="T88" fmla="*/ 2147483647 w 1272"/>
                <a:gd name="T89" fmla="*/ 2147483647 h 984"/>
                <a:gd name="T90" fmla="*/ 2147483647 w 1272"/>
                <a:gd name="T91" fmla="*/ 2147483647 h 984"/>
                <a:gd name="T92" fmla="*/ 2147483647 w 1272"/>
                <a:gd name="T93" fmla="*/ 2147483647 h 984"/>
                <a:gd name="T94" fmla="*/ 2147483647 w 1272"/>
                <a:gd name="T95" fmla="*/ 2147483647 h 984"/>
                <a:gd name="T96" fmla="*/ 2147483647 w 1272"/>
                <a:gd name="T97" fmla="*/ 2147483647 h 984"/>
                <a:gd name="T98" fmla="*/ 2147483647 w 1272"/>
                <a:gd name="T99" fmla="*/ 2147483647 h 984"/>
                <a:gd name="T100" fmla="*/ 2147483647 w 1272"/>
                <a:gd name="T101" fmla="*/ 2147483647 h 984"/>
                <a:gd name="T102" fmla="*/ 2147483647 w 1272"/>
                <a:gd name="T103" fmla="*/ 2147483647 h 984"/>
                <a:gd name="T104" fmla="*/ 2147483647 w 1272"/>
                <a:gd name="T105" fmla="*/ 2147483647 h 984"/>
                <a:gd name="T106" fmla="*/ 2147483647 w 1272"/>
                <a:gd name="T107" fmla="*/ 2147483647 h 984"/>
                <a:gd name="T108" fmla="*/ 2147483647 w 1272"/>
                <a:gd name="T109" fmla="*/ 2147483647 h 984"/>
                <a:gd name="T110" fmla="*/ 2147483647 w 1272"/>
                <a:gd name="T111" fmla="*/ 2147483647 h 984"/>
                <a:gd name="T112" fmla="*/ 2147483647 w 1272"/>
                <a:gd name="T113" fmla="*/ 2147483647 h 984"/>
                <a:gd name="T114" fmla="*/ 2147483647 w 1272"/>
                <a:gd name="T115" fmla="*/ 2147483647 h 984"/>
                <a:gd name="T116" fmla="*/ 2147483647 w 1272"/>
                <a:gd name="T117" fmla="*/ 2147483647 h 984"/>
                <a:gd name="T118" fmla="*/ 2147483647 w 1272"/>
                <a:gd name="T119" fmla="*/ 2147483647 h 984"/>
                <a:gd name="T120" fmla="*/ 2147483647 w 1272"/>
                <a:gd name="T121" fmla="*/ 2147483647 h 984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1272"/>
                <a:gd name="T184" fmla="*/ 0 h 984"/>
                <a:gd name="T185" fmla="*/ 1272 w 1272"/>
                <a:gd name="T186" fmla="*/ 984 h 984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1272" h="984">
                  <a:moveTo>
                    <a:pt x="750" y="564"/>
                  </a:moveTo>
                  <a:lnTo>
                    <a:pt x="738" y="564"/>
                  </a:lnTo>
                  <a:lnTo>
                    <a:pt x="744" y="528"/>
                  </a:lnTo>
                  <a:lnTo>
                    <a:pt x="720" y="546"/>
                  </a:lnTo>
                  <a:lnTo>
                    <a:pt x="726" y="540"/>
                  </a:lnTo>
                  <a:lnTo>
                    <a:pt x="726" y="504"/>
                  </a:lnTo>
                  <a:lnTo>
                    <a:pt x="708" y="504"/>
                  </a:lnTo>
                  <a:lnTo>
                    <a:pt x="702" y="510"/>
                  </a:lnTo>
                  <a:lnTo>
                    <a:pt x="696" y="522"/>
                  </a:lnTo>
                  <a:lnTo>
                    <a:pt x="690" y="528"/>
                  </a:lnTo>
                  <a:lnTo>
                    <a:pt x="672" y="540"/>
                  </a:lnTo>
                  <a:lnTo>
                    <a:pt x="660" y="546"/>
                  </a:lnTo>
                  <a:lnTo>
                    <a:pt x="654" y="558"/>
                  </a:lnTo>
                  <a:lnTo>
                    <a:pt x="642" y="570"/>
                  </a:lnTo>
                  <a:lnTo>
                    <a:pt x="630" y="576"/>
                  </a:lnTo>
                  <a:lnTo>
                    <a:pt x="618" y="588"/>
                  </a:lnTo>
                  <a:lnTo>
                    <a:pt x="606" y="588"/>
                  </a:lnTo>
                  <a:lnTo>
                    <a:pt x="588" y="600"/>
                  </a:lnTo>
                  <a:lnTo>
                    <a:pt x="576" y="606"/>
                  </a:lnTo>
                  <a:lnTo>
                    <a:pt x="546" y="636"/>
                  </a:lnTo>
                  <a:lnTo>
                    <a:pt x="540" y="648"/>
                  </a:lnTo>
                  <a:lnTo>
                    <a:pt x="534" y="648"/>
                  </a:lnTo>
                  <a:lnTo>
                    <a:pt x="528" y="654"/>
                  </a:lnTo>
                  <a:lnTo>
                    <a:pt x="510" y="660"/>
                  </a:lnTo>
                  <a:lnTo>
                    <a:pt x="498" y="666"/>
                  </a:lnTo>
                  <a:lnTo>
                    <a:pt x="462" y="678"/>
                  </a:lnTo>
                  <a:lnTo>
                    <a:pt x="438" y="690"/>
                  </a:lnTo>
                  <a:lnTo>
                    <a:pt x="426" y="702"/>
                  </a:lnTo>
                  <a:lnTo>
                    <a:pt x="414" y="708"/>
                  </a:lnTo>
                  <a:lnTo>
                    <a:pt x="408" y="720"/>
                  </a:lnTo>
                  <a:lnTo>
                    <a:pt x="396" y="726"/>
                  </a:lnTo>
                  <a:lnTo>
                    <a:pt x="378" y="726"/>
                  </a:lnTo>
                  <a:lnTo>
                    <a:pt x="366" y="732"/>
                  </a:lnTo>
                  <a:lnTo>
                    <a:pt x="312" y="750"/>
                  </a:lnTo>
                  <a:lnTo>
                    <a:pt x="288" y="762"/>
                  </a:lnTo>
                  <a:lnTo>
                    <a:pt x="270" y="774"/>
                  </a:lnTo>
                  <a:lnTo>
                    <a:pt x="246" y="786"/>
                  </a:lnTo>
                  <a:lnTo>
                    <a:pt x="222" y="792"/>
                  </a:lnTo>
                  <a:lnTo>
                    <a:pt x="198" y="804"/>
                  </a:lnTo>
                  <a:lnTo>
                    <a:pt x="180" y="810"/>
                  </a:lnTo>
                  <a:lnTo>
                    <a:pt x="174" y="816"/>
                  </a:lnTo>
                  <a:lnTo>
                    <a:pt x="168" y="828"/>
                  </a:lnTo>
                  <a:lnTo>
                    <a:pt x="168" y="846"/>
                  </a:lnTo>
                  <a:lnTo>
                    <a:pt x="156" y="834"/>
                  </a:lnTo>
                  <a:lnTo>
                    <a:pt x="150" y="834"/>
                  </a:lnTo>
                  <a:lnTo>
                    <a:pt x="144" y="840"/>
                  </a:lnTo>
                  <a:lnTo>
                    <a:pt x="120" y="852"/>
                  </a:lnTo>
                  <a:lnTo>
                    <a:pt x="108" y="864"/>
                  </a:lnTo>
                  <a:lnTo>
                    <a:pt x="72" y="882"/>
                  </a:lnTo>
                  <a:lnTo>
                    <a:pt x="66" y="882"/>
                  </a:lnTo>
                  <a:lnTo>
                    <a:pt x="54" y="888"/>
                  </a:lnTo>
                  <a:lnTo>
                    <a:pt x="36" y="888"/>
                  </a:lnTo>
                  <a:lnTo>
                    <a:pt x="18" y="894"/>
                  </a:lnTo>
                  <a:lnTo>
                    <a:pt x="12" y="906"/>
                  </a:lnTo>
                  <a:lnTo>
                    <a:pt x="0" y="912"/>
                  </a:lnTo>
                  <a:lnTo>
                    <a:pt x="18" y="912"/>
                  </a:lnTo>
                  <a:lnTo>
                    <a:pt x="24" y="918"/>
                  </a:lnTo>
                  <a:lnTo>
                    <a:pt x="30" y="918"/>
                  </a:lnTo>
                  <a:lnTo>
                    <a:pt x="24" y="924"/>
                  </a:lnTo>
                  <a:lnTo>
                    <a:pt x="24" y="942"/>
                  </a:lnTo>
                  <a:lnTo>
                    <a:pt x="30" y="948"/>
                  </a:lnTo>
                  <a:lnTo>
                    <a:pt x="42" y="948"/>
                  </a:lnTo>
                  <a:lnTo>
                    <a:pt x="54" y="942"/>
                  </a:lnTo>
                  <a:lnTo>
                    <a:pt x="60" y="936"/>
                  </a:lnTo>
                  <a:lnTo>
                    <a:pt x="72" y="948"/>
                  </a:lnTo>
                  <a:lnTo>
                    <a:pt x="96" y="948"/>
                  </a:lnTo>
                  <a:lnTo>
                    <a:pt x="102" y="954"/>
                  </a:lnTo>
                  <a:lnTo>
                    <a:pt x="132" y="954"/>
                  </a:lnTo>
                  <a:lnTo>
                    <a:pt x="150" y="972"/>
                  </a:lnTo>
                  <a:lnTo>
                    <a:pt x="180" y="966"/>
                  </a:lnTo>
                  <a:lnTo>
                    <a:pt x="192" y="972"/>
                  </a:lnTo>
                  <a:lnTo>
                    <a:pt x="198" y="978"/>
                  </a:lnTo>
                  <a:lnTo>
                    <a:pt x="216" y="984"/>
                  </a:lnTo>
                  <a:lnTo>
                    <a:pt x="228" y="984"/>
                  </a:lnTo>
                  <a:lnTo>
                    <a:pt x="252" y="972"/>
                  </a:lnTo>
                  <a:lnTo>
                    <a:pt x="264" y="948"/>
                  </a:lnTo>
                  <a:lnTo>
                    <a:pt x="288" y="936"/>
                  </a:lnTo>
                  <a:lnTo>
                    <a:pt x="312" y="936"/>
                  </a:lnTo>
                  <a:lnTo>
                    <a:pt x="336" y="924"/>
                  </a:lnTo>
                  <a:lnTo>
                    <a:pt x="342" y="912"/>
                  </a:lnTo>
                  <a:lnTo>
                    <a:pt x="342" y="894"/>
                  </a:lnTo>
                  <a:lnTo>
                    <a:pt x="348" y="882"/>
                  </a:lnTo>
                  <a:lnTo>
                    <a:pt x="372" y="870"/>
                  </a:lnTo>
                  <a:lnTo>
                    <a:pt x="396" y="870"/>
                  </a:lnTo>
                  <a:lnTo>
                    <a:pt x="408" y="858"/>
                  </a:lnTo>
                  <a:lnTo>
                    <a:pt x="408" y="846"/>
                  </a:lnTo>
                  <a:lnTo>
                    <a:pt x="402" y="840"/>
                  </a:lnTo>
                  <a:lnTo>
                    <a:pt x="420" y="840"/>
                  </a:lnTo>
                  <a:lnTo>
                    <a:pt x="480" y="792"/>
                  </a:lnTo>
                  <a:lnTo>
                    <a:pt x="462" y="774"/>
                  </a:lnTo>
                  <a:lnTo>
                    <a:pt x="504" y="792"/>
                  </a:lnTo>
                  <a:lnTo>
                    <a:pt x="504" y="774"/>
                  </a:lnTo>
                  <a:lnTo>
                    <a:pt x="510" y="768"/>
                  </a:lnTo>
                  <a:lnTo>
                    <a:pt x="540" y="768"/>
                  </a:lnTo>
                  <a:lnTo>
                    <a:pt x="546" y="774"/>
                  </a:lnTo>
                  <a:lnTo>
                    <a:pt x="558" y="780"/>
                  </a:lnTo>
                  <a:lnTo>
                    <a:pt x="570" y="780"/>
                  </a:lnTo>
                  <a:lnTo>
                    <a:pt x="576" y="774"/>
                  </a:lnTo>
                  <a:lnTo>
                    <a:pt x="576" y="768"/>
                  </a:lnTo>
                  <a:lnTo>
                    <a:pt x="582" y="762"/>
                  </a:lnTo>
                  <a:lnTo>
                    <a:pt x="582" y="756"/>
                  </a:lnTo>
                  <a:lnTo>
                    <a:pt x="570" y="744"/>
                  </a:lnTo>
                  <a:lnTo>
                    <a:pt x="612" y="702"/>
                  </a:lnTo>
                  <a:lnTo>
                    <a:pt x="618" y="702"/>
                  </a:lnTo>
                  <a:lnTo>
                    <a:pt x="624" y="696"/>
                  </a:lnTo>
                  <a:lnTo>
                    <a:pt x="660" y="678"/>
                  </a:lnTo>
                  <a:lnTo>
                    <a:pt x="666" y="666"/>
                  </a:lnTo>
                  <a:lnTo>
                    <a:pt x="672" y="660"/>
                  </a:lnTo>
                  <a:lnTo>
                    <a:pt x="672" y="654"/>
                  </a:lnTo>
                  <a:lnTo>
                    <a:pt x="696" y="654"/>
                  </a:lnTo>
                  <a:lnTo>
                    <a:pt x="708" y="648"/>
                  </a:lnTo>
                  <a:lnTo>
                    <a:pt x="738" y="618"/>
                  </a:lnTo>
                  <a:lnTo>
                    <a:pt x="738" y="612"/>
                  </a:lnTo>
                  <a:lnTo>
                    <a:pt x="744" y="612"/>
                  </a:lnTo>
                  <a:lnTo>
                    <a:pt x="750" y="606"/>
                  </a:lnTo>
                  <a:lnTo>
                    <a:pt x="768" y="594"/>
                  </a:lnTo>
                  <a:lnTo>
                    <a:pt x="780" y="582"/>
                  </a:lnTo>
                  <a:lnTo>
                    <a:pt x="786" y="570"/>
                  </a:lnTo>
                  <a:lnTo>
                    <a:pt x="786" y="546"/>
                  </a:lnTo>
                  <a:lnTo>
                    <a:pt x="780" y="540"/>
                  </a:lnTo>
                  <a:lnTo>
                    <a:pt x="780" y="534"/>
                  </a:lnTo>
                  <a:lnTo>
                    <a:pt x="750" y="564"/>
                  </a:lnTo>
                  <a:close/>
                  <a:moveTo>
                    <a:pt x="1224" y="324"/>
                  </a:moveTo>
                  <a:lnTo>
                    <a:pt x="1236" y="318"/>
                  </a:lnTo>
                  <a:lnTo>
                    <a:pt x="1242" y="318"/>
                  </a:lnTo>
                  <a:lnTo>
                    <a:pt x="1266" y="306"/>
                  </a:lnTo>
                  <a:lnTo>
                    <a:pt x="1272" y="300"/>
                  </a:lnTo>
                  <a:lnTo>
                    <a:pt x="1272" y="282"/>
                  </a:lnTo>
                  <a:lnTo>
                    <a:pt x="1266" y="270"/>
                  </a:lnTo>
                  <a:lnTo>
                    <a:pt x="1260" y="264"/>
                  </a:lnTo>
                  <a:lnTo>
                    <a:pt x="1248" y="264"/>
                  </a:lnTo>
                  <a:lnTo>
                    <a:pt x="1236" y="276"/>
                  </a:lnTo>
                  <a:lnTo>
                    <a:pt x="1236" y="282"/>
                  </a:lnTo>
                  <a:lnTo>
                    <a:pt x="1224" y="282"/>
                  </a:lnTo>
                  <a:lnTo>
                    <a:pt x="1212" y="276"/>
                  </a:lnTo>
                  <a:lnTo>
                    <a:pt x="1200" y="276"/>
                  </a:lnTo>
                  <a:lnTo>
                    <a:pt x="1194" y="282"/>
                  </a:lnTo>
                  <a:lnTo>
                    <a:pt x="1176" y="288"/>
                  </a:lnTo>
                  <a:lnTo>
                    <a:pt x="1158" y="288"/>
                  </a:lnTo>
                  <a:lnTo>
                    <a:pt x="1146" y="276"/>
                  </a:lnTo>
                  <a:lnTo>
                    <a:pt x="1146" y="222"/>
                  </a:lnTo>
                  <a:lnTo>
                    <a:pt x="1170" y="180"/>
                  </a:lnTo>
                  <a:lnTo>
                    <a:pt x="1170" y="174"/>
                  </a:lnTo>
                  <a:lnTo>
                    <a:pt x="1164" y="162"/>
                  </a:lnTo>
                  <a:lnTo>
                    <a:pt x="1158" y="156"/>
                  </a:lnTo>
                  <a:lnTo>
                    <a:pt x="1146" y="156"/>
                  </a:lnTo>
                  <a:lnTo>
                    <a:pt x="1140" y="168"/>
                  </a:lnTo>
                  <a:lnTo>
                    <a:pt x="1134" y="174"/>
                  </a:lnTo>
                  <a:lnTo>
                    <a:pt x="1134" y="204"/>
                  </a:lnTo>
                  <a:lnTo>
                    <a:pt x="1128" y="216"/>
                  </a:lnTo>
                  <a:lnTo>
                    <a:pt x="1116" y="222"/>
                  </a:lnTo>
                  <a:lnTo>
                    <a:pt x="1116" y="192"/>
                  </a:lnTo>
                  <a:lnTo>
                    <a:pt x="1092" y="174"/>
                  </a:lnTo>
                  <a:lnTo>
                    <a:pt x="1104" y="150"/>
                  </a:lnTo>
                  <a:lnTo>
                    <a:pt x="1116" y="138"/>
                  </a:lnTo>
                  <a:lnTo>
                    <a:pt x="1122" y="126"/>
                  </a:lnTo>
                  <a:lnTo>
                    <a:pt x="1128" y="108"/>
                  </a:lnTo>
                  <a:lnTo>
                    <a:pt x="1128" y="84"/>
                  </a:lnTo>
                  <a:lnTo>
                    <a:pt x="1116" y="78"/>
                  </a:lnTo>
                  <a:lnTo>
                    <a:pt x="1110" y="72"/>
                  </a:lnTo>
                  <a:lnTo>
                    <a:pt x="1098" y="66"/>
                  </a:lnTo>
                  <a:lnTo>
                    <a:pt x="1092" y="60"/>
                  </a:lnTo>
                  <a:lnTo>
                    <a:pt x="1080" y="60"/>
                  </a:lnTo>
                  <a:lnTo>
                    <a:pt x="1086" y="42"/>
                  </a:lnTo>
                  <a:lnTo>
                    <a:pt x="1062" y="42"/>
                  </a:lnTo>
                  <a:lnTo>
                    <a:pt x="1044" y="18"/>
                  </a:lnTo>
                  <a:lnTo>
                    <a:pt x="1050" y="0"/>
                  </a:lnTo>
                  <a:lnTo>
                    <a:pt x="1020" y="18"/>
                  </a:lnTo>
                  <a:lnTo>
                    <a:pt x="1044" y="54"/>
                  </a:lnTo>
                  <a:lnTo>
                    <a:pt x="1032" y="90"/>
                  </a:lnTo>
                  <a:lnTo>
                    <a:pt x="1056" y="102"/>
                  </a:lnTo>
                  <a:lnTo>
                    <a:pt x="1044" y="108"/>
                  </a:lnTo>
                  <a:lnTo>
                    <a:pt x="1044" y="126"/>
                  </a:lnTo>
                  <a:lnTo>
                    <a:pt x="1068" y="132"/>
                  </a:lnTo>
                  <a:lnTo>
                    <a:pt x="1044" y="150"/>
                  </a:lnTo>
                  <a:lnTo>
                    <a:pt x="1062" y="156"/>
                  </a:lnTo>
                  <a:lnTo>
                    <a:pt x="1062" y="168"/>
                  </a:lnTo>
                  <a:lnTo>
                    <a:pt x="1056" y="174"/>
                  </a:lnTo>
                  <a:lnTo>
                    <a:pt x="1056" y="192"/>
                  </a:lnTo>
                  <a:lnTo>
                    <a:pt x="1068" y="198"/>
                  </a:lnTo>
                  <a:lnTo>
                    <a:pt x="1074" y="204"/>
                  </a:lnTo>
                  <a:lnTo>
                    <a:pt x="1056" y="210"/>
                  </a:lnTo>
                  <a:lnTo>
                    <a:pt x="1044" y="222"/>
                  </a:lnTo>
                  <a:lnTo>
                    <a:pt x="1062" y="234"/>
                  </a:lnTo>
                  <a:lnTo>
                    <a:pt x="1038" y="258"/>
                  </a:lnTo>
                  <a:lnTo>
                    <a:pt x="1032" y="270"/>
                  </a:lnTo>
                  <a:lnTo>
                    <a:pt x="1026" y="276"/>
                  </a:lnTo>
                  <a:lnTo>
                    <a:pt x="1026" y="288"/>
                  </a:lnTo>
                  <a:lnTo>
                    <a:pt x="1038" y="300"/>
                  </a:lnTo>
                  <a:lnTo>
                    <a:pt x="1026" y="300"/>
                  </a:lnTo>
                  <a:lnTo>
                    <a:pt x="1014" y="306"/>
                  </a:lnTo>
                  <a:lnTo>
                    <a:pt x="1002" y="306"/>
                  </a:lnTo>
                  <a:lnTo>
                    <a:pt x="978" y="318"/>
                  </a:lnTo>
                  <a:lnTo>
                    <a:pt x="948" y="348"/>
                  </a:lnTo>
                  <a:lnTo>
                    <a:pt x="930" y="360"/>
                  </a:lnTo>
                  <a:lnTo>
                    <a:pt x="894" y="372"/>
                  </a:lnTo>
                  <a:lnTo>
                    <a:pt x="870" y="384"/>
                  </a:lnTo>
                  <a:lnTo>
                    <a:pt x="858" y="396"/>
                  </a:lnTo>
                  <a:lnTo>
                    <a:pt x="858" y="432"/>
                  </a:lnTo>
                  <a:lnTo>
                    <a:pt x="864" y="444"/>
                  </a:lnTo>
                  <a:lnTo>
                    <a:pt x="870" y="450"/>
                  </a:lnTo>
                  <a:lnTo>
                    <a:pt x="870" y="456"/>
                  </a:lnTo>
                  <a:lnTo>
                    <a:pt x="924" y="456"/>
                  </a:lnTo>
                  <a:lnTo>
                    <a:pt x="924" y="474"/>
                  </a:lnTo>
                  <a:lnTo>
                    <a:pt x="918" y="486"/>
                  </a:lnTo>
                  <a:lnTo>
                    <a:pt x="918" y="522"/>
                  </a:lnTo>
                  <a:lnTo>
                    <a:pt x="894" y="534"/>
                  </a:lnTo>
                  <a:lnTo>
                    <a:pt x="882" y="534"/>
                  </a:lnTo>
                  <a:lnTo>
                    <a:pt x="864" y="540"/>
                  </a:lnTo>
                  <a:lnTo>
                    <a:pt x="852" y="546"/>
                  </a:lnTo>
                  <a:lnTo>
                    <a:pt x="852" y="558"/>
                  </a:lnTo>
                  <a:lnTo>
                    <a:pt x="840" y="570"/>
                  </a:lnTo>
                  <a:lnTo>
                    <a:pt x="852" y="576"/>
                  </a:lnTo>
                  <a:lnTo>
                    <a:pt x="858" y="582"/>
                  </a:lnTo>
                  <a:lnTo>
                    <a:pt x="876" y="588"/>
                  </a:lnTo>
                  <a:lnTo>
                    <a:pt x="888" y="588"/>
                  </a:lnTo>
                  <a:lnTo>
                    <a:pt x="912" y="576"/>
                  </a:lnTo>
                  <a:lnTo>
                    <a:pt x="924" y="558"/>
                  </a:lnTo>
                  <a:lnTo>
                    <a:pt x="972" y="510"/>
                  </a:lnTo>
                  <a:lnTo>
                    <a:pt x="996" y="498"/>
                  </a:lnTo>
                  <a:lnTo>
                    <a:pt x="1014" y="492"/>
                  </a:lnTo>
                  <a:lnTo>
                    <a:pt x="1026" y="486"/>
                  </a:lnTo>
                  <a:lnTo>
                    <a:pt x="1032" y="480"/>
                  </a:lnTo>
                  <a:lnTo>
                    <a:pt x="1038" y="480"/>
                  </a:lnTo>
                  <a:lnTo>
                    <a:pt x="1044" y="474"/>
                  </a:lnTo>
                  <a:lnTo>
                    <a:pt x="1050" y="462"/>
                  </a:lnTo>
                  <a:lnTo>
                    <a:pt x="1056" y="462"/>
                  </a:lnTo>
                  <a:lnTo>
                    <a:pt x="1062" y="456"/>
                  </a:lnTo>
                  <a:lnTo>
                    <a:pt x="1074" y="450"/>
                  </a:lnTo>
                  <a:lnTo>
                    <a:pt x="1080" y="444"/>
                  </a:lnTo>
                  <a:lnTo>
                    <a:pt x="1080" y="420"/>
                  </a:lnTo>
                  <a:lnTo>
                    <a:pt x="1074" y="414"/>
                  </a:lnTo>
                  <a:lnTo>
                    <a:pt x="1080" y="414"/>
                  </a:lnTo>
                  <a:lnTo>
                    <a:pt x="1086" y="408"/>
                  </a:lnTo>
                  <a:lnTo>
                    <a:pt x="1110" y="396"/>
                  </a:lnTo>
                  <a:lnTo>
                    <a:pt x="1140" y="396"/>
                  </a:lnTo>
                  <a:lnTo>
                    <a:pt x="1152" y="402"/>
                  </a:lnTo>
                  <a:lnTo>
                    <a:pt x="1164" y="402"/>
                  </a:lnTo>
                  <a:lnTo>
                    <a:pt x="1176" y="390"/>
                  </a:lnTo>
                  <a:lnTo>
                    <a:pt x="1176" y="360"/>
                  </a:lnTo>
                  <a:lnTo>
                    <a:pt x="1200" y="360"/>
                  </a:lnTo>
                  <a:lnTo>
                    <a:pt x="1212" y="354"/>
                  </a:lnTo>
                  <a:lnTo>
                    <a:pt x="1218" y="354"/>
                  </a:lnTo>
                  <a:lnTo>
                    <a:pt x="1224" y="348"/>
                  </a:lnTo>
                  <a:lnTo>
                    <a:pt x="1224" y="324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endParaRPr>
            </a:p>
          </p:txBody>
        </p:sp>
        <p:sp>
          <p:nvSpPr>
            <p:cNvPr id="79" name="Newfoundland" descr="© INSCALE GmbH, 05.05.2010&#10;http://www.presentationload.com/"/>
            <p:cNvSpPr>
              <a:spLocks/>
            </p:cNvSpPr>
            <p:nvPr/>
          </p:nvSpPr>
          <p:spPr bwMode="gray">
            <a:xfrm>
              <a:off x="3287007" y="3021441"/>
              <a:ext cx="138223" cy="120029"/>
            </a:xfrm>
            <a:custGeom>
              <a:avLst/>
              <a:gdLst>
                <a:gd name="T0" fmla="*/ 2147483647 w 426"/>
                <a:gd name="T1" fmla="*/ 2147483647 h 384"/>
                <a:gd name="T2" fmla="*/ 2147483647 w 426"/>
                <a:gd name="T3" fmla="*/ 2147483647 h 384"/>
                <a:gd name="T4" fmla="*/ 2147483647 w 426"/>
                <a:gd name="T5" fmla="*/ 0 h 384"/>
                <a:gd name="T6" fmla="*/ 2147483647 w 426"/>
                <a:gd name="T7" fmla="*/ 2147483647 h 384"/>
                <a:gd name="T8" fmla="*/ 2147483647 w 426"/>
                <a:gd name="T9" fmla="*/ 2147483647 h 384"/>
                <a:gd name="T10" fmla="*/ 2147483647 w 426"/>
                <a:gd name="T11" fmla="*/ 2147483647 h 384"/>
                <a:gd name="T12" fmla="*/ 2147483647 w 426"/>
                <a:gd name="T13" fmla="*/ 2147483647 h 384"/>
                <a:gd name="T14" fmla="*/ 2147483647 w 426"/>
                <a:gd name="T15" fmla="*/ 2147483647 h 384"/>
                <a:gd name="T16" fmla="*/ 2147483647 w 426"/>
                <a:gd name="T17" fmla="*/ 2147483647 h 384"/>
                <a:gd name="T18" fmla="*/ 2147483647 w 426"/>
                <a:gd name="T19" fmla="*/ 2147483647 h 384"/>
                <a:gd name="T20" fmla="*/ 2147483647 w 426"/>
                <a:gd name="T21" fmla="*/ 2147483647 h 384"/>
                <a:gd name="T22" fmla="*/ 2147483647 w 426"/>
                <a:gd name="T23" fmla="*/ 2147483647 h 384"/>
                <a:gd name="T24" fmla="*/ 2147483647 w 426"/>
                <a:gd name="T25" fmla="*/ 2147483647 h 384"/>
                <a:gd name="T26" fmla="*/ 2147483647 w 426"/>
                <a:gd name="T27" fmla="*/ 2147483647 h 384"/>
                <a:gd name="T28" fmla="*/ 2147483647 w 426"/>
                <a:gd name="T29" fmla="*/ 2147483647 h 384"/>
                <a:gd name="T30" fmla="*/ 2147483647 w 426"/>
                <a:gd name="T31" fmla="*/ 2147483647 h 384"/>
                <a:gd name="T32" fmla="*/ 2147483647 w 426"/>
                <a:gd name="T33" fmla="*/ 2147483647 h 384"/>
                <a:gd name="T34" fmla="*/ 2147483647 w 426"/>
                <a:gd name="T35" fmla="*/ 2147483647 h 384"/>
                <a:gd name="T36" fmla="*/ 2147483647 w 426"/>
                <a:gd name="T37" fmla="*/ 2147483647 h 384"/>
                <a:gd name="T38" fmla="*/ 2147483647 w 426"/>
                <a:gd name="T39" fmla="*/ 2147483647 h 384"/>
                <a:gd name="T40" fmla="*/ 2147483647 w 426"/>
                <a:gd name="T41" fmla="*/ 2147483647 h 384"/>
                <a:gd name="T42" fmla="*/ 2147483647 w 426"/>
                <a:gd name="T43" fmla="*/ 2147483647 h 384"/>
                <a:gd name="T44" fmla="*/ 2147483647 w 426"/>
                <a:gd name="T45" fmla="*/ 2147483647 h 384"/>
                <a:gd name="T46" fmla="*/ 2147483647 w 426"/>
                <a:gd name="T47" fmla="*/ 2147483647 h 384"/>
                <a:gd name="T48" fmla="*/ 2147483647 w 426"/>
                <a:gd name="T49" fmla="*/ 2147483647 h 384"/>
                <a:gd name="T50" fmla="*/ 2147483647 w 426"/>
                <a:gd name="T51" fmla="*/ 2147483647 h 384"/>
                <a:gd name="T52" fmla="*/ 2147483647 w 426"/>
                <a:gd name="T53" fmla="*/ 2147483647 h 384"/>
                <a:gd name="T54" fmla="*/ 2147483647 w 426"/>
                <a:gd name="T55" fmla="*/ 2147483647 h 384"/>
                <a:gd name="T56" fmla="*/ 2147483647 w 426"/>
                <a:gd name="T57" fmla="*/ 2147483647 h 384"/>
                <a:gd name="T58" fmla="*/ 2147483647 w 426"/>
                <a:gd name="T59" fmla="*/ 2147483647 h 384"/>
                <a:gd name="T60" fmla="*/ 2147483647 w 426"/>
                <a:gd name="T61" fmla="*/ 2147483647 h 384"/>
                <a:gd name="T62" fmla="*/ 2147483647 w 426"/>
                <a:gd name="T63" fmla="*/ 2147483647 h 384"/>
                <a:gd name="T64" fmla="*/ 2147483647 w 426"/>
                <a:gd name="T65" fmla="*/ 2147483647 h 384"/>
                <a:gd name="T66" fmla="*/ 2147483647 w 426"/>
                <a:gd name="T67" fmla="*/ 2147483647 h 384"/>
                <a:gd name="T68" fmla="*/ 2147483647 w 426"/>
                <a:gd name="T69" fmla="*/ 2147483647 h 384"/>
                <a:gd name="T70" fmla="*/ 2147483647 w 426"/>
                <a:gd name="T71" fmla="*/ 2147483647 h 384"/>
                <a:gd name="T72" fmla="*/ 2147483647 w 426"/>
                <a:gd name="T73" fmla="*/ 2147483647 h 384"/>
                <a:gd name="T74" fmla="*/ 2147483647 w 426"/>
                <a:gd name="T75" fmla="*/ 2147483647 h 384"/>
                <a:gd name="T76" fmla="*/ 2147483647 w 426"/>
                <a:gd name="T77" fmla="*/ 2147483647 h 384"/>
                <a:gd name="T78" fmla="*/ 2147483647 w 426"/>
                <a:gd name="T79" fmla="*/ 2147483647 h 384"/>
                <a:gd name="T80" fmla="*/ 2147483647 w 426"/>
                <a:gd name="T81" fmla="*/ 2147483647 h 384"/>
                <a:gd name="T82" fmla="*/ 2147483647 w 426"/>
                <a:gd name="T83" fmla="*/ 2147483647 h 384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426"/>
                <a:gd name="T127" fmla="*/ 0 h 384"/>
                <a:gd name="T128" fmla="*/ 426 w 426"/>
                <a:gd name="T129" fmla="*/ 384 h 384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426" h="384">
                  <a:moveTo>
                    <a:pt x="258" y="18"/>
                  </a:moveTo>
                  <a:lnTo>
                    <a:pt x="270" y="12"/>
                  </a:lnTo>
                  <a:lnTo>
                    <a:pt x="276" y="12"/>
                  </a:lnTo>
                  <a:lnTo>
                    <a:pt x="294" y="6"/>
                  </a:lnTo>
                  <a:lnTo>
                    <a:pt x="306" y="0"/>
                  </a:lnTo>
                  <a:lnTo>
                    <a:pt x="330" y="0"/>
                  </a:lnTo>
                  <a:lnTo>
                    <a:pt x="342" y="6"/>
                  </a:lnTo>
                  <a:lnTo>
                    <a:pt x="342" y="18"/>
                  </a:lnTo>
                  <a:lnTo>
                    <a:pt x="336" y="24"/>
                  </a:lnTo>
                  <a:lnTo>
                    <a:pt x="312" y="42"/>
                  </a:lnTo>
                  <a:lnTo>
                    <a:pt x="312" y="48"/>
                  </a:lnTo>
                  <a:lnTo>
                    <a:pt x="306" y="54"/>
                  </a:lnTo>
                  <a:lnTo>
                    <a:pt x="300" y="72"/>
                  </a:lnTo>
                  <a:lnTo>
                    <a:pt x="276" y="96"/>
                  </a:lnTo>
                  <a:lnTo>
                    <a:pt x="258" y="102"/>
                  </a:lnTo>
                  <a:lnTo>
                    <a:pt x="246" y="102"/>
                  </a:lnTo>
                  <a:lnTo>
                    <a:pt x="210" y="150"/>
                  </a:lnTo>
                  <a:lnTo>
                    <a:pt x="210" y="174"/>
                  </a:lnTo>
                  <a:lnTo>
                    <a:pt x="234" y="156"/>
                  </a:lnTo>
                  <a:lnTo>
                    <a:pt x="264" y="108"/>
                  </a:lnTo>
                  <a:lnTo>
                    <a:pt x="282" y="126"/>
                  </a:lnTo>
                  <a:lnTo>
                    <a:pt x="306" y="138"/>
                  </a:lnTo>
                  <a:lnTo>
                    <a:pt x="294" y="168"/>
                  </a:lnTo>
                  <a:lnTo>
                    <a:pt x="324" y="168"/>
                  </a:lnTo>
                  <a:lnTo>
                    <a:pt x="330" y="192"/>
                  </a:lnTo>
                  <a:lnTo>
                    <a:pt x="384" y="162"/>
                  </a:lnTo>
                  <a:lnTo>
                    <a:pt x="402" y="174"/>
                  </a:lnTo>
                  <a:lnTo>
                    <a:pt x="396" y="180"/>
                  </a:lnTo>
                  <a:lnTo>
                    <a:pt x="390" y="192"/>
                  </a:lnTo>
                  <a:lnTo>
                    <a:pt x="378" y="204"/>
                  </a:lnTo>
                  <a:lnTo>
                    <a:pt x="372" y="204"/>
                  </a:lnTo>
                  <a:lnTo>
                    <a:pt x="384" y="204"/>
                  </a:lnTo>
                  <a:lnTo>
                    <a:pt x="396" y="210"/>
                  </a:lnTo>
                  <a:lnTo>
                    <a:pt x="408" y="210"/>
                  </a:lnTo>
                  <a:lnTo>
                    <a:pt x="408" y="216"/>
                  </a:lnTo>
                  <a:lnTo>
                    <a:pt x="396" y="240"/>
                  </a:lnTo>
                  <a:lnTo>
                    <a:pt x="384" y="252"/>
                  </a:lnTo>
                  <a:lnTo>
                    <a:pt x="378" y="264"/>
                  </a:lnTo>
                  <a:lnTo>
                    <a:pt x="366" y="276"/>
                  </a:lnTo>
                  <a:lnTo>
                    <a:pt x="360" y="288"/>
                  </a:lnTo>
                  <a:lnTo>
                    <a:pt x="354" y="294"/>
                  </a:lnTo>
                  <a:lnTo>
                    <a:pt x="390" y="294"/>
                  </a:lnTo>
                  <a:lnTo>
                    <a:pt x="354" y="312"/>
                  </a:lnTo>
                  <a:lnTo>
                    <a:pt x="384" y="312"/>
                  </a:lnTo>
                  <a:lnTo>
                    <a:pt x="420" y="300"/>
                  </a:lnTo>
                  <a:lnTo>
                    <a:pt x="426" y="324"/>
                  </a:lnTo>
                  <a:lnTo>
                    <a:pt x="360" y="384"/>
                  </a:lnTo>
                  <a:lnTo>
                    <a:pt x="318" y="378"/>
                  </a:lnTo>
                  <a:lnTo>
                    <a:pt x="336" y="354"/>
                  </a:lnTo>
                  <a:lnTo>
                    <a:pt x="306" y="360"/>
                  </a:lnTo>
                  <a:lnTo>
                    <a:pt x="300" y="348"/>
                  </a:lnTo>
                  <a:lnTo>
                    <a:pt x="228" y="360"/>
                  </a:lnTo>
                  <a:lnTo>
                    <a:pt x="192" y="354"/>
                  </a:lnTo>
                  <a:lnTo>
                    <a:pt x="186" y="348"/>
                  </a:lnTo>
                  <a:lnTo>
                    <a:pt x="228" y="336"/>
                  </a:lnTo>
                  <a:lnTo>
                    <a:pt x="234" y="330"/>
                  </a:lnTo>
                  <a:lnTo>
                    <a:pt x="234" y="324"/>
                  </a:lnTo>
                  <a:lnTo>
                    <a:pt x="228" y="324"/>
                  </a:lnTo>
                  <a:lnTo>
                    <a:pt x="222" y="318"/>
                  </a:lnTo>
                  <a:lnTo>
                    <a:pt x="198" y="318"/>
                  </a:lnTo>
                  <a:lnTo>
                    <a:pt x="162" y="312"/>
                  </a:lnTo>
                  <a:lnTo>
                    <a:pt x="126" y="300"/>
                  </a:lnTo>
                  <a:lnTo>
                    <a:pt x="96" y="294"/>
                  </a:lnTo>
                  <a:lnTo>
                    <a:pt x="78" y="294"/>
                  </a:lnTo>
                  <a:lnTo>
                    <a:pt x="72" y="300"/>
                  </a:lnTo>
                  <a:lnTo>
                    <a:pt x="48" y="300"/>
                  </a:lnTo>
                  <a:lnTo>
                    <a:pt x="36" y="306"/>
                  </a:lnTo>
                  <a:lnTo>
                    <a:pt x="24" y="306"/>
                  </a:lnTo>
                  <a:lnTo>
                    <a:pt x="12" y="300"/>
                  </a:lnTo>
                  <a:lnTo>
                    <a:pt x="6" y="294"/>
                  </a:lnTo>
                  <a:lnTo>
                    <a:pt x="18" y="282"/>
                  </a:lnTo>
                  <a:lnTo>
                    <a:pt x="24" y="282"/>
                  </a:lnTo>
                  <a:lnTo>
                    <a:pt x="30" y="276"/>
                  </a:lnTo>
                  <a:lnTo>
                    <a:pt x="42" y="276"/>
                  </a:lnTo>
                  <a:lnTo>
                    <a:pt x="30" y="276"/>
                  </a:lnTo>
                  <a:lnTo>
                    <a:pt x="12" y="270"/>
                  </a:lnTo>
                  <a:lnTo>
                    <a:pt x="0" y="258"/>
                  </a:lnTo>
                  <a:lnTo>
                    <a:pt x="6" y="252"/>
                  </a:lnTo>
                  <a:lnTo>
                    <a:pt x="18" y="252"/>
                  </a:lnTo>
                  <a:lnTo>
                    <a:pt x="54" y="234"/>
                  </a:lnTo>
                  <a:lnTo>
                    <a:pt x="60" y="228"/>
                  </a:lnTo>
                  <a:lnTo>
                    <a:pt x="66" y="228"/>
                  </a:lnTo>
                  <a:lnTo>
                    <a:pt x="204" y="90"/>
                  </a:lnTo>
                  <a:lnTo>
                    <a:pt x="258" y="18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endParaRPr>
            </a:p>
          </p:txBody>
        </p:sp>
        <p:sp>
          <p:nvSpPr>
            <p:cNvPr id="80" name="Netherlands" descr="© INSCALE GmbH, 05.05.2010&#10;http://www.presentationload.com/"/>
            <p:cNvSpPr>
              <a:spLocks/>
            </p:cNvSpPr>
            <p:nvPr/>
          </p:nvSpPr>
          <p:spPr bwMode="gray">
            <a:xfrm>
              <a:off x="4557889" y="2974898"/>
              <a:ext cx="87029" cy="64914"/>
            </a:xfrm>
            <a:custGeom>
              <a:avLst/>
              <a:gdLst>
                <a:gd name="T0" fmla="*/ 0 w 270"/>
                <a:gd name="T1" fmla="*/ 2147483647 h 210"/>
                <a:gd name="T2" fmla="*/ 2147483647 w 270"/>
                <a:gd name="T3" fmla="*/ 2147483647 h 210"/>
                <a:gd name="T4" fmla="*/ 2147483647 w 270"/>
                <a:gd name="T5" fmla="*/ 2147483647 h 210"/>
                <a:gd name="T6" fmla="*/ 2147483647 w 270"/>
                <a:gd name="T7" fmla="*/ 2147483647 h 210"/>
                <a:gd name="T8" fmla="*/ 2147483647 w 270"/>
                <a:gd name="T9" fmla="*/ 2147483647 h 210"/>
                <a:gd name="T10" fmla="*/ 2147483647 w 270"/>
                <a:gd name="T11" fmla="*/ 2147483647 h 210"/>
                <a:gd name="T12" fmla="*/ 2147483647 w 270"/>
                <a:gd name="T13" fmla="*/ 2147483647 h 210"/>
                <a:gd name="T14" fmla="*/ 2147483647 w 270"/>
                <a:gd name="T15" fmla="*/ 2147483647 h 210"/>
                <a:gd name="T16" fmla="*/ 2147483647 w 270"/>
                <a:gd name="T17" fmla="*/ 2147483647 h 210"/>
                <a:gd name="T18" fmla="*/ 2147483647 w 270"/>
                <a:gd name="T19" fmla="*/ 2147483647 h 210"/>
                <a:gd name="T20" fmla="*/ 2147483647 w 270"/>
                <a:gd name="T21" fmla="*/ 2147483647 h 210"/>
                <a:gd name="T22" fmla="*/ 2147483647 w 270"/>
                <a:gd name="T23" fmla="*/ 2147483647 h 210"/>
                <a:gd name="T24" fmla="*/ 2147483647 w 270"/>
                <a:gd name="T25" fmla="*/ 2147483647 h 210"/>
                <a:gd name="T26" fmla="*/ 2147483647 w 270"/>
                <a:gd name="T27" fmla="*/ 2147483647 h 210"/>
                <a:gd name="T28" fmla="*/ 2147483647 w 270"/>
                <a:gd name="T29" fmla="*/ 2147483647 h 210"/>
                <a:gd name="T30" fmla="*/ 2147483647 w 270"/>
                <a:gd name="T31" fmla="*/ 2147483647 h 210"/>
                <a:gd name="T32" fmla="*/ 2147483647 w 270"/>
                <a:gd name="T33" fmla="*/ 2147483647 h 210"/>
                <a:gd name="T34" fmla="*/ 2147483647 w 270"/>
                <a:gd name="T35" fmla="*/ 2147483647 h 210"/>
                <a:gd name="T36" fmla="*/ 2147483647 w 270"/>
                <a:gd name="T37" fmla="*/ 2147483647 h 210"/>
                <a:gd name="T38" fmla="*/ 2147483647 w 270"/>
                <a:gd name="T39" fmla="*/ 2147483647 h 210"/>
                <a:gd name="T40" fmla="*/ 2147483647 w 270"/>
                <a:gd name="T41" fmla="*/ 2147483647 h 210"/>
                <a:gd name="T42" fmla="*/ 2147483647 w 270"/>
                <a:gd name="T43" fmla="*/ 2147483647 h 210"/>
                <a:gd name="T44" fmla="*/ 2147483647 w 270"/>
                <a:gd name="T45" fmla="*/ 2147483647 h 210"/>
                <a:gd name="T46" fmla="*/ 2147483647 w 270"/>
                <a:gd name="T47" fmla="*/ 2147483647 h 210"/>
                <a:gd name="T48" fmla="*/ 2147483647 w 270"/>
                <a:gd name="T49" fmla="*/ 2147483647 h 210"/>
                <a:gd name="T50" fmla="*/ 2147483647 w 270"/>
                <a:gd name="T51" fmla="*/ 2147483647 h 210"/>
                <a:gd name="T52" fmla="*/ 2147483647 w 270"/>
                <a:gd name="T53" fmla="*/ 2147483647 h 210"/>
                <a:gd name="T54" fmla="*/ 2147483647 w 270"/>
                <a:gd name="T55" fmla="*/ 2147483647 h 210"/>
                <a:gd name="T56" fmla="*/ 2147483647 w 270"/>
                <a:gd name="T57" fmla="*/ 2147483647 h 210"/>
                <a:gd name="T58" fmla="*/ 2147483647 w 270"/>
                <a:gd name="T59" fmla="*/ 0 h 210"/>
                <a:gd name="T60" fmla="*/ 2147483647 w 270"/>
                <a:gd name="T61" fmla="*/ 2147483647 h 210"/>
                <a:gd name="T62" fmla="*/ 2147483647 w 270"/>
                <a:gd name="T63" fmla="*/ 2147483647 h 210"/>
                <a:gd name="T64" fmla="*/ 2147483647 w 270"/>
                <a:gd name="T65" fmla="*/ 2147483647 h 210"/>
                <a:gd name="T66" fmla="*/ 2147483647 w 270"/>
                <a:gd name="T67" fmla="*/ 2147483647 h 210"/>
                <a:gd name="T68" fmla="*/ 2147483647 w 270"/>
                <a:gd name="T69" fmla="*/ 2147483647 h 210"/>
                <a:gd name="T70" fmla="*/ 2147483647 w 270"/>
                <a:gd name="T71" fmla="*/ 2147483647 h 210"/>
                <a:gd name="T72" fmla="*/ 2147483647 w 270"/>
                <a:gd name="T73" fmla="*/ 2147483647 h 210"/>
                <a:gd name="T74" fmla="*/ 2147483647 w 270"/>
                <a:gd name="T75" fmla="*/ 2147483647 h 210"/>
                <a:gd name="T76" fmla="*/ 2147483647 w 270"/>
                <a:gd name="T77" fmla="*/ 2147483647 h 210"/>
                <a:gd name="T78" fmla="*/ 2147483647 w 270"/>
                <a:gd name="T79" fmla="*/ 2147483647 h 210"/>
                <a:gd name="T80" fmla="*/ 2147483647 w 270"/>
                <a:gd name="T81" fmla="*/ 2147483647 h 210"/>
                <a:gd name="T82" fmla="*/ 2147483647 w 270"/>
                <a:gd name="T83" fmla="*/ 2147483647 h 210"/>
                <a:gd name="T84" fmla="*/ 2147483647 w 270"/>
                <a:gd name="T85" fmla="*/ 2147483647 h 210"/>
                <a:gd name="T86" fmla="*/ 2147483647 w 270"/>
                <a:gd name="T87" fmla="*/ 2147483647 h 210"/>
                <a:gd name="T88" fmla="*/ 2147483647 w 270"/>
                <a:gd name="T89" fmla="*/ 2147483647 h 210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270"/>
                <a:gd name="T136" fmla="*/ 0 h 210"/>
                <a:gd name="T137" fmla="*/ 270 w 270"/>
                <a:gd name="T138" fmla="*/ 210 h 210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270" h="210">
                  <a:moveTo>
                    <a:pt x="18" y="156"/>
                  </a:moveTo>
                  <a:lnTo>
                    <a:pt x="0" y="174"/>
                  </a:lnTo>
                  <a:lnTo>
                    <a:pt x="12" y="162"/>
                  </a:lnTo>
                  <a:lnTo>
                    <a:pt x="24" y="162"/>
                  </a:lnTo>
                  <a:lnTo>
                    <a:pt x="30" y="168"/>
                  </a:lnTo>
                  <a:lnTo>
                    <a:pt x="54" y="168"/>
                  </a:lnTo>
                  <a:lnTo>
                    <a:pt x="60" y="174"/>
                  </a:lnTo>
                  <a:lnTo>
                    <a:pt x="66" y="162"/>
                  </a:lnTo>
                  <a:lnTo>
                    <a:pt x="84" y="168"/>
                  </a:lnTo>
                  <a:lnTo>
                    <a:pt x="84" y="156"/>
                  </a:lnTo>
                  <a:lnTo>
                    <a:pt x="96" y="162"/>
                  </a:lnTo>
                  <a:lnTo>
                    <a:pt x="96" y="156"/>
                  </a:lnTo>
                  <a:lnTo>
                    <a:pt x="132" y="156"/>
                  </a:lnTo>
                  <a:lnTo>
                    <a:pt x="132" y="168"/>
                  </a:lnTo>
                  <a:lnTo>
                    <a:pt x="138" y="174"/>
                  </a:lnTo>
                  <a:lnTo>
                    <a:pt x="150" y="174"/>
                  </a:lnTo>
                  <a:lnTo>
                    <a:pt x="162" y="168"/>
                  </a:lnTo>
                  <a:lnTo>
                    <a:pt x="168" y="168"/>
                  </a:lnTo>
                  <a:lnTo>
                    <a:pt x="174" y="174"/>
                  </a:lnTo>
                  <a:lnTo>
                    <a:pt x="174" y="192"/>
                  </a:lnTo>
                  <a:lnTo>
                    <a:pt x="168" y="198"/>
                  </a:lnTo>
                  <a:lnTo>
                    <a:pt x="168" y="210"/>
                  </a:lnTo>
                  <a:lnTo>
                    <a:pt x="180" y="210"/>
                  </a:lnTo>
                  <a:lnTo>
                    <a:pt x="180" y="198"/>
                  </a:lnTo>
                  <a:lnTo>
                    <a:pt x="186" y="192"/>
                  </a:lnTo>
                  <a:lnTo>
                    <a:pt x="186" y="180"/>
                  </a:lnTo>
                  <a:lnTo>
                    <a:pt x="180" y="174"/>
                  </a:lnTo>
                  <a:lnTo>
                    <a:pt x="186" y="168"/>
                  </a:lnTo>
                  <a:lnTo>
                    <a:pt x="198" y="162"/>
                  </a:lnTo>
                  <a:lnTo>
                    <a:pt x="198" y="156"/>
                  </a:lnTo>
                  <a:lnTo>
                    <a:pt x="192" y="150"/>
                  </a:lnTo>
                  <a:lnTo>
                    <a:pt x="192" y="144"/>
                  </a:lnTo>
                  <a:lnTo>
                    <a:pt x="186" y="120"/>
                  </a:lnTo>
                  <a:lnTo>
                    <a:pt x="192" y="120"/>
                  </a:lnTo>
                  <a:lnTo>
                    <a:pt x="198" y="126"/>
                  </a:lnTo>
                  <a:lnTo>
                    <a:pt x="222" y="126"/>
                  </a:lnTo>
                  <a:lnTo>
                    <a:pt x="222" y="120"/>
                  </a:lnTo>
                  <a:lnTo>
                    <a:pt x="228" y="114"/>
                  </a:lnTo>
                  <a:lnTo>
                    <a:pt x="234" y="114"/>
                  </a:lnTo>
                  <a:lnTo>
                    <a:pt x="240" y="102"/>
                  </a:lnTo>
                  <a:lnTo>
                    <a:pt x="246" y="96"/>
                  </a:lnTo>
                  <a:lnTo>
                    <a:pt x="252" y="96"/>
                  </a:lnTo>
                  <a:lnTo>
                    <a:pt x="252" y="90"/>
                  </a:lnTo>
                  <a:lnTo>
                    <a:pt x="240" y="78"/>
                  </a:lnTo>
                  <a:lnTo>
                    <a:pt x="234" y="78"/>
                  </a:lnTo>
                  <a:lnTo>
                    <a:pt x="228" y="72"/>
                  </a:lnTo>
                  <a:lnTo>
                    <a:pt x="228" y="66"/>
                  </a:lnTo>
                  <a:lnTo>
                    <a:pt x="234" y="66"/>
                  </a:lnTo>
                  <a:lnTo>
                    <a:pt x="246" y="60"/>
                  </a:lnTo>
                  <a:lnTo>
                    <a:pt x="258" y="60"/>
                  </a:lnTo>
                  <a:lnTo>
                    <a:pt x="252" y="54"/>
                  </a:lnTo>
                  <a:lnTo>
                    <a:pt x="252" y="36"/>
                  </a:lnTo>
                  <a:lnTo>
                    <a:pt x="258" y="36"/>
                  </a:lnTo>
                  <a:lnTo>
                    <a:pt x="270" y="30"/>
                  </a:lnTo>
                  <a:lnTo>
                    <a:pt x="264" y="18"/>
                  </a:lnTo>
                  <a:lnTo>
                    <a:pt x="270" y="12"/>
                  </a:lnTo>
                  <a:lnTo>
                    <a:pt x="264" y="12"/>
                  </a:lnTo>
                  <a:lnTo>
                    <a:pt x="252" y="6"/>
                  </a:lnTo>
                  <a:lnTo>
                    <a:pt x="246" y="6"/>
                  </a:lnTo>
                  <a:lnTo>
                    <a:pt x="234" y="0"/>
                  </a:lnTo>
                  <a:lnTo>
                    <a:pt x="180" y="0"/>
                  </a:lnTo>
                  <a:lnTo>
                    <a:pt x="168" y="12"/>
                  </a:lnTo>
                  <a:lnTo>
                    <a:pt x="156" y="18"/>
                  </a:lnTo>
                  <a:lnTo>
                    <a:pt x="156" y="30"/>
                  </a:lnTo>
                  <a:lnTo>
                    <a:pt x="162" y="36"/>
                  </a:lnTo>
                  <a:lnTo>
                    <a:pt x="162" y="54"/>
                  </a:lnTo>
                  <a:lnTo>
                    <a:pt x="168" y="60"/>
                  </a:lnTo>
                  <a:lnTo>
                    <a:pt x="174" y="60"/>
                  </a:lnTo>
                  <a:lnTo>
                    <a:pt x="180" y="66"/>
                  </a:lnTo>
                  <a:lnTo>
                    <a:pt x="180" y="78"/>
                  </a:lnTo>
                  <a:lnTo>
                    <a:pt x="168" y="84"/>
                  </a:lnTo>
                  <a:lnTo>
                    <a:pt x="162" y="90"/>
                  </a:lnTo>
                  <a:lnTo>
                    <a:pt x="144" y="90"/>
                  </a:lnTo>
                  <a:lnTo>
                    <a:pt x="138" y="84"/>
                  </a:lnTo>
                  <a:lnTo>
                    <a:pt x="138" y="66"/>
                  </a:lnTo>
                  <a:lnTo>
                    <a:pt x="150" y="54"/>
                  </a:lnTo>
                  <a:lnTo>
                    <a:pt x="150" y="36"/>
                  </a:lnTo>
                  <a:lnTo>
                    <a:pt x="144" y="30"/>
                  </a:lnTo>
                  <a:lnTo>
                    <a:pt x="144" y="24"/>
                  </a:lnTo>
                  <a:lnTo>
                    <a:pt x="132" y="36"/>
                  </a:lnTo>
                  <a:lnTo>
                    <a:pt x="120" y="42"/>
                  </a:lnTo>
                  <a:lnTo>
                    <a:pt x="114" y="48"/>
                  </a:lnTo>
                  <a:lnTo>
                    <a:pt x="102" y="54"/>
                  </a:lnTo>
                  <a:lnTo>
                    <a:pt x="96" y="66"/>
                  </a:lnTo>
                  <a:lnTo>
                    <a:pt x="96" y="84"/>
                  </a:lnTo>
                  <a:lnTo>
                    <a:pt x="90" y="90"/>
                  </a:lnTo>
                  <a:lnTo>
                    <a:pt x="90" y="102"/>
                  </a:lnTo>
                  <a:lnTo>
                    <a:pt x="60" y="132"/>
                  </a:lnTo>
                  <a:lnTo>
                    <a:pt x="72" y="144"/>
                  </a:lnTo>
                  <a:lnTo>
                    <a:pt x="42" y="144"/>
                  </a:lnTo>
                  <a:lnTo>
                    <a:pt x="18" y="156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endParaRPr>
            </a:p>
          </p:txBody>
        </p:sp>
        <p:sp>
          <p:nvSpPr>
            <p:cNvPr id="81" name="Nepal" descr="© INSCALE GmbH, 05.05.2010&#10;http://www.presentationload.com/"/>
            <p:cNvSpPr>
              <a:spLocks/>
            </p:cNvSpPr>
            <p:nvPr/>
          </p:nvSpPr>
          <p:spPr bwMode="gray">
            <a:xfrm>
              <a:off x="6257517" y="3541976"/>
              <a:ext cx="190696" cy="101657"/>
            </a:xfrm>
            <a:custGeom>
              <a:avLst/>
              <a:gdLst>
                <a:gd name="T0" fmla="*/ 2147483647 w 588"/>
                <a:gd name="T1" fmla="*/ 2147483647 h 330"/>
                <a:gd name="T2" fmla="*/ 2147483647 w 588"/>
                <a:gd name="T3" fmla="*/ 2147483647 h 330"/>
                <a:gd name="T4" fmla="*/ 2147483647 w 588"/>
                <a:gd name="T5" fmla="*/ 2147483647 h 330"/>
                <a:gd name="T6" fmla="*/ 2147483647 w 588"/>
                <a:gd name="T7" fmla="*/ 2147483647 h 330"/>
                <a:gd name="T8" fmla="*/ 2147483647 w 588"/>
                <a:gd name="T9" fmla="*/ 2147483647 h 330"/>
                <a:gd name="T10" fmla="*/ 2147483647 w 588"/>
                <a:gd name="T11" fmla="*/ 2147483647 h 330"/>
                <a:gd name="T12" fmla="*/ 2147483647 w 588"/>
                <a:gd name="T13" fmla="*/ 2147483647 h 330"/>
                <a:gd name="T14" fmla="*/ 2147483647 w 588"/>
                <a:gd name="T15" fmla="*/ 2147483647 h 330"/>
                <a:gd name="T16" fmla="*/ 2147483647 w 588"/>
                <a:gd name="T17" fmla="*/ 2147483647 h 330"/>
                <a:gd name="T18" fmla="*/ 2147483647 w 588"/>
                <a:gd name="T19" fmla="*/ 2147483647 h 330"/>
                <a:gd name="T20" fmla="*/ 2147483647 w 588"/>
                <a:gd name="T21" fmla="*/ 2147483647 h 330"/>
                <a:gd name="T22" fmla="*/ 2147483647 w 588"/>
                <a:gd name="T23" fmla="*/ 2147483647 h 330"/>
                <a:gd name="T24" fmla="*/ 2147483647 w 588"/>
                <a:gd name="T25" fmla="*/ 2147483647 h 330"/>
                <a:gd name="T26" fmla="*/ 2147483647 w 588"/>
                <a:gd name="T27" fmla="*/ 2147483647 h 330"/>
                <a:gd name="T28" fmla="*/ 2147483647 w 588"/>
                <a:gd name="T29" fmla="*/ 2147483647 h 330"/>
                <a:gd name="T30" fmla="*/ 2147483647 w 588"/>
                <a:gd name="T31" fmla="*/ 2147483647 h 330"/>
                <a:gd name="T32" fmla="*/ 2147483647 w 588"/>
                <a:gd name="T33" fmla="*/ 2147483647 h 330"/>
                <a:gd name="T34" fmla="*/ 2147483647 w 588"/>
                <a:gd name="T35" fmla="*/ 2147483647 h 330"/>
                <a:gd name="T36" fmla="*/ 2147483647 w 588"/>
                <a:gd name="T37" fmla="*/ 2147483647 h 330"/>
                <a:gd name="T38" fmla="*/ 2147483647 w 588"/>
                <a:gd name="T39" fmla="*/ 2147483647 h 330"/>
                <a:gd name="T40" fmla="*/ 2147483647 w 588"/>
                <a:gd name="T41" fmla="*/ 2147483647 h 330"/>
                <a:gd name="T42" fmla="*/ 2147483647 w 588"/>
                <a:gd name="T43" fmla="*/ 2147483647 h 330"/>
                <a:gd name="T44" fmla="*/ 2147483647 w 588"/>
                <a:gd name="T45" fmla="*/ 2147483647 h 330"/>
                <a:gd name="T46" fmla="*/ 2147483647 w 588"/>
                <a:gd name="T47" fmla="*/ 2147483647 h 330"/>
                <a:gd name="T48" fmla="*/ 2147483647 w 588"/>
                <a:gd name="T49" fmla="*/ 2147483647 h 330"/>
                <a:gd name="T50" fmla="*/ 2147483647 w 588"/>
                <a:gd name="T51" fmla="*/ 2147483647 h 330"/>
                <a:gd name="T52" fmla="*/ 2147483647 w 588"/>
                <a:gd name="T53" fmla="*/ 2147483647 h 330"/>
                <a:gd name="T54" fmla="*/ 2147483647 w 588"/>
                <a:gd name="T55" fmla="*/ 2147483647 h 330"/>
                <a:gd name="T56" fmla="*/ 2147483647 w 588"/>
                <a:gd name="T57" fmla="*/ 2147483647 h 330"/>
                <a:gd name="T58" fmla="*/ 2147483647 w 588"/>
                <a:gd name="T59" fmla="*/ 2147483647 h 330"/>
                <a:gd name="T60" fmla="*/ 2147483647 w 588"/>
                <a:gd name="T61" fmla="*/ 2147483647 h 330"/>
                <a:gd name="T62" fmla="*/ 2147483647 w 588"/>
                <a:gd name="T63" fmla="*/ 2147483647 h 330"/>
                <a:gd name="T64" fmla="*/ 2147483647 w 588"/>
                <a:gd name="T65" fmla="*/ 2147483647 h 330"/>
                <a:gd name="T66" fmla="*/ 2147483647 w 588"/>
                <a:gd name="T67" fmla="*/ 2147483647 h 330"/>
                <a:gd name="T68" fmla="*/ 2147483647 w 588"/>
                <a:gd name="T69" fmla="*/ 2147483647 h 330"/>
                <a:gd name="T70" fmla="*/ 2147483647 w 588"/>
                <a:gd name="T71" fmla="*/ 0 h 330"/>
                <a:gd name="T72" fmla="*/ 2147483647 w 588"/>
                <a:gd name="T73" fmla="*/ 2147483647 h 330"/>
                <a:gd name="T74" fmla="*/ 2147483647 w 588"/>
                <a:gd name="T75" fmla="*/ 2147483647 h 330"/>
                <a:gd name="T76" fmla="*/ 2147483647 w 588"/>
                <a:gd name="T77" fmla="*/ 2147483647 h 330"/>
                <a:gd name="T78" fmla="*/ 2147483647 w 588"/>
                <a:gd name="T79" fmla="*/ 2147483647 h 330"/>
                <a:gd name="T80" fmla="*/ 2147483647 w 588"/>
                <a:gd name="T81" fmla="*/ 2147483647 h 330"/>
                <a:gd name="T82" fmla="*/ 2147483647 w 588"/>
                <a:gd name="T83" fmla="*/ 2147483647 h 330"/>
                <a:gd name="T84" fmla="*/ 0 w 588"/>
                <a:gd name="T85" fmla="*/ 2147483647 h 330"/>
                <a:gd name="T86" fmla="*/ 2147483647 w 588"/>
                <a:gd name="T87" fmla="*/ 2147483647 h 330"/>
                <a:gd name="T88" fmla="*/ 2147483647 w 588"/>
                <a:gd name="T89" fmla="*/ 2147483647 h 330"/>
                <a:gd name="T90" fmla="*/ 2147483647 w 588"/>
                <a:gd name="T91" fmla="*/ 2147483647 h 330"/>
                <a:gd name="T92" fmla="*/ 2147483647 w 588"/>
                <a:gd name="T93" fmla="*/ 2147483647 h 330"/>
                <a:gd name="T94" fmla="*/ 2147483647 w 588"/>
                <a:gd name="T95" fmla="*/ 2147483647 h 330"/>
                <a:gd name="T96" fmla="*/ 2147483647 w 588"/>
                <a:gd name="T97" fmla="*/ 2147483647 h 330"/>
                <a:gd name="T98" fmla="*/ 2147483647 w 588"/>
                <a:gd name="T99" fmla="*/ 2147483647 h 330"/>
                <a:gd name="T100" fmla="*/ 2147483647 w 588"/>
                <a:gd name="T101" fmla="*/ 2147483647 h 330"/>
                <a:gd name="T102" fmla="*/ 2147483647 w 588"/>
                <a:gd name="T103" fmla="*/ 2147483647 h 330"/>
                <a:gd name="T104" fmla="*/ 2147483647 w 588"/>
                <a:gd name="T105" fmla="*/ 2147483647 h 330"/>
                <a:gd name="T106" fmla="*/ 2147483647 w 588"/>
                <a:gd name="T107" fmla="*/ 2147483647 h 330"/>
                <a:gd name="T108" fmla="*/ 2147483647 w 588"/>
                <a:gd name="T109" fmla="*/ 2147483647 h 330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w 588"/>
                <a:gd name="T166" fmla="*/ 0 h 330"/>
                <a:gd name="T167" fmla="*/ 588 w 588"/>
                <a:gd name="T168" fmla="*/ 330 h 330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T165" t="T166" r="T167" b="T168"/>
              <a:pathLst>
                <a:path w="588" h="330">
                  <a:moveTo>
                    <a:pt x="294" y="234"/>
                  </a:moveTo>
                  <a:lnTo>
                    <a:pt x="306" y="246"/>
                  </a:lnTo>
                  <a:lnTo>
                    <a:pt x="306" y="252"/>
                  </a:lnTo>
                  <a:lnTo>
                    <a:pt x="330" y="252"/>
                  </a:lnTo>
                  <a:lnTo>
                    <a:pt x="384" y="306"/>
                  </a:lnTo>
                  <a:lnTo>
                    <a:pt x="402" y="294"/>
                  </a:lnTo>
                  <a:lnTo>
                    <a:pt x="432" y="312"/>
                  </a:lnTo>
                  <a:lnTo>
                    <a:pt x="438" y="306"/>
                  </a:lnTo>
                  <a:lnTo>
                    <a:pt x="456" y="306"/>
                  </a:lnTo>
                  <a:lnTo>
                    <a:pt x="474" y="312"/>
                  </a:lnTo>
                  <a:lnTo>
                    <a:pt x="486" y="318"/>
                  </a:lnTo>
                  <a:lnTo>
                    <a:pt x="492" y="330"/>
                  </a:lnTo>
                  <a:lnTo>
                    <a:pt x="498" y="318"/>
                  </a:lnTo>
                  <a:lnTo>
                    <a:pt x="510" y="312"/>
                  </a:lnTo>
                  <a:lnTo>
                    <a:pt x="516" y="312"/>
                  </a:lnTo>
                  <a:lnTo>
                    <a:pt x="522" y="318"/>
                  </a:lnTo>
                  <a:lnTo>
                    <a:pt x="522" y="330"/>
                  </a:lnTo>
                  <a:lnTo>
                    <a:pt x="588" y="330"/>
                  </a:lnTo>
                  <a:lnTo>
                    <a:pt x="588" y="294"/>
                  </a:lnTo>
                  <a:lnTo>
                    <a:pt x="576" y="270"/>
                  </a:lnTo>
                  <a:lnTo>
                    <a:pt x="576" y="222"/>
                  </a:lnTo>
                  <a:lnTo>
                    <a:pt x="564" y="204"/>
                  </a:lnTo>
                  <a:lnTo>
                    <a:pt x="540" y="216"/>
                  </a:lnTo>
                  <a:lnTo>
                    <a:pt x="522" y="216"/>
                  </a:lnTo>
                  <a:lnTo>
                    <a:pt x="498" y="204"/>
                  </a:lnTo>
                  <a:lnTo>
                    <a:pt x="480" y="198"/>
                  </a:lnTo>
                  <a:lnTo>
                    <a:pt x="474" y="192"/>
                  </a:lnTo>
                  <a:lnTo>
                    <a:pt x="462" y="186"/>
                  </a:lnTo>
                  <a:lnTo>
                    <a:pt x="462" y="192"/>
                  </a:lnTo>
                  <a:lnTo>
                    <a:pt x="456" y="198"/>
                  </a:lnTo>
                  <a:lnTo>
                    <a:pt x="438" y="198"/>
                  </a:lnTo>
                  <a:lnTo>
                    <a:pt x="432" y="192"/>
                  </a:lnTo>
                  <a:lnTo>
                    <a:pt x="432" y="180"/>
                  </a:lnTo>
                  <a:lnTo>
                    <a:pt x="432" y="186"/>
                  </a:lnTo>
                  <a:lnTo>
                    <a:pt x="420" y="198"/>
                  </a:lnTo>
                  <a:lnTo>
                    <a:pt x="408" y="198"/>
                  </a:lnTo>
                  <a:lnTo>
                    <a:pt x="402" y="192"/>
                  </a:lnTo>
                  <a:lnTo>
                    <a:pt x="402" y="174"/>
                  </a:lnTo>
                  <a:lnTo>
                    <a:pt x="396" y="174"/>
                  </a:lnTo>
                  <a:lnTo>
                    <a:pt x="390" y="180"/>
                  </a:lnTo>
                  <a:lnTo>
                    <a:pt x="378" y="180"/>
                  </a:lnTo>
                  <a:lnTo>
                    <a:pt x="360" y="174"/>
                  </a:lnTo>
                  <a:lnTo>
                    <a:pt x="354" y="168"/>
                  </a:lnTo>
                  <a:lnTo>
                    <a:pt x="348" y="168"/>
                  </a:lnTo>
                  <a:lnTo>
                    <a:pt x="348" y="162"/>
                  </a:lnTo>
                  <a:lnTo>
                    <a:pt x="354" y="156"/>
                  </a:lnTo>
                  <a:lnTo>
                    <a:pt x="354" y="150"/>
                  </a:lnTo>
                  <a:lnTo>
                    <a:pt x="348" y="144"/>
                  </a:lnTo>
                  <a:lnTo>
                    <a:pt x="342" y="144"/>
                  </a:lnTo>
                  <a:lnTo>
                    <a:pt x="330" y="150"/>
                  </a:lnTo>
                  <a:lnTo>
                    <a:pt x="324" y="156"/>
                  </a:lnTo>
                  <a:lnTo>
                    <a:pt x="312" y="150"/>
                  </a:lnTo>
                  <a:lnTo>
                    <a:pt x="282" y="120"/>
                  </a:lnTo>
                  <a:lnTo>
                    <a:pt x="282" y="102"/>
                  </a:lnTo>
                  <a:lnTo>
                    <a:pt x="276" y="90"/>
                  </a:lnTo>
                  <a:lnTo>
                    <a:pt x="270" y="84"/>
                  </a:lnTo>
                  <a:lnTo>
                    <a:pt x="258" y="84"/>
                  </a:lnTo>
                  <a:lnTo>
                    <a:pt x="252" y="96"/>
                  </a:lnTo>
                  <a:lnTo>
                    <a:pt x="246" y="102"/>
                  </a:lnTo>
                  <a:lnTo>
                    <a:pt x="246" y="108"/>
                  </a:lnTo>
                  <a:lnTo>
                    <a:pt x="234" y="108"/>
                  </a:lnTo>
                  <a:lnTo>
                    <a:pt x="234" y="96"/>
                  </a:lnTo>
                  <a:lnTo>
                    <a:pt x="228" y="90"/>
                  </a:lnTo>
                  <a:lnTo>
                    <a:pt x="222" y="78"/>
                  </a:lnTo>
                  <a:lnTo>
                    <a:pt x="216" y="72"/>
                  </a:lnTo>
                  <a:lnTo>
                    <a:pt x="210" y="60"/>
                  </a:lnTo>
                  <a:lnTo>
                    <a:pt x="168" y="54"/>
                  </a:lnTo>
                  <a:lnTo>
                    <a:pt x="150" y="36"/>
                  </a:lnTo>
                  <a:lnTo>
                    <a:pt x="138" y="30"/>
                  </a:lnTo>
                  <a:lnTo>
                    <a:pt x="132" y="18"/>
                  </a:lnTo>
                  <a:lnTo>
                    <a:pt x="120" y="6"/>
                  </a:lnTo>
                  <a:lnTo>
                    <a:pt x="108" y="0"/>
                  </a:lnTo>
                  <a:lnTo>
                    <a:pt x="96" y="0"/>
                  </a:lnTo>
                  <a:lnTo>
                    <a:pt x="84" y="6"/>
                  </a:lnTo>
                  <a:lnTo>
                    <a:pt x="78" y="12"/>
                  </a:lnTo>
                  <a:lnTo>
                    <a:pt x="54" y="30"/>
                  </a:lnTo>
                  <a:lnTo>
                    <a:pt x="36" y="12"/>
                  </a:lnTo>
                  <a:lnTo>
                    <a:pt x="30" y="36"/>
                  </a:lnTo>
                  <a:lnTo>
                    <a:pt x="6" y="60"/>
                  </a:lnTo>
                  <a:lnTo>
                    <a:pt x="12" y="72"/>
                  </a:lnTo>
                  <a:lnTo>
                    <a:pt x="6" y="78"/>
                  </a:lnTo>
                  <a:lnTo>
                    <a:pt x="6" y="84"/>
                  </a:lnTo>
                  <a:lnTo>
                    <a:pt x="18" y="96"/>
                  </a:lnTo>
                  <a:lnTo>
                    <a:pt x="12" y="96"/>
                  </a:lnTo>
                  <a:lnTo>
                    <a:pt x="0" y="108"/>
                  </a:lnTo>
                  <a:lnTo>
                    <a:pt x="0" y="120"/>
                  </a:lnTo>
                  <a:lnTo>
                    <a:pt x="30" y="150"/>
                  </a:lnTo>
                  <a:lnTo>
                    <a:pt x="42" y="144"/>
                  </a:lnTo>
                  <a:lnTo>
                    <a:pt x="60" y="168"/>
                  </a:lnTo>
                  <a:lnTo>
                    <a:pt x="84" y="168"/>
                  </a:lnTo>
                  <a:lnTo>
                    <a:pt x="96" y="186"/>
                  </a:lnTo>
                  <a:lnTo>
                    <a:pt x="138" y="204"/>
                  </a:lnTo>
                  <a:lnTo>
                    <a:pt x="150" y="204"/>
                  </a:lnTo>
                  <a:lnTo>
                    <a:pt x="156" y="210"/>
                  </a:lnTo>
                  <a:lnTo>
                    <a:pt x="162" y="222"/>
                  </a:lnTo>
                  <a:lnTo>
                    <a:pt x="168" y="228"/>
                  </a:lnTo>
                  <a:lnTo>
                    <a:pt x="186" y="228"/>
                  </a:lnTo>
                  <a:lnTo>
                    <a:pt x="192" y="222"/>
                  </a:lnTo>
                  <a:lnTo>
                    <a:pt x="204" y="222"/>
                  </a:lnTo>
                  <a:lnTo>
                    <a:pt x="204" y="234"/>
                  </a:lnTo>
                  <a:lnTo>
                    <a:pt x="210" y="240"/>
                  </a:lnTo>
                  <a:lnTo>
                    <a:pt x="234" y="240"/>
                  </a:lnTo>
                  <a:lnTo>
                    <a:pt x="240" y="246"/>
                  </a:lnTo>
                  <a:lnTo>
                    <a:pt x="246" y="258"/>
                  </a:lnTo>
                  <a:lnTo>
                    <a:pt x="258" y="246"/>
                  </a:lnTo>
                  <a:lnTo>
                    <a:pt x="276" y="246"/>
                  </a:lnTo>
                  <a:lnTo>
                    <a:pt x="282" y="252"/>
                  </a:lnTo>
                  <a:lnTo>
                    <a:pt x="282" y="258"/>
                  </a:lnTo>
                  <a:lnTo>
                    <a:pt x="282" y="240"/>
                  </a:lnTo>
                  <a:lnTo>
                    <a:pt x="288" y="234"/>
                  </a:lnTo>
                  <a:lnTo>
                    <a:pt x="294" y="234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endParaRPr>
            </a:p>
          </p:txBody>
        </p:sp>
        <p:sp>
          <p:nvSpPr>
            <p:cNvPr id="82" name="Namibia" descr="© INSCALE GmbH, 05.05.2010&#10;http://www.presentationload.com/"/>
            <p:cNvSpPr>
              <a:spLocks/>
            </p:cNvSpPr>
            <p:nvPr/>
          </p:nvSpPr>
          <p:spPr bwMode="gray">
            <a:xfrm>
              <a:off x="4735786" y="4728797"/>
              <a:ext cx="309722" cy="302523"/>
            </a:xfrm>
            <a:custGeom>
              <a:avLst/>
              <a:gdLst>
                <a:gd name="T0" fmla="*/ 2147483647 w 954"/>
                <a:gd name="T1" fmla="*/ 2147483647 h 972"/>
                <a:gd name="T2" fmla="*/ 2147483647 w 954"/>
                <a:gd name="T3" fmla="*/ 2147483647 h 972"/>
                <a:gd name="T4" fmla="*/ 2147483647 w 954"/>
                <a:gd name="T5" fmla="*/ 2147483647 h 972"/>
                <a:gd name="T6" fmla="*/ 2147483647 w 954"/>
                <a:gd name="T7" fmla="*/ 2147483647 h 972"/>
                <a:gd name="T8" fmla="*/ 2147483647 w 954"/>
                <a:gd name="T9" fmla="*/ 2147483647 h 972"/>
                <a:gd name="T10" fmla="*/ 2147483647 w 954"/>
                <a:gd name="T11" fmla="*/ 2147483647 h 972"/>
                <a:gd name="T12" fmla="*/ 2147483647 w 954"/>
                <a:gd name="T13" fmla="*/ 2147483647 h 972"/>
                <a:gd name="T14" fmla="*/ 2147483647 w 954"/>
                <a:gd name="T15" fmla="*/ 2147483647 h 972"/>
                <a:gd name="T16" fmla="*/ 2147483647 w 954"/>
                <a:gd name="T17" fmla="*/ 2147483647 h 972"/>
                <a:gd name="T18" fmla="*/ 2147483647 w 954"/>
                <a:gd name="T19" fmla="*/ 2147483647 h 972"/>
                <a:gd name="T20" fmla="*/ 2147483647 w 954"/>
                <a:gd name="T21" fmla="*/ 2147483647 h 972"/>
                <a:gd name="T22" fmla="*/ 2147483647 w 954"/>
                <a:gd name="T23" fmla="*/ 2147483647 h 972"/>
                <a:gd name="T24" fmla="*/ 2147483647 w 954"/>
                <a:gd name="T25" fmla="*/ 2147483647 h 972"/>
                <a:gd name="T26" fmla="*/ 2147483647 w 954"/>
                <a:gd name="T27" fmla="*/ 2147483647 h 972"/>
                <a:gd name="T28" fmla="*/ 2147483647 w 954"/>
                <a:gd name="T29" fmla="*/ 2147483647 h 972"/>
                <a:gd name="T30" fmla="*/ 2147483647 w 954"/>
                <a:gd name="T31" fmla="*/ 2147483647 h 972"/>
                <a:gd name="T32" fmla="*/ 2147483647 w 954"/>
                <a:gd name="T33" fmla="*/ 2147483647 h 972"/>
                <a:gd name="T34" fmla="*/ 2147483647 w 954"/>
                <a:gd name="T35" fmla="*/ 2147483647 h 972"/>
                <a:gd name="T36" fmla="*/ 2147483647 w 954"/>
                <a:gd name="T37" fmla="*/ 2147483647 h 972"/>
                <a:gd name="T38" fmla="*/ 2147483647 w 954"/>
                <a:gd name="T39" fmla="*/ 2147483647 h 972"/>
                <a:gd name="T40" fmla="*/ 2147483647 w 954"/>
                <a:gd name="T41" fmla="*/ 2147483647 h 972"/>
                <a:gd name="T42" fmla="*/ 2147483647 w 954"/>
                <a:gd name="T43" fmla="*/ 2147483647 h 972"/>
                <a:gd name="T44" fmla="*/ 2147483647 w 954"/>
                <a:gd name="T45" fmla="*/ 2147483647 h 972"/>
                <a:gd name="T46" fmla="*/ 2147483647 w 954"/>
                <a:gd name="T47" fmla="*/ 2147483647 h 972"/>
                <a:gd name="T48" fmla="*/ 2147483647 w 954"/>
                <a:gd name="T49" fmla="*/ 2147483647 h 972"/>
                <a:gd name="T50" fmla="*/ 2147483647 w 954"/>
                <a:gd name="T51" fmla="*/ 2147483647 h 972"/>
                <a:gd name="T52" fmla="*/ 2147483647 w 954"/>
                <a:gd name="T53" fmla="*/ 2147483647 h 972"/>
                <a:gd name="T54" fmla="*/ 2147483647 w 954"/>
                <a:gd name="T55" fmla="*/ 2147483647 h 972"/>
                <a:gd name="T56" fmla="*/ 2147483647 w 954"/>
                <a:gd name="T57" fmla="*/ 2147483647 h 972"/>
                <a:gd name="T58" fmla="*/ 2147483647 w 954"/>
                <a:gd name="T59" fmla="*/ 2147483647 h 972"/>
                <a:gd name="T60" fmla="*/ 2147483647 w 954"/>
                <a:gd name="T61" fmla="*/ 2147483647 h 972"/>
                <a:gd name="T62" fmla="*/ 2147483647 w 954"/>
                <a:gd name="T63" fmla="*/ 2147483647 h 972"/>
                <a:gd name="T64" fmla="*/ 2147483647 w 954"/>
                <a:gd name="T65" fmla="*/ 2147483647 h 972"/>
                <a:gd name="T66" fmla="*/ 2147483647 w 954"/>
                <a:gd name="T67" fmla="*/ 0 h 972"/>
                <a:gd name="T68" fmla="*/ 2147483647 w 954"/>
                <a:gd name="T69" fmla="*/ 2147483647 h 972"/>
                <a:gd name="T70" fmla="*/ 2147483647 w 954"/>
                <a:gd name="T71" fmla="*/ 2147483647 h 972"/>
                <a:gd name="T72" fmla="*/ 0 w 954"/>
                <a:gd name="T73" fmla="*/ 2147483647 h 972"/>
                <a:gd name="T74" fmla="*/ 2147483647 w 954"/>
                <a:gd name="T75" fmla="*/ 2147483647 h 972"/>
                <a:gd name="T76" fmla="*/ 2147483647 w 954"/>
                <a:gd name="T77" fmla="*/ 2147483647 h 972"/>
                <a:gd name="T78" fmla="*/ 2147483647 w 954"/>
                <a:gd name="T79" fmla="*/ 2147483647 h 972"/>
                <a:gd name="T80" fmla="*/ 2147483647 w 954"/>
                <a:gd name="T81" fmla="*/ 2147483647 h 972"/>
                <a:gd name="T82" fmla="*/ 2147483647 w 954"/>
                <a:gd name="T83" fmla="*/ 2147483647 h 972"/>
                <a:gd name="T84" fmla="*/ 2147483647 w 954"/>
                <a:gd name="T85" fmla="*/ 2147483647 h 972"/>
                <a:gd name="T86" fmla="*/ 2147483647 w 954"/>
                <a:gd name="T87" fmla="*/ 2147483647 h 972"/>
                <a:gd name="T88" fmla="*/ 2147483647 w 954"/>
                <a:gd name="T89" fmla="*/ 2147483647 h 972"/>
                <a:gd name="T90" fmla="*/ 2147483647 w 954"/>
                <a:gd name="T91" fmla="*/ 2147483647 h 972"/>
                <a:gd name="T92" fmla="*/ 2147483647 w 954"/>
                <a:gd name="T93" fmla="*/ 2147483647 h 972"/>
                <a:gd name="T94" fmla="*/ 2147483647 w 954"/>
                <a:gd name="T95" fmla="*/ 2147483647 h 972"/>
                <a:gd name="T96" fmla="*/ 2147483647 w 954"/>
                <a:gd name="T97" fmla="*/ 2147483647 h 972"/>
                <a:gd name="T98" fmla="*/ 2147483647 w 954"/>
                <a:gd name="T99" fmla="*/ 2147483647 h 972"/>
                <a:gd name="T100" fmla="*/ 2147483647 w 954"/>
                <a:gd name="T101" fmla="*/ 2147483647 h 972"/>
                <a:gd name="T102" fmla="*/ 2147483647 w 954"/>
                <a:gd name="T103" fmla="*/ 2147483647 h 972"/>
                <a:gd name="T104" fmla="*/ 2147483647 w 954"/>
                <a:gd name="T105" fmla="*/ 2147483647 h 972"/>
                <a:gd name="T106" fmla="*/ 2147483647 w 954"/>
                <a:gd name="T107" fmla="*/ 2147483647 h 972"/>
                <a:gd name="T108" fmla="*/ 2147483647 w 954"/>
                <a:gd name="T109" fmla="*/ 2147483647 h 972"/>
                <a:gd name="T110" fmla="*/ 2147483647 w 954"/>
                <a:gd name="T111" fmla="*/ 2147483647 h 972"/>
                <a:gd name="T112" fmla="*/ 2147483647 w 954"/>
                <a:gd name="T113" fmla="*/ 2147483647 h 972"/>
                <a:gd name="T114" fmla="*/ 2147483647 w 954"/>
                <a:gd name="T115" fmla="*/ 2147483647 h 972"/>
                <a:gd name="T116" fmla="*/ 2147483647 w 954"/>
                <a:gd name="T117" fmla="*/ 2147483647 h 972"/>
                <a:gd name="T118" fmla="*/ 2147483647 w 954"/>
                <a:gd name="T119" fmla="*/ 2147483647 h 972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954"/>
                <a:gd name="T181" fmla="*/ 0 h 972"/>
                <a:gd name="T182" fmla="*/ 954 w 954"/>
                <a:gd name="T183" fmla="*/ 972 h 972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954" h="972">
                  <a:moveTo>
                    <a:pt x="366" y="894"/>
                  </a:moveTo>
                  <a:lnTo>
                    <a:pt x="372" y="894"/>
                  </a:lnTo>
                  <a:lnTo>
                    <a:pt x="390" y="912"/>
                  </a:lnTo>
                  <a:lnTo>
                    <a:pt x="390" y="936"/>
                  </a:lnTo>
                  <a:lnTo>
                    <a:pt x="396" y="948"/>
                  </a:lnTo>
                  <a:lnTo>
                    <a:pt x="402" y="954"/>
                  </a:lnTo>
                  <a:lnTo>
                    <a:pt x="426" y="954"/>
                  </a:lnTo>
                  <a:lnTo>
                    <a:pt x="432" y="960"/>
                  </a:lnTo>
                  <a:lnTo>
                    <a:pt x="432" y="966"/>
                  </a:lnTo>
                  <a:lnTo>
                    <a:pt x="438" y="972"/>
                  </a:lnTo>
                  <a:lnTo>
                    <a:pt x="462" y="972"/>
                  </a:lnTo>
                  <a:lnTo>
                    <a:pt x="474" y="960"/>
                  </a:lnTo>
                  <a:lnTo>
                    <a:pt x="486" y="960"/>
                  </a:lnTo>
                  <a:lnTo>
                    <a:pt x="498" y="972"/>
                  </a:lnTo>
                  <a:lnTo>
                    <a:pt x="522" y="972"/>
                  </a:lnTo>
                  <a:lnTo>
                    <a:pt x="522" y="948"/>
                  </a:lnTo>
                  <a:lnTo>
                    <a:pt x="534" y="948"/>
                  </a:lnTo>
                  <a:lnTo>
                    <a:pt x="534" y="942"/>
                  </a:lnTo>
                  <a:lnTo>
                    <a:pt x="540" y="936"/>
                  </a:lnTo>
                  <a:lnTo>
                    <a:pt x="552" y="930"/>
                  </a:lnTo>
                  <a:lnTo>
                    <a:pt x="570" y="930"/>
                  </a:lnTo>
                  <a:lnTo>
                    <a:pt x="582" y="414"/>
                  </a:lnTo>
                  <a:lnTo>
                    <a:pt x="654" y="414"/>
                  </a:lnTo>
                  <a:lnTo>
                    <a:pt x="648" y="288"/>
                  </a:lnTo>
                  <a:lnTo>
                    <a:pt x="654" y="282"/>
                  </a:lnTo>
                  <a:lnTo>
                    <a:pt x="654" y="108"/>
                  </a:lnTo>
                  <a:lnTo>
                    <a:pt x="690" y="108"/>
                  </a:lnTo>
                  <a:lnTo>
                    <a:pt x="708" y="102"/>
                  </a:lnTo>
                  <a:lnTo>
                    <a:pt x="744" y="102"/>
                  </a:lnTo>
                  <a:lnTo>
                    <a:pt x="792" y="90"/>
                  </a:lnTo>
                  <a:lnTo>
                    <a:pt x="804" y="84"/>
                  </a:lnTo>
                  <a:lnTo>
                    <a:pt x="822" y="84"/>
                  </a:lnTo>
                  <a:lnTo>
                    <a:pt x="828" y="90"/>
                  </a:lnTo>
                  <a:lnTo>
                    <a:pt x="828" y="108"/>
                  </a:lnTo>
                  <a:lnTo>
                    <a:pt x="834" y="108"/>
                  </a:lnTo>
                  <a:lnTo>
                    <a:pt x="834" y="126"/>
                  </a:lnTo>
                  <a:lnTo>
                    <a:pt x="840" y="126"/>
                  </a:lnTo>
                  <a:lnTo>
                    <a:pt x="882" y="84"/>
                  </a:lnTo>
                  <a:lnTo>
                    <a:pt x="906" y="84"/>
                  </a:lnTo>
                  <a:lnTo>
                    <a:pt x="918" y="72"/>
                  </a:lnTo>
                  <a:lnTo>
                    <a:pt x="954" y="66"/>
                  </a:lnTo>
                  <a:lnTo>
                    <a:pt x="936" y="48"/>
                  </a:lnTo>
                  <a:lnTo>
                    <a:pt x="906" y="54"/>
                  </a:lnTo>
                  <a:lnTo>
                    <a:pt x="906" y="48"/>
                  </a:lnTo>
                  <a:lnTo>
                    <a:pt x="900" y="42"/>
                  </a:lnTo>
                  <a:lnTo>
                    <a:pt x="882" y="42"/>
                  </a:lnTo>
                  <a:lnTo>
                    <a:pt x="876" y="48"/>
                  </a:lnTo>
                  <a:lnTo>
                    <a:pt x="870" y="48"/>
                  </a:lnTo>
                  <a:lnTo>
                    <a:pt x="846" y="60"/>
                  </a:lnTo>
                  <a:lnTo>
                    <a:pt x="828" y="54"/>
                  </a:lnTo>
                  <a:lnTo>
                    <a:pt x="816" y="60"/>
                  </a:lnTo>
                  <a:lnTo>
                    <a:pt x="780" y="72"/>
                  </a:lnTo>
                  <a:lnTo>
                    <a:pt x="732" y="78"/>
                  </a:lnTo>
                  <a:lnTo>
                    <a:pt x="696" y="84"/>
                  </a:lnTo>
                  <a:lnTo>
                    <a:pt x="624" y="84"/>
                  </a:lnTo>
                  <a:lnTo>
                    <a:pt x="618" y="72"/>
                  </a:lnTo>
                  <a:lnTo>
                    <a:pt x="546" y="78"/>
                  </a:lnTo>
                  <a:lnTo>
                    <a:pt x="540" y="66"/>
                  </a:lnTo>
                  <a:lnTo>
                    <a:pt x="504" y="66"/>
                  </a:lnTo>
                  <a:lnTo>
                    <a:pt x="480" y="42"/>
                  </a:lnTo>
                  <a:lnTo>
                    <a:pt x="480" y="36"/>
                  </a:lnTo>
                  <a:lnTo>
                    <a:pt x="174" y="36"/>
                  </a:lnTo>
                  <a:lnTo>
                    <a:pt x="168" y="30"/>
                  </a:lnTo>
                  <a:lnTo>
                    <a:pt x="156" y="30"/>
                  </a:lnTo>
                  <a:lnTo>
                    <a:pt x="132" y="18"/>
                  </a:lnTo>
                  <a:lnTo>
                    <a:pt x="126" y="6"/>
                  </a:lnTo>
                  <a:lnTo>
                    <a:pt x="120" y="0"/>
                  </a:lnTo>
                  <a:lnTo>
                    <a:pt x="90" y="0"/>
                  </a:lnTo>
                  <a:lnTo>
                    <a:pt x="90" y="6"/>
                  </a:lnTo>
                  <a:lnTo>
                    <a:pt x="72" y="24"/>
                  </a:lnTo>
                  <a:lnTo>
                    <a:pt x="42" y="24"/>
                  </a:lnTo>
                  <a:lnTo>
                    <a:pt x="36" y="18"/>
                  </a:lnTo>
                  <a:lnTo>
                    <a:pt x="18" y="24"/>
                  </a:lnTo>
                  <a:lnTo>
                    <a:pt x="0" y="24"/>
                  </a:lnTo>
                  <a:lnTo>
                    <a:pt x="6" y="96"/>
                  </a:lnTo>
                  <a:lnTo>
                    <a:pt x="12" y="108"/>
                  </a:lnTo>
                  <a:lnTo>
                    <a:pt x="30" y="126"/>
                  </a:lnTo>
                  <a:lnTo>
                    <a:pt x="36" y="138"/>
                  </a:lnTo>
                  <a:lnTo>
                    <a:pt x="54" y="162"/>
                  </a:lnTo>
                  <a:lnTo>
                    <a:pt x="72" y="192"/>
                  </a:lnTo>
                  <a:lnTo>
                    <a:pt x="96" y="228"/>
                  </a:lnTo>
                  <a:lnTo>
                    <a:pt x="102" y="258"/>
                  </a:lnTo>
                  <a:lnTo>
                    <a:pt x="102" y="276"/>
                  </a:lnTo>
                  <a:lnTo>
                    <a:pt x="114" y="294"/>
                  </a:lnTo>
                  <a:lnTo>
                    <a:pt x="120" y="312"/>
                  </a:lnTo>
                  <a:lnTo>
                    <a:pt x="138" y="348"/>
                  </a:lnTo>
                  <a:lnTo>
                    <a:pt x="156" y="366"/>
                  </a:lnTo>
                  <a:lnTo>
                    <a:pt x="156" y="390"/>
                  </a:lnTo>
                  <a:lnTo>
                    <a:pt x="162" y="396"/>
                  </a:lnTo>
                  <a:lnTo>
                    <a:pt x="174" y="402"/>
                  </a:lnTo>
                  <a:lnTo>
                    <a:pt x="180" y="414"/>
                  </a:lnTo>
                  <a:lnTo>
                    <a:pt x="192" y="420"/>
                  </a:lnTo>
                  <a:lnTo>
                    <a:pt x="198" y="432"/>
                  </a:lnTo>
                  <a:lnTo>
                    <a:pt x="198" y="582"/>
                  </a:lnTo>
                  <a:lnTo>
                    <a:pt x="222" y="630"/>
                  </a:lnTo>
                  <a:lnTo>
                    <a:pt x="222" y="678"/>
                  </a:lnTo>
                  <a:lnTo>
                    <a:pt x="216" y="678"/>
                  </a:lnTo>
                  <a:lnTo>
                    <a:pt x="228" y="726"/>
                  </a:lnTo>
                  <a:lnTo>
                    <a:pt x="228" y="762"/>
                  </a:lnTo>
                  <a:lnTo>
                    <a:pt x="240" y="762"/>
                  </a:lnTo>
                  <a:lnTo>
                    <a:pt x="240" y="804"/>
                  </a:lnTo>
                  <a:lnTo>
                    <a:pt x="252" y="810"/>
                  </a:lnTo>
                  <a:lnTo>
                    <a:pt x="258" y="816"/>
                  </a:lnTo>
                  <a:lnTo>
                    <a:pt x="258" y="846"/>
                  </a:lnTo>
                  <a:lnTo>
                    <a:pt x="264" y="858"/>
                  </a:lnTo>
                  <a:lnTo>
                    <a:pt x="270" y="864"/>
                  </a:lnTo>
                  <a:lnTo>
                    <a:pt x="276" y="876"/>
                  </a:lnTo>
                  <a:lnTo>
                    <a:pt x="282" y="894"/>
                  </a:lnTo>
                  <a:lnTo>
                    <a:pt x="282" y="900"/>
                  </a:lnTo>
                  <a:lnTo>
                    <a:pt x="288" y="912"/>
                  </a:lnTo>
                  <a:lnTo>
                    <a:pt x="294" y="918"/>
                  </a:lnTo>
                  <a:lnTo>
                    <a:pt x="318" y="930"/>
                  </a:lnTo>
                  <a:lnTo>
                    <a:pt x="324" y="936"/>
                  </a:lnTo>
                  <a:lnTo>
                    <a:pt x="330" y="936"/>
                  </a:lnTo>
                  <a:lnTo>
                    <a:pt x="330" y="942"/>
                  </a:lnTo>
                  <a:lnTo>
                    <a:pt x="348" y="930"/>
                  </a:lnTo>
                  <a:lnTo>
                    <a:pt x="348" y="924"/>
                  </a:lnTo>
                  <a:lnTo>
                    <a:pt x="354" y="918"/>
                  </a:lnTo>
                  <a:lnTo>
                    <a:pt x="360" y="906"/>
                  </a:lnTo>
                  <a:lnTo>
                    <a:pt x="360" y="900"/>
                  </a:lnTo>
                  <a:lnTo>
                    <a:pt x="366" y="894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endParaRPr>
            </a:p>
          </p:txBody>
        </p:sp>
        <p:sp>
          <p:nvSpPr>
            <p:cNvPr id="83" name="Myanmar" descr="© INSCALE GmbH, 05.05.2010&#10;http://www.presentationload.com/"/>
            <p:cNvSpPr>
              <a:spLocks/>
            </p:cNvSpPr>
            <p:nvPr/>
          </p:nvSpPr>
          <p:spPr bwMode="gray">
            <a:xfrm>
              <a:off x="6557000" y="3589743"/>
              <a:ext cx="207335" cy="465420"/>
            </a:xfrm>
            <a:custGeom>
              <a:avLst/>
              <a:gdLst>
                <a:gd name="T0" fmla="*/ 2147483647 w 636"/>
                <a:gd name="T1" fmla="*/ 2147483647 h 1500"/>
                <a:gd name="T2" fmla="*/ 2147483647 w 636"/>
                <a:gd name="T3" fmla="*/ 2147483647 h 1500"/>
                <a:gd name="T4" fmla="*/ 2147483647 w 636"/>
                <a:gd name="T5" fmla="*/ 2147483647 h 1500"/>
                <a:gd name="T6" fmla="*/ 2147483647 w 636"/>
                <a:gd name="T7" fmla="*/ 2147483647 h 1500"/>
                <a:gd name="T8" fmla="*/ 2147483647 w 636"/>
                <a:gd name="T9" fmla="*/ 2147483647 h 1500"/>
                <a:gd name="T10" fmla="*/ 2147483647 w 636"/>
                <a:gd name="T11" fmla="*/ 2147483647 h 1500"/>
                <a:gd name="T12" fmla="*/ 2147483647 w 636"/>
                <a:gd name="T13" fmla="*/ 2147483647 h 1500"/>
                <a:gd name="T14" fmla="*/ 2147483647 w 636"/>
                <a:gd name="T15" fmla="*/ 2147483647 h 1500"/>
                <a:gd name="T16" fmla="*/ 2147483647 w 636"/>
                <a:gd name="T17" fmla="*/ 2147483647 h 1500"/>
                <a:gd name="T18" fmla="*/ 2147483647 w 636"/>
                <a:gd name="T19" fmla="*/ 2147483647 h 1500"/>
                <a:gd name="T20" fmla="*/ 2147483647 w 636"/>
                <a:gd name="T21" fmla="*/ 2147483647 h 1500"/>
                <a:gd name="T22" fmla="*/ 2147483647 w 636"/>
                <a:gd name="T23" fmla="*/ 2147483647 h 1500"/>
                <a:gd name="T24" fmla="*/ 2147483647 w 636"/>
                <a:gd name="T25" fmla="*/ 2147483647 h 1500"/>
                <a:gd name="T26" fmla="*/ 2147483647 w 636"/>
                <a:gd name="T27" fmla="*/ 2147483647 h 1500"/>
                <a:gd name="T28" fmla="*/ 2147483647 w 636"/>
                <a:gd name="T29" fmla="*/ 2147483647 h 1500"/>
                <a:gd name="T30" fmla="*/ 2147483647 w 636"/>
                <a:gd name="T31" fmla="*/ 2147483647 h 1500"/>
                <a:gd name="T32" fmla="*/ 2147483647 w 636"/>
                <a:gd name="T33" fmla="*/ 2147483647 h 1500"/>
                <a:gd name="T34" fmla="*/ 2147483647 w 636"/>
                <a:gd name="T35" fmla="*/ 2147483647 h 1500"/>
                <a:gd name="T36" fmla="*/ 2147483647 w 636"/>
                <a:gd name="T37" fmla="*/ 2147483647 h 1500"/>
                <a:gd name="T38" fmla="*/ 2147483647 w 636"/>
                <a:gd name="T39" fmla="*/ 2147483647 h 1500"/>
                <a:gd name="T40" fmla="*/ 2147483647 w 636"/>
                <a:gd name="T41" fmla="*/ 2147483647 h 1500"/>
                <a:gd name="T42" fmla="*/ 2147483647 w 636"/>
                <a:gd name="T43" fmla="*/ 2147483647 h 1500"/>
                <a:gd name="T44" fmla="*/ 2147483647 w 636"/>
                <a:gd name="T45" fmla="*/ 2147483647 h 1500"/>
                <a:gd name="T46" fmla="*/ 2147483647 w 636"/>
                <a:gd name="T47" fmla="*/ 2147483647 h 1500"/>
                <a:gd name="T48" fmla="*/ 2147483647 w 636"/>
                <a:gd name="T49" fmla="*/ 2147483647 h 1500"/>
                <a:gd name="T50" fmla="*/ 2147483647 w 636"/>
                <a:gd name="T51" fmla="*/ 2147483647 h 1500"/>
                <a:gd name="T52" fmla="*/ 2147483647 w 636"/>
                <a:gd name="T53" fmla="*/ 2147483647 h 1500"/>
                <a:gd name="T54" fmla="*/ 2147483647 w 636"/>
                <a:gd name="T55" fmla="*/ 2147483647 h 1500"/>
                <a:gd name="T56" fmla="*/ 2147483647 w 636"/>
                <a:gd name="T57" fmla="*/ 2147483647 h 1500"/>
                <a:gd name="T58" fmla="*/ 2147483647 w 636"/>
                <a:gd name="T59" fmla="*/ 2147483647 h 1500"/>
                <a:gd name="T60" fmla="*/ 2147483647 w 636"/>
                <a:gd name="T61" fmla="*/ 2147483647 h 1500"/>
                <a:gd name="T62" fmla="*/ 2147483647 w 636"/>
                <a:gd name="T63" fmla="*/ 2147483647 h 1500"/>
                <a:gd name="T64" fmla="*/ 2147483647 w 636"/>
                <a:gd name="T65" fmla="*/ 2147483647 h 1500"/>
                <a:gd name="T66" fmla="*/ 2147483647 w 636"/>
                <a:gd name="T67" fmla="*/ 2147483647 h 1500"/>
                <a:gd name="T68" fmla="*/ 2147483647 w 636"/>
                <a:gd name="T69" fmla="*/ 2147483647 h 1500"/>
                <a:gd name="T70" fmla="*/ 2147483647 w 636"/>
                <a:gd name="T71" fmla="*/ 2147483647 h 1500"/>
                <a:gd name="T72" fmla="*/ 2147483647 w 636"/>
                <a:gd name="T73" fmla="*/ 2147483647 h 1500"/>
                <a:gd name="T74" fmla="*/ 2147483647 w 636"/>
                <a:gd name="T75" fmla="*/ 2147483647 h 1500"/>
                <a:gd name="T76" fmla="*/ 2147483647 w 636"/>
                <a:gd name="T77" fmla="*/ 2147483647 h 1500"/>
                <a:gd name="T78" fmla="*/ 2147483647 w 636"/>
                <a:gd name="T79" fmla="*/ 2147483647 h 1500"/>
                <a:gd name="T80" fmla="*/ 2147483647 w 636"/>
                <a:gd name="T81" fmla="*/ 2147483647 h 1500"/>
                <a:gd name="T82" fmla="*/ 2147483647 w 636"/>
                <a:gd name="T83" fmla="*/ 2147483647 h 1500"/>
                <a:gd name="T84" fmla="*/ 2147483647 w 636"/>
                <a:gd name="T85" fmla="*/ 2147483647 h 1500"/>
                <a:gd name="T86" fmla="*/ 2147483647 w 636"/>
                <a:gd name="T87" fmla="*/ 0 h 1500"/>
                <a:gd name="T88" fmla="*/ 2147483647 w 636"/>
                <a:gd name="T89" fmla="*/ 2147483647 h 1500"/>
                <a:gd name="T90" fmla="*/ 2147483647 w 636"/>
                <a:gd name="T91" fmla="*/ 2147483647 h 1500"/>
                <a:gd name="T92" fmla="*/ 2147483647 w 636"/>
                <a:gd name="T93" fmla="*/ 2147483647 h 1500"/>
                <a:gd name="T94" fmla="*/ 2147483647 w 636"/>
                <a:gd name="T95" fmla="*/ 2147483647 h 1500"/>
                <a:gd name="T96" fmla="*/ 2147483647 w 636"/>
                <a:gd name="T97" fmla="*/ 2147483647 h 1500"/>
                <a:gd name="T98" fmla="*/ 2147483647 w 636"/>
                <a:gd name="T99" fmla="*/ 2147483647 h 1500"/>
                <a:gd name="T100" fmla="*/ 2147483647 w 636"/>
                <a:gd name="T101" fmla="*/ 2147483647 h 1500"/>
                <a:gd name="T102" fmla="*/ 2147483647 w 636"/>
                <a:gd name="T103" fmla="*/ 2147483647 h 1500"/>
                <a:gd name="T104" fmla="*/ 2147483647 w 636"/>
                <a:gd name="T105" fmla="*/ 2147483647 h 1500"/>
                <a:gd name="T106" fmla="*/ 2147483647 w 636"/>
                <a:gd name="T107" fmla="*/ 2147483647 h 1500"/>
                <a:gd name="T108" fmla="*/ 2147483647 w 636"/>
                <a:gd name="T109" fmla="*/ 2147483647 h 1500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w 636"/>
                <a:gd name="T166" fmla="*/ 0 h 1500"/>
                <a:gd name="T167" fmla="*/ 636 w 636"/>
                <a:gd name="T168" fmla="*/ 1500 h 1500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T165" t="T166" r="T167" b="T168"/>
              <a:pathLst>
                <a:path w="636" h="1500">
                  <a:moveTo>
                    <a:pt x="0" y="588"/>
                  </a:moveTo>
                  <a:lnTo>
                    <a:pt x="18" y="588"/>
                  </a:lnTo>
                  <a:lnTo>
                    <a:pt x="12" y="630"/>
                  </a:lnTo>
                  <a:lnTo>
                    <a:pt x="18" y="630"/>
                  </a:lnTo>
                  <a:lnTo>
                    <a:pt x="24" y="636"/>
                  </a:lnTo>
                  <a:lnTo>
                    <a:pt x="42" y="642"/>
                  </a:lnTo>
                  <a:lnTo>
                    <a:pt x="54" y="648"/>
                  </a:lnTo>
                  <a:lnTo>
                    <a:pt x="72" y="666"/>
                  </a:lnTo>
                  <a:lnTo>
                    <a:pt x="84" y="690"/>
                  </a:lnTo>
                  <a:lnTo>
                    <a:pt x="90" y="696"/>
                  </a:lnTo>
                  <a:lnTo>
                    <a:pt x="90" y="702"/>
                  </a:lnTo>
                  <a:lnTo>
                    <a:pt x="126" y="696"/>
                  </a:lnTo>
                  <a:lnTo>
                    <a:pt x="102" y="738"/>
                  </a:lnTo>
                  <a:lnTo>
                    <a:pt x="108" y="738"/>
                  </a:lnTo>
                  <a:lnTo>
                    <a:pt x="114" y="744"/>
                  </a:lnTo>
                  <a:lnTo>
                    <a:pt x="126" y="744"/>
                  </a:lnTo>
                  <a:lnTo>
                    <a:pt x="144" y="750"/>
                  </a:lnTo>
                  <a:lnTo>
                    <a:pt x="156" y="762"/>
                  </a:lnTo>
                  <a:lnTo>
                    <a:pt x="168" y="768"/>
                  </a:lnTo>
                  <a:lnTo>
                    <a:pt x="174" y="780"/>
                  </a:lnTo>
                  <a:lnTo>
                    <a:pt x="186" y="792"/>
                  </a:lnTo>
                  <a:lnTo>
                    <a:pt x="192" y="804"/>
                  </a:lnTo>
                  <a:lnTo>
                    <a:pt x="192" y="822"/>
                  </a:lnTo>
                  <a:lnTo>
                    <a:pt x="198" y="834"/>
                  </a:lnTo>
                  <a:lnTo>
                    <a:pt x="198" y="840"/>
                  </a:lnTo>
                  <a:lnTo>
                    <a:pt x="204" y="846"/>
                  </a:lnTo>
                  <a:lnTo>
                    <a:pt x="210" y="858"/>
                  </a:lnTo>
                  <a:lnTo>
                    <a:pt x="222" y="870"/>
                  </a:lnTo>
                  <a:lnTo>
                    <a:pt x="210" y="888"/>
                  </a:lnTo>
                  <a:lnTo>
                    <a:pt x="216" y="978"/>
                  </a:lnTo>
                  <a:lnTo>
                    <a:pt x="204" y="990"/>
                  </a:lnTo>
                  <a:lnTo>
                    <a:pt x="204" y="1002"/>
                  </a:lnTo>
                  <a:lnTo>
                    <a:pt x="222" y="1020"/>
                  </a:lnTo>
                  <a:lnTo>
                    <a:pt x="234" y="1020"/>
                  </a:lnTo>
                  <a:lnTo>
                    <a:pt x="246" y="1014"/>
                  </a:lnTo>
                  <a:lnTo>
                    <a:pt x="252" y="1008"/>
                  </a:lnTo>
                  <a:lnTo>
                    <a:pt x="258" y="1014"/>
                  </a:lnTo>
                  <a:lnTo>
                    <a:pt x="258" y="1020"/>
                  </a:lnTo>
                  <a:lnTo>
                    <a:pt x="276" y="1020"/>
                  </a:lnTo>
                  <a:lnTo>
                    <a:pt x="282" y="1014"/>
                  </a:lnTo>
                  <a:lnTo>
                    <a:pt x="294" y="1008"/>
                  </a:lnTo>
                  <a:lnTo>
                    <a:pt x="300" y="996"/>
                  </a:lnTo>
                  <a:lnTo>
                    <a:pt x="306" y="990"/>
                  </a:lnTo>
                  <a:lnTo>
                    <a:pt x="312" y="978"/>
                  </a:lnTo>
                  <a:lnTo>
                    <a:pt x="324" y="978"/>
                  </a:lnTo>
                  <a:lnTo>
                    <a:pt x="360" y="960"/>
                  </a:lnTo>
                  <a:lnTo>
                    <a:pt x="366" y="954"/>
                  </a:lnTo>
                  <a:lnTo>
                    <a:pt x="366" y="900"/>
                  </a:lnTo>
                  <a:lnTo>
                    <a:pt x="372" y="894"/>
                  </a:lnTo>
                  <a:lnTo>
                    <a:pt x="378" y="894"/>
                  </a:lnTo>
                  <a:lnTo>
                    <a:pt x="396" y="912"/>
                  </a:lnTo>
                  <a:lnTo>
                    <a:pt x="402" y="924"/>
                  </a:lnTo>
                  <a:lnTo>
                    <a:pt x="402" y="954"/>
                  </a:lnTo>
                  <a:lnTo>
                    <a:pt x="408" y="954"/>
                  </a:lnTo>
                  <a:lnTo>
                    <a:pt x="426" y="972"/>
                  </a:lnTo>
                  <a:lnTo>
                    <a:pt x="432" y="984"/>
                  </a:lnTo>
                  <a:lnTo>
                    <a:pt x="444" y="1014"/>
                  </a:lnTo>
                  <a:lnTo>
                    <a:pt x="450" y="1050"/>
                  </a:lnTo>
                  <a:lnTo>
                    <a:pt x="450" y="1074"/>
                  </a:lnTo>
                  <a:lnTo>
                    <a:pt x="456" y="1092"/>
                  </a:lnTo>
                  <a:lnTo>
                    <a:pt x="456" y="1128"/>
                  </a:lnTo>
                  <a:lnTo>
                    <a:pt x="462" y="1134"/>
                  </a:lnTo>
                  <a:lnTo>
                    <a:pt x="480" y="1170"/>
                  </a:lnTo>
                  <a:lnTo>
                    <a:pt x="486" y="1176"/>
                  </a:lnTo>
                  <a:lnTo>
                    <a:pt x="486" y="1182"/>
                  </a:lnTo>
                  <a:lnTo>
                    <a:pt x="528" y="1272"/>
                  </a:lnTo>
                  <a:lnTo>
                    <a:pt x="540" y="1320"/>
                  </a:lnTo>
                  <a:lnTo>
                    <a:pt x="522" y="1320"/>
                  </a:lnTo>
                  <a:lnTo>
                    <a:pt x="516" y="1326"/>
                  </a:lnTo>
                  <a:lnTo>
                    <a:pt x="516" y="1350"/>
                  </a:lnTo>
                  <a:lnTo>
                    <a:pt x="510" y="1362"/>
                  </a:lnTo>
                  <a:lnTo>
                    <a:pt x="510" y="1374"/>
                  </a:lnTo>
                  <a:lnTo>
                    <a:pt x="552" y="1362"/>
                  </a:lnTo>
                  <a:lnTo>
                    <a:pt x="540" y="1416"/>
                  </a:lnTo>
                  <a:lnTo>
                    <a:pt x="540" y="1428"/>
                  </a:lnTo>
                  <a:lnTo>
                    <a:pt x="534" y="1440"/>
                  </a:lnTo>
                  <a:lnTo>
                    <a:pt x="534" y="1464"/>
                  </a:lnTo>
                  <a:lnTo>
                    <a:pt x="540" y="1482"/>
                  </a:lnTo>
                  <a:lnTo>
                    <a:pt x="540" y="1488"/>
                  </a:lnTo>
                  <a:lnTo>
                    <a:pt x="546" y="1500"/>
                  </a:lnTo>
                  <a:lnTo>
                    <a:pt x="552" y="1488"/>
                  </a:lnTo>
                  <a:lnTo>
                    <a:pt x="558" y="1482"/>
                  </a:lnTo>
                  <a:lnTo>
                    <a:pt x="564" y="1470"/>
                  </a:lnTo>
                  <a:lnTo>
                    <a:pt x="564" y="1458"/>
                  </a:lnTo>
                  <a:lnTo>
                    <a:pt x="558" y="1452"/>
                  </a:lnTo>
                  <a:lnTo>
                    <a:pt x="558" y="1440"/>
                  </a:lnTo>
                  <a:lnTo>
                    <a:pt x="576" y="1422"/>
                  </a:lnTo>
                  <a:lnTo>
                    <a:pt x="594" y="1386"/>
                  </a:lnTo>
                  <a:lnTo>
                    <a:pt x="594" y="1368"/>
                  </a:lnTo>
                  <a:lnTo>
                    <a:pt x="600" y="1356"/>
                  </a:lnTo>
                  <a:lnTo>
                    <a:pt x="600" y="1326"/>
                  </a:lnTo>
                  <a:lnTo>
                    <a:pt x="594" y="1314"/>
                  </a:lnTo>
                  <a:lnTo>
                    <a:pt x="594" y="1290"/>
                  </a:lnTo>
                  <a:lnTo>
                    <a:pt x="570" y="1266"/>
                  </a:lnTo>
                  <a:lnTo>
                    <a:pt x="570" y="1242"/>
                  </a:lnTo>
                  <a:lnTo>
                    <a:pt x="564" y="1224"/>
                  </a:lnTo>
                  <a:lnTo>
                    <a:pt x="564" y="1194"/>
                  </a:lnTo>
                  <a:lnTo>
                    <a:pt x="558" y="1182"/>
                  </a:lnTo>
                  <a:lnTo>
                    <a:pt x="516" y="1140"/>
                  </a:lnTo>
                  <a:lnTo>
                    <a:pt x="510" y="1128"/>
                  </a:lnTo>
                  <a:lnTo>
                    <a:pt x="504" y="1122"/>
                  </a:lnTo>
                  <a:lnTo>
                    <a:pt x="498" y="1110"/>
                  </a:lnTo>
                  <a:lnTo>
                    <a:pt x="492" y="1104"/>
                  </a:lnTo>
                  <a:lnTo>
                    <a:pt x="492" y="1098"/>
                  </a:lnTo>
                  <a:lnTo>
                    <a:pt x="486" y="1092"/>
                  </a:lnTo>
                  <a:lnTo>
                    <a:pt x="504" y="1056"/>
                  </a:lnTo>
                  <a:lnTo>
                    <a:pt x="510" y="1050"/>
                  </a:lnTo>
                  <a:lnTo>
                    <a:pt x="516" y="1038"/>
                  </a:lnTo>
                  <a:lnTo>
                    <a:pt x="516" y="1014"/>
                  </a:lnTo>
                  <a:lnTo>
                    <a:pt x="510" y="1002"/>
                  </a:lnTo>
                  <a:lnTo>
                    <a:pt x="522" y="1002"/>
                  </a:lnTo>
                  <a:lnTo>
                    <a:pt x="528" y="996"/>
                  </a:lnTo>
                  <a:lnTo>
                    <a:pt x="528" y="978"/>
                  </a:lnTo>
                  <a:lnTo>
                    <a:pt x="522" y="972"/>
                  </a:lnTo>
                  <a:lnTo>
                    <a:pt x="516" y="978"/>
                  </a:lnTo>
                  <a:lnTo>
                    <a:pt x="510" y="978"/>
                  </a:lnTo>
                  <a:lnTo>
                    <a:pt x="504" y="972"/>
                  </a:lnTo>
                  <a:lnTo>
                    <a:pt x="498" y="960"/>
                  </a:lnTo>
                  <a:lnTo>
                    <a:pt x="498" y="942"/>
                  </a:lnTo>
                  <a:lnTo>
                    <a:pt x="504" y="942"/>
                  </a:lnTo>
                  <a:lnTo>
                    <a:pt x="504" y="936"/>
                  </a:lnTo>
                  <a:lnTo>
                    <a:pt x="498" y="930"/>
                  </a:lnTo>
                  <a:lnTo>
                    <a:pt x="486" y="924"/>
                  </a:lnTo>
                  <a:lnTo>
                    <a:pt x="474" y="912"/>
                  </a:lnTo>
                  <a:lnTo>
                    <a:pt x="462" y="906"/>
                  </a:lnTo>
                  <a:lnTo>
                    <a:pt x="444" y="888"/>
                  </a:lnTo>
                  <a:lnTo>
                    <a:pt x="438" y="876"/>
                  </a:lnTo>
                  <a:lnTo>
                    <a:pt x="438" y="870"/>
                  </a:lnTo>
                  <a:lnTo>
                    <a:pt x="432" y="870"/>
                  </a:lnTo>
                  <a:lnTo>
                    <a:pt x="438" y="846"/>
                  </a:lnTo>
                  <a:lnTo>
                    <a:pt x="426" y="840"/>
                  </a:lnTo>
                  <a:lnTo>
                    <a:pt x="402" y="816"/>
                  </a:lnTo>
                  <a:lnTo>
                    <a:pt x="402" y="810"/>
                  </a:lnTo>
                  <a:lnTo>
                    <a:pt x="426" y="810"/>
                  </a:lnTo>
                  <a:lnTo>
                    <a:pt x="426" y="792"/>
                  </a:lnTo>
                  <a:lnTo>
                    <a:pt x="408" y="774"/>
                  </a:lnTo>
                  <a:lnTo>
                    <a:pt x="408" y="768"/>
                  </a:lnTo>
                  <a:lnTo>
                    <a:pt x="414" y="762"/>
                  </a:lnTo>
                  <a:lnTo>
                    <a:pt x="420" y="762"/>
                  </a:lnTo>
                  <a:lnTo>
                    <a:pt x="426" y="756"/>
                  </a:lnTo>
                  <a:lnTo>
                    <a:pt x="426" y="708"/>
                  </a:lnTo>
                  <a:lnTo>
                    <a:pt x="456" y="708"/>
                  </a:lnTo>
                  <a:lnTo>
                    <a:pt x="468" y="714"/>
                  </a:lnTo>
                  <a:lnTo>
                    <a:pt x="480" y="714"/>
                  </a:lnTo>
                  <a:lnTo>
                    <a:pt x="486" y="708"/>
                  </a:lnTo>
                  <a:lnTo>
                    <a:pt x="492" y="696"/>
                  </a:lnTo>
                  <a:lnTo>
                    <a:pt x="498" y="690"/>
                  </a:lnTo>
                  <a:lnTo>
                    <a:pt x="498" y="684"/>
                  </a:lnTo>
                  <a:lnTo>
                    <a:pt x="522" y="684"/>
                  </a:lnTo>
                  <a:lnTo>
                    <a:pt x="528" y="660"/>
                  </a:lnTo>
                  <a:lnTo>
                    <a:pt x="534" y="660"/>
                  </a:lnTo>
                  <a:lnTo>
                    <a:pt x="540" y="654"/>
                  </a:lnTo>
                  <a:lnTo>
                    <a:pt x="564" y="654"/>
                  </a:lnTo>
                  <a:lnTo>
                    <a:pt x="564" y="642"/>
                  </a:lnTo>
                  <a:lnTo>
                    <a:pt x="582" y="624"/>
                  </a:lnTo>
                  <a:lnTo>
                    <a:pt x="594" y="624"/>
                  </a:lnTo>
                  <a:lnTo>
                    <a:pt x="600" y="618"/>
                  </a:lnTo>
                  <a:lnTo>
                    <a:pt x="594" y="612"/>
                  </a:lnTo>
                  <a:lnTo>
                    <a:pt x="600" y="600"/>
                  </a:lnTo>
                  <a:lnTo>
                    <a:pt x="600" y="588"/>
                  </a:lnTo>
                  <a:lnTo>
                    <a:pt x="636" y="570"/>
                  </a:lnTo>
                  <a:lnTo>
                    <a:pt x="636" y="552"/>
                  </a:lnTo>
                  <a:lnTo>
                    <a:pt x="630" y="546"/>
                  </a:lnTo>
                  <a:lnTo>
                    <a:pt x="618" y="546"/>
                  </a:lnTo>
                  <a:lnTo>
                    <a:pt x="600" y="564"/>
                  </a:lnTo>
                  <a:lnTo>
                    <a:pt x="600" y="570"/>
                  </a:lnTo>
                  <a:lnTo>
                    <a:pt x="558" y="570"/>
                  </a:lnTo>
                  <a:lnTo>
                    <a:pt x="558" y="552"/>
                  </a:lnTo>
                  <a:lnTo>
                    <a:pt x="546" y="552"/>
                  </a:lnTo>
                  <a:lnTo>
                    <a:pt x="534" y="522"/>
                  </a:lnTo>
                  <a:lnTo>
                    <a:pt x="480" y="516"/>
                  </a:lnTo>
                  <a:lnTo>
                    <a:pt x="486" y="504"/>
                  </a:lnTo>
                  <a:lnTo>
                    <a:pt x="486" y="498"/>
                  </a:lnTo>
                  <a:lnTo>
                    <a:pt x="492" y="492"/>
                  </a:lnTo>
                  <a:lnTo>
                    <a:pt x="492" y="480"/>
                  </a:lnTo>
                  <a:lnTo>
                    <a:pt x="480" y="468"/>
                  </a:lnTo>
                  <a:lnTo>
                    <a:pt x="486" y="462"/>
                  </a:lnTo>
                  <a:lnTo>
                    <a:pt x="498" y="462"/>
                  </a:lnTo>
                  <a:lnTo>
                    <a:pt x="504" y="456"/>
                  </a:lnTo>
                  <a:lnTo>
                    <a:pt x="504" y="450"/>
                  </a:lnTo>
                  <a:lnTo>
                    <a:pt x="498" y="444"/>
                  </a:lnTo>
                  <a:lnTo>
                    <a:pt x="486" y="438"/>
                  </a:lnTo>
                  <a:lnTo>
                    <a:pt x="456" y="438"/>
                  </a:lnTo>
                  <a:lnTo>
                    <a:pt x="444" y="396"/>
                  </a:lnTo>
                  <a:lnTo>
                    <a:pt x="420" y="378"/>
                  </a:lnTo>
                  <a:lnTo>
                    <a:pt x="450" y="354"/>
                  </a:lnTo>
                  <a:lnTo>
                    <a:pt x="390" y="354"/>
                  </a:lnTo>
                  <a:lnTo>
                    <a:pt x="384" y="360"/>
                  </a:lnTo>
                  <a:lnTo>
                    <a:pt x="372" y="360"/>
                  </a:lnTo>
                  <a:lnTo>
                    <a:pt x="366" y="366"/>
                  </a:lnTo>
                  <a:lnTo>
                    <a:pt x="354" y="372"/>
                  </a:lnTo>
                  <a:lnTo>
                    <a:pt x="366" y="354"/>
                  </a:lnTo>
                  <a:lnTo>
                    <a:pt x="360" y="342"/>
                  </a:lnTo>
                  <a:lnTo>
                    <a:pt x="342" y="324"/>
                  </a:lnTo>
                  <a:lnTo>
                    <a:pt x="342" y="306"/>
                  </a:lnTo>
                  <a:lnTo>
                    <a:pt x="354" y="306"/>
                  </a:lnTo>
                  <a:lnTo>
                    <a:pt x="348" y="276"/>
                  </a:lnTo>
                  <a:lnTo>
                    <a:pt x="360" y="276"/>
                  </a:lnTo>
                  <a:lnTo>
                    <a:pt x="366" y="270"/>
                  </a:lnTo>
                  <a:lnTo>
                    <a:pt x="366" y="234"/>
                  </a:lnTo>
                  <a:lnTo>
                    <a:pt x="372" y="240"/>
                  </a:lnTo>
                  <a:lnTo>
                    <a:pt x="384" y="240"/>
                  </a:lnTo>
                  <a:lnTo>
                    <a:pt x="390" y="234"/>
                  </a:lnTo>
                  <a:lnTo>
                    <a:pt x="396" y="222"/>
                  </a:lnTo>
                  <a:lnTo>
                    <a:pt x="396" y="216"/>
                  </a:lnTo>
                  <a:lnTo>
                    <a:pt x="378" y="198"/>
                  </a:lnTo>
                  <a:lnTo>
                    <a:pt x="390" y="198"/>
                  </a:lnTo>
                  <a:lnTo>
                    <a:pt x="396" y="192"/>
                  </a:lnTo>
                  <a:lnTo>
                    <a:pt x="408" y="192"/>
                  </a:lnTo>
                  <a:lnTo>
                    <a:pt x="396" y="132"/>
                  </a:lnTo>
                  <a:lnTo>
                    <a:pt x="384" y="108"/>
                  </a:lnTo>
                  <a:lnTo>
                    <a:pt x="384" y="78"/>
                  </a:lnTo>
                  <a:lnTo>
                    <a:pt x="378" y="72"/>
                  </a:lnTo>
                  <a:lnTo>
                    <a:pt x="342" y="72"/>
                  </a:lnTo>
                  <a:lnTo>
                    <a:pt x="342" y="66"/>
                  </a:lnTo>
                  <a:lnTo>
                    <a:pt x="336" y="60"/>
                  </a:lnTo>
                  <a:lnTo>
                    <a:pt x="318" y="24"/>
                  </a:lnTo>
                  <a:lnTo>
                    <a:pt x="306" y="18"/>
                  </a:lnTo>
                  <a:lnTo>
                    <a:pt x="300" y="6"/>
                  </a:lnTo>
                  <a:lnTo>
                    <a:pt x="294" y="0"/>
                  </a:lnTo>
                  <a:lnTo>
                    <a:pt x="288" y="0"/>
                  </a:lnTo>
                  <a:lnTo>
                    <a:pt x="282" y="18"/>
                  </a:lnTo>
                  <a:lnTo>
                    <a:pt x="282" y="48"/>
                  </a:lnTo>
                  <a:lnTo>
                    <a:pt x="276" y="48"/>
                  </a:lnTo>
                  <a:lnTo>
                    <a:pt x="270" y="54"/>
                  </a:lnTo>
                  <a:lnTo>
                    <a:pt x="258" y="60"/>
                  </a:lnTo>
                  <a:lnTo>
                    <a:pt x="246" y="72"/>
                  </a:lnTo>
                  <a:lnTo>
                    <a:pt x="252" y="84"/>
                  </a:lnTo>
                  <a:lnTo>
                    <a:pt x="258" y="90"/>
                  </a:lnTo>
                  <a:lnTo>
                    <a:pt x="270" y="96"/>
                  </a:lnTo>
                  <a:lnTo>
                    <a:pt x="276" y="102"/>
                  </a:lnTo>
                  <a:lnTo>
                    <a:pt x="276" y="108"/>
                  </a:lnTo>
                  <a:lnTo>
                    <a:pt x="258" y="108"/>
                  </a:lnTo>
                  <a:lnTo>
                    <a:pt x="252" y="102"/>
                  </a:lnTo>
                  <a:lnTo>
                    <a:pt x="216" y="102"/>
                  </a:lnTo>
                  <a:lnTo>
                    <a:pt x="204" y="108"/>
                  </a:lnTo>
                  <a:lnTo>
                    <a:pt x="198" y="108"/>
                  </a:lnTo>
                  <a:lnTo>
                    <a:pt x="198" y="126"/>
                  </a:lnTo>
                  <a:lnTo>
                    <a:pt x="186" y="138"/>
                  </a:lnTo>
                  <a:lnTo>
                    <a:pt x="174" y="144"/>
                  </a:lnTo>
                  <a:lnTo>
                    <a:pt x="162" y="144"/>
                  </a:lnTo>
                  <a:lnTo>
                    <a:pt x="156" y="150"/>
                  </a:lnTo>
                  <a:lnTo>
                    <a:pt x="150" y="150"/>
                  </a:lnTo>
                  <a:lnTo>
                    <a:pt x="150" y="174"/>
                  </a:lnTo>
                  <a:lnTo>
                    <a:pt x="156" y="180"/>
                  </a:lnTo>
                  <a:lnTo>
                    <a:pt x="156" y="186"/>
                  </a:lnTo>
                  <a:lnTo>
                    <a:pt x="162" y="192"/>
                  </a:lnTo>
                  <a:lnTo>
                    <a:pt x="162" y="204"/>
                  </a:lnTo>
                  <a:lnTo>
                    <a:pt x="144" y="234"/>
                  </a:lnTo>
                  <a:lnTo>
                    <a:pt x="138" y="240"/>
                  </a:lnTo>
                  <a:lnTo>
                    <a:pt x="126" y="246"/>
                  </a:lnTo>
                  <a:lnTo>
                    <a:pt x="126" y="264"/>
                  </a:lnTo>
                  <a:lnTo>
                    <a:pt x="132" y="276"/>
                  </a:lnTo>
                  <a:lnTo>
                    <a:pt x="138" y="282"/>
                  </a:lnTo>
                  <a:lnTo>
                    <a:pt x="120" y="336"/>
                  </a:lnTo>
                  <a:lnTo>
                    <a:pt x="120" y="372"/>
                  </a:lnTo>
                  <a:lnTo>
                    <a:pt x="108" y="372"/>
                  </a:lnTo>
                  <a:lnTo>
                    <a:pt x="96" y="366"/>
                  </a:lnTo>
                  <a:lnTo>
                    <a:pt x="42" y="366"/>
                  </a:lnTo>
                  <a:lnTo>
                    <a:pt x="48" y="366"/>
                  </a:lnTo>
                  <a:lnTo>
                    <a:pt x="66" y="384"/>
                  </a:lnTo>
                  <a:lnTo>
                    <a:pt x="72" y="432"/>
                  </a:lnTo>
                  <a:lnTo>
                    <a:pt x="66" y="432"/>
                  </a:lnTo>
                  <a:lnTo>
                    <a:pt x="48" y="450"/>
                  </a:lnTo>
                  <a:lnTo>
                    <a:pt x="54" y="462"/>
                  </a:lnTo>
                  <a:lnTo>
                    <a:pt x="54" y="486"/>
                  </a:lnTo>
                  <a:lnTo>
                    <a:pt x="72" y="504"/>
                  </a:lnTo>
                  <a:lnTo>
                    <a:pt x="72" y="516"/>
                  </a:lnTo>
                  <a:lnTo>
                    <a:pt x="60" y="516"/>
                  </a:lnTo>
                  <a:lnTo>
                    <a:pt x="54" y="510"/>
                  </a:lnTo>
                  <a:lnTo>
                    <a:pt x="48" y="510"/>
                  </a:lnTo>
                  <a:lnTo>
                    <a:pt x="48" y="534"/>
                  </a:lnTo>
                  <a:lnTo>
                    <a:pt x="30" y="516"/>
                  </a:lnTo>
                  <a:lnTo>
                    <a:pt x="42" y="576"/>
                  </a:lnTo>
                  <a:lnTo>
                    <a:pt x="6" y="570"/>
                  </a:lnTo>
                  <a:lnTo>
                    <a:pt x="6" y="576"/>
                  </a:lnTo>
                  <a:lnTo>
                    <a:pt x="0" y="588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endParaRPr>
            </a:p>
          </p:txBody>
        </p:sp>
        <p:sp>
          <p:nvSpPr>
            <p:cNvPr id="84" name="Mozambique" descr="© INSCALE GmbH, 05.05.2010&#10;http://www.presentationload.com/"/>
            <p:cNvSpPr>
              <a:spLocks/>
            </p:cNvSpPr>
            <p:nvPr/>
          </p:nvSpPr>
          <p:spPr bwMode="gray">
            <a:xfrm>
              <a:off x="5158133" y="4567125"/>
              <a:ext cx="247009" cy="415204"/>
            </a:xfrm>
            <a:custGeom>
              <a:avLst/>
              <a:gdLst>
                <a:gd name="T0" fmla="*/ 2147483647 w 762"/>
                <a:gd name="T1" fmla="*/ 2147483647 h 1338"/>
                <a:gd name="T2" fmla="*/ 2147483647 w 762"/>
                <a:gd name="T3" fmla="*/ 2147483647 h 1338"/>
                <a:gd name="T4" fmla="*/ 2147483647 w 762"/>
                <a:gd name="T5" fmla="*/ 2147483647 h 1338"/>
                <a:gd name="T6" fmla="*/ 2147483647 w 762"/>
                <a:gd name="T7" fmla="*/ 2147483647 h 1338"/>
                <a:gd name="T8" fmla="*/ 2147483647 w 762"/>
                <a:gd name="T9" fmla="*/ 2147483647 h 1338"/>
                <a:gd name="T10" fmla="*/ 2147483647 w 762"/>
                <a:gd name="T11" fmla="*/ 2147483647 h 1338"/>
                <a:gd name="T12" fmla="*/ 2147483647 w 762"/>
                <a:gd name="T13" fmla="*/ 2147483647 h 1338"/>
                <a:gd name="T14" fmla="*/ 2147483647 w 762"/>
                <a:gd name="T15" fmla="*/ 2147483647 h 1338"/>
                <a:gd name="T16" fmla="*/ 2147483647 w 762"/>
                <a:gd name="T17" fmla="*/ 2147483647 h 1338"/>
                <a:gd name="T18" fmla="*/ 2147483647 w 762"/>
                <a:gd name="T19" fmla="*/ 2147483647 h 1338"/>
                <a:gd name="T20" fmla="*/ 2147483647 w 762"/>
                <a:gd name="T21" fmla="*/ 2147483647 h 1338"/>
                <a:gd name="T22" fmla="*/ 2147483647 w 762"/>
                <a:gd name="T23" fmla="*/ 2147483647 h 1338"/>
                <a:gd name="T24" fmla="*/ 2147483647 w 762"/>
                <a:gd name="T25" fmla="*/ 2147483647 h 1338"/>
                <a:gd name="T26" fmla="*/ 2147483647 w 762"/>
                <a:gd name="T27" fmla="*/ 2147483647 h 1338"/>
                <a:gd name="T28" fmla="*/ 2147483647 w 762"/>
                <a:gd name="T29" fmla="*/ 2147483647 h 1338"/>
                <a:gd name="T30" fmla="*/ 2147483647 w 762"/>
                <a:gd name="T31" fmla="*/ 2147483647 h 1338"/>
                <a:gd name="T32" fmla="*/ 2147483647 w 762"/>
                <a:gd name="T33" fmla="*/ 2147483647 h 1338"/>
                <a:gd name="T34" fmla="*/ 2147483647 w 762"/>
                <a:gd name="T35" fmla="*/ 2147483647 h 1338"/>
                <a:gd name="T36" fmla="*/ 2147483647 w 762"/>
                <a:gd name="T37" fmla="*/ 2147483647 h 1338"/>
                <a:gd name="T38" fmla="*/ 2147483647 w 762"/>
                <a:gd name="T39" fmla="*/ 2147483647 h 1338"/>
                <a:gd name="T40" fmla="*/ 2147483647 w 762"/>
                <a:gd name="T41" fmla="*/ 2147483647 h 1338"/>
                <a:gd name="T42" fmla="*/ 2147483647 w 762"/>
                <a:gd name="T43" fmla="*/ 2147483647 h 1338"/>
                <a:gd name="T44" fmla="*/ 2147483647 w 762"/>
                <a:gd name="T45" fmla="*/ 2147483647 h 1338"/>
                <a:gd name="T46" fmla="*/ 2147483647 w 762"/>
                <a:gd name="T47" fmla="*/ 2147483647 h 1338"/>
                <a:gd name="T48" fmla="*/ 2147483647 w 762"/>
                <a:gd name="T49" fmla="*/ 2147483647 h 1338"/>
                <a:gd name="T50" fmla="*/ 2147483647 w 762"/>
                <a:gd name="T51" fmla="*/ 2147483647 h 1338"/>
                <a:gd name="T52" fmla="*/ 2147483647 w 762"/>
                <a:gd name="T53" fmla="*/ 2147483647 h 1338"/>
                <a:gd name="T54" fmla="*/ 2147483647 w 762"/>
                <a:gd name="T55" fmla="*/ 2147483647 h 1338"/>
                <a:gd name="T56" fmla="*/ 0 w 762"/>
                <a:gd name="T57" fmla="*/ 2147483647 h 1338"/>
                <a:gd name="T58" fmla="*/ 2147483647 w 762"/>
                <a:gd name="T59" fmla="*/ 2147483647 h 1338"/>
                <a:gd name="T60" fmla="*/ 2147483647 w 762"/>
                <a:gd name="T61" fmla="*/ 2147483647 h 1338"/>
                <a:gd name="T62" fmla="*/ 2147483647 w 762"/>
                <a:gd name="T63" fmla="*/ 2147483647 h 1338"/>
                <a:gd name="T64" fmla="*/ 2147483647 w 762"/>
                <a:gd name="T65" fmla="*/ 2147483647 h 1338"/>
                <a:gd name="T66" fmla="*/ 2147483647 w 762"/>
                <a:gd name="T67" fmla="*/ 2147483647 h 1338"/>
                <a:gd name="T68" fmla="*/ 2147483647 w 762"/>
                <a:gd name="T69" fmla="*/ 2147483647 h 1338"/>
                <a:gd name="T70" fmla="*/ 2147483647 w 762"/>
                <a:gd name="T71" fmla="*/ 2147483647 h 1338"/>
                <a:gd name="T72" fmla="*/ 2147483647 w 762"/>
                <a:gd name="T73" fmla="*/ 2147483647 h 1338"/>
                <a:gd name="T74" fmla="*/ 2147483647 w 762"/>
                <a:gd name="T75" fmla="*/ 2147483647 h 1338"/>
                <a:gd name="T76" fmla="*/ 2147483647 w 762"/>
                <a:gd name="T77" fmla="*/ 2147483647 h 1338"/>
                <a:gd name="T78" fmla="*/ 2147483647 w 762"/>
                <a:gd name="T79" fmla="*/ 2147483647 h 1338"/>
                <a:gd name="T80" fmla="*/ 2147483647 w 762"/>
                <a:gd name="T81" fmla="*/ 2147483647 h 1338"/>
                <a:gd name="T82" fmla="*/ 2147483647 w 762"/>
                <a:gd name="T83" fmla="*/ 2147483647 h 1338"/>
                <a:gd name="T84" fmla="*/ 2147483647 w 762"/>
                <a:gd name="T85" fmla="*/ 2147483647 h 1338"/>
                <a:gd name="T86" fmla="*/ 2147483647 w 762"/>
                <a:gd name="T87" fmla="*/ 2147483647 h 1338"/>
                <a:gd name="T88" fmla="*/ 2147483647 w 762"/>
                <a:gd name="T89" fmla="*/ 2147483647 h 1338"/>
                <a:gd name="T90" fmla="*/ 2147483647 w 762"/>
                <a:gd name="T91" fmla="*/ 2147483647 h 1338"/>
                <a:gd name="T92" fmla="*/ 2147483647 w 762"/>
                <a:gd name="T93" fmla="*/ 2147483647 h 1338"/>
                <a:gd name="T94" fmla="*/ 2147483647 w 762"/>
                <a:gd name="T95" fmla="*/ 2147483647 h 1338"/>
                <a:gd name="T96" fmla="*/ 2147483647 w 762"/>
                <a:gd name="T97" fmla="*/ 2147483647 h 1338"/>
                <a:gd name="T98" fmla="*/ 2147483647 w 762"/>
                <a:gd name="T99" fmla="*/ 2147483647 h 1338"/>
                <a:gd name="T100" fmla="*/ 2147483647 w 762"/>
                <a:gd name="T101" fmla="*/ 2147483647 h 1338"/>
                <a:gd name="T102" fmla="*/ 2147483647 w 762"/>
                <a:gd name="T103" fmla="*/ 2147483647 h 1338"/>
                <a:gd name="T104" fmla="*/ 2147483647 w 762"/>
                <a:gd name="T105" fmla="*/ 2147483647 h 1338"/>
                <a:gd name="T106" fmla="*/ 2147483647 w 762"/>
                <a:gd name="T107" fmla="*/ 2147483647 h 1338"/>
                <a:gd name="T108" fmla="*/ 2147483647 w 762"/>
                <a:gd name="T109" fmla="*/ 2147483647 h 1338"/>
                <a:gd name="T110" fmla="*/ 2147483647 w 762"/>
                <a:gd name="T111" fmla="*/ 2147483647 h 1338"/>
                <a:gd name="T112" fmla="*/ 2147483647 w 762"/>
                <a:gd name="T113" fmla="*/ 2147483647 h 1338"/>
                <a:gd name="T114" fmla="*/ 2147483647 w 762"/>
                <a:gd name="T115" fmla="*/ 2147483647 h 1338"/>
                <a:gd name="T116" fmla="*/ 2147483647 w 762"/>
                <a:gd name="T117" fmla="*/ 2147483647 h 1338"/>
                <a:gd name="T118" fmla="*/ 2147483647 w 762"/>
                <a:gd name="T119" fmla="*/ 2147483647 h 1338"/>
                <a:gd name="T120" fmla="*/ 2147483647 w 762"/>
                <a:gd name="T121" fmla="*/ 2147483647 h 1338"/>
                <a:gd name="T122" fmla="*/ 2147483647 w 762"/>
                <a:gd name="T123" fmla="*/ 2147483647 h 1338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762"/>
                <a:gd name="T187" fmla="*/ 0 h 1338"/>
                <a:gd name="T188" fmla="*/ 762 w 762"/>
                <a:gd name="T189" fmla="*/ 1338 h 1338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762" h="1338">
                  <a:moveTo>
                    <a:pt x="762" y="342"/>
                  </a:moveTo>
                  <a:lnTo>
                    <a:pt x="762" y="324"/>
                  </a:lnTo>
                  <a:lnTo>
                    <a:pt x="756" y="318"/>
                  </a:lnTo>
                  <a:lnTo>
                    <a:pt x="744" y="318"/>
                  </a:lnTo>
                  <a:lnTo>
                    <a:pt x="744" y="258"/>
                  </a:lnTo>
                  <a:lnTo>
                    <a:pt x="732" y="246"/>
                  </a:lnTo>
                  <a:lnTo>
                    <a:pt x="750" y="234"/>
                  </a:lnTo>
                  <a:lnTo>
                    <a:pt x="738" y="186"/>
                  </a:lnTo>
                  <a:lnTo>
                    <a:pt x="750" y="156"/>
                  </a:lnTo>
                  <a:lnTo>
                    <a:pt x="738" y="120"/>
                  </a:lnTo>
                  <a:lnTo>
                    <a:pt x="738" y="108"/>
                  </a:lnTo>
                  <a:lnTo>
                    <a:pt x="750" y="72"/>
                  </a:lnTo>
                  <a:lnTo>
                    <a:pt x="756" y="42"/>
                  </a:lnTo>
                  <a:lnTo>
                    <a:pt x="756" y="12"/>
                  </a:lnTo>
                  <a:lnTo>
                    <a:pt x="744" y="0"/>
                  </a:lnTo>
                  <a:lnTo>
                    <a:pt x="666" y="54"/>
                  </a:lnTo>
                  <a:lnTo>
                    <a:pt x="636" y="60"/>
                  </a:lnTo>
                  <a:lnTo>
                    <a:pt x="630" y="60"/>
                  </a:lnTo>
                  <a:lnTo>
                    <a:pt x="618" y="72"/>
                  </a:lnTo>
                  <a:lnTo>
                    <a:pt x="606" y="78"/>
                  </a:lnTo>
                  <a:lnTo>
                    <a:pt x="594" y="78"/>
                  </a:lnTo>
                  <a:lnTo>
                    <a:pt x="594" y="72"/>
                  </a:lnTo>
                  <a:lnTo>
                    <a:pt x="588" y="66"/>
                  </a:lnTo>
                  <a:lnTo>
                    <a:pt x="564" y="66"/>
                  </a:lnTo>
                  <a:lnTo>
                    <a:pt x="558" y="72"/>
                  </a:lnTo>
                  <a:lnTo>
                    <a:pt x="552" y="84"/>
                  </a:lnTo>
                  <a:lnTo>
                    <a:pt x="540" y="90"/>
                  </a:lnTo>
                  <a:lnTo>
                    <a:pt x="528" y="102"/>
                  </a:lnTo>
                  <a:lnTo>
                    <a:pt x="510" y="102"/>
                  </a:lnTo>
                  <a:lnTo>
                    <a:pt x="498" y="96"/>
                  </a:lnTo>
                  <a:lnTo>
                    <a:pt x="492" y="90"/>
                  </a:lnTo>
                  <a:lnTo>
                    <a:pt x="486" y="90"/>
                  </a:lnTo>
                  <a:lnTo>
                    <a:pt x="468" y="108"/>
                  </a:lnTo>
                  <a:lnTo>
                    <a:pt x="456" y="108"/>
                  </a:lnTo>
                  <a:lnTo>
                    <a:pt x="450" y="102"/>
                  </a:lnTo>
                  <a:lnTo>
                    <a:pt x="438" y="96"/>
                  </a:lnTo>
                  <a:lnTo>
                    <a:pt x="432" y="84"/>
                  </a:lnTo>
                  <a:lnTo>
                    <a:pt x="420" y="78"/>
                  </a:lnTo>
                  <a:lnTo>
                    <a:pt x="408" y="78"/>
                  </a:lnTo>
                  <a:lnTo>
                    <a:pt x="396" y="90"/>
                  </a:lnTo>
                  <a:lnTo>
                    <a:pt x="390" y="90"/>
                  </a:lnTo>
                  <a:lnTo>
                    <a:pt x="384" y="96"/>
                  </a:lnTo>
                  <a:lnTo>
                    <a:pt x="354" y="96"/>
                  </a:lnTo>
                  <a:lnTo>
                    <a:pt x="354" y="114"/>
                  </a:lnTo>
                  <a:lnTo>
                    <a:pt x="330" y="138"/>
                  </a:lnTo>
                  <a:lnTo>
                    <a:pt x="330" y="150"/>
                  </a:lnTo>
                  <a:lnTo>
                    <a:pt x="342" y="162"/>
                  </a:lnTo>
                  <a:lnTo>
                    <a:pt x="348" y="174"/>
                  </a:lnTo>
                  <a:lnTo>
                    <a:pt x="348" y="204"/>
                  </a:lnTo>
                  <a:lnTo>
                    <a:pt x="342" y="216"/>
                  </a:lnTo>
                  <a:lnTo>
                    <a:pt x="336" y="234"/>
                  </a:lnTo>
                  <a:lnTo>
                    <a:pt x="336" y="246"/>
                  </a:lnTo>
                  <a:lnTo>
                    <a:pt x="342" y="246"/>
                  </a:lnTo>
                  <a:lnTo>
                    <a:pt x="342" y="252"/>
                  </a:lnTo>
                  <a:lnTo>
                    <a:pt x="348" y="252"/>
                  </a:lnTo>
                  <a:lnTo>
                    <a:pt x="372" y="276"/>
                  </a:lnTo>
                  <a:lnTo>
                    <a:pt x="384" y="300"/>
                  </a:lnTo>
                  <a:lnTo>
                    <a:pt x="390" y="306"/>
                  </a:lnTo>
                  <a:lnTo>
                    <a:pt x="396" y="318"/>
                  </a:lnTo>
                  <a:lnTo>
                    <a:pt x="408" y="336"/>
                  </a:lnTo>
                  <a:lnTo>
                    <a:pt x="420" y="348"/>
                  </a:lnTo>
                  <a:lnTo>
                    <a:pt x="420" y="366"/>
                  </a:lnTo>
                  <a:lnTo>
                    <a:pt x="414" y="372"/>
                  </a:lnTo>
                  <a:lnTo>
                    <a:pt x="408" y="384"/>
                  </a:lnTo>
                  <a:lnTo>
                    <a:pt x="402" y="390"/>
                  </a:lnTo>
                  <a:lnTo>
                    <a:pt x="402" y="450"/>
                  </a:lnTo>
                  <a:lnTo>
                    <a:pt x="396" y="456"/>
                  </a:lnTo>
                  <a:lnTo>
                    <a:pt x="372" y="456"/>
                  </a:lnTo>
                  <a:lnTo>
                    <a:pt x="360" y="462"/>
                  </a:lnTo>
                  <a:lnTo>
                    <a:pt x="354" y="474"/>
                  </a:lnTo>
                  <a:lnTo>
                    <a:pt x="354" y="492"/>
                  </a:lnTo>
                  <a:lnTo>
                    <a:pt x="360" y="492"/>
                  </a:lnTo>
                  <a:lnTo>
                    <a:pt x="366" y="498"/>
                  </a:lnTo>
                  <a:lnTo>
                    <a:pt x="366" y="528"/>
                  </a:lnTo>
                  <a:lnTo>
                    <a:pt x="354" y="534"/>
                  </a:lnTo>
                  <a:lnTo>
                    <a:pt x="348" y="540"/>
                  </a:lnTo>
                  <a:lnTo>
                    <a:pt x="342" y="534"/>
                  </a:lnTo>
                  <a:lnTo>
                    <a:pt x="342" y="522"/>
                  </a:lnTo>
                  <a:lnTo>
                    <a:pt x="348" y="516"/>
                  </a:lnTo>
                  <a:lnTo>
                    <a:pt x="348" y="504"/>
                  </a:lnTo>
                  <a:lnTo>
                    <a:pt x="336" y="498"/>
                  </a:lnTo>
                  <a:lnTo>
                    <a:pt x="330" y="492"/>
                  </a:lnTo>
                  <a:lnTo>
                    <a:pt x="318" y="486"/>
                  </a:lnTo>
                  <a:lnTo>
                    <a:pt x="312" y="480"/>
                  </a:lnTo>
                  <a:lnTo>
                    <a:pt x="300" y="474"/>
                  </a:lnTo>
                  <a:lnTo>
                    <a:pt x="300" y="444"/>
                  </a:lnTo>
                  <a:lnTo>
                    <a:pt x="288" y="444"/>
                  </a:lnTo>
                  <a:lnTo>
                    <a:pt x="288" y="438"/>
                  </a:lnTo>
                  <a:lnTo>
                    <a:pt x="294" y="432"/>
                  </a:lnTo>
                  <a:lnTo>
                    <a:pt x="306" y="426"/>
                  </a:lnTo>
                  <a:lnTo>
                    <a:pt x="312" y="420"/>
                  </a:lnTo>
                  <a:lnTo>
                    <a:pt x="300" y="402"/>
                  </a:lnTo>
                  <a:lnTo>
                    <a:pt x="312" y="396"/>
                  </a:lnTo>
                  <a:lnTo>
                    <a:pt x="318" y="366"/>
                  </a:lnTo>
                  <a:lnTo>
                    <a:pt x="312" y="366"/>
                  </a:lnTo>
                  <a:lnTo>
                    <a:pt x="312" y="330"/>
                  </a:lnTo>
                  <a:lnTo>
                    <a:pt x="306" y="324"/>
                  </a:lnTo>
                  <a:lnTo>
                    <a:pt x="288" y="324"/>
                  </a:lnTo>
                  <a:lnTo>
                    <a:pt x="282" y="330"/>
                  </a:lnTo>
                  <a:lnTo>
                    <a:pt x="252" y="330"/>
                  </a:lnTo>
                  <a:lnTo>
                    <a:pt x="222" y="282"/>
                  </a:lnTo>
                  <a:lnTo>
                    <a:pt x="216" y="282"/>
                  </a:lnTo>
                  <a:lnTo>
                    <a:pt x="210" y="288"/>
                  </a:lnTo>
                  <a:lnTo>
                    <a:pt x="192" y="294"/>
                  </a:lnTo>
                  <a:lnTo>
                    <a:pt x="180" y="300"/>
                  </a:lnTo>
                  <a:lnTo>
                    <a:pt x="162" y="312"/>
                  </a:lnTo>
                  <a:lnTo>
                    <a:pt x="138" y="324"/>
                  </a:lnTo>
                  <a:lnTo>
                    <a:pt x="132" y="324"/>
                  </a:lnTo>
                  <a:lnTo>
                    <a:pt x="120" y="330"/>
                  </a:lnTo>
                  <a:lnTo>
                    <a:pt x="102" y="336"/>
                  </a:lnTo>
                  <a:lnTo>
                    <a:pt x="84" y="336"/>
                  </a:lnTo>
                  <a:lnTo>
                    <a:pt x="72" y="342"/>
                  </a:lnTo>
                  <a:lnTo>
                    <a:pt x="60" y="342"/>
                  </a:lnTo>
                  <a:lnTo>
                    <a:pt x="42" y="360"/>
                  </a:lnTo>
                  <a:lnTo>
                    <a:pt x="12" y="360"/>
                  </a:lnTo>
                  <a:lnTo>
                    <a:pt x="0" y="372"/>
                  </a:lnTo>
                  <a:lnTo>
                    <a:pt x="18" y="390"/>
                  </a:lnTo>
                  <a:lnTo>
                    <a:pt x="24" y="444"/>
                  </a:lnTo>
                  <a:lnTo>
                    <a:pt x="84" y="444"/>
                  </a:lnTo>
                  <a:lnTo>
                    <a:pt x="96" y="462"/>
                  </a:lnTo>
                  <a:lnTo>
                    <a:pt x="114" y="462"/>
                  </a:lnTo>
                  <a:lnTo>
                    <a:pt x="132" y="486"/>
                  </a:lnTo>
                  <a:lnTo>
                    <a:pt x="138" y="486"/>
                  </a:lnTo>
                  <a:lnTo>
                    <a:pt x="150" y="480"/>
                  </a:lnTo>
                  <a:lnTo>
                    <a:pt x="162" y="480"/>
                  </a:lnTo>
                  <a:lnTo>
                    <a:pt x="180" y="498"/>
                  </a:lnTo>
                  <a:lnTo>
                    <a:pt x="192" y="498"/>
                  </a:lnTo>
                  <a:lnTo>
                    <a:pt x="204" y="510"/>
                  </a:lnTo>
                  <a:lnTo>
                    <a:pt x="204" y="516"/>
                  </a:lnTo>
                  <a:lnTo>
                    <a:pt x="198" y="528"/>
                  </a:lnTo>
                  <a:lnTo>
                    <a:pt x="192" y="534"/>
                  </a:lnTo>
                  <a:lnTo>
                    <a:pt x="204" y="552"/>
                  </a:lnTo>
                  <a:lnTo>
                    <a:pt x="192" y="564"/>
                  </a:lnTo>
                  <a:lnTo>
                    <a:pt x="204" y="576"/>
                  </a:lnTo>
                  <a:lnTo>
                    <a:pt x="198" y="582"/>
                  </a:lnTo>
                  <a:lnTo>
                    <a:pt x="198" y="588"/>
                  </a:lnTo>
                  <a:lnTo>
                    <a:pt x="192" y="594"/>
                  </a:lnTo>
                  <a:lnTo>
                    <a:pt x="192" y="606"/>
                  </a:lnTo>
                  <a:lnTo>
                    <a:pt x="204" y="630"/>
                  </a:lnTo>
                  <a:lnTo>
                    <a:pt x="204" y="642"/>
                  </a:lnTo>
                  <a:lnTo>
                    <a:pt x="198" y="648"/>
                  </a:lnTo>
                  <a:lnTo>
                    <a:pt x="198" y="654"/>
                  </a:lnTo>
                  <a:lnTo>
                    <a:pt x="192" y="654"/>
                  </a:lnTo>
                  <a:lnTo>
                    <a:pt x="192" y="666"/>
                  </a:lnTo>
                  <a:lnTo>
                    <a:pt x="174" y="678"/>
                  </a:lnTo>
                  <a:lnTo>
                    <a:pt x="192" y="702"/>
                  </a:lnTo>
                  <a:lnTo>
                    <a:pt x="174" y="720"/>
                  </a:lnTo>
                  <a:lnTo>
                    <a:pt x="174" y="732"/>
                  </a:lnTo>
                  <a:lnTo>
                    <a:pt x="198" y="756"/>
                  </a:lnTo>
                  <a:lnTo>
                    <a:pt x="198" y="762"/>
                  </a:lnTo>
                  <a:lnTo>
                    <a:pt x="192" y="774"/>
                  </a:lnTo>
                  <a:lnTo>
                    <a:pt x="180" y="786"/>
                  </a:lnTo>
                  <a:lnTo>
                    <a:pt x="180" y="798"/>
                  </a:lnTo>
                  <a:lnTo>
                    <a:pt x="168" y="810"/>
                  </a:lnTo>
                  <a:lnTo>
                    <a:pt x="156" y="816"/>
                  </a:lnTo>
                  <a:lnTo>
                    <a:pt x="156" y="846"/>
                  </a:lnTo>
                  <a:lnTo>
                    <a:pt x="144" y="858"/>
                  </a:lnTo>
                  <a:lnTo>
                    <a:pt x="156" y="876"/>
                  </a:lnTo>
                  <a:lnTo>
                    <a:pt x="138" y="882"/>
                  </a:lnTo>
                  <a:lnTo>
                    <a:pt x="72" y="966"/>
                  </a:lnTo>
                  <a:lnTo>
                    <a:pt x="72" y="996"/>
                  </a:lnTo>
                  <a:lnTo>
                    <a:pt x="78" y="1014"/>
                  </a:lnTo>
                  <a:lnTo>
                    <a:pt x="78" y="1032"/>
                  </a:lnTo>
                  <a:lnTo>
                    <a:pt x="84" y="1044"/>
                  </a:lnTo>
                  <a:lnTo>
                    <a:pt x="84" y="1062"/>
                  </a:lnTo>
                  <a:lnTo>
                    <a:pt x="114" y="1122"/>
                  </a:lnTo>
                  <a:lnTo>
                    <a:pt x="114" y="1212"/>
                  </a:lnTo>
                  <a:lnTo>
                    <a:pt x="90" y="1248"/>
                  </a:lnTo>
                  <a:lnTo>
                    <a:pt x="114" y="1248"/>
                  </a:lnTo>
                  <a:lnTo>
                    <a:pt x="108" y="1260"/>
                  </a:lnTo>
                  <a:lnTo>
                    <a:pt x="108" y="1284"/>
                  </a:lnTo>
                  <a:lnTo>
                    <a:pt x="114" y="1290"/>
                  </a:lnTo>
                  <a:lnTo>
                    <a:pt x="120" y="1290"/>
                  </a:lnTo>
                  <a:lnTo>
                    <a:pt x="126" y="1314"/>
                  </a:lnTo>
                  <a:lnTo>
                    <a:pt x="144" y="1314"/>
                  </a:lnTo>
                  <a:lnTo>
                    <a:pt x="156" y="1326"/>
                  </a:lnTo>
                  <a:lnTo>
                    <a:pt x="162" y="1338"/>
                  </a:lnTo>
                  <a:lnTo>
                    <a:pt x="168" y="1320"/>
                  </a:lnTo>
                  <a:lnTo>
                    <a:pt x="168" y="1284"/>
                  </a:lnTo>
                  <a:lnTo>
                    <a:pt x="162" y="1272"/>
                  </a:lnTo>
                  <a:lnTo>
                    <a:pt x="156" y="1266"/>
                  </a:lnTo>
                  <a:lnTo>
                    <a:pt x="150" y="1266"/>
                  </a:lnTo>
                  <a:lnTo>
                    <a:pt x="150" y="1242"/>
                  </a:lnTo>
                  <a:lnTo>
                    <a:pt x="162" y="1230"/>
                  </a:lnTo>
                  <a:lnTo>
                    <a:pt x="222" y="1188"/>
                  </a:lnTo>
                  <a:lnTo>
                    <a:pt x="276" y="1158"/>
                  </a:lnTo>
                  <a:lnTo>
                    <a:pt x="294" y="1146"/>
                  </a:lnTo>
                  <a:lnTo>
                    <a:pt x="312" y="1140"/>
                  </a:lnTo>
                  <a:lnTo>
                    <a:pt x="330" y="1128"/>
                  </a:lnTo>
                  <a:lnTo>
                    <a:pt x="342" y="1122"/>
                  </a:lnTo>
                  <a:lnTo>
                    <a:pt x="360" y="1104"/>
                  </a:lnTo>
                  <a:lnTo>
                    <a:pt x="360" y="1080"/>
                  </a:lnTo>
                  <a:lnTo>
                    <a:pt x="354" y="1080"/>
                  </a:lnTo>
                  <a:lnTo>
                    <a:pt x="354" y="1086"/>
                  </a:lnTo>
                  <a:lnTo>
                    <a:pt x="348" y="1080"/>
                  </a:lnTo>
                  <a:lnTo>
                    <a:pt x="342" y="1080"/>
                  </a:lnTo>
                  <a:lnTo>
                    <a:pt x="342" y="1068"/>
                  </a:lnTo>
                  <a:lnTo>
                    <a:pt x="366" y="1020"/>
                  </a:lnTo>
                  <a:lnTo>
                    <a:pt x="366" y="990"/>
                  </a:lnTo>
                  <a:lnTo>
                    <a:pt x="360" y="984"/>
                  </a:lnTo>
                  <a:lnTo>
                    <a:pt x="360" y="978"/>
                  </a:lnTo>
                  <a:lnTo>
                    <a:pt x="372" y="948"/>
                  </a:lnTo>
                  <a:lnTo>
                    <a:pt x="366" y="942"/>
                  </a:lnTo>
                  <a:lnTo>
                    <a:pt x="348" y="960"/>
                  </a:lnTo>
                  <a:lnTo>
                    <a:pt x="354" y="918"/>
                  </a:lnTo>
                  <a:lnTo>
                    <a:pt x="348" y="906"/>
                  </a:lnTo>
                  <a:lnTo>
                    <a:pt x="336" y="900"/>
                  </a:lnTo>
                  <a:lnTo>
                    <a:pt x="330" y="888"/>
                  </a:lnTo>
                  <a:lnTo>
                    <a:pt x="330" y="870"/>
                  </a:lnTo>
                  <a:lnTo>
                    <a:pt x="336" y="858"/>
                  </a:lnTo>
                  <a:lnTo>
                    <a:pt x="336" y="834"/>
                  </a:lnTo>
                  <a:lnTo>
                    <a:pt x="324" y="822"/>
                  </a:lnTo>
                  <a:lnTo>
                    <a:pt x="318" y="822"/>
                  </a:lnTo>
                  <a:lnTo>
                    <a:pt x="312" y="816"/>
                  </a:lnTo>
                  <a:lnTo>
                    <a:pt x="312" y="792"/>
                  </a:lnTo>
                  <a:lnTo>
                    <a:pt x="318" y="780"/>
                  </a:lnTo>
                  <a:lnTo>
                    <a:pt x="324" y="762"/>
                  </a:lnTo>
                  <a:lnTo>
                    <a:pt x="336" y="750"/>
                  </a:lnTo>
                  <a:lnTo>
                    <a:pt x="372" y="732"/>
                  </a:lnTo>
                  <a:lnTo>
                    <a:pt x="378" y="726"/>
                  </a:lnTo>
                  <a:lnTo>
                    <a:pt x="378" y="714"/>
                  </a:lnTo>
                  <a:lnTo>
                    <a:pt x="390" y="690"/>
                  </a:lnTo>
                  <a:lnTo>
                    <a:pt x="396" y="684"/>
                  </a:lnTo>
                  <a:lnTo>
                    <a:pt x="402" y="684"/>
                  </a:lnTo>
                  <a:lnTo>
                    <a:pt x="414" y="678"/>
                  </a:lnTo>
                  <a:lnTo>
                    <a:pt x="420" y="678"/>
                  </a:lnTo>
                  <a:lnTo>
                    <a:pt x="426" y="672"/>
                  </a:lnTo>
                  <a:lnTo>
                    <a:pt x="450" y="660"/>
                  </a:lnTo>
                  <a:lnTo>
                    <a:pt x="462" y="648"/>
                  </a:lnTo>
                  <a:lnTo>
                    <a:pt x="474" y="612"/>
                  </a:lnTo>
                  <a:lnTo>
                    <a:pt x="498" y="576"/>
                  </a:lnTo>
                  <a:lnTo>
                    <a:pt x="522" y="564"/>
                  </a:lnTo>
                  <a:lnTo>
                    <a:pt x="558" y="552"/>
                  </a:lnTo>
                  <a:lnTo>
                    <a:pt x="600" y="534"/>
                  </a:lnTo>
                  <a:lnTo>
                    <a:pt x="624" y="522"/>
                  </a:lnTo>
                  <a:lnTo>
                    <a:pt x="630" y="516"/>
                  </a:lnTo>
                  <a:lnTo>
                    <a:pt x="666" y="498"/>
                  </a:lnTo>
                  <a:lnTo>
                    <a:pt x="672" y="492"/>
                  </a:lnTo>
                  <a:lnTo>
                    <a:pt x="684" y="486"/>
                  </a:lnTo>
                  <a:lnTo>
                    <a:pt x="684" y="474"/>
                  </a:lnTo>
                  <a:lnTo>
                    <a:pt x="714" y="444"/>
                  </a:lnTo>
                  <a:lnTo>
                    <a:pt x="714" y="432"/>
                  </a:lnTo>
                  <a:lnTo>
                    <a:pt x="720" y="420"/>
                  </a:lnTo>
                  <a:lnTo>
                    <a:pt x="732" y="414"/>
                  </a:lnTo>
                  <a:lnTo>
                    <a:pt x="738" y="402"/>
                  </a:lnTo>
                  <a:lnTo>
                    <a:pt x="744" y="396"/>
                  </a:lnTo>
                  <a:lnTo>
                    <a:pt x="744" y="378"/>
                  </a:lnTo>
                  <a:lnTo>
                    <a:pt x="750" y="372"/>
                  </a:lnTo>
                  <a:lnTo>
                    <a:pt x="762" y="348"/>
                  </a:lnTo>
                  <a:lnTo>
                    <a:pt x="762" y="342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endParaRPr>
            </a:p>
          </p:txBody>
        </p:sp>
        <p:sp>
          <p:nvSpPr>
            <p:cNvPr id="85" name="Morocco" descr="© INSCALE GmbH, 05.05.2010&#10;http://www.presentationload.com/"/>
            <p:cNvSpPr>
              <a:spLocks/>
            </p:cNvSpPr>
            <p:nvPr/>
          </p:nvSpPr>
          <p:spPr bwMode="gray">
            <a:xfrm>
              <a:off x="4179055" y="3407249"/>
              <a:ext cx="276445" cy="204540"/>
            </a:xfrm>
            <a:custGeom>
              <a:avLst/>
              <a:gdLst>
                <a:gd name="T0" fmla="*/ 2147483647 w 846"/>
                <a:gd name="T1" fmla="*/ 2147483647 h 660"/>
                <a:gd name="T2" fmla="*/ 2147483647 w 846"/>
                <a:gd name="T3" fmla="*/ 2147483647 h 660"/>
                <a:gd name="T4" fmla="*/ 2147483647 w 846"/>
                <a:gd name="T5" fmla="*/ 2147483647 h 660"/>
                <a:gd name="T6" fmla="*/ 2147483647 w 846"/>
                <a:gd name="T7" fmla="*/ 2147483647 h 660"/>
                <a:gd name="T8" fmla="*/ 2147483647 w 846"/>
                <a:gd name="T9" fmla="*/ 2147483647 h 660"/>
                <a:gd name="T10" fmla="*/ 2147483647 w 846"/>
                <a:gd name="T11" fmla="*/ 2147483647 h 660"/>
                <a:gd name="T12" fmla="*/ 2147483647 w 846"/>
                <a:gd name="T13" fmla="*/ 2147483647 h 660"/>
                <a:gd name="T14" fmla="*/ 2147483647 w 846"/>
                <a:gd name="T15" fmla="*/ 2147483647 h 660"/>
                <a:gd name="T16" fmla="*/ 2147483647 w 846"/>
                <a:gd name="T17" fmla="*/ 2147483647 h 660"/>
                <a:gd name="T18" fmla="*/ 2147483647 w 846"/>
                <a:gd name="T19" fmla="*/ 0 h 660"/>
                <a:gd name="T20" fmla="*/ 2147483647 w 846"/>
                <a:gd name="T21" fmla="*/ 2147483647 h 660"/>
                <a:gd name="T22" fmla="*/ 2147483647 w 846"/>
                <a:gd name="T23" fmla="*/ 2147483647 h 660"/>
                <a:gd name="T24" fmla="*/ 2147483647 w 846"/>
                <a:gd name="T25" fmla="*/ 2147483647 h 660"/>
                <a:gd name="T26" fmla="*/ 2147483647 w 846"/>
                <a:gd name="T27" fmla="*/ 2147483647 h 660"/>
                <a:gd name="T28" fmla="*/ 2147483647 w 846"/>
                <a:gd name="T29" fmla="*/ 2147483647 h 660"/>
                <a:gd name="T30" fmla="*/ 2147483647 w 846"/>
                <a:gd name="T31" fmla="*/ 2147483647 h 660"/>
                <a:gd name="T32" fmla="*/ 2147483647 w 846"/>
                <a:gd name="T33" fmla="*/ 2147483647 h 660"/>
                <a:gd name="T34" fmla="*/ 2147483647 w 846"/>
                <a:gd name="T35" fmla="*/ 2147483647 h 660"/>
                <a:gd name="T36" fmla="*/ 2147483647 w 846"/>
                <a:gd name="T37" fmla="*/ 2147483647 h 660"/>
                <a:gd name="T38" fmla="*/ 2147483647 w 846"/>
                <a:gd name="T39" fmla="*/ 2147483647 h 660"/>
                <a:gd name="T40" fmla="*/ 2147483647 w 846"/>
                <a:gd name="T41" fmla="*/ 2147483647 h 660"/>
                <a:gd name="T42" fmla="*/ 2147483647 w 846"/>
                <a:gd name="T43" fmla="*/ 2147483647 h 660"/>
                <a:gd name="T44" fmla="*/ 2147483647 w 846"/>
                <a:gd name="T45" fmla="*/ 2147483647 h 660"/>
                <a:gd name="T46" fmla="*/ 2147483647 w 846"/>
                <a:gd name="T47" fmla="*/ 2147483647 h 660"/>
                <a:gd name="T48" fmla="*/ 2147483647 w 846"/>
                <a:gd name="T49" fmla="*/ 2147483647 h 660"/>
                <a:gd name="T50" fmla="*/ 2147483647 w 846"/>
                <a:gd name="T51" fmla="*/ 2147483647 h 660"/>
                <a:gd name="T52" fmla="*/ 2147483647 w 846"/>
                <a:gd name="T53" fmla="*/ 2147483647 h 660"/>
                <a:gd name="T54" fmla="*/ 2147483647 w 846"/>
                <a:gd name="T55" fmla="*/ 2147483647 h 660"/>
                <a:gd name="T56" fmla="*/ 2147483647 w 846"/>
                <a:gd name="T57" fmla="*/ 2147483647 h 660"/>
                <a:gd name="T58" fmla="*/ 2147483647 w 846"/>
                <a:gd name="T59" fmla="*/ 2147483647 h 660"/>
                <a:gd name="T60" fmla="*/ 2147483647 w 846"/>
                <a:gd name="T61" fmla="*/ 2147483647 h 660"/>
                <a:gd name="T62" fmla="*/ 2147483647 w 846"/>
                <a:gd name="T63" fmla="*/ 2147483647 h 660"/>
                <a:gd name="T64" fmla="*/ 2147483647 w 846"/>
                <a:gd name="T65" fmla="*/ 2147483647 h 660"/>
                <a:gd name="T66" fmla="*/ 2147483647 w 846"/>
                <a:gd name="T67" fmla="*/ 2147483647 h 660"/>
                <a:gd name="T68" fmla="*/ 2147483647 w 846"/>
                <a:gd name="T69" fmla="*/ 2147483647 h 660"/>
                <a:gd name="T70" fmla="*/ 2147483647 w 846"/>
                <a:gd name="T71" fmla="*/ 2147483647 h 660"/>
                <a:gd name="T72" fmla="*/ 2147483647 w 846"/>
                <a:gd name="T73" fmla="*/ 2147483647 h 660"/>
                <a:gd name="T74" fmla="*/ 2147483647 w 846"/>
                <a:gd name="T75" fmla="*/ 2147483647 h 660"/>
                <a:gd name="T76" fmla="*/ 2147483647 w 846"/>
                <a:gd name="T77" fmla="*/ 2147483647 h 660"/>
                <a:gd name="T78" fmla="*/ 2147483647 w 846"/>
                <a:gd name="T79" fmla="*/ 2147483647 h 660"/>
                <a:gd name="T80" fmla="*/ 2147483647 w 846"/>
                <a:gd name="T81" fmla="*/ 2147483647 h 660"/>
                <a:gd name="T82" fmla="*/ 2147483647 w 846"/>
                <a:gd name="T83" fmla="*/ 2147483647 h 660"/>
                <a:gd name="T84" fmla="*/ 2147483647 w 846"/>
                <a:gd name="T85" fmla="*/ 2147483647 h 660"/>
                <a:gd name="T86" fmla="*/ 2147483647 w 846"/>
                <a:gd name="T87" fmla="*/ 2147483647 h 660"/>
                <a:gd name="T88" fmla="*/ 2147483647 w 846"/>
                <a:gd name="T89" fmla="*/ 2147483647 h 660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846"/>
                <a:gd name="T136" fmla="*/ 0 h 660"/>
                <a:gd name="T137" fmla="*/ 846 w 846"/>
                <a:gd name="T138" fmla="*/ 660 h 660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846" h="660">
                  <a:moveTo>
                    <a:pt x="822" y="246"/>
                  </a:moveTo>
                  <a:lnTo>
                    <a:pt x="822" y="216"/>
                  </a:lnTo>
                  <a:lnTo>
                    <a:pt x="804" y="216"/>
                  </a:lnTo>
                  <a:lnTo>
                    <a:pt x="816" y="186"/>
                  </a:lnTo>
                  <a:lnTo>
                    <a:pt x="804" y="168"/>
                  </a:lnTo>
                  <a:lnTo>
                    <a:pt x="810" y="102"/>
                  </a:lnTo>
                  <a:lnTo>
                    <a:pt x="798" y="102"/>
                  </a:lnTo>
                  <a:lnTo>
                    <a:pt x="798" y="90"/>
                  </a:lnTo>
                  <a:lnTo>
                    <a:pt x="804" y="84"/>
                  </a:lnTo>
                  <a:lnTo>
                    <a:pt x="792" y="78"/>
                  </a:lnTo>
                  <a:lnTo>
                    <a:pt x="786" y="66"/>
                  </a:lnTo>
                  <a:lnTo>
                    <a:pt x="780" y="60"/>
                  </a:lnTo>
                  <a:lnTo>
                    <a:pt x="744" y="42"/>
                  </a:lnTo>
                  <a:lnTo>
                    <a:pt x="720" y="42"/>
                  </a:lnTo>
                  <a:lnTo>
                    <a:pt x="708" y="48"/>
                  </a:lnTo>
                  <a:lnTo>
                    <a:pt x="702" y="54"/>
                  </a:lnTo>
                  <a:lnTo>
                    <a:pt x="696" y="54"/>
                  </a:lnTo>
                  <a:lnTo>
                    <a:pt x="690" y="48"/>
                  </a:lnTo>
                  <a:lnTo>
                    <a:pt x="678" y="48"/>
                  </a:lnTo>
                  <a:lnTo>
                    <a:pt x="666" y="42"/>
                  </a:lnTo>
                  <a:lnTo>
                    <a:pt x="654" y="42"/>
                  </a:lnTo>
                  <a:lnTo>
                    <a:pt x="642" y="48"/>
                  </a:lnTo>
                  <a:lnTo>
                    <a:pt x="636" y="54"/>
                  </a:lnTo>
                  <a:lnTo>
                    <a:pt x="624" y="54"/>
                  </a:lnTo>
                  <a:lnTo>
                    <a:pt x="588" y="36"/>
                  </a:lnTo>
                  <a:lnTo>
                    <a:pt x="570" y="18"/>
                  </a:lnTo>
                  <a:lnTo>
                    <a:pt x="564" y="6"/>
                  </a:lnTo>
                  <a:lnTo>
                    <a:pt x="558" y="6"/>
                  </a:lnTo>
                  <a:lnTo>
                    <a:pt x="552" y="0"/>
                  </a:lnTo>
                  <a:lnTo>
                    <a:pt x="528" y="0"/>
                  </a:lnTo>
                  <a:lnTo>
                    <a:pt x="528" y="6"/>
                  </a:lnTo>
                  <a:lnTo>
                    <a:pt x="522" y="12"/>
                  </a:lnTo>
                  <a:lnTo>
                    <a:pt x="522" y="30"/>
                  </a:lnTo>
                  <a:lnTo>
                    <a:pt x="516" y="48"/>
                  </a:lnTo>
                  <a:lnTo>
                    <a:pt x="498" y="84"/>
                  </a:lnTo>
                  <a:lnTo>
                    <a:pt x="492" y="102"/>
                  </a:lnTo>
                  <a:lnTo>
                    <a:pt x="468" y="138"/>
                  </a:lnTo>
                  <a:lnTo>
                    <a:pt x="462" y="150"/>
                  </a:lnTo>
                  <a:lnTo>
                    <a:pt x="450" y="162"/>
                  </a:lnTo>
                  <a:lnTo>
                    <a:pt x="438" y="168"/>
                  </a:lnTo>
                  <a:lnTo>
                    <a:pt x="420" y="168"/>
                  </a:lnTo>
                  <a:lnTo>
                    <a:pt x="408" y="174"/>
                  </a:lnTo>
                  <a:lnTo>
                    <a:pt x="402" y="174"/>
                  </a:lnTo>
                  <a:lnTo>
                    <a:pt x="396" y="180"/>
                  </a:lnTo>
                  <a:lnTo>
                    <a:pt x="384" y="186"/>
                  </a:lnTo>
                  <a:lnTo>
                    <a:pt x="378" y="198"/>
                  </a:lnTo>
                  <a:lnTo>
                    <a:pt x="360" y="192"/>
                  </a:lnTo>
                  <a:lnTo>
                    <a:pt x="330" y="204"/>
                  </a:lnTo>
                  <a:lnTo>
                    <a:pt x="330" y="210"/>
                  </a:lnTo>
                  <a:lnTo>
                    <a:pt x="324" y="216"/>
                  </a:lnTo>
                  <a:lnTo>
                    <a:pt x="324" y="228"/>
                  </a:lnTo>
                  <a:lnTo>
                    <a:pt x="318" y="240"/>
                  </a:lnTo>
                  <a:lnTo>
                    <a:pt x="312" y="240"/>
                  </a:lnTo>
                  <a:lnTo>
                    <a:pt x="288" y="264"/>
                  </a:lnTo>
                  <a:lnTo>
                    <a:pt x="288" y="288"/>
                  </a:lnTo>
                  <a:lnTo>
                    <a:pt x="276" y="312"/>
                  </a:lnTo>
                  <a:lnTo>
                    <a:pt x="264" y="324"/>
                  </a:lnTo>
                  <a:lnTo>
                    <a:pt x="258" y="336"/>
                  </a:lnTo>
                  <a:lnTo>
                    <a:pt x="246" y="354"/>
                  </a:lnTo>
                  <a:lnTo>
                    <a:pt x="246" y="402"/>
                  </a:lnTo>
                  <a:lnTo>
                    <a:pt x="240" y="408"/>
                  </a:lnTo>
                  <a:lnTo>
                    <a:pt x="234" y="408"/>
                  </a:lnTo>
                  <a:lnTo>
                    <a:pt x="234" y="414"/>
                  </a:lnTo>
                  <a:lnTo>
                    <a:pt x="240" y="420"/>
                  </a:lnTo>
                  <a:lnTo>
                    <a:pt x="252" y="420"/>
                  </a:lnTo>
                  <a:lnTo>
                    <a:pt x="252" y="474"/>
                  </a:lnTo>
                  <a:lnTo>
                    <a:pt x="240" y="474"/>
                  </a:lnTo>
                  <a:lnTo>
                    <a:pt x="228" y="480"/>
                  </a:lnTo>
                  <a:lnTo>
                    <a:pt x="192" y="540"/>
                  </a:lnTo>
                  <a:lnTo>
                    <a:pt x="180" y="552"/>
                  </a:lnTo>
                  <a:lnTo>
                    <a:pt x="168" y="552"/>
                  </a:lnTo>
                  <a:lnTo>
                    <a:pt x="162" y="558"/>
                  </a:lnTo>
                  <a:lnTo>
                    <a:pt x="150" y="564"/>
                  </a:lnTo>
                  <a:lnTo>
                    <a:pt x="144" y="576"/>
                  </a:lnTo>
                  <a:lnTo>
                    <a:pt x="132" y="588"/>
                  </a:lnTo>
                  <a:lnTo>
                    <a:pt x="126" y="600"/>
                  </a:lnTo>
                  <a:lnTo>
                    <a:pt x="120" y="606"/>
                  </a:lnTo>
                  <a:lnTo>
                    <a:pt x="84" y="624"/>
                  </a:lnTo>
                  <a:lnTo>
                    <a:pt x="66" y="624"/>
                  </a:lnTo>
                  <a:lnTo>
                    <a:pt x="54" y="630"/>
                  </a:lnTo>
                  <a:lnTo>
                    <a:pt x="48" y="630"/>
                  </a:lnTo>
                  <a:lnTo>
                    <a:pt x="42" y="636"/>
                  </a:lnTo>
                  <a:lnTo>
                    <a:pt x="12" y="636"/>
                  </a:lnTo>
                  <a:lnTo>
                    <a:pt x="6" y="642"/>
                  </a:lnTo>
                  <a:lnTo>
                    <a:pt x="6" y="654"/>
                  </a:lnTo>
                  <a:lnTo>
                    <a:pt x="0" y="660"/>
                  </a:lnTo>
                  <a:lnTo>
                    <a:pt x="312" y="660"/>
                  </a:lnTo>
                  <a:lnTo>
                    <a:pt x="312" y="600"/>
                  </a:lnTo>
                  <a:lnTo>
                    <a:pt x="318" y="570"/>
                  </a:lnTo>
                  <a:lnTo>
                    <a:pt x="330" y="564"/>
                  </a:lnTo>
                  <a:lnTo>
                    <a:pt x="336" y="558"/>
                  </a:lnTo>
                  <a:lnTo>
                    <a:pt x="348" y="552"/>
                  </a:lnTo>
                  <a:lnTo>
                    <a:pt x="378" y="522"/>
                  </a:lnTo>
                  <a:lnTo>
                    <a:pt x="378" y="516"/>
                  </a:lnTo>
                  <a:lnTo>
                    <a:pt x="396" y="516"/>
                  </a:lnTo>
                  <a:lnTo>
                    <a:pt x="426" y="498"/>
                  </a:lnTo>
                  <a:lnTo>
                    <a:pt x="438" y="504"/>
                  </a:lnTo>
                  <a:lnTo>
                    <a:pt x="444" y="510"/>
                  </a:lnTo>
                  <a:lnTo>
                    <a:pt x="456" y="510"/>
                  </a:lnTo>
                  <a:lnTo>
                    <a:pt x="462" y="498"/>
                  </a:lnTo>
                  <a:lnTo>
                    <a:pt x="462" y="492"/>
                  </a:lnTo>
                  <a:lnTo>
                    <a:pt x="486" y="486"/>
                  </a:lnTo>
                  <a:lnTo>
                    <a:pt x="492" y="474"/>
                  </a:lnTo>
                  <a:lnTo>
                    <a:pt x="504" y="474"/>
                  </a:lnTo>
                  <a:lnTo>
                    <a:pt x="516" y="480"/>
                  </a:lnTo>
                  <a:lnTo>
                    <a:pt x="540" y="480"/>
                  </a:lnTo>
                  <a:lnTo>
                    <a:pt x="552" y="468"/>
                  </a:lnTo>
                  <a:lnTo>
                    <a:pt x="564" y="444"/>
                  </a:lnTo>
                  <a:lnTo>
                    <a:pt x="570" y="438"/>
                  </a:lnTo>
                  <a:lnTo>
                    <a:pt x="576" y="426"/>
                  </a:lnTo>
                  <a:lnTo>
                    <a:pt x="618" y="426"/>
                  </a:lnTo>
                  <a:lnTo>
                    <a:pt x="624" y="420"/>
                  </a:lnTo>
                  <a:lnTo>
                    <a:pt x="636" y="414"/>
                  </a:lnTo>
                  <a:lnTo>
                    <a:pt x="648" y="402"/>
                  </a:lnTo>
                  <a:lnTo>
                    <a:pt x="648" y="396"/>
                  </a:lnTo>
                  <a:lnTo>
                    <a:pt x="672" y="384"/>
                  </a:lnTo>
                  <a:lnTo>
                    <a:pt x="660" y="366"/>
                  </a:lnTo>
                  <a:lnTo>
                    <a:pt x="654" y="354"/>
                  </a:lnTo>
                  <a:lnTo>
                    <a:pt x="648" y="348"/>
                  </a:lnTo>
                  <a:lnTo>
                    <a:pt x="648" y="336"/>
                  </a:lnTo>
                  <a:lnTo>
                    <a:pt x="654" y="330"/>
                  </a:lnTo>
                  <a:lnTo>
                    <a:pt x="678" y="330"/>
                  </a:lnTo>
                  <a:lnTo>
                    <a:pt x="690" y="324"/>
                  </a:lnTo>
                  <a:lnTo>
                    <a:pt x="714" y="324"/>
                  </a:lnTo>
                  <a:lnTo>
                    <a:pt x="714" y="312"/>
                  </a:lnTo>
                  <a:lnTo>
                    <a:pt x="720" y="306"/>
                  </a:lnTo>
                  <a:lnTo>
                    <a:pt x="720" y="300"/>
                  </a:lnTo>
                  <a:lnTo>
                    <a:pt x="732" y="300"/>
                  </a:lnTo>
                  <a:lnTo>
                    <a:pt x="738" y="306"/>
                  </a:lnTo>
                  <a:lnTo>
                    <a:pt x="744" y="300"/>
                  </a:lnTo>
                  <a:lnTo>
                    <a:pt x="744" y="294"/>
                  </a:lnTo>
                  <a:lnTo>
                    <a:pt x="762" y="294"/>
                  </a:lnTo>
                  <a:lnTo>
                    <a:pt x="774" y="300"/>
                  </a:lnTo>
                  <a:lnTo>
                    <a:pt x="828" y="294"/>
                  </a:lnTo>
                  <a:lnTo>
                    <a:pt x="828" y="282"/>
                  </a:lnTo>
                  <a:lnTo>
                    <a:pt x="846" y="264"/>
                  </a:lnTo>
                  <a:lnTo>
                    <a:pt x="822" y="246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endParaRPr>
            </a:p>
          </p:txBody>
        </p:sp>
        <p:sp>
          <p:nvSpPr>
            <p:cNvPr id="86" name="Montenegro" descr="© INSCALE GmbH, 05.05.2010&#10;http://www.presentationload.com/"/>
            <p:cNvSpPr>
              <a:spLocks/>
            </p:cNvSpPr>
            <p:nvPr/>
          </p:nvSpPr>
          <p:spPr bwMode="gray">
            <a:xfrm>
              <a:off x="4874009" y="3213733"/>
              <a:ext cx="35835" cy="42867"/>
            </a:xfrm>
            <a:custGeom>
              <a:avLst/>
              <a:gdLst>
                <a:gd name="T0" fmla="*/ 2147483647 w 114"/>
                <a:gd name="T1" fmla="*/ 2147483647 h 138"/>
                <a:gd name="T2" fmla="*/ 2147483647 w 114"/>
                <a:gd name="T3" fmla="*/ 2147483647 h 138"/>
                <a:gd name="T4" fmla="*/ 2147483647 w 114"/>
                <a:gd name="T5" fmla="*/ 2147483647 h 138"/>
                <a:gd name="T6" fmla="*/ 2147483647 w 114"/>
                <a:gd name="T7" fmla="*/ 2147483647 h 138"/>
                <a:gd name="T8" fmla="*/ 2147483647 w 114"/>
                <a:gd name="T9" fmla="*/ 2147483647 h 138"/>
                <a:gd name="T10" fmla="*/ 2147483647 w 114"/>
                <a:gd name="T11" fmla="*/ 2147483647 h 138"/>
                <a:gd name="T12" fmla="*/ 2147483647 w 114"/>
                <a:gd name="T13" fmla="*/ 0 h 138"/>
                <a:gd name="T14" fmla="*/ 2147483647 w 114"/>
                <a:gd name="T15" fmla="*/ 0 h 138"/>
                <a:gd name="T16" fmla="*/ 2147483647 w 114"/>
                <a:gd name="T17" fmla="*/ 2147483647 h 138"/>
                <a:gd name="T18" fmla="*/ 2147483647 w 114"/>
                <a:gd name="T19" fmla="*/ 2147483647 h 138"/>
                <a:gd name="T20" fmla="*/ 2147483647 w 114"/>
                <a:gd name="T21" fmla="*/ 2147483647 h 138"/>
                <a:gd name="T22" fmla="*/ 2147483647 w 114"/>
                <a:gd name="T23" fmla="*/ 2147483647 h 138"/>
                <a:gd name="T24" fmla="*/ 2147483647 w 114"/>
                <a:gd name="T25" fmla="*/ 2147483647 h 138"/>
                <a:gd name="T26" fmla="*/ 2147483647 w 114"/>
                <a:gd name="T27" fmla="*/ 2147483647 h 138"/>
                <a:gd name="T28" fmla="*/ 0 w 114"/>
                <a:gd name="T29" fmla="*/ 2147483647 h 138"/>
                <a:gd name="T30" fmla="*/ 0 w 114"/>
                <a:gd name="T31" fmla="*/ 2147483647 h 138"/>
                <a:gd name="T32" fmla="*/ 2147483647 w 114"/>
                <a:gd name="T33" fmla="*/ 2147483647 h 138"/>
                <a:gd name="T34" fmla="*/ 2147483647 w 114"/>
                <a:gd name="T35" fmla="*/ 2147483647 h 138"/>
                <a:gd name="T36" fmla="*/ 2147483647 w 114"/>
                <a:gd name="T37" fmla="*/ 2147483647 h 138"/>
                <a:gd name="T38" fmla="*/ 2147483647 w 114"/>
                <a:gd name="T39" fmla="*/ 2147483647 h 138"/>
                <a:gd name="T40" fmla="*/ 2147483647 w 114"/>
                <a:gd name="T41" fmla="*/ 2147483647 h 138"/>
                <a:gd name="T42" fmla="*/ 2147483647 w 114"/>
                <a:gd name="T43" fmla="*/ 2147483647 h 138"/>
                <a:gd name="T44" fmla="*/ 2147483647 w 114"/>
                <a:gd name="T45" fmla="*/ 2147483647 h 138"/>
                <a:gd name="T46" fmla="*/ 2147483647 w 114"/>
                <a:gd name="T47" fmla="*/ 2147483647 h 138"/>
                <a:gd name="T48" fmla="*/ 2147483647 w 114"/>
                <a:gd name="T49" fmla="*/ 2147483647 h 138"/>
                <a:gd name="T50" fmla="*/ 2147483647 w 114"/>
                <a:gd name="T51" fmla="*/ 2147483647 h 138"/>
                <a:gd name="T52" fmla="*/ 2147483647 w 114"/>
                <a:gd name="T53" fmla="*/ 2147483647 h 138"/>
                <a:gd name="T54" fmla="*/ 2147483647 w 114"/>
                <a:gd name="T55" fmla="*/ 2147483647 h 138"/>
                <a:gd name="T56" fmla="*/ 2147483647 w 114"/>
                <a:gd name="T57" fmla="*/ 2147483647 h 138"/>
                <a:gd name="T58" fmla="*/ 2147483647 w 114"/>
                <a:gd name="T59" fmla="*/ 2147483647 h 138"/>
                <a:gd name="T60" fmla="*/ 2147483647 w 114"/>
                <a:gd name="T61" fmla="*/ 2147483647 h 138"/>
                <a:gd name="T62" fmla="*/ 2147483647 w 114"/>
                <a:gd name="T63" fmla="*/ 2147483647 h 138"/>
                <a:gd name="T64" fmla="*/ 2147483647 w 114"/>
                <a:gd name="T65" fmla="*/ 2147483647 h 138"/>
                <a:gd name="T66" fmla="*/ 2147483647 w 114"/>
                <a:gd name="T67" fmla="*/ 2147483647 h 138"/>
                <a:gd name="T68" fmla="*/ 2147483647 w 114"/>
                <a:gd name="T69" fmla="*/ 2147483647 h 138"/>
                <a:gd name="T70" fmla="*/ 2147483647 w 114"/>
                <a:gd name="T71" fmla="*/ 2147483647 h 138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114"/>
                <a:gd name="T109" fmla="*/ 0 h 138"/>
                <a:gd name="T110" fmla="*/ 114 w 114"/>
                <a:gd name="T111" fmla="*/ 138 h 138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114" h="138">
                  <a:moveTo>
                    <a:pt x="114" y="42"/>
                  </a:moveTo>
                  <a:lnTo>
                    <a:pt x="108" y="48"/>
                  </a:lnTo>
                  <a:lnTo>
                    <a:pt x="96" y="30"/>
                  </a:lnTo>
                  <a:lnTo>
                    <a:pt x="84" y="18"/>
                  </a:lnTo>
                  <a:lnTo>
                    <a:pt x="66" y="6"/>
                  </a:lnTo>
                  <a:lnTo>
                    <a:pt x="60" y="6"/>
                  </a:lnTo>
                  <a:lnTo>
                    <a:pt x="48" y="0"/>
                  </a:lnTo>
                  <a:lnTo>
                    <a:pt x="42" y="0"/>
                  </a:lnTo>
                  <a:lnTo>
                    <a:pt x="42" y="24"/>
                  </a:lnTo>
                  <a:lnTo>
                    <a:pt x="24" y="24"/>
                  </a:lnTo>
                  <a:lnTo>
                    <a:pt x="18" y="30"/>
                  </a:lnTo>
                  <a:lnTo>
                    <a:pt x="18" y="36"/>
                  </a:lnTo>
                  <a:lnTo>
                    <a:pt x="12" y="48"/>
                  </a:lnTo>
                  <a:lnTo>
                    <a:pt x="6" y="48"/>
                  </a:lnTo>
                  <a:lnTo>
                    <a:pt x="0" y="54"/>
                  </a:lnTo>
                  <a:lnTo>
                    <a:pt x="0" y="60"/>
                  </a:lnTo>
                  <a:lnTo>
                    <a:pt x="6" y="66"/>
                  </a:lnTo>
                  <a:lnTo>
                    <a:pt x="12" y="66"/>
                  </a:lnTo>
                  <a:lnTo>
                    <a:pt x="24" y="72"/>
                  </a:lnTo>
                  <a:lnTo>
                    <a:pt x="6" y="102"/>
                  </a:lnTo>
                  <a:lnTo>
                    <a:pt x="18" y="102"/>
                  </a:lnTo>
                  <a:lnTo>
                    <a:pt x="24" y="96"/>
                  </a:lnTo>
                  <a:lnTo>
                    <a:pt x="36" y="96"/>
                  </a:lnTo>
                  <a:lnTo>
                    <a:pt x="36" y="114"/>
                  </a:lnTo>
                  <a:lnTo>
                    <a:pt x="60" y="138"/>
                  </a:lnTo>
                  <a:lnTo>
                    <a:pt x="72" y="126"/>
                  </a:lnTo>
                  <a:lnTo>
                    <a:pt x="66" y="108"/>
                  </a:lnTo>
                  <a:lnTo>
                    <a:pt x="60" y="114"/>
                  </a:lnTo>
                  <a:lnTo>
                    <a:pt x="42" y="102"/>
                  </a:lnTo>
                  <a:lnTo>
                    <a:pt x="66" y="102"/>
                  </a:lnTo>
                  <a:lnTo>
                    <a:pt x="78" y="96"/>
                  </a:lnTo>
                  <a:lnTo>
                    <a:pt x="78" y="78"/>
                  </a:lnTo>
                  <a:lnTo>
                    <a:pt x="108" y="90"/>
                  </a:lnTo>
                  <a:lnTo>
                    <a:pt x="114" y="84"/>
                  </a:lnTo>
                  <a:lnTo>
                    <a:pt x="114" y="90"/>
                  </a:lnTo>
                  <a:lnTo>
                    <a:pt x="114" y="42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endParaRPr>
            </a:p>
          </p:txBody>
        </p:sp>
        <p:sp>
          <p:nvSpPr>
            <p:cNvPr id="87" name="Mongolia" descr="© INSCALE GmbH, 05.05.2010&#10;http://www.presentationload.com/"/>
            <p:cNvSpPr>
              <a:spLocks/>
            </p:cNvSpPr>
            <p:nvPr/>
          </p:nvSpPr>
          <p:spPr bwMode="gray">
            <a:xfrm>
              <a:off x="6269035" y="3004294"/>
              <a:ext cx="680875" cy="259655"/>
            </a:xfrm>
            <a:custGeom>
              <a:avLst/>
              <a:gdLst>
                <a:gd name="T0" fmla="*/ 2147483647 w 2100"/>
                <a:gd name="T1" fmla="*/ 2147483647 h 834"/>
                <a:gd name="T2" fmla="*/ 2147483647 w 2100"/>
                <a:gd name="T3" fmla="*/ 2147483647 h 834"/>
                <a:gd name="T4" fmla="*/ 2147483647 w 2100"/>
                <a:gd name="T5" fmla="*/ 2147483647 h 834"/>
                <a:gd name="T6" fmla="*/ 2147483647 w 2100"/>
                <a:gd name="T7" fmla="*/ 2147483647 h 834"/>
                <a:gd name="T8" fmla="*/ 2147483647 w 2100"/>
                <a:gd name="T9" fmla="*/ 2147483647 h 834"/>
                <a:gd name="T10" fmla="*/ 2147483647 w 2100"/>
                <a:gd name="T11" fmla="*/ 2147483647 h 834"/>
                <a:gd name="T12" fmla="*/ 2147483647 w 2100"/>
                <a:gd name="T13" fmla="*/ 2147483647 h 834"/>
                <a:gd name="T14" fmla="*/ 2147483647 w 2100"/>
                <a:gd name="T15" fmla="*/ 2147483647 h 834"/>
                <a:gd name="T16" fmla="*/ 2147483647 w 2100"/>
                <a:gd name="T17" fmla="*/ 2147483647 h 834"/>
                <a:gd name="T18" fmla="*/ 2147483647 w 2100"/>
                <a:gd name="T19" fmla="*/ 2147483647 h 834"/>
                <a:gd name="T20" fmla="*/ 2147483647 w 2100"/>
                <a:gd name="T21" fmla="*/ 2147483647 h 834"/>
                <a:gd name="T22" fmla="*/ 2147483647 w 2100"/>
                <a:gd name="T23" fmla="*/ 2147483647 h 834"/>
                <a:gd name="T24" fmla="*/ 2147483647 w 2100"/>
                <a:gd name="T25" fmla="*/ 2147483647 h 834"/>
                <a:gd name="T26" fmla="*/ 2147483647 w 2100"/>
                <a:gd name="T27" fmla="*/ 2147483647 h 834"/>
                <a:gd name="T28" fmla="*/ 2147483647 w 2100"/>
                <a:gd name="T29" fmla="*/ 2147483647 h 834"/>
                <a:gd name="T30" fmla="*/ 2147483647 w 2100"/>
                <a:gd name="T31" fmla="*/ 2147483647 h 834"/>
                <a:gd name="T32" fmla="*/ 2147483647 w 2100"/>
                <a:gd name="T33" fmla="*/ 2147483647 h 834"/>
                <a:gd name="T34" fmla="*/ 2147483647 w 2100"/>
                <a:gd name="T35" fmla="*/ 2147483647 h 834"/>
                <a:gd name="T36" fmla="*/ 2147483647 w 2100"/>
                <a:gd name="T37" fmla="*/ 2147483647 h 834"/>
                <a:gd name="T38" fmla="*/ 2147483647 w 2100"/>
                <a:gd name="T39" fmla="*/ 2147483647 h 834"/>
                <a:gd name="T40" fmla="*/ 2147483647 w 2100"/>
                <a:gd name="T41" fmla="*/ 2147483647 h 834"/>
                <a:gd name="T42" fmla="*/ 2147483647 w 2100"/>
                <a:gd name="T43" fmla="*/ 2147483647 h 834"/>
                <a:gd name="T44" fmla="*/ 2147483647 w 2100"/>
                <a:gd name="T45" fmla="*/ 2147483647 h 834"/>
                <a:gd name="T46" fmla="*/ 2147483647 w 2100"/>
                <a:gd name="T47" fmla="*/ 2147483647 h 834"/>
                <a:gd name="T48" fmla="*/ 2147483647 w 2100"/>
                <a:gd name="T49" fmla="*/ 2147483647 h 834"/>
                <a:gd name="T50" fmla="*/ 2147483647 w 2100"/>
                <a:gd name="T51" fmla="*/ 2147483647 h 834"/>
                <a:gd name="T52" fmla="*/ 2147483647 w 2100"/>
                <a:gd name="T53" fmla="*/ 2147483647 h 834"/>
                <a:gd name="T54" fmla="*/ 2147483647 w 2100"/>
                <a:gd name="T55" fmla="*/ 2147483647 h 834"/>
                <a:gd name="T56" fmla="*/ 2147483647 w 2100"/>
                <a:gd name="T57" fmla="*/ 2147483647 h 834"/>
                <a:gd name="T58" fmla="*/ 2147483647 w 2100"/>
                <a:gd name="T59" fmla="*/ 2147483647 h 834"/>
                <a:gd name="T60" fmla="*/ 2147483647 w 2100"/>
                <a:gd name="T61" fmla="*/ 2147483647 h 834"/>
                <a:gd name="T62" fmla="*/ 0 w 2100"/>
                <a:gd name="T63" fmla="*/ 2147483647 h 834"/>
                <a:gd name="T64" fmla="*/ 2147483647 w 2100"/>
                <a:gd name="T65" fmla="*/ 2147483647 h 834"/>
                <a:gd name="T66" fmla="*/ 2147483647 w 2100"/>
                <a:gd name="T67" fmla="*/ 2147483647 h 834"/>
                <a:gd name="T68" fmla="*/ 2147483647 w 2100"/>
                <a:gd name="T69" fmla="*/ 2147483647 h 834"/>
                <a:gd name="T70" fmla="*/ 2147483647 w 2100"/>
                <a:gd name="T71" fmla="*/ 2147483647 h 834"/>
                <a:gd name="T72" fmla="*/ 2147483647 w 2100"/>
                <a:gd name="T73" fmla="*/ 2147483647 h 834"/>
                <a:gd name="T74" fmla="*/ 2147483647 w 2100"/>
                <a:gd name="T75" fmla="*/ 2147483647 h 834"/>
                <a:gd name="T76" fmla="*/ 2147483647 w 2100"/>
                <a:gd name="T77" fmla="*/ 2147483647 h 834"/>
                <a:gd name="T78" fmla="*/ 2147483647 w 2100"/>
                <a:gd name="T79" fmla="*/ 2147483647 h 834"/>
                <a:gd name="T80" fmla="*/ 2147483647 w 2100"/>
                <a:gd name="T81" fmla="*/ 2147483647 h 834"/>
                <a:gd name="T82" fmla="*/ 2147483647 w 2100"/>
                <a:gd name="T83" fmla="*/ 2147483647 h 834"/>
                <a:gd name="T84" fmla="*/ 2147483647 w 2100"/>
                <a:gd name="T85" fmla="*/ 2147483647 h 834"/>
                <a:gd name="T86" fmla="*/ 2147483647 w 2100"/>
                <a:gd name="T87" fmla="*/ 2147483647 h 834"/>
                <a:gd name="T88" fmla="*/ 2147483647 w 2100"/>
                <a:gd name="T89" fmla="*/ 2147483647 h 834"/>
                <a:gd name="T90" fmla="*/ 2147483647 w 2100"/>
                <a:gd name="T91" fmla="*/ 2147483647 h 834"/>
                <a:gd name="T92" fmla="*/ 2147483647 w 2100"/>
                <a:gd name="T93" fmla="*/ 2147483647 h 834"/>
                <a:gd name="T94" fmla="*/ 2147483647 w 2100"/>
                <a:gd name="T95" fmla="*/ 2147483647 h 834"/>
                <a:gd name="T96" fmla="*/ 2147483647 w 2100"/>
                <a:gd name="T97" fmla="*/ 2147483647 h 834"/>
                <a:gd name="T98" fmla="*/ 2147483647 w 2100"/>
                <a:gd name="T99" fmla="*/ 2147483647 h 834"/>
                <a:gd name="T100" fmla="*/ 2147483647 w 2100"/>
                <a:gd name="T101" fmla="*/ 2147483647 h 834"/>
                <a:gd name="T102" fmla="*/ 2147483647 w 2100"/>
                <a:gd name="T103" fmla="*/ 2147483647 h 834"/>
                <a:gd name="T104" fmla="*/ 2147483647 w 2100"/>
                <a:gd name="T105" fmla="*/ 2147483647 h 834"/>
                <a:gd name="T106" fmla="*/ 2147483647 w 2100"/>
                <a:gd name="T107" fmla="*/ 2147483647 h 834"/>
                <a:gd name="T108" fmla="*/ 2147483647 w 2100"/>
                <a:gd name="T109" fmla="*/ 2147483647 h 834"/>
                <a:gd name="T110" fmla="*/ 2147483647 w 2100"/>
                <a:gd name="T111" fmla="*/ 2147483647 h 834"/>
                <a:gd name="T112" fmla="*/ 2147483647 w 2100"/>
                <a:gd name="T113" fmla="*/ 2147483647 h 834"/>
                <a:gd name="T114" fmla="*/ 2147483647 w 2100"/>
                <a:gd name="T115" fmla="*/ 2147483647 h 834"/>
                <a:gd name="T116" fmla="*/ 2147483647 w 2100"/>
                <a:gd name="T117" fmla="*/ 2147483647 h 834"/>
                <a:gd name="T118" fmla="*/ 2147483647 w 2100"/>
                <a:gd name="T119" fmla="*/ 2147483647 h 834"/>
                <a:gd name="T120" fmla="*/ 2147483647 w 2100"/>
                <a:gd name="T121" fmla="*/ 2147483647 h 834"/>
                <a:gd name="T122" fmla="*/ 2147483647 w 2100"/>
                <a:gd name="T123" fmla="*/ 2147483647 h 834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2100"/>
                <a:gd name="T187" fmla="*/ 0 h 834"/>
                <a:gd name="T188" fmla="*/ 2100 w 2100"/>
                <a:gd name="T189" fmla="*/ 834 h 834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2100" h="834">
                  <a:moveTo>
                    <a:pt x="2088" y="408"/>
                  </a:moveTo>
                  <a:lnTo>
                    <a:pt x="2076" y="396"/>
                  </a:lnTo>
                  <a:lnTo>
                    <a:pt x="2070" y="384"/>
                  </a:lnTo>
                  <a:lnTo>
                    <a:pt x="2058" y="384"/>
                  </a:lnTo>
                  <a:lnTo>
                    <a:pt x="2034" y="372"/>
                  </a:lnTo>
                  <a:lnTo>
                    <a:pt x="2022" y="360"/>
                  </a:lnTo>
                  <a:lnTo>
                    <a:pt x="2010" y="354"/>
                  </a:lnTo>
                  <a:lnTo>
                    <a:pt x="2004" y="348"/>
                  </a:lnTo>
                  <a:lnTo>
                    <a:pt x="1986" y="348"/>
                  </a:lnTo>
                  <a:lnTo>
                    <a:pt x="1974" y="342"/>
                  </a:lnTo>
                  <a:lnTo>
                    <a:pt x="1968" y="336"/>
                  </a:lnTo>
                  <a:lnTo>
                    <a:pt x="1968" y="324"/>
                  </a:lnTo>
                  <a:lnTo>
                    <a:pt x="1902" y="324"/>
                  </a:lnTo>
                  <a:lnTo>
                    <a:pt x="1902" y="348"/>
                  </a:lnTo>
                  <a:lnTo>
                    <a:pt x="1896" y="354"/>
                  </a:lnTo>
                  <a:lnTo>
                    <a:pt x="1890" y="354"/>
                  </a:lnTo>
                  <a:lnTo>
                    <a:pt x="1878" y="348"/>
                  </a:lnTo>
                  <a:lnTo>
                    <a:pt x="1866" y="336"/>
                  </a:lnTo>
                  <a:lnTo>
                    <a:pt x="1812" y="336"/>
                  </a:lnTo>
                  <a:lnTo>
                    <a:pt x="1806" y="342"/>
                  </a:lnTo>
                  <a:lnTo>
                    <a:pt x="1812" y="342"/>
                  </a:lnTo>
                  <a:lnTo>
                    <a:pt x="1812" y="348"/>
                  </a:lnTo>
                  <a:lnTo>
                    <a:pt x="1794" y="348"/>
                  </a:lnTo>
                  <a:lnTo>
                    <a:pt x="1788" y="342"/>
                  </a:lnTo>
                  <a:lnTo>
                    <a:pt x="1776" y="336"/>
                  </a:lnTo>
                  <a:lnTo>
                    <a:pt x="1770" y="324"/>
                  </a:lnTo>
                  <a:lnTo>
                    <a:pt x="1770" y="306"/>
                  </a:lnTo>
                  <a:lnTo>
                    <a:pt x="1776" y="306"/>
                  </a:lnTo>
                  <a:lnTo>
                    <a:pt x="1770" y="294"/>
                  </a:lnTo>
                  <a:lnTo>
                    <a:pt x="1764" y="270"/>
                  </a:lnTo>
                  <a:lnTo>
                    <a:pt x="1758" y="258"/>
                  </a:lnTo>
                  <a:lnTo>
                    <a:pt x="1758" y="174"/>
                  </a:lnTo>
                  <a:lnTo>
                    <a:pt x="1740" y="174"/>
                  </a:lnTo>
                  <a:lnTo>
                    <a:pt x="1716" y="168"/>
                  </a:lnTo>
                  <a:lnTo>
                    <a:pt x="1710" y="174"/>
                  </a:lnTo>
                  <a:lnTo>
                    <a:pt x="1698" y="180"/>
                  </a:lnTo>
                  <a:lnTo>
                    <a:pt x="1674" y="180"/>
                  </a:lnTo>
                  <a:lnTo>
                    <a:pt x="1662" y="174"/>
                  </a:lnTo>
                  <a:lnTo>
                    <a:pt x="1644" y="156"/>
                  </a:lnTo>
                  <a:lnTo>
                    <a:pt x="1608" y="156"/>
                  </a:lnTo>
                  <a:lnTo>
                    <a:pt x="1596" y="150"/>
                  </a:lnTo>
                  <a:lnTo>
                    <a:pt x="1578" y="150"/>
                  </a:lnTo>
                  <a:lnTo>
                    <a:pt x="1548" y="180"/>
                  </a:lnTo>
                  <a:lnTo>
                    <a:pt x="1548" y="192"/>
                  </a:lnTo>
                  <a:lnTo>
                    <a:pt x="1536" y="204"/>
                  </a:lnTo>
                  <a:lnTo>
                    <a:pt x="1500" y="204"/>
                  </a:lnTo>
                  <a:lnTo>
                    <a:pt x="1488" y="216"/>
                  </a:lnTo>
                  <a:lnTo>
                    <a:pt x="1440" y="216"/>
                  </a:lnTo>
                  <a:lnTo>
                    <a:pt x="1440" y="222"/>
                  </a:lnTo>
                  <a:lnTo>
                    <a:pt x="1422" y="240"/>
                  </a:lnTo>
                  <a:lnTo>
                    <a:pt x="1416" y="240"/>
                  </a:lnTo>
                  <a:lnTo>
                    <a:pt x="1416" y="234"/>
                  </a:lnTo>
                  <a:lnTo>
                    <a:pt x="1410" y="228"/>
                  </a:lnTo>
                  <a:lnTo>
                    <a:pt x="1392" y="228"/>
                  </a:lnTo>
                  <a:lnTo>
                    <a:pt x="1380" y="234"/>
                  </a:lnTo>
                  <a:lnTo>
                    <a:pt x="1356" y="234"/>
                  </a:lnTo>
                  <a:lnTo>
                    <a:pt x="1344" y="228"/>
                  </a:lnTo>
                  <a:lnTo>
                    <a:pt x="1338" y="228"/>
                  </a:lnTo>
                  <a:lnTo>
                    <a:pt x="1332" y="222"/>
                  </a:lnTo>
                  <a:lnTo>
                    <a:pt x="1266" y="222"/>
                  </a:lnTo>
                  <a:lnTo>
                    <a:pt x="1260" y="216"/>
                  </a:lnTo>
                  <a:lnTo>
                    <a:pt x="1260" y="204"/>
                  </a:lnTo>
                  <a:lnTo>
                    <a:pt x="1248" y="198"/>
                  </a:lnTo>
                  <a:lnTo>
                    <a:pt x="1230" y="198"/>
                  </a:lnTo>
                  <a:lnTo>
                    <a:pt x="1230" y="192"/>
                  </a:lnTo>
                  <a:lnTo>
                    <a:pt x="1218" y="180"/>
                  </a:lnTo>
                  <a:lnTo>
                    <a:pt x="1218" y="174"/>
                  </a:lnTo>
                  <a:lnTo>
                    <a:pt x="1212" y="168"/>
                  </a:lnTo>
                  <a:lnTo>
                    <a:pt x="1152" y="168"/>
                  </a:lnTo>
                  <a:lnTo>
                    <a:pt x="1128" y="144"/>
                  </a:lnTo>
                  <a:lnTo>
                    <a:pt x="1092" y="144"/>
                  </a:lnTo>
                  <a:lnTo>
                    <a:pt x="1086" y="138"/>
                  </a:lnTo>
                  <a:lnTo>
                    <a:pt x="1080" y="138"/>
                  </a:lnTo>
                  <a:lnTo>
                    <a:pt x="1068" y="132"/>
                  </a:lnTo>
                  <a:lnTo>
                    <a:pt x="1020" y="132"/>
                  </a:lnTo>
                  <a:lnTo>
                    <a:pt x="966" y="150"/>
                  </a:lnTo>
                  <a:lnTo>
                    <a:pt x="954" y="156"/>
                  </a:lnTo>
                  <a:lnTo>
                    <a:pt x="942" y="156"/>
                  </a:lnTo>
                  <a:lnTo>
                    <a:pt x="930" y="150"/>
                  </a:lnTo>
                  <a:lnTo>
                    <a:pt x="918" y="150"/>
                  </a:lnTo>
                  <a:lnTo>
                    <a:pt x="912" y="144"/>
                  </a:lnTo>
                  <a:lnTo>
                    <a:pt x="882" y="144"/>
                  </a:lnTo>
                  <a:lnTo>
                    <a:pt x="864" y="126"/>
                  </a:lnTo>
                  <a:lnTo>
                    <a:pt x="864" y="120"/>
                  </a:lnTo>
                  <a:lnTo>
                    <a:pt x="840" y="126"/>
                  </a:lnTo>
                  <a:lnTo>
                    <a:pt x="840" y="120"/>
                  </a:lnTo>
                  <a:lnTo>
                    <a:pt x="834" y="114"/>
                  </a:lnTo>
                  <a:lnTo>
                    <a:pt x="822" y="90"/>
                  </a:lnTo>
                  <a:lnTo>
                    <a:pt x="810" y="78"/>
                  </a:lnTo>
                  <a:lnTo>
                    <a:pt x="804" y="66"/>
                  </a:lnTo>
                  <a:lnTo>
                    <a:pt x="798" y="60"/>
                  </a:lnTo>
                  <a:lnTo>
                    <a:pt x="786" y="54"/>
                  </a:lnTo>
                  <a:lnTo>
                    <a:pt x="768" y="54"/>
                  </a:lnTo>
                  <a:lnTo>
                    <a:pt x="756" y="60"/>
                  </a:lnTo>
                  <a:lnTo>
                    <a:pt x="750" y="60"/>
                  </a:lnTo>
                  <a:lnTo>
                    <a:pt x="726" y="48"/>
                  </a:lnTo>
                  <a:lnTo>
                    <a:pt x="720" y="42"/>
                  </a:lnTo>
                  <a:lnTo>
                    <a:pt x="708" y="36"/>
                  </a:lnTo>
                  <a:lnTo>
                    <a:pt x="672" y="36"/>
                  </a:lnTo>
                  <a:lnTo>
                    <a:pt x="648" y="30"/>
                  </a:lnTo>
                  <a:lnTo>
                    <a:pt x="636" y="30"/>
                  </a:lnTo>
                  <a:lnTo>
                    <a:pt x="576" y="0"/>
                  </a:lnTo>
                  <a:lnTo>
                    <a:pt x="576" y="18"/>
                  </a:lnTo>
                  <a:lnTo>
                    <a:pt x="570" y="30"/>
                  </a:lnTo>
                  <a:lnTo>
                    <a:pt x="558" y="36"/>
                  </a:lnTo>
                  <a:lnTo>
                    <a:pt x="552" y="36"/>
                  </a:lnTo>
                  <a:lnTo>
                    <a:pt x="558" y="48"/>
                  </a:lnTo>
                  <a:lnTo>
                    <a:pt x="540" y="48"/>
                  </a:lnTo>
                  <a:lnTo>
                    <a:pt x="540" y="60"/>
                  </a:lnTo>
                  <a:lnTo>
                    <a:pt x="552" y="72"/>
                  </a:lnTo>
                  <a:lnTo>
                    <a:pt x="558" y="90"/>
                  </a:lnTo>
                  <a:lnTo>
                    <a:pt x="582" y="126"/>
                  </a:lnTo>
                  <a:lnTo>
                    <a:pt x="588" y="126"/>
                  </a:lnTo>
                  <a:lnTo>
                    <a:pt x="594" y="132"/>
                  </a:lnTo>
                  <a:lnTo>
                    <a:pt x="600" y="144"/>
                  </a:lnTo>
                  <a:lnTo>
                    <a:pt x="600" y="168"/>
                  </a:lnTo>
                  <a:lnTo>
                    <a:pt x="582" y="168"/>
                  </a:lnTo>
                  <a:lnTo>
                    <a:pt x="582" y="174"/>
                  </a:lnTo>
                  <a:lnTo>
                    <a:pt x="576" y="180"/>
                  </a:lnTo>
                  <a:lnTo>
                    <a:pt x="552" y="192"/>
                  </a:lnTo>
                  <a:lnTo>
                    <a:pt x="546" y="186"/>
                  </a:lnTo>
                  <a:lnTo>
                    <a:pt x="546" y="174"/>
                  </a:lnTo>
                  <a:lnTo>
                    <a:pt x="498" y="180"/>
                  </a:lnTo>
                  <a:lnTo>
                    <a:pt x="498" y="168"/>
                  </a:lnTo>
                  <a:lnTo>
                    <a:pt x="456" y="168"/>
                  </a:lnTo>
                  <a:lnTo>
                    <a:pt x="450" y="174"/>
                  </a:lnTo>
                  <a:lnTo>
                    <a:pt x="450" y="180"/>
                  </a:lnTo>
                  <a:lnTo>
                    <a:pt x="444" y="168"/>
                  </a:lnTo>
                  <a:lnTo>
                    <a:pt x="420" y="174"/>
                  </a:lnTo>
                  <a:lnTo>
                    <a:pt x="414" y="162"/>
                  </a:lnTo>
                  <a:lnTo>
                    <a:pt x="384" y="162"/>
                  </a:lnTo>
                  <a:lnTo>
                    <a:pt x="366" y="156"/>
                  </a:lnTo>
                  <a:lnTo>
                    <a:pt x="360" y="150"/>
                  </a:lnTo>
                  <a:lnTo>
                    <a:pt x="360" y="138"/>
                  </a:lnTo>
                  <a:lnTo>
                    <a:pt x="354" y="132"/>
                  </a:lnTo>
                  <a:lnTo>
                    <a:pt x="354" y="126"/>
                  </a:lnTo>
                  <a:lnTo>
                    <a:pt x="312" y="126"/>
                  </a:lnTo>
                  <a:lnTo>
                    <a:pt x="294" y="132"/>
                  </a:lnTo>
                  <a:lnTo>
                    <a:pt x="270" y="132"/>
                  </a:lnTo>
                  <a:lnTo>
                    <a:pt x="264" y="114"/>
                  </a:lnTo>
                  <a:lnTo>
                    <a:pt x="228" y="114"/>
                  </a:lnTo>
                  <a:lnTo>
                    <a:pt x="228" y="108"/>
                  </a:lnTo>
                  <a:lnTo>
                    <a:pt x="210" y="114"/>
                  </a:lnTo>
                  <a:lnTo>
                    <a:pt x="204" y="108"/>
                  </a:lnTo>
                  <a:lnTo>
                    <a:pt x="186" y="108"/>
                  </a:lnTo>
                  <a:lnTo>
                    <a:pt x="180" y="114"/>
                  </a:lnTo>
                  <a:lnTo>
                    <a:pt x="180" y="120"/>
                  </a:lnTo>
                  <a:lnTo>
                    <a:pt x="174" y="126"/>
                  </a:lnTo>
                  <a:lnTo>
                    <a:pt x="174" y="132"/>
                  </a:lnTo>
                  <a:lnTo>
                    <a:pt x="150" y="132"/>
                  </a:lnTo>
                  <a:lnTo>
                    <a:pt x="138" y="150"/>
                  </a:lnTo>
                  <a:lnTo>
                    <a:pt x="120" y="150"/>
                  </a:lnTo>
                  <a:lnTo>
                    <a:pt x="84" y="186"/>
                  </a:lnTo>
                  <a:lnTo>
                    <a:pt x="84" y="192"/>
                  </a:lnTo>
                  <a:lnTo>
                    <a:pt x="90" y="198"/>
                  </a:lnTo>
                  <a:lnTo>
                    <a:pt x="66" y="198"/>
                  </a:lnTo>
                  <a:lnTo>
                    <a:pt x="72" y="210"/>
                  </a:lnTo>
                  <a:lnTo>
                    <a:pt x="12" y="210"/>
                  </a:lnTo>
                  <a:lnTo>
                    <a:pt x="12" y="228"/>
                  </a:lnTo>
                  <a:lnTo>
                    <a:pt x="0" y="240"/>
                  </a:lnTo>
                  <a:lnTo>
                    <a:pt x="6" y="246"/>
                  </a:lnTo>
                  <a:lnTo>
                    <a:pt x="6" y="258"/>
                  </a:lnTo>
                  <a:lnTo>
                    <a:pt x="0" y="264"/>
                  </a:lnTo>
                  <a:lnTo>
                    <a:pt x="24" y="264"/>
                  </a:lnTo>
                  <a:lnTo>
                    <a:pt x="24" y="282"/>
                  </a:lnTo>
                  <a:lnTo>
                    <a:pt x="36" y="288"/>
                  </a:lnTo>
                  <a:lnTo>
                    <a:pt x="48" y="288"/>
                  </a:lnTo>
                  <a:lnTo>
                    <a:pt x="60" y="294"/>
                  </a:lnTo>
                  <a:lnTo>
                    <a:pt x="72" y="294"/>
                  </a:lnTo>
                  <a:lnTo>
                    <a:pt x="78" y="306"/>
                  </a:lnTo>
                  <a:lnTo>
                    <a:pt x="102" y="330"/>
                  </a:lnTo>
                  <a:lnTo>
                    <a:pt x="138" y="318"/>
                  </a:lnTo>
                  <a:lnTo>
                    <a:pt x="156" y="330"/>
                  </a:lnTo>
                  <a:lnTo>
                    <a:pt x="162" y="336"/>
                  </a:lnTo>
                  <a:lnTo>
                    <a:pt x="174" y="336"/>
                  </a:lnTo>
                  <a:lnTo>
                    <a:pt x="186" y="342"/>
                  </a:lnTo>
                  <a:lnTo>
                    <a:pt x="204" y="348"/>
                  </a:lnTo>
                  <a:lnTo>
                    <a:pt x="222" y="366"/>
                  </a:lnTo>
                  <a:lnTo>
                    <a:pt x="228" y="378"/>
                  </a:lnTo>
                  <a:lnTo>
                    <a:pt x="240" y="396"/>
                  </a:lnTo>
                  <a:lnTo>
                    <a:pt x="264" y="414"/>
                  </a:lnTo>
                  <a:lnTo>
                    <a:pt x="276" y="426"/>
                  </a:lnTo>
                  <a:lnTo>
                    <a:pt x="282" y="438"/>
                  </a:lnTo>
                  <a:lnTo>
                    <a:pt x="282" y="450"/>
                  </a:lnTo>
                  <a:lnTo>
                    <a:pt x="288" y="456"/>
                  </a:lnTo>
                  <a:lnTo>
                    <a:pt x="294" y="468"/>
                  </a:lnTo>
                  <a:lnTo>
                    <a:pt x="300" y="474"/>
                  </a:lnTo>
                  <a:lnTo>
                    <a:pt x="300" y="480"/>
                  </a:lnTo>
                  <a:lnTo>
                    <a:pt x="288" y="492"/>
                  </a:lnTo>
                  <a:lnTo>
                    <a:pt x="288" y="504"/>
                  </a:lnTo>
                  <a:lnTo>
                    <a:pt x="294" y="522"/>
                  </a:lnTo>
                  <a:lnTo>
                    <a:pt x="300" y="534"/>
                  </a:lnTo>
                  <a:lnTo>
                    <a:pt x="306" y="540"/>
                  </a:lnTo>
                  <a:lnTo>
                    <a:pt x="318" y="546"/>
                  </a:lnTo>
                  <a:lnTo>
                    <a:pt x="330" y="546"/>
                  </a:lnTo>
                  <a:lnTo>
                    <a:pt x="342" y="552"/>
                  </a:lnTo>
                  <a:lnTo>
                    <a:pt x="348" y="552"/>
                  </a:lnTo>
                  <a:lnTo>
                    <a:pt x="366" y="558"/>
                  </a:lnTo>
                  <a:lnTo>
                    <a:pt x="390" y="564"/>
                  </a:lnTo>
                  <a:lnTo>
                    <a:pt x="486" y="564"/>
                  </a:lnTo>
                  <a:lnTo>
                    <a:pt x="492" y="570"/>
                  </a:lnTo>
                  <a:lnTo>
                    <a:pt x="498" y="570"/>
                  </a:lnTo>
                  <a:lnTo>
                    <a:pt x="510" y="576"/>
                  </a:lnTo>
                  <a:lnTo>
                    <a:pt x="516" y="576"/>
                  </a:lnTo>
                  <a:lnTo>
                    <a:pt x="528" y="582"/>
                  </a:lnTo>
                  <a:lnTo>
                    <a:pt x="534" y="594"/>
                  </a:lnTo>
                  <a:lnTo>
                    <a:pt x="540" y="594"/>
                  </a:lnTo>
                  <a:lnTo>
                    <a:pt x="546" y="600"/>
                  </a:lnTo>
                  <a:lnTo>
                    <a:pt x="552" y="600"/>
                  </a:lnTo>
                  <a:lnTo>
                    <a:pt x="576" y="612"/>
                  </a:lnTo>
                  <a:lnTo>
                    <a:pt x="588" y="612"/>
                  </a:lnTo>
                  <a:lnTo>
                    <a:pt x="594" y="618"/>
                  </a:lnTo>
                  <a:lnTo>
                    <a:pt x="630" y="618"/>
                  </a:lnTo>
                  <a:lnTo>
                    <a:pt x="642" y="642"/>
                  </a:lnTo>
                  <a:lnTo>
                    <a:pt x="684" y="684"/>
                  </a:lnTo>
                  <a:lnTo>
                    <a:pt x="690" y="696"/>
                  </a:lnTo>
                  <a:lnTo>
                    <a:pt x="720" y="726"/>
                  </a:lnTo>
                  <a:lnTo>
                    <a:pt x="732" y="732"/>
                  </a:lnTo>
                  <a:lnTo>
                    <a:pt x="738" y="744"/>
                  </a:lnTo>
                  <a:lnTo>
                    <a:pt x="750" y="750"/>
                  </a:lnTo>
                  <a:lnTo>
                    <a:pt x="810" y="744"/>
                  </a:lnTo>
                  <a:lnTo>
                    <a:pt x="864" y="750"/>
                  </a:lnTo>
                  <a:lnTo>
                    <a:pt x="912" y="750"/>
                  </a:lnTo>
                  <a:lnTo>
                    <a:pt x="948" y="756"/>
                  </a:lnTo>
                  <a:lnTo>
                    <a:pt x="954" y="750"/>
                  </a:lnTo>
                  <a:lnTo>
                    <a:pt x="966" y="744"/>
                  </a:lnTo>
                  <a:lnTo>
                    <a:pt x="972" y="738"/>
                  </a:lnTo>
                  <a:lnTo>
                    <a:pt x="984" y="738"/>
                  </a:lnTo>
                  <a:lnTo>
                    <a:pt x="996" y="744"/>
                  </a:lnTo>
                  <a:lnTo>
                    <a:pt x="1002" y="744"/>
                  </a:lnTo>
                  <a:lnTo>
                    <a:pt x="1008" y="750"/>
                  </a:lnTo>
                  <a:lnTo>
                    <a:pt x="1062" y="750"/>
                  </a:lnTo>
                  <a:lnTo>
                    <a:pt x="1080" y="756"/>
                  </a:lnTo>
                  <a:lnTo>
                    <a:pt x="1092" y="756"/>
                  </a:lnTo>
                  <a:lnTo>
                    <a:pt x="1110" y="774"/>
                  </a:lnTo>
                  <a:lnTo>
                    <a:pt x="1116" y="786"/>
                  </a:lnTo>
                  <a:lnTo>
                    <a:pt x="1128" y="792"/>
                  </a:lnTo>
                  <a:lnTo>
                    <a:pt x="1152" y="798"/>
                  </a:lnTo>
                  <a:lnTo>
                    <a:pt x="1200" y="798"/>
                  </a:lnTo>
                  <a:lnTo>
                    <a:pt x="1218" y="804"/>
                  </a:lnTo>
                  <a:lnTo>
                    <a:pt x="1242" y="816"/>
                  </a:lnTo>
                  <a:lnTo>
                    <a:pt x="1248" y="822"/>
                  </a:lnTo>
                  <a:lnTo>
                    <a:pt x="1260" y="822"/>
                  </a:lnTo>
                  <a:lnTo>
                    <a:pt x="1266" y="816"/>
                  </a:lnTo>
                  <a:lnTo>
                    <a:pt x="1278" y="816"/>
                  </a:lnTo>
                  <a:lnTo>
                    <a:pt x="1290" y="810"/>
                  </a:lnTo>
                  <a:lnTo>
                    <a:pt x="1302" y="810"/>
                  </a:lnTo>
                  <a:lnTo>
                    <a:pt x="1302" y="816"/>
                  </a:lnTo>
                  <a:lnTo>
                    <a:pt x="1308" y="828"/>
                  </a:lnTo>
                  <a:lnTo>
                    <a:pt x="1314" y="828"/>
                  </a:lnTo>
                  <a:lnTo>
                    <a:pt x="1320" y="834"/>
                  </a:lnTo>
                  <a:lnTo>
                    <a:pt x="1338" y="834"/>
                  </a:lnTo>
                  <a:lnTo>
                    <a:pt x="1344" y="828"/>
                  </a:lnTo>
                  <a:lnTo>
                    <a:pt x="1362" y="816"/>
                  </a:lnTo>
                  <a:lnTo>
                    <a:pt x="1422" y="780"/>
                  </a:lnTo>
                  <a:lnTo>
                    <a:pt x="1440" y="768"/>
                  </a:lnTo>
                  <a:lnTo>
                    <a:pt x="1596" y="768"/>
                  </a:lnTo>
                  <a:lnTo>
                    <a:pt x="1614" y="744"/>
                  </a:lnTo>
                  <a:lnTo>
                    <a:pt x="1638" y="744"/>
                  </a:lnTo>
                  <a:lnTo>
                    <a:pt x="1650" y="738"/>
                  </a:lnTo>
                  <a:lnTo>
                    <a:pt x="1662" y="714"/>
                  </a:lnTo>
                  <a:lnTo>
                    <a:pt x="1662" y="708"/>
                  </a:lnTo>
                  <a:lnTo>
                    <a:pt x="1668" y="696"/>
                  </a:lnTo>
                  <a:lnTo>
                    <a:pt x="1668" y="690"/>
                  </a:lnTo>
                  <a:lnTo>
                    <a:pt x="1692" y="690"/>
                  </a:lnTo>
                  <a:lnTo>
                    <a:pt x="1704" y="678"/>
                  </a:lnTo>
                  <a:lnTo>
                    <a:pt x="1710" y="666"/>
                  </a:lnTo>
                  <a:lnTo>
                    <a:pt x="1716" y="660"/>
                  </a:lnTo>
                  <a:lnTo>
                    <a:pt x="1716" y="654"/>
                  </a:lnTo>
                  <a:lnTo>
                    <a:pt x="1704" y="648"/>
                  </a:lnTo>
                  <a:lnTo>
                    <a:pt x="1686" y="630"/>
                  </a:lnTo>
                  <a:lnTo>
                    <a:pt x="1674" y="624"/>
                  </a:lnTo>
                  <a:lnTo>
                    <a:pt x="1656" y="606"/>
                  </a:lnTo>
                  <a:lnTo>
                    <a:pt x="1650" y="594"/>
                  </a:lnTo>
                  <a:lnTo>
                    <a:pt x="1650" y="582"/>
                  </a:lnTo>
                  <a:lnTo>
                    <a:pt x="1656" y="570"/>
                  </a:lnTo>
                  <a:lnTo>
                    <a:pt x="1656" y="558"/>
                  </a:lnTo>
                  <a:lnTo>
                    <a:pt x="1668" y="552"/>
                  </a:lnTo>
                  <a:lnTo>
                    <a:pt x="1692" y="552"/>
                  </a:lnTo>
                  <a:lnTo>
                    <a:pt x="1698" y="558"/>
                  </a:lnTo>
                  <a:lnTo>
                    <a:pt x="1704" y="558"/>
                  </a:lnTo>
                  <a:lnTo>
                    <a:pt x="1710" y="564"/>
                  </a:lnTo>
                  <a:lnTo>
                    <a:pt x="1722" y="570"/>
                  </a:lnTo>
                  <a:lnTo>
                    <a:pt x="1728" y="576"/>
                  </a:lnTo>
                  <a:lnTo>
                    <a:pt x="1740" y="582"/>
                  </a:lnTo>
                  <a:lnTo>
                    <a:pt x="1764" y="582"/>
                  </a:lnTo>
                  <a:lnTo>
                    <a:pt x="1776" y="576"/>
                  </a:lnTo>
                  <a:lnTo>
                    <a:pt x="1794" y="576"/>
                  </a:lnTo>
                  <a:lnTo>
                    <a:pt x="1806" y="570"/>
                  </a:lnTo>
                  <a:lnTo>
                    <a:pt x="1812" y="558"/>
                  </a:lnTo>
                  <a:lnTo>
                    <a:pt x="1818" y="552"/>
                  </a:lnTo>
                  <a:lnTo>
                    <a:pt x="1818" y="528"/>
                  </a:lnTo>
                  <a:lnTo>
                    <a:pt x="1890" y="528"/>
                  </a:lnTo>
                  <a:lnTo>
                    <a:pt x="1914" y="504"/>
                  </a:lnTo>
                  <a:lnTo>
                    <a:pt x="1902" y="492"/>
                  </a:lnTo>
                  <a:lnTo>
                    <a:pt x="1896" y="480"/>
                  </a:lnTo>
                  <a:lnTo>
                    <a:pt x="1902" y="474"/>
                  </a:lnTo>
                  <a:lnTo>
                    <a:pt x="1938" y="456"/>
                  </a:lnTo>
                  <a:lnTo>
                    <a:pt x="1950" y="456"/>
                  </a:lnTo>
                  <a:lnTo>
                    <a:pt x="1950" y="438"/>
                  </a:lnTo>
                  <a:lnTo>
                    <a:pt x="1980" y="444"/>
                  </a:lnTo>
                  <a:lnTo>
                    <a:pt x="1998" y="426"/>
                  </a:lnTo>
                  <a:lnTo>
                    <a:pt x="2004" y="426"/>
                  </a:lnTo>
                  <a:lnTo>
                    <a:pt x="2010" y="420"/>
                  </a:lnTo>
                  <a:lnTo>
                    <a:pt x="2040" y="420"/>
                  </a:lnTo>
                  <a:lnTo>
                    <a:pt x="2052" y="426"/>
                  </a:lnTo>
                  <a:lnTo>
                    <a:pt x="2058" y="432"/>
                  </a:lnTo>
                  <a:lnTo>
                    <a:pt x="2094" y="432"/>
                  </a:lnTo>
                  <a:lnTo>
                    <a:pt x="2100" y="426"/>
                  </a:lnTo>
                  <a:lnTo>
                    <a:pt x="2100" y="420"/>
                  </a:lnTo>
                  <a:lnTo>
                    <a:pt x="2088" y="408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endParaRPr>
            </a:p>
          </p:txBody>
        </p:sp>
        <p:sp>
          <p:nvSpPr>
            <p:cNvPr id="88" name="Moldova" descr="© INSCALE GmbH, 05.05.2010&#10;http://www.presentationload.com/"/>
            <p:cNvSpPr>
              <a:spLocks/>
            </p:cNvSpPr>
            <p:nvPr/>
          </p:nvSpPr>
          <p:spPr bwMode="gray">
            <a:xfrm>
              <a:off x="5037829" y="3094928"/>
              <a:ext cx="69112" cy="73487"/>
            </a:xfrm>
            <a:custGeom>
              <a:avLst/>
              <a:gdLst>
                <a:gd name="T0" fmla="*/ 2147483647 w 216"/>
                <a:gd name="T1" fmla="*/ 2147483647 h 240"/>
                <a:gd name="T2" fmla="*/ 2147483647 w 216"/>
                <a:gd name="T3" fmla="*/ 2147483647 h 240"/>
                <a:gd name="T4" fmla="*/ 2147483647 w 216"/>
                <a:gd name="T5" fmla="*/ 2147483647 h 240"/>
                <a:gd name="T6" fmla="*/ 2147483647 w 216"/>
                <a:gd name="T7" fmla="*/ 2147483647 h 240"/>
                <a:gd name="T8" fmla="*/ 2147483647 w 216"/>
                <a:gd name="T9" fmla="*/ 2147483647 h 240"/>
                <a:gd name="T10" fmla="*/ 2147483647 w 216"/>
                <a:gd name="T11" fmla="*/ 2147483647 h 240"/>
                <a:gd name="T12" fmla="*/ 2147483647 w 216"/>
                <a:gd name="T13" fmla="*/ 2147483647 h 240"/>
                <a:gd name="T14" fmla="*/ 2147483647 w 216"/>
                <a:gd name="T15" fmla="*/ 2147483647 h 240"/>
                <a:gd name="T16" fmla="*/ 2147483647 w 216"/>
                <a:gd name="T17" fmla="*/ 2147483647 h 240"/>
                <a:gd name="T18" fmla="*/ 2147483647 w 216"/>
                <a:gd name="T19" fmla="*/ 2147483647 h 240"/>
                <a:gd name="T20" fmla="*/ 2147483647 w 216"/>
                <a:gd name="T21" fmla="*/ 2147483647 h 240"/>
                <a:gd name="T22" fmla="*/ 2147483647 w 216"/>
                <a:gd name="T23" fmla="*/ 2147483647 h 240"/>
                <a:gd name="T24" fmla="*/ 2147483647 w 216"/>
                <a:gd name="T25" fmla="*/ 2147483647 h 240"/>
                <a:gd name="T26" fmla="*/ 2147483647 w 216"/>
                <a:gd name="T27" fmla="*/ 2147483647 h 240"/>
                <a:gd name="T28" fmla="*/ 2147483647 w 216"/>
                <a:gd name="T29" fmla="*/ 2147483647 h 240"/>
                <a:gd name="T30" fmla="*/ 2147483647 w 216"/>
                <a:gd name="T31" fmla="*/ 2147483647 h 240"/>
                <a:gd name="T32" fmla="*/ 2147483647 w 216"/>
                <a:gd name="T33" fmla="*/ 2147483647 h 240"/>
                <a:gd name="T34" fmla="*/ 2147483647 w 216"/>
                <a:gd name="T35" fmla="*/ 2147483647 h 240"/>
                <a:gd name="T36" fmla="*/ 2147483647 w 216"/>
                <a:gd name="T37" fmla="*/ 2147483647 h 240"/>
                <a:gd name="T38" fmla="*/ 2147483647 w 216"/>
                <a:gd name="T39" fmla="*/ 2147483647 h 240"/>
                <a:gd name="T40" fmla="*/ 2147483647 w 216"/>
                <a:gd name="T41" fmla="*/ 2147483647 h 240"/>
                <a:gd name="T42" fmla="*/ 2147483647 w 216"/>
                <a:gd name="T43" fmla="*/ 2147483647 h 240"/>
                <a:gd name="T44" fmla="*/ 2147483647 w 216"/>
                <a:gd name="T45" fmla="*/ 2147483647 h 240"/>
                <a:gd name="T46" fmla="*/ 2147483647 w 216"/>
                <a:gd name="T47" fmla="*/ 2147483647 h 240"/>
                <a:gd name="T48" fmla="*/ 2147483647 w 216"/>
                <a:gd name="T49" fmla="*/ 2147483647 h 240"/>
                <a:gd name="T50" fmla="*/ 2147483647 w 216"/>
                <a:gd name="T51" fmla="*/ 2147483647 h 240"/>
                <a:gd name="T52" fmla="*/ 2147483647 w 216"/>
                <a:gd name="T53" fmla="*/ 2147483647 h 240"/>
                <a:gd name="T54" fmla="*/ 2147483647 w 216"/>
                <a:gd name="T55" fmla="*/ 2147483647 h 240"/>
                <a:gd name="T56" fmla="*/ 2147483647 w 216"/>
                <a:gd name="T57" fmla="*/ 2147483647 h 240"/>
                <a:gd name="T58" fmla="*/ 2147483647 w 216"/>
                <a:gd name="T59" fmla="*/ 2147483647 h 240"/>
                <a:gd name="T60" fmla="*/ 2147483647 w 216"/>
                <a:gd name="T61" fmla="*/ 0 h 240"/>
                <a:gd name="T62" fmla="*/ 2147483647 w 216"/>
                <a:gd name="T63" fmla="*/ 2147483647 h 240"/>
                <a:gd name="T64" fmla="*/ 2147483647 w 216"/>
                <a:gd name="T65" fmla="*/ 2147483647 h 240"/>
                <a:gd name="T66" fmla="*/ 2147483647 w 216"/>
                <a:gd name="T67" fmla="*/ 2147483647 h 240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216"/>
                <a:gd name="T103" fmla="*/ 0 h 240"/>
                <a:gd name="T104" fmla="*/ 216 w 216"/>
                <a:gd name="T105" fmla="*/ 240 h 240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216" h="240">
                  <a:moveTo>
                    <a:pt x="0" y="18"/>
                  </a:moveTo>
                  <a:lnTo>
                    <a:pt x="18" y="24"/>
                  </a:lnTo>
                  <a:lnTo>
                    <a:pt x="24" y="30"/>
                  </a:lnTo>
                  <a:lnTo>
                    <a:pt x="30" y="42"/>
                  </a:lnTo>
                  <a:lnTo>
                    <a:pt x="36" y="48"/>
                  </a:lnTo>
                  <a:lnTo>
                    <a:pt x="36" y="60"/>
                  </a:lnTo>
                  <a:lnTo>
                    <a:pt x="60" y="72"/>
                  </a:lnTo>
                  <a:lnTo>
                    <a:pt x="66" y="96"/>
                  </a:lnTo>
                  <a:lnTo>
                    <a:pt x="78" y="96"/>
                  </a:lnTo>
                  <a:lnTo>
                    <a:pt x="84" y="114"/>
                  </a:lnTo>
                  <a:lnTo>
                    <a:pt x="102" y="114"/>
                  </a:lnTo>
                  <a:lnTo>
                    <a:pt x="108" y="120"/>
                  </a:lnTo>
                  <a:lnTo>
                    <a:pt x="108" y="162"/>
                  </a:lnTo>
                  <a:lnTo>
                    <a:pt x="114" y="162"/>
                  </a:lnTo>
                  <a:lnTo>
                    <a:pt x="108" y="168"/>
                  </a:lnTo>
                  <a:lnTo>
                    <a:pt x="108" y="180"/>
                  </a:lnTo>
                  <a:lnTo>
                    <a:pt x="102" y="186"/>
                  </a:lnTo>
                  <a:lnTo>
                    <a:pt x="102" y="198"/>
                  </a:lnTo>
                  <a:lnTo>
                    <a:pt x="108" y="210"/>
                  </a:lnTo>
                  <a:lnTo>
                    <a:pt x="114" y="216"/>
                  </a:lnTo>
                  <a:lnTo>
                    <a:pt x="114" y="240"/>
                  </a:lnTo>
                  <a:lnTo>
                    <a:pt x="138" y="234"/>
                  </a:lnTo>
                  <a:lnTo>
                    <a:pt x="138" y="222"/>
                  </a:lnTo>
                  <a:lnTo>
                    <a:pt x="132" y="216"/>
                  </a:lnTo>
                  <a:lnTo>
                    <a:pt x="132" y="204"/>
                  </a:lnTo>
                  <a:lnTo>
                    <a:pt x="138" y="204"/>
                  </a:lnTo>
                  <a:lnTo>
                    <a:pt x="150" y="198"/>
                  </a:lnTo>
                  <a:lnTo>
                    <a:pt x="156" y="192"/>
                  </a:lnTo>
                  <a:lnTo>
                    <a:pt x="174" y="180"/>
                  </a:lnTo>
                  <a:lnTo>
                    <a:pt x="168" y="174"/>
                  </a:lnTo>
                  <a:lnTo>
                    <a:pt x="156" y="168"/>
                  </a:lnTo>
                  <a:lnTo>
                    <a:pt x="150" y="168"/>
                  </a:lnTo>
                  <a:lnTo>
                    <a:pt x="150" y="162"/>
                  </a:lnTo>
                  <a:lnTo>
                    <a:pt x="156" y="156"/>
                  </a:lnTo>
                  <a:lnTo>
                    <a:pt x="174" y="156"/>
                  </a:lnTo>
                  <a:lnTo>
                    <a:pt x="180" y="162"/>
                  </a:lnTo>
                  <a:lnTo>
                    <a:pt x="198" y="162"/>
                  </a:lnTo>
                  <a:lnTo>
                    <a:pt x="210" y="156"/>
                  </a:lnTo>
                  <a:lnTo>
                    <a:pt x="216" y="156"/>
                  </a:lnTo>
                  <a:lnTo>
                    <a:pt x="216" y="126"/>
                  </a:lnTo>
                  <a:lnTo>
                    <a:pt x="210" y="120"/>
                  </a:lnTo>
                  <a:lnTo>
                    <a:pt x="198" y="120"/>
                  </a:lnTo>
                  <a:lnTo>
                    <a:pt x="192" y="114"/>
                  </a:lnTo>
                  <a:lnTo>
                    <a:pt x="180" y="114"/>
                  </a:lnTo>
                  <a:lnTo>
                    <a:pt x="180" y="96"/>
                  </a:lnTo>
                  <a:lnTo>
                    <a:pt x="186" y="90"/>
                  </a:lnTo>
                  <a:lnTo>
                    <a:pt x="180" y="84"/>
                  </a:lnTo>
                  <a:lnTo>
                    <a:pt x="174" y="84"/>
                  </a:lnTo>
                  <a:lnTo>
                    <a:pt x="162" y="90"/>
                  </a:lnTo>
                  <a:lnTo>
                    <a:pt x="162" y="66"/>
                  </a:lnTo>
                  <a:lnTo>
                    <a:pt x="168" y="60"/>
                  </a:lnTo>
                  <a:lnTo>
                    <a:pt x="162" y="48"/>
                  </a:lnTo>
                  <a:lnTo>
                    <a:pt x="156" y="42"/>
                  </a:lnTo>
                  <a:lnTo>
                    <a:pt x="144" y="36"/>
                  </a:lnTo>
                  <a:lnTo>
                    <a:pt x="126" y="36"/>
                  </a:lnTo>
                  <a:lnTo>
                    <a:pt x="126" y="24"/>
                  </a:lnTo>
                  <a:lnTo>
                    <a:pt x="120" y="18"/>
                  </a:lnTo>
                  <a:lnTo>
                    <a:pt x="78" y="18"/>
                  </a:lnTo>
                  <a:lnTo>
                    <a:pt x="78" y="12"/>
                  </a:lnTo>
                  <a:lnTo>
                    <a:pt x="72" y="12"/>
                  </a:lnTo>
                  <a:lnTo>
                    <a:pt x="60" y="0"/>
                  </a:lnTo>
                  <a:lnTo>
                    <a:pt x="54" y="0"/>
                  </a:lnTo>
                  <a:lnTo>
                    <a:pt x="42" y="6"/>
                  </a:lnTo>
                  <a:lnTo>
                    <a:pt x="36" y="6"/>
                  </a:lnTo>
                  <a:lnTo>
                    <a:pt x="36" y="12"/>
                  </a:lnTo>
                  <a:lnTo>
                    <a:pt x="24" y="12"/>
                  </a:lnTo>
                  <a:lnTo>
                    <a:pt x="12" y="6"/>
                  </a:lnTo>
                  <a:lnTo>
                    <a:pt x="6" y="6"/>
                  </a:lnTo>
                  <a:lnTo>
                    <a:pt x="0" y="18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endParaRPr>
            </a:p>
          </p:txBody>
        </p:sp>
        <p:sp>
          <p:nvSpPr>
            <p:cNvPr id="89" name="Mexico" descr="© INSCALE GmbH, 05.05.2010&#10;http://www.presentationload.com/"/>
            <p:cNvSpPr>
              <a:spLocks/>
            </p:cNvSpPr>
            <p:nvPr/>
          </p:nvSpPr>
          <p:spPr bwMode="gray">
            <a:xfrm>
              <a:off x="1902219" y="3486861"/>
              <a:ext cx="604085" cy="453172"/>
            </a:xfrm>
            <a:custGeom>
              <a:avLst/>
              <a:gdLst>
                <a:gd name="T0" fmla="*/ 2147483647 w 1860"/>
                <a:gd name="T1" fmla="*/ 2147483647 h 1458"/>
                <a:gd name="T2" fmla="*/ 2147483647 w 1860"/>
                <a:gd name="T3" fmla="*/ 2147483647 h 1458"/>
                <a:gd name="T4" fmla="*/ 2147483647 w 1860"/>
                <a:gd name="T5" fmla="*/ 2147483647 h 1458"/>
                <a:gd name="T6" fmla="*/ 2147483647 w 1860"/>
                <a:gd name="T7" fmla="*/ 2147483647 h 1458"/>
                <a:gd name="T8" fmla="*/ 2147483647 w 1860"/>
                <a:gd name="T9" fmla="*/ 2147483647 h 1458"/>
                <a:gd name="T10" fmla="*/ 2147483647 w 1860"/>
                <a:gd name="T11" fmla="*/ 2147483647 h 1458"/>
                <a:gd name="T12" fmla="*/ 2147483647 w 1860"/>
                <a:gd name="T13" fmla="*/ 2147483647 h 1458"/>
                <a:gd name="T14" fmla="*/ 2147483647 w 1860"/>
                <a:gd name="T15" fmla="*/ 2147483647 h 1458"/>
                <a:gd name="T16" fmla="*/ 2147483647 w 1860"/>
                <a:gd name="T17" fmla="*/ 2147483647 h 1458"/>
                <a:gd name="T18" fmla="*/ 2147483647 w 1860"/>
                <a:gd name="T19" fmla="*/ 2147483647 h 1458"/>
                <a:gd name="T20" fmla="*/ 2147483647 w 1860"/>
                <a:gd name="T21" fmla="*/ 2147483647 h 1458"/>
                <a:gd name="T22" fmla="*/ 2147483647 w 1860"/>
                <a:gd name="T23" fmla="*/ 2147483647 h 1458"/>
                <a:gd name="T24" fmla="*/ 2147483647 w 1860"/>
                <a:gd name="T25" fmla="*/ 2147483647 h 1458"/>
                <a:gd name="T26" fmla="*/ 2147483647 w 1860"/>
                <a:gd name="T27" fmla="*/ 2147483647 h 1458"/>
                <a:gd name="T28" fmla="*/ 2147483647 w 1860"/>
                <a:gd name="T29" fmla="*/ 2147483647 h 1458"/>
                <a:gd name="T30" fmla="*/ 2147483647 w 1860"/>
                <a:gd name="T31" fmla="*/ 2147483647 h 1458"/>
                <a:gd name="T32" fmla="*/ 2147483647 w 1860"/>
                <a:gd name="T33" fmla="*/ 2147483647 h 1458"/>
                <a:gd name="T34" fmla="*/ 2147483647 w 1860"/>
                <a:gd name="T35" fmla="*/ 2147483647 h 1458"/>
                <a:gd name="T36" fmla="*/ 2147483647 w 1860"/>
                <a:gd name="T37" fmla="*/ 2147483647 h 1458"/>
                <a:gd name="T38" fmla="*/ 2147483647 w 1860"/>
                <a:gd name="T39" fmla="*/ 2147483647 h 1458"/>
                <a:gd name="T40" fmla="*/ 2147483647 w 1860"/>
                <a:gd name="T41" fmla="*/ 2147483647 h 1458"/>
                <a:gd name="T42" fmla="*/ 2147483647 w 1860"/>
                <a:gd name="T43" fmla="*/ 2147483647 h 1458"/>
                <a:gd name="T44" fmla="*/ 2147483647 w 1860"/>
                <a:gd name="T45" fmla="*/ 2147483647 h 1458"/>
                <a:gd name="T46" fmla="*/ 2147483647 w 1860"/>
                <a:gd name="T47" fmla="*/ 2147483647 h 1458"/>
                <a:gd name="T48" fmla="*/ 2147483647 w 1860"/>
                <a:gd name="T49" fmla="*/ 2147483647 h 1458"/>
                <a:gd name="T50" fmla="*/ 2147483647 w 1860"/>
                <a:gd name="T51" fmla="*/ 2147483647 h 1458"/>
                <a:gd name="T52" fmla="*/ 2147483647 w 1860"/>
                <a:gd name="T53" fmla="*/ 2147483647 h 1458"/>
                <a:gd name="T54" fmla="*/ 2147483647 w 1860"/>
                <a:gd name="T55" fmla="*/ 2147483647 h 1458"/>
                <a:gd name="T56" fmla="*/ 0 w 1860"/>
                <a:gd name="T57" fmla="*/ 2147483647 h 1458"/>
                <a:gd name="T58" fmla="*/ 2147483647 w 1860"/>
                <a:gd name="T59" fmla="*/ 2147483647 h 1458"/>
                <a:gd name="T60" fmla="*/ 2147483647 w 1860"/>
                <a:gd name="T61" fmla="*/ 2147483647 h 1458"/>
                <a:gd name="T62" fmla="*/ 2147483647 w 1860"/>
                <a:gd name="T63" fmla="*/ 2147483647 h 1458"/>
                <a:gd name="T64" fmla="*/ 2147483647 w 1860"/>
                <a:gd name="T65" fmla="*/ 2147483647 h 1458"/>
                <a:gd name="T66" fmla="*/ 2147483647 w 1860"/>
                <a:gd name="T67" fmla="*/ 2147483647 h 1458"/>
                <a:gd name="T68" fmla="*/ 2147483647 w 1860"/>
                <a:gd name="T69" fmla="*/ 2147483647 h 1458"/>
                <a:gd name="T70" fmla="*/ 2147483647 w 1860"/>
                <a:gd name="T71" fmla="*/ 2147483647 h 1458"/>
                <a:gd name="T72" fmla="*/ 2147483647 w 1860"/>
                <a:gd name="T73" fmla="*/ 2147483647 h 1458"/>
                <a:gd name="T74" fmla="*/ 2147483647 w 1860"/>
                <a:gd name="T75" fmla="*/ 2147483647 h 1458"/>
                <a:gd name="T76" fmla="*/ 2147483647 w 1860"/>
                <a:gd name="T77" fmla="*/ 2147483647 h 1458"/>
                <a:gd name="T78" fmla="*/ 2147483647 w 1860"/>
                <a:gd name="T79" fmla="*/ 2147483647 h 1458"/>
                <a:gd name="T80" fmla="*/ 2147483647 w 1860"/>
                <a:gd name="T81" fmla="*/ 2147483647 h 1458"/>
                <a:gd name="T82" fmla="*/ 2147483647 w 1860"/>
                <a:gd name="T83" fmla="*/ 2147483647 h 1458"/>
                <a:gd name="T84" fmla="*/ 2147483647 w 1860"/>
                <a:gd name="T85" fmla="*/ 2147483647 h 1458"/>
                <a:gd name="T86" fmla="*/ 2147483647 w 1860"/>
                <a:gd name="T87" fmla="*/ 2147483647 h 1458"/>
                <a:gd name="T88" fmla="*/ 2147483647 w 1860"/>
                <a:gd name="T89" fmla="*/ 2147483647 h 1458"/>
                <a:gd name="T90" fmla="*/ 2147483647 w 1860"/>
                <a:gd name="T91" fmla="*/ 2147483647 h 1458"/>
                <a:gd name="T92" fmla="*/ 2147483647 w 1860"/>
                <a:gd name="T93" fmla="*/ 2147483647 h 1458"/>
                <a:gd name="T94" fmla="*/ 2147483647 w 1860"/>
                <a:gd name="T95" fmla="*/ 2147483647 h 1458"/>
                <a:gd name="T96" fmla="*/ 2147483647 w 1860"/>
                <a:gd name="T97" fmla="*/ 2147483647 h 1458"/>
                <a:gd name="T98" fmla="*/ 2147483647 w 1860"/>
                <a:gd name="T99" fmla="*/ 2147483647 h 1458"/>
                <a:gd name="T100" fmla="*/ 2147483647 w 1860"/>
                <a:gd name="T101" fmla="*/ 2147483647 h 1458"/>
                <a:gd name="T102" fmla="*/ 2147483647 w 1860"/>
                <a:gd name="T103" fmla="*/ 2147483647 h 1458"/>
                <a:gd name="T104" fmla="*/ 2147483647 w 1860"/>
                <a:gd name="T105" fmla="*/ 2147483647 h 1458"/>
                <a:gd name="T106" fmla="*/ 2147483647 w 1860"/>
                <a:gd name="T107" fmla="*/ 2147483647 h 1458"/>
                <a:gd name="T108" fmla="*/ 2147483647 w 1860"/>
                <a:gd name="T109" fmla="*/ 2147483647 h 1458"/>
                <a:gd name="T110" fmla="*/ 2147483647 w 1860"/>
                <a:gd name="T111" fmla="*/ 2147483647 h 1458"/>
                <a:gd name="T112" fmla="*/ 2147483647 w 1860"/>
                <a:gd name="T113" fmla="*/ 2147483647 h 1458"/>
                <a:gd name="T114" fmla="*/ 2147483647 w 1860"/>
                <a:gd name="T115" fmla="*/ 2147483647 h 1458"/>
                <a:gd name="T116" fmla="*/ 2147483647 w 1860"/>
                <a:gd name="T117" fmla="*/ 2147483647 h 1458"/>
                <a:gd name="T118" fmla="*/ 2147483647 w 1860"/>
                <a:gd name="T119" fmla="*/ 2147483647 h 1458"/>
                <a:gd name="T120" fmla="*/ 2147483647 w 1860"/>
                <a:gd name="T121" fmla="*/ 2147483647 h 1458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1860"/>
                <a:gd name="T184" fmla="*/ 0 h 1458"/>
                <a:gd name="T185" fmla="*/ 1860 w 1860"/>
                <a:gd name="T186" fmla="*/ 1458 h 1458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1860" h="1458">
                  <a:moveTo>
                    <a:pt x="1422" y="1440"/>
                  </a:moveTo>
                  <a:lnTo>
                    <a:pt x="1422" y="1380"/>
                  </a:lnTo>
                  <a:lnTo>
                    <a:pt x="1452" y="1332"/>
                  </a:lnTo>
                  <a:lnTo>
                    <a:pt x="1542" y="1338"/>
                  </a:lnTo>
                  <a:lnTo>
                    <a:pt x="1542" y="1320"/>
                  </a:lnTo>
                  <a:lnTo>
                    <a:pt x="1548" y="1320"/>
                  </a:lnTo>
                  <a:lnTo>
                    <a:pt x="1554" y="1314"/>
                  </a:lnTo>
                  <a:lnTo>
                    <a:pt x="1554" y="1302"/>
                  </a:lnTo>
                  <a:lnTo>
                    <a:pt x="1536" y="1302"/>
                  </a:lnTo>
                  <a:lnTo>
                    <a:pt x="1530" y="1278"/>
                  </a:lnTo>
                  <a:lnTo>
                    <a:pt x="1524" y="1278"/>
                  </a:lnTo>
                  <a:lnTo>
                    <a:pt x="1512" y="1272"/>
                  </a:lnTo>
                  <a:lnTo>
                    <a:pt x="1506" y="1272"/>
                  </a:lnTo>
                  <a:lnTo>
                    <a:pt x="1500" y="1266"/>
                  </a:lnTo>
                  <a:lnTo>
                    <a:pt x="1494" y="1254"/>
                  </a:lnTo>
                  <a:lnTo>
                    <a:pt x="1494" y="1248"/>
                  </a:lnTo>
                  <a:lnTo>
                    <a:pt x="1482" y="1242"/>
                  </a:lnTo>
                  <a:lnTo>
                    <a:pt x="1506" y="1242"/>
                  </a:lnTo>
                  <a:lnTo>
                    <a:pt x="1518" y="1236"/>
                  </a:lnTo>
                  <a:lnTo>
                    <a:pt x="1524" y="1236"/>
                  </a:lnTo>
                  <a:lnTo>
                    <a:pt x="1524" y="1212"/>
                  </a:lnTo>
                  <a:lnTo>
                    <a:pt x="1518" y="1200"/>
                  </a:lnTo>
                  <a:lnTo>
                    <a:pt x="1518" y="1188"/>
                  </a:lnTo>
                  <a:lnTo>
                    <a:pt x="1650" y="1194"/>
                  </a:lnTo>
                  <a:lnTo>
                    <a:pt x="1656" y="1182"/>
                  </a:lnTo>
                  <a:lnTo>
                    <a:pt x="1656" y="1176"/>
                  </a:lnTo>
                  <a:lnTo>
                    <a:pt x="1662" y="1176"/>
                  </a:lnTo>
                  <a:lnTo>
                    <a:pt x="1668" y="1182"/>
                  </a:lnTo>
                  <a:lnTo>
                    <a:pt x="1668" y="1188"/>
                  </a:lnTo>
                  <a:lnTo>
                    <a:pt x="1674" y="1188"/>
                  </a:lnTo>
                  <a:lnTo>
                    <a:pt x="1680" y="1182"/>
                  </a:lnTo>
                  <a:lnTo>
                    <a:pt x="1692" y="1176"/>
                  </a:lnTo>
                  <a:lnTo>
                    <a:pt x="1698" y="1164"/>
                  </a:lnTo>
                  <a:lnTo>
                    <a:pt x="1698" y="1152"/>
                  </a:lnTo>
                  <a:lnTo>
                    <a:pt x="1704" y="1146"/>
                  </a:lnTo>
                  <a:lnTo>
                    <a:pt x="1704" y="1140"/>
                  </a:lnTo>
                  <a:lnTo>
                    <a:pt x="1710" y="1152"/>
                  </a:lnTo>
                  <a:lnTo>
                    <a:pt x="1746" y="1116"/>
                  </a:lnTo>
                  <a:lnTo>
                    <a:pt x="1746" y="1122"/>
                  </a:lnTo>
                  <a:lnTo>
                    <a:pt x="1740" y="1128"/>
                  </a:lnTo>
                  <a:lnTo>
                    <a:pt x="1740" y="1146"/>
                  </a:lnTo>
                  <a:lnTo>
                    <a:pt x="1746" y="1152"/>
                  </a:lnTo>
                  <a:lnTo>
                    <a:pt x="1758" y="1152"/>
                  </a:lnTo>
                  <a:lnTo>
                    <a:pt x="1782" y="1086"/>
                  </a:lnTo>
                  <a:lnTo>
                    <a:pt x="1770" y="1074"/>
                  </a:lnTo>
                  <a:lnTo>
                    <a:pt x="1794" y="1068"/>
                  </a:lnTo>
                  <a:lnTo>
                    <a:pt x="1794" y="1056"/>
                  </a:lnTo>
                  <a:lnTo>
                    <a:pt x="1776" y="1050"/>
                  </a:lnTo>
                  <a:lnTo>
                    <a:pt x="1794" y="1032"/>
                  </a:lnTo>
                  <a:lnTo>
                    <a:pt x="1800" y="1008"/>
                  </a:lnTo>
                  <a:lnTo>
                    <a:pt x="1806" y="996"/>
                  </a:lnTo>
                  <a:lnTo>
                    <a:pt x="1818" y="990"/>
                  </a:lnTo>
                  <a:lnTo>
                    <a:pt x="1824" y="978"/>
                  </a:lnTo>
                  <a:lnTo>
                    <a:pt x="1836" y="966"/>
                  </a:lnTo>
                  <a:lnTo>
                    <a:pt x="1842" y="954"/>
                  </a:lnTo>
                  <a:lnTo>
                    <a:pt x="1848" y="948"/>
                  </a:lnTo>
                  <a:lnTo>
                    <a:pt x="1854" y="936"/>
                  </a:lnTo>
                  <a:lnTo>
                    <a:pt x="1854" y="930"/>
                  </a:lnTo>
                  <a:lnTo>
                    <a:pt x="1860" y="918"/>
                  </a:lnTo>
                  <a:lnTo>
                    <a:pt x="1860" y="900"/>
                  </a:lnTo>
                  <a:lnTo>
                    <a:pt x="1854" y="894"/>
                  </a:lnTo>
                  <a:lnTo>
                    <a:pt x="1818" y="894"/>
                  </a:lnTo>
                  <a:lnTo>
                    <a:pt x="1812" y="900"/>
                  </a:lnTo>
                  <a:lnTo>
                    <a:pt x="1800" y="900"/>
                  </a:lnTo>
                  <a:lnTo>
                    <a:pt x="1794" y="894"/>
                  </a:lnTo>
                  <a:lnTo>
                    <a:pt x="1782" y="894"/>
                  </a:lnTo>
                  <a:lnTo>
                    <a:pt x="1770" y="888"/>
                  </a:lnTo>
                  <a:lnTo>
                    <a:pt x="1746" y="888"/>
                  </a:lnTo>
                  <a:lnTo>
                    <a:pt x="1734" y="894"/>
                  </a:lnTo>
                  <a:lnTo>
                    <a:pt x="1716" y="900"/>
                  </a:lnTo>
                  <a:lnTo>
                    <a:pt x="1698" y="900"/>
                  </a:lnTo>
                  <a:lnTo>
                    <a:pt x="1686" y="906"/>
                  </a:lnTo>
                  <a:lnTo>
                    <a:pt x="1668" y="906"/>
                  </a:lnTo>
                  <a:lnTo>
                    <a:pt x="1656" y="912"/>
                  </a:lnTo>
                  <a:lnTo>
                    <a:pt x="1626" y="912"/>
                  </a:lnTo>
                  <a:lnTo>
                    <a:pt x="1614" y="918"/>
                  </a:lnTo>
                  <a:lnTo>
                    <a:pt x="1608" y="924"/>
                  </a:lnTo>
                  <a:lnTo>
                    <a:pt x="1596" y="948"/>
                  </a:lnTo>
                  <a:lnTo>
                    <a:pt x="1590" y="966"/>
                  </a:lnTo>
                  <a:lnTo>
                    <a:pt x="1590" y="1026"/>
                  </a:lnTo>
                  <a:lnTo>
                    <a:pt x="1572" y="1032"/>
                  </a:lnTo>
                  <a:lnTo>
                    <a:pt x="1572" y="1062"/>
                  </a:lnTo>
                  <a:lnTo>
                    <a:pt x="1566" y="1074"/>
                  </a:lnTo>
                  <a:lnTo>
                    <a:pt x="1542" y="1086"/>
                  </a:lnTo>
                  <a:lnTo>
                    <a:pt x="1524" y="1098"/>
                  </a:lnTo>
                  <a:lnTo>
                    <a:pt x="1512" y="1110"/>
                  </a:lnTo>
                  <a:lnTo>
                    <a:pt x="1512" y="1122"/>
                  </a:lnTo>
                  <a:lnTo>
                    <a:pt x="1506" y="1128"/>
                  </a:lnTo>
                  <a:lnTo>
                    <a:pt x="1506" y="1140"/>
                  </a:lnTo>
                  <a:lnTo>
                    <a:pt x="1500" y="1146"/>
                  </a:lnTo>
                  <a:lnTo>
                    <a:pt x="1488" y="1146"/>
                  </a:lnTo>
                  <a:lnTo>
                    <a:pt x="1476" y="1134"/>
                  </a:lnTo>
                  <a:lnTo>
                    <a:pt x="1476" y="1128"/>
                  </a:lnTo>
                  <a:lnTo>
                    <a:pt x="1470" y="1122"/>
                  </a:lnTo>
                  <a:lnTo>
                    <a:pt x="1440" y="1122"/>
                  </a:lnTo>
                  <a:lnTo>
                    <a:pt x="1416" y="1128"/>
                  </a:lnTo>
                  <a:lnTo>
                    <a:pt x="1392" y="1140"/>
                  </a:lnTo>
                  <a:lnTo>
                    <a:pt x="1356" y="1140"/>
                  </a:lnTo>
                  <a:lnTo>
                    <a:pt x="1338" y="1146"/>
                  </a:lnTo>
                  <a:lnTo>
                    <a:pt x="1290" y="1170"/>
                  </a:lnTo>
                  <a:lnTo>
                    <a:pt x="1284" y="1170"/>
                  </a:lnTo>
                  <a:lnTo>
                    <a:pt x="1272" y="1158"/>
                  </a:lnTo>
                  <a:lnTo>
                    <a:pt x="1266" y="1146"/>
                  </a:lnTo>
                  <a:lnTo>
                    <a:pt x="1266" y="1140"/>
                  </a:lnTo>
                  <a:lnTo>
                    <a:pt x="1260" y="1128"/>
                  </a:lnTo>
                  <a:lnTo>
                    <a:pt x="1242" y="1128"/>
                  </a:lnTo>
                  <a:lnTo>
                    <a:pt x="1224" y="1122"/>
                  </a:lnTo>
                  <a:lnTo>
                    <a:pt x="1194" y="1122"/>
                  </a:lnTo>
                  <a:lnTo>
                    <a:pt x="1194" y="1104"/>
                  </a:lnTo>
                  <a:lnTo>
                    <a:pt x="1188" y="1092"/>
                  </a:lnTo>
                  <a:lnTo>
                    <a:pt x="1176" y="1080"/>
                  </a:lnTo>
                  <a:lnTo>
                    <a:pt x="1170" y="1068"/>
                  </a:lnTo>
                  <a:lnTo>
                    <a:pt x="1164" y="1062"/>
                  </a:lnTo>
                  <a:lnTo>
                    <a:pt x="1164" y="1026"/>
                  </a:lnTo>
                  <a:lnTo>
                    <a:pt x="1128" y="966"/>
                  </a:lnTo>
                  <a:lnTo>
                    <a:pt x="1122" y="924"/>
                  </a:lnTo>
                  <a:lnTo>
                    <a:pt x="1110" y="894"/>
                  </a:lnTo>
                  <a:lnTo>
                    <a:pt x="1104" y="804"/>
                  </a:lnTo>
                  <a:lnTo>
                    <a:pt x="1110" y="798"/>
                  </a:lnTo>
                  <a:lnTo>
                    <a:pt x="1122" y="774"/>
                  </a:lnTo>
                  <a:lnTo>
                    <a:pt x="1128" y="768"/>
                  </a:lnTo>
                  <a:lnTo>
                    <a:pt x="1128" y="654"/>
                  </a:lnTo>
                  <a:lnTo>
                    <a:pt x="1152" y="648"/>
                  </a:lnTo>
                  <a:lnTo>
                    <a:pt x="1152" y="612"/>
                  </a:lnTo>
                  <a:lnTo>
                    <a:pt x="1158" y="600"/>
                  </a:lnTo>
                  <a:lnTo>
                    <a:pt x="1158" y="594"/>
                  </a:lnTo>
                  <a:lnTo>
                    <a:pt x="1164" y="588"/>
                  </a:lnTo>
                  <a:lnTo>
                    <a:pt x="1176" y="588"/>
                  </a:lnTo>
                  <a:lnTo>
                    <a:pt x="1182" y="594"/>
                  </a:lnTo>
                  <a:lnTo>
                    <a:pt x="1188" y="594"/>
                  </a:lnTo>
                  <a:lnTo>
                    <a:pt x="1188" y="588"/>
                  </a:lnTo>
                  <a:lnTo>
                    <a:pt x="1194" y="576"/>
                  </a:lnTo>
                  <a:lnTo>
                    <a:pt x="1194" y="564"/>
                  </a:lnTo>
                  <a:lnTo>
                    <a:pt x="1200" y="558"/>
                  </a:lnTo>
                  <a:lnTo>
                    <a:pt x="1206" y="546"/>
                  </a:lnTo>
                  <a:lnTo>
                    <a:pt x="1206" y="540"/>
                  </a:lnTo>
                  <a:lnTo>
                    <a:pt x="1206" y="546"/>
                  </a:lnTo>
                  <a:lnTo>
                    <a:pt x="1182" y="546"/>
                  </a:lnTo>
                  <a:lnTo>
                    <a:pt x="1176" y="534"/>
                  </a:lnTo>
                  <a:lnTo>
                    <a:pt x="1176" y="528"/>
                  </a:lnTo>
                  <a:lnTo>
                    <a:pt x="1134" y="528"/>
                  </a:lnTo>
                  <a:lnTo>
                    <a:pt x="1122" y="516"/>
                  </a:lnTo>
                  <a:lnTo>
                    <a:pt x="1110" y="516"/>
                  </a:lnTo>
                  <a:lnTo>
                    <a:pt x="1092" y="510"/>
                  </a:lnTo>
                  <a:lnTo>
                    <a:pt x="1080" y="498"/>
                  </a:lnTo>
                  <a:lnTo>
                    <a:pt x="1080" y="468"/>
                  </a:lnTo>
                  <a:lnTo>
                    <a:pt x="1068" y="456"/>
                  </a:lnTo>
                  <a:lnTo>
                    <a:pt x="1068" y="420"/>
                  </a:lnTo>
                  <a:lnTo>
                    <a:pt x="1074" y="420"/>
                  </a:lnTo>
                  <a:lnTo>
                    <a:pt x="1080" y="414"/>
                  </a:lnTo>
                  <a:lnTo>
                    <a:pt x="1080" y="408"/>
                  </a:lnTo>
                  <a:lnTo>
                    <a:pt x="1068" y="396"/>
                  </a:lnTo>
                  <a:lnTo>
                    <a:pt x="1056" y="390"/>
                  </a:lnTo>
                  <a:lnTo>
                    <a:pt x="1050" y="384"/>
                  </a:lnTo>
                  <a:lnTo>
                    <a:pt x="1050" y="360"/>
                  </a:lnTo>
                  <a:lnTo>
                    <a:pt x="1038" y="354"/>
                  </a:lnTo>
                  <a:lnTo>
                    <a:pt x="1032" y="342"/>
                  </a:lnTo>
                  <a:lnTo>
                    <a:pt x="1032" y="330"/>
                  </a:lnTo>
                  <a:lnTo>
                    <a:pt x="1038" y="318"/>
                  </a:lnTo>
                  <a:lnTo>
                    <a:pt x="1038" y="294"/>
                  </a:lnTo>
                  <a:lnTo>
                    <a:pt x="1026" y="282"/>
                  </a:lnTo>
                  <a:lnTo>
                    <a:pt x="1020" y="270"/>
                  </a:lnTo>
                  <a:lnTo>
                    <a:pt x="1008" y="258"/>
                  </a:lnTo>
                  <a:lnTo>
                    <a:pt x="1002" y="246"/>
                  </a:lnTo>
                  <a:lnTo>
                    <a:pt x="996" y="240"/>
                  </a:lnTo>
                  <a:lnTo>
                    <a:pt x="990" y="228"/>
                  </a:lnTo>
                  <a:lnTo>
                    <a:pt x="948" y="228"/>
                  </a:lnTo>
                  <a:lnTo>
                    <a:pt x="930" y="222"/>
                  </a:lnTo>
                  <a:lnTo>
                    <a:pt x="930" y="228"/>
                  </a:lnTo>
                  <a:lnTo>
                    <a:pt x="912" y="228"/>
                  </a:lnTo>
                  <a:lnTo>
                    <a:pt x="900" y="240"/>
                  </a:lnTo>
                  <a:lnTo>
                    <a:pt x="888" y="264"/>
                  </a:lnTo>
                  <a:lnTo>
                    <a:pt x="876" y="276"/>
                  </a:lnTo>
                  <a:lnTo>
                    <a:pt x="852" y="288"/>
                  </a:lnTo>
                  <a:lnTo>
                    <a:pt x="840" y="288"/>
                  </a:lnTo>
                  <a:lnTo>
                    <a:pt x="822" y="276"/>
                  </a:lnTo>
                  <a:lnTo>
                    <a:pt x="810" y="270"/>
                  </a:lnTo>
                  <a:lnTo>
                    <a:pt x="780" y="240"/>
                  </a:lnTo>
                  <a:lnTo>
                    <a:pt x="780" y="228"/>
                  </a:lnTo>
                  <a:lnTo>
                    <a:pt x="786" y="216"/>
                  </a:lnTo>
                  <a:lnTo>
                    <a:pt x="786" y="174"/>
                  </a:lnTo>
                  <a:lnTo>
                    <a:pt x="780" y="162"/>
                  </a:lnTo>
                  <a:lnTo>
                    <a:pt x="768" y="150"/>
                  </a:lnTo>
                  <a:lnTo>
                    <a:pt x="756" y="144"/>
                  </a:lnTo>
                  <a:lnTo>
                    <a:pt x="744" y="144"/>
                  </a:lnTo>
                  <a:lnTo>
                    <a:pt x="738" y="114"/>
                  </a:lnTo>
                  <a:lnTo>
                    <a:pt x="708" y="102"/>
                  </a:lnTo>
                  <a:lnTo>
                    <a:pt x="708" y="78"/>
                  </a:lnTo>
                  <a:lnTo>
                    <a:pt x="696" y="66"/>
                  </a:lnTo>
                  <a:lnTo>
                    <a:pt x="582" y="66"/>
                  </a:lnTo>
                  <a:lnTo>
                    <a:pt x="576" y="72"/>
                  </a:lnTo>
                  <a:lnTo>
                    <a:pt x="576" y="90"/>
                  </a:lnTo>
                  <a:lnTo>
                    <a:pt x="570" y="102"/>
                  </a:lnTo>
                  <a:lnTo>
                    <a:pt x="570" y="108"/>
                  </a:lnTo>
                  <a:lnTo>
                    <a:pt x="366" y="108"/>
                  </a:lnTo>
                  <a:lnTo>
                    <a:pt x="156" y="12"/>
                  </a:lnTo>
                  <a:lnTo>
                    <a:pt x="150" y="12"/>
                  </a:lnTo>
                  <a:lnTo>
                    <a:pt x="150" y="6"/>
                  </a:lnTo>
                  <a:lnTo>
                    <a:pt x="156" y="0"/>
                  </a:lnTo>
                  <a:lnTo>
                    <a:pt x="12" y="6"/>
                  </a:lnTo>
                  <a:lnTo>
                    <a:pt x="6" y="0"/>
                  </a:lnTo>
                  <a:lnTo>
                    <a:pt x="0" y="18"/>
                  </a:lnTo>
                  <a:lnTo>
                    <a:pt x="0" y="48"/>
                  </a:lnTo>
                  <a:lnTo>
                    <a:pt x="6" y="60"/>
                  </a:lnTo>
                  <a:lnTo>
                    <a:pt x="12" y="66"/>
                  </a:lnTo>
                  <a:lnTo>
                    <a:pt x="18" y="78"/>
                  </a:lnTo>
                  <a:lnTo>
                    <a:pt x="0" y="90"/>
                  </a:lnTo>
                  <a:lnTo>
                    <a:pt x="12" y="114"/>
                  </a:lnTo>
                  <a:lnTo>
                    <a:pt x="6" y="126"/>
                  </a:lnTo>
                  <a:lnTo>
                    <a:pt x="24" y="144"/>
                  </a:lnTo>
                  <a:lnTo>
                    <a:pt x="6" y="174"/>
                  </a:lnTo>
                  <a:lnTo>
                    <a:pt x="18" y="180"/>
                  </a:lnTo>
                  <a:lnTo>
                    <a:pt x="18" y="210"/>
                  </a:lnTo>
                  <a:lnTo>
                    <a:pt x="24" y="228"/>
                  </a:lnTo>
                  <a:lnTo>
                    <a:pt x="24" y="240"/>
                  </a:lnTo>
                  <a:lnTo>
                    <a:pt x="30" y="252"/>
                  </a:lnTo>
                  <a:lnTo>
                    <a:pt x="42" y="264"/>
                  </a:lnTo>
                  <a:lnTo>
                    <a:pt x="60" y="264"/>
                  </a:lnTo>
                  <a:lnTo>
                    <a:pt x="60" y="270"/>
                  </a:lnTo>
                  <a:lnTo>
                    <a:pt x="66" y="276"/>
                  </a:lnTo>
                  <a:lnTo>
                    <a:pt x="72" y="288"/>
                  </a:lnTo>
                  <a:lnTo>
                    <a:pt x="84" y="300"/>
                  </a:lnTo>
                  <a:lnTo>
                    <a:pt x="90" y="318"/>
                  </a:lnTo>
                  <a:lnTo>
                    <a:pt x="96" y="330"/>
                  </a:lnTo>
                  <a:lnTo>
                    <a:pt x="96" y="342"/>
                  </a:lnTo>
                  <a:lnTo>
                    <a:pt x="78" y="378"/>
                  </a:lnTo>
                  <a:lnTo>
                    <a:pt x="72" y="384"/>
                  </a:lnTo>
                  <a:lnTo>
                    <a:pt x="72" y="390"/>
                  </a:lnTo>
                  <a:lnTo>
                    <a:pt x="84" y="396"/>
                  </a:lnTo>
                  <a:lnTo>
                    <a:pt x="72" y="414"/>
                  </a:lnTo>
                  <a:lnTo>
                    <a:pt x="60" y="396"/>
                  </a:lnTo>
                  <a:lnTo>
                    <a:pt x="12" y="390"/>
                  </a:lnTo>
                  <a:lnTo>
                    <a:pt x="36" y="414"/>
                  </a:lnTo>
                  <a:lnTo>
                    <a:pt x="42" y="438"/>
                  </a:lnTo>
                  <a:lnTo>
                    <a:pt x="66" y="444"/>
                  </a:lnTo>
                  <a:lnTo>
                    <a:pt x="78" y="456"/>
                  </a:lnTo>
                  <a:lnTo>
                    <a:pt x="84" y="468"/>
                  </a:lnTo>
                  <a:lnTo>
                    <a:pt x="90" y="474"/>
                  </a:lnTo>
                  <a:lnTo>
                    <a:pt x="96" y="474"/>
                  </a:lnTo>
                  <a:lnTo>
                    <a:pt x="102" y="468"/>
                  </a:lnTo>
                  <a:lnTo>
                    <a:pt x="108" y="468"/>
                  </a:lnTo>
                  <a:lnTo>
                    <a:pt x="120" y="462"/>
                  </a:lnTo>
                  <a:lnTo>
                    <a:pt x="126" y="456"/>
                  </a:lnTo>
                  <a:lnTo>
                    <a:pt x="126" y="480"/>
                  </a:lnTo>
                  <a:lnTo>
                    <a:pt x="144" y="516"/>
                  </a:lnTo>
                  <a:lnTo>
                    <a:pt x="156" y="528"/>
                  </a:lnTo>
                  <a:lnTo>
                    <a:pt x="168" y="552"/>
                  </a:lnTo>
                  <a:lnTo>
                    <a:pt x="168" y="564"/>
                  </a:lnTo>
                  <a:lnTo>
                    <a:pt x="156" y="588"/>
                  </a:lnTo>
                  <a:lnTo>
                    <a:pt x="150" y="606"/>
                  </a:lnTo>
                  <a:lnTo>
                    <a:pt x="150" y="618"/>
                  </a:lnTo>
                  <a:lnTo>
                    <a:pt x="180" y="648"/>
                  </a:lnTo>
                  <a:lnTo>
                    <a:pt x="192" y="666"/>
                  </a:lnTo>
                  <a:lnTo>
                    <a:pt x="222" y="696"/>
                  </a:lnTo>
                  <a:lnTo>
                    <a:pt x="234" y="714"/>
                  </a:lnTo>
                  <a:lnTo>
                    <a:pt x="264" y="744"/>
                  </a:lnTo>
                  <a:lnTo>
                    <a:pt x="258" y="750"/>
                  </a:lnTo>
                  <a:lnTo>
                    <a:pt x="258" y="762"/>
                  </a:lnTo>
                  <a:lnTo>
                    <a:pt x="252" y="768"/>
                  </a:lnTo>
                  <a:lnTo>
                    <a:pt x="252" y="780"/>
                  </a:lnTo>
                  <a:lnTo>
                    <a:pt x="258" y="786"/>
                  </a:lnTo>
                  <a:lnTo>
                    <a:pt x="276" y="786"/>
                  </a:lnTo>
                  <a:lnTo>
                    <a:pt x="288" y="780"/>
                  </a:lnTo>
                  <a:lnTo>
                    <a:pt x="294" y="768"/>
                  </a:lnTo>
                  <a:lnTo>
                    <a:pt x="306" y="762"/>
                  </a:lnTo>
                  <a:lnTo>
                    <a:pt x="312" y="756"/>
                  </a:lnTo>
                  <a:lnTo>
                    <a:pt x="306" y="738"/>
                  </a:lnTo>
                  <a:lnTo>
                    <a:pt x="306" y="732"/>
                  </a:lnTo>
                  <a:lnTo>
                    <a:pt x="300" y="726"/>
                  </a:lnTo>
                  <a:lnTo>
                    <a:pt x="300" y="708"/>
                  </a:lnTo>
                  <a:lnTo>
                    <a:pt x="288" y="684"/>
                  </a:lnTo>
                  <a:lnTo>
                    <a:pt x="282" y="678"/>
                  </a:lnTo>
                  <a:lnTo>
                    <a:pt x="258" y="678"/>
                  </a:lnTo>
                  <a:lnTo>
                    <a:pt x="240" y="648"/>
                  </a:lnTo>
                  <a:lnTo>
                    <a:pt x="240" y="576"/>
                  </a:lnTo>
                  <a:lnTo>
                    <a:pt x="222" y="546"/>
                  </a:lnTo>
                  <a:lnTo>
                    <a:pt x="228" y="534"/>
                  </a:lnTo>
                  <a:lnTo>
                    <a:pt x="228" y="528"/>
                  </a:lnTo>
                  <a:lnTo>
                    <a:pt x="234" y="516"/>
                  </a:lnTo>
                  <a:lnTo>
                    <a:pt x="234" y="492"/>
                  </a:lnTo>
                  <a:lnTo>
                    <a:pt x="228" y="486"/>
                  </a:lnTo>
                  <a:lnTo>
                    <a:pt x="216" y="480"/>
                  </a:lnTo>
                  <a:lnTo>
                    <a:pt x="210" y="474"/>
                  </a:lnTo>
                  <a:lnTo>
                    <a:pt x="198" y="474"/>
                  </a:lnTo>
                  <a:lnTo>
                    <a:pt x="198" y="432"/>
                  </a:lnTo>
                  <a:lnTo>
                    <a:pt x="168" y="396"/>
                  </a:lnTo>
                  <a:lnTo>
                    <a:pt x="174" y="336"/>
                  </a:lnTo>
                  <a:lnTo>
                    <a:pt x="168" y="330"/>
                  </a:lnTo>
                  <a:lnTo>
                    <a:pt x="162" y="318"/>
                  </a:lnTo>
                  <a:lnTo>
                    <a:pt x="144" y="300"/>
                  </a:lnTo>
                  <a:lnTo>
                    <a:pt x="138" y="288"/>
                  </a:lnTo>
                  <a:lnTo>
                    <a:pt x="138" y="276"/>
                  </a:lnTo>
                  <a:lnTo>
                    <a:pt x="132" y="264"/>
                  </a:lnTo>
                  <a:lnTo>
                    <a:pt x="132" y="246"/>
                  </a:lnTo>
                  <a:lnTo>
                    <a:pt x="126" y="240"/>
                  </a:lnTo>
                  <a:lnTo>
                    <a:pt x="120" y="228"/>
                  </a:lnTo>
                  <a:lnTo>
                    <a:pt x="108" y="216"/>
                  </a:lnTo>
                  <a:lnTo>
                    <a:pt x="102" y="204"/>
                  </a:lnTo>
                  <a:lnTo>
                    <a:pt x="96" y="198"/>
                  </a:lnTo>
                  <a:lnTo>
                    <a:pt x="96" y="192"/>
                  </a:lnTo>
                  <a:lnTo>
                    <a:pt x="102" y="186"/>
                  </a:lnTo>
                  <a:lnTo>
                    <a:pt x="114" y="162"/>
                  </a:lnTo>
                  <a:lnTo>
                    <a:pt x="114" y="114"/>
                  </a:lnTo>
                  <a:lnTo>
                    <a:pt x="120" y="108"/>
                  </a:lnTo>
                  <a:lnTo>
                    <a:pt x="126" y="96"/>
                  </a:lnTo>
                  <a:lnTo>
                    <a:pt x="126" y="60"/>
                  </a:lnTo>
                  <a:lnTo>
                    <a:pt x="132" y="66"/>
                  </a:lnTo>
                  <a:lnTo>
                    <a:pt x="144" y="72"/>
                  </a:lnTo>
                  <a:lnTo>
                    <a:pt x="150" y="84"/>
                  </a:lnTo>
                  <a:lnTo>
                    <a:pt x="162" y="90"/>
                  </a:lnTo>
                  <a:lnTo>
                    <a:pt x="180" y="90"/>
                  </a:lnTo>
                  <a:lnTo>
                    <a:pt x="186" y="84"/>
                  </a:lnTo>
                  <a:lnTo>
                    <a:pt x="198" y="84"/>
                  </a:lnTo>
                  <a:lnTo>
                    <a:pt x="198" y="102"/>
                  </a:lnTo>
                  <a:lnTo>
                    <a:pt x="204" y="108"/>
                  </a:lnTo>
                  <a:lnTo>
                    <a:pt x="216" y="114"/>
                  </a:lnTo>
                  <a:lnTo>
                    <a:pt x="234" y="114"/>
                  </a:lnTo>
                  <a:lnTo>
                    <a:pt x="234" y="120"/>
                  </a:lnTo>
                  <a:lnTo>
                    <a:pt x="228" y="126"/>
                  </a:lnTo>
                  <a:lnTo>
                    <a:pt x="228" y="186"/>
                  </a:lnTo>
                  <a:lnTo>
                    <a:pt x="240" y="258"/>
                  </a:lnTo>
                  <a:lnTo>
                    <a:pt x="240" y="270"/>
                  </a:lnTo>
                  <a:lnTo>
                    <a:pt x="246" y="282"/>
                  </a:lnTo>
                  <a:lnTo>
                    <a:pt x="252" y="306"/>
                  </a:lnTo>
                  <a:lnTo>
                    <a:pt x="264" y="342"/>
                  </a:lnTo>
                  <a:lnTo>
                    <a:pt x="276" y="372"/>
                  </a:lnTo>
                  <a:lnTo>
                    <a:pt x="282" y="384"/>
                  </a:lnTo>
                  <a:lnTo>
                    <a:pt x="324" y="384"/>
                  </a:lnTo>
                  <a:lnTo>
                    <a:pt x="318" y="390"/>
                  </a:lnTo>
                  <a:lnTo>
                    <a:pt x="306" y="414"/>
                  </a:lnTo>
                  <a:lnTo>
                    <a:pt x="318" y="438"/>
                  </a:lnTo>
                  <a:lnTo>
                    <a:pt x="330" y="444"/>
                  </a:lnTo>
                  <a:lnTo>
                    <a:pt x="336" y="450"/>
                  </a:lnTo>
                  <a:lnTo>
                    <a:pt x="348" y="450"/>
                  </a:lnTo>
                  <a:lnTo>
                    <a:pt x="354" y="474"/>
                  </a:lnTo>
                  <a:lnTo>
                    <a:pt x="384" y="474"/>
                  </a:lnTo>
                  <a:lnTo>
                    <a:pt x="390" y="516"/>
                  </a:lnTo>
                  <a:lnTo>
                    <a:pt x="384" y="516"/>
                  </a:lnTo>
                  <a:lnTo>
                    <a:pt x="378" y="522"/>
                  </a:lnTo>
                  <a:lnTo>
                    <a:pt x="366" y="528"/>
                  </a:lnTo>
                  <a:lnTo>
                    <a:pt x="360" y="534"/>
                  </a:lnTo>
                  <a:lnTo>
                    <a:pt x="354" y="546"/>
                  </a:lnTo>
                  <a:lnTo>
                    <a:pt x="354" y="558"/>
                  </a:lnTo>
                  <a:lnTo>
                    <a:pt x="360" y="564"/>
                  </a:lnTo>
                  <a:lnTo>
                    <a:pt x="372" y="570"/>
                  </a:lnTo>
                  <a:lnTo>
                    <a:pt x="384" y="558"/>
                  </a:lnTo>
                  <a:lnTo>
                    <a:pt x="384" y="564"/>
                  </a:lnTo>
                  <a:lnTo>
                    <a:pt x="396" y="576"/>
                  </a:lnTo>
                  <a:lnTo>
                    <a:pt x="396" y="588"/>
                  </a:lnTo>
                  <a:lnTo>
                    <a:pt x="402" y="594"/>
                  </a:lnTo>
                  <a:lnTo>
                    <a:pt x="414" y="594"/>
                  </a:lnTo>
                  <a:lnTo>
                    <a:pt x="426" y="600"/>
                  </a:lnTo>
                  <a:lnTo>
                    <a:pt x="432" y="600"/>
                  </a:lnTo>
                  <a:lnTo>
                    <a:pt x="438" y="606"/>
                  </a:lnTo>
                  <a:lnTo>
                    <a:pt x="438" y="624"/>
                  </a:lnTo>
                  <a:lnTo>
                    <a:pt x="432" y="630"/>
                  </a:lnTo>
                  <a:lnTo>
                    <a:pt x="432" y="636"/>
                  </a:lnTo>
                  <a:lnTo>
                    <a:pt x="426" y="648"/>
                  </a:lnTo>
                  <a:lnTo>
                    <a:pt x="426" y="654"/>
                  </a:lnTo>
                  <a:lnTo>
                    <a:pt x="468" y="654"/>
                  </a:lnTo>
                  <a:lnTo>
                    <a:pt x="468" y="684"/>
                  </a:lnTo>
                  <a:lnTo>
                    <a:pt x="504" y="720"/>
                  </a:lnTo>
                  <a:lnTo>
                    <a:pt x="510" y="732"/>
                  </a:lnTo>
                  <a:lnTo>
                    <a:pt x="528" y="750"/>
                  </a:lnTo>
                  <a:lnTo>
                    <a:pt x="534" y="768"/>
                  </a:lnTo>
                  <a:lnTo>
                    <a:pt x="546" y="780"/>
                  </a:lnTo>
                  <a:lnTo>
                    <a:pt x="552" y="798"/>
                  </a:lnTo>
                  <a:lnTo>
                    <a:pt x="558" y="810"/>
                  </a:lnTo>
                  <a:lnTo>
                    <a:pt x="558" y="870"/>
                  </a:lnTo>
                  <a:lnTo>
                    <a:pt x="564" y="882"/>
                  </a:lnTo>
                  <a:lnTo>
                    <a:pt x="576" y="894"/>
                  </a:lnTo>
                  <a:lnTo>
                    <a:pt x="576" y="906"/>
                  </a:lnTo>
                  <a:lnTo>
                    <a:pt x="570" y="918"/>
                  </a:lnTo>
                  <a:lnTo>
                    <a:pt x="552" y="936"/>
                  </a:lnTo>
                  <a:lnTo>
                    <a:pt x="546" y="948"/>
                  </a:lnTo>
                  <a:lnTo>
                    <a:pt x="546" y="954"/>
                  </a:lnTo>
                  <a:lnTo>
                    <a:pt x="552" y="960"/>
                  </a:lnTo>
                  <a:lnTo>
                    <a:pt x="564" y="966"/>
                  </a:lnTo>
                  <a:lnTo>
                    <a:pt x="540" y="966"/>
                  </a:lnTo>
                  <a:lnTo>
                    <a:pt x="528" y="972"/>
                  </a:lnTo>
                  <a:lnTo>
                    <a:pt x="528" y="1038"/>
                  </a:lnTo>
                  <a:lnTo>
                    <a:pt x="534" y="1056"/>
                  </a:lnTo>
                  <a:lnTo>
                    <a:pt x="540" y="1062"/>
                  </a:lnTo>
                  <a:lnTo>
                    <a:pt x="546" y="1074"/>
                  </a:lnTo>
                  <a:lnTo>
                    <a:pt x="558" y="1074"/>
                  </a:lnTo>
                  <a:lnTo>
                    <a:pt x="576" y="1080"/>
                  </a:lnTo>
                  <a:lnTo>
                    <a:pt x="600" y="1080"/>
                  </a:lnTo>
                  <a:lnTo>
                    <a:pt x="612" y="1086"/>
                  </a:lnTo>
                  <a:lnTo>
                    <a:pt x="636" y="1110"/>
                  </a:lnTo>
                  <a:lnTo>
                    <a:pt x="642" y="1122"/>
                  </a:lnTo>
                  <a:lnTo>
                    <a:pt x="648" y="1140"/>
                  </a:lnTo>
                  <a:lnTo>
                    <a:pt x="654" y="1152"/>
                  </a:lnTo>
                  <a:lnTo>
                    <a:pt x="666" y="1164"/>
                  </a:lnTo>
                  <a:lnTo>
                    <a:pt x="678" y="1170"/>
                  </a:lnTo>
                  <a:lnTo>
                    <a:pt x="732" y="1170"/>
                  </a:lnTo>
                  <a:lnTo>
                    <a:pt x="750" y="1176"/>
                  </a:lnTo>
                  <a:lnTo>
                    <a:pt x="762" y="1182"/>
                  </a:lnTo>
                  <a:lnTo>
                    <a:pt x="768" y="1188"/>
                  </a:lnTo>
                  <a:lnTo>
                    <a:pt x="774" y="1200"/>
                  </a:lnTo>
                  <a:lnTo>
                    <a:pt x="786" y="1218"/>
                  </a:lnTo>
                  <a:lnTo>
                    <a:pt x="810" y="1242"/>
                  </a:lnTo>
                  <a:lnTo>
                    <a:pt x="834" y="1254"/>
                  </a:lnTo>
                  <a:lnTo>
                    <a:pt x="870" y="1266"/>
                  </a:lnTo>
                  <a:lnTo>
                    <a:pt x="912" y="1272"/>
                  </a:lnTo>
                  <a:lnTo>
                    <a:pt x="942" y="1278"/>
                  </a:lnTo>
                  <a:lnTo>
                    <a:pt x="960" y="1290"/>
                  </a:lnTo>
                  <a:lnTo>
                    <a:pt x="966" y="1302"/>
                  </a:lnTo>
                  <a:lnTo>
                    <a:pt x="978" y="1314"/>
                  </a:lnTo>
                  <a:lnTo>
                    <a:pt x="990" y="1320"/>
                  </a:lnTo>
                  <a:lnTo>
                    <a:pt x="996" y="1320"/>
                  </a:lnTo>
                  <a:lnTo>
                    <a:pt x="1002" y="1326"/>
                  </a:lnTo>
                  <a:lnTo>
                    <a:pt x="1008" y="1338"/>
                  </a:lnTo>
                  <a:lnTo>
                    <a:pt x="1014" y="1344"/>
                  </a:lnTo>
                  <a:lnTo>
                    <a:pt x="1080" y="1344"/>
                  </a:lnTo>
                  <a:lnTo>
                    <a:pt x="1092" y="1356"/>
                  </a:lnTo>
                  <a:lnTo>
                    <a:pt x="1098" y="1368"/>
                  </a:lnTo>
                  <a:lnTo>
                    <a:pt x="1104" y="1374"/>
                  </a:lnTo>
                  <a:lnTo>
                    <a:pt x="1116" y="1374"/>
                  </a:lnTo>
                  <a:lnTo>
                    <a:pt x="1140" y="1362"/>
                  </a:lnTo>
                  <a:lnTo>
                    <a:pt x="1170" y="1350"/>
                  </a:lnTo>
                  <a:lnTo>
                    <a:pt x="1206" y="1332"/>
                  </a:lnTo>
                  <a:lnTo>
                    <a:pt x="1260" y="1314"/>
                  </a:lnTo>
                  <a:lnTo>
                    <a:pt x="1278" y="1326"/>
                  </a:lnTo>
                  <a:lnTo>
                    <a:pt x="1308" y="1350"/>
                  </a:lnTo>
                  <a:lnTo>
                    <a:pt x="1344" y="1374"/>
                  </a:lnTo>
                  <a:lnTo>
                    <a:pt x="1386" y="1416"/>
                  </a:lnTo>
                  <a:lnTo>
                    <a:pt x="1386" y="1428"/>
                  </a:lnTo>
                  <a:lnTo>
                    <a:pt x="1392" y="1446"/>
                  </a:lnTo>
                  <a:lnTo>
                    <a:pt x="1398" y="1458"/>
                  </a:lnTo>
                  <a:lnTo>
                    <a:pt x="1416" y="1458"/>
                  </a:lnTo>
                  <a:lnTo>
                    <a:pt x="1422" y="1452"/>
                  </a:lnTo>
                  <a:lnTo>
                    <a:pt x="1422" y="144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endParaRPr>
            </a:p>
          </p:txBody>
        </p:sp>
        <p:sp>
          <p:nvSpPr>
            <p:cNvPr id="90" name="Malta" descr="© INSCALE GmbH, 05.05.2010&#10;http://www.presentationload.com/"/>
            <p:cNvSpPr>
              <a:spLocks/>
            </p:cNvSpPr>
            <p:nvPr/>
          </p:nvSpPr>
          <p:spPr bwMode="gray">
            <a:xfrm>
              <a:off x="4786980" y="3398676"/>
              <a:ext cx="10239" cy="8574"/>
            </a:xfrm>
            <a:custGeom>
              <a:avLst/>
              <a:gdLst>
                <a:gd name="T0" fmla="*/ 2147483647 w 30"/>
                <a:gd name="T1" fmla="*/ 2147483647 h 30"/>
                <a:gd name="T2" fmla="*/ 2147483647 w 30"/>
                <a:gd name="T3" fmla="*/ 2147483647 h 30"/>
                <a:gd name="T4" fmla="*/ 2147483647 w 30"/>
                <a:gd name="T5" fmla="*/ 2147483647 h 30"/>
                <a:gd name="T6" fmla="*/ 2147483647 w 30"/>
                <a:gd name="T7" fmla="*/ 0 h 30"/>
                <a:gd name="T8" fmla="*/ 2147483647 w 30"/>
                <a:gd name="T9" fmla="*/ 0 h 30"/>
                <a:gd name="T10" fmla="*/ 0 w 30"/>
                <a:gd name="T11" fmla="*/ 2147483647 h 30"/>
                <a:gd name="T12" fmla="*/ 0 w 30"/>
                <a:gd name="T13" fmla="*/ 2147483647 h 30"/>
                <a:gd name="T14" fmla="*/ 2147483647 w 30"/>
                <a:gd name="T15" fmla="*/ 2147483647 h 30"/>
                <a:gd name="T16" fmla="*/ 2147483647 w 30"/>
                <a:gd name="T17" fmla="*/ 2147483647 h 30"/>
                <a:gd name="T18" fmla="*/ 2147483647 w 30"/>
                <a:gd name="T19" fmla="*/ 2147483647 h 30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30"/>
                <a:gd name="T31" fmla="*/ 0 h 30"/>
                <a:gd name="T32" fmla="*/ 30 w 30"/>
                <a:gd name="T33" fmla="*/ 30 h 30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30" h="30">
                  <a:moveTo>
                    <a:pt x="24" y="30"/>
                  </a:moveTo>
                  <a:lnTo>
                    <a:pt x="30" y="24"/>
                  </a:lnTo>
                  <a:lnTo>
                    <a:pt x="30" y="12"/>
                  </a:lnTo>
                  <a:lnTo>
                    <a:pt x="18" y="0"/>
                  </a:lnTo>
                  <a:lnTo>
                    <a:pt x="6" y="0"/>
                  </a:lnTo>
                  <a:lnTo>
                    <a:pt x="0" y="6"/>
                  </a:lnTo>
                  <a:lnTo>
                    <a:pt x="0" y="18"/>
                  </a:lnTo>
                  <a:lnTo>
                    <a:pt x="6" y="24"/>
                  </a:lnTo>
                  <a:lnTo>
                    <a:pt x="18" y="30"/>
                  </a:lnTo>
                  <a:lnTo>
                    <a:pt x="24" y="3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endParaRPr>
            </a:p>
          </p:txBody>
        </p:sp>
        <p:sp>
          <p:nvSpPr>
            <p:cNvPr id="91" name="Mauritania" descr="© INSCALE GmbH, 05.05.2010&#10;http://www.presentationload.com/"/>
            <p:cNvSpPr>
              <a:spLocks/>
            </p:cNvSpPr>
            <p:nvPr/>
          </p:nvSpPr>
          <p:spPr bwMode="gray">
            <a:xfrm>
              <a:off x="4086907" y="3622812"/>
              <a:ext cx="277725" cy="312321"/>
            </a:xfrm>
            <a:custGeom>
              <a:avLst/>
              <a:gdLst>
                <a:gd name="T0" fmla="*/ 2147483647 w 858"/>
                <a:gd name="T1" fmla="*/ 2147483647 h 1002"/>
                <a:gd name="T2" fmla="*/ 2147483647 w 858"/>
                <a:gd name="T3" fmla="*/ 2147483647 h 1002"/>
                <a:gd name="T4" fmla="*/ 2147483647 w 858"/>
                <a:gd name="T5" fmla="*/ 2147483647 h 1002"/>
                <a:gd name="T6" fmla="*/ 2147483647 w 858"/>
                <a:gd name="T7" fmla="*/ 2147483647 h 1002"/>
                <a:gd name="T8" fmla="*/ 2147483647 w 858"/>
                <a:gd name="T9" fmla="*/ 2147483647 h 1002"/>
                <a:gd name="T10" fmla="*/ 2147483647 w 858"/>
                <a:gd name="T11" fmla="*/ 2147483647 h 1002"/>
                <a:gd name="T12" fmla="*/ 2147483647 w 858"/>
                <a:gd name="T13" fmla="*/ 2147483647 h 1002"/>
                <a:gd name="T14" fmla="*/ 2147483647 w 858"/>
                <a:gd name="T15" fmla="*/ 2147483647 h 1002"/>
                <a:gd name="T16" fmla="*/ 2147483647 w 858"/>
                <a:gd name="T17" fmla="*/ 2147483647 h 1002"/>
                <a:gd name="T18" fmla="*/ 2147483647 w 858"/>
                <a:gd name="T19" fmla="*/ 2147483647 h 1002"/>
                <a:gd name="T20" fmla="*/ 2147483647 w 858"/>
                <a:gd name="T21" fmla="*/ 2147483647 h 1002"/>
                <a:gd name="T22" fmla="*/ 2147483647 w 858"/>
                <a:gd name="T23" fmla="*/ 2147483647 h 1002"/>
                <a:gd name="T24" fmla="*/ 2147483647 w 858"/>
                <a:gd name="T25" fmla="*/ 2147483647 h 1002"/>
                <a:gd name="T26" fmla="*/ 2147483647 w 858"/>
                <a:gd name="T27" fmla="*/ 2147483647 h 1002"/>
                <a:gd name="T28" fmla="*/ 2147483647 w 858"/>
                <a:gd name="T29" fmla="*/ 2147483647 h 1002"/>
                <a:gd name="T30" fmla="*/ 2147483647 w 858"/>
                <a:gd name="T31" fmla="*/ 2147483647 h 1002"/>
                <a:gd name="T32" fmla="*/ 2147483647 w 858"/>
                <a:gd name="T33" fmla="*/ 2147483647 h 1002"/>
                <a:gd name="T34" fmla="*/ 2147483647 w 858"/>
                <a:gd name="T35" fmla="*/ 2147483647 h 1002"/>
                <a:gd name="T36" fmla="*/ 2147483647 w 858"/>
                <a:gd name="T37" fmla="*/ 2147483647 h 1002"/>
                <a:gd name="T38" fmla="*/ 2147483647 w 858"/>
                <a:gd name="T39" fmla="*/ 2147483647 h 1002"/>
                <a:gd name="T40" fmla="*/ 2147483647 w 858"/>
                <a:gd name="T41" fmla="*/ 2147483647 h 1002"/>
                <a:gd name="T42" fmla="*/ 2147483647 w 858"/>
                <a:gd name="T43" fmla="*/ 2147483647 h 1002"/>
                <a:gd name="T44" fmla="*/ 2147483647 w 858"/>
                <a:gd name="T45" fmla="*/ 2147483647 h 1002"/>
                <a:gd name="T46" fmla="*/ 2147483647 w 858"/>
                <a:gd name="T47" fmla="*/ 2147483647 h 1002"/>
                <a:gd name="T48" fmla="*/ 2147483647 w 858"/>
                <a:gd name="T49" fmla="*/ 2147483647 h 1002"/>
                <a:gd name="T50" fmla="*/ 2147483647 w 858"/>
                <a:gd name="T51" fmla="*/ 2147483647 h 1002"/>
                <a:gd name="T52" fmla="*/ 2147483647 w 858"/>
                <a:gd name="T53" fmla="*/ 2147483647 h 1002"/>
                <a:gd name="T54" fmla="*/ 2147483647 w 858"/>
                <a:gd name="T55" fmla="*/ 2147483647 h 1002"/>
                <a:gd name="T56" fmla="*/ 2147483647 w 858"/>
                <a:gd name="T57" fmla="*/ 2147483647 h 1002"/>
                <a:gd name="T58" fmla="*/ 2147483647 w 858"/>
                <a:gd name="T59" fmla="*/ 2147483647 h 1002"/>
                <a:gd name="T60" fmla="*/ 2147483647 w 858"/>
                <a:gd name="T61" fmla="*/ 2147483647 h 1002"/>
                <a:gd name="T62" fmla="*/ 2147483647 w 858"/>
                <a:gd name="T63" fmla="*/ 2147483647 h 1002"/>
                <a:gd name="T64" fmla="*/ 2147483647 w 858"/>
                <a:gd name="T65" fmla="*/ 2147483647 h 1002"/>
                <a:gd name="T66" fmla="*/ 2147483647 w 858"/>
                <a:gd name="T67" fmla="*/ 2147483647 h 1002"/>
                <a:gd name="T68" fmla="*/ 2147483647 w 858"/>
                <a:gd name="T69" fmla="*/ 2147483647 h 1002"/>
                <a:gd name="T70" fmla="*/ 2147483647 w 858"/>
                <a:gd name="T71" fmla="*/ 2147483647 h 1002"/>
                <a:gd name="T72" fmla="*/ 2147483647 w 858"/>
                <a:gd name="T73" fmla="*/ 2147483647 h 1002"/>
                <a:gd name="T74" fmla="*/ 2147483647 w 858"/>
                <a:gd name="T75" fmla="*/ 2147483647 h 1002"/>
                <a:gd name="T76" fmla="*/ 2147483647 w 858"/>
                <a:gd name="T77" fmla="*/ 2147483647 h 1002"/>
                <a:gd name="T78" fmla="*/ 2147483647 w 858"/>
                <a:gd name="T79" fmla="*/ 2147483647 h 1002"/>
                <a:gd name="T80" fmla="*/ 2147483647 w 858"/>
                <a:gd name="T81" fmla="*/ 2147483647 h 1002"/>
                <a:gd name="T82" fmla="*/ 2147483647 w 858"/>
                <a:gd name="T83" fmla="*/ 2147483647 h 1002"/>
                <a:gd name="T84" fmla="*/ 2147483647 w 858"/>
                <a:gd name="T85" fmla="*/ 2147483647 h 1002"/>
                <a:gd name="T86" fmla="*/ 2147483647 w 858"/>
                <a:gd name="T87" fmla="*/ 2147483647 h 1002"/>
                <a:gd name="T88" fmla="*/ 2147483647 w 858"/>
                <a:gd name="T89" fmla="*/ 2147483647 h 1002"/>
                <a:gd name="T90" fmla="*/ 2147483647 w 858"/>
                <a:gd name="T91" fmla="*/ 2147483647 h 1002"/>
                <a:gd name="T92" fmla="*/ 2147483647 w 858"/>
                <a:gd name="T93" fmla="*/ 2147483647 h 1002"/>
                <a:gd name="T94" fmla="*/ 2147483647 w 858"/>
                <a:gd name="T95" fmla="*/ 2147483647 h 1002"/>
                <a:gd name="T96" fmla="*/ 2147483647 w 858"/>
                <a:gd name="T97" fmla="*/ 2147483647 h 1002"/>
                <a:gd name="T98" fmla="*/ 0 w 858"/>
                <a:gd name="T99" fmla="*/ 2147483647 h 1002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858"/>
                <a:gd name="T151" fmla="*/ 0 h 1002"/>
                <a:gd name="T152" fmla="*/ 858 w 858"/>
                <a:gd name="T153" fmla="*/ 1002 h 1002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858" h="1002">
                  <a:moveTo>
                    <a:pt x="0" y="498"/>
                  </a:moveTo>
                  <a:lnTo>
                    <a:pt x="18" y="498"/>
                  </a:lnTo>
                  <a:lnTo>
                    <a:pt x="18" y="528"/>
                  </a:lnTo>
                  <a:lnTo>
                    <a:pt x="24" y="534"/>
                  </a:lnTo>
                  <a:lnTo>
                    <a:pt x="30" y="534"/>
                  </a:lnTo>
                  <a:lnTo>
                    <a:pt x="30" y="528"/>
                  </a:lnTo>
                  <a:lnTo>
                    <a:pt x="36" y="522"/>
                  </a:lnTo>
                  <a:lnTo>
                    <a:pt x="48" y="558"/>
                  </a:lnTo>
                  <a:lnTo>
                    <a:pt x="42" y="600"/>
                  </a:lnTo>
                  <a:lnTo>
                    <a:pt x="30" y="600"/>
                  </a:lnTo>
                  <a:lnTo>
                    <a:pt x="36" y="624"/>
                  </a:lnTo>
                  <a:lnTo>
                    <a:pt x="24" y="630"/>
                  </a:lnTo>
                  <a:lnTo>
                    <a:pt x="30" y="642"/>
                  </a:lnTo>
                  <a:lnTo>
                    <a:pt x="36" y="648"/>
                  </a:lnTo>
                  <a:lnTo>
                    <a:pt x="48" y="666"/>
                  </a:lnTo>
                  <a:lnTo>
                    <a:pt x="60" y="690"/>
                  </a:lnTo>
                  <a:lnTo>
                    <a:pt x="60" y="720"/>
                  </a:lnTo>
                  <a:lnTo>
                    <a:pt x="54" y="738"/>
                  </a:lnTo>
                  <a:lnTo>
                    <a:pt x="54" y="750"/>
                  </a:lnTo>
                  <a:lnTo>
                    <a:pt x="48" y="756"/>
                  </a:lnTo>
                  <a:lnTo>
                    <a:pt x="48" y="804"/>
                  </a:lnTo>
                  <a:lnTo>
                    <a:pt x="42" y="816"/>
                  </a:lnTo>
                  <a:lnTo>
                    <a:pt x="30" y="822"/>
                  </a:lnTo>
                  <a:lnTo>
                    <a:pt x="24" y="840"/>
                  </a:lnTo>
                  <a:lnTo>
                    <a:pt x="18" y="852"/>
                  </a:lnTo>
                  <a:lnTo>
                    <a:pt x="18" y="864"/>
                  </a:lnTo>
                  <a:lnTo>
                    <a:pt x="12" y="876"/>
                  </a:lnTo>
                  <a:lnTo>
                    <a:pt x="12" y="906"/>
                  </a:lnTo>
                  <a:lnTo>
                    <a:pt x="18" y="900"/>
                  </a:lnTo>
                  <a:lnTo>
                    <a:pt x="36" y="864"/>
                  </a:lnTo>
                  <a:lnTo>
                    <a:pt x="42" y="858"/>
                  </a:lnTo>
                  <a:lnTo>
                    <a:pt x="54" y="852"/>
                  </a:lnTo>
                  <a:lnTo>
                    <a:pt x="60" y="852"/>
                  </a:lnTo>
                  <a:lnTo>
                    <a:pt x="66" y="858"/>
                  </a:lnTo>
                  <a:lnTo>
                    <a:pt x="72" y="858"/>
                  </a:lnTo>
                  <a:lnTo>
                    <a:pt x="84" y="852"/>
                  </a:lnTo>
                  <a:lnTo>
                    <a:pt x="114" y="858"/>
                  </a:lnTo>
                  <a:lnTo>
                    <a:pt x="114" y="840"/>
                  </a:lnTo>
                  <a:lnTo>
                    <a:pt x="138" y="852"/>
                  </a:lnTo>
                  <a:lnTo>
                    <a:pt x="162" y="852"/>
                  </a:lnTo>
                  <a:lnTo>
                    <a:pt x="174" y="858"/>
                  </a:lnTo>
                  <a:lnTo>
                    <a:pt x="180" y="858"/>
                  </a:lnTo>
                  <a:lnTo>
                    <a:pt x="186" y="870"/>
                  </a:lnTo>
                  <a:lnTo>
                    <a:pt x="198" y="882"/>
                  </a:lnTo>
                  <a:lnTo>
                    <a:pt x="204" y="894"/>
                  </a:lnTo>
                  <a:lnTo>
                    <a:pt x="216" y="888"/>
                  </a:lnTo>
                  <a:lnTo>
                    <a:pt x="234" y="888"/>
                  </a:lnTo>
                  <a:lnTo>
                    <a:pt x="240" y="894"/>
                  </a:lnTo>
                  <a:lnTo>
                    <a:pt x="240" y="900"/>
                  </a:lnTo>
                  <a:lnTo>
                    <a:pt x="246" y="912"/>
                  </a:lnTo>
                  <a:lnTo>
                    <a:pt x="246" y="942"/>
                  </a:lnTo>
                  <a:lnTo>
                    <a:pt x="264" y="942"/>
                  </a:lnTo>
                  <a:lnTo>
                    <a:pt x="270" y="948"/>
                  </a:lnTo>
                  <a:lnTo>
                    <a:pt x="270" y="972"/>
                  </a:lnTo>
                  <a:lnTo>
                    <a:pt x="300" y="978"/>
                  </a:lnTo>
                  <a:lnTo>
                    <a:pt x="312" y="1002"/>
                  </a:lnTo>
                  <a:lnTo>
                    <a:pt x="330" y="1002"/>
                  </a:lnTo>
                  <a:lnTo>
                    <a:pt x="342" y="996"/>
                  </a:lnTo>
                  <a:lnTo>
                    <a:pt x="348" y="996"/>
                  </a:lnTo>
                  <a:lnTo>
                    <a:pt x="348" y="948"/>
                  </a:lnTo>
                  <a:lnTo>
                    <a:pt x="360" y="936"/>
                  </a:lnTo>
                  <a:lnTo>
                    <a:pt x="378" y="936"/>
                  </a:lnTo>
                  <a:lnTo>
                    <a:pt x="402" y="960"/>
                  </a:lnTo>
                  <a:lnTo>
                    <a:pt x="408" y="972"/>
                  </a:lnTo>
                  <a:lnTo>
                    <a:pt x="420" y="948"/>
                  </a:lnTo>
                  <a:lnTo>
                    <a:pt x="456" y="948"/>
                  </a:lnTo>
                  <a:lnTo>
                    <a:pt x="462" y="954"/>
                  </a:lnTo>
                  <a:lnTo>
                    <a:pt x="492" y="954"/>
                  </a:lnTo>
                  <a:lnTo>
                    <a:pt x="504" y="948"/>
                  </a:lnTo>
                  <a:lnTo>
                    <a:pt x="510" y="948"/>
                  </a:lnTo>
                  <a:lnTo>
                    <a:pt x="510" y="936"/>
                  </a:lnTo>
                  <a:lnTo>
                    <a:pt x="516" y="930"/>
                  </a:lnTo>
                  <a:lnTo>
                    <a:pt x="522" y="930"/>
                  </a:lnTo>
                  <a:lnTo>
                    <a:pt x="522" y="942"/>
                  </a:lnTo>
                  <a:lnTo>
                    <a:pt x="786" y="942"/>
                  </a:lnTo>
                  <a:lnTo>
                    <a:pt x="798" y="900"/>
                  </a:lnTo>
                  <a:lnTo>
                    <a:pt x="804" y="894"/>
                  </a:lnTo>
                  <a:lnTo>
                    <a:pt x="804" y="882"/>
                  </a:lnTo>
                  <a:lnTo>
                    <a:pt x="786" y="864"/>
                  </a:lnTo>
                  <a:lnTo>
                    <a:pt x="780" y="864"/>
                  </a:lnTo>
                  <a:lnTo>
                    <a:pt x="738" y="174"/>
                  </a:lnTo>
                  <a:lnTo>
                    <a:pt x="858" y="180"/>
                  </a:lnTo>
                  <a:lnTo>
                    <a:pt x="600" y="0"/>
                  </a:lnTo>
                  <a:lnTo>
                    <a:pt x="594" y="48"/>
                  </a:lnTo>
                  <a:lnTo>
                    <a:pt x="588" y="54"/>
                  </a:lnTo>
                  <a:lnTo>
                    <a:pt x="588" y="90"/>
                  </a:lnTo>
                  <a:lnTo>
                    <a:pt x="366" y="96"/>
                  </a:lnTo>
                  <a:lnTo>
                    <a:pt x="366" y="108"/>
                  </a:lnTo>
                  <a:lnTo>
                    <a:pt x="354" y="114"/>
                  </a:lnTo>
                  <a:lnTo>
                    <a:pt x="354" y="306"/>
                  </a:lnTo>
                  <a:lnTo>
                    <a:pt x="348" y="312"/>
                  </a:lnTo>
                  <a:lnTo>
                    <a:pt x="336" y="318"/>
                  </a:lnTo>
                  <a:lnTo>
                    <a:pt x="306" y="318"/>
                  </a:lnTo>
                  <a:lnTo>
                    <a:pt x="282" y="330"/>
                  </a:lnTo>
                  <a:lnTo>
                    <a:pt x="276" y="342"/>
                  </a:lnTo>
                  <a:lnTo>
                    <a:pt x="276" y="360"/>
                  </a:lnTo>
                  <a:lnTo>
                    <a:pt x="282" y="372"/>
                  </a:lnTo>
                  <a:lnTo>
                    <a:pt x="276" y="474"/>
                  </a:lnTo>
                  <a:lnTo>
                    <a:pt x="0" y="474"/>
                  </a:lnTo>
                  <a:lnTo>
                    <a:pt x="0" y="498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endParaRPr>
            </a:p>
          </p:txBody>
        </p:sp>
        <p:sp>
          <p:nvSpPr>
            <p:cNvPr id="92" name="Mali" descr="© INSCALE GmbH, 05.05.2010&#10;http://www.presentationload.com/"/>
            <p:cNvSpPr>
              <a:spLocks/>
            </p:cNvSpPr>
            <p:nvPr/>
          </p:nvSpPr>
          <p:spPr bwMode="gray">
            <a:xfrm>
              <a:off x="4188014" y="3677927"/>
              <a:ext cx="377553" cy="372335"/>
            </a:xfrm>
            <a:custGeom>
              <a:avLst/>
              <a:gdLst>
                <a:gd name="T0" fmla="*/ 2147483647 w 1164"/>
                <a:gd name="T1" fmla="*/ 2147483647 h 1200"/>
                <a:gd name="T2" fmla="*/ 2147483647 w 1164"/>
                <a:gd name="T3" fmla="*/ 2147483647 h 1200"/>
                <a:gd name="T4" fmla="*/ 2147483647 w 1164"/>
                <a:gd name="T5" fmla="*/ 2147483647 h 1200"/>
                <a:gd name="T6" fmla="*/ 2147483647 w 1164"/>
                <a:gd name="T7" fmla="*/ 2147483647 h 1200"/>
                <a:gd name="T8" fmla="*/ 2147483647 w 1164"/>
                <a:gd name="T9" fmla="*/ 2147483647 h 1200"/>
                <a:gd name="T10" fmla="*/ 2147483647 w 1164"/>
                <a:gd name="T11" fmla="*/ 2147483647 h 1200"/>
                <a:gd name="T12" fmla="*/ 2147483647 w 1164"/>
                <a:gd name="T13" fmla="*/ 2147483647 h 1200"/>
                <a:gd name="T14" fmla="*/ 2147483647 w 1164"/>
                <a:gd name="T15" fmla="*/ 2147483647 h 1200"/>
                <a:gd name="T16" fmla="*/ 2147483647 w 1164"/>
                <a:gd name="T17" fmla="*/ 2147483647 h 1200"/>
                <a:gd name="T18" fmla="*/ 2147483647 w 1164"/>
                <a:gd name="T19" fmla="*/ 2147483647 h 1200"/>
                <a:gd name="T20" fmla="*/ 2147483647 w 1164"/>
                <a:gd name="T21" fmla="*/ 2147483647 h 1200"/>
                <a:gd name="T22" fmla="*/ 2147483647 w 1164"/>
                <a:gd name="T23" fmla="*/ 2147483647 h 1200"/>
                <a:gd name="T24" fmla="*/ 2147483647 w 1164"/>
                <a:gd name="T25" fmla="*/ 2147483647 h 1200"/>
                <a:gd name="T26" fmla="*/ 2147483647 w 1164"/>
                <a:gd name="T27" fmla="*/ 2147483647 h 1200"/>
                <a:gd name="T28" fmla="*/ 2147483647 w 1164"/>
                <a:gd name="T29" fmla="*/ 2147483647 h 1200"/>
                <a:gd name="T30" fmla="*/ 2147483647 w 1164"/>
                <a:gd name="T31" fmla="*/ 2147483647 h 1200"/>
                <a:gd name="T32" fmla="*/ 2147483647 w 1164"/>
                <a:gd name="T33" fmla="*/ 2147483647 h 1200"/>
                <a:gd name="T34" fmla="*/ 2147483647 w 1164"/>
                <a:gd name="T35" fmla="*/ 2147483647 h 1200"/>
                <a:gd name="T36" fmla="*/ 2147483647 w 1164"/>
                <a:gd name="T37" fmla="*/ 2147483647 h 1200"/>
                <a:gd name="T38" fmla="*/ 2147483647 w 1164"/>
                <a:gd name="T39" fmla="*/ 2147483647 h 1200"/>
                <a:gd name="T40" fmla="*/ 2147483647 w 1164"/>
                <a:gd name="T41" fmla="*/ 2147483647 h 1200"/>
                <a:gd name="T42" fmla="*/ 2147483647 w 1164"/>
                <a:gd name="T43" fmla="*/ 2147483647 h 1200"/>
                <a:gd name="T44" fmla="*/ 2147483647 w 1164"/>
                <a:gd name="T45" fmla="*/ 2147483647 h 1200"/>
                <a:gd name="T46" fmla="*/ 2147483647 w 1164"/>
                <a:gd name="T47" fmla="*/ 2147483647 h 1200"/>
                <a:gd name="T48" fmla="*/ 2147483647 w 1164"/>
                <a:gd name="T49" fmla="*/ 2147483647 h 1200"/>
                <a:gd name="T50" fmla="*/ 2147483647 w 1164"/>
                <a:gd name="T51" fmla="*/ 2147483647 h 1200"/>
                <a:gd name="T52" fmla="*/ 2147483647 w 1164"/>
                <a:gd name="T53" fmla="*/ 2147483647 h 1200"/>
                <a:gd name="T54" fmla="*/ 0 w 1164"/>
                <a:gd name="T55" fmla="*/ 2147483647 h 1200"/>
                <a:gd name="T56" fmla="*/ 2147483647 w 1164"/>
                <a:gd name="T57" fmla="*/ 2147483647 h 1200"/>
                <a:gd name="T58" fmla="*/ 2147483647 w 1164"/>
                <a:gd name="T59" fmla="*/ 2147483647 h 1200"/>
                <a:gd name="T60" fmla="*/ 2147483647 w 1164"/>
                <a:gd name="T61" fmla="*/ 2147483647 h 1200"/>
                <a:gd name="T62" fmla="*/ 2147483647 w 1164"/>
                <a:gd name="T63" fmla="*/ 2147483647 h 1200"/>
                <a:gd name="T64" fmla="*/ 2147483647 w 1164"/>
                <a:gd name="T65" fmla="*/ 2147483647 h 1200"/>
                <a:gd name="T66" fmla="*/ 2147483647 w 1164"/>
                <a:gd name="T67" fmla="*/ 2147483647 h 1200"/>
                <a:gd name="T68" fmla="*/ 2147483647 w 1164"/>
                <a:gd name="T69" fmla="*/ 2147483647 h 1200"/>
                <a:gd name="T70" fmla="*/ 2147483647 w 1164"/>
                <a:gd name="T71" fmla="*/ 2147483647 h 1200"/>
                <a:gd name="T72" fmla="*/ 2147483647 w 1164"/>
                <a:gd name="T73" fmla="*/ 2147483647 h 1200"/>
                <a:gd name="T74" fmla="*/ 2147483647 w 1164"/>
                <a:gd name="T75" fmla="*/ 2147483647 h 1200"/>
                <a:gd name="T76" fmla="*/ 2147483647 w 1164"/>
                <a:gd name="T77" fmla="*/ 2147483647 h 1200"/>
                <a:gd name="T78" fmla="*/ 2147483647 w 1164"/>
                <a:gd name="T79" fmla="*/ 2147483647 h 1200"/>
                <a:gd name="T80" fmla="*/ 2147483647 w 1164"/>
                <a:gd name="T81" fmla="*/ 2147483647 h 1200"/>
                <a:gd name="T82" fmla="*/ 2147483647 w 1164"/>
                <a:gd name="T83" fmla="*/ 2147483647 h 1200"/>
                <a:gd name="T84" fmla="*/ 2147483647 w 1164"/>
                <a:gd name="T85" fmla="*/ 2147483647 h 1200"/>
                <a:gd name="T86" fmla="*/ 2147483647 w 1164"/>
                <a:gd name="T87" fmla="*/ 2147483647 h 1200"/>
                <a:gd name="T88" fmla="*/ 2147483647 w 1164"/>
                <a:gd name="T89" fmla="*/ 2147483647 h 1200"/>
                <a:gd name="T90" fmla="*/ 2147483647 w 1164"/>
                <a:gd name="T91" fmla="*/ 2147483647 h 1200"/>
                <a:gd name="T92" fmla="*/ 2147483647 w 1164"/>
                <a:gd name="T93" fmla="*/ 2147483647 h 1200"/>
                <a:gd name="T94" fmla="*/ 2147483647 w 1164"/>
                <a:gd name="T95" fmla="*/ 2147483647 h 1200"/>
                <a:gd name="T96" fmla="*/ 2147483647 w 1164"/>
                <a:gd name="T97" fmla="*/ 2147483647 h 1200"/>
                <a:gd name="T98" fmla="*/ 2147483647 w 1164"/>
                <a:gd name="T99" fmla="*/ 2147483647 h 1200"/>
                <a:gd name="T100" fmla="*/ 2147483647 w 1164"/>
                <a:gd name="T101" fmla="*/ 2147483647 h 1200"/>
                <a:gd name="T102" fmla="*/ 2147483647 w 1164"/>
                <a:gd name="T103" fmla="*/ 2147483647 h 1200"/>
                <a:gd name="T104" fmla="*/ 2147483647 w 1164"/>
                <a:gd name="T105" fmla="*/ 2147483647 h 1200"/>
                <a:gd name="T106" fmla="*/ 2147483647 w 1164"/>
                <a:gd name="T107" fmla="*/ 2147483647 h 1200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w 1164"/>
                <a:gd name="T163" fmla="*/ 0 h 1200"/>
                <a:gd name="T164" fmla="*/ 1164 w 1164"/>
                <a:gd name="T165" fmla="*/ 1200 h 1200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T162" t="T163" r="T164" b="T165"/>
              <a:pathLst>
                <a:path w="1164" h="1200">
                  <a:moveTo>
                    <a:pt x="612" y="954"/>
                  </a:moveTo>
                  <a:lnTo>
                    <a:pt x="636" y="948"/>
                  </a:lnTo>
                  <a:lnTo>
                    <a:pt x="636" y="912"/>
                  </a:lnTo>
                  <a:lnTo>
                    <a:pt x="654" y="912"/>
                  </a:lnTo>
                  <a:lnTo>
                    <a:pt x="654" y="906"/>
                  </a:lnTo>
                  <a:lnTo>
                    <a:pt x="660" y="900"/>
                  </a:lnTo>
                  <a:lnTo>
                    <a:pt x="666" y="888"/>
                  </a:lnTo>
                  <a:lnTo>
                    <a:pt x="678" y="882"/>
                  </a:lnTo>
                  <a:lnTo>
                    <a:pt x="684" y="870"/>
                  </a:lnTo>
                  <a:lnTo>
                    <a:pt x="690" y="864"/>
                  </a:lnTo>
                  <a:lnTo>
                    <a:pt x="696" y="864"/>
                  </a:lnTo>
                  <a:lnTo>
                    <a:pt x="708" y="876"/>
                  </a:lnTo>
                  <a:lnTo>
                    <a:pt x="720" y="876"/>
                  </a:lnTo>
                  <a:lnTo>
                    <a:pt x="720" y="870"/>
                  </a:lnTo>
                  <a:lnTo>
                    <a:pt x="726" y="864"/>
                  </a:lnTo>
                  <a:lnTo>
                    <a:pt x="726" y="846"/>
                  </a:lnTo>
                  <a:lnTo>
                    <a:pt x="750" y="846"/>
                  </a:lnTo>
                  <a:lnTo>
                    <a:pt x="768" y="822"/>
                  </a:lnTo>
                  <a:lnTo>
                    <a:pt x="792" y="822"/>
                  </a:lnTo>
                  <a:lnTo>
                    <a:pt x="810" y="804"/>
                  </a:lnTo>
                  <a:lnTo>
                    <a:pt x="858" y="804"/>
                  </a:lnTo>
                  <a:lnTo>
                    <a:pt x="882" y="816"/>
                  </a:lnTo>
                  <a:lnTo>
                    <a:pt x="930" y="804"/>
                  </a:lnTo>
                  <a:lnTo>
                    <a:pt x="954" y="786"/>
                  </a:lnTo>
                  <a:lnTo>
                    <a:pt x="1020" y="792"/>
                  </a:lnTo>
                  <a:lnTo>
                    <a:pt x="1020" y="774"/>
                  </a:lnTo>
                  <a:lnTo>
                    <a:pt x="1068" y="780"/>
                  </a:lnTo>
                  <a:lnTo>
                    <a:pt x="1080" y="774"/>
                  </a:lnTo>
                  <a:lnTo>
                    <a:pt x="1104" y="774"/>
                  </a:lnTo>
                  <a:lnTo>
                    <a:pt x="1122" y="768"/>
                  </a:lnTo>
                  <a:lnTo>
                    <a:pt x="1134" y="762"/>
                  </a:lnTo>
                  <a:lnTo>
                    <a:pt x="1140" y="750"/>
                  </a:lnTo>
                  <a:lnTo>
                    <a:pt x="1140" y="732"/>
                  </a:lnTo>
                  <a:lnTo>
                    <a:pt x="1146" y="720"/>
                  </a:lnTo>
                  <a:lnTo>
                    <a:pt x="1146" y="708"/>
                  </a:lnTo>
                  <a:lnTo>
                    <a:pt x="1164" y="684"/>
                  </a:lnTo>
                  <a:lnTo>
                    <a:pt x="1164" y="480"/>
                  </a:lnTo>
                  <a:lnTo>
                    <a:pt x="1140" y="480"/>
                  </a:lnTo>
                  <a:lnTo>
                    <a:pt x="1134" y="486"/>
                  </a:lnTo>
                  <a:lnTo>
                    <a:pt x="1104" y="486"/>
                  </a:lnTo>
                  <a:lnTo>
                    <a:pt x="1092" y="480"/>
                  </a:lnTo>
                  <a:lnTo>
                    <a:pt x="1086" y="474"/>
                  </a:lnTo>
                  <a:lnTo>
                    <a:pt x="1086" y="468"/>
                  </a:lnTo>
                  <a:lnTo>
                    <a:pt x="1104" y="450"/>
                  </a:lnTo>
                  <a:lnTo>
                    <a:pt x="1104" y="432"/>
                  </a:lnTo>
                  <a:lnTo>
                    <a:pt x="1092" y="408"/>
                  </a:lnTo>
                  <a:lnTo>
                    <a:pt x="1080" y="402"/>
                  </a:lnTo>
                  <a:lnTo>
                    <a:pt x="1050" y="402"/>
                  </a:lnTo>
                  <a:lnTo>
                    <a:pt x="1044" y="408"/>
                  </a:lnTo>
                  <a:lnTo>
                    <a:pt x="1038" y="408"/>
                  </a:lnTo>
                  <a:lnTo>
                    <a:pt x="1032" y="378"/>
                  </a:lnTo>
                  <a:lnTo>
                    <a:pt x="996" y="378"/>
                  </a:lnTo>
                  <a:lnTo>
                    <a:pt x="984" y="366"/>
                  </a:lnTo>
                  <a:lnTo>
                    <a:pt x="984" y="348"/>
                  </a:lnTo>
                  <a:lnTo>
                    <a:pt x="978" y="342"/>
                  </a:lnTo>
                  <a:lnTo>
                    <a:pt x="954" y="342"/>
                  </a:lnTo>
                  <a:lnTo>
                    <a:pt x="954" y="318"/>
                  </a:lnTo>
                  <a:lnTo>
                    <a:pt x="546" y="6"/>
                  </a:lnTo>
                  <a:lnTo>
                    <a:pt x="426" y="0"/>
                  </a:lnTo>
                  <a:lnTo>
                    <a:pt x="468" y="690"/>
                  </a:lnTo>
                  <a:lnTo>
                    <a:pt x="474" y="690"/>
                  </a:lnTo>
                  <a:lnTo>
                    <a:pt x="492" y="708"/>
                  </a:lnTo>
                  <a:lnTo>
                    <a:pt x="492" y="720"/>
                  </a:lnTo>
                  <a:lnTo>
                    <a:pt x="486" y="726"/>
                  </a:lnTo>
                  <a:lnTo>
                    <a:pt x="474" y="768"/>
                  </a:lnTo>
                  <a:lnTo>
                    <a:pt x="210" y="768"/>
                  </a:lnTo>
                  <a:lnTo>
                    <a:pt x="210" y="756"/>
                  </a:lnTo>
                  <a:lnTo>
                    <a:pt x="204" y="756"/>
                  </a:lnTo>
                  <a:lnTo>
                    <a:pt x="198" y="762"/>
                  </a:lnTo>
                  <a:lnTo>
                    <a:pt x="198" y="774"/>
                  </a:lnTo>
                  <a:lnTo>
                    <a:pt x="192" y="774"/>
                  </a:lnTo>
                  <a:lnTo>
                    <a:pt x="180" y="780"/>
                  </a:lnTo>
                  <a:lnTo>
                    <a:pt x="150" y="780"/>
                  </a:lnTo>
                  <a:lnTo>
                    <a:pt x="144" y="774"/>
                  </a:lnTo>
                  <a:lnTo>
                    <a:pt x="108" y="774"/>
                  </a:lnTo>
                  <a:lnTo>
                    <a:pt x="96" y="798"/>
                  </a:lnTo>
                  <a:lnTo>
                    <a:pt x="90" y="786"/>
                  </a:lnTo>
                  <a:lnTo>
                    <a:pt x="66" y="762"/>
                  </a:lnTo>
                  <a:lnTo>
                    <a:pt x="48" y="762"/>
                  </a:lnTo>
                  <a:lnTo>
                    <a:pt x="36" y="774"/>
                  </a:lnTo>
                  <a:lnTo>
                    <a:pt x="36" y="822"/>
                  </a:lnTo>
                  <a:lnTo>
                    <a:pt x="30" y="822"/>
                  </a:lnTo>
                  <a:lnTo>
                    <a:pt x="18" y="828"/>
                  </a:lnTo>
                  <a:lnTo>
                    <a:pt x="0" y="828"/>
                  </a:lnTo>
                  <a:lnTo>
                    <a:pt x="0" y="852"/>
                  </a:lnTo>
                  <a:lnTo>
                    <a:pt x="12" y="870"/>
                  </a:lnTo>
                  <a:lnTo>
                    <a:pt x="12" y="876"/>
                  </a:lnTo>
                  <a:lnTo>
                    <a:pt x="24" y="888"/>
                  </a:lnTo>
                  <a:lnTo>
                    <a:pt x="24" y="906"/>
                  </a:lnTo>
                  <a:lnTo>
                    <a:pt x="18" y="912"/>
                  </a:lnTo>
                  <a:lnTo>
                    <a:pt x="18" y="936"/>
                  </a:lnTo>
                  <a:lnTo>
                    <a:pt x="24" y="942"/>
                  </a:lnTo>
                  <a:lnTo>
                    <a:pt x="36" y="942"/>
                  </a:lnTo>
                  <a:lnTo>
                    <a:pt x="36" y="936"/>
                  </a:lnTo>
                  <a:lnTo>
                    <a:pt x="42" y="936"/>
                  </a:lnTo>
                  <a:lnTo>
                    <a:pt x="48" y="942"/>
                  </a:lnTo>
                  <a:lnTo>
                    <a:pt x="54" y="954"/>
                  </a:lnTo>
                  <a:lnTo>
                    <a:pt x="54" y="1032"/>
                  </a:lnTo>
                  <a:lnTo>
                    <a:pt x="60" y="1044"/>
                  </a:lnTo>
                  <a:lnTo>
                    <a:pt x="60" y="1050"/>
                  </a:lnTo>
                  <a:lnTo>
                    <a:pt x="66" y="1056"/>
                  </a:lnTo>
                  <a:lnTo>
                    <a:pt x="72" y="1050"/>
                  </a:lnTo>
                  <a:lnTo>
                    <a:pt x="78" y="1038"/>
                  </a:lnTo>
                  <a:lnTo>
                    <a:pt x="90" y="1026"/>
                  </a:lnTo>
                  <a:lnTo>
                    <a:pt x="102" y="1038"/>
                  </a:lnTo>
                  <a:lnTo>
                    <a:pt x="108" y="1050"/>
                  </a:lnTo>
                  <a:lnTo>
                    <a:pt x="108" y="1062"/>
                  </a:lnTo>
                  <a:lnTo>
                    <a:pt x="114" y="1050"/>
                  </a:lnTo>
                  <a:lnTo>
                    <a:pt x="126" y="1038"/>
                  </a:lnTo>
                  <a:lnTo>
                    <a:pt x="132" y="1026"/>
                  </a:lnTo>
                  <a:lnTo>
                    <a:pt x="138" y="1026"/>
                  </a:lnTo>
                  <a:lnTo>
                    <a:pt x="144" y="1032"/>
                  </a:lnTo>
                  <a:lnTo>
                    <a:pt x="150" y="1032"/>
                  </a:lnTo>
                  <a:lnTo>
                    <a:pt x="162" y="1038"/>
                  </a:lnTo>
                  <a:lnTo>
                    <a:pt x="168" y="1044"/>
                  </a:lnTo>
                  <a:lnTo>
                    <a:pt x="180" y="1050"/>
                  </a:lnTo>
                  <a:lnTo>
                    <a:pt x="198" y="1032"/>
                  </a:lnTo>
                  <a:lnTo>
                    <a:pt x="198" y="1014"/>
                  </a:lnTo>
                  <a:lnTo>
                    <a:pt x="204" y="1008"/>
                  </a:lnTo>
                  <a:lnTo>
                    <a:pt x="216" y="1008"/>
                  </a:lnTo>
                  <a:lnTo>
                    <a:pt x="228" y="1014"/>
                  </a:lnTo>
                  <a:lnTo>
                    <a:pt x="228" y="1032"/>
                  </a:lnTo>
                  <a:lnTo>
                    <a:pt x="246" y="1044"/>
                  </a:lnTo>
                  <a:lnTo>
                    <a:pt x="234" y="1074"/>
                  </a:lnTo>
                  <a:lnTo>
                    <a:pt x="270" y="1092"/>
                  </a:lnTo>
                  <a:lnTo>
                    <a:pt x="246" y="1128"/>
                  </a:lnTo>
                  <a:lnTo>
                    <a:pt x="270" y="1128"/>
                  </a:lnTo>
                  <a:lnTo>
                    <a:pt x="270" y="1164"/>
                  </a:lnTo>
                  <a:lnTo>
                    <a:pt x="300" y="1194"/>
                  </a:lnTo>
                  <a:lnTo>
                    <a:pt x="312" y="1200"/>
                  </a:lnTo>
                  <a:lnTo>
                    <a:pt x="312" y="1182"/>
                  </a:lnTo>
                  <a:lnTo>
                    <a:pt x="318" y="1176"/>
                  </a:lnTo>
                  <a:lnTo>
                    <a:pt x="330" y="1176"/>
                  </a:lnTo>
                  <a:lnTo>
                    <a:pt x="348" y="1182"/>
                  </a:lnTo>
                  <a:lnTo>
                    <a:pt x="366" y="1200"/>
                  </a:lnTo>
                  <a:lnTo>
                    <a:pt x="372" y="1182"/>
                  </a:lnTo>
                  <a:lnTo>
                    <a:pt x="390" y="1182"/>
                  </a:lnTo>
                  <a:lnTo>
                    <a:pt x="396" y="1158"/>
                  </a:lnTo>
                  <a:lnTo>
                    <a:pt x="408" y="1176"/>
                  </a:lnTo>
                  <a:lnTo>
                    <a:pt x="420" y="1152"/>
                  </a:lnTo>
                  <a:lnTo>
                    <a:pt x="420" y="1188"/>
                  </a:lnTo>
                  <a:lnTo>
                    <a:pt x="444" y="1194"/>
                  </a:lnTo>
                  <a:lnTo>
                    <a:pt x="450" y="1188"/>
                  </a:lnTo>
                  <a:lnTo>
                    <a:pt x="456" y="1176"/>
                  </a:lnTo>
                  <a:lnTo>
                    <a:pt x="462" y="1170"/>
                  </a:lnTo>
                  <a:lnTo>
                    <a:pt x="474" y="1170"/>
                  </a:lnTo>
                  <a:lnTo>
                    <a:pt x="468" y="1116"/>
                  </a:lnTo>
                  <a:lnTo>
                    <a:pt x="492" y="1116"/>
                  </a:lnTo>
                  <a:lnTo>
                    <a:pt x="504" y="1092"/>
                  </a:lnTo>
                  <a:lnTo>
                    <a:pt x="480" y="1062"/>
                  </a:lnTo>
                  <a:lnTo>
                    <a:pt x="498" y="1050"/>
                  </a:lnTo>
                  <a:lnTo>
                    <a:pt x="504" y="1050"/>
                  </a:lnTo>
                  <a:lnTo>
                    <a:pt x="510" y="1044"/>
                  </a:lnTo>
                  <a:lnTo>
                    <a:pt x="546" y="1044"/>
                  </a:lnTo>
                  <a:lnTo>
                    <a:pt x="546" y="1032"/>
                  </a:lnTo>
                  <a:lnTo>
                    <a:pt x="540" y="1026"/>
                  </a:lnTo>
                  <a:lnTo>
                    <a:pt x="546" y="1026"/>
                  </a:lnTo>
                  <a:lnTo>
                    <a:pt x="552" y="1020"/>
                  </a:lnTo>
                  <a:lnTo>
                    <a:pt x="552" y="990"/>
                  </a:lnTo>
                  <a:lnTo>
                    <a:pt x="570" y="990"/>
                  </a:lnTo>
                  <a:lnTo>
                    <a:pt x="570" y="960"/>
                  </a:lnTo>
                  <a:lnTo>
                    <a:pt x="564" y="954"/>
                  </a:lnTo>
                  <a:lnTo>
                    <a:pt x="582" y="924"/>
                  </a:lnTo>
                  <a:lnTo>
                    <a:pt x="612" y="954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endParaRPr>
            </a:p>
          </p:txBody>
        </p:sp>
        <p:sp>
          <p:nvSpPr>
            <p:cNvPr id="93" name="Malaysia" descr="© INSCALE GmbH, 05.05.2010&#10;http://www.presentationload.com/"/>
            <p:cNvSpPr>
              <a:spLocks/>
            </p:cNvSpPr>
            <p:nvPr/>
          </p:nvSpPr>
          <p:spPr bwMode="gray">
            <a:xfrm>
              <a:off x="6773293" y="4135999"/>
              <a:ext cx="98548" cy="135952"/>
            </a:xfrm>
            <a:custGeom>
              <a:avLst/>
              <a:gdLst>
                <a:gd name="T0" fmla="*/ 2147483647 w 306"/>
                <a:gd name="T1" fmla="*/ 2147483647 h 438"/>
                <a:gd name="T2" fmla="*/ 2147483647 w 306"/>
                <a:gd name="T3" fmla="*/ 2147483647 h 438"/>
                <a:gd name="T4" fmla="*/ 2147483647 w 306"/>
                <a:gd name="T5" fmla="*/ 2147483647 h 438"/>
                <a:gd name="T6" fmla="*/ 2147483647 w 306"/>
                <a:gd name="T7" fmla="*/ 2147483647 h 438"/>
                <a:gd name="T8" fmla="*/ 2147483647 w 306"/>
                <a:gd name="T9" fmla="*/ 2147483647 h 438"/>
                <a:gd name="T10" fmla="*/ 2147483647 w 306"/>
                <a:gd name="T11" fmla="*/ 2147483647 h 438"/>
                <a:gd name="T12" fmla="*/ 2147483647 w 306"/>
                <a:gd name="T13" fmla="*/ 2147483647 h 438"/>
                <a:gd name="T14" fmla="*/ 2147483647 w 306"/>
                <a:gd name="T15" fmla="*/ 2147483647 h 438"/>
                <a:gd name="T16" fmla="*/ 2147483647 w 306"/>
                <a:gd name="T17" fmla="*/ 2147483647 h 438"/>
                <a:gd name="T18" fmla="*/ 2147483647 w 306"/>
                <a:gd name="T19" fmla="*/ 2147483647 h 438"/>
                <a:gd name="T20" fmla="*/ 2147483647 w 306"/>
                <a:gd name="T21" fmla="*/ 2147483647 h 438"/>
                <a:gd name="T22" fmla="*/ 2147483647 w 306"/>
                <a:gd name="T23" fmla="*/ 2147483647 h 438"/>
                <a:gd name="T24" fmla="*/ 2147483647 w 306"/>
                <a:gd name="T25" fmla="*/ 2147483647 h 438"/>
                <a:gd name="T26" fmla="*/ 2147483647 w 306"/>
                <a:gd name="T27" fmla="*/ 2147483647 h 438"/>
                <a:gd name="T28" fmla="*/ 2147483647 w 306"/>
                <a:gd name="T29" fmla="*/ 2147483647 h 438"/>
                <a:gd name="T30" fmla="*/ 2147483647 w 306"/>
                <a:gd name="T31" fmla="*/ 2147483647 h 438"/>
                <a:gd name="T32" fmla="*/ 2147483647 w 306"/>
                <a:gd name="T33" fmla="*/ 2147483647 h 438"/>
                <a:gd name="T34" fmla="*/ 2147483647 w 306"/>
                <a:gd name="T35" fmla="*/ 2147483647 h 438"/>
                <a:gd name="T36" fmla="*/ 2147483647 w 306"/>
                <a:gd name="T37" fmla="*/ 2147483647 h 438"/>
                <a:gd name="T38" fmla="*/ 2147483647 w 306"/>
                <a:gd name="T39" fmla="*/ 2147483647 h 438"/>
                <a:gd name="T40" fmla="*/ 2147483647 w 306"/>
                <a:gd name="T41" fmla="*/ 2147483647 h 438"/>
                <a:gd name="T42" fmla="*/ 2147483647 w 306"/>
                <a:gd name="T43" fmla="*/ 2147483647 h 438"/>
                <a:gd name="T44" fmla="*/ 2147483647 w 306"/>
                <a:gd name="T45" fmla="*/ 2147483647 h 438"/>
                <a:gd name="T46" fmla="*/ 2147483647 w 306"/>
                <a:gd name="T47" fmla="*/ 2147483647 h 438"/>
                <a:gd name="T48" fmla="*/ 2147483647 w 306"/>
                <a:gd name="T49" fmla="*/ 2147483647 h 438"/>
                <a:gd name="T50" fmla="*/ 2147483647 w 306"/>
                <a:gd name="T51" fmla="*/ 2147483647 h 438"/>
                <a:gd name="T52" fmla="*/ 2147483647 w 306"/>
                <a:gd name="T53" fmla="*/ 2147483647 h 438"/>
                <a:gd name="T54" fmla="*/ 2147483647 w 306"/>
                <a:gd name="T55" fmla="*/ 2147483647 h 438"/>
                <a:gd name="T56" fmla="*/ 2147483647 w 306"/>
                <a:gd name="T57" fmla="*/ 2147483647 h 438"/>
                <a:gd name="T58" fmla="*/ 2147483647 w 306"/>
                <a:gd name="T59" fmla="*/ 2147483647 h 438"/>
                <a:gd name="T60" fmla="*/ 2147483647 w 306"/>
                <a:gd name="T61" fmla="*/ 2147483647 h 438"/>
                <a:gd name="T62" fmla="*/ 2147483647 w 306"/>
                <a:gd name="T63" fmla="*/ 2147483647 h 438"/>
                <a:gd name="T64" fmla="*/ 2147483647 w 306"/>
                <a:gd name="T65" fmla="*/ 2147483647 h 438"/>
                <a:gd name="T66" fmla="*/ 2147483647 w 306"/>
                <a:gd name="T67" fmla="*/ 2147483647 h 438"/>
                <a:gd name="T68" fmla="*/ 2147483647 w 306"/>
                <a:gd name="T69" fmla="*/ 2147483647 h 438"/>
                <a:gd name="T70" fmla="*/ 2147483647 w 306"/>
                <a:gd name="T71" fmla="*/ 2147483647 h 438"/>
                <a:gd name="T72" fmla="*/ 2147483647 w 306"/>
                <a:gd name="T73" fmla="*/ 2147483647 h 438"/>
                <a:gd name="T74" fmla="*/ 2147483647 w 306"/>
                <a:gd name="T75" fmla="*/ 2147483647 h 438"/>
                <a:gd name="T76" fmla="*/ 2147483647 w 306"/>
                <a:gd name="T77" fmla="*/ 0 h 438"/>
                <a:gd name="T78" fmla="*/ 2147483647 w 306"/>
                <a:gd name="T79" fmla="*/ 2147483647 h 438"/>
                <a:gd name="T80" fmla="*/ 2147483647 w 306"/>
                <a:gd name="T81" fmla="*/ 2147483647 h 438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306"/>
                <a:gd name="T124" fmla="*/ 0 h 438"/>
                <a:gd name="T125" fmla="*/ 306 w 306"/>
                <a:gd name="T126" fmla="*/ 438 h 438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306" h="438">
                  <a:moveTo>
                    <a:pt x="0" y="42"/>
                  </a:moveTo>
                  <a:lnTo>
                    <a:pt x="6" y="138"/>
                  </a:lnTo>
                  <a:lnTo>
                    <a:pt x="18" y="138"/>
                  </a:lnTo>
                  <a:lnTo>
                    <a:pt x="24" y="132"/>
                  </a:lnTo>
                  <a:lnTo>
                    <a:pt x="42" y="132"/>
                  </a:lnTo>
                  <a:lnTo>
                    <a:pt x="54" y="138"/>
                  </a:lnTo>
                  <a:lnTo>
                    <a:pt x="54" y="168"/>
                  </a:lnTo>
                  <a:lnTo>
                    <a:pt x="48" y="180"/>
                  </a:lnTo>
                  <a:lnTo>
                    <a:pt x="48" y="198"/>
                  </a:lnTo>
                  <a:lnTo>
                    <a:pt x="54" y="216"/>
                  </a:lnTo>
                  <a:lnTo>
                    <a:pt x="60" y="228"/>
                  </a:lnTo>
                  <a:lnTo>
                    <a:pt x="66" y="234"/>
                  </a:lnTo>
                  <a:lnTo>
                    <a:pt x="84" y="234"/>
                  </a:lnTo>
                  <a:lnTo>
                    <a:pt x="90" y="228"/>
                  </a:lnTo>
                  <a:lnTo>
                    <a:pt x="90" y="240"/>
                  </a:lnTo>
                  <a:lnTo>
                    <a:pt x="84" y="252"/>
                  </a:lnTo>
                  <a:lnTo>
                    <a:pt x="84" y="282"/>
                  </a:lnTo>
                  <a:lnTo>
                    <a:pt x="96" y="306"/>
                  </a:lnTo>
                  <a:lnTo>
                    <a:pt x="102" y="312"/>
                  </a:lnTo>
                  <a:lnTo>
                    <a:pt x="114" y="318"/>
                  </a:lnTo>
                  <a:lnTo>
                    <a:pt x="132" y="330"/>
                  </a:lnTo>
                  <a:lnTo>
                    <a:pt x="144" y="336"/>
                  </a:lnTo>
                  <a:lnTo>
                    <a:pt x="162" y="354"/>
                  </a:lnTo>
                  <a:lnTo>
                    <a:pt x="168" y="354"/>
                  </a:lnTo>
                  <a:lnTo>
                    <a:pt x="168" y="366"/>
                  </a:lnTo>
                  <a:lnTo>
                    <a:pt x="174" y="372"/>
                  </a:lnTo>
                  <a:lnTo>
                    <a:pt x="174" y="378"/>
                  </a:lnTo>
                  <a:lnTo>
                    <a:pt x="180" y="384"/>
                  </a:lnTo>
                  <a:lnTo>
                    <a:pt x="186" y="384"/>
                  </a:lnTo>
                  <a:lnTo>
                    <a:pt x="198" y="390"/>
                  </a:lnTo>
                  <a:lnTo>
                    <a:pt x="204" y="396"/>
                  </a:lnTo>
                  <a:lnTo>
                    <a:pt x="216" y="396"/>
                  </a:lnTo>
                  <a:lnTo>
                    <a:pt x="222" y="402"/>
                  </a:lnTo>
                  <a:lnTo>
                    <a:pt x="228" y="402"/>
                  </a:lnTo>
                  <a:lnTo>
                    <a:pt x="252" y="438"/>
                  </a:lnTo>
                  <a:lnTo>
                    <a:pt x="300" y="432"/>
                  </a:lnTo>
                  <a:lnTo>
                    <a:pt x="300" y="420"/>
                  </a:lnTo>
                  <a:lnTo>
                    <a:pt x="306" y="408"/>
                  </a:lnTo>
                  <a:lnTo>
                    <a:pt x="306" y="378"/>
                  </a:lnTo>
                  <a:lnTo>
                    <a:pt x="294" y="354"/>
                  </a:lnTo>
                  <a:lnTo>
                    <a:pt x="270" y="330"/>
                  </a:lnTo>
                  <a:lnTo>
                    <a:pt x="264" y="318"/>
                  </a:lnTo>
                  <a:lnTo>
                    <a:pt x="258" y="312"/>
                  </a:lnTo>
                  <a:lnTo>
                    <a:pt x="258" y="288"/>
                  </a:lnTo>
                  <a:lnTo>
                    <a:pt x="252" y="276"/>
                  </a:lnTo>
                  <a:lnTo>
                    <a:pt x="246" y="270"/>
                  </a:lnTo>
                  <a:lnTo>
                    <a:pt x="246" y="258"/>
                  </a:lnTo>
                  <a:lnTo>
                    <a:pt x="252" y="252"/>
                  </a:lnTo>
                  <a:lnTo>
                    <a:pt x="252" y="126"/>
                  </a:lnTo>
                  <a:lnTo>
                    <a:pt x="246" y="114"/>
                  </a:lnTo>
                  <a:lnTo>
                    <a:pt x="222" y="90"/>
                  </a:lnTo>
                  <a:lnTo>
                    <a:pt x="204" y="84"/>
                  </a:lnTo>
                  <a:lnTo>
                    <a:pt x="192" y="72"/>
                  </a:lnTo>
                  <a:lnTo>
                    <a:pt x="180" y="66"/>
                  </a:lnTo>
                  <a:lnTo>
                    <a:pt x="156" y="42"/>
                  </a:lnTo>
                  <a:lnTo>
                    <a:pt x="150" y="54"/>
                  </a:lnTo>
                  <a:lnTo>
                    <a:pt x="144" y="60"/>
                  </a:lnTo>
                  <a:lnTo>
                    <a:pt x="138" y="72"/>
                  </a:lnTo>
                  <a:lnTo>
                    <a:pt x="138" y="78"/>
                  </a:lnTo>
                  <a:lnTo>
                    <a:pt x="132" y="84"/>
                  </a:lnTo>
                  <a:lnTo>
                    <a:pt x="114" y="66"/>
                  </a:lnTo>
                  <a:lnTo>
                    <a:pt x="108" y="66"/>
                  </a:lnTo>
                  <a:lnTo>
                    <a:pt x="102" y="72"/>
                  </a:lnTo>
                  <a:lnTo>
                    <a:pt x="90" y="72"/>
                  </a:lnTo>
                  <a:lnTo>
                    <a:pt x="90" y="78"/>
                  </a:lnTo>
                  <a:lnTo>
                    <a:pt x="72" y="78"/>
                  </a:lnTo>
                  <a:lnTo>
                    <a:pt x="66" y="72"/>
                  </a:lnTo>
                  <a:lnTo>
                    <a:pt x="66" y="66"/>
                  </a:lnTo>
                  <a:lnTo>
                    <a:pt x="78" y="54"/>
                  </a:lnTo>
                  <a:lnTo>
                    <a:pt x="78" y="42"/>
                  </a:lnTo>
                  <a:lnTo>
                    <a:pt x="66" y="42"/>
                  </a:lnTo>
                  <a:lnTo>
                    <a:pt x="66" y="30"/>
                  </a:lnTo>
                  <a:lnTo>
                    <a:pt x="60" y="24"/>
                  </a:lnTo>
                  <a:lnTo>
                    <a:pt x="48" y="18"/>
                  </a:lnTo>
                  <a:lnTo>
                    <a:pt x="30" y="18"/>
                  </a:lnTo>
                  <a:lnTo>
                    <a:pt x="30" y="12"/>
                  </a:lnTo>
                  <a:lnTo>
                    <a:pt x="24" y="0"/>
                  </a:lnTo>
                  <a:lnTo>
                    <a:pt x="12" y="0"/>
                  </a:lnTo>
                  <a:lnTo>
                    <a:pt x="6" y="6"/>
                  </a:lnTo>
                  <a:lnTo>
                    <a:pt x="6" y="18"/>
                  </a:lnTo>
                  <a:lnTo>
                    <a:pt x="12" y="24"/>
                  </a:lnTo>
                  <a:lnTo>
                    <a:pt x="6" y="36"/>
                  </a:lnTo>
                  <a:lnTo>
                    <a:pt x="0" y="42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endParaRPr>
            </a:p>
          </p:txBody>
        </p:sp>
        <p:sp>
          <p:nvSpPr>
            <p:cNvPr id="94" name="AutoShape 80" descr="© INSCALE GmbH, 05.05.2010&#10;http://www.presentationload.com/"/>
            <p:cNvSpPr>
              <a:spLocks/>
            </p:cNvSpPr>
            <p:nvPr/>
          </p:nvSpPr>
          <p:spPr bwMode="gray">
            <a:xfrm>
              <a:off x="7004944" y="4120077"/>
              <a:ext cx="223972" cy="164122"/>
            </a:xfrm>
            <a:custGeom>
              <a:avLst/>
              <a:gdLst>
                <a:gd name="T0" fmla="*/ 2147483647 w 690"/>
                <a:gd name="T1" fmla="*/ 2147483647 h 528"/>
                <a:gd name="T2" fmla="*/ 2147483647 w 690"/>
                <a:gd name="T3" fmla="*/ 2147483647 h 528"/>
                <a:gd name="T4" fmla="*/ 2147483647 w 690"/>
                <a:gd name="T5" fmla="*/ 2147483647 h 528"/>
                <a:gd name="T6" fmla="*/ 2147483647 w 690"/>
                <a:gd name="T7" fmla="*/ 2147483647 h 528"/>
                <a:gd name="T8" fmla="*/ 2147483647 w 690"/>
                <a:gd name="T9" fmla="*/ 2147483647 h 528"/>
                <a:gd name="T10" fmla="*/ 2147483647 w 690"/>
                <a:gd name="T11" fmla="*/ 2147483647 h 528"/>
                <a:gd name="T12" fmla="*/ 2147483647 w 690"/>
                <a:gd name="T13" fmla="*/ 2147483647 h 528"/>
                <a:gd name="T14" fmla="*/ 2147483647 w 690"/>
                <a:gd name="T15" fmla="*/ 2147483647 h 528"/>
                <a:gd name="T16" fmla="*/ 2147483647 w 690"/>
                <a:gd name="T17" fmla="*/ 2147483647 h 528"/>
                <a:gd name="T18" fmla="*/ 2147483647 w 690"/>
                <a:gd name="T19" fmla="*/ 2147483647 h 528"/>
                <a:gd name="T20" fmla="*/ 2147483647 w 690"/>
                <a:gd name="T21" fmla="*/ 2147483647 h 528"/>
                <a:gd name="T22" fmla="*/ 2147483647 w 690"/>
                <a:gd name="T23" fmla="*/ 2147483647 h 528"/>
                <a:gd name="T24" fmla="*/ 2147483647 w 690"/>
                <a:gd name="T25" fmla="*/ 2147483647 h 528"/>
                <a:gd name="T26" fmla="*/ 2147483647 w 690"/>
                <a:gd name="T27" fmla="*/ 2147483647 h 528"/>
                <a:gd name="T28" fmla="*/ 2147483647 w 690"/>
                <a:gd name="T29" fmla="*/ 2147483647 h 528"/>
                <a:gd name="T30" fmla="*/ 2147483647 w 690"/>
                <a:gd name="T31" fmla="*/ 2147483647 h 528"/>
                <a:gd name="T32" fmla="*/ 2147483647 w 690"/>
                <a:gd name="T33" fmla="*/ 2147483647 h 528"/>
                <a:gd name="T34" fmla="*/ 2147483647 w 690"/>
                <a:gd name="T35" fmla="*/ 2147483647 h 528"/>
                <a:gd name="T36" fmla="*/ 2147483647 w 690"/>
                <a:gd name="T37" fmla="*/ 2147483647 h 528"/>
                <a:gd name="T38" fmla="*/ 2147483647 w 690"/>
                <a:gd name="T39" fmla="*/ 2147483647 h 528"/>
                <a:gd name="T40" fmla="*/ 2147483647 w 690"/>
                <a:gd name="T41" fmla="*/ 2147483647 h 528"/>
                <a:gd name="T42" fmla="*/ 2147483647 w 690"/>
                <a:gd name="T43" fmla="*/ 2147483647 h 528"/>
                <a:gd name="T44" fmla="*/ 2147483647 w 690"/>
                <a:gd name="T45" fmla="*/ 2147483647 h 528"/>
                <a:gd name="T46" fmla="*/ 2147483647 w 690"/>
                <a:gd name="T47" fmla="*/ 2147483647 h 528"/>
                <a:gd name="T48" fmla="*/ 2147483647 w 690"/>
                <a:gd name="T49" fmla="*/ 2147483647 h 528"/>
                <a:gd name="T50" fmla="*/ 2147483647 w 690"/>
                <a:gd name="T51" fmla="*/ 2147483647 h 528"/>
                <a:gd name="T52" fmla="*/ 2147483647 w 690"/>
                <a:gd name="T53" fmla="*/ 2147483647 h 528"/>
                <a:gd name="T54" fmla="*/ 2147483647 w 690"/>
                <a:gd name="T55" fmla="*/ 2147483647 h 528"/>
                <a:gd name="T56" fmla="*/ 2147483647 w 690"/>
                <a:gd name="T57" fmla="*/ 2147483647 h 528"/>
                <a:gd name="T58" fmla="*/ 2147483647 w 690"/>
                <a:gd name="T59" fmla="*/ 2147483647 h 528"/>
                <a:gd name="T60" fmla="*/ 2147483647 w 690"/>
                <a:gd name="T61" fmla="*/ 2147483647 h 528"/>
                <a:gd name="T62" fmla="*/ 2147483647 w 690"/>
                <a:gd name="T63" fmla="*/ 2147483647 h 528"/>
                <a:gd name="T64" fmla="*/ 2147483647 w 690"/>
                <a:gd name="T65" fmla="*/ 2147483647 h 528"/>
                <a:gd name="T66" fmla="*/ 2147483647 w 690"/>
                <a:gd name="T67" fmla="*/ 2147483647 h 528"/>
                <a:gd name="T68" fmla="*/ 2147483647 w 690"/>
                <a:gd name="T69" fmla="*/ 2147483647 h 528"/>
                <a:gd name="T70" fmla="*/ 2147483647 w 690"/>
                <a:gd name="T71" fmla="*/ 0 h 528"/>
                <a:gd name="T72" fmla="*/ 2147483647 w 690"/>
                <a:gd name="T73" fmla="*/ 0 h 528"/>
                <a:gd name="T74" fmla="*/ 2147483647 w 690"/>
                <a:gd name="T75" fmla="*/ 2147483647 h 528"/>
                <a:gd name="T76" fmla="*/ 2147483647 w 690"/>
                <a:gd name="T77" fmla="*/ 2147483647 h 528"/>
                <a:gd name="T78" fmla="*/ 2147483647 w 690"/>
                <a:gd name="T79" fmla="*/ 2147483647 h 528"/>
                <a:gd name="T80" fmla="*/ 2147483647 w 690"/>
                <a:gd name="T81" fmla="*/ 2147483647 h 528"/>
                <a:gd name="T82" fmla="*/ 2147483647 w 690"/>
                <a:gd name="T83" fmla="*/ 2147483647 h 528"/>
                <a:gd name="T84" fmla="*/ 2147483647 w 690"/>
                <a:gd name="T85" fmla="*/ 2147483647 h 528"/>
                <a:gd name="T86" fmla="*/ 2147483647 w 690"/>
                <a:gd name="T87" fmla="*/ 2147483647 h 528"/>
                <a:gd name="T88" fmla="*/ 2147483647 w 690"/>
                <a:gd name="T89" fmla="*/ 2147483647 h 528"/>
                <a:gd name="T90" fmla="*/ 2147483647 w 690"/>
                <a:gd name="T91" fmla="*/ 2147483647 h 528"/>
                <a:gd name="T92" fmla="*/ 2147483647 w 690"/>
                <a:gd name="T93" fmla="*/ 2147483647 h 528"/>
                <a:gd name="T94" fmla="*/ 2147483647 w 690"/>
                <a:gd name="T95" fmla="*/ 2147483647 h 528"/>
                <a:gd name="T96" fmla="*/ 2147483647 w 690"/>
                <a:gd name="T97" fmla="*/ 2147483647 h 528"/>
                <a:gd name="T98" fmla="*/ 2147483647 w 690"/>
                <a:gd name="T99" fmla="*/ 2147483647 h 528"/>
                <a:gd name="T100" fmla="*/ 2147483647 w 690"/>
                <a:gd name="T101" fmla="*/ 2147483647 h 528"/>
                <a:gd name="T102" fmla="*/ 2147483647 w 690"/>
                <a:gd name="T103" fmla="*/ 2147483647 h 528"/>
                <a:gd name="T104" fmla="*/ 2147483647 w 690"/>
                <a:gd name="T105" fmla="*/ 2147483647 h 528"/>
                <a:gd name="T106" fmla="*/ 2147483647 w 690"/>
                <a:gd name="T107" fmla="*/ 2147483647 h 528"/>
                <a:gd name="T108" fmla="*/ 2147483647 w 690"/>
                <a:gd name="T109" fmla="*/ 2147483647 h 528"/>
                <a:gd name="T110" fmla="*/ 2147483647 w 690"/>
                <a:gd name="T111" fmla="*/ 2147483647 h 528"/>
                <a:gd name="T112" fmla="*/ 2147483647 w 690"/>
                <a:gd name="T113" fmla="*/ 2147483647 h 528"/>
                <a:gd name="T114" fmla="*/ 0 w 690"/>
                <a:gd name="T115" fmla="*/ 2147483647 h 528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690"/>
                <a:gd name="T175" fmla="*/ 0 h 528"/>
                <a:gd name="T176" fmla="*/ 690 w 690"/>
                <a:gd name="T177" fmla="*/ 528 h 528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690" h="528">
                  <a:moveTo>
                    <a:pt x="12" y="504"/>
                  </a:moveTo>
                  <a:lnTo>
                    <a:pt x="24" y="510"/>
                  </a:lnTo>
                  <a:lnTo>
                    <a:pt x="30" y="516"/>
                  </a:lnTo>
                  <a:lnTo>
                    <a:pt x="54" y="528"/>
                  </a:lnTo>
                  <a:lnTo>
                    <a:pt x="60" y="528"/>
                  </a:lnTo>
                  <a:lnTo>
                    <a:pt x="78" y="510"/>
                  </a:lnTo>
                  <a:lnTo>
                    <a:pt x="102" y="510"/>
                  </a:lnTo>
                  <a:lnTo>
                    <a:pt x="120" y="516"/>
                  </a:lnTo>
                  <a:lnTo>
                    <a:pt x="144" y="516"/>
                  </a:lnTo>
                  <a:lnTo>
                    <a:pt x="174" y="486"/>
                  </a:lnTo>
                  <a:lnTo>
                    <a:pt x="180" y="474"/>
                  </a:lnTo>
                  <a:lnTo>
                    <a:pt x="222" y="474"/>
                  </a:lnTo>
                  <a:lnTo>
                    <a:pt x="234" y="486"/>
                  </a:lnTo>
                  <a:lnTo>
                    <a:pt x="258" y="498"/>
                  </a:lnTo>
                  <a:lnTo>
                    <a:pt x="264" y="504"/>
                  </a:lnTo>
                  <a:lnTo>
                    <a:pt x="270" y="504"/>
                  </a:lnTo>
                  <a:lnTo>
                    <a:pt x="282" y="492"/>
                  </a:lnTo>
                  <a:lnTo>
                    <a:pt x="294" y="486"/>
                  </a:lnTo>
                  <a:lnTo>
                    <a:pt x="300" y="480"/>
                  </a:lnTo>
                  <a:lnTo>
                    <a:pt x="324" y="480"/>
                  </a:lnTo>
                  <a:lnTo>
                    <a:pt x="354" y="444"/>
                  </a:lnTo>
                  <a:lnTo>
                    <a:pt x="348" y="432"/>
                  </a:lnTo>
                  <a:lnTo>
                    <a:pt x="384" y="402"/>
                  </a:lnTo>
                  <a:lnTo>
                    <a:pt x="378" y="390"/>
                  </a:lnTo>
                  <a:lnTo>
                    <a:pt x="372" y="384"/>
                  </a:lnTo>
                  <a:lnTo>
                    <a:pt x="372" y="360"/>
                  </a:lnTo>
                  <a:lnTo>
                    <a:pt x="378" y="354"/>
                  </a:lnTo>
                  <a:lnTo>
                    <a:pt x="396" y="354"/>
                  </a:lnTo>
                  <a:lnTo>
                    <a:pt x="402" y="342"/>
                  </a:lnTo>
                  <a:lnTo>
                    <a:pt x="402" y="336"/>
                  </a:lnTo>
                  <a:lnTo>
                    <a:pt x="408" y="318"/>
                  </a:lnTo>
                  <a:lnTo>
                    <a:pt x="408" y="264"/>
                  </a:lnTo>
                  <a:lnTo>
                    <a:pt x="414" y="252"/>
                  </a:lnTo>
                  <a:lnTo>
                    <a:pt x="420" y="246"/>
                  </a:lnTo>
                  <a:lnTo>
                    <a:pt x="516" y="246"/>
                  </a:lnTo>
                  <a:lnTo>
                    <a:pt x="540" y="270"/>
                  </a:lnTo>
                  <a:lnTo>
                    <a:pt x="552" y="276"/>
                  </a:lnTo>
                  <a:lnTo>
                    <a:pt x="558" y="282"/>
                  </a:lnTo>
                  <a:lnTo>
                    <a:pt x="576" y="276"/>
                  </a:lnTo>
                  <a:lnTo>
                    <a:pt x="564" y="216"/>
                  </a:lnTo>
                  <a:lnTo>
                    <a:pt x="576" y="222"/>
                  </a:lnTo>
                  <a:lnTo>
                    <a:pt x="582" y="234"/>
                  </a:lnTo>
                  <a:lnTo>
                    <a:pt x="594" y="240"/>
                  </a:lnTo>
                  <a:lnTo>
                    <a:pt x="636" y="240"/>
                  </a:lnTo>
                  <a:lnTo>
                    <a:pt x="630" y="234"/>
                  </a:lnTo>
                  <a:lnTo>
                    <a:pt x="624" y="222"/>
                  </a:lnTo>
                  <a:lnTo>
                    <a:pt x="618" y="216"/>
                  </a:lnTo>
                  <a:lnTo>
                    <a:pt x="606" y="192"/>
                  </a:lnTo>
                  <a:lnTo>
                    <a:pt x="606" y="186"/>
                  </a:lnTo>
                  <a:lnTo>
                    <a:pt x="612" y="180"/>
                  </a:lnTo>
                  <a:lnTo>
                    <a:pt x="624" y="180"/>
                  </a:lnTo>
                  <a:lnTo>
                    <a:pt x="642" y="186"/>
                  </a:lnTo>
                  <a:lnTo>
                    <a:pt x="654" y="186"/>
                  </a:lnTo>
                  <a:lnTo>
                    <a:pt x="660" y="192"/>
                  </a:lnTo>
                  <a:lnTo>
                    <a:pt x="666" y="192"/>
                  </a:lnTo>
                  <a:lnTo>
                    <a:pt x="690" y="162"/>
                  </a:lnTo>
                  <a:lnTo>
                    <a:pt x="666" y="156"/>
                  </a:lnTo>
                  <a:lnTo>
                    <a:pt x="660" y="144"/>
                  </a:lnTo>
                  <a:lnTo>
                    <a:pt x="642" y="126"/>
                  </a:lnTo>
                  <a:lnTo>
                    <a:pt x="630" y="120"/>
                  </a:lnTo>
                  <a:lnTo>
                    <a:pt x="612" y="120"/>
                  </a:lnTo>
                  <a:lnTo>
                    <a:pt x="600" y="114"/>
                  </a:lnTo>
                  <a:lnTo>
                    <a:pt x="588" y="114"/>
                  </a:lnTo>
                  <a:lnTo>
                    <a:pt x="588" y="108"/>
                  </a:lnTo>
                  <a:lnTo>
                    <a:pt x="582" y="102"/>
                  </a:lnTo>
                  <a:lnTo>
                    <a:pt x="582" y="90"/>
                  </a:lnTo>
                  <a:lnTo>
                    <a:pt x="576" y="78"/>
                  </a:lnTo>
                  <a:lnTo>
                    <a:pt x="564" y="66"/>
                  </a:lnTo>
                  <a:lnTo>
                    <a:pt x="540" y="54"/>
                  </a:lnTo>
                  <a:lnTo>
                    <a:pt x="534" y="60"/>
                  </a:lnTo>
                  <a:lnTo>
                    <a:pt x="528" y="60"/>
                  </a:lnTo>
                  <a:lnTo>
                    <a:pt x="510" y="0"/>
                  </a:lnTo>
                  <a:lnTo>
                    <a:pt x="504" y="18"/>
                  </a:lnTo>
                  <a:lnTo>
                    <a:pt x="492" y="0"/>
                  </a:lnTo>
                  <a:lnTo>
                    <a:pt x="480" y="60"/>
                  </a:lnTo>
                  <a:lnTo>
                    <a:pt x="468" y="66"/>
                  </a:lnTo>
                  <a:lnTo>
                    <a:pt x="462" y="66"/>
                  </a:lnTo>
                  <a:lnTo>
                    <a:pt x="450" y="72"/>
                  </a:lnTo>
                  <a:lnTo>
                    <a:pt x="438" y="96"/>
                  </a:lnTo>
                  <a:lnTo>
                    <a:pt x="438" y="114"/>
                  </a:lnTo>
                  <a:lnTo>
                    <a:pt x="408" y="126"/>
                  </a:lnTo>
                  <a:lnTo>
                    <a:pt x="420" y="162"/>
                  </a:lnTo>
                  <a:lnTo>
                    <a:pt x="408" y="162"/>
                  </a:lnTo>
                  <a:lnTo>
                    <a:pt x="390" y="156"/>
                  </a:lnTo>
                  <a:lnTo>
                    <a:pt x="378" y="156"/>
                  </a:lnTo>
                  <a:lnTo>
                    <a:pt x="360" y="150"/>
                  </a:lnTo>
                  <a:lnTo>
                    <a:pt x="354" y="150"/>
                  </a:lnTo>
                  <a:lnTo>
                    <a:pt x="342" y="156"/>
                  </a:lnTo>
                  <a:lnTo>
                    <a:pt x="342" y="168"/>
                  </a:lnTo>
                  <a:lnTo>
                    <a:pt x="336" y="180"/>
                  </a:lnTo>
                  <a:lnTo>
                    <a:pt x="336" y="204"/>
                  </a:lnTo>
                  <a:lnTo>
                    <a:pt x="294" y="246"/>
                  </a:lnTo>
                  <a:lnTo>
                    <a:pt x="294" y="258"/>
                  </a:lnTo>
                  <a:lnTo>
                    <a:pt x="282" y="294"/>
                  </a:lnTo>
                  <a:lnTo>
                    <a:pt x="276" y="306"/>
                  </a:lnTo>
                  <a:lnTo>
                    <a:pt x="264" y="318"/>
                  </a:lnTo>
                  <a:lnTo>
                    <a:pt x="228" y="336"/>
                  </a:lnTo>
                  <a:lnTo>
                    <a:pt x="186" y="342"/>
                  </a:lnTo>
                  <a:lnTo>
                    <a:pt x="162" y="348"/>
                  </a:lnTo>
                  <a:lnTo>
                    <a:pt x="156" y="354"/>
                  </a:lnTo>
                  <a:lnTo>
                    <a:pt x="132" y="366"/>
                  </a:lnTo>
                  <a:lnTo>
                    <a:pt x="114" y="384"/>
                  </a:lnTo>
                  <a:lnTo>
                    <a:pt x="102" y="390"/>
                  </a:lnTo>
                  <a:lnTo>
                    <a:pt x="84" y="426"/>
                  </a:lnTo>
                  <a:lnTo>
                    <a:pt x="102" y="444"/>
                  </a:lnTo>
                  <a:lnTo>
                    <a:pt x="102" y="462"/>
                  </a:lnTo>
                  <a:lnTo>
                    <a:pt x="96" y="474"/>
                  </a:lnTo>
                  <a:lnTo>
                    <a:pt x="84" y="480"/>
                  </a:lnTo>
                  <a:lnTo>
                    <a:pt x="72" y="480"/>
                  </a:lnTo>
                  <a:lnTo>
                    <a:pt x="48" y="468"/>
                  </a:lnTo>
                  <a:lnTo>
                    <a:pt x="42" y="462"/>
                  </a:lnTo>
                  <a:lnTo>
                    <a:pt x="30" y="456"/>
                  </a:lnTo>
                  <a:lnTo>
                    <a:pt x="24" y="456"/>
                  </a:lnTo>
                  <a:lnTo>
                    <a:pt x="12" y="462"/>
                  </a:lnTo>
                  <a:lnTo>
                    <a:pt x="0" y="474"/>
                  </a:lnTo>
                  <a:lnTo>
                    <a:pt x="0" y="492"/>
                  </a:lnTo>
                  <a:lnTo>
                    <a:pt x="12" y="504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endParaRPr>
            </a:p>
          </p:txBody>
        </p:sp>
        <p:sp>
          <p:nvSpPr>
            <p:cNvPr id="95" name="Malawi" descr="© INSCALE GmbH, 05.05.2010&#10;http://www.presentationload.com/"/>
            <p:cNvSpPr>
              <a:spLocks/>
            </p:cNvSpPr>
            <p:nvPr/>
          </p:nvSpPr>
          <p:spPr bwMode="gray">
            <a:xfrm>
              <a:off x="5217006" y="4540179"/>
              <a:ext cx="76790" cy="194742"/>
            </a:xfrm>
            <a:custGeom>
              <a:avLst/>
              <a:gdLst>
                <a:gd name="T0" fmla="*/ 2147483647 w 234"/>
                <a:gd name="T1" fmla="*/ 2147483647 h 624"/>
                <a:gd name="T2" fmla="*/ 2147483647 w 234"/>
                <a:gd name="T3" fmla="*/ 2147483647 h 624"/>
                <a:gd name="T4" fmla="*/ 2147483647 w 234"/>
                <a:gd name="T5" fmla="*/ 2147483647 h 624"/>
                <a:gd name="T6" fmla="*/ 2147483647 w 234"/>
                <a:gd name="T7" fmla="*/ 2147483647 h 624"/>
                <a:gd name="T8" fmla="*/ 2147483647 w 234"/>
                <a:gd name="T9" fmla="*/ 2147483647 h 624"/>
                <a:gd name="T10" fmla="*/ 2147483647 w 234"/>
                <a:gd name="T11" fmla="*/ 2147483647 h 624"/>
                <a:gd name="T12" fmla="*/ 2147483647 w 234"/>
                <a:gd name="T13" fmla="*/ 2147483647 h 624"/>
                <a:gd name="T14" fmla="*/ 2147483647 w 234"/>
                <a:gd name="T15" fmla="*/ 2147483647 h 624"/>
                <a:gd name="T16" fmla="*/ 2147483647 w 234"/>
                <a:gd name="T17" fmla="*/ 2147483647 h 624"/>
                <a:gd name="T18" fmla="*/ 2147483647 w 234"/>
                <a:gd name="T19" fmla="*/ 2147483647 h 624"/>
                <a:gd name="T20" fmla="*/ 2147483647 w 234"/>
                <a:gd name="T21" fmla="*/ 2147483647 h 624"/>
                <a:gd name="T22" fmla="*/ 2147483647 w 234"/>
                <a:gd name="T23" fmla="*/ 2147483647 h 624"/>
                <a:gd name="T24" fmla="*/ 2147483647 w 234"/>
                <a:gd name="T25" fmla="*/ 2147483647 h 624"/>
                <a:gd name="T26" fmla="*/ 2147483647 w 234"/>
                <a:gd name="T27" fmla="*/ 2147483647 h 624"/>
                <a:gd name="T28" fmla="*/ 2147483647 w 234"/>
                <a:gd name="T29" fmla="*/ 2147483647 h 624"/>
                <a:gd name="T30" fmla="*/ 2147483647 w 234"/>
                <a:gd name="T31" fmla="*/ 2147483647 h 624"/>
                <a:gd name="T32" fmla="*/ 2147483647 w 234"/>
                <a:gd name="T33" fmla="*/ 2147483647 h 624"/>
                <a:gd name="T34" fmla="*/ 2147483647 w 234"/>
                <a:gd name="T35" fmla="*/ 2147483647 h 624"/>
                <a:gd name="T36" fmla="*/ 2147483647 w 234"/>
                <a:gd name="T37" fmla="*/ 2147483647 h 624"/>
                <a:gd name="T38" fmla="*/ 2147483647 w 234"/>
                <a:gd name="T39" fmla="*/ 2147483647 h 624"/>
                <a:gd name="T40" fmla="*/ 2147483647 w 234"/>
                <a:gd name="T41" fmla="*/ 2147483647 h 624"/>
                <a:gd name="T42" fmla="*/ 2147483647 w 234"/>
                <a:gd name="T43" fmla="*/ 2147483647 h 624"/>
                <a:gd name="T44" fmla="*/ 2147483647 w 234"/>
                <a:gd name="T45" fmla="*/ 2147483647 h 624"/>
                <a:gd name="T46" fmla="*/ 2147483647 w 234"/>
                <a:gd name="T47" fmla="*/ 0 h 624"/>
                <a:gd name="T48" fmla="*/ 2147483647 w 234"/>
                <a:gd name="T49" fmla="*/ 2147483647 h 624"/>
                <a:gd name="T50" fmla="*/ 2147483647 w 234"/>
                <a:gd name="T51" fmla="*/ 2147483647 h 624"/>
                <a:gd name="T52" fmla="*/ 2147483647 w 234"/>
                <a:gd name="T53" fmla="*/ 2147483647 h 624"/>
                <a:gd name="T54" fmla="*/ 2147483647 w 234"/>
                <a:gd name="T55" fmla="*/ 2147483647 h 624"/>
                <a:gd name="T56" fmla="*/ 2147483647 w 234"/>
                <a:gd name="T57" fmla="*/ 2147483647 h 624"/>
                <a:gd name="T58" fmla="*/ 2147483647 w 234"/>
                <a:gd name="T59" fmla="*/ 2147483647 h 624"/>
                <a:gd name="T60" fmla="*/ 2147483647 w 234"/>
                <a:gd name="T61" fmla="*/ 2147483647 h 624"/>
                <a:gd name="T62" fmla="*/ 2147483647 w 234"/>
                <a:gd name="T63" fmla="*/ 2147483647 h 624"/>
                <a:gd name="T64" fmla="*/ 2147483647 w 234"/>
                <a:gd name="T65" fmla="*/ 2147483647 h 624"/>
                <a:gd name="T66" fmla="*/ 2147483647 w 234"/>
                <a:gd name="T67" fmla="*/ 2147483647 h 624"/>
                <a:gd name="T68" fmla="*/ 2147483647 w 234"/>
                <a:gd name="T69" fmla="*/ 2147483647 h 624"/>
                <a:gd name="T70" fmla="*/ 2147483647 w 234"/>
                <a:gd name="T71" fmla="*/ 2147483647 h 624"/>
                <a:gd name="T72" fmla="*/ 2147483647 w 234"/>
                <a:gd name="T73" fmla="*/ 2147483647 h 624"/>
                <a:gd name="T74" fmla="*/ 0 w 234"/>
                <a:gd name="T75" fmla="*/ 2147483647 h 624"/>
                <a:gd name="T76" fmla="*/ 2147483647 w 234"/>
                <a:gd name="T77" fmla="*/ 2147483647 h 624"/>
                <a:gd name="T78" fmla="*/ 2147483647 w 234"/>
                <a:gd name="T79" fmla="*/ 2147483647 h 624"/>
                <a:gd name="T80" fmla="*/ 2147483647 w 234"/>
                <a:gd name="T81" fmla="*/ 2147483647 h 624"/>
                <a:gd name="T82" fmla="*/ 2147483647 w 234"/>
                <a:gd name="T83" fmla="*/ 2147483647 h 624"/>
                <a:gd name="T84" fmla="*/ 2147483647 w 234"/>
                <a:gd name="T85" fmla="*/ 2147483647 h 624"/>
                <a:gd name="T86" fmla="*/ 2147483647 w 234"/>
                <a:gd name="T87" fmla="*/ 2147483647 h 624"/>
                <a:gd name="T88" fmla="*/ 2147483647 w 234"/>
                <a:gd name="T89" fmla="*/ 2147483647 h 624"/>
                <a:gd name="T90" fmla="*/ 2147483647 w 234"/>
                <a:gd name="T91" fmla="*/ 2147483647 h 624"/>
                <a:gd name="T92" fmla="*/ 2147483647 w 234"/>
                <a:gd name="T93" fmla="*/ 2147483647 h 624"/>
                <a:gd name="T94" fmla="*/ 2147483647 w 234"/>
                <a:gd name="T95" fmla="*/ 2147483647 h 624"/>
                <a:gd name="T96" fmla="*/ 2147483647 w 234"/>
                <a:gd name="T97" fmla="*/ 2147483647 h 624"/>
                <a:gd name="T98" fmla="*/ 2147483647 w 234"/>
                <a:gd name="T99" fmla="*/ 2147483647 h 624"/>
                <a:gd name="T100" fmla="*/ 2147483647 w 234"/>
                <a:gd name="T101" fmla="*/ 2147483647 h 624"/>
                <a:gd name="T102" fmla="*/ 2147483647 w 234"/>
                <a:gd name="T103" fmla="*/ 2147483647 h 624"/>
                <a:gd name="T104" fmla="*/ 2147483647 w 234"/>
                <a:gd name="T105" fmla="*/ 2147483647 h 624"/>
                <a:gd name="T106" fmla="*/ 2147483647 w 234"/>
                <a:gd name="T107" fmla="*/ 2147483647 h 624"/>
                <a:gd name="T108" fmla="*/ 2147483647 w 234"/>
                <a:gd name="T109" fmla="*/ 2147483647 h 624"/>
                <a:gd name="T110" fmla="*/ 2147483647 w 234"/>
                <a:gd name="T111" fmla="*/ 2147483647 h 624"/>
                <a:gd name="T112" fmla="*/ 2147483647 w 234"/>
                <a:gd name="T113" fmla="*/ 2147483647 h 624"/>
                <a:gd name="T114" fmla="*/ 2147483647 w 234"/>
                <a:gd name="T115" fmla="*/ 2147483647 h 624"/>
                <a:gd name="T116" fmla="*/ 2147483647 w 234"/>
                <a:gd name="T117" fmla="*/ 2147483647 h 624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234"/>
                <a:gd name="T178" fmla="*/ 0 h 624"/>
                <a:gd name="T179" fmla="*/ 234 w 234"/>
                <a:gd name="T180" fmla="*/ 624 h 624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234" h="624">
                  <a:moveTo>
                    <a:pt x="234" y="432"/>
                  </a:moveTo>
                  <a:lnTo>
                    <a:pt x="222" y="420"/>
                  </a:lnTo>
                  <a:lnTo>
                    <a:pt x="210" y="402"/>
                  </a:lnTo>
                  <a:lnTo>
                    <a:pt x="204" y="390"/>
                  </a:lnTo>
                  <a:lnTo>
                    <a:pt x="198" y="384"/>
                  </a:lnTo>
                  <a:lnTo>
                    <a:pt x="186" y="360"/>
                  </a:lnTo>
                  <a:lnTo>
                    <a:pt x="162" y="336"/>
                  </a:lnTo>
                  <a:lnTo>
                    <a:pt x="156" y="336"/>
                  </a:lnTo>
                  <a:lnTo>
                    <a:pt x="156" y="330"/>
                  </a:lnTo>
                  <a:lnTo>
                    <a:pt x="150" y="330"/>
                  </a:lnTo>
                  <a:lnTo>
                    <a:pt x="150" y="342"/>
                  </a:lnTo>
                  <a:lnTo>
                    <a:pt x="156" y="342"/>
                  </a:lnTo>
                  <a:lnTo>
                    <a:pt x="168" y="354"/>
                  </a:lnTo>
                  <a:lnTo>
                    <a:pt x="168" y="366"/>
                  </a:lnTo>
                  <a:lnTo>
                    <a:pt x="174" y="378"/>
                  </a:lnTo>
                  <a:lnTo>
                    <a:pt x="174" y="390"/>
                  </a:lnTo>
                  <a:lnTo>
                    <a:pt x="168" y="396"/>
                  </a:lnTo>
                  <a:lnTo>
                    <a:pt x="162" y="396"/>
                  </a:lnTo>
                  <a:lnTo>
                    <a:pt x="162" y="390"/>
                  </a:lnTo>
                  <a:lnTo>
                    <a:pt x="156" y="384"/>
                  </a:lnTo>
                  <a:lnTo>
                    <a:pt x="156" y="378"/>
                  </a:lnTo>
                  <a:lnTo>
                    <a:pt x="144" y="384"/>
                  </a:lnTo>
                  <a:lnTo>
                    <a:pt x="132" y="384"/>
                  </a:lnTo>
                  <a:lnTo>
                    <a:pt x="132" y="360"/>
                  </a:lnTo>
                  <a:lnTo>
                    <a:pt x="126" y="354"/>
                  </a:lnTo>
                  <a:lnTo>
                    <a:pt x="126" y="342"/>
                  </a:lnTo>
                  <a:lnTo>
                    <a:pt x="120" y="330"/>
                  </a:lnTo>
                  <a:lnTo>
                    <a:pt x="120" y="282"/>
                  </a:lnTo>
                  <a:lnTo>
                    <a:pt x="84" y="246"/>
                  </a:lnTo>
                  <a:lnTo>
                    <a:pt x="90" y="240"/>
                  </a:lnTo>
                  <a:lnTo>
                    <a:pt x="90" y="222"/>
                  </a:lnTo>
                  <a:lnTo>
                    <a:pt x="96" y="210"/>
                  </a:lnTo>
                  <a:lnTo>
                    <a:pt x="114" y="192"/>
                  </a:lnTo>
                  <a:lnTo>
                    <a:pt x="120" y="180"/>
                  </a:lnTo>
                  <a:lnTo>
                    <a:pt x="126" y="174"/>
                  </a:lnTo>
                  <a:lnTo>
                    <a:pt x="126" y="156"/>
                  </a:lnTo>
                  <a:lnTo>
                    <a:pt x="120" y="150"/>
                  </a:lnTo>
                  <a:lnTo>
                    <a:pt x="120" y="102"/>
                  </a:lnTo>
                  <a:lnTo>
                    <a:pt x="114" y="78"/>
                  </a:lnTo>
                  <a:lnTo>
                    <a:pt x="114" y="60"/>
                  </a:lnTo>
                  <a:lnTo>
                    <a:pt x="102" y="60"/>
                  </a:lnTo>
                  <a:lnTo>
                    <a:pt x="84" y="42"/>
                  </a:lnTo>
                  <a:lnTo>
                    <a:pt x="84" y="36"/>
                  </a:lnTo>
                  <a:lnTo>
                    <a:pt x="90" y="24"/>
                  </a:lnTo>
                  <a:lnTo>
                    <a:pt x="90" y="18"/>
                  </a:lnTo>
                  <a:lnTo>
                    <a:pt x="60" y="18"/>
                  </a:lnTo>
                  <a:lnTo>
                    <a:pt x="54" y="0"/>
                  </a:lnTo>
                  <a:lnTo>
                    <a:pt x="30" y="0"/>
                  </a:lnTo>
                  <a:lnTo>
                    <a:pt x="30" y="12"/>
                  </a:lnTo>
                  <a:lnTo>
                    <a:pt x="42" y="12"/>
                  </a:lnTo>
                  <a:lnTo>
                    <a:pt x="54" y="24"/>
                  </a:lnTo>
                  <a:lnTo>
                    <a:pt x="54" y="66"/>
                  </a:lnTo>
                  <a:lnTo>
                    <a:pt x="60" y="66"/>
                  </a:lnTo>
                  <a:lnTo>
                    <a:pt x="66" y="60"/>
                  </a:lnTo>
                  <a:lnTo>
                    <a:pt x="66" y="84"/>
                  </a:lnTo>
                  <a:lnTo>
                    <a:pt x="78" y="84"/>
                  </a:lnTo>
                  <a:lnTo>
                    <a:pt x="78" y="96"/>
                  </a:lnTo>
                  <a:lnTo>
                    <a:pt x="54" y="108"/>
                  </a:lnTo>
                  <a:lnTo>
                    <a:pt x="48" y="114"/>
                  </a:lnTo>
                  <a:lnTo>
                    <a:pt x="42" y="114"/>
                  </a:lnTo>
                  <a:lnTo>
                    <a:pt x="42" y="132"/>
                  </a:lnTo>
                  <a:lnTo>
                    <a:pt x="54" y="138"/>
                  </a:lnTo>
                  <a:lnTo>
                    <a:pt x="48" y="156"/>
                  </a:lnTo>
                  <a:lnTo>
                    <a:pt x="48" y="228"/>
                  </a:lnTo>
                  <a:lnTo>
                    <a:pt x="60" y="228"/>
                  </a:lnTo>
                  <a:lnTo>
                    <a:pt x="60" y="234"/>
                  </a:lnTo>
                  <a:lnTo>
                    <a:pt x="42" y="252"/>
                  </a:lnTo>
                  <a:lnTo>
                    <a:pt x="30" y="258"/>
                  </a:lnTo>
                  <a:lnTo>
                    <a:pt x="24" y="264"/>
                  </a:lnTo>
                  <a:lnTo>
                    <a:pt x="18" y="264"/>
                  </a:lnTo>
                  <a:lnTo>
                    <a:pt x="24" y="300"/>
                  </a:lnTo>
                  <a:lnTo>
                    <a:pt x="18" y="312"/>
                  </a:lnTo>
                  <a:lnTo>
                    <a:pt x="12" y="318"/>
                  </a:lnTo>
                  <a:lnTo>
                    <a:pt x="6" y="330"/>
                  </a:lnTo>
                  <a:lnTo>
                    <a:pt x="0" y="336"/>
                  </a:lnTo>
                  <a:lnTo>
                    <a:pt x="0" y="342"/>
                  </a:lnTo>
                  <a:lnTo>
                    <a:pt x="12" y="348"/>
                  </a:lnTo>
                  <a:lnTo>
                    <a:pt x="24" y="360"/>
                  </a:lnTo>
                  <a:lnTo>
                    <a:pt x="36" y="366"/>
                  </a:lnTo>
                  <a:lnTo>
                    <a:pt x="66" y="414"/>
                  </a:lnTo>
                  <a:lnTo>
                    <a:pt x="96" y="414"/>
                  </a:lnTo>
                  <a:lnTo>
                    <a:pt x="102" y="408"/>
                  </a:lnTo>
                  <a:lnTo>
                    <a:pt x="120" y="408"/>
                  </a:lnTo>
                  <a:lnTo>
                    <a:pt x="126" y="414"/>
                  </a:lnTo>
                  <a:lnTo>
                    <a:pt x="126" y="450"/>
                  </a:lnTo>
                  <a:lnTo>
                    <a:pt x="132" y="450"/>
                  </a:lnTo>
                  <a:lnTo>
                    <a:pt x="126" y="480"/>
                  </a:lnTo>
                  <a:lnTo>
                    <a:pt x="114" y="486"/>
                  </a:lnTo>
                  <a:lnTo>
                    <a:pt x="126" y="504"/>
                  </a:lnTo>
                  <a:lnTo>
                    <a:pt x="120" y="510"/>
                  </a:lnTo>
                  <a:lnTo>
                    <a:pt x="108" y="516"/>
                  </a:lnTo>
                  <a:lnTo>
                    <a:pt x="102" y="522"/>
                  </a:lnTo>
                  <a:lnTo>
                    <a:pt x="102" y="528"/>
                  </a:lnTo>
                  <a:lnTo>
                    <a:pt x="114" y="528"/>
                  </a:lnTo>
                  <a:lnTo>
                    <a:pt x="114" y="558"/>
                  </a:lnTo>
                  <a:lnTo>
                    <a:pt x="126" y="564"/>
                  </a:lnTo>
                  <a:lnTo>
                    <a:pt x="132" y="570"/>
                  </a:lnTo>
                  <a:lnTo>
                    <a:pt x="144" y="576"/>
                  </a:lnTo>
                  <a:lnTo>
                    <a:pt x="150" y="582"/>
                  </a:lnTo>
                  <a:lnTo>
                    <a:pt x="162" y="588"/>
                  </a:lnTo>
                  <a:lnTo>
                    <a:pt x="162" y="600"/>
                  </a:lnTo>
                  <a:lnTo>
                    <a:pt x="156" y="606"/>
                  </a:lnTo>
                  <a:lnTo>
                    <a:pt x="156" y="618"/>
                  </a:lnTo>
                  <a:lnTo>
                    <a:pt x="162" y="624"/>
                  </a:lnTo>
                  <a:lnTo>
                    <a:pt x="168" y="618"/>
                  </a:lnTo>
                  <a:lnTo>
                    <a:pt x="180" y="612"/>
                  </a:lnTo>
                  <a:lnTo>
                    <a:pt x="180" y="582"/>
                  </a:lnTo>
                  <a:lnTo>
                    <a:pt x="174" y="576"/>
                  </a:lnTo>
                  <a:lnTo>
                    <a:pt x="168" y="576"/>
                  </a:lnTo>
                  <a:lnTo>
                    <a:pt x="168" y="558"/>
                  </a:lnTo>
                  <a:lnTo>
                    <a:pt x="174" y="546"/>
                  </a:lnTo>
                  <a:lnTo>
                    <a:pt x="186" y="540"/>
                  </a:lnTo>
                  <a:lnTo>
                    <a:pt x="210" y="540"/>
                  </a:lnTo>
                  <a:lnTo>
                    <a:pt x="216" y="534"/>
                  </a:lnTo>
                  <a:lnTo>
                    <a:pt x="216" y="474"/>
                  </a:lnTo>
                  <a:lnTo>
                    <a:pt x="222" y="468"/>
                  </a:lnTo>
                  <a:lnTo>
                    <a:pt x="228" y="456"/>
                  </a:lnTo>
                  <a:lnTo>
                    <a:pt x="234" y="450"/>
                  </a:lnTo>
                  <a:lnTo>
                    <a:pt x="234" y="432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endParaRPr>
            </a:p>
          </p:txBody>
        </p:sp>
        <p:sp>
          <p:nvSpPr>
            <p:cNvPr id="96" name="Madagascar" descr="© INSCALE GmbH, 05.05.2010&#10;http://www.presentationload.com/"/>
            <p:cNvSpPr>
              <a:spLocks/>
            </p:cNvSpPr>
            <p:nvPr/>
          </p:nvSpPr>
          <p:spPr bwMode="gray">
            <a:xfrm>
              <a:off x="5439699" y="4611217"/>
              <a:ext cx="191976" cy="339266"/>
            </a:xfrm>
            <a:custGeom>
              <a:avLst/>
              <a:gdLst>
                <a:gd name="T0" fmla="*/ 2147483647 w 594"/>
                <a:gd name="T1" fmla="*/ 2147483647 h 1092"/>
                <a:gd name="T2" fmla="*/ 2147483647 w 594"/>
                <a:gd name="T3" fmla="*/ 2147483647 h 1092"/>
                <a:gd name="T4" fmla="*/ 2147483647 w 594"/>
                <a:gd name="T5" fmla="*/ 2147483647 h 1092"/>
                <a:gd name="T6" fmla="*/ 2147483647 w 594"/>
                <a:gd name="T7" fmla="*/ 2147483647 h 1092"/>
                <a:gd name="T8" fmla="*/ 2147483647 w 594"/>
                <a:gd name="T9" fmla="*/ 2147483647 h 1092"/>
                <a:gd name="T10" fmla="*/ 2147483647 w 594"/>
                <a:gd name="T11" fmla="*/ 2147483647 h 1092"/>
                <a:gd name="T12" fmla="*/ 2147483647 w 594"/>
                <a:gd name="T13" fmla="*/ 2147483647 h 1092"/>
                <a:gd name="T14" fmla="*/ 2147483647 w 594"/>
                <a:gd name="T15" fmla="*/ 2147483647 h 1092"/>
                <a:gd name="T16" fmla="*/ 2147483647 w 594"/>
                <a:gd name="T17" fmla="*/ 2147483647 h 1092"/>
                <a:gd name="T18" fmla="*/ 2147483647 w 594"/>
                <a:gd name="T19" fmla="*/ 2147483647 h 1092"/>
                <a:gd name="T20" fmla="*/ 2147483647 w 594"/>
                <a:gd name="T21" fmla="*/ 2147483647 h 1092"/>
                <a:gd name="T22" fmla="*/ 2147483647 w 594"/>
                <a:gd name="T23" fmla="*/ 2147483647 h 1092"/>
                <a:gd name="T24" fmla="*/ 2147483647 w 594"/>
                <a:gd name="T25" fmla="*/ 2147483647 h 1092"/>
                <a:gd name="T26" fmla="*/ 2147483647 w 594"/>
                <a:gd name="T27" fmla="*/ 2147483647 h 1092"/>
                <a:gd name="T28" fmla="*/ 2147483647 w 594"/>
                <a:gd name="T29" fmla="*/ 2147483647 h 1092"/>
                <a:gd name="T30" fmla="*/ 2147483647 w 594"/>
                <a:gd name="T31" fmla="*/ 2147483647 h 1092"/>
                <a:gd name="T32" fmla="*/ 2147483647 w 594"/>
                <a:gd name="T33" fmla="*/ 0 h 1092"/>
                <a:gd name="T34" fmla="*/ 2147483647 w 594"/>
                <a:gd name="T35" fmla="*/ 2147483647 h 1092"/>
                <a:gd name="T36" fmla="*/ 2147483647 w 594"/>
                <a:gd name="T37" fmla="*/ 2147483647 h 1092"/>
                <a:gd name="T38" fmla="*/ 2147483647 w 594"/>
                <a:gd name="T39" fmla="*/ 2147483647 h 1092"/>
                <a:gd name="T40" fmla="*/ 2147483647 w 594"/>
                <a:gd name="T41" fmla="*/ 2147483647 h 1092"/>
                <a:gd name="T42" fmla="*/ 2147483647 w 594"/>
                <a:gd name="T43" fmla="*/ 2147483647 h 1092"/>
                <a:gd name="T44" fmla="*/ 2147483647 w 594"/>
                <a:gd name="T45" fmla="*/ 2147483647 h 1092"/>
                <a:gd name="T46" fmla="*/ 2147483647 w 594"/>
                <a:gd name="T47" fmla="*/ 2147483647 h 1092"/>
                <a:gd name="T48" fmla="*/ 2147483647 w 594"/>
                <a:gd name="T49" fmla="*/ 2147483647 h 1092"/>
                <a:gd name="T50" fmla="*/ 2147483647 w 594"/>
                <a:gd name="T51" fmla="*/ 2147483647 h 1092"/>
                <a:gd name="T52" fmla="*/ 2147483647 w 594"/>
                <a:gd name="T53" fmla="*/ 2147483647 h 1092"/>
                <a:gd name="T54" fmla="*/ 2147483647 w 594"/>
                <a:gd name="T55" fmla="*/ 2147483647 h 1092"/>
                <a:gd name="T56" fmla="*/ 2147483647 w 594"/>
                <a:gd name="T57" fmla="*/ 2147483647 h 1092"/>
                <a:gd name="T58" fmla="*/ 2147483647 w 594"/>
                <a:gd name="T59" fmla="*/ 2147483647 h 1092"/>
                <a:gd name="T60" fmla="*/ 2147483647 w 594"/>
                <a:gd name="T61" fmla="*/ 2147483647 h 1092"/>
                <a:gd name="T62" fmla="*/ 2147483647 w 594"/>
                <a:gd name="T63" fmla="*/ 2147483647 h 1092"/>
                <a:gd name="T64" fmla="*/ 2147483647 w 594"/>
                <a:gd name="T65" fmla="*/ 2147483647 h 1092"/>
                <a:gd name="T66" fmla="*/ 2147483647 w 594"/>
                <a:gd name="T67" fmla="*/ 2147483647 h 1092"/>
                <a:gd name="T68" fmla="*/ 2147483647 w 594"/>
                <a:gd name="T69" fmla="*/ 2147483647 h 1092"/>
                <a:gd name="T70" fmla="*/ 2147483647 w 594"/>
                <a:gd name="T71" fmla="*/ 2147483647 h 1092"/>
                <a:gd name="T72" fmla="*/ 2147483647 w 594"/>
                <a:gd name="T73" fmla="*/ 2147483647 h 1092"/>
                <a:gd name="T74" fmla="*/ 2147483647 w 594"/>
                <a:gd name="T75" fmla="*/ 2147483647 h 1092"/>
                <a:gd name="T76" fmla="*/ 2147483647 w 594"/>
                <a:gd name="T77" fmla="*/ 2147483647 h 1092"/>
                <a:gd name="T78" fmla="*/ 2147483647 w 594"/>
                <a:gd name="T79" fmla="*/ 2147483647 h 1092"/>
                <a:gd name="T80" fmla="*/ 2147483647 w 594"/>
                <a:gd name="T81" fmla="*/ 2147483647 h 1092"/>
                <a:gd name="T82" fmla="*/ 2147483647 w 594"/>
                <a:gd name="T83" fmla="*/ 2147483647 h 1092"/>
                <a:gd name="T84" fmla="*/ 2147483647 w 594"/>
                <a:gd name="T85" fmla="*/ 2147483647 h 1092"/>
                <a:gd name="T86" fmla="*/ 0 w 594"/>
                <a:gd name="T87" fmla="*/ 2147483647 h 1092"/>
                <a:gd name="T88" fmla="*/ 2147483647 w 594"/>
                <a:gd name="T89" fmla="*/ 2147483647 h 1092"/>
                <a:gd name="T90" fmla="*/ 2147483647 w 594"/>
                <a:gd name="T91" fmla="*/ 2147483647 h 1092"/>
                <a:gd name="T92" fmla="*/ 2147483647 w 594"/>
                <a:gd name="T93" fmla="*/ 2147483647 h 1092"/>
                <a:gd name="T94" fmla="*/ 2147483647 w 594"/>
                <a:gd name="T95" fmla="*/ 2147483647 h 1092"/>
                <a:gd name="T96" fmla="*/ 2147483647 w 594"/>
                <a:gd name="T97" fmla="*/ 2147483647 h 1092"/>
                <a:gd name="T98" fmla="*/ 2147483647 w 594"/>
                <a:gd name="T99" fmla="*/ 2147483647 h 1092"/>
                <a:gd name="T100" fmla="*/ 2147483647 w 594"/>
                <a:gd name="T101" fmla="*/ 2147483647 h 1092"/>
                <a:gd name="T102" fmla="*/ 2147483647 w 594"/>
                <a:gd name="T103" fmla="*/ 2147483647 h 1092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594"/>
                <a:gd name="T157" fmla="*/ 0 h 1092"/>
                <a:gd name="T158" fmla="*/ 594 w 594"/>
                <a:gd name="T159" fmla="*/ 1092 h 1092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594" h="1092">
                  <a:moveTo>
                    <a:pt x="120" y="330"/>
                  </a:moveTo>
                  <a:lnTo>
                    <a:pt x="144" y="324"/>
                  </a:lnTo>
                  <a:lnTo>
                    <a:pt x="192" y="324"/>
                  </a:lnTo>
                  <a:lnTo>
                    <a:pt x="192" y="300"/>
                  </a:lnTo>
                  <a:lnTo>
                    <a:pt x="252" y="312"/>
                  </a:lnTo>
                  <a:lnTo>
                    <a:pt x="270" y="282"/>
                  </a:lnTo>
                  <a:lnTo>
                    <a:pt x="312" y="288"/>
                  </a:lnTo>
                  <a:lnTo>
                    <a:pt x="312" y="258"/>
                  </a:lnTo>
                  <a:lnTo>
                    <a:pt x="324" y="228"/>
                  </a:lnTo>
                  <a:lnTo>
                    <a:pt x="324" y="258"/>
                  </a:lnTo>
                  <a:lnTo>
                    <a:pt x="336" y="276"/>
                  </a:lnTo>
                  <a:lnTo>
                    <a:pt x="348" y="240"/>
                  </a:lnTo>
                  <a:lnTo>
                    <a:pt x="348" y="210"/>
                  </a:lnTo>
                  <a:lnTo>
                    <a:pt x="354" y="192"/>
                  </a:lnTo>
                  <a:lnTo>
                    <a:pt x="354" y="186"/>
                  </a:lnTo>
                  <a:lnTo>
                    <a:pt x="360" y="186"/>
                  </a:lnTo>
                  <a:lnTo>
                    <a:pt x="372" y="198"/>
                  </a:lnTo>
                  <a:lnTo>
                    <a:pt x="372" y="204"/>
                  </a:lnTo>
                  <a:lnTo>
                    <a:pt x="378" y="204"/>
                  </a:lnTo>
                  <a:lnTo>
                    <a:pt x="402" y="180"/>
                  </a:lnTo>
                  <a:lnTo>
                    <a:pt x="396" y="168"/>
                  </a:lnTo>
                  <a:lnTo>
                    <a:pt x="396" y="150"/>
                  </a:lnTo>
                  <a:lnTo>
                    <a:pt x="390" y="138"/>
                  </a:lnTo>
                  <a:lnTo>
                    <a:pt x="402" y="126"/>
                  </a:lnTo>
                  <a:lnTo>
                    <a:pt x="414" y="126"/>
                  </a:lnTo>
                  <a:lnTo>
                    <a:pt x="420" y="132"/>
                  </a:lnTo>
                  <a:lnTo>
                    <a:pt x="426" y="132"/>
                  </a:lnTo>
                  <a:lnTo>
                    <a:pt x="432" y="126"/>
                  </a:lnTo>
                  <a:lnTo>
                    <a:pt x="438" y="114"/>
                  </a:lnTo>
                  <a:lnTo>
                    <a:pt x="450" y="102"/>
                  </a:lnTo>
                  <a:lnTo>
                    <a:pt x="456" y="90"/>
                  </a:lnTo>
                  <a:lnTo>
                    <a:pt x="462" y="72"/>
                  </a:lnTo>
                  <a:lnTo>
                    <a:pt x="462" y="42"/>
                  </a:lnTo>
                  <a:lnTo>
                    <a:pt x="492" y="0"/>
                  </a:lnTo>
                  <a:lnTo>
                    <a:pt x="546" y="60"/>
                  </a:lnTo>
                  <a:lnTo>
                    <a:pt x="546" y="90"/>
                  </a:lnTo>
                  <a:lnTo>
                    <a:pt x="552" y="96"/>
                  </a:lnTo>
                  <a:lnTo>
                    <a:pt x="558" y="114"/>
                  </a:lnTo>
                  <a:lnTo>
                    <a:pt x="576" y="150"/>
                  </a:lnTo>
                  <a:lnTo>
                    <a:pt x="582" y="156"/>
                  </a:lnTo>
                  <a:lnTo>
                    <a:pt x="582" y="162"/>
                  </a:lnTo>
                  <a:lnTo>
                    <a:pt x="564" y="216"/>
                  </a:lnTo>
                  <a:lnTo>
                    <a:pt x="594" y="276"/>
                  </a:lnTo>
                  <a:lnTo>
                    <a:pt x="594" y="288"/>
                  </a:lnTo>
                  <a:lnTo>
                    <a:pt x="588" y="294"/>
                  </a:lnTo>
                  <a:lnTo>
                    <a:pt x="576" y="294"/>
                  </a:lnTo>
                  <a:lnTo>
                    <a:pt x="564" y="288"/>
                  </a:lnTo>
                  <a:lnTo>
                    <a:pt x="558" y="282"/>
                  </a:lnTo>
                  <a:lnTo>
                    <a:pt x="552" y="282"/>
                  </a:lnTo>
                  <a:lnTo>
                    <a:pt x="522" y="288"/>
                  </a:lnTo>
                  <a:lnTo>
                    <a:pt x="528" y="330"/>
                  </a:lnTo>
                  <a:lnTo>
                    <a:pt x="522" y="336"/>
                  </a:lnTo>
                  <a:lnTo>
                    <a:pt x="516" y="348"/>
                  </a:lnTo>
                  <a:lnTo>
                    <a:pt x="504" y="354"/>
                  </a:lnTo>
                  <a:lnTo>
                    <a:pt x="486" y="390"/>
                  </a:lnTo>
                  <a:lnTo>
                    <a:pt x="486" y="402"/>
                  </a:lnTo>
                  <a:lnTo>
                    <a:pt x="492" y="414"/>
                  </a:lnTo>
                  <a:lnTo>
                    <a:pt x="504" y="450"/>
                  </a:lnTo>
                  <a:lnTo>
                    <a:pt x="498" y="468"/>
                  </a:lnTo>
                  <a:lnTo>
                    <a:pt x="486" y="510"/>
                  </a:lnTo>
                  <a:lnTo>
                    <a:pt x="462" y="570"/>
                  </a:lnTo>
                  <a:lnTo>
                    <a:pt x="432" y="642"/>
                  </a:lnTo>
                  <a:lnTo>
                    <a:pt x="390" y="720"/>
                  </a:lnTo>
                  <a:lnTo>
                    <a:pt x="324" y="852"/>
                  </a:lnTo>
                  <a:lnTo>
                    <a:pt x="312" y="894"/>
                  </a:lnTo>
                  <a:lnTo>
                    <a:pt x="306" y="912"/>
                  </a:lnTo>
                  <a:lnTo>
                    <a:pt x="306" y="948"/>
                  </a:lnTo>
                  <a:lnTo>
                    <a:pt x="294" y="984"/>
                  </a:lnTo>
                  <a:lnTo>
                    <a:pt x="276" y="1014"/>
                  </a:lnTo>
                  <a:lnTo>
                    <a:pt x="258" y="1032"/>
                  </a:lnTo>
                  <a:lnTo>
                    <a:pt x="240" y="1044"/>
                  </a:lnTo>
                  <a:lnTo>
                    <a:pt x="222" y="1062"/>
                  </a:lnTo>
                  <a:lnTo>
                    <a:pt x="216" y="1062"/>
                  </a:lnTo>
                  <a:lnTo>
                    <a:pt x="210" y="1068"/>
                  </a:lnTo>
                  <a:lnTo>
                    <a:pt x="186" y="1068"/>
                  </a:lnTo>
                  <a:lnTo>
                    <a:pt x="150" y="1086"/>
                  </a:lnTo>
                  <a:lnTo>
                    <a:pt x="114" y="1092"/>
                  </a:lnTo>
                  <a:lnTo>
                    <a:pt x="78" y="1074"/>
                  </a:lnTo>
                  <a:lnTo>
                    <a:pt x="60" y="1056"/>
                  </a:lnTo>
                  <a:lnTo>
                    <a:pt x="48" y="1038"/>
                  </a:lnTo>
                  <a:lnTo>
                    <a:pt x="36" y="1026"/>
                  </a:lnTo>
                  <a:lnTo>
                    <a:pt x="36" y="1020"/>
                  </a:lnTo>
                  <a:lnTo>
                    <a:pt x="30" y="1014"/>
                  </a:lnTo>
                  <a:lnTo>
                    <a:pt x="48" y="990"/>
                  </a:lnTo>
                  <a:lnTo>
                    <a:pt x="42" y="978"/>
                  </a:lnTo>
                  <a:lnTo>
                    <a:pt x="24" y="948"/>
                  </a:lnTo>
                  <a:lnTo>
                    <a:pt x="12" y="900"/>
                  </a:lnTo>
                  <a:lnTo>
                    <a:pt x="0" y="834"/>
                  </a:lnTo>
                  <a:lnTo>
                    <a:pt x="0" y="786"/>
                  </a:lnTo>
                  <a:lnTo>
                    <a:pt x="6" y="756"/>
                  </a:lnTo>
                  <a:lnTo>
                    <a:pt x="18" y="738"/>
                  </a:lnTo>
                  <a:lnTo>
                    <a:pt x="60" y="696"/>
                  </a:lnTo>
                  <a:lnTo>
                    <a:pt x="72" y="678"/>
                  </a:lnTo>
                  <a:lnTo>
                    <a:pt x="90" y="672"/>
                  </a:lnTo>
                  <a:lnTo>
                    <a:pt x="96" y="660"/>
                  </a:lnTo>
                  <a:lnTo>
                    <a:pt x="108" y="654"/>
                  </a:lnTo>
                  <a:lnTo>
                    <a:pt x="108" y="636"/>
                  </a:lnTo>
                  <a:lnTo>
                    <a:pt x="102" y="600"/>
                  </a:lnTo>
                  <a:lnTo>
                    <a:pt x="96" y="558"/>
                  </a:lnTo>
                  <a:lnTo>
                    <a:pt x="96" y="522"/>
                  </a:lnTo>
                  <a:lnTo>
                    <a:pt x="78" y="432"/>
                  </a:lnTo>
                  <a:lnTo>
                    <a:pt x="90" y="408"/>
                  </a:lnTo>
                  <a:lnTo>
                    <a:pt x="132" y="366"/>
                  </a:lnTo>
                  <a:lnTo>
                    <a:pt x="132" y="360"/>
                  </a:lnTo>
                  <a:lnTo>
                    <a:pt x="120" y="33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endParaRPr>
            </a:p>
          </p:txBody>
        </p:sp>
        <p:sp>
          <p:nvSpPr>
            <p:cNvPr id="97" name="Macedonia" descr="© INSCALE GmbH, 05.05.2010&#10;http://www.presentationload.com/"/>
            <p:cNvSpPr>
              <a:spLocks/>
            </p:cNvSpPr>
            <p:nvPr/>
          </p:nvSpPr>
          <p:spPr bwMode="gray">
            <a:xfrm>
              <a:off x="4918803" y="3243127"/>
              <a:ext cx="53754" cy="40418"/>
            </a:xfrm>
            <a:custGeom>
              <a:avLst/>
              <a:gdLst>
                <a:gd name="T0" fmla="*/ 2147483647 w 162"/>
                <a:gd name="T1" fmla="*/ 2147483647 h 126"/>
                <a:gd name="T2" fmla="*/ 2147483647 w 162"/>
                <a:gd name="T3" fmla="*/ 2147483647 h 126"/>
                <a:gd name="T4" fmla="*/ 2147483647 w 162"/>
                <a:gd name="T5" fmla="*/ 2147483647 h 126"/>
                <a:gd name="T6" fmla="*/ 2147483647 w 162"/>
                <a:gd name="T7" fmla="*/ 2147483647 h 126"/>
                <a:gd name="T8" fmla="*/ 2147483647 w 162"/>
                <a:gd name="T9" fmla="*/ 0 h 126"/>
                <a:gd name="T10" fmla="*/ 2147483647 w 162"/>
                <a:gd name="T11" fmla="*/ 2147483647 h 126"/>
                <a:gd name="T12" fmla="*/ 2147483647 w 162"/>
                <a:gd name="T13" fmla="*/ 2147483647 h 126"/>
                <a:gd name="T14" fmla="*/ 2147483647 w 162"/>
                <a:gd name="T15" fmla="*/ 2147483647 h 126"/>
                <a:gd name="T16" fmla="*/ 2147483647 w 162"/>
                <a:gd name="T17" fmla="*/ 2147483647 h 126"/>
                <a:gd name="T18" fmla="*/ 2147483647 w 162"/>
                <a:gd name="T19" fmla="*/ 2147483647 h 126"/>
                <a:gd name="T20" fmla="*/ 2147483647 w 162"/>
                <a:gd name="T21" fmla="*/ 2147483647 h 126"/>
                <a:gd name="T22" fmla="*/ 0 w 162"/>
                <a:gd name="T23" fmla="*/ 2147483647 h 126"/>
                <a:gd name="T24" fmla="*/ 0 w 162"/>
                <a:gd name="T25" fmla="*/ 2147483647 h 126"/>
                <a:gd name="T26" fmla="*/ 2147483647 w 162"/>
                <a:gd name="T27" fmla="*/ 2147483647 h 126"/>
                <a:gd name="T28" fmla="*/ 2147483647 w 162"/>
                <a:gd name="T29" fmla="*/ 2147483647 h 126"/>
                <a:gd name="T30" fmla="*/ 2147483647 w 162"/>
                <a:gd name="T31" fmla="*/ 2147483647 h 126"/>
                <a:gd name="T32" fmla="*/ 2147483647 w 162"/>
                <a:gd name="T33" fmla="*/ 2147483647 h 126"/>
                <a:gd name="T34" fmla="*/ 2147483647 w 162"/>
                <a:gd name="T35" fmla="*/ 2147483647 h 126"/>
                <a:gd name="T36" fmla="*/ 2147483647 w 162"/>
                <a:gd name="T37" fmla="*/ 2147483647 h 126"/>
                <a:gd name="T38" fmla="*/ 2147483647 w 162"/>
                <a:gd name="T39" fmla="*/ 2147483647 h 126"/>
                <a:gd name="T40" fmla="*/ 2147483647 w 162"/>
                <a:gd name="T41" fmla="*/ 2147483647 h 126"/>
                <a:gd name="T42" fmla="*/ 2147483647 w 162"/>
                <a:gd name="T43" fmla="*/ 2147483647 h 126"/>
                <a:gd name="T44" fmla="*/ 2147483647 w 162"/>
                <a:gd name="T45" fmla="*/ 2147483647 h 126"/>
                <a:gd name="T46" fmla="*/ 2147483647 w 162"/>
                <a:gd name="T47" fmla="*/ 2147483647 h 126"/>
                <a:gd name="T48" fmla="*/ 2147483647 w 162"/>
                <a:gd name="T49" fmla="*/ 2147483647 h 126"/>
                <a:gd name="T50" fmla="*/ 2147483647 w 162"/>
                <a:gd name="T51" fmla="*/ 2147483647 h 126"/>
                <a:gd name="T52" fmla="*/ 2147483647 w 162"/>
                <a:gd name="T53" fmla="*/ 2147483647 h 126"/>
                <a:gd name="T54" fmla="*/ 2147483647 w 162"/>
                <a:gd name="T55" fmla="*/ 2147483647 h 126"/>
                <a:gd name="T56" fmla="*/ 2147483647 w 162"/>
                <a:gd name="T57" fmla="*/ 2147483647 h 126"/>
                <a:gd name="T58" fmla="*/ 2147483647 w 162"/>
                <a:gd name="T59" fmla="*/ 2147483647 h 126"/>
                <a:gd name="T60" fmla="*/ 2147483647 w 162"/>
                <a:gd name="T61" fmla="*/ 2147483647 h 126"/>
                <a:gd name="T62" fmla="*/ 2147483647 w 162"/>
                <a:gd name="T63" fmla="*/ 2147483647 h 126"/>
                <a:gd name="T64" fmla="*/ 2147483647 w 162"/>
                <a:gd name="T65" fmla="*/ 2147483647 h 12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162"/>
                <a:gd name="T100" fmla="*/ 0 h 126"/>
                <a:gd name="T101" fmla="*/ 162 w 162"/>
                <a:gd name="T102" fmla="*/ 126 h 12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162" h="126">
                  <a:moveTo>
                    <a:pt x="150" y="42"/>
                  </a:moveTo>
                  <a:lnTo>
                    <a:pt x="132" y="30"/>
                  </a:lnTo>
                  <a:lnTo>
                    <a:pt x="132" y="18"/>
                  </a:lnTo>
                  <a:lnTo>
                    <a:pt x="126" y="18"/>
                  </a:lnTo>
                  <a:lnTo>
                    <a:pt x="114" y="0"/>
                  </a:lnTo>
                  <a:lnTo>
                    <a:pt x="72" y="6"/>
                  </a:lnTo>
                  <a:lnTo>
                    <a:pt x="66" y="12"/>
                  </a:lnTo>
                  <a:lnTo>
                    <a:pt x="48" y="12"/>
                  </a:lnTo>
                  <a:lnTo>
                    <a:pt x="48" y="24"/>
                  </a:lnTo>
                  <a:lnTo>
                    <a:pt x="24" y="24"/>
                  </a:lnTo>
                  <a:lnTo>
                    <a:pt x="18" y="36"/>
                  </a:lnTo>
                  <a:lnTo>
                    <a:pt x="0" y="42"/>
                  </a:lnTo>
                  <a:lnTo>
                    <a:pt x="0" y="66"/>
                  </a:lnTo>
                  <a:lnTo>
                    <a:pt x="6" y="78"/>
                  </a:lnTo>
                  <a:lnTo>
                    <a:pt x="6" y="102"/>
                  </a:lnTo>
                  <a:lnTo>
                    <a:pt x="12" y="108"/>
                  </a:lnTo>
                  <a:lnTo>
                    <a:pt x="18" y="108"/>
                  </a:lnTo>
                  <a:lnTo>
                    <a:pt x="18" y="126"/>
                  </a:lnTo>
                  <a:lnTo>
                    <a:pt x="42" y="120"/>
                  </a:lnTo>
                  <a:lnTo>
                    <a:pt x="42" y="126"/>
                  </a:lnTo>
                  <a:lnTo>
                    <a:pt x="54" y="120"/>
                  </a:lnTo>
                  <a:lnTo>
                    <a:pt x="60" y="120"/>
                  </a:lnTo>
                  <a:lnTo>
                    <a:pt x="66" y="126"/>
                  </a:lnTo>
                  <a:lnTo>
                    <a:pt x="90" y="126"/>
                  </a:lnTo>
                  <a:lnTo>
                    <a:pt x="96" y="114"/>
                  </a:lnTo>
                  <a:lnTo>
                    <a:pt x="96" y="108"/>
                  </a:lnTo>
                  <a:lnTo>
                    <a:pt x="120" y="108"/>
                  </a:lnTo>
                  <a:lnTo>
                    <a:pt x="132" y="102"/>
                  </a:lnTo>
                  <a:lnTo>
                    <a:pt x="156" y="78"/>
                  </a:lnTo>
                  <a:lnTo>
                    <a:pt x="162" y="66"/>
                  </a:lnTo>
                  <a:lnTo>
                    <a:pt x="162" y="60"/>
                  </a:lnTo>
                  <a:lnTo>
                    <a:pt x="156" y="48"/>
                  </a:lnTo>
                  <a:lnTo>
                    <a:pt x="150" y="42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endParaRPr>
            </a:p>
          </p:txBody>
        </p:sp>
        <p:sp>
          <p:nvSpPr>
            <p:cNvPr id="98" name="Luxembourg" descr="© INSCALE GmbH, 05.05.2010&#10;http://www.presentationload.com/"/>
            <p:cNvSpPr>
              <a:spLocks/>
            </p:cNvSpPr>
            <p:nvPr/>
          </p:nvSpPr>
          <p:spPr bwMode="gray">
            <a:xfrm>
              <a:off x="4610362" y="3054510"/>
              <a:ext cx="16638" cy="13473"/>
            </a:xfrm>
            <a:custGeom>
              <a:avLst/>
              <a:gdLst>
                <a:gd name="T0" fmla="*/ 2147483647 w 54"/>
                <a:gd name="T1" fmla="*/ 2147483647 h 42"/>
                <a:gd name="T2" fmla="*/ 2147483647 w 54"/>
                <a:gd name="T3" fmla="*/ 2147483647 h 42"/>
                <a:gd name="T4" fmla="*/ 2147483647 w 54"/>
                <a:gd name="T5" fmla="*/ 2147483647 h 42"/>
                <a:gd name="T6" fmla="*/ 2147483647 w 54"/>
                <a:gd name="T7" fmla="*/ 2147483647 h 42"/>
                <a:gd name="T8" fmla="*/ 2147483647 w 54"/>
                <a:gd name="T9" fmla="*/ 2147483647 h 42"/>
                <a:gd name="T10" fmla="*/ 2147483647 w 54"/>
                <a:gd name="T11" fmla="*/ 2147483647 h 42"/>
                <a:gd name="T12" fmla="*/ 2147483647 w 54"/>
                <a:gd name="T13" fmla="*/ 2147483647 h 42"/>
                <a:gd name="T14" fmla="*/ 2147483647 w 54"/>
                <a:gd name="T15" fmla="*/ 2147483647 h 42"/>
                <a:gd name="T16" fmla="*/ 2147483647 w 54"/>
                <a:gd name="T17" fmla="*/ 0 h 42"/>
                <a:gd name="T18" fmla="*/ 2147483647 w 54"/>
                <a:gd name="T19" fmla="*/ 0 h 42"/>
                <a:gd name="T20" fmla="*/ 2147483647 w 54"/>
                <a:gd name="T21" fmla="*/ 2147483647 h 42"/>
                <a:gd name="T22" fmla="*/ 2147483647 w 54"/>
                <a:gd name="T23" fmla="*/ 2147483647 h 42"/>
                <a:gd name="T24" fmla="*/ 0 w 54"/>
                <a:gd name="T25" fmla="*/ 2147483647 h 42"/>
                <a:gd name="T26" fmla="*/ 0 w 54"/>
                <a:gd name="T27" fmla="*/ 2147483647 h 42"/>
                <a:gd name="T28" fmla="*/ 2147483647 w 54"/>
                <a:gd name="T29" fmla="*/ 2147483647 h 42"/>
                <a:gd name="T30" fmla="*/ 2147483647 w 54"/>
                <a:gd name="T31" fmla="*/ 2147483647 h 42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54"/>
                <a:gd name="T49" fmla="*/ 0 h 42"/>
                <a:gd name="T50" fmla="*/ 54 w 54"/>
                <a:gd name="T51" fmla="*/ 42 h 42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54" h="42">
                  <a:moveTo>
                    <a:pt x="18" y="42"/>
                  </a:moveTo>
                  <a:lnTo>
                    <a:pt x="30" y="36"/>
                  </a:lnTo>
                  <a:lnTo>
                    <a:pt x="48" y="42"/>
                  </a:lnTo>
                  <a:lnTo>
                    <a:pt x="54" y="36"/>
                  </a:lnTo>
                  <a:lnTo>
                    <a:pt x="54" y="24"/>
                  </a:lnTo>
                  <a:lnTo>
                    <a:pt x="42" y="18"/>
                  </a:lnTo>
                  <a:lnTo>
                    <a:pt x="36" y="18"/>
                  </a:lnTo>
                  <a:lnTo>
                    <a:pt x="30" y="12"/>
                  </a:lnTo>
                  <a:lnTo>
                    <a:pt x="30" y="0"/>
                  </a:lnTo>
                  <a:lnTo>
                    <a:pt x="24" y="0"/>
                  </a:lnTo>
                  <a:lnTo>
                    <a:pt x="18" y="6"/>
                  </a:lnTo>
                  <a:lnTo>
                    <a:pt x="6" y="12"/>
                  </a:lnTo>
                  <a:lnTo>
                    <a:pt x="0" y="12"/>
                  </a:lnTo>
                  <a:lnTo>
                    <a:pt x="0" y="18"/>
                  </a:lnTo>
                  <a:lnTo>
                    <a:pt x="12" y="30"/>
                  </a:lnTo>
                  <a:lnTo>
                    <a:pt x="18" y="42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endParaRPr>
            </a:p>
          </p:txBody>
        </p:sp>
        <p:sp>
          <p:nvSpPr>
            <p:cNvPr id="99" name="Liechtenstein" descr="© INSCALE GmbH, 05.05.2010&#10;http://www.presentationload.com/"/>
            <p:cNvSpPr>
              <a:spLocks/>
            </p:cNvSpPr>
            <p:nvPr/>
          </p:nvSpPr>
          <p:spPr bwMode="gray">
            <a:xfrm>
              <a:off x="4684592" y="3123098"/>
              <a:ext cx="5119" cy="7349"/>
            </a:xfrm>
            <a:custGeom>
              <a:avLst/>
              <a:gdLst>
                <a:gd name="T0" fmla="*/ 2147483647 w 18"/>
                <a:gd name="T1" fmla="*/ 0 h 24"/>
                <a:gd name="T2" fmla="*/ 2147483647 w 18"/>
                <a:gd name="T3" fmla="*/ 2147483647 h 24"/>
                <a:gd name="T4" fmla="*/ 0 w 18"/>
                <a:gd name="T5" fmla="*/ 2147483647 h 24"/>
                <a:gd name="T6" fmla="*/ 0 w 18"/>
                <a:gd name="T7" fmla="*/ 2147483647 h 24"/>
                <a:gd name="T8" fmla="*/ 2147483647 w 18"/>
                <a:gd name="T9" fmla="*/ 2147483647 h 24"/>
                <a:gd name="T10" fmla="*/ 2147483647 w 18"/>
                <a:gd name="T11" fmla="*/ 0 h 24"/>
                <a:gd name="T12" fmla="*/ 2147483647 w 18"/>
                <a:gd name="T13" fmla="*/ 0 h 2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8"/>
                <a:gd name="T22" fmla="*/ 0 h 24"/>
                <a:gd name="T23" fmla="*/ 18 w 18"/>
                <a:gd name="T24" fmla="*/ 24 h 24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8" h="24">
                  <a:moveTo>
                    <a:pt x="12" y="0"/>
                  </a:moveTo>
                  <a:lnTo>
                    <a:pt x="6" y="6"/>
                  </a:lnTo>
                  <a:lnTo>
                    <a:pt x="0" y="18"/>
                  </a:lnTo>
                  <a:lnTo>
                    <a:pt x="0" y="24"/>
                  </a:lnTo>
                  <a:lnTo>
                    <a:pt x="18" y="24"/>
                  </a:lnTo>
                  <a:lnTo>
                    <a:pt x="18" y="0"/>
                  </a:lnTo>
                  <a:lnTo>
                    <a:pt x="12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endParaRPr>
            </a:p>
          </p:txBody>
        </p:sp>
        <p:sp>
          <p:nvSpPr>
            <p:cNvPr id="100" name="Libya" descr="© INSCALE GmbH, 05.05.2010&#10;http://www.presentationload.com/"/>
            <p:cNvSpPr>
              <a:spLocks/>
            </p:cNvSpPr>
            <p:nvPr/>
          </p:nvSpPr>
          <p:spPr bwMode="gray">
            <a:xfrm>
              <a:off x="4682033" y="3472163"/>
              <a:ext cx="357075" cy="345391"/>
            </a:xfrm>
            <a:custGeom>
              <a:avLst/>
              <a:gdLst>
                <a:gd name="T0" fmla="*/ 2147483647 w 1098"/>
                <a:gd name="T1" fmla="*/ 2147483647 h 1110"/>
                <a:gd name="T2" fmla="*/ 2147483647 w 1098"/>
                <a:gd name="T3" fmla="*/ 2147483647 h 1110"/>
                <a:gd name="T4" fmla="*/ 2147483647 w 1098"/>
                <a:gd name="T5" fmla="*/ 2147483647 h 1110"/>
                <a:gd name="T6" fmla="*/ 2147483647 w 1098"/>
                <a:gd name="T7" fmla="*/ 2147483647 h 1110"/>
                <a:gd name="T8" fmla="*/ 2147483647 w 1098"/>
                <a:gd name="T9" fmla="*/ 2147483647 h 1110"/>
                <a:gd name="T10" fmla="*/ 2147483647 w 1098"/>
                <a:gd name="T11" fmla="*/ 2147483647 h 1110"/>
                <a:gd name="T12" fmla="*/ 2147483647 w 1098"/>
                <a:gd name="T13" fmla="*/ 2147483647 h 1110"/>
                <a:gd name="T14" fmla="*/ 2147483647 w 1098"/>
                <a:gd name="T15" fmla="*/ 2147483647 h 1110"/>
                <a:gd name="T16" fmla="*/ 2147483647 w 1098"/>
                <a:gd name="T17" fmla="*/ 2147483647 h 1110"/>
                <a:gd name="T18" fmla="*/ 2147483647 w 1098"/>
                <a:gd name="T19" fmla="*/ 2147483647 h 1110"/>
                <a:gd name="T20" fmla="*/ 2147483647 w 1098"/>
                <a:gd name="T21" fmla="*/ 2147483647 h 1110"/>
                <a:gd name="T22" fmla="*/ 2147483647 w 1098"/>
                <a:gd name="T23" fmla="*/ 2147483647 h 1110"/>
                <a:gd name="T24" fmla="*/ 0 w 1098"/>
                <a:gd name="T25" fmla="*/ 2147483647 h 1110"/>
                <a:gd name="T26" fmla="*/ 2147483647 w 1098"/>
                <a:gd name="T27" fmla="*/ 2147483647 h 1110"/>
                <a:gd name="T28" fmla="*/ 2147483647 w 1098"/>
                <a:gd name="T29" fmla="*/ 2147483647 h 1110"/>
                <a:gd name="T30" fmla="*/ 2147483647 w 1098"/>
                <a:gd name="T31" fmla="*/ 2147483647 h 1110"/>
                <a:gd name="T32" fmla="*/ 2147483647 w 1098"/>
                <a:gd name="T33" fmla="*/ 2147483647 h 1110"/>
                <a:gd name="T34" fmla="*/ 2147483647 w 1098"/>
                <a:gd name="T35" fmla="*/ 2147483647 h 1110"/>
                <a:gd name="T36" fmla="*/ 2147483647 w 1098"/>
                <a:gd name="T37" fmla="*/ 2147483647 h 1110"/>
                <a:gd name="T38" fmla="*/ 2147483647 w 1098"/>
                <a:gd name="T39" fmla="*/ 2147483647 h 1110"/>
                <a:gd name="T40" fmla="*/ 2147483647 w 1098"/>
                <a:gd name="T41" fmla="*/ 2147483647 h 1110"/>
                <a:gd name="T42" fmla="*/ 2147483647 w 1098"/>
                <a:gd name="T43" fmla="*/ 2147483647 h 1110"/>
                <a:gd name="T44" fmla="*/ 2147483647 w 1098"/>
                <a:gd name="T45" fmla="*/ 2147483647 h 1110"/>
                <a:gd name="T46" fmla="*/ 2147483647 w 1098"/>
                <a:gd name="T47" fmla="*/ 2147483647 h 1110"/>
                <a:gd name="T48" fmla="*/ 2147483647 w 1098"/>
                <a:gd name="T49" fmla="*/ 2147483647 h 1110"/>
                <a:gd name="T50" fmla="*/ 2147483647 w 1098"/>
                <a:gd name="T51" fmla="*/ 2147483647 h 1110"/>
                <a:gd name="T52" fmla="*/ 2147483647 w 1098"/>
                <a:gd name="T53" fmla="*/ 2147483647 h 1110"/>
                <a:gd name="T54" fmla="*/ 2147483647 w 1098"/>
                <a:gd name="T55" fmla="*/ 2147483647 h 1110"/>
                <a:gd name="T56" fmla="*/ 2147483647 w 1098"/>
                <a:gd name="T57" fmla="*/ 2147483647 h 1110"/>
                <a:gd name="T58" fmla="*/ 2147483647 w 1098"/>
                <a:gd name="T59" fmla="*/ 2147483647 h 1110"/>
                <a:gd name="T60" fmla="*/ 2147483647 w 1098"/>
                <a:gd name="T61" fmla="*/ 2147483647 h 1110"/>
                <a:gd name="T62" fmla="*/ 2147483647 w 1098"/>
                <a:gd name="T63" fmla="*/ 2147483647 h 1110"/>
                <a:gd name="T64" fmla="*/ 2147483647 w 1098"/>
                <a:gd name="T65" fmla="*/ 2147483647 h 1110"/>
                <a:gd name="T66" fmla="*/ 2147483647 w 1098"/>
                <a:gd name="T67" fmla="*/ 2147483647 h 1110"/>
                <a:gd name="T68" fmla="*/ 2147483647 w 1098"/>
                <a:gd name="T69" fmla="*/ 2147483647 h 1110"/>
                <a:gd name="T70" fmla="*/ 2147483647 w 1098"/>
                <a:gd name="T71" fmla="*/ 2147483647 h 1110"/>
                <a:gd name="T72" fmla="*/ 2147483647 w 1098"/>
                <a:gd name="T73" fmla="*/ 2147483647 h 1110"/>
                <a:gd name="T74" fmla="*/ 2147483647 w 1098"/>
                <a:gd name="T75" fmla="*/ 2147483647 h 1110"/>
                <a:gd name="T76" fmla="*/ 2147483647 w 1098"/>
                <a:gd name="T77" fmla="*/ 2147483647 h 1110"/>
                <a:gd name="T78" fmla="*/ 2147483647 w 1098"/>
                <a:gd name="T79" fmla="*/ 2147483647 h 1110"/>
                <a:gd name="T80" fmla="*/ 2147483647 w 1098"/>
                <a:gd name="T81" fmla="*/ 2147483647 h 1110"/>
                <a:gd name="T82" fmla="*/ 2147483647 w 1098"/>
                <a:gd name="T83" fmla="*/ 2147483647 h 1110"/>
                <a:gd name="T84" fmla="*/ 2147483647 w 1098"/>
                <a:gd name="T85" fmla="*/ 2147483647 h 1110"/>
                <a:gd name="T86" fmla="*/ 2147483647 w 1098"/>
                <a:gd name="T87" fmla="*/ 2147483647 h 1110"/>
                <a:gd name="T88" fmla="*/ 2147483647 w 1098"/>
                <a:gd name="T89" fmla="*/ 2147483647 h 1110"/>
                <a:gd name="T90" fmla="*/ 2147483647 w 1098"/>
                <a:gd name="T91" fmla="*/ 2147483647 h 1110"/>
                <a:gd name="T92" fmla="*/ 2147483647 w 1098"/>
                <a:gd name="T93" fmla="*/ 2147483647 h 1110"/>
                <a:gd name="T94" fmla="*/ 2147483647 w 1098"/>
                <a:gd name="T95" fmla="*/ 2147483647 h 1110"/>
                <a:gd name="T96" fmla="*/ 2147483647 w 1098"/>
                <a:gd name="T97" fmla="*/ 2147483647 h 1110"/>
                <a:gd name="T98" fmla="*/ 2147483647 w 1098"/>
                <a:gd name="T99" fmla="*/ 2147483647 h 1110"/>
                <a:gd name="T100" fmla="*/ 2147483647 w 1098"/>
                <a:gd name="T101" fmla="*/ 2147483647 h 1110"/>
                <a:gd name="T102" fmla="*/ 2147483647 w 1098"/>
                <a:gd name="T103" fmla="*/ 2147483647 h 1110"/>
                <a:gd name="T104" fmla="*/ 2147483647 w 1098"/>
                <a:gd name="T105" fmla="*/ 2147483647 h 1110"/>
                <a:gd name="T106" fmla="*/ 2147483647 w 1098"/>
                <a:gd name="T107" fmla="*/ 2147483647 h 1110"/>
                <a:gd name="T108" fmla="*/ 2147483647 w 1098"/>
                <a:gd name="T109" fmla="*/ 2147483647 h 1110"/>
                <a:gd name="T110" fmla="*/ 2147483647 w 1098"/>
                <a:gd name="T111" fmla="*/ 2147483647 h 1110"/>
                <a:gd name="T112" fmla="*/ 2147483647 w 1098"/>
                <a:gd name="T113" fmla="*/ 2147483647 h 1110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w 1098"/>
                <a:gd name="T172" fmla="*/ 0 h 1110"/>
                <a:gd name="T173" fmla="*/ 1098 w 1098"/>
                <a:gd name="T174" fmla="*/ 1110 h 1110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T171" t="T172" r="T173" b="T174"/>
              <a:pathLst>
                <a:path w="1098" h="1110">
                  <a:moveTo>
                    <a:pt x="156" y="60"/>
                  </a:moveTo>
                  <a:lnTo>
                    <a:pt x="150" y="66"/>
                  </a:lnTo>
                  <a:lnTo>
                    <a:pt x="126" y="78"/>
                  </a:lnTo>
                  <a:lnTo>
                    <a:pt x="114" y="78"/>
                  </a:lnTo>
                  <a:lnTo>
                    <a:pt x="102" y="84"/>
                  </a:lnTo>
                  <a:lnTo>
                    <a:pt x="96" y="90"/>
                  </a:lnTo>
                  <a:lnTo>
                    <a:pt x="90" y="102"/>
                  </a:lnTo>
                  <a:lnTo>
                    <a:pt x="84" y="108"/>
                  </a:lnTo>
                  <a:lnTo>
                    <a:pt x="78" y="120"/>
                  </a:lnTo>
                  <a:lnTo>
                    <a:pt x="72" y="120"/>
                  </a:lnTo>
                  <a:lnTo>
                    <a:pt x="54" y="138"/>
                  </a:lnTo>
                  <a:lnTo>
                    <a:pt x="54" y="156"/>
                  </a:lnTo>
                  <a:lnTo>
                    <a:pt x="66" y="180"/>
                  </a:lnTo>
                  <a:lnTo>
                    <a:pt x="66" y="204"/>
                  </a:lnTo>
                  <a:lnTo>
                    <a:pt x="36" y="234"/>
                  </a:lnTo>
                  <a:lnTo>
                    <a:pt x="30" y="234"/>
                  </a:lnTo>
                  <a:lnTo>
                    <a:pt x="24" y="240"/>
                  </a:lnTo>
                  <a:lnTo>
                    <a:pt x="12" y="246"/>
                  </a:lnTo>
                  <a:lnTo>
                    <a:pt x="6" y="246"/>
                  </a:lnTo>
                  <a:lnTo>
                    <a:pt x="0" y="252"/>
                  </a:lnTo>
                  <a:lnTo>
                    <a:pt x="12" y="270"/>
                  </a:lnTo>
                  <a:lnTo>
                    <a:pt x="36" y="330"/>
                  </a:lnTo>
                  <a:lnTo>
                    <a:pt x="48" y="354"/>
                  </a:lnTo>
                  <a:lnTo>
                    <a:pt x="48" y="360"/>
                  </a:lnTo>
                  <a:lnTo>
                    <a:pt x="42" y="372"/>
                  </a:lnTo>
                  <a:lnTo>
                    <a:pt x="42" y="402"/>
                  </a:lnTo>
                  <a:lnTo>
                    <a:pt x="36" y="408"/>
                  </a:lnTo>
                  <a:lnTo>
                    <a:pt x="36" y="414"/>
                  </a:lnTo>
                  <a:lnTo>
                    <a:pt x="42" y="432"/>
                  </a:lnTo>
                  <a:lnTo>
                    <a:pt x="30" y="456"/>
                  </a:lnTo>
                  <a:lnTo>
                    <a:pt x="36" y="510"/>
                  </a:lnTo>
                  <a:lnTo>
                    <a:pt x="36" y="516"/>
                  </a:lnTo>
                  <a:lnTo>
                    <a:pt x="42" y="522"/>
                  </a:lnTo>
                  <a:lnTo>
                    <a:pt x="42" y="534"/>
                  </a:lnTo>
                  <a:lnTo>
                    <a:pt x="36" y="546"/>
                  </a:lnTo>
                  <a:lnTo>
                    <a:pt x="30" y="552"/>
                  </a:lnTo>
                  <a:lnTo>
                    <a:pt x="18" y="558"/>
                  </a:lnTo>
                  <a:lnTo>
                    <a:pt x="6" y="558"/>
                  </a:lnTo>
                  <a:lnTo>
                    <a:pt x="0" y="564"/>
                  </a:lnTo>
                  <a:lnTo>
                    <a:pt x="0" y="570"/>
                  </a:lnTo>
                  <a:lnTo>
                    <a:pt x="6" y="582"/>
                  </a:lnTo>
                  <a:lnTo>
                    <a:pt x="18" y="594"/>
                  </a:lnTo>
                  <a:lnTo>
                    <a:pt x="24" y="612"/>
                  </a:lnTo>
                  <a:lnTo>
                    <a:pt x="36" y="624"/>
                  </a:lnTo>
                  <a:lnTo>
                    <a:pt x="42" y="636"/>
                  </a:lnTo>
                  <a:lnTo>
                    <a:pt x="48" y="642"/>
                  </a:lnTo>
                  <a:lnTo>
                    <a:pt x="48" y="684"/>
                  </a:lnTo>
                  <a:lnTo>
                    <a:pt x="72" y="708"/>
                  </a:lnTo>
                  <a:lnTo>
                    <a:pt x="96" y="696"/>
                  </a:lnTo>
                  <a:lnTo>
                    <a:pt x="102" y="696"/>
                  </a:lnTo>
                  <a:lnTo>
                    <a:pt x="138" y="714"/>
                  </a:lnTo>
                  <a:lnTo>
                    <a:pt x="150" y="714"/>
                  </a:lnTo>
                  <a:lnTo>
                    <a:pt x="162" y="726"/>
                  </a:lnTo>
                  <a:lnTo>
                    <a:pt x="162" y="732"/>
                  </a:lnTo>
                  <a:lnTo>
                    <a:pt x="168" y="744"/>
                  </a:lnTo>
                  <a:lnTo>
                    <a:pt x="174" y="762"/>
                  </a:lnTo>
                  <a:lnTo>
                    <a:pt x="180" y="774"/>
                  </a:lnTo>
                  <a:lnTo>
                    <a:pt x="186" y="780"/>
                  </a:lnTo>
                  <a:lnTo>
                    <a:pt x="186" y="786"/>
                  </a:lnTo>
                  <a:lnTo>
                    <a:pt x="222" y="792"/>
                  </a:lnTo>
                  <a:lnTo>
                    <a:pt x="234" y="792"/>
                  </a:lnTo>
                  <a:lnTo>
                    <a:pt x="246" y="798"/>
                  </a:lnTo>
                  <a:lnTo>
                    <a:pt x="258" y="798"/>
                  </a:lnTo>
                  <a:lnTo>
                    <a:pt x="276" y="804"/>
                  </a:lnTo>
                  <a:lnTo>
                    <a:pt x="288" y="810"/>
                  </a:lnTo>
                  <a:lnTo>
                    <a:pt x="294" y="810"/>
                  </a:lnTo>
                  <a:lnTo>
                    <a:pt x="300" y="816"/>
                  </a:lnTo>
                  <a:lnTo>
                    <a:pt x="312" y="822"/>
                  </a:lnTo>
                  <a:lnTo>
                    <a:pt x="318" y="828"/>
                  </a:lnTo>
                  <a:lnTo>
                    <a:pt x="324" y="840"/>
                  </a:lnTo>
                  <a:lnTo>
                    <a:pt x="336" y="846"/>
                  </a:lnTo>
                  <a:lnTo>
                    <a:pt x="342" y="852"/>
                  </a:lnTo>
                  <a:lnTo>
                    <a:pt x="360" y="846"/>
                  </a:lnTo>
                  <a:lnTo>
                    <a:pt x="396" y="828"/>
                  </a:lnTo>
                  <a:lnTo>
                    <a:pt x="456" y="792"/>
                  </a:lnTo>
                  <a:lnTo>
                    <a:pt x="468" y="786"/>
                  </a:lnTo>
                  <a:lnTo>
                    <a:pt x="1026" y="1110"/>
                  </a:lnTo>
                  <a:lnTo>
                    <a:pt x="1026" y="1062"/>
                  </a:lnTo>
                  <a:lnTo>
                    <a:pt x="1098" y="1062"/>
                  </a:lnTo>
                  <a:lnTo>
                    <a:pt x="1098" y="828"/>
                  </a:lnTo>
                  <a:lnTo>
                    <a:pt x="1092" y="750"/>
                  </a:lnTo>
                  <a:lnTo>
                    <a:pt x="1092" y="660"/>
                  </a:lnTo>
                  <a:lnTo>
                    <a:pt x="1086" y="564"/>
                  </a:lnTo>
                  <a:lnTo>
                    <a:pt x="1086" y="468"/>
                  </a:lnTo>
                  <a:lnTo>
                    <a:pt x="1080" y="390"/>
                  </a:lnTo>
                  <a:lnTo>
                    <a:pt x="1080" y="306"/>
                  </a:lnTo>
                  <a:lnTo>
                    <a:pt x="1068" y="270"/>
                  </a:lnTo>
                  <a:lnTo>
                    <a:pt x="1056" y="258"/>
                  </a:lnTo>
                  <a:lnTo>
                    <a:pt x="1050" y="246"/>
                  </a:lnTo>
                  <a:lnTo>
                    <a:pt x="1050" y="240"/>
                  </a:lnTo>
                  <a:lnTo>
                    <a:pt x="1056" y="228"/>
                  </a:lnTo>
                  <a:lnTo>
                    <a:pt x="1062" y="222"/>
                  </a:lnTo>
                  <a:lnTo>
                    <a:pt x="1068" y="210"/>
                  </a:lnTo>
                  <a:lnTo>
                    <a:pt x="1074" y="204"/>
                  </a:lnTo>
                  <a:lnTo>
                    <a:pt x="1074" y="198"/>
                  </a:lnTo>
                  <a:lnTo>
                    <a:pt x="1068" y="186"/>
                  </a:lnTo>
                  <a:lnTo>
                    <a:pt x="1056" y="180"/>
                  </a:lnTo>
                  <a:lnTo>
                    <a:pt x="1056" y="150"/>
                  </a:lnTo>
                  <a:lnTo>
                    <a:pt x="1080" y="126"/>
                  </a:lnTo>
                  <a:lnTo>
                    <a:pt x="1074" y="114"/>
                  </a:lnTo>
                  <a:lnTo>
                    <a:pt x="1074" y="96"/>
                  </a:lnTo>
                  <a:lnTo>
                    <a:pt x="1056" y="102"/>
                  </a:lnTo>
                  <a:lnTo>
                    <a:pt x="1044" y="90"/>
                  </a:lnTo>
                  <a:lnTo>
                    <a:pt x="1032" y="102"/>
                  </a:lnTo>
                  <a:lnTo>
                    <a:pt x="1026" y="102"/>
                  </a:lnTo>
                  <a:lnTo>
                    <a:pt x="1020" y="96"/>
                  </a:lnTo>
                  <a:lnTo>
                    <a:pt x="1008" y="90"/>
                  </a:lnTo>
                  <a:lnTo>
                    <a:pt x="1002" y="84"/>
                  </a:lnTo>
                  <a:lnTo>
                    <a:pt x="990" y="78"/>
                  </a:lnTo>
                  <a:lnTo>
                    <a:pt x="978" y="78"/>
                  </a:lnTo>
                  <a:lnTo>
                    <a:pt x="966" y="84"/>
                  </a:lnTo>
                  <a:lnTo>
                    <a:pt x="954" y="84"/>
                  </a:lnTo>
                  <a:lnTo>
                    <a:pt x="942" y="78"/>
                  </a:lnTo>
                  <a:lnTo>
                    <a:pt x="936" y="72"/>
                  </a:lnTo>
                  <a:lnTo>
                    <a:pt x="936" y="48"/>
                  </a:lnTo>
                  <a:lnTo>
                    <a:pt x="930" y="42"/>
                  </a:lnTo>
                  <a:lnTo>
                    <a:pt x="918" y="36"/>
                  </a:lnTo>
                  <a:lnTo>
                    <a:pt x="882" y="36"/>
                  </a:lnTo>
                  <a:lnTo>
                    <a:pt x="876" y="30"/>
                  </a:lnTo>
                  <a:lnTo>
                    <a:pt x="864" y="30"/>
                  </a:lnTo>
                  <a:lnTo>
                    <a:pt x="852" y="24"/>
                  </a:lnTo>
                  <a:lnTo>
                    <a:pt x="840" y="24"/>
                  </a:lnTo>
                  <a:lnTo>
                    <a:pt x="834" y="30"/>
                  </a:lnTo>
                  <a:lnTo>
                    <a:pt x="834" y="36"/>
                  </a:lnTo>
                  <a:lnTo>
                    <a:pt x="798" y="36"/>
                  </a:lnTo>
                  <a:lnTo>
                    <a:pt x="780" y="42"/>
                  </a:lnTo>
                  <a:lnTo>
                    <a:pt x="768" y="48"/>
                  </a:lnTo>
                  <a:lnTo>
                    <a:pt x="732" y="84"/>
                  </a:lnTo>
                  <a:lnTo>
                    <a:pt x="720" y="108"/>
                  </a:lnTo>
                  <a:lnTo>
                    <a:pt x="720" y="120"/>
                  </a:lnTo>
                  <a:lnTo>
                    <a:pt x="726" y="138"/>
                  </a:lnTo>
                  <a:lnTo>
                    <a:pt x="738" y="150"/>
                  </a:lnTo>
                  <a:lnTo>
                    <a:pt x="744" y="162"/>
                  </a:lnTo>
                  <a:lnTo>
                    <a:pt x="744" y="180"/>
                  </a:lnTo>
                  <a:lnTo>
                    <a:pt x="738" y="192"/>
                  </a:lnTo>
                  <a:lnTo>
                    <a:pt x="714" y="216"/>
                  </a:lnTo>
                  <a:lnTo>
                    <a:pt x="708" y="228"/>
                  </a:lnTo>
                  <a:lnTo>
                    <a:pt x="696" y="234"/>
                  </a:lnTo>
                  <a:lnTo>
                    <a:pt x="666" y="234"/>
                  </a:lnTo>
                  <a:lnTo>
                    <a:pt x="648" y="228"/>
                  </a:lnTo>
                  <a:lnTo>
                    <a:pt x="630" y="216"/>
                  </a:lnTo>
                  <a:lnTo>
                    <a:pt x="612" y="198"/>
                  </a:lnTo>
                  <a:lnTo>
                    <a:pt x="582" y="180"/>
                  </a:lnTo>
                  <a:lnTo>
                    <a:pt x="552" y="168"/>
                  </a:lnTo>
                  <a:lnTo>
                    <a:pt x="528" y="162"/>
                  </a:lnTo>
                  <a:lnTo>
                    <a:pt x="462" y="162"/>
                  </a:lnTo>
                  <a:lnTo>
                    <a:pt x="438" y="150"/>
                  </a:lnTo>
                  <a:lnTo>
                    <a:pt x="426" y="138"/>
                  </a:lnTo>
                  <a:lnTo>
                    <a:pt x="420" y="126"/>
                  </a:lnTo>
                  <a:lnTo>
                    <a:pt x="414" y="108"/>
                  </a:lnTo>
                  <a:lnTo>
                    <a:pt x="414" y="96"/>
                  </a:lnTo>
                  <a:lnTo>
                    <a:pt x="402" y="72"/>
                  </a:lnTo>
                  <a:lnTo>
                    <a:pt x="378" y="60"/>
                  </a:lnTo>
                  <a:lnTo>
                    <a:pt x="366" y="60"/>
                  </a:lnTo>
                  <a:lnTo>
                    <a:pt x="354" y="54"/>
                  </a:lnTo>
                  <a:lnTo>
                    <a:pt x="348" y="48"/>
                  </a:lnTo>
                  <a:lnTo>
                    <a:pt x="324" y="36"/>
                  </a:lnTo>
                  <a:lnTo>
                    <a:pt x="318" y="36"/>
                  </a:lnTo>
                  <a:lnTo>
                    <a:pt x="306" y="30"/>
                  </a:lnTo>
                  <a:lnTo>
                    <a:pt x="264" y="30"/>
                  </a:lnTo>
                  <a:lnTo>
                    <a:pt x="252" y="36"/>
                  </a:lnTo>
                  <a:lnTo>
                    <a:pt x="216" y="36"/>
                  </a:lnTo>
                  <a:lnTo>
                    <a:pt x="192" y="24"/>
                  </a:lnTo>
                  <a:lnTo>
                    <a:pt x="180" y="12"/>
                  </a:lnTo>
                  <a:lnTo>
                    <a:pt x="168" y="6"/>
                  </a:lnTo>
                  <a:lnTo>
                    <a:pt x="150" y="6"/>
                  </a:lnTo>
                  <a:lnTo>
                    <a:pt x="144" y="0"/>
                  </a:lnTo>
                  <a:lnTo>
                    <a:pt x="138" y="42"/>
                  </a:lnTo>
                  <a:lnTo>
                    <a:pt x="144" y="42"/>
                  </a:lnTo>
                  <a:lnTo>
                    <a:pt x="156" y="54"/>
                  </a:lnTo>
                  <a:lnTo>
                    <a:pt x="156" y="60"/>
                  </a:lnTo>
                  <a:close/>
                </a:path>
              </a:pathLst>
            </a:custGeom>
            <a:solidFill>
              <a:srgbClr val="78D2D2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endParaRPr>
            </a:p>
          </p:txBody>
        </p:sp>
        <p:sp>
          <p:nvSpPr>
            <p:cNvPr id="101" name="Liberia" descr="© INSCALE GmbH, 05.05.2010&#10;http://www.presentationload.com/"/>
            <p:cNvSpPr>
              <a:spLocks/>
            </p:cNvSpPr>
            <p:nvPr/>
          </p:nvSpPr>
          <p:spPr bwMode="gray">
            <a:xfrm>
              <a:off x="4195693" y="4089457"/>
              <a:ext cx="101107" cy="106556"/>
            </a:xfrm>
            <a:custGeom>
              <a:avLst/>
              <a:gdLst>
                <a:gd name="T0" fmla="*/ 2147483647 w 312"/>
                <a:gd name="T1" fmla="*/ 2147483647 h 342"/>
                <a:gd name="T2" fmla="*/ 2147483647 w 312"/>
                <a:gd name="T3" fmla="*/ 2147483647 h 342"/>
                <a:gd name="T4" fmla="*/ 2147483647 w 312"/>
                <a:gd name="T5" fmla="*/ 2147483647 h 342"/>
                <a:gd name="T6" fmla="*/ 2147483647 w 312"/>
                <a:gd name="T7" fmla="*/ 2147483647 h 342"/>
                <a:gd name="T8" fmla="*/ 2147483647 w 312"/>
                <a:gd name="T9" fmla="*/ 2147483647 h 342"/>
                <a:gd name="T10" fmla="*/ 2147483647 w 312"/>
                <a:gd name="T11" fmla="*/ 2147483647 h 342"/>
                <a:gd name="T12" fmla="*/ 2147483647 w 312"/>
                <a:gd name="T13" fmla="*/ 2147483647 h 342"/>
                <a:gd name="T14" fmla="*/ 2147483647 w 312"/>
                <a:gd name="T15" fmla="*/ 2147483647 h 342"/>
                <a:gd name="T16" fmla="*/ 2147483647 w 312"/>
                <a:gd name="T17" fmla="*/ 2147483647 h 342"/>
                <a:gd name="T18" fmla="*/ 2147483647 w 312"/>
                <a:gd name="T19" fmla="*/ 2147483647 h 342"/>
                <a:gd name="T20" fmla="*/ 2147483647 w 312"/>
                <a:gd name="T21" fmla="*/ 2147483647 h 342"/>
                <a:gd name="T22" fmla="*/ 2147483647 w 312"/>
                <a:gd name="T23" fmla="*/ 2147483647 h 342"/>
                <a:gd name="T24" fmla="*/ 2147483647 w 312"/>
                <a:gd name="T25" fmla="*/ 2147483647 h 342"/>
                <a:gd name="T26" fmla="*/ 2147483647 w 312"/>
                <a:gd name="T27" fmla="*/ 2147483647 h 342"/>
                <a:gd name="T28" fmla="*/ 2147483647 w 312"/>
                <a:gd name="T29" fmla="*/ 2147483647 h 342"/>
                <a:gd name="T30" fmla="*/ 2147483647 w 312"/>
                <a:gd name="T31" fmla="*/ 2147483647 h 342"/>
                <a:gd name="T32" fmla="*/ 2147483647 w 312"/>
                <a:gd name="T33" fmla="*/ 2147483647 h 342"/>
                <a:gd name="T34" fmla="*/ 2147483647 w 312"/>
                <a:gd name="T35" fmla="*/ 2147483647 h 342"/>
                <a:gd name="T36" fmla="*/ 2147483647 w 312"/>
                <a:gd name="T37" fmla="*/ 2147483647 h 342"/>
                <a:gd name="T38" fmla="*/ 2147483647 w 312"/>
                <a:gd name="T39" fmla="*/ 2147483647 h 342"/>
                <a:gd name="T40" fmla="*/ 2147483647 w 312"/>
                <a:gd name="T41" fmla="*/ 2147483647 h 342"/>
                <a:gd name="T42" fmla="*/ 2147483647 w 312"/>
                <a:gd name="T43" fmla="*/ 2147483647 h 342"/>
                <a:gd name="T44" fmla="*/ 2147483647 w 312"/>
                <a:gd name="T45" fmla="*/ 2147483647 h 342"/>
                <a:gd name="T46" fmla="*/ 2147483647 w 312"/>
                <a:gd name="T47" fmla="*/ 2147483647 h 342"/>
                <a:gd name="T48" fmla="*/ 2147483647 w 312"/>
                <a:gd name="T49" fmla="*/ 2147483647 h 342"/>
                <a:gd name="T50" fmla="*/ 2147483647 w 312"/>
                <a:gd name="T51" fmla="*/ 0 h 342"/>
                <a:gd name="T52" fmla="*/ 2147483647 w 312"/>
                <a:gd name="T53" fmla="*/ 0 h 342"/>
                <a:gd name="T54" fmla="*/ 2147483647 w 312"/>
                <a:gd name="T55" fmla="*/ 2147483647 h 342"/>
                <a:gd name="T56" fmla="*/ 2147483647 w 312"/>
                <a:gd name="T57" fmla="*/ 2147483647 h 342"/>
                <a:gd name="T58" fmla="*/ 2147483647 w 312"/>
                <a:gd name="T59" fmla="*/ 2147483647 h 342"/>
                <a:gd name="T60" fmla="*/ 2147483647 w 312"/>
                <a:gd name="T61" fmla="*/ 2147483647 h 342"/>
                <a:gd name="T62" fmla="*/ 2147483647 w 312"/>
                <a:gd name="T63" fmla="*/ 2147483647 h 342"/>
                <a:gd name="T64" fmla="*/ 2147483647 w 312"/>
                <a:gd name="T65" fmla="*/ 2147483647 h 342"/>
                <a:gd name="T66" fmla="*/ 2147483647 w 312"/>
                <a:gd name="T67" fmla="*/ 2147483647 h 342"/>
                <a:gd name="T68" fmla="*/ 2147483647 w 312"/>
                <a:gd name="T69" fmla="*/ 2147483647 h 342"/>
                <a:gd name="T70" fmla="*/ 2147483647 w 312"/>
                <a:gd name="T71" fmla="*/ 2147483647 h 342"/>
                <a:gd name="T72" fmla="*/ 2147483647 w 312"/>
                <a:gd name="T73" fmla="*/ 2147483647 h 342"/>
                <a:gd name="T74" fmla="*/ 2147483647 w 312"/>
                <a:gd name="T75" fmla="*/ 2147483647 h 342"/>
                <a:gd name="T76" fmla="*/ 2147483647 w 312"/>
                <a:gd name="T77" fmla="*/ 2147483647 h 342"/>
                <a:gd name="T78" fmla="*/ 0 w 312"/>
                <a:gd name="T79" fmla="*/ 2147483647 h 342"/>
                <a:gd name="T80" fmla="*/ 2147483647 w 312"/>
                <a:gd name="T81" fmla="*/ 2147483647 h 342"/>
                <a:gd name="T82" fmla="*/ 2147483647 w 312"/>
                <a:gd name="T83" fmla="*/ 2147483647 h 342"/>
                <a:gd name="T84" fmla="*/ 2147483647 w 312"/>
                <a:gd name="T85" fmla="*/ 2147483647 h 342"/>
                <a:gd name="T86" fmla="*/ 2147483647 w 312"/>
                <a:gd name="T87" fmla="*/ 2147483647 h 342"/>
                <a:gd name="T88" fmla="*/ 2147483647 w 312"/>
                <a:gd name="T89" fmla="*/ 2147483647 h 342"/>
                <a:gd name="T90" fmla="*/ 2147483647 w 312"/>
                <a:gd name="T91" fmla="*/ 2147483647 h 342"/>
                <a:gd name="T92" fmla="*/ 2147483647 w 312"/>
                <a:gd name="T93" fmla="*/ 2147483647 h 342"/>
                <a:gd name="T94" fmla="*/ 2147483647 w 312"/>
                <a:gd name="T95" fmla="*/ 2147483647 h 342"/>
                <a:gd name="T96" fmla="*/ 2147483647 w 312"/>
                <a:gd name="T97" fmla="*/ 2147483647 h 342"/>
                <a:gd name="T98" fmla="*/ 2147483647 w 312"/>
                <a:gd name="T99" fmla="*/ 2147483647 h 342"/>
                <a:gd name="T100" fmla="*/ 2147483647 w 312"/>
                <a:gd name="T101" fmla="*/ 2147483647 h 342"/>
                <a:gd name="T102" fmla="*/ 2147483647 w 312"/>
                <a:gd name="T103" fmla="*/ 2147483647 h 342"/>
                <a:gd name="T104" fmla="*/ 2147483647 w 312"/>
                <a:gd name="T105" fmla="*/ 2147483647 h 342"/>
                <a:gd name="T106" fmla="*/ 2147483647 w 312"/>
                <a:gd name="T107" fmla="*/ 2147483647 h 342"/>
                <a:gd name="T108" fmla="*/ 2147483647 w 312"/>
                <a:gd name="T109" fmla="*/ 2147483647 h 342"/>
                <a:gd name="T110" fmla="*/ 2147483647 w 312"/>
                <a:gd name="T111" fmla="*/ 2147483647 h 342"/>
                <a:gd name="T112" fmla="*/ 2147483647 w 312"/>
                <a:gd name="T113" fmla="*/ 2147483647 h 342"/>
                <a:gd name="T114" fmla="*/ 2147483647 w 312"/>
                <a:gd name="T115" fmla="*/ 2147483647 h 342"/>
                <a:gd name="T116" fmla="*/ 2147483647 w 312"/>
                <a:gd name="T117" fmla="*/ 2147483647 h 342"/>
                <a:gd name="T118" fmla="*/ 2147483647 w 312"/>
                <a:gd name="T119" fmla="*/ 2147483647 h 342"/>
                <a:gd name="T120" fmla="*/ 2147483647 w 312"/>
                <a:gd name="T121" fmla="*/ 2147483647 h 342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312"/>
                <a:gd name="T184" fmla="*/ 0 h 342"/>
                <a:gd name="T185" fmla="*/ 312 w 312"/>
                <a:gd name="T186" fmla="*/ 342 h 342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312" h="342">
                  <a:moveTo>
                    <a:pt x="312" y="252"/>
                  </a:moveTo>
                  <a:lnTo>
                    <a:pt x="312" y="240"/>
                  </a:lnTo>
                  <a:lnTo>
                    <a:pt x="282" y="210"/>
                  </a:lnTo>
                  <a:lnTo>
                    <a:pt x="282" y="180"/>
                  </a:lnTo>
                  <a:lnTo>
                    <a:pt x="246" y="186"/>
                  </a:lnTo>
                  <a:lnTo>
                    <a:pt x="246" y="174"/>
                  </a:lnTo>
                  <a:lnTo>
                    <a:pt x="228" y="174"/>
                  </a:lnTo>
                  <a:lnTo>
                    <a:pt x="222" y="168"/>
                  </a:lnTo>
                  <a:lnTo>
                    <a:pt x="228" y="156"/>
                  </a:lnTo>
                  <a:lnTo>
                    <a:pt x="240" y="150"/>
                  </a:lnTo>
                  <a:lnTo>
                    <a:pt x="246" y="132"/>
                  </a:lnTo>
                  <a:lnTo>
                    <a:pt x="246" y="108"/>
                  </a:lnTo>
                  <a:lnTo>
                    <a:pt x="228" y="72"/>
                  </a:lnTo>
                  <a:lnTo>
                    <a:pt x="222" y="72"/>
                  </a:lnTo>
                  <a:lnTo>
                    <a:pt x="216" y="78"/>
                  </a:lnTo>
                  <a:lnTo>
                    <a:pt x="210" y="90"/>
                  </a:lnTo>
                  <a:lnTo>
                    <a:pt x="210" y="102"/>
                  </a:lnTo>
                  <a:lnTo>
                    <a:pt x="198" y="114"/>
                  </a:lnTo>
                  <a:lnTo>
                    <a:pt x="192" y="114"/>
                  </a:lnTo>
                  <a:lnTo>
                    <a:pt x="180" y="102"/>
                  </a:lnTo>
                  <a:lnTo>
                    <a:pt x="180" y="96"/>
                  </a:lnTo>
                  <a:lnTo>
                    <a:pt x="168" y="96"/>
                  </a:lnTo>
                  <a:lnTo>
                    <a:pt x="168" y="36"/>
                  </a:lnTo>
                  <a:lnTo>
                    <a:pt x="162" y="18"/>
                  </a:lnTo>
                  <a:lnTo>
                    <a:pt x="150" y="6"/>
                  </a:lnTo>
                  <a:lnTo>
                    <a:pt x="138" y="0"/>
                  </a:lnTo>
                  <a:lnTo>
                    <a:pt x="132" y="0"/>
                  </a:lnTo>
                  <a:lnTo>
                    <a:pt x="126" y="6"/>
                  </a:lnTo>
                  <a:lnTo>
                    <a:pt x="126" y="18"/>
                  </a:lnTo>
                  <a:lnTo>
                    <a:pt x="102" y="12"/>
                  </a:lnTo>
                  <a:lnTo>
                    <a:pt x="108" y="36"/>
                  </a:lnTo>
                  <a:lnTo>
                    <a:pt x="84" y="42"/>
                  </a:lnTo>
                  <a:lnTo>
                    <a:pt x="84" y="60"/>
                  </a:lnTo>
                  <a:lnTo>
                    <a:pt x="78" y="72"/>
                  </a:lnTo>
                  <a:lnTo>
                    <a:pt x="66" y="78"/>
                  </a:lnTo>
                  <a:lnTo>
                    <a:pt x="54" y="90"/>
                  </a:lnTo>
                  <a:lnTo>
                    <a:pt x="42" y="96"/>
                  </a:lnTo>
                  <a:lnTo>
                    <a:pt x="24" y="114"/>
                  </a:lnTo>
                  <a:lnTo>
                    <a:pt x="24" y="150"/>
                  </a:lnTo>
                  <a:lnTo>
                    <a:pt x="0" y="126"/>
                  </a:lnTo>
                  <a:lnTo>
                    <a:pt x="36" y="162"/>
                  </a:lnTo>
                  <a:lnTo>
                    <a:pt x="60" y="162"/>
                  </a:lnTo>
                  <a:lnTo>
                    <a:pt x="72" y="192"/>
                  </a:lnTo>
                  <a:lnTo>
                    <a:pt x="102" y="192"/>
                  </a:lnTo>
                  <a:lnTo>
                    <a:pt x="108" y="198"/>
                  </a:lnTo>
                  <a:lnTo>
                    <a:pt x="120" y="222"/>
                  </a:lnTo>
                  <a:lnTo>
                    <a:pt x="132" y="240"/>
                  </a:lnTo>
                  <a:lnTo>
                    <a:pt x="150" y="252"/>
                  </a:lnTo>
                  <a:lnTo>
                    <a:pt x="162" y="270"/>
                  </a:lnTo>
                  <a:lnTo>
                    <a:pt x="180" y="282"/>
                  </a:lnTo>
                  <a:lnTo>
                    <a:pt x="198" y="288"/>
                  </a:lnTo>
                  <a:lnTo>
                    <a:pt x="210" y="294"/>
                  </a:lnTo>
                  <a:lnTo>
                    <a:pt x="228" y="300"/>
                  </a:lnTo>
                  <a:lnTo>
                    <a:pt x="258" y="330"/>
                  </a:lnTo>
                  <a:lnTo>
                    <a:pt x="294" y="342"/>
                  </a:lnTo>
                  <a:lnTo>
                    <a:pt x="300" y="342"/>
                  </a:lnTo>
                  <a:lnTo>
                    <a:pt x="300" y="294"/>
                  </a:lnTo>
                  <a:lnTo>
                    <a:pt x="306" y="288"/>
                  </a:lnTo>
                  <a:lnTo>
                    <a:pt x="306" y="276"/>
                  </a:lnTo>
                  <a:lnTo>
                    <a:pt x="312" y="264"/>
                  </a:lnTo>
                  <a:lnTo>
                    <a:pt x="312" y="252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endParaRPr>
            </a:p>
          </p:txBody>
        </p:sp>
        <p:sp>
          <p:nvSpPr>
            <p:cNvPr id="102" name="Lesotho" descr="© INSCALE GmbH, 05.05.2010&#10;http://www.presentationload.com/"/>
            <p:cNvSpPr>
              <a:spLocks/>
            </p:cNvSpPr>
            <p:nvPr/>
          </p:nvSpPr>
          <p:spPr bwMode="gray">
            <a:xfrm>
              <a:off x="5074944" y="5021521"/>
              <a:ext cx="55033" cy="50216"/>
            </a:xfrm>
            <a:custGeom>
              <a:avLst/>
              <a:gdLst>
                <a:gd name="T0" fmla="*/ 0 w 168"/>
                <a:gd name="T1" fmla="*/ 2147483647 h 162"/>
                <a:gd name="T2" fmla="*/ 2147483647 w 168"/>
                <a:gd name="T3" fmla="*/ 2147483647 h 162"/>
                <a:gd name="T4" fmla="*/ 2147483647 w 168"/>
                <a:gd name="T5" fmla="*/ 2147483647 h 162"/>
                <a:gd name="T6" fmla="*/ 2147483647 w 168"/>
                <a:gd name="T7" fmla="*/ 2147483647 h 162"/>
                <a:gd name="T8" fmla="*/ 2147483647 w 168"/>
                <a:gd name="T9" fmla="*/ 2147483647 h 162"/>
                <a:gd name="T10" fmla="*/ 2147483647 w 168"/>
                <a:gd name="T11" fmla="*/ 2147483647 h 162"/>
                <a:gd name="T12" fmla="*/ 2147483647 w 168"/>
                <a:gd name="T13" fmla="*/ 2147483647 h 162"/>
                <a:gd name="T14" fmla="*/ 2147483647 w 168"/>
                <a:gd name="T15" fmla="*/ 2147483647 h 162"/>
                <a:gd name="T16" fmla="*/ 2147483647 w 168"/>
                <a:gd name="T17" fmla="*/ 2147483647 h 162"/>
                <a:gd name="T18" fmla="*/ 2147483647 w 168"/>
                <a:gd name="T19" fmla="*/ 2147483647 h 162"/>
                <a:gd name="T20" fmla="*/ 2147483647 w 168"/>
                <a:gd name="T21" fmla="*/ 2147483647 h 162"/>
                <a:gd name="T22" fmla="*/ 2147483647 w 168"/>
                <a:gd name="T23" fmla="*/ 2147483647 h 162"/>
                <a:gd name="T24" fmla="*/ 2147483647 w 168"/>
                <a:gd name="T25" fmla="*/ 2147483647 h 162"/>
                <a:gd name="T26" fmla="*/ 2147483647 w 168"/>
                <a:gd name="T27" fmla="*/ 2147483647 h 162"/>
                <a:gd name="T28" fmla="*/ 2147483647 w 168"/>
                <a:gd name="T29" fmla="*/ 2147483647 h 162"/>
                <a:gd name="T30" fmla="*/ 2147483647 w 168"/>
                <a:gd name="T31" fmla="*/ 2147483647 h 162"/>
                <a:gd name="T32" fmla="*/ 2147483647 w 168"/>
                <a:gd name="T33" fmla="*/ 2147483647 h 162"/>
                <a:gd name="T34" fmla="*/ 2147483647 w 168"/>
                <a:gd name="T35" fmla="*/ 2147483647 h 162"/>
                <a:gd name="T36" fmla="*/ 2147483647 w 168"/>
                <a:gd name="T37" fmla="*/ 2147483647 h 162"/>
                <a:gd name="T38" fmla="*/ 2147483647 w 168"/>
                <a:gd name="T39" fmla="*/ 2147483647 h 162"/>
                <a:gd name="T40" fmla="*/ 2147483647 w 168"/>
                <a:gd name="T41" fmla="*/ 2147483647 h 162"/>
                <a:gd name="T42" fmla="*/ 2147483647 w 168"/>
                <a:gd name="T43" fmla="*/ 0 h 162"/>
                <a:gd name="T44" fmla="*/ 2147483647 w 168"/>
                <a:gd name="T45" fmla="*/ 0 h 162"/>
                <a:gd name="T46" fmla="*/ 2147483647 w 168"/>
                <a:gd name="T47" fmla="*/ 2147483647 h 162"/>
                <a:gd name="T48" fmla="*/ 2147483647 w 168"/>
                <a:gd name="T49" fmla="*/ 2147483647 h 162"/>
                <a:gd name="T50" fmla="*/ 2147483647 w 168"/>
                <a:gd name="T51" fmla="*/ 2147483647 h 162"/>
                <a:gd name="T52" fmla="*/ 2147483647 w 168"/>
                <a:gd name="T53" fmla="*/ 2147483647 h 162"/>
                <a:gd name="T54" fmla="*/ 2147483647 w 168"/>
                <a:gd name="T55" fmla="*/ 2147483647 h 162"/>
                <a:gd name="T56" fmla="*/ 2147483647 w 168"/>
                <a:gd name="T57" fmla="*/ 2147483647 h 162"/>
                <a:gd name="T58" fmla="*/ 2147483647 w 168"/>
                <a:gd name="T59" fmla="*/ 2147483647 h 162"/>
                <a:gd name="T60" fmla="*/ 0 w 168"/>
                <a:gd name="T61" fmla="*/ 2147483647 h 162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w 168"/>
                <a:gd name="T94" fmla="*/ 0 h 162"/>
                <a:gd name="T95" fmla="*/ 168 w 168"/>
                <a:gd name="T96" fmla="*/ 162 h 162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T93" t="T94" r="T95" b="T96"/>
              <a:pathLst>
                <a:path w="168" h="162">
                  <a:moveTo>
                    <a:pt x="0" y="78"/>
                  </a:moveTo>
                  <a:lnTo>
                    <a:pt x="24" y="114"/>
                  </a:lnTo>
                  <a:lnTo>
                    <a:pt x="24" y="132"/>
                  </a:lnTo>
                  <a:lnTo>
                    <a:pt x="54" y="162"/>
                  </a:lnTo>
                  <a:lnTo>
                    <a:pt x="72" y="162"/>
                  </a:lnTo>
                  <a:lnTo>
                    <a:pt x="72" y="150"/>
                  </a:lnTo>
                  <a:lnTo>
                    <a:pt x="78" y="144"/>
                  </a:lnTo>
                  <a:lnTo>
                    <a:pt x="84" y="132"/>
                  </a:lnTo>
                  <a:lnTo>
                    <a:pt x="90" y="126"/>
                  </a:lnTo>
                  <a:lnTo>
                    <a:pt x="102" y="120"/>
                  </a:lnTo>
                  <a:lnTo>
                    <a:pt x="120" y="120"/>
                  </a:lnTo>
                  <a:lnTo>
                    <a:pt x="132" y="114"/>
                  </a:lnTo>
                  <a:lnTo>
                    <a:pt x="138" y="108"/>
                  </a:lnTo>
                  <a:lnTo>
                    <a:pt x="150" y="102"/>
                  </a:lnTo>
                  <a:lnTo>
                    <a:pt x="144" y="84"/>
                  </a:lnTo>
                  <a:lnTo>
                    <a:pt x="168" y="66"/>
                  </a:lnTo>
                  <a:lnTo>
                    <a:pt x="162" y="42"/>
                  </a:lnTo>
                  <a:lnTo>
                    <a:pt x="150" y="36"/>
                  </a:lnTo>
                  <a:lnTo>
                    <a:pt x="144" y="24"/>
                  </a:lnTo>
                  <a:lnTo>
                    <a:pt x="138" y="18"/>
                  </a:lnTo>
                  <a:lnTo>
                    <a:pt x="132" y="6"/>
                  </a:lnTo>
                  <a:lnTo>
                    <a:pt x="126" y="0"/>
                  </a:lnTo>
                  <a:lnTo>
                    <a:pt x="90" y="0"/>
                  </a:lnTo>
                  <a:lnTo>
                    <a:pt x="78" y="6"/>
                  </a:lnTo>
                  <a:lnTo>
                    <a:pt x="78" y="18"/>
                  </a:lnTo>
                  <a:lnTo>
                    <a:pt x="54" y="18"/>
                  </a:lnTo>
                  <a:lnTo>
                    <a:pt x="48" y="24"/>
                  </a:lnTo>
                  <a:lnTo>
                    <a:pt x="48" y="42"/>
                  </a:lnTo>
                  <a:lnTo>
                    <a:pt x="30" y="60"/>
                  </a:lnTo>
                  <a:lnTo>
                    <a:pt x="24" y="78"/>
                  </a:lnTo>
                  <a:lnTo>
                    <a:pt x="0" y="78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endParaRPr>
            </a:p>
          </p:txBody>
        </p:sp>
        <p:sp>
          <p:nvSpPr>
            <p:cNvPr id="103" name="Lebanon" descr="© INSCALE GmbH, 05.05.2010&#10;http://www.presentationload.com/"/>
            <p:cNvSpPr>
              <a:spLocks/>
            </p:cNvSpPr>
            <p:nvPr/>
          </p:nvSpPr>
          <p:spPr bwMode="gray">
            <a:xfrm>
              <a:off x="5242603" y="3437869"/>
              <a:ext cx="35835" cy="47766"/>
            </a:xfrm>
            <a:custGeom>
              <a:avLst/>
              <a:gdLst>
                <a:gd name="T0" fmla="*/ 2147483647 w 108"/>
                <a:gd name="T1" fmla="*/ 2147483647 h 156"/>
                <a:gd name="T2" fmla="*/ 2147483647 w 108"/>
                <a:gd name="T3" fmla="*/ 2147483647 h 156"/>
                <a:gd name="T4" fmla="*/ 2147483647 w 108"/>
                <a:gd name="T5" fmla="*/ 2147483647 h 156"/>
                <a:gd name="T6" fmla="*/ 2147483647 w 108"/>
                <a:gd name="T7" fmla="*/ 2147483647 h 156"/>
                <a:gd name="T8" fmla="*/ 2147483647 w 108"/>
                <a:gd name="T9" fmla="*/ 2147483647 h 156"/>
                <a:gd name="T10" fmla="*/ 2147483647 w 108"/>
                <a:gd name="T11" fmla="*/ 2147483647 h 156"/>
                <a:gd name="T12" fmla="*/ 2147483647 w 108"/>
                <a:gd name="T13" fmla="*/ 2147483647 h 156"/>
                <a:gd name="T14" fmla="*/ 2147483647 w 108"/>
                <a:gd name="T15" fmla="*/ 2147483647 h 156"/>
                <a:gd name="T16" fmla="*/ 2147483647 w 108"/>
                <a:gd name="T17" fmla="*/ 2147483647 h 156"/>
                <a:gd name="T18" fmla="*/ 2147483647 w 108"/>
                <a:gd name="T19" fmla="*/ 2147483647 h 156"/>
                <a:gd name="T20" fmla="*/ 2147483647 w 108"/>
                <a:gd name="T21" fmla="*/ 0 h 156"/>
                <a:gd name="T22" fmla="*/ 2147483647 w 108"/>
                <a:gd name="T23" fmla="*/ 0 h 156"/>
                <a:gd name="T24" fmla="*/ 2147483647 w 108"/>
                <a:gd name="T25" fmla="*/ 0 h 156"/>
                <a:gd name="T26" fmla="*/ 2147483647 w 108"/>
                <a:gd name="T27" fmla="*/ 2147483647 h 156"/>
                <a:gd name="T28" fmla="*/ 2147483647 w 108"/>
                <a:gd name="T29" fmla="*/ 2147483647 h 156"/>
                <a:gd name="T30" fmla="*/ 2147483647 w 108"/>
                <a:gd name="T31" fmla="*/ 2147483647 h 156"/>
                <a:gd name="T32" fmla="*/ 2147483647 w 108"/>
                <a:gd name="T33" fmla="*/ 2147483647 h 156"/>
                <a:gd name="T34" fmla="*/ 2147483647 w 108"/>
                <a:gd name="T35" fmla="*/ 2147483647 h 156"/>
                <a:gd name="T36" fmla="*/ 2147483647 w 108"/>
                <a:gd name="T37" fmla="*/ 2147483647 h 156"/>
                <a:gd name="T38" fmla="*/ 2147483647 w 108"/>
                <a:gd name="T39" fmla="*/ 2147483647 h 156"/>
                <a:gd name="T40" fmla="*/ 2147483647 w 108"/>
                <a:gd name="T41" fmla="*/ 2147483647 h 156"/>
                <a:gd name="T42" fmla="*/ 0 w 108"/>
                <a:gd name="T43" fmla="*/ 2147483647 h 156"/>
                <a:gd name="T44" fmla="*/ 0 w 108"/>
                <a:gd name="T45" fmla="*/ 2147483647 h 156"/>
                <a:gd name="T46" fmla="*/ 2147483647 w 108"/>
                <a:gd name="T47" fmla="*/ 2147483647 h 156"/>
                <a:gd name="T48" fmla="*/ 2147483647 w 108"/>
                <a:gd name="T49" fmla="*/ 2147483647 h 156"/>
                <a:gd name="T50" fmla="*/ 2147483647 w 108"/>
                <a:gd name="T51" fmla="*/ 2147483647 h 156"/>
                <a:gd name="T52" fmla="*/ 2147483647 w 108"/>
                <a:gd name="T53" fmla="*/ 2147483647 h 156"/>
                <a:gd name="T54" fmla="*/ 2147483647 w 108"/>
                <a:gd name="T55" fmla="*/ 2147483647 h 156"/>
                <a:gd name="T56" fmla="*/ 2147483647 w 108"/>
                <a:gd name="T57" fmla="*/ 2147483647 h 156"/>
                <a:gd name="T58" fmla="*/ 2147483647 w 108"/>
                <a:gd name="T59" fmla="*/ 2147483647 h 156"/>
                <a:gd name="T60" fmla="*/ 2147483647 w 108"/>
                <a:gd name="T61" fmla="*/ 2147483647 h 15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w 108"/>
                <a:gd name="T94" fmla="*/ 0 h 156"/>
                <a:gd name="T95" fmla="*/ 108 w 108"/>
                <a:gd name="T96" fmla="*/ 156 h 15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T93" t="T94" r="T95" b="T96"/>
              <a:pathLst>
                <a:path w="108" h="156">
                  <a:moveTo>
                    <a:pt x="72" y="96"/>
                  </a:moveTo>
                  <a:lnTo>
                    <a:pt x="72" y="72"/>
                  </a:lnTo>
                  <a:lnTo>
                    <a:pt x="78" y="66"/>
                  </a:lnTo>
                  <a:lnTo>
                    <a:pt x="84" y="66"/>
                  </a:lnTo>
                  <a:lnTo>
                    <a:pt x="96" y="60"/>
                  </a:lnTo>
                  <a:lnTo>
                    <a:pt x="102" y="60"/>
                  </a:lnTo>
                  <a:lnTo>
                    <a:pt x="108" y="48"/>
                  </a:lnTo>
                  <a:lnTo>
                    <a:pt x="108" y="30"/>
                  </a:lnTo>
                  <a:lnTo>
                    <a:pt x="102" y="18"/>
                  </a:lnTo>
                  <a:lnTo>
                    <a:pt x="96" y="12"/>
                  </a:lnTo>
                  <a:lnTo>
                    <a:pt x="102" y="0"/>
                  </a:lnTo>
                  <a:lnTo>
                    <a:pt x="54" y="0"/>
                  </a:lnTo>
                  <a:lnTo>
                    <a:pt x="60" y="0"/>
                  </a:lnTo>
                  <a:lnTo>
                    <a:pt x="60" y="6"/>
                  </a:lnTo>
                  <a:lnTo>
                    <a:pt x="54" y="6"/>
                  </a:lnTo>
                  <a:lnTo>
                    <a:pt x="48" y="18"/>
                  </a:lnTo>
                  <a:lnTo>
                    <a:pt x="36" y="24"/>
                  </a:lnTo>
                  <a:lnTo>
                    <a:pt x="30" y="30"/>
                  </a:lnTo>
                  <a:lnTo>
                    <a:pt x="18" y="66"/>
                  </a:lnTo>
                  <a:lnTo>
                    <a:pt x="12" y="78"/>
                  </a:lnTo>
                  <a:lnTo>
                    <a:pt x="12" y="90"/>
                  </a:lnTo>
                  <a:lnTo>
                    <a:pt x="0" y="114"/>
                  </a:lnTo>
                  <a:lnTo>
                    <a:pt x="0" y="156"/>
                  </a:lnTo>
                  <a:lnTo>
                    <a:pt x="12" y="150"/>
                  </a:lnTo>
                  <a:lnTo>
                    <a:pt x="24" y="126"/>
                  </a:lnTo>
                  <a:lnTo>
                    <a:pt x="30" y="132"/>
                  </a:lnTo>
                  <a:lnTo>
                    <a:pt x="36" y="132"/>
                  </a:lnTo>
                  <a:lnTo>
                    <a:pt x="42" y="126"/>
                  </a:lnTo>
                  <a:lnTo>
                    <a:pt x="48" y="114"/>
                  </a:lnTo>
                  <a:lnTo>
                    <a:pt x="48" y="102"/>
                  </a:lnTo>
                  <a:lnTo>
                    <a:pt x="72" y="96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endParaRPr>
            </a:p>
          </p:txBody>
        </p:sp>
        <p:sp>
          <p:nvSpPr>
            <p:cNvPr id="104" name="Latvia" descr="© INSCALE GmbH, 05.05.2010&#10;http://www.presentationload.com/"/>
            <p:cNvSpPr>
              <a:spLocks/>
            </p:cNvSpPr>
            <p:nvPr/>
          </p:nvSpPr>
          <p:spPr bwMode="gray">
            <a:xfrm>
              <a:off x="4907285" y="2864667"/>
              <a:ext cx="138223" cy="56340"/>
            </a:xfrm>
            <a:custGeom>
              <a:avLst/>
              <a:gdLst>
                <a:gd name="T0" fmla="*/ 2147483647 w 426"/>
                <a:gd name="T1" fmla="*/ 2147483647 h 180"/>
                <a:gd name="T2" fmla="*/ 2147483647 w 426"/>
                <a:gd name="T3" fmla="*/ 2147483647 h 180"/>
                <a:gd name="T4" fmla="*/ 2147483647 w 426"/>
                <a:gd name="T5" fmla="*/ 2147483647 h 180"/>
                <a:gd name="T6" fmla="*/ 2147483647 w 426"/>
                <a:gd name="T7" fmla="*/ 2147483647 h 180"/>
                <a:gd name="T8" fmla="*/ 2147483647 w 426"/>
                <a:gd name="T9" fmla="*/ 2147483647 h 180"/>
                <a:gd name="T10" fmla="*/ 2147483647 w 426"/>
                <a:gd name="T11" fmla="*/ 2147483647 h 180"/>
                <a:gd name="T12" fmla="*/ 2147483647 w 426"/>
                <a:gd name="T13" fmla="*/ 2147483647 h 180"/>
                <a:gd name="T14" fmla="*/ 2147483647 w 426"/>
                <a:gd name="T15" fmla="*/ 2147483647 h 180"/>
                <a:gd name="T16" fmla="*/ 2147483647 w 426"/>
                <a:gd name="T17" fmla="*/ 2147483647 h 180"/>
                <a:gd name="T18" fmla="*/ 2147483647 w 426"/>
                <a:gd name="T19" fmla="*/ 2147483647 h 180"/>
                <a:gd name="T20" fmla="*/ 2147483647 w 426"/>
                <a:gd name="T21" fmla="*/ 2147483647 h 180"/>
                <a:gd name="T22" fmla="*/ 2147483647 w 426"/>
                <a:gd name="T23" fmla="*/ 2147483647 h 180"/>
                <a:gd name="T24" fmla="*/ 2147483647 w 426"/>
                <a:gd name="T25" fmla="*/ 2147483647 h 180"/>
                <a:gd name="T26" fmla="*/ 2147483647 w 426"/>
                <a:gd name="T27" fmla="*/ 2147483647 h 180"/>
                <a:gd name="T28" fmla="*/ 2147483647 w 426"/>
                <a:gd name="T29" fmla="*/ 2147483647 h 180"/>
                <a:gd name="T30" fmla="*/ 2147483647 w 426"/>
                <a:gd name="T31" fmla="*/ 2147483647 h 180"/>
                <a:gd name="T32" fmla="*/ 2147483647 w 426"/>
                <a:gd name="T33" fmla="*/ 2147483647 h 180"/>
                <a:gd name="T34" fmla="*/ 2147483647 w 426"/>
                <a:gd name="T35" fmla="*/ 2147483647 h 180"/>
                <a:gd name="T36" fmla="*/ 2147483647 w 426"/>
                <a:gd name="T37" fmla="*/ 2147483647 h 180"/>
                <a:gd name="T38" fmla="*/ 2147483647 w 426"/>
                <a:gd name="T39" fmla="*/ 2147483647 h 180"/>
                <a:gd name="T40" fmla="*/ 2147483647 w 426"/>
                <a:gd name="T41" fmla="*/ 2147483647 h 180"/>
                <a:gd name="T42" fmla="*/ 2147483647 w 426"/>
                <a:gd name="T43" fmla="*/ 2147483647 h 180"/>
                <a:gd name="T44" fmla="*/ 2147483647 w 426"/>
                <a:gd name="T45" fmla="*/ 2147483647 h 180"/>
                <a:gd name="T46" fmla="*/ 2147483647 w 426"/>
                <a:gd name="T47" fmla="*/ 2147483647 h 180"/>
                <a:gd name="T48" fmla="*/ 2147483647 w 426"/>
                <a:gd name="T49" fmla="*/ 2147483647 h 180"/>
                <a:gd name="T50" fmla="*/ 2147483647 w 426"/>
                <a:gd name="T51" fmla="*/ 2147483647 h 180"/>
                <a:gd name="T52" fmla="*/ 2147483647 w 426"/>
                <a:gd name="T53" fmla="*/ 2147483647 h 180"/>
                <a:gd name="T54" fmla="*/ 2147483647 w 426"/>
                <a:gd name="T55" fmla="*/ 2147483647 h 180"/>
                <a:gd name="T56" fmla="*/ 2147483647 w 426"/>
                <a:gd name="T57" fmla="*/ 2147483647 h 180"/>
                <a:gd name="T58" fmla="*/ 2147483647 w 426"/>
                <a:gd name="T59" fmla="*/ 2147483647 h 180"/>
                <a:gd name="T60" fmla="*/ 2147483647 w 426"/>
                <a:gd name="T61" fmla="*/ 0 h 180"/>
                <a:gd name="T62" fmla="*/ 2147483647 w 426"/>
                <a:gd name="T63" fmla="*/ 2147483647 h 180"/>
                <a:gd name="T64" fmla="*/ 2147483647 w 426"/>
                <a:gd name="T65" fmla="*/ 2147483647 h 180"/>
                <a:gd name="T66" fmla="*/ 2147483647 w 426"/>
                <a:gd name="T67" fmla="*/ 2147483647 h 180"/>
                <a:gd name="T68" fmla="*/ 2147483647 w 426"/>
                <a:gd name="T69" fmla="*/ 2147483647 h 180"/>
                <a:gd name="T70" fmla="*/ 2147483647 w 426"/>
                <a:gd name="T71" fmla="*/ 2147483647 h 180"/>
                <a:gd name="T72" fmla="*/ 2147483647 w 426"/>
                <a:gd name="T73" fmla="*/ 2147483647 h 180"/>
                <a:gd name="T74" fmla="*/ 2147483647 w 426"/>
                <a:gd name="T75" fmla="*/ 2147483647 h 180"/>
                <a:gd name="T76" fmla="*/ 2147483647 w 426"/>
                <a:gd name="T77" fmla="*/ 2147483647 h 180"/>
                <a:gd name="T78" fmla="*/ 2147483647 w 426"/>
                <a:gd name="T79" fmla="*/ 2147483647 h 180"/>
                <a:gd name="T80" fmla="*/ 2147483647 w 426"/>
                <a:gd name="T81" fmla="*/ 2147483647 h 180"/>
                <a:gd name="T82" fmla="*/ 2147483647 w 426"/>
                <a:gd name="T83" fmla="*/ 2147483647 h 180"/>
                <a:gd name="T84" fmla="*/ 0 w 426"/>
                <a:gd name="T85" fmla="*/ 2147483647 h 180"/>
                <a:gd name="T86" fmla="*/ 2147483647 w 426"/>
                <a:gd name="T87" fmla="*/ 2147483647 h 180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426"/>
                <a:gd name="T133" fmla="*/ 0 h 180"/>
                <a:gd name="T134" fmla="*/ 426 w 426"/>
                <a:gd name="T135" fmla="*/ 180 h 180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426" h="180">
                  <a:moveTo>
                    <a:pt x="6" y="144"/>
                  </a:moveTo>
                  <a:lnTo>
                    <a:pt x="6" y="138"/>
                  </a:lnTo>
                  <a:lnTo>
                    <a:pt x="12" y="138"/>
                  </a:lnTo>
                  <a:lnTo>
                    <a:pt x="24" y="132"/>
                  </a:lnTo>
                  <a:lnTo>
                    <a:pt x="66" y="132"/>
                  </a:lnTo>
                  <a:lnTo>
                    <a:pt x="78" y="120"/>
                  </a:lnTo>
                  <a:lnTo>
                    <a:pt x="96" y="120"/>
                  </a:lnTo>
                  <a:lnTo>
                    <a:pt x="102" y="126"/>
                  </a:lnTo>
                  <a:lnTo>
                    <a:pt x="108" y="126"/>
                  </a:lnTo>
                  <a:lnTo>
                    <a:pt x="114" y="132"/>
                  </a:lnTo>
                  <a:lnTo>
                    <a:pt x="120" y="132"/>
                  </a:lnTo>
                  <a:lnTo>
                    <a:pt x="126" y="126"/>
                  </a:lnTo>
                  <a:lnTo>
                    <a:pt x="132" y="126"/>
                  </a:lnTo>
                  <a:lnTo>
                    <a:pt x="144" y="132"/>
                  </a:lnTo>
                  <a:lnTo>
                    <a:pt x="150" y="132"/>
                  </a:lnTo>
                  <a:lnTo>
                    <a:pt x="156" y="138"/>
                  </a:lnTo>
                  <a:lnTo>
                    <a:pt x="162" y="138"/>
                  </a:lnTo>
                  <a:lnTo>
                    <a:pt x="168" y="132"/>
                  </a:lnTo>
                  <a:lnTo>
                    <a:pt x="180" y="132"/>
                  </a:lnTo>
                  <a:lnTo>
                    <a:pt x="186" y="138"/>
                  </a:lnTo>
                  <a:lnTo>
                    <a:pt x="204" y="138"/>
                  </a:lnTo>
                  <a:lnTo>
                    <a:pt x="216" y="126"/>
                  </a:lnTo>
                  <a:lnTo>
                    <a:pt x="228" y="126"/>
                  </a:lnTo>
                  <a:lnTo>
                    <a:pt x="234" y="132"/>
                  </a:lnTo>
                  <a:lnTo>
                    <a:pt x="240" y="144"/>
                  </a:lnTo>
                  <a:lnTo>
                    <a:pt x="270" y="144"/>
                  </a:lnTo>
                  <a:lnTo>
                    <a:pt x="282" y="150"/>
                  </a:lnTo>
                  <a:lnTo>
                    <a:pt x="288" y="150"/>
                  </a:lnTo>
                  <a:lnTo>
                    <a:pt x="300" y="162"/>
                  </a:lnTo>
                  <a:lnTo>
                    <a:pt x="318" y="174"/>
                  </a:lnTo>
                  <a:lnTo>
                    <a:pt x="336" y="180"/>
                  </a:lnTo>
                  <a:lnTo>
                    <a:pt x="360" y="168"/>
                  </a:lnTo>
                  <a:lnTo>
                    <a:pt x="378" y="168"/>
                  </a:lnTo>
                  <a:lnTo>
                    <a:pt x="384" y="174"/>
                  </a:lnTo>
                  <a:lnTo>
                    <a:pt x="390" y="168"/>
                  </a:lnTo>
                  <a:lnTo>
                    <a:pt x="396" y="168"/>
                  </a:lnTo>
                  <a:lnTo>
                    <a:pt x="402" y="162"/>
                  </a:lnTo>
                  <a:lnTo>
                    <a:pt x="408" y="150"/>
                  </a:lnTo>
                  <a:lnTo>
                    <a:pt x="414" y="144"/>
                  </a:lnTo>
                  <a:lnTo>
                    <a:pt x="420" y="150"/>
                  </a:lnTo>
                  <a:lnTo>
                    <a:pt x="426" y="150"/>
                  </a:lnTo>
                  <a:lnTo>
                    <a:pt x="426" y="126"/>
                  </a:lnTo>
                  <a:lnTo>
                    <a:pt x="414" y="114"/>
                  </a:lnTo>
                  <a:lnTo>
                    <a:pt x="408" y="102"/>
                  </a:lnTo>
                  <a:lnTo>
                    <a:pt x="402" y="96"/>
                  </a:lnTo>
                  <a:lnTo>
                    <a:pt x="378" y="90"/>
                  </a:lnTo>
                  <a:lnTo>
                    <a:pt x="384" y="72"/>
                  </a:lnTo>
                  <a:lnTo>
                    <a:pt x="402" y="72"/>
                  </a:lnTo>
                  <a:lnTo>
                    <a:pt x="402" y="66"/>
                  </a:lnTo>
                  <a:lnTo>
                    <a:pt x="396" y="60"/>
                  </a:lnTo>
                  <a:lnTo>
                    <a:pt x="384" y="54"/>
                  </a:lnTo>
                  <a:lnTo>
                    <a:pt x="372" y="42"/>
                  </a:lnTo>
                  <a:lnTo>
                    <a:pt x="354" y="42"/>
                  </a:lnTo>
                  <a:lnTo>
                    <a:pt x="348" y="36"/>
                  </a:lnTo>
                  <a:lnTo>
                    <a:pt x="330" y="36"/>
                  </a:lnTo>
                  <a:lnTo>
                    <a:pt x="324" y="42"/>
                  </a:lnTo>
                  <a:lnTo>
                    <a:pt x="306" y="42"/>
                  </a:lnTo>
                  <a:lnTo>
                    <a:pt x="288" y="24"/>
                  </a:lnTo>
                  <a:lnTo>
                    <a:pt x="276" y="18"/>
                  </a:lnTo>
                  <a:lnTo>
                    <a:pt x="270" y="12"/>
                  </a:lnTo>
                  <a:lnTo>
                    <a:pt x="246" y="0"/>
                  </a:lnTo>
                  <a:lnTo>
                    <a:pt x="216" y="0"/>
                  </a:lnTo>
                  <a:lnTo>
                    <a:pt x="186" y="12"/>
                  </a:lnTo>
                  <a:lnTo>
                    <a:pt x="174" y="12"/>
                  </a:lnTo>
                  <a:lnTo>
                    <a:pt x="180" y="24"/>
                  </a:lnTo>
                  <a:lnTo>
                    <a:pt x="180" y="30"/>
                  </a:lnTo>
                  <a:lnTo>
                    <a:pt x="186" y="42"/>
                  </a:lnTo>
                  <a:lnTo>
                    <a:pt x="186" y="60"/>
                  </a:lnTo>
                  <a:lnTo>
                    <a:pt x="192" y="66"/>
                  </a:lnTo>
                  <a:lnTo>
                    <a:pt x="186" y="78"/>
                  </a:lnTo>
                  <a:lnTo>
                    <a:pt x="156" y="78"/>
                  </a:lnTo>
                  <a:lnTo>
                    <a:pt x="138" y="72"/>
                  </a:lnTo>
                  <a:lnTo>
                    <a:pt x="126" y="72"/>
                  </a:lnTo>
                  <a:lnTo>
                    <a:pt x="114" y="54"/>
                  </a:lnTo>
                  <a:lnTo>
                    <a:pt x="84" y="24"/>
                  </a:lnTo>
                  <a:lnTo>
                    <a:pt x="72" y="24"/>
                  </a:lnTo>
                  <a:lnTo>
                    <a:pt x="60" y="30"/>
                  </a:lnTo>
                  <a:lnTo>
                    <a:pt x="48" y="30"/>
                  </a:lnTo>
                  <a:lnTo>
                    <a:pt x="36" y="36"/>
                  </a:lnTo>
                  <a:lnTo>
                    <a:pt x="30" y="42"/>
                  </a:lnTo>
                  <a:lnTo>
                    <a:pt x="24" y="54"/>
                  </a:lnTo>
                  <a:lnTo>
                    <a:pt x="24" y="66"/>
                  </a:lnTo>
                  <a:lnTo>
                    <a:pt x="18" y="78"/>
                  </a:lnTo>
                  <a:lnTo>
                    <a:pt x="6" y="84"/>
                  </a:lnTo>
                  <a:lnTo>
                    <a:pt x="0" y="96"/>
                  </a:lnTo>
                  <a:lnTo>
                    <a:pt x="0" y="120"/>
                  </a:lnTo>
                  <a:lnTo>
                    <a:pt x="6" y="132"/>
                  </a:lnTo>
                  <a:lnTo>
                    <a:pt x="6" y="150"/>
                  </a:lnTo>
                  <a:lnTo>
                    <a:pt x="6" y="144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endParaRPr>
            </a:p>
          </p:txBody>
        </p:sp>
        <p:sp>
          <p:nvSpPr>
            <p:cNvPr id="105" name="Laos" descr="© INSCALE GmbH, 05.05.2010&#10;http://www.presentationload.com/"/>
            <p:cNvSpPr>
              <a:spLocks/>
            </p:cNvSpPr>
            <p:nvPr/>
          </p:nvSpPr>
          <p:spPr bwMode="gray">
            <a:xfrm>
              <a:off x="6740017" y="3740392"/>
              <a:ext cx="195815" cy="216787"/>
            </a:xfrm>
            <a:custGeom>
              <a:avLst/>
              <a:gdLst>
                <a:gd name="T0" fmla="*/ 2147483647 w 600"/>
                <a:gd name="T1" fmla="*/ 2147483647 h 696"/>
                <a:gd name="T2" fmla="*/ 2147483647 w 600"/>
                <a:gd name="T3" fmla="*/ 2147483647 h 696"/>
                <a:gd name="T4" fmla="*/ 2147483647 w 600"/>
                <a:gd name="T5" fmla="*/ 2147483647 h 696"/>
                <a:gd name="T6" fmla="*/ 2147483647 w 600"/>
                <a:gd name="T7" fmla="*/ 2147483647 h 696"/>
                <a:gd name="T8" fmla="*/ 2147483647 w 600"/>
                <a:gd name="T9" fmla="*/ 2147483647 h 696"/>
                <a:gd name="T10" fmla="*/ 2147483647 w 600"/>
                <a:gd name="T11" fmla="*/ 2147483647 h 696"/>
                <a:gd name="T12" fmla="*/ 2147483647 w 600"/>
                <a:gd name="T13" fmla="*/ 2147483647 h 696"/>
                <a:gd name="T14" fmla="*/ 2147483647 w 600"/>
                <a:gd name="T15" fmla="*/ 2147483647 h 696"/>
                <a:gd name="T16" fmla="*/ 2147483647 w 600"/>
                <a:gd name="T17" fmla="*/ 2147483647 h 696"/>
                <a:gd name="T18" fmla="*/ 2147483647 w 600"/>
                <a:gd name="T19" fmla="*/ 2147483647 h 696"/>
                <a:gd name="T20" fmla="*/ 2147483647 w 600"/>
                <a:gd name="T21" fmla="*/ 2147483647 h 696"/>
                <a:gd name="T22" fmla="*/ 2147483647 w 600"/>
                <a:gd name="T23" fmla="*/ 2147483647 h 696"/>
                <a:gd name="T24" fmla="*/ 2147483647 w 600"/>
                <a:gd name="T25" fmla="*/ 2147483647 h 696"/>
                <a:gd name="T26" fmla="*/ 2147483647 w 600"/>
                <a:gd name="T27" fmla="*/ 2147483647 h 696"/>
                <a:gd name="T28" fmla="*/ 2147483647 w 600"/>
                <a:gd name="T29" fmla="*/ 2147483647 h 696"/>
                <a:gd name="T30" fmla="*/ 2147483647 w 600"/>
                <a:gd name="T31" fmla="*/ 2147483647 h 696"/>
                <a:gd name="T32" fmla="*/ 2147483647 w 600"/>
                <a:gd name="T33" fmla="*/ 2147483647 h 696"/>
                <a:gd name="T34" fmla="*/ 2147483647 w 600"/>
                <a:gd name="T35" fmla="*/ 2147483647 h 696"/>
                <a:gd name="T36" fmla="*/ 2147483647 w 600"/>
                <a:gd name="T37" fmla="*/ 2147483647 h 696"/>
                <a:gd name="T38" fmla="*/ 2147483647 w 600"/>
                <a:gd name="T39" fmla="*/ 2147483647 h 696"/>
                <a:gd name="T40" fmla="*/ 2147483647 w 600"/>
                <a:gd name="T41" fmla="*/ 2147483647 h 696"/>
                <a:gd name="T42" fmla="*/ 2147483647 w 600"/>
                <a:gd name="T43" fmla="*/ 2147483647 h 696"/>
                <a:gd name="T44" fmla="*/ 2147483647 w 600"/>
                <a:gd name="T45" fmla="*/ 2147483647 h 696"/>
                <a:gd name="T46" fmla="*/ 2147483647 w 600"/>
                <a:gd name="T47" fmla="*/ 2147483647 h 696"/>
                <a:gd name="T48" fmla="*/ 2147483647 w 600"/>
                <a:gd name="T49" fmla="*/ 2147483647 h 696"/>
                <a:gd name="T50" fmla="*/ 2147483647 w 600"/>
                <a:gd name="T51" fmla="*/ 2147483647 h 696"/>
                <a:gd name="T52" fmla="*/ 2147483647 w 600"/>
                <a:gd name="T53" fmla="*/ 2147483647 h 696"/>
                <a:gd name="T54" fmla="*/ 2147483647 w 600"/>
                <a:gd name="T55" fmla="*/ 2147483647 h 696"/>
                <a:gd name="T56" fmla="*/ 2147483647 w 600"/>
                <a:gd name="T57" fmla="*/ 2147483647 h 696"/>
                <a:gd name="T58" fmla="*/ 2147483647 w 600"/>
                <a:gd name="T59" fmla="*/ 2147483647 h 696"/>
                <a:gd name="T60" fmla="*/ 2147483647 w 600"/>
                <a:gd name="T61" fmla="*/ 2147483647 h 696"/>
                <a:gd name="T62" fmla="*/ 2147483647 w 600"/>
                <a:gd name="T63" fmla="*/ 2147483647 h 696"/>
                <a:gd name="T64" fmla="*/ 2147483647 w 600"/>
                <a:gd name="T65" fmla="*/ 2147483647 h 696"/>
                <a:gd name="T66" fmla="*/ 2147483647 w 600"/>
                <a:gd name="T67" fmla="*/ 2147483647 h 696"/>
                <a:gd name="T68" fmla="*/ 2147483647 w 600"/>
                <a:gd name="T69" fmla="*/ 2147483647 h 696"/>
                <a:gd name="T70" fmla="*/ 2147483647 w 600"/>
                <a:gd name="T71" fmla="*/ 2147483647 h 696"/>
                <a:gd name="T72" fmla="*/ 2147483647 w 600"/>
                <a:gd name="T73" fmla="*/ 2147483647 h 696"/>
                <a:gd name="T74" fmla="*/ 2147483647 w 600"/>
                <a:gd name="T75" fmla="*/ 2147483647 h 696"/>
                <a:gd name="T76" fmla="*/ 2147483647 w 600"/>
                <a:gd name="T77" fmla="*/ 2147483647 h 696"/>
                <a:gd name="T78" fmla="*/ 2147483647 w 600"/>
                <a:gd name="T79" fmla="*/ 2147483647 h 696"/>
                <a:gd name="T80" fmla="*/ 2147483647 w 600"/>
                <a:gd name="T81" fmla="*/ 2147483647 h 696"/>
                <a:gd name="T82" fmla="*/ 2147483647 w 600"/>
                <a:gd name="T83" fmla="*/ 2147483647 h 696"/>
                <a:gd name="T84" fmla="*/ 2147483647 w 600"/>
                <a:gd name="T85" fmla="*/ 2147483647 h 696"/>
                <a:gd name="T86" fmla="*/ 2147483647 w 600"/>
                <a:gd name="T87" fmla="*/ 2147483647 h 696"/>
                <a:gd name="T88" fmla="*/ 2147483647 w 600"/>
                <a:gd name="T89" fmla="*/ 2147483647 h 696"/>
                <a:gd name="T90" fmla="*/ 2147483647 w 600"/>
                <a:gd name="T91" fmla="*/ 2147483647 h 696"/>
                <a:gd name="T92" fmla="*/ 2147483647 w 600"/>
                <a:gd name="T93" fmla="*/ 2147483647 h 696"/>
                <a:gd name="T94" fmla="*/ 2147483647 w 600"/>
                <a:gd name="T95" fmla="*/ 2147483647 h 696"/>
                <a:gd name="T96" fmla="*/ 2147483647 w 600"/>
                <a:gd name="T97" fmla="*/ 2147483647 h 696"/>
                <a:gd name="T98" fmla="*/ 2147483647 w 600"/>
                <a:gd name="T99" fmla="*/ 2147483647 h 696"/>
                <a:gd name="T100" fmla="*/ 2147483647 w 600"/>
                <a:gd name="T101" fmla="*/ 2147483647 h 696"/>
                <a:gd name="T102" fmla="*/ 2147483647 w 600"/>
                <a:gd name="T103" fmla="*/ 2147483647 h 696"/>
                <a:gd name="T104" fmla="*/ 2147483647 w 600"/>
                <a:gd name="T105" fmla="*/ 2147483647 h 696"/>
                <a:gd name="T106" fmla="*/ 2147483647 w 600"/>
                <a:gd name="T107" fmla="*/ 2147483647 h 696"/>
                <a:gd name="T108" fmla="*/ 2147483647 w 600"/>
                <a:gd name="T109" fmla="*/ 2147483647 h 696"/>
                <a:gd name="T110" fmla="*/ 2147483647 w 600"/>
                <a:gd name="T111" fmla="*/ 2147483647 h 696"/>
                <a:gd name="T112" fmla="*/ 2147483647 w 600"/>
                <a:gd name="T113" fmla="*/ 2147483647 h 696"/>
                <a:gd name="T114" fmla="*/ 2147483647 w 600"/>
                <a:gd name="T115" fmla="*/ 2147483647 h 696"/>
                <a:gd name="T116" fmla="*/ 2147483647 w 600"/>
                <a:gd name="T117" fmla="*/ 2147483647 h 696"/>
                <a:gd name="T118" fmla="*/ 0 w 600"/>
                <a:gd name="T119" fmla="*/ 2147483647 h 696"/>
                <a:gd name="T120" fmla="*/ 2147483647 w 600"/>
                <a:gd name="T121" fmla="*/ 2147483647 h 69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600"/>
                <a:gd name="T184" fmla="*/ 0 h 696"/>
                <a:gd name="T185" fmla="*/ 600 w 600"/>
                <a:gd name="T186" fmla="*/ 696 h 696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600" h="696">
                  <a:moveTo>
                    <a:pt x="24" y="180"/>
                  </a:moveTo>
                  <a:lnTo>
                    <a:pt x="36" y="180"/>
                  </a:lnTo>
                  <a:lnTo>
                    <a:pt x="42" y="186"/>
                  </a:lnTo>
                  <a:lnTo>
                    <a:pt x="42" y="198"/>
                  </a:lnTo>
                  <a:lnTo>
                    <a:pt x="36" y="204"/>
                  </a:lnTo>
                  <a:lnTo>
                    <a:pt x="36" y="228"/>
                  </a:lnTo>
                  <a:lnTo>
                    <a:pt x="42" y="240"/>
                  </a:lnTo>
                  <a:lnTo>
                    <a:pt x="48" y="246"/>
                  </a:lnTo>
                  <a:lnTo>
                    <a:pt x="66" y="246"/>
                  </a:lnTo>
                  <a:lnTo>
                    <a:pt x="66" y="234"/>
                  </a:lnTo>
                  <a:lnTo>
                    <a:pt x="78" y="234"/>
                  </a:lnTo>
                  <a:lnTo>
                    <a:pt x="84" y="228"/>
                  </a:lnTo>
                  <a:lnTo>
                    <a:pt x="90" y="228"/>
                  </a:lnTo>
                  <a:lnTo>
                    <a:pt x="102" y="234"/>
                  </a:lnTo>
                  <a:lnTo>
                    <a:pt x="102" y="264"/>
                  </a:lnTo>
                  <a:lnTo>
                    <a:pt x="96" y="270"/>
                  </a:lnTo>
                  <a:lnTo>
                    <a:pt x="102" y="276"/>
                  </a:lnTo>
                  <a:lnTo>
                    <a:pt x="108" y="288"/>
                  </a:lnTo>
                  <a:lnTo>
                    <a:pt x="108" y="300"/>
                  </a:lnTo>
                  <a:lnTo>
                    <a:pt x="102" y="312"/>
                  </a:lnTo>
                  <a:lnTo>
                    <a:pt x="90" y="324"/>
                  </a:lnTo>
                  <a:lnTo>
                    <a:pt x="102" y="324"/>
                  </a:lnTo>
                  <a:lnTo>
                    <a:pt x="108" y="330"/>
                  </a:lnTo>
                  <a:lnTo>
                    <a:pt x="108" y="342"/>
                  </a:lnTo>
                  <a:lnTo>
                    <a:pt x="84" y="390"/>
                  </a:lnTo>
                  <a:lnTo>
                    <a:pt x="84" y="402"/>
                  </a:lnTo>
                  <a:lnTo>
                    <a:pt x="102" y="402"/>
                  </a:lnTo>
                  <a:lnTo>
                    <a:pt x="126" y="390"/>
                  </a:lnTo>
                  <a:lnTo>
                    <a:pt x="132" y="384"/>
                  </a:lnTo>
                  <a:lnTo>
                    <a:pt x="132" y="378"/>
                  </a:lnTo>
                  <a:lnTo>
                    <a:pt x="144" y="366"/>
                  </a:lnTo>
                  <a:lnTo>
                    <a:pt x="150" y="354"/>
                  </a:lnTo>
                  <a:lnTo>
                    <a:pt x="156" y="348"/>
                  </a:lnTo>
                  <a:lnTo>
                    <a:pt x="168" y="348"/>
                  </a:lnTo>
                  <a:lnTo>
                    <a:pt x="174" y="354"/>
                  </a:lnTo>
                  <a:lnTo>
                    <a:pt x="198" y="366"/>
                  </a:lnTo>
                  <a:lnTo>
                    <a:pt x="216" y="366"/>
                  </a:lnTo>
                  <a:lnTo>
                    <a:pt x="234" y="348"/>
                  </a:lnTo>
                  <a:lnTo>
                    <a:pt x="234" y="336"/>
                  </a:lnTo>
                  <a:lnTo>
                    <a:pt x="240" y="330"/>
                  </a:lnTo>
                  <a:lnTo>
                    <a:pt x="258" y="330"/>
                  </a:lnTo>
                  <a:lnTo>
                    <a:pt x="264" y="336"/>
                  </a:lnTo>
                  <a:lnTo>
                    <a:pt x="276" y="342"/>
                  </a:lnTo>
                  <a:lnTo>
                    <a:pt x="300" y="342"/>
                  </a:lnTo>
                  <a:lnTo>
                    <a:pt x="306" y="348"/>
                  </a:lnTo>
                  <a:lnTo>
                    <a:pt x="306" y="360"/>
                  </a:lnTo>
                  <a:lnTo>
                    <a:pt x="318" y="372"/>
                  </a:lnTo>
                  <a:lnTo>
                    <a:pt x="336" y="384"/>
                  </a:lnTo>
                  <a:lnTo>
                    <a:pt x="348" y="390"/>
                  </a:lnTo>
                  <a:lnTo>
                    <a:pt x="366" y="408"/>
                  </a:lnTo>
                  <a:lnTo>
                    <a:pt x="372" y="450"/>
                  </a:lnTo>
                  <a:lnTo>
                    <a:pt x="372" y="462"/>
                  </a:lnTo>
                  <a:lnTo>
                    <a:pt x="384" y="486"/>
                  </a:lnTo>
                  <a:lnTo>
                    <a:pt x="420" y="522"/>
                  </a:lnTo>
                  <a:lnTo>
                    <a:pt x="420" y="528"/>
                  </a:lnTo>
                  <a:lnTo>
                    <a:pt x="426" y="534"/>
                  </a:lnTo>
                  <a:lnTo>
                    <a:pt x="426" y="546"/>
                  </a:lnTo>
                  <a:lnTo>
                    <a:pt x="432" y="540"/>
                  </a:lnTo>
                  <a:lnTo>
                    <a:pt x="432" y="546"/>
                  </a:lnTo>
                  <a:lnTo>
                    <a:pt x="444" y="558"/>
                  </a:lnTo>
                  <a:lnTo>
                    <a:pt x="432" y="582"/>
                  </a:lnTo>
                  <a:lnTo>
                    <a:pt x="426" y="588"/>
                  </a:lnTo>
                  <a:lnTo>
                    <a:pt x="426" y="594"/>
                  </a:lnTo>
                  <a:lnTo>
                    <a:pt x="438" y="606"/>
                  </a:lnTo>
                  <a:lnTo>
                    <a:pt x="450" y="612"/>
                  </a:lnTo>
                  <a:lnTo>
                    <a:pt x="456" y="618"/>
                  </a:lnTo>
                  <a:lnTo>
                    <a:pt x="456" y="630"/>
                  </a:lnTo>
                  <a:lnTo>
                    <a:pt x="450" y="636"/>
                  </a:lnTo>
                  <a:lnTo>
                    <a:pt x="444" y="648"/>
                  </a:lnTo>
                  <a:lnTo>
                    <a:pt x="432" y="654"/>
                  </a:lnTo>
                  <a:lnTo>
                    <a:pt x="426" y="660"/>
                  </a:lnTo>
                  <a:lnTo>
                    <a:pt x="426" y="672"/>
                  </a:lnTo>
                  <a:lnTo>
                    <a:pt x="450" y="672"/>
                  </a:lnTo>
                  <a:lnTo>
                    <a:pt x="456" y="678"/>
                  </a:lnTo>
                  <a:lnTo>
                    <a:pt x="462" y="678"/>
                  </a:lnTo>
                  <a:lnTo>
                    <a:pt x="462" y="684"/>
                  </a:lnTo>
                  <a:lnTo>
                    <a:pt x="474" y="696"/>
                  </a:lnTo>
                  <a:lnTo>
                    <a:pt x="486" y="696"/>
                  </a:lnTo>
                  <a:lnTo>
                    <a:pt x="492" y="690"/>
                  </a:lnTo>
                  <a:lnTo>
                    <a:pt x="492" y="678"/>
                  </a:lnTo>
                  <a:lnTo>
                    <a:pt x="480" y="666"/>
                  </a:lnTo>
                  <a:lnTo>
                    <a:pt x="498" y="654"/>
                  </a:lnTo>
                  <a:lnTo>
                    <a:pt x="510" y="642"/>
                  </a:lnTo>
                  <a:lnTo>
                    <a:pt x="546" y="654"/>
                  </a:lnTo>
                  <a:lnTo>
                    <a:pt x="558" y="642"/>
                  </a:lnTo>
                  <a:lnTo>
                    <a:pt x="582" y="648"/>
                  </a:lnTo>
                  <a:lnTo>
                    <a:pt x="588" y="648"/>
                  </a:lnTo>
                  <a:lnTo>
                    <a:pt x="600" y="636"/>
                  </a:lnTo>
                  <a:lnTo>
                    <a:pt x="600" y="630"/>
                  </a:lnTo>
                  <a:lnTo>
                    <a:pt x="588" y="618"/>
                  </a:lnTo>
                  <a:lnTo>
                    <a:pt x="582" y="618"/>
                  </a:lnTo>
                  <a:lnTo>
                    <a:pt x="600" y="582"/>
                  </a:lnTo>
                  <a:lnTo>
                    <a:pt x="594" y="582"/>
                  </a:lnTo>
                  <a:lnTo>
                    <a:pt x="588" y="576"/>
                  </a:lnTo>
                  <a:lnTo>
                    <a:pt x="564" y="564"/>
                  </a:lnTo>
                  <a:lnTo>
                    <a:pt x="540" y="540"/>
                  </a:lnTo>
                  <a:lnTo>
                    <a:pt x="546" y="540"/>
                  </a:lnTo>
                  <a:lnTo>
                    <a:pt x="552" y="534"/>
                  </a:lnTo>
                  <a:lnTo>
                    <a:pt x="558" y="534"/>
                  </a:lnTo>
                  <a:lnTo>
                    <a:pt x="564" y="528"/>
                  </a:lnTo>
                  <a:lnTo>
                    <a:pt x="564" y="516"/>
                  </a:lnTo>
                  <a:lnTo>
                    <a:pt x="558" y="510"/>
                  </a:lnTo>
                  <a:lnTo>
                    <a:pt x="546" y="504"/>
                  </a:lnTo>
                  <a:lnTo>
                    <a:pt x="540" y="498"/>
                  </a:lnTo>
                  <a:lnTo>
                    <a:pt x="528" y="498"/>
                  </a:lnTo>
                  <a:lnTo>
                    <a:pt x="516" y="486"/>
                  </a:lnTo>
                  <a:lnTo>
                    <a:pt x="504" y="462"/>
                  </a:lnTo>
                  <a:lnTo>
                    <a:pt x="498" y="456"/>
                  </a:lnTo>
                  <a:lnTo>
                    <a:pt x="498" y="450"/>
                  </a:lnTo>
                  <a:lnTo>
                    <a:pt x="480" y="450"/>
                  </a:lnTo>
                  <a:lnTo>
                    <a:pt x="474" y="432"/>
                  </a:lnTo>
                  <a:lnTo>
                    <a:pt x="456" y="414"/>
                  </a:lnTo>
                  <a:lnTo>
                    <a:pt x="438" y="402"/>
                  </a:lnTo>
                  <a:lnTo>
                    <a:pt x="426" y="378"/>
                  </a:lnTo>
                  <a:lnTo>
                    <a:pt x="426" y="354"/>
                  </a:lnTo>
                  <a:lnTo>
                    <a:pt x="420" y="354"/>
                  </a:lnTo>
                  <a:lnTo>
                    <a:pt x="414" y="348"/>
                  </a:lnTo>
                  <a:lnTo>
                    <a:pt x="402" y="342"/>
                  </a:lnTo>
                  <a:lnTo>
                    <a:pt x="390" y="342"/>
                  </a:lnTo>
                  <a:lnTo>
                    <a:pt x="384" y="336"/>
                  </a:lnTo>
                  <a:lnTo>
                    <a:pt x="384" y="306"/>
                  </a:lnTo>
                  <a:lnTo>
                    <a:pt x="372" y="306"/>
                  </a:lnTo>
                  <a:lnTo>
                    <a:pt x="366" y="300"/>
                  </a:lnTo>
                  <a:lnTo>
                    <a:pt x="354" y="294"/>
                  </a:lnTo>
                  <a:lnTo>
                    <a:pt x="342" y="282"/>
                  </a:lnTo>
                  <a:lnTo>
                    <a:pt x="306" y="264"/>
                  </a:lnTo>
                  <a:lnTo>
                    <a:pt x="300" y="258"/>
                  </a:lnTo>
                  <a:lnTo>
                    <a:pt x="288" y="252"/>
                  </a:lnTo>
                  <a:lnTo>
                    <a:pt x="288" y="234"/>
                  </a:lnTo>
                  <a:lnTo>
                    <a:pt x="282" y="228"/>
                  </a:lnTo>
                  <a:lnTo>
                    <a:pt x="306" y="228"/>
                  </a:lnTo>
                  <a:lnTo>
                    <a:pt x="312" y="234"/>
                  </a:lnTo>
                  <a:lnTo>
                    <a:pt x="330" y="234"/>
                  </a:lnTo>
                  <a:lnTo>
                    <a:pt x="336" y="228"/>
                  </a:lnTo>
                  <a:lnTo>
                    <a:pt x="342" y="216"/>
                  </a:lnTo>
                  <a:lnTo>
                    <a:pt x="354" y="210"/>
                  </a:lnTo>
                  <a:lnTo>
                    <a:pt x="360" y="198"/>
                  </a:lnTo>
                  <a:lnTo>
                    <a:pt x="360" y="186"/>
                  </a:lnTo>
                  <a:lnTo>
                    <a:pt x="348" y="180"/>
                  </a:lnTo>
                  <a:lnTo>
                    <a:pt x="330" y="174"/>
                  </a:lnTo>
                  <a:lnTo>
                    <a:pt x="306" y="162"/>
                  </a:lnTo>
                  <a:lnTo>
                    <a:pt x="306" y="156"/>
                  </a:lnTo>
                  <a:lnTo>
                    <a:pt x="312" y="150"/>
                  </a:lnTo>
                  <a:lnTo>
                    <a:pt x="318" y="150"/>
                  </a:lnTo>
                  <a:lnTo>
                    <a:pt x="294" y="126"/>
                  </a:lnTo>
                  <a:lnTo>
                    <a:pt x="282" y="120"/>
                  </a:lnTo>
                  <a:lnTo>
                    <a:pt x="270" y="120"/>
                  </a:lnTo>
                  <a:lnTo>
                    <a:pt x="264" y="132"/>
                  </a:lnTo>
                  <a:lnTo>
                    <a:pt x="264" y="138"/>
                  </a:lnTo>
                  <a:lnTo>
                    <a:pt x="258" y="150"/>
                  </a:lnTo>
                  <a:lnTo>
                    <a:pt x="252" y="156"/>
                  </a:lnTo>
                  <a:lnTo>
                    <a:pt x="240" y="144"/>
                  </a:lnTo>
                  <a:lnTo>
                    <a:pt x="240" y="138"/>
                  </a:lnTo>
                  <a:lnTo>
                    <a:pt x="222" y="138"/>
                  </a:lnTo>
                  <a:lnTo>
                    <a:pt x="216" y="126"/>
                  </a:lnTo>
                  <a:lnTo>
                    <a:pt x="198" y="108"/>
                  </a:lnTo>
                  <a:lnTo>
                    <a:pt x="186" y="84"/>
                  </a:lnTo>
                  <a:lnTo>
                    <a:pt x="186" y="54"/>
                  </a:lnTo>
                  <a:lnTo>
                    <a:pt x="180" y="54"/>
                  </a:lnTo>
                  <a:lnTo>
                    <a:pt x="174" y="60"/>
                  </a:lnTo>
                  <a:lnTo>
                    <a:pt x="168" y="48"/>
                  </a:lnTo>
                  <a:lnTo>
                    <a:pt x="156" y="42"/>
                  </a:lnTo>
                  <a:lnTo>
                    <a:pt x="150" y="30"/>
                  </a:lnTo>
                  <a:lnTo>
                    <a:pt x="144" y="24"/>
                  </a:lnTo>
                  <a:lnTo>
                    <a:pt x="138" y="12"/>
                  </a:lnTo>
                  <a:lnTo>
                    <a:pt x="132" y="6"/>
                  </a:lnTo>
                  <a:lnTo>
                    <a:pt x="96" y="0"/>
                  </a:lnTo>
                  <a:lnTo>
                    <a:pt x="90" y="6"/>
                  </a:lnTo>
                  <a:lnTo>
                    <a:pt x="90" y="48"/>
                  </a:lnTo>
                  <a:lnTo>
                    <a:pt x="114" y="72"/>
                  </a:lnTo>
                  <a:lnTo>
                    <a:pt x="114" y="108"/>
                  </a:lnTo>
                  <a:lnTo>
                    <a:pt x="72" y="108"/>
                  </a:lnTo>
                  <a:lnTo>
                    <a:pt x="72" y="84"/>
                  </a:lnTo>
                  <a:lnTo>
                    <a:pt x="36" y="102"/>
                  </a:lnTo>
                  <a:lnTo>
                    <a:pt x="36" y="114"/>
                  </a:lnTo>
                  <a:lnTo>
                    <a:pt x="30" y="126"/>
                  </a:lnTo>
                  <a:lnTo>
                    <a:pt x="36" y="132"/>
                  </a:lnTo>
                  <a:lnTo>
                    <a:pt x="30" y="138"/>
                  </a:lnTo>
                  <a:lnTo>
                    <a:pt x="18" y="138"/>
                  </a:lnTo>
                  <a:lnTo>
                    <a:pt x="0" y="156"/>
                  </a:lnTo>
                  <a:lnTo>
                    <a:pt x="0" y="168"/>
                  </a:lnTo>
                  <a:lnTo>
                    <a:pt x="6" y="168"/>
                  </a:lnTo>
                  <a:lnTo>
                    <a:pt x="12" y="174"/>
                  </a:lnTo>
                  <a:lnTo>
                    <a:pt x="24" y="18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endParaRPr>
            </a:p>
          </p:txBody>
        </p:sp>
        <p:sp>
          <p:nvSpPr>
            <p:cNvPr id="106" name="Kyrgyzstan" descr="© INSCALE GmbH, 05.05.2010&#10;http://www.presentationload.com/"/>
            <p:cNvSpPr>
              <a:spLocks/>
            </p:cNvSpPr>
            <p:nvPr/>
          </p:nvSpPr>
          <p:spPr bwMode="gray">
            <a:xfrm>
              <a:off x="5960594" y="3224756"/>
              <a:ext cx="218853" cy="96758"/>
            </a:xfrm>
            <a:custGeom>
              <a:avLst/>
              <a:gdLst>
                <a:gd name="T0" fmla="*/ 2147483647 w 672"/>
                <a:gd name="T1" fmla="*/ 2147483647 h 312"/>
                <a:gd name="T2" fmla="*/ 2147483647 w 672"/>
                <a:gd name="T3" fmla="*/ 2147483647 h 312"/>
                <a:gd name="T4" fmla="*/ 2147483647 w 672"/>
                <a:gd name="T5" fmla="*/ 2147483647 h 312"/>
                <a:gd name="T6" fmla="*/ 2147483647 w 672"/>
                <a:gd name="T7" fmla="*/ 2147483647 h 312"/>
                <a:gd name="T8" fmla="*/ 2147483647 w 672"/>
                <a:gd name="T9" fmla="*/ 2147483647 h 312"/>
                <a:gd name="T10" fmla="*/ 2147483647 w 672"/>
                <a:gd name="T11" fmla="*/ 2147483647 h 312"/>
                <a:gd name="T12" fmla="*/ 2147483647 w 672"/>
                <a:gd name="T13" fmla="*/ 2147483647 h 312"/>
                <a:gd name="T14" fmla="*/ 2147483647 w 672"/>
                <a:gd name="T15" fmla="*/ 2147483647 h 312"/>
                <a:gd name="T16" fmla="*/ 2147483647 w 672"/>
                <a:gd name="T17" fmla="*/ 2147483647 h 312"/>
                <a:gd name="T18" fmla="*/ 2147483647 w 672"/>
                <a:gd name="T19" fmla="*/ 2147483647 h 312"/>
                <a:gd name="T20" fmla="*/ 2147483647 w 672"/>
                <a:gd name="T21" fmla="*/ 2147483647 h 312"/>
                <a:gd name="T22" fmla="*/ 2147483647 w 672"/>
                <a:gd name="T23" fmla="*/ 2147483647 h 312"/>
                <a:gd name="T24" fmla="*/ 0 w 672"/>
                <a:gd name="T25" fmla="*/ 2147483647 h 312"/>
                <a:gd name="T26" fmla="*/ 2147483647 w 672"/>
                <a:gd name="T27" fmla="*/ 2147483647 h 312"/>
                <a:gd name="T28" fmla="*/ 2147483647 w 672"/>
                <a:gd name="T29" fmla="*/ 2147483647 h 312"/>
                <a:gd name="T30" fmla="*/ 2147483647 w 672"/>
                <a:gd name="T31" fmla="*/ 2147483647 h 312"/>
                <a:gd name="T32" fmla="*/ 2147483647 w 672"/>
                <a:gd name="T33" fmla="*/ 2147483647 h 312"/>
                <a:gd name="T34" fmla="*/ 2147483647 w 672"/>
                <a:gd name="T35" fmla="*/ 2147483647 h 312"/>
                <a:gd name="T36" fmla="*/ 2147483647 w 672"/>
                <a:gd name="T37" fmla="*/ 2147483647 h 312"/>
                <a:gd name="T38" fmla="*/ 2147483647 w 672"/>
                <a:gd name="T39" fmla="*/ 2147483647 h 312"/>
                <a:gd name="T40" fmla="*/ 2147483647 w 672"/>
                <a:gd name="T41" fmla="*/ 2147483647 h 312"/>
                <a:gd name="T42" fmla="*/ 2147483647 w 672"/>
                <a:gd name="T43" fmla="*/ 2147483647 h 312"/>
                <a:gd name="T44" fmla="*/ 2147483647 w 672"/>
                <a:gd name="T45" fmla="*/ 2147483647 h 312"/>
                <a:gd name="T46" fmla="*/ 2147483647 w 672"/>
                <a:gd name="T47" fmla="*/ 2147483647 h 312"/>
                <a:gd name="T48" fmla="*/ 2147483647 w 672"/>
                <a:gd name="T49" fmla="*/ 2147483647 h 312"/>
                <a:gd name="T50" fmla="*/ 2147483647 w 672"/>
                <a:gd name="T51" fmla="*/ 2147483647 h 312"/>
                <a:gd name="T52" fmla="*/ 2147483647 w 672"/>
                <a:gd name="T53" fmla="*/ 2147483647 h 312"/>
                <a:gd name="T54" fmla="*/ 2147483647 w 672"/>
                <a:gd name="T55" fmla="*/ 2147483647 h 312"/>
                <a:gd name="T56" fmla="*/ 2147483647 w 672"/>
                <a:gd name="T57" fmla="*/ 2147483647 h 312"/>
                <a:gd name="T58" fmla="*/ 2147483647 w 672"/>
                <a:gd name="T59" fmla="*/ 2147483647 h 312"/>
                <a:gd name="T60" fmla="*/ 2147483647 w 672"/>
                <a:gd name="T61" fmla="*/ 2147483647 h 312"/>
                <a:gd name="T62" fmla="*/ 2147483647 w 672"/>
                <a:gd name="T63" fmla="*/ 2147483647 h 312"/>
                <a:gd name="T64" fmla="*/ 2147483647 w 672"/>
                <a:gd name="T65" fmla="*/ 2147483647 h 312"/>
                <a:gd name="T66" fmla="*/ 2147483647 w 672"/>
                <a:gd name="T67" fmla="*/ 2147483647 h 312"/>
                <a:gd name="T68" fmla="*/ 2147483647 w 672"/>
                <a:gd name="T69" fmla="*/ 2147483647 h 312"/>
                <a:gd name="T70" fmla="*/ 2147483647 w 672"/>
                <a:gd name="T71" fmla="*/ 2147483647 h 312"/>
                <a:gd name="T72" fmla="*/ 2147483647 w 672"/>
                <a:gd name="T73" fmla="*/ 2147483647 h 312"/>
                <a:gd name="T74" fmla="*/ 2147483647 w 672"/>
                <a:gd name="T75" fmla="*/ 2147483647 h 312"/>
                <a:gd name="T76" fmla="*/ 2147483647 w 672"/>
                <a:gd name="T77" fmla="*/ 0 h 312"/>
                <a:gd name="T78" fmla="*/ 2147483647 w 672"/>
                <a:gd name="T79" fmla="*/ 2147483647 h 312"/>
                <a:gd name="T80" fmla="*/ 2147483647 w 672"/>
                <a:gd name="T81" fmla="*/ 2147483647 h 312"/>
                <a:gd name="T82" fmla="*/ 2147483647 w 672"/>
                <a:gd name="T83" fmla="*/ 2147483647 h 312"/>
                <a:gd name="T84" fmla="*/ 2147483647 w 672"/>
                <a:gd name="T85" fmla="*/ 2147483647 h 312"/>
                <a:gd name="T86" fmla="*/ 2147483647 w 672"/>
                <a:gd name="T87" fmla="*/ 2147483647 h 312"/>
                <a:gd name="T88" fmla="*/ 2147483647 w 672"/>
                <a:gd name="T89" fmla="*/ 2147483647 h 312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672"/>
                <a:gd name="T136" fmla="*/ 0 h 312"/>
                <a:gd name="T137" fmla="*/ 672 w 672"/>
                <a:gd name="T138" fmla="*/ 312 h 312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672" h="312">
                  <a:moveTo>
                    <a:pt x="36" y="132"/>
                  </a:moveTo>
                  <a:lnTo>
                    <a:pt x="66" y="144"/>
                  </a:lnTo>
                  <a:lnTo>
                    <a:pt x="78" y="156"/>
                  </a:lnTo>
                  <a:lnTo>
                    <a:pt x="114" y="156"/>
                  </a:lnTo>
                  <a:lnTo>
                    <a:pt x="114" y="144"/>
                  </a:lnTo>
                  <a:lnTo>
                    <a:pt x="126" y="144"/>
                  </a:lnTo>
                  <a:lnTo>
                    <a:pt x="126" y="132"/>
                  </a:lnTo>
                  <a:lnTo>
                    <a:pt x="144" y="156"/>
                  </a:lnTo>
                  <a:lnTo>
                    <a:pt x="162" y="156"/>
                  </a:lnTo>
                  <a:lnTo>
                    <a:pt x="168" y="174"/>
                  </a:lnTo>
                  <a:lnTo>
                    <a:pt x="192" y="174"/>
                  </a:lnTo>
                  <a:lnTo>
                    <a:pt x="198" y="186"/>
                  </a:lnTo>
                  <a:lnTo>
                    <a:pt x="204" y="186"/>
                  </a:lnTo>
                  <a:lnTo>
                    <a:pt x="216" y="180"/>
                  </a:lnTo>
                  <a:lnTo>
                    <a:pt x="228" y="180"/>
                  </a:lnTo>
                  <a:lnTo>
                    <a:pt x="228" y="192"/>
                  </a:lnTo>
                  <a:lnTo>
                    <a:pt x="216" y="204"/>
                  </a:lnTo>
                  <a:lnTo>
                    <a:pt x="204" y="210"/>
                  </a:lnTo>
                  <a:lnTo>
                    <a:pt x="192" y="210"/>
                  </a:lnTo>
                  <a:lnTo>
                    <a:pt x="192" y="216"/>
                  </a:lnTo>
                  <a:lnTo>
                    <a:pt x="174" y="222"/>
                  </a:lnTo>
                  <a:lnTo>
                    <a:pt x="156" y="240"/>
                  </a:lnTo>
                  <a:lnTo>
                    <a:pt x="150" y="240"/>
                  </a:lnTo>
                  <a:lnTo>
                    <a:pt x="144" y="234"/>
                  </a:lnTo>
                  <a:lnTo>
                    <a:pt x="138" y="234"/>
                  </a:lnTo>
                  <a:lnTo>
                    <a:pt x="132" y="228"/>
                  </a:lnTo>
                  <a:lnTo>
                    <a:pt x="114" y="228"/>
                  </a:lnTo>
                  <a:lnTo>
                    <a:pt x="102" y="234"/>
                  </a:lnTo>
                  <a:lnTo>
                    <a:pt x="96" y="234"/>
                  </a:lnTo>
                  <a:lnTo>
                    <a:pt x="96" y="246"/>
                  </a:lnTo>
                  <a:lnTo>
                    <a:pt x="90" y="252"/>
                  </a:lnTo>
                  <a:lnTo>
                    <a:pt x="84" y="252"/>
                  </a:lnTo>
                  <a:lnTo>
                    <a:pt x="72" y="246"/>
                  </a:lnTo>
                  <a:lnTo>
                    <a:pt x="36" y="234"/>
                  </a:lnTo>
                  <a:lnTo>
                    <a:pt x="24" y="234"/>
                  </a:lnTo>
                  <a:lnTo>
                    <a:pt x="18" y="240"/>
                  </a:lnTo>
                  <a:lnTo>
                    <a:pt x="18" y="252"/>
                  </a:lnTo>
                  <a:lnTo>
                    <a:pt x="12" y="258"/>
                  </a:lnTo>
                  <a:lnTo>
                    <a:pt x="0" y="264"/>
                  </a:lnTo>
                  <a:lnTo>
                    <a:pt x="0" y="276"/>
                  </a:lnTo>
                  <a:lnTo>
                    <a:pt x="6" y="282"/>
                  </a:lnTo>
                  <a:lnTo>
                    <a:pt x="6" y="288"/>
                  </a:lnTo>
                  <a:lnTo>
                    <a:pt x="12" y="294"/>
                  </a:lnTo>
                  <a:lnTo>
                    <a:pt x="24" y="288"/>
                  </a:lnTo>
                  <a:lnTo>
                    <a:pt x="36" y="288"/>
                  </a:lnTo>
                  <a:lnTo>
                    <a:pt x="42" y="282"/>
                  </a:lnTo>
                  <a:lnTo>
                    <a:pt x="60" y="282"/>
                  </a:lnTo>
                  <a:lnTo>
                    <a:pt x="72" y="288"/>
                  </a:lnTo>
                  <a:lnTo>
                    <a:pt x="96" y="288"/>
                  </a:lnTo>
                  <a:lnTo>
                    <a:pt x="108" y="300"/>
                  </a:lnTo>
                  <a:lnTo>
                    <a:pt x="126" y="300"/>
                  </a:lnTo>
                  <a:lnTo>
                    <a:pt x="132" y="294"/>
                  </a:lnTo>
                  <a:lnTo>
                    <a:pt x="144" y="288"/>
                  </a:lnTo>
                  <a:lnTo>
                    <a:pt x="150" y="282"/>
                  </a:lnTo>
                  <a:lnTo>
                    <a:pt x="180" y="312"/>
                  </a:lnTo>
                  <a:lnTo>
                    <a:pt x="192" y="306"/>
                  </a:lnTo>
                  <a:lnTo>
                    <a:pt x="198" y="306"/>
                  </a:lnTo>
                  <a:lnTo>
                    <a:pt x="198" y="312"/>
                  </a:lnTo>
                  <a:lnTo>
                    <a:pt x="210" y="312"/>
                  </a:lnTo>
                  <a:lnTo>
                    <a:pt x="222" y="306"/>
                  </a:lnTo>
                  <a:lnTo>
                    <a:pt x="228" y="300"/>
                  </a:lnTo>
                  <a:lnTo>
                    <a:pt x="270" y="300"/>
                  </a:lnTo>
                  <a:lnTo>
                    <a:pt x="282" y="288"/>
                  </a:lnTo>
                  <a:lnTo>
                    <a:pt x="300" y="294"/>
                  </a:lnTo>
                  <a:lnTo>
                    <a:pt x="318" y="294"/>
                  </a:lnTo>
                  <a:lnTo>
                    <a:pt x="318" y="282"/>
                  </a:lnTo>
                  <a:lnTo>
                    <a:pt x="312" y="270"/>
                  </a:lnTo>
                  <a:lnTo>
                    <a:pt x="300" y="264"/>
                  </a:lnTo>
                  <a:lnTo>
                    <a:pt x="300" y="258"/>
                  </a:lnTo>
                  <a:lnTo>
                    <a:pt x="306" y="252"/>
                  </a:lnTo>
                  <a:lnTo>
                    <a:pt x="318" y="246"/>
                  </a:lnTo>
                  <a:lnTo>
                    <a:pt x="330" y="246"/>
                  </a:lnTo>
                  <a:lnTo>
                    <a:pt x="336" y="240"/>
                  </a:lnTo>
                  <a:lnTo>
                    <a:pt x="348" y="234"/>
                  </a:lnTo>
                  <a:lnTo>
                    <a:pt x="348" y="216"/>
                  </a:lnTo>
                  <a:lnTo>
                    <a:pt x="372" y="216"/>
                  </a:lnTo>
                  <a:lnTo>
                    <a:pt x="384" y="204"/>
                  </a:lnTo>
                  <a:lnTo>
                    <a:pt x="396" y="204"/>
                  </a:lnTo>
                  <a:lnTo>
                    <a:pt x="402" y="210"/>
                  </a:lnTo>
                  <a:lnTo>
                    <a:pt x="408" y="222"/>
                  </a:lnTo>
                  <a:lnTo>
                    <a:pt x="414" y="228"/>
                  </a:lnTo>
                  <a:lnTo>
                    <a:pt x="426" y="222"/>
                  </a:lnTo>
                  <a:lnTo>
                    <a:pt x="456" y="228"/>
                  </a:lnTo>
                  <a:lnTo>
                    <a:pt x="462" y="222"/>
                  </a:lnTo>
                  <a:lnTo>
                    <a:pt x="462" y="198"/>
                  </a:lnTo>
                  <a:lnTo>
                    <a:pt x="468" y="186"/>
                  </a:lnTo>
                  <a:lnTo>
                    <a:pt x="486" y="168"/>
                  </a:lnTo>
                  <a:lnTo>
                    <a:pt x="516" y="168"/>
                  </a:lnTo>
                  <a:lnTo>
                    <a:pt x="534" y="174"/>
                  </a:lnTo>
                  <a:lnTo>
                    <a:pt x="552" y="174"/>
                  </a:lnTo>
                  <a:lnTo>
                    <a:pt x="558" y="168"/>
                  </a:lnTo>
                  <a:lnTo>
                    <a:pt x="564" y="156"/>
                  </a:lnTo>
                  <a:lnTo>
                    <a:pt x="564" y="138"/>
                  </a:lnTo>
                  <a:lnTo>
                    <a:pt x="570" y="132"/>
                  </a:lnTo>
                  <a:lnTo>
                    <a:pt x="582" y="126"/>
                  </a:lnTo>
                  <a:lnTo>
                    <a:pt x="594" y="114"/>
                  </a:lnTo>
                  <a:lnTo>
                    <a:pt x="642" y="96"/>
                  </a:lnTo>
                  <a:lnTo>
                    <a:pt x="666" y="96"/>
                  </a:lnTo>
                  <a:lnTo>
                    <a:pt x="672" y="90"/>
                  </a:lnTo>
                  <a:lnTo>
                    <a:pt x="672" y="78"/>
                  </a:lnTo>
                  <a:lnTo>
                    <a:pt x="660" y="66"/>
                  </a:lnTo>
                  <a:lnTo>
                    <a:pt x="642" y="60"/>
                  </a:lnTo>
                  <a:lnTo>
                    <a:pt x="600" y="60"/>
                  </a:lnTo>
                  <a:lnTo>
                    <a:pt x="576" y="30"/>
                  </a:lnTo>
                  <a:lnTo>
                    <a:pt x="558" y="30"/>
                  </a:lnTo>
                  <a:lnTo>
                    <a:pt x="546" y="18"/>
                  </a:lnTo>
                  <a:lnTo>
                    <a:pt x="498" y="24"/>
                  </a:lnTo>
                  <a:lnTo>
                    <a:pt x="486" y="24"/>
                  </a:lnTo>
                  <a:lnTo>
                    <a:pt x="474" y="18"/>
                  </a:lnTo>
                  <a:lnTo>
                    <a:pt x="354" y="18"/>
                  </a:lnTo>
                  <a:lnTo>
                    <a:pt x="336" y="24"/>
                  </a:lnTo>
                  <a:lnTo>
                    <a:pt x="318" y="24"/>
                  </a:lnTo>
                  <a:lnTo>
                    <a:pt x="306" y="18"/>
                  </a:lnTo>
                  <a:lnTo>
                    <a:pt x="282" y="18"/>
                  </a:lnTo>
                  <a:lnTo>
                    <a:pt x="276" y="6"/>
                  </a:lnTo>
                  <a:lnTo>
                    <a:pt x="264" y="0"/>
                  </a:lnTo>
                  <a:lnTo>
                    <a:pt x="222" y="0"/>
                  </a:lnTo>
                  <a:lnTo>
                    <a:pt x="216" y="6"/>
                  </a:lnTo>
                  <a:lnTo>
                    <a:pt x="216" y="36"/>
                  </a:lnTo>
                  <a:lnTo>
                    <a:pt x="222" y="48"/>
                  </a:lnTo>
                  <a:lnTo>
                    <a:pt x="222" y="60"/>
                  </a:lnTo>
                  <a:lnTo>
                    <a:pt x="204" y="54"/>
                  </a:lnTo>
                  <a:lnTo>
                    <a:pt x="174" y="54"/>
                  </a:lnTo>
                  <a:lnTo>
                    <a:pt x="138" y="36"/>
                  </a:lnTo>
                  <a:lnTo>
                    <a:pt x="120" y="30"/>
                  </a:lnTo>
                  <a:lnTo>
                    <a:pt x="108" y="24"/>
                  </a:lnTo>
                  <a:lnTo>
                    <a:pt x="78" y="24"/>
                  </a:lnTo>
                  <a:lnTo>
                    <a:pt x="60" y="42"/>
                  </a:lnTo>
                  <a:lnTo>
                    <a:pt x="54" y="54"/>
                  </a:lnTo>
                  <a:lnTo>
                    <a:pt x="54" y="72"/>
                  </a:lnTo>
                  <a:lnTo>
                    <a:pt x="72" y="72"/>
                  </a:lnTo>
                  <a:lnTo>
                    <a:pt x="78" y="78"/>
                  </a:lnTo>
                  <a:lnTo>
                    <a:pt x="84" y="78"/>
                  </a:lnTo>
                  <a:lnTo>
                    <a:pt x="84" y="84"/>
                  </a:lnTo>
                  <a:lnTo>
                    <a:pt x="36" y="132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endParaRPr>
            </a:p>
          </p:txBody>
        </p:sp>
        <p:sp>
          <p:nvSpPr>
            <p:cNvPr id="107" name="Kuwait" descr="© INSCALE GmbH, 05.05.2010&#10;http://www.presentationload.com/"/>
            <p:cNvSpPr>
              <a:spLocks/>
            </p:cNvSpPr>
            <p:nvPr/>
          </p:nvSpPr>
          <p:spPr bwMode="gray">
            <a:xfrm>
              <a:off x="5511370" y="3552999"/>
              <a:ext cx="44795" cy="36744"/>
            </a:xfrm>
            <a:custGeom>
              <a:avLst/>
              <a:gdLst>
                <a:gd name="T0" fmla="*/ 2147483647 w 138"/>
                <a:gd name="T1" fmla="*/ 0 h 120"/>
                <a:gd name="T2" fmla="*/ 2147483647 w 138"/>
                <a:gd name="T3" fmla="*/ 0 h 120"/>
                <a:gd name="T4" fmla="*/ 2147483647 w 138"/>
                <a:gd name="T5" fmla="*/ 2147483647 h 120"/>
                <a:gd name="T6" fmla="*/ 2147483647 w 138"/>
                <a:gd name="T7" fmla="*/ 2147483647 h 120"/>
                <a:gd name="T8" fmla="*/ 2147483647 w 138"/>
                <a:gd name="T9" fmla="*/ 2147483647 h 120"/>
                <a:gd name="T10" fmla="*/ 2147483647 w 138"/>
                <a:gd name="T11" fmla="*/ 2147483647 h 120"/>
                <a:gd name="T12" fmla="*/ 0 w 138"/>
                <a:gd name="T13" fmla="*/ 2147483647 h 120"/>
                <a:gd name="T14" fmla="*/ 2147483647 w 138"/>
                <a:gd name="T15" fmla="*/ 2147483647 h 120"/>
                <a:gd name="T16" fmla="*/ 2147483647 w 138"/>
                <a:gd name="T17" fmla="*/ 2147483647 h 120"/>
                <a:gd name="T18" fmla="*/ 2147483647 w 138"/>
                <a:gd name="T19" fmla="*/ 2147483647 h 120"/>
                <a:gd name="T20" fmla="*/ 2147483647 w 138"/>
                <a:gd name="T21" fmla="*/ 2147483647 h 120"/>
                <a:gd name="T22" fmla="*/ 2147483647 w 138"/>
                <a:gd name="T23" fmla="*/ 2147483647 h 120"/>
                <a:gd name="T24" fmla="*/ 2147483647 w 138"/>
                <a:gd name="T25" fmla="*/ 2147483647 h 120"/>
                <a:gd name="T26" fmla="*/ 2147483647 w 138"/>
                <a:gd name="T27" fmla="*/ 2147483647 h 120"/>
                <a:gd name="T28" fmla="*/ 2147483647 w 138"/>
                <a:gd name="T29" fmla="*/ 2147483647 h 120"/>
                <a:gd name="T30" fmla="*/ 2147483647 w 138"/>
                <a:gd name="T31" fmla="*/ 2147483647 h 120"/>
                <a:gd name="T32" fmla="*/ 2147483647 w 138"/>
                <a:gd name="T33" fmla="*/ 2147483647 h 120"/>
                <a:gd name="T34" fmla="*/ 2147483647 w 138"/>
                <a:gd name="T35" fmla="*/ 2147483647 h 120"/>
                <a:gd name="T36" fmla="*/ 2147483647 w 138"/>
                <a:gd name="T37" fmla="*/ 2147483647 h 120"/>
                <a:gd name="T38" fmla="*/ 2147483647 w 138"/>
                <a:gd name="T39" fmla="*/ 2147483647 h 120"/>
                <a:gd name="T40" fmla="*/ 2147483647 w 138"/>
                <a:gd name="T41" fmla="*/ 2147483647 h 120"/>
                <a:gd name="T42" fmla="*/ 2147483647 w 138"/>
                <a:gd name="T43" fmla="*/ 2147483647 h 120"/>
                <a:gd name="T44" fmla="*/ 2147483647 w 138"/>
                <a:gd name="T45" fmla="*/ 2147483647 h 120"/>
                <a:gd name="T46" fmla="*/ 2147483647 w 138"/>
                <a:gd name="T47" fmla="*/ 2147483647 h 120"/>
                <a:gd name="T48" fmla="*/ 2147483647 w 138"/>
                <a:gd name="T49" fmla="*/ 0 h 120"/>
                <a:gd name="T50" fmla="*/ 2147483647 w 138"/>
                <a:gd name="T51" fmla="*/ 0 h 120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138"/>
                <a:gd name="T79" fmla="*/ 0 h 120"/>
                <a:gd name="T80" fmla="*/ 138 w 138"/>
                <a:gd name="T81" fmla="*/ 120 h 120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138" h="120">
                  <a:moveTo>
                    <a:pt x="54" y="0"/>
                  </a:moveTo>
                  <a:lnTo>
                    <a:pt x="36" y="0"/>
                  </a:lnTo>
                  <a:lnTo>
                    <a:pt x="30" y="12"/>
                  </a:lnTo>
                  <a:lnTo>
                    <a:pt x="24" y="18"/>
                  </a:lnTo>
                  <a:lnTo>
                    <a:pt x="24" y="30"/>
                  </a:lnTo>
                  <a:lnTo>
                    <a:pt x="6" y="66"/>
                  </a:lnTo>
                  <a:lnTo>
                    <a:pt x="0" y="72"/>
                  </a:lnTo>
                  <a:lnTo>
                    <a:pt x="42" y="72"/>
                  </a:lnTo>
                  <a:lnTo>
                    <a:pt x="60" y="78"/>
                  </a:lnTo>
                  <a:lnTo>
                    <a:pt x="66" y="78"/>
                  </a:lnTo>
                  <a:lnTo>
                    <a:pt x="66" y="114"/>
                  </a:lnTo>
                  <a:lnTo>
                    <a:pt x="72" y="120"/>
                  </a:lnTo>
                  <a:lnTo>
                    <a:pt x="138" y="120"/>
                  </a:lnTo>
                  <a:lnTo>
                    <a:pt x="126" y="114"/>
                  </a:lnTo>
                  <a:lnTo>
                    <a:pt x="114" y="102"/>
                  </a:lnTo>
                  <a:lnTo>
                    <a:pt x="102" y="78"/>
                  </a:lnTo>
                  <a:lnTo>
                    <a:pt x="102" y="66"/>
                  </a:lnTo>
                  <a:lnTo>
                    <a:pt x="90" y="60"/>
                  </a:lnTo>
                  <a:lnTo>
                    <a:pt x="84" y="36"/>
                  </a:lnTo>
                  <a:lnTo>
                    <a:pt x="120" y="36"/>
                  </a:lnTo>
                  <a:lnTo>
                    <a:pt x="120" y="18"/>
                  </a:lnTo>
                  <a:lnTo>
                    <a:pt x="114" y="12"/>
                  </a:lnTo>
                  <a:lnTo>
                    <a:pt x="90" y="12"/>
                  </a:lnTo>
                  <a:lnTo>
                    <a:pt x="90" y="18"/>
                  </a:lnTo>
                  <a:lnTo>
                    <a:pt x="84" y="0"/>
                  </a:lnTo>
                  <a:lnTo>
                    <a:pt x="54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endParaRPr>
            </a:p>
          </p:txBody>
        </p:sp>
        <p:sp>
          <p:nvSpPr>
            <p:cNvPr id="108" name="Korea, South" descr="© INSCALE GmbH, 05.05.2010&#10;http://www.presentationload.com/"/>
            <p:cNvSpPr>
              <a:spLocks noEditPoints="1"/>
            </p:cNvSpPr>
            <p:nvPr/>
          </p:nvSpPr>
          <p:spPr bwMode="gray">
            <a:xfrm>
              <a:off x="7205879" y="3339886"/>
              <a:ext cx="88309" cy="132277"/>
            </a:xfrm>
            <a:custGeom>
              <a:avLst/>
              <a:gdLst>
                <a:gd name="T0" fmla="*/ 2147483647 w 276"/>
                <a:gd name="T1" fmla="*/ 2147483647 h 426"/>
                <a:gd name="T2" fmla="*/ 2147483647 w 276"/>
                <a:gd name="T3" fmla="*/ 2147483647 h 426"/>
                <a:gd name="T4" fmla="*/ 2147483647 w 276"/>
                <a:gd name="T5" fmla="*/ 2147483647 h 426"/>
                <a:gd name="T6" fmla="*/ 2147483647 w 276"/>
                <a:gd name="T7" fmla="*/ 2147483647 h 426"/>
                <a:gd name="T8" fmla="*/ 2147483647 w 276"/>
                <a:gd name="T9" fmla="*/ 2147483647 h 426"/>
                <a:gd name="T10" fmla="*/ 2147483647 w 276"/>
                <a:gd name="T11" fmla="*/ 2147483647 h 426"/>
                <a:gd name="T12" fmla="*/ 2147483647 w 276"/>
                <a:gd name="T13" fmla="*/ 2147483647 h 426"/>
                <a:gd name="T14" fmla="*/ 2147483647 w 276"/>
                <a:gd name="T15" fmla="*/ 2147483647 h 426"/>
                <a:gd name="T16" fmla="*/ 2147483647 w 276"/>
                <a:gd name="T17" fmla="*/ 2147483647 h 426"/>
                <a:gd name="T18" fmla="*/ 2147483647 w 276"/>
                <a:gd name="T19" fmla="*/ 2147483647 h 426"/>
                <a:gd name="T20" fmla="*/ 2147483647 w 276"/>
                <a:gd name="T21" fmla="*/ 2147483647 h 426"/>
                <a:gd name="T22" fmla="*/ 2147483647 w 276"/>
                <a:gd name="T23" fmla="*/ 2147483647 h 426"/>
                <a:gd name="T24" fmla="*/ 2147483647 w 276"/>
                <a:gd name="T25" fmla="*/ 0 h 426"/>
                <a:gd name="T26" fmla="*/ 2147483647 w 276"/>
                <a:gd name="T27" fmla="*/ 2147483647 h 426"/>
                <a:gd name="T28" fmla="*/ 2147483647 w 276"/>
                <a:gd name="T29" fmla="*/ 2147483647 h 426"/>
                <a:gd name="T30" fmla="*/ 2147483647 w 276"/>
                <a:gd name="T31" fmla="*/ 2147483647 h 426"/>
                <a:gd name="T32" fmla="*/ 2147483647 w 276"/>
                <a:gd name="T33" fmla="*/ 2147483647 h 426"/>
                <a:gd name="T34" fmla="*/ 0 w 276"/>
                <a:gd name="T35" fmla="*/ 2147483647 h 426"/>
                <a:gd name="T36" fmla="*/ 2147483647 w 276"/>
                <a:gd name="T37" fmla="*/ 2147483647 h 426"/>
                <a:gd name="T38" fmla="*/ 2147483647 w 276"/>
                <a:gd name="T39" fmla="*/ 2147483647 h 426"/>
                <a:gd name="T40" fmla="*/ 2147483647 w 276"/>
                <a:gd name="T41" fmla="*/ 2147483647 h 426"/>
                <a:gd name="T42" fmla="*/ 2147483647 w 276"/>
                <a:gd name="T43" fmla="*/ 2147483647 h 426"/>
                <a:gd name="T44" fmla="*/ 2147483647 w 276"/>
                <a:gd name="T45" fmla="*/ 2147483647 h 426"/>
                <a:gd name="T46" fmla="*/ 2147483647 w 276"/>
                <a:gd name="T47" fmla="*/ 2147483647 h 426"/>
                <a:gd name="T48" fmla="*/ 2147483647 w 276"/>
                <a:gd name="T49" fmla="*/ 2147483647 h 426"/>
                <a:gd name="T50" fmla="*/ 2147483647 w 276"/>
                <a:gd name="T51" fmla="*/ 2147483647 h 426"/>
                <a:gd name="T52" fmla="*/ 2147483647 w 276"/>
                <a:gd name="T53" fmla="*/ 2147483647 h 426"/>
                <a:gd name="T54" fmla="*/ 2147483647 w 276"/>
                <a:gd name="T55" fmla="*/ 2147483647 h 426"/>
                <a:gd name="T56" fmla="*/ 2147483647 w 276"/>
                <a:gd name="T57" fmla="*/ 2147483647 h 426"/>
                <a:gd name="T58" fmla="*/ 2147483647 w 276"/>
                <a:gd name="T59" fmla="*/ 2147483647 h 426"/>
                <a:gd name="T60" fmla="*/ 2147483647 w 276"/>
                <a:gd name="T61" fmla="*/ 2147483647 h 426"/>
                <a:gd name="T62" fmla="*/ 2147483647 w 276"/>
                <a:gd name="T63" fmla="*/ 2147483647 h 426"/>
                <a:gd name="T64" fmla="*/ 2147483647 w 276"/>
                <a:gd name="T65" fmla="*/ 2147483647 h 426"/>
                <a:gd name="T66" fmla="*/ 2147483647 w 276"/>
                <a:gd name="T67" fmla="*/ 2147483647 h 426"/>
                <a:gd name="T68" fmla="*/ 2147483647 w 276"/>
                <a:gd name="T69" fmla="*/ 2147483647 h 426"/>
                <a:gd name="T70" fmla="*/ 2147483647 w 276"/>
                <a:gd name="T71" fmla="*/ 2147483647 h 426"/>
                <a:gd name="T72" fmla="*/ 2147483647 w 276"/>
                <a:gd name="T73" fmla="*/ 2147483647 h 426"/>
                <a:gd name="T74" fmla="*/ 2147483647 w 276"/>
                <a:gd name="T75" fmla="*/ 2147483647 h 42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276"/>
                <a:gd name="T115" fmla="*/ 0 h 426"/>
                <a:gd name="T116" fmla="*/ 276 w 276"/>
                <a:gd name="T117" fmla="*/ 426 h 426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276" h="426">
                  <a:moveTo>
                    <a:pt x="150" y="402"/>
                  </a:moveTo>
                  <a:lnTo>
                    <a:pt x="132" y="408"/>
                  </a:lnTo>
                  <a:lnTo>
                    <a:pt x="126" y="414"/>
                  </a:lnTo>
                  <a:lnTo>
                    <a:pt x="138" y="426"/>
                  </a:lnTo>
                  <a:lnTo>
                    <a:pt x="162" y="426"/>
                  </a:lnTo>
                  <a:lnTo>
                    <a:pt x="174" y="414"/>
                  </a:lnTo>
                  <a:lnTo>
                    <a:pt x="174" y="408"/>
                  </a:lnTo>
                  <a:lnTo>
                    <a:pt x="168" y="402"/>
                  </a:lnTo>
                  <a:lnTo>
                    <a:pt x="150" y="402"/>
                  </a:lnTo>
                  <a:close/>
                  <a:moveTo>
                    <a:pt x="276" y="246"/>
                  </a:moveTo>
                  <a:lnTo>
                    <a:pt x="270" y="228"/>
                  </a:lnTo>
                  <a:lnTo>
                    <a:pt x="264" y="216"/>
                  </a:lnTo>
                  <a:lnTo>
                    <a:pt x="246" y="198"/>
                  </a:lnTo>
                  <a:lnTo>
                    <a:pt x="252" y="186"/>
                  </a:lnTo>
                  <a:lnTo>
                    <a:pt x="252" y="180"/>
                  </a:lnTo>
                  <a:lnTo>
                    <a:pt x="246" y="162"/>
                  </a:lnTo>
                  <a:lnTo>
                    <a:pt x="240" y="150"/>
                  </a:lnTo>
                  <a:lnTo>
                    <a:pt x="210" y="120"/>
                  </a:lnTo>
                  <a:lnTo>
                    <a:pt x="198" y="102"/>
                  </a:lnTo>
                  <a:lnTo>
                    <a:pt x="168" y="72"/>
                  </a:lnTo>
                  <a:lnTo>
                    <a:pt x="144" y="66"/>
                  </a:lnTo>
                  <a:lnTo>
                    <a:pt x="144" y="60"/>
                  </a:lnTo>
                  <a:lnTo>
                    <a:pt x="138" y="54"/>
                  </a:lnTo>
                  <a:lnTo>
                    <a:pt x="132" y="42"/>
                  </a:lnTo>
                  <a:lnTo>
                    <a:pt x="102" y="12"/>
                  </a:lnTo>
                  <a:lnTo>
                    <a:pt x="96" y="0"/>
                  </a:lnTo>
                  <a:lnTo>
                    <a:pt x="78" y="12"/>
                  </a:lnTo>
                  <a:lnTo>
                    <a:pt x="48" y="12"/>
                  </a:lnTo>
                  <a:lnTo>
                    <a:pt x="24" y="24"/>
                  </a:lnTo>
                  <a:lnTo>
                    <a:pt x="18" y="30"/>
                  </a:lnTo>
                  <a:lnTo>
                    <a:pt x="12" y="30"/>
                  </a:lnTo>
                  <a:lnTo>
                    <a:pt x="12" y="36"/>
                  </a:lnTo>
                  <a:lnTo>
                    <a:pt x="18" y="42"/>
                  </a:lnTo>
                  <a:lnTo>
                    <a:pt x="18" y="48"/>
                  </a:lnTo>
                  <a:lnTo>
                    <a:pt x="12" y="54"/>
                  </a:lnTo>
                  <a:lnTo>
                    <a:pt x="0" y="60"/>
                  </a:lnTo>
                  <a:lnTo>
                    <a:pt x="0" y="66"/>
                  </a:lnTo>
                  <a:lnTo>
                    <a:pt x="6" y="72"/>
                  </a:lnTo>
                  <a:lnTo>
                    <a:pt x="12" y="84"/>
                  </a:lnTo>
                  <a:lnTo>
                    <a:pt x="24" y="90"/>
                  </a:lnTo>
                  <a:lnTo>
                    <a:pt x="30" y="90"/>
                  </a:lnTo>
                  <a:lnTo>
                    <a:pt x="42" y="96"/>
                  </a:lnTo>
                  <a:lnTo>
                    <a:pt x="60" y="132"/>
                  </a:lnTo>
                  <a:lnTo>
                    <a:pt x="54" y="132"/>
                  </a:lnTo>
                  <a:lnTo>
                    <a:pt x="48" y="126"/>
                  </a:lnTo>
                  <a:lnTo>
                    <a:pt x="36" y="126"/>
                  </a:lnTo>
                  <a:lnTo>
                    <a:pt x="24" y="120"/>
                  </a:lnTo>
                  <a:lnTo>
                    <a:pt x="6" y="120"/>
                  </a:lnTo>
                  <a:lnTo>
                    <a:pt x="6" y="126"/>
                  </a:lnTo>
                  <a:lnTo>
                    <a:pt x="18" y="132"/>
                  </a:lnTo>
                  <a:lnTo>
                    <a:pt x="30" y="144"/>
                  </a:lnTo>
                  <a:lnTo>
                    <a:pt x="42" y="150"/>
                  </a:lnTo>
                  <a:lnTo>
                    <a:pt x="54" y="192"/>
                  </a:lnTo>
                  <a:lnTo>
                    <a:pt x="90" y="198"/>
                  </a:lnTo>
                  <a:lnTo>
                    <a:pt x="90" y="228"/>
                  </a:lnTo>
                  <a:lnTo>
                    <a:pt x="78" y="240"/>
                  </a:lnTo>
                  <a:lnTo>
                    <a:pt x="78" y="270"/>
                  </a:lnTo>
                  <a:lnTo>
                    <a:pt x="84" y="282"/>
                  </a:lnTo>
                  <a:lnTo>
                    <a:pt x="102" y="300"/>
                  </a:lnTo>
                  <a:lnTo>
                    <a:pt x="108" y="300"/>
                  </a:lnTo>
                  <a:lnTo>
                    <a:pt x="108" y="306"/>
                  </a:lnTo>
                  <a:lnTo>
                    <a:pt x="102" y="312"/>
                  </a:lnTo>
                  <a:lnTo>
                    <a:pt x="102" y="324"/>
                  </a:lnTo>
                  <a:lnTo>
                    <a:pt x="108" y="330"/>
                  </a:lnTo>
                  <a:lnTo>
                    <a:pt x="132" y="330"/>
                  </a:lnTo>
                  <a:lnTo>
                    <a:pt x="144" y="324"/>
                  </a:lnTo>
                  <a:lnTo>
                    <a:pt x="144" y="318"/>
                  </a:lnTo>
                  <a:lnTo>
                    <a:pt x="150" y="312"/>
                  </a:lnTo>
                  <a:lnTo>
                    <a:pt x="150" y="306"/>
                  </a:lnTo>
                  <a:lnTo>
                    <a:pt x="198" y="282"/>
                  </a:lnTo>
                  <a:lnTo>
                    <a:pt x="222" y="288"/>
                  </a:lnTo>
                  <a:lnTo>
                    <a:pt x="234" y="270"/>
                  </a:lnTo>
                  <a:lnTo>
                    <a:pt x="258" y="270"/>
                  </a:lnTo>
                  <a:lnTo>
                    <a:pt x="270" y="264"/>
                  </a:lnTo>
                  <a:lnTo>
                    <a:pt x="276" y="264"/>
                  </a:lnTo>
                  <a:lnTo>
                    <a:pt x="276" y="246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endParaRPr>
            </a:p>
          </p:txBody>
        </p:sp>
        <p:sp>
          <p:nvSpPr>
            <p:cNvPr id="109" name="Korea, North" descr="© INSCALE GmbH, 05.05.2010&#10;http://www.presentationload.com/"/>
            <p:cNvSpPr>
              <a:spLocks/>
            </p:cNvSpPr>
            <p:nvPr/>
          </p:nvSpPr>
          <p:spPr bwMode="gray">
            <a:xfrm>
              <a:off x="7131648" y="3230879"/>
              <a:ext cx="106226" cy="129827"/>
            </a:xfrm>
            <a:custGeom>
              <a:avLst/>
              <a:gdLst>
                <a:gd name="T0" fmla="*/ 2147483647 w 330"/>
                <a:gd name="T1" fmla="*/ 0 h 420"/>
                <a:gd name="T2" fmla="*/ 2147483647 w 330"/>
                <a:gd name="T3" fmla="*/ 2147483647 h 420"/>
                <a:gd name="T4" fmla="*/ 2147483647 w 330"/>
                <a:gd name="T5" fmla="*/ 2147483647 h 420"/>
                <a:gd name="T6" fmla="*/ 2147483647 w 330"/>
                <a:gd name="T7" fmla="*/ 2147483647 h 420"/>
                <a:gd name="T8" fmla="*/ 2147483647 w 330"/>
                <a:gd name="T9" fmla="*/ 2147483647 h 420"/>
                <a:gd name="T10" fmla="*/ 2147483647 w 330"/>
                <a:gd name="T11" fmla="*/ 2147483647 h 420"/>
                <a:gd name="T12" fmla="*/ 2147483647 w 330"/>
                <a:gd name="T13" fmla="*/ 2147483647 h 420"/>
                <a:gd name="T14" fmla="*/ 2147483647 w 330"/>
                <a:gd name="T15" fmla="*/ 2147483647 h 420"/>
                <a:gd name="T16" fmla="*/ 2147483647 w 330"/>
                <a:gd name="T17" fmla="*/ 2147483647 h 420"/>
                <a:gd name="T18" fmla="*/ 2147483647 w 330"/>
                <a:gd name="T19" fmla="*/ 2147483647 h 420"/>
                <a:gd name="T20" fmla="*/ 2147483647 w 330"/>
                <a:gd name="T21" fmla="*/ 2147483647 h 420"/>
                <a:gd name="T22" fmla="*/ 2147483647 w 330"/>
                <a:gd name="T23" fmla="*/ 2147483647 h 420"/>
                <a:gd name="T24" fmla="*/ 2147483647 w 330"/>
                <a:gd name="T25" fmla="*/ 2147483647 h 420"/>
                <a:gd name="T26" fmla="*/ 2147483647 w 330"/>
                <a:gd name="T27" fmla="*/ 2147483647 h 420"/>
                <a:gd name="T28" fmla="*/ 2147483647 w 330"/>
                <a:gd name="T29" fmla="*/ 2147483647 h 420"/>
                <a:gd name="T30" fmla="*/ 2147483647 w 330"/>
                <a:gd name="T31" fmla="*/ 2147483647 h 420"/>
                <a:gd name="T32" fmla="*/ 2147483647 w 330"/>
                <a:gd name="T33" fmla="*/ 2147483647 h 420"/>
                <a:gd name="T34" fmla="*/ 2147483647 w 330"/>
                <a:gd name="T35" fmla="*/ 2147483647 h 420"/>
                <a:gd name="T36" fmla="*/ 2147483647 w 330"/>
                <a:gd name="T37" fmla="*/ 2147483647 h 420"/>
                <a:gd name="T38" fmla="*/ 2147483647 w 330"/>
                <a:gd name="T39" fmla="*/ 2147483647 h 420"/>
                <a:gd name="T40" fmla="*/ 2147483647 w 330"/>
                <a:gd name="T41" fmla="*/ 2147483647 h 420"/>
                <a:gd name="T42" fmla="*/ 2147483647 w 330"/>
                <a:gd name="T43" fmla="*/ 2147483647 h 420"/>
                <a:gd name="T44" fmla="*/ 2147483647 w 330"/>
                <a:gd name="T45" fmla="*/ 2147483647 h 420"/>
                <a:gd name="T46" fmla="*/ 2147483647 w 330"/>
                <a:gd name="T47" fmla="*/ 2147483647 h 420"/>
                <a:gd name="T48" fmla="*/ 2147483647 w 330"/>
                <a:gd name="T49" fmla="*/ 2147483647 h 420"/>
                <a:gd name="T50" fmla="*/ 2147483647 w 330"/>
                <a:gd name="T51" fmla="*/ 2147483647 h 420"/>
                <a:gd name="T52" fmla="*/ 2147483647 w 330"/>
                <a:gd name="T53" fmla="*/ 2147483647 h 420"/>
                <a:gd name="T54" fmla="*/ 2147483647 w 330"/>
                <a:gd name="T55" fmla="*/ 2147483647 h 420"/>
                <a:gd name="T56" fmla="*/ 2147483647 w 330"/>
                <a:gd name="T57" fmla="*/ 2147483647 h 420"/>
                <a:gd name="T58" fmla="*/ 2147483647 w 330"/>
                <a:gd name="T59" fmla="*/ 2147483647 h 420"/>
                <a:gd name="T60" fmla="*/ 2147483647 w 330"/>
                <a:gd name="T61" fmla="*/ 2147483647 h 420"/>
                <a:gd name="T62" fmla="*/ 2147483647 w 330"/>
                <a:gd name="T63" fmla="*/ 2147483647 h 420"/>
                <a:gd name="T64" fmla="*/ 2147483647 w 330"/>
                <a:gd name="T65" fmla="*/ 2147483647 h 420"/>
                <a:gd name="T66" fmla="*/ 2147483647 w 330"/>
                <a:gd name="T67" fmla="*/ 2147483647 h 420"/>
                <a:gd name="T68" fmla="*/ 2147483647 w 330"/>
                <a:gd name="T69" fmla="*/ 2147483647 h 420"/>
                <a:gd name="T70" fmla="*/ 2147483647 w 330"/>
                <a:gd name="T71" fmla="*/ 2147483647 h 420"/>
                <a:gd name="T72" fmla="*/ 2147483647 w 330"/>
                <a:gd name="T73" fmla="*/ 2147483647 h 420"/>
                <a:gd name="T74" fmla="*/ 2147483647 w 330"/>
                <a:gd name="T75" fmla="*/ 2147483647 h 420"/>
                <a:gd name="T76" fmla="*/ 2147483647 w 330"/>
                <a:gd name="T77" fmla="*/ 2147483647 h 420"/>
                <a:gd name="T78" fmla="*/ 2147483647 w 330"/>
                <a:gd name="T79" fmla="*/ 2147483647 h 420"/>
                <a:gd name="T80" fmla="*/ 2147483647 w 330"/>
                <a:gd name="T81" fmla="*/ 2147483647 h 420"/>
                <a:gd name="T82" fmla="*/ 2147483647 w 330"/>
                <a:gd name="T83" fmla="*/ 2147483647 h 420"/>
                <a:gd name="T84" fmla="*/ 2147483647 w 330"/>
                <a:gd name="T85" fmla="*/ 2147483647 h 420"/>
                <a:gd name="T86" fmla="*/ 2147483647 w 330"/>
                <a:gd name="T87" fmla="*/ 2147483647 h 420"/>
                <a:gd name="T88" fmla="*/ 2147483647 w 330"/>
                <a:gd name="T89" fmla="*/ 2147483647 h 420"/>
                <a:gd name="T90" fmla="*/ 2147483647 w 330"/>
                <a:gd name="T91" fmla="*/ 2147483647 h 420"/>
                <a:gd name="T92" fmla="*/ 2147483647 w 330"/>
                <a:gd name="T93" fmla="*/ 2147483647 h 420"/>
                <a:gd name="T94" fmla="*/ 2147483647 w 330"/>
                <a:gd name="T95" fmla="*/ 2147483647 h 420"/>
                <a:gd name="T96" fmla="*/ 2147483647 w 330"/>
                <a:gd name="T97" fmla="*/ 2147483647 h 420"/>
                <a:gd name="T98" fmla="*/ 2147483647 w 330"/>
                <a:gd name="T99" fmla="*/ 2147483647 h 420"/>
                <a:gd name="T100" fmla="*/ 2147483647 w 330"/>
                <a:gd name="T101" fmla="*/ 2147483647 h 420"/>
                <a:gd name="T102" fmla="*/ 2147483647 w 330"/>
                <a:gd name="T103" fmla="*/ 0 h 420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330"/>
                <a:gd name="T157" fmla="*/ 0 h 420"/>
                <a:gd name="T158" fmla="*/ 330 w 330"/>
                <a:gd name="T159" fmla="*/ 420 h 420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330" h="420">
                  <a:moveTo>
                    <a:pt x="270" y="0"/>
                  </a:moveTo>
                  <a:lnTo>
                    <a:pt x="240" y="0"/>
                  </a:lnTo>
                  <a:lnTo>
                    <a:pt x="240" y="6"/>
                  </a:lnTo>
                  <a:lnTo>
                    <a:pt x="246" y="12"/>
                  </a:lnTo>
                  <a:lnTo>
                    <a:pt x="252" y="24"/>
                  </a:lnTo>
                  <a:lnTo>
                    <a:pt x="252" y="42"/>
                  </a:lnTo>
                  <a:lnTo>
                    <a:pt x="228" y="42"/>
                  </a:lnTo>
                  <a:lnTo>
                    <a:pt x="234" y="54"/>
                  </a:lnTo>
                  <a:lnTo>
                    <a:pt x="234" y="60"/>
                  </a:lnTo>
                  <a:lnTo>
                    <a:pt x="228" y="72"/>
                  </a:lnTo>
                  <a:lnTo>
                    <a:pt x="216" y="78"/>
                  </a:lnTo>
                  <a:lnTo>
                    <a:pt x="204" y="72"/>
                  </a:lnTo>
                  <a:lnTo>
                    <a:pt x="180" y="72"/>
                  </a:lnTo>
                  <a:lnTo>
                    <a:pt x="174" y="66"/>
                  </a:lnTo>
                  <a:lnTo>
                    <a:pt x="168" y="72"/>
                  </a:lnTo>
                  <a:lnTo>
                    <a:pt x="168" y="84"/>
                  </a:lnTo>
                  <a:lnTo>
                    <a:pt x="192" y="108"/>
                  </a:lnTo>
                  <a:lnTo>
                    <a:pt x="198" y="108"/>
                  </a:lnTo>
                  <a:lnTo>
                    <a:pt x="198" y="120"/>
                  </a:lnTo>
                  <a:lnTo>
                    <a:pt x="150" y="120"/>
                  </a:lnTo>
                  <a:lnTo>
                    <a:pt x="138" y="114"/>
                  </a:lnTo>
                  <a:lnTo>
                    <a:pt x="126" y="114"/>
                  </a:lnTo>
                  <a:lnTo>
                    <a:pt x="114" y="102"/>
                  </a:lnTo>
                  <a:lnTo>
                    <a:pt x="102" y="96"/>
                  </a:lnTo>
                  <a:lnTo>
                    <a:pt x="90" y="96"/>
                  </a:lnTo>
                  <a:lnTo>
                    <a:pt x="90" y="102"/>
                  </a:lnTo>
                  <a:lnTo>
                    <a:pt x="84" y="108"/>
                  </a:lnTo>
                  <a:lnTo>
                    <a:pt x="84" y="138"/>
                  </a:lnTo>
                  <a:lnTo>
                    <a:pt x="66" y="174"/>
                  </a:lnTo>
                  <a:lnTo>
                    <a:pt x="54" y="186"/>
                  </a:lnTo>
                  <a:lnTo>
                    <a:pt x="18" y="204"/>
                  </a:lnTo>
                  <a:lnTo>
                    <a:pt x="12" y="216"/>
                  </a:lnTo>
                  <a:lnTo>
                    <a:pt x="6" y="222"/>
                  </a:lnTo>
                  <a:lnTo>
                    <a:pt x="6" y="234"/>
                  </a:lnTo>
                  <a:lnTo>
                    <a:pt x="0" y="246"/>
                  </a:lnTo>
                  <a:lnTo>
                    <a:pt x="12" y="228"/>
                  </a:lnTo>
                  <a:lnTo>
                    <a:pt x="18" y="246"/>
                  </a:lnTo>
                  <a:lnTo>
                    <a:pt x="36" y="270"/>
                  </a:lnTo>
                  <a:lnTo>
                    <a:pt x="48" y="252"/>
                  </a:lnTo>
                  <a:lnTo>
                    <a:pt x="54" y="258"/>
                  </a:lnTo>
                  <a:lnTo>
                    <a:pt x="60" y="270"/>
                  </a:lnTo>
                  <a:lnTo>
                    <a:pt x="96" y="270"/>
                  </a:lnTo>
                  <a:lnTo>
                    <a:pt x="96" y="282"/>
                  </a:lnTo>
                  <a:lnTo>
                    <a:pt x="102" y="294"/>
                  </a:lnTo>
                  <a:lnTo>
                    <a:pt x="102" y="336"/>
                  </a:lnTo>
                  <a:lnTo>
                    <a:pt x="138" y="336"/>
                  </a:lnTo>
                  <a:lnTo>
                    <a:pt x="144" y="348"/>
                  </a:lnTo>
                  <a:lnTo>
                    <a:pt x="132" y="342"/>
                  </a:lnTo>
                  <a:lnTo>
                    <a:pt x="108" y="342"/>
                  </a:lnTo>
                  <a:lnTo>
                    <a:pt x="102" y="348"/>
                  </a:lnTo>
                  <a:lnTo>
                    <a:pt x="102" y="360"/>
                  </a:lnTo>
                  <a:lnTo>
                    <a:pt x="108" y="378"/>
                  </a:lnTo>
                  <a:lnTo>
                    <a:pt x="114" y="384"/>
                  </a:lnTo>
                  <a:lnTo>
                    <a:pt x="126" y="408"/>
                  </a:lnTo>
                  <a:lnTo>
                    <a:pt x="156" y="396"/>
                  </a:lnTo>
                  <a:lnTo>
                    <a:pt x="162" y="402"/>
                  </a:lnTo>
                  <a:lnTo>
                    <a:pt x="174" y="408"/>
                  </a:lnTo>
                  <a:lnTo>
                    <a:pt x="180" y="414"/>
                  </a:lnTo>
                  <a:lnTo>
                    <a:pt x="192" y="420"/>
                  </a:lnTo>
                  <a:lnTo>
                    <a:pt x="198" y="420"/>
                  </a:lnTo>
                  <a:lnTo>
                    <a:pt x="216" y="414"/>
                  </a:lnTo>
                  <a:lnTo>
                    <a:pt x="228" y="414"/>
                  </a:lnTo>
                  <a:lnTo>
                    <a:pt x="240" y="408"/>
                  </a:lnTo>
                  <a:lnTo>
                    <a:pt x="246" y="402"/>
                  </a:lnTo>
                  <a:lnTo>
                    <a:pt x="246" y="396"/>
                  </a:lnTo>
                  <a:lnTo>
                    <a:pt x="240" y="390"/>
                  </a:lnTo>
                  <a:lnTo>
                    <a:pt x="240" y="384"/>
                  </a:lnTo>
                  <a:lnTo>
                    <a:pt x="246" y="384"/>
                  </a:lnTo>
                  <a:lnTo>
                    <a:pt x="252" y="378"/>
                  </a:lnTo>
                  <a:lnTo>
                    <a:pt x="276" y="366"/>
                  </a:lnTo>
                  <a:lnTo>
                    <a:pt x="306" y="366"/>
                  </a:lnTo>
                  <a:lnTo>
                    <a:pt x="324" y="354"/>
                  </a:lnTo>
                  <a:lnTo>
                    <a:pt x="312" y="342"/>
                  </a:lnTo>
                  <a:lnTo>
                    <a:pt x="312" y="336"/>
                  </a:lnTo>
                  <a:lnTo>
                    <a:pt x="264" y="312"/>
                  </a:lnTo>
                  <a:lnTo>
                    <a:pt x="240" y="312"/>
                  </a:lnTo>
                  <a:lnTo>
                    <a:pt x="240" y="300"/>
                  </a:lnTo>
                  <a:lnTo>
                    <a:pt x="246" y="288"/>
                  </a:lnTo>
                  <a:lnTo>
                    <a:pt x="252" y="282"/>
                  </a:lnTo>
                  <a:lnTo>
                    <a:pt x="246" y="276"/>
                  </a:lnTo>
                  <a:lnTo>
                    <a:pt x="234" y="270"/>
                  </a:lnTo>
                  <a:lnTo>
                    <a:pt x="228" y="264"/>
                  </a:lnTo>
                  <a:lnTo>
                    <a:pt x="228" y="252"/>
                  </a:lnTo>
                  <a:lnTo>
                    <a:pt x="240" y="246"/>
                  </a:lnTo>
                  <a:lnTo>
                    <a:pt x="246" y="240"/>
                  </a:lnTo>
                  <a:lnTo>
                    <a:pt x="258" y="234"/>
                  </a:lnTo>
                  <a:lnTo>
                    <a:pt x="270" y="234"/>
                  </a:lnTo>
                  <a:lnTo>
                    <a:pt x="276" y="228"/>
                  </a:lnTo>
                  <a:lnTo>
                    <a:pt x="288" y="204"/>
                  </a:lnTo>
                  <a:lnTo>
                    <a:pt x="288" y="192"/>
                  </a:lnTo>
                  <a:lnTo>
                    <a:pt x="294" y="186"/>
                  </a:lnTo>
                  <a:lnTo>
                    <a:pt x="300" y="174"/>
                  </a:lnTo>
                  <a:lnTo>
                    <a:pt x="324" y="162"/>
                  </a:lnTo>
                  <a:lnTo>
                    <a:pt x="312" y="132"/>
                  </a:lnTo>
                  <a:lnTo>
                    <a:pt x="306" y="126"/>
                  </a:lnTo>
                  <a:lnTo>
                    <a:pt x="294" y="102"/>
                  </a:lnTo>
                  <a:lnTo>
                    <a:pt x="294" y="90"/>
                  </a:lnTo>
                  <a:lnTo>
                    <a:pt x="306" y="66"/>
                  </a:lnTo>
                  <a:lnTo>
                    <a:pt x="318" y="60"/>
                  </a:lnTo>
                  <a:lnTo>
                    <a:pt x="324" y="54"/>
                  </a:lnTo>
                  <a:lnTo>
                    <a:pt x="330" y="54"/>
                  </a:lnTo>
                  <a:lnTo>
                    <a:pt x="312" y="36"/>
                  </a:lnTo>
                  <a:lnTo>
                    <a:pt x="288" y="24"/>
                  </a:lnTo>
                  <a:lnTo>
                    <a:pt x="270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endParaRPr>
            </a:p>
          </p:txBody>
        </p:sp>
        <p:sp>
          <p:nvSpPr>
            <p:cNvPr id="110" name="Kenya" descr="© INSCALE GmbH, 05.05.2010&#10;http://www.presentationload.com/"/>
            <p:cNvSpPr>
              <a:spLocks/>
            </p:cNvSpPr>
            <p:nvPr/>
          </p:nvSpPr>
          <p:spPr bwMode="gray">
            <a:xfrm>
              <a:off x="5252842" y="4186216"/>
              <a:ext cx="183017" cy="237609"/>
            </a:xfrm>
            <a:custGeom>
              <a:avLst/>
              <a:gdLst>
                <a:gd name="T0" fmla="*/ 2147483647 w 564"/>
                <a:gd name="T1" fmla="*/ 2147483647 h 762"/>
                <a:gd name="T2" fmla="*/ 2147483647 w 564"/>
                <a:gd name="T3" fmla="*/ 2147483647 h 762"/>
                <a:gd name="T4" fmla="*/ 2147483647 w 564"/>
                <a:gd name="T5" fmla="*/ 2147483647 h 762"/>
                <a:gd name="T6" fmla="*/ 2147483647 w 564"/>
                <a:gd name="T7" fmla="*/ 2147483647 h 762"/>
                <a:gd name="T8" fmla="*/ 2147483647 w 564"/>
                <a:gd name="T9" fmla="*/ 2147483647 h 762"/>
                <a:gd name="T10" fmla="*/ 2147483647 w 564"/>
                <a:gd name="T11" fmla="*/ 2147483647 h 762"/>
                <a:gd name="T12" fmla="*/ 2147483647 w 564"/>
                <a:gd name="T13" fmla="*/ 2147483647 h 762"/>
                <a:gd name="T14" fmla="*/ 2147483647 w 564"/>
                <a:gd name="T15" fmla="*/ 2147483647 h 762"/>
                <a:gd name="T16" fmla="*/ 2147483647 w 564"/>
                <a:gd name="T17" fmla="*/ 2147483647 h 762"/>
                <a:gd name="T18" fmla="*/ 2147483647 w 564"/>
                <a:gd name="T19" fmla="*/ 2147483647 h 762"/>
                <a:gd name="T20" fmla="*/ 2147483647 w 564"/>
                <a:gd name="T21" fmla="*/ 2147483647 h 762"/>
                <a:gd name="T22" fmla="*/ 2147483647 w 564"/>
                <a:gd name="T23" fmla="*/ 2147483647 h 762"/>
                <a:gd name="T24" fmla="*/ 2147483647 w 564"/>
                <a:gd name="T25" fmla="*/ 0 h 762"/>
                <a:gd name="T26" fmla="*/ 2147483647 w 564"/>
                <a:gd name="T27" fmla="*/ 2147483647 h 762"/>
                <a:gd name="T28" fmla="*/ 2147483647 w 564"/>
                <a:gd name="T29" fmla="*/ 2147483647 h 762"/>
                <a:gd name="T30" fmla="*/ 2147483647 w 564"/>
                <a:gd name="T31" fmla="*/ 2147483647 h 762"/>
                <a:gd name="T32" fmla="*/ 2147483647 w 564"/>
                <a:gd name="T33" fmla="*/ 2147483647 h 762"/>
                <a:gd name="T34" fmla="*/ 2147483647 w 564"/>
                <a:gd name="T35" fmla="*/ 2147483647 h 762"/>
                <a:gd name="T36" fmla="*/ 2147483647 w 564"/>
                <a:gd name="T37" fmla="*/ 2147483647 h 762"/>
                <a:gd name="T38" fmla="*/ 2147483647 w 564"/>
                <a:gd name="T39" fmla="*/ 2147483647 h 762"/>
                <a:gd name="T40" fmla="*/ 2147483647 w 564"/>
                <a:gd name="T41" fmla="*/ 2147483647 h 762"/>
                <a:gd name="T42" fmla="*/ 2147483647 w 564"/>
                <a:gd name="T43" fmla="*/ 2147483647 h 762"/>
                <a:gd name="T44" fmla="*/ 2147483647 w 564"/>
                <a:gd name="T45" fmla="*/ 2147483647 h 762"/>
                <a:gd name="T46" fmla="*/ 2147483647 w 564"/>
                <a:gd name="T47" fmla="*/ 2147483647 h 762"/>
                <a:gd name="T48" fmla="*/ 2147483647 w 564"/>
                <a:gd name="T49" fmla="*/ 2147483647 h 762"/>
                <a:gd name="T50" fmla="*/ 2147483647 w 564"/>
                <a:gd name="T51" fmla="*/ 2147483647 h 762"/>
                <a:gd name="T52" fmla="*/ 2147483647 w 564"/>
                <a:gd name="T53" fmla="*/ 2147483647 h 762"/>
                <a:gd name="T54" fmla="*/ 2147483647 w 564"/>
                <a:gd name="T55" fmla="*/ 2147483647 h 762"/>
                <a:gd name="T56" fmla="*/ 2147483647 w 564"/>
                <a:gd name="T57" fmla="*/ 2147483647 h 762"/>
                <a:gd name="T58" fmla="*/ 0 w 564"/>
                <a:gd name="T59" fmla="*/ 2147483647 h 762"/>
                <a:gd name="T60" fmla="*/ 2147483647 w 564"/>
                <a:gd name="T61" fmla="*/ 2147483647 h 762"/>
                <a:gd name="T62" fmla="*/ 2147483647 w 564"/>
                <a:gd name="T63" fmla="*/ 2147483647 h 762"/>
                <a:gd name="T64" fmla="*/ 2147483647 w 564"/>
                <a:gd name="T65" fmla="*/ 2147483647 h 762"/>
                <a:gd name="T66" fmla="*/ 2147483647 w 564"/>
                <a:gd name="T67" fmla="*/ 2147483647 h 762"/>
                <a:gd name="T68" fmla="*/ 2147483647 w 564"/>
                <a:gd name="T69" fmla="*/ 2147483647 h 762"/>
                <a:gd name="T70" fmla="*/ 0 w 564"/>
                <a:gd name="T71" fmla="*/ 2147483647 h 762"/>
                <a:gd name="T72" fmla="*/ 2147483647 w 564"/>
                <a:gd name="T73" fmla="*/ 2147483647 h 762"/>
                <a:gd name="T74" fmla="*/ 2147483647 w 564"/>
                <a:gd name="T75" fmla="*/ 2147483647 h 762"/>
                <a:gd name="T76" fmla="*/ 2147483647 w 564"/>
                <a:gd name="T77" fmla="*/ 2147483647 h 762"/>
                <a:gd name="T78" fmla="*/ 2147483647 w 564"/>
                <a:gd name="T79" fmla="*/ 2147483647 h 762"/>
                <a:gd name="T80" fmla="*/ 2147483647 w 564"/>
                <a:gd name="T81" fmla="*/ 2147483647 h 762"/>
                <a:gd name="T82" fmla="*/ 2147483647 w 564"/>
                <a:gd name="T83" fmla="*/ 2147483647 h 762"/>
                <a:gd name="T84" fmla="*/ 2147483647 w 564"/>
                <a:gd name="T85" fmla="*/ 2147483647 h 762"/>
                <a:gd name="T86" fmla="*/ 2147483647 w 564"/>
                <a:gd name="T87" fmla="*/ 2147483647 h 762"/>
                <a:gd name="T88" fmla="*/ 2147483647 w 564"/>
                <a:gd name="T89" fmla="*/ 2147483647 h 762"/>
                <a:gd name="T90" fmla="*/ 2147483647 w 564"/>
                <a:gd name="T91" fmla="*/ 2147483647 h 762"/>
                <a:gd name="T92" fmla="*/ 2147483647 w 564"/>
                <a:gd name="T93" fmla="*/ 2147483647 h 762"/>
                <a:gd name="T94" fmla="*/ 2147483647 w 564"/>
                <a:gd name="T95" fmla="*/ 2147483647 h 762"/>
                <a:gd name="T96" fmla="*/ 2147483647 w 564"/>
                <a:gd name="T97" fmla="*/ 2147483647 h 762"/>
                <a:gd name="T98" fmla="*/ 2147483647 w 564"/>
                <a:gd name="T99" fmla="*/ 2147483647 h 762"/>
                <a:gd name="T100" fmla="*/ 2147483647 w 564"/>
                <a:gd name="T101" fmla="*/ 2147483647 h 762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564"/>
                <a:gd name="T154" fmla="*/ 0 h 762"/>
                <a:gd name="T155" fmla="*/ 564 w 564"/>
                <a:gd name="T156" fmla="*/ 762 h 762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564" h="762">
                  <a:moveTo>
                    <a:pt x="498" y="150"/>
                  </a:moveTo>
                  <a:lnTo>
                    <a:pt x="540" y="108"/>
                  </a:lnTo>
                  <a:lnTo>
                    <a:pt x="558" y="72"/>
                  </a:lnTo>
                  <a:lnTo>
                    <a:pt x="564" y="66"/>
                  </a:lnTo>
                  <a:lnTo>
                    <a:pt x="564" y="60"/>
                  </a:lnTo>
                  <a:lnTo>
                    <a:pt x="540" y="54"/>
                  </a:lnTo>
                  <a:lnTo>
                    <a:pt x="534" y="60"/>
                  </a:lnTo>
                  <a:lnTo>
                    <a:pt x="504" y="60"/>
                  </a:lnTo>
                  <a:lnTo>
                    <a:pt x="480" y="30"/>
                  </a:lnTo>
                  <a:lnTo>
                    <a:pt x="462" y="48"/>
                  </a:lnTo>
                  <a:lnTo>
                    <a:pt x="456" y="48"/>
                  </a:lnTo>
                  <a:lnTo>
                    <a:pt x="450" y="54"/>
                  </a:lnTo>
                  <a:lnTo>
                    <a:pt x="438" y="60"/>
                  </a:lnTo>
                  <a:lnTo>
                    <a:pt x="426" y="60"/>
                  </a:lnTo>
                  <a:lnTo>
                    <a:pt x="414" y="72"/>
                  </a:lnTo>
                  <a:lnTo>
                    <a:pt x="414" y="84"/>
                  </a:lnTo>
                  <a:lnTo>
                    <a:pt x="390" y="102"/>
                  </a:lnTo>
                  <a:lnTo>
                    <a:pt x="378" y="96"/>
                  </a:lnTo>
                  <a:lnTo>
                    <a:pt x="372" y="96"/>
                  </a:lnTo>
                  <a:lnTo>
                    <a:pt x="360" y="90"/>
                  </a:lnTo>
                  <a:lnTo>
                    <a:pt x="330" y="90"/>
                  </a:lnTo>
                  <a:lnTo>
                    <a:pt x="318" y="84"/>
                  </a:lnTo>
                  <a:lnTo>
                    <a:pt x="288" y="84"/>
                  </a:lnTo>
                  <a:lnTo>
                    <a:pt x="210" y="24"/>
                  </a:lnTo>
                  <a:lnTo>
                    <a:pt x="138" y="18"/>
                  </a:lnTo>
                  <a:lnTo>
                    <a:pt x="132" y="0"/>
                  </a:lnTo>
                  <a:lnTo>
                    <a:pt x="108" y="12"/>
                  </a:lnTo>
                  <a:lnTo>
                    <a:pt x="18" y="12"/>
                  </a:lnTo>
                  <a:lnTo>
                    <a:pt x="0" y="42"/>
                  </a:lnTo>
                  <a:lnTo>
                    <a:pt x="6" y="48"/>
                  </a:lnTo>
                  <a:lnTo>
                    <a:pt x="12" y="60"/>
                  </a:lnTo>
                  <a:lnTo>
                    <a:pt x="12" y="84"/>
                  </a:lnTo>
                  <a:lnTo>
                    <a:pt x="18" y="84"/>
                  </a:lnTo>
                  <a:lnTo>
                    <a:pt x="24" y="90"/>
                  </a:lnTo>
                  <a:lnTo>
                    <a:pt x="24" y="84"/>
                  </a:lnTo>
                  <a:lnTo>
                    <a:pt x="30" y="84"/>
                  </a:lnTo>
                  <a:lnTo>
                    <a:pt x="30" y="96"/>
                  </a:lnTo>
                  <a:lnTo>
                    <a:pt x="24" y="102"/>
                  </a:lnTo>
                  <a:lnTo>
                    <a:pt x="24" y="108"/>
                  </a:lnTo>
                  <a:lnTo>
                    <a:pt x="42" y="126"/>
                  </a:lnTo>
                  <a:lnTo>
                    <a:pt x="36" y="132"/>
                  </a:lnTo>
                  <a:lnTo>
                    <a:pt x="72" y="174"/>
                  </a:lnTo>
                  <a:lnTo>
                    <a:pt x="66" y="180"/>
                  </a:lnTo>
                  <a:lnTo>
                    <a:pt x="60" y="180"/>
                  </a:lnTo>
                  <a:lnTo>
                    <a:pt x="54" y="186"/>
                  </a:lnTo>
                  <a:lnTo>
                    <a:pt x="54" y="192"/>
                  </a:lnTo>
                  <a:lnTo>
                    <a:pt x="66" y="216"/>
                  </a:lnTo>
                  <a:lnTo>
                    <a:pt x="72" y="222"/>
                  </a:lnTo>
                  <a:lnTo>
                    <a:pt x="78" y="234"/>
                  </a:lnTo>
                  <a:lnTo>
                    <a:pt x="78" y="246"/>
                  </a:lnTo>
                  <a:lnTo>
                    <a:pt x="66" y="258"/>
                  </a:lnTo>
                  <a:lnTo>
                    <a:pt x="60" y="282"/>
                  </a:lnTo>
                  <a:lnTo>
                    <a:pt x="42" y="282"/>
                  </a:lnTo>
                  <a:lnTo>
                    <a:pt x="36" y="288"/>
                  </a:lnTo>
                  <a:lnTo>
                    <a:pt x="36" y="312"/>
                  </a:lnTo>
                  <a:lnTo>
                    <a:pt x="18" y="324"/>
                  </a:lnTo>
                  <a:lnTo>
                    <a:pt x="12" y="342"/>
                  </a:lnTo>
                  <a:lnTo>
                    <a:pt x="6" y="348"/>
                  </a:lnTo>
                  <a:lnTo>
                    <a:pt x="0" y="360"/>
                  </a:lnTo>
                  <a:lnTo>
                    <a:pt x="0" y="384"/>
                  </a:lnTo>
                  <a:lnTo>
                    <a:pt x="18" y="402"/>
                  </a:lnTo>
                  <a:lnTo>
                    <a:pt x="30" y="402"/>
                  </a:lnTo>
                  <a:lnTo>
                    <a:pt x="30" y="390"/>
                  </a:lnTo>
                  <a:lnTo>
                    <a:pt x="54" y="390"/>
                  </a:lnTo>
                  <a:lnTo>
                    <a:pt x="60" y="408"/>
                  </a:lnTo>
                  <a:lnTo>
                    <a:pt x="42" y="408"/>
                  </a:lnTo>
                  <a:lnTo>
                    <a:pt x="30" y="420"/>
                  </a:lnTo>
                  <a:lnTo>
                    <a:pt x="24" y="414"/>
                  </a:lnTo>
                  <a:lnTo>
                    <a:pt x="18" y="414"/>
                  </a:lnTo>
                  <a:lnTo>
                    <a:pt x="6" y="420"/>
                  </a:lnTo>
                  <a:lnTo>
                    <a:pt x="0" y="432"/>
                  </a:lnTo>
                  <a:lnTo>
                    <a:pt x="0" y="438"/>
                  </a:lnTo>
                  <a:lnTo>
                    <a:pt x="12" y="450"/>
                  </a:lnTo>
                  <a:lnTo>
                    <a:pt x="6" y="468"/>
                  </a:lnTo>
                  <a:lnTo>
                    <a:pt x="258" y="624"/>
                  </a:lnTo>
                  <a:lnTo>
                    <a:pt x="270" y="636"/>
                  </a:lnTo>
                  <a:lnTo>
                    <a:pt x="270" y="642"/>
                  </a:lnTo>
                  <a:lnTo>
                    <a:pt x="264" y="648"/>
                  </a:lnTo>
                  <a:lnTo>
                    <a:pt x="258" y="648"/>
                  </a:lnTo>
                  <a:lnTo>
                    <a:pt x="252" y="654"/>
                  </a:lnTo>
                  <a:lnTo>
                    <a:pt x="366" y="762"/>
                  </a:lnTo>
                  <a:lnTo>
                    <a:pt x="384" y="756"/>
                  </a:lnTo>
                  <a:lnTo>
                    <a:pt x="414" y="690"/>
                  </a:lnTo>
                  <a:lnTo>
                    <a:pt x="414" y="660"/>
                  </a:lnTo>
                  <a:lnTo>
                    <a:pt x="426" y="648"/>
                  </a:lnTo>
                  <a:lnTo>
                    <a:pt x="432" y="648"/>
                  </a:lnTo>
                  <a:lnTo>
                    <a:pt x="444" y="636"/>
                  </a:lnTo>
                  <a:lnTo>
                    <a:pt x="444" y="624"/>
                  </a:lnTo>
                  <a:lnTo>
                    <a:pt x="438" y="618"/>
                  </a:lnTo>
                  <a:lnTo>
                    <a:pt x="438" y="600"/>
                  </a:lnTo>
                  <a:lnTo>
                    <a:pt x="444" y="594"/>
                  </a:lnTo>
                  <a:lnTo>
                    <a:pt x="456" y="588"/>
                  </a:lnTo>
                  <a:lnTo>
                    <a:pt x="468" y="588"/>
                  </a:lnTo>
                  <a:lnTo>
                    <a:pt x="474" y="582"/>
                  </a:lnTo>
                  <a:lnTo>
                    <a:pt x="480" y="582"/>
                  </a:lnTo>
                  <a:lnTo>
                    <a:pt x="486" y="540"/>
                  </a:lnTo>
                  <a:lnTo>
                    <a:pt x="516" y="540"/>
                  </a:lnTo>
                  <a:lnTo>
                    <a:pt x="528" y="534"/>
                  </a:lnTo>
                  <a:lnTo>
                    <a:pt x="534" y="522"/>
                  </a:lnTo>
                  <a:lnTo>
                    <a:pt x="540" y="516"/>
                  </a:lnTo>
                  <a:lnTo>
                    <a:pt x="498" y="450"/>
                  </a:lnTo>
                  <a:lnTo>
                    <a:pt x="498" y="15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endParaRPr>
            </a:p>
          </p:txBody>
        </p:sp>
        <p:sp>
          <p:nvSpPr>
            <p:cNvPr id="111" name="Kazakhstan" descr="© INSCALE GmbH, 05.05.2010&#10;http://www.presentationload.com/"/>
            <p:cNvSpPr>
              <a:spLocks noEditPoints="1"/>
            </p:cNvSpPr>
            <p:nvPr/>
          </p:nvSpPr>
          <p:spPr bwMode="gray">
            <a:xfrm>
              <a:off x="5439699" y="2928356"/>
              <a:ext cx="815258" cy="362537"/>
            </a:xfrm>
            <a:custGeom>
              <a:avLst/>
              <a:gdLst>
                <a:gd name="T0" fmla="*/ 2147483647 w 2514"/>
                <a:gd name="T1" fmla="*/ 2147483647 h 1164"/>
                <a:gd name="T2" fmla="*/ 2147483647 w 2514"/>
                <a:gd name="T3" fmla="*/ 2147483647 h 1164"/>
                <a:gd name="T4" fmla="*/ 2147483647 w 2514"/>
                <a:gd name="T5" fmla="*/ 2147483647 h 1164"/>
                <a:gd name="T6" fmla="*/ 2147483647 w 2514"/>
                <a:gd name="T7" fmla="*/ 2147483647 h 1164"/>
                <a:gd name="T8" fmla="*/ 2147483647 w 2514"/>
                <a:gd name="T9" fmla="*/ 2147483647 h 1164"/>
                <a:gd name="T10" fmla="*/ 2147483647 w 2514"/>
                <a:gd name="T11" fmla="*/ 2147483647 h 1164"/>
                <a:gd name="T12" fmla="*/ 2147483647 w 2514"/>
                <a:gd name="T13" fmla="*/ 2147483647 h 1164"/>
                <a:gd name="T14" fmla="*/ 2147483647 w 2514"/>
                <a:gd name="T15" fmla="*/ 2147483647 h 1164"/>
                <a:gd name="T16" fmla="*/ 2147483647 w 2514"/>
                <a:gd name="T17" fmla="*/ 2147483647 h 1164"/>
                <a:gd name="T18" fmla="*/ 2147483647 w 2514"/>
                <a:gd name="T19" fmla="*/ 2147483647 h 1164"/>
                <a:gd name="T20" fmla="*/ 2147483647 w 2514"/>
                <a:gd name="T21" fmla="*/ 2147483647 h 1164"/>
                <a:gd name="T22" fmla="*/ 2147483647 w 2514"/>
                <a:gd name="T23" fmla="*/ 2147483647 h 1164"/>
                <a:gd name="T24" fmla="*/ 2147483647 w 2514"/>
                <a:gd name="T25" fmla="*/ 2147483647 h 1164"/>
                <a:gd name="T26" fmla="*/ 2147483647 w 2514"/>
                <a:gd name="T27" fmla="*/ 2147483647 h 1164"/>
                <a:gd name="T28" fmla="*/ 2147483647 w 2514"/>
                <a:gd name="T29" fmla="*/ 2147483647 h 1164"/>
                <a:gd name="T30" fmla="*/ 2147483647 w 2514"/>
                <a:gd name="T31" fmla="*/ 2147483647 h 1164"/>
                <a:gd name="T32" fmla="*/ 2147483647 w 2514"/>
                <a:gd name="T33" fmla="*/ 2147483647 h 1164"/>
                <a:gd name="T34" fmla="*/ 2147483647 w 2514"/>
                <a:gd name="T35" fmla="*/ 2147483647 h 1164"/>
                <a:gd name="T36" fmla="*/ 2147483647 w 2514"/>
                <a:gd name="T37" fmla="*/ 2147483647 h 1164"/>
                <a:gd name="T38" fmla="*/ 2147483647 w 2514"/>
                <a:gd name="T39" fmla="*/ 2147483647 h 1164"/>
                <a:gd name="T40" fmla="*/ 2147483647 w 2514"/>
                <a:gd name="T41" fmla="*/ 2147483647 h 1164"/>
                <a:gd name="T42" fmla="*/ 2147483647 w 2514"/>
                <a:gd name="T43" fmla="*/ 2147483647 h 1164"/>
                <a:gd name="T44" fmla="*/ 2147483647 w 2514"/>
                <a:gd name="T45" fmla="*/ 2147483647 h 1164"/>
                <a:gd name="T46" fmla="*/ 2147483647 w 2514"/>
                <a:gd name="T47" fmla="*/ 2147483647 h 1164"/>
                <a:gd name="T48" fmla="*/ 2147483647 w 2514"/>
                <a:gd name="T49" fmla="*/ 2147483647 h 1164"/>
                <a:gd name="T50" fmla="*/ 2147483647 w 2514"/>
                <a:gd name="T51" fmla="*/ 2147483647 h 1164"/>
                <a:gd name="T52" fmla="*/ 2147483647 w 2514"/>
                <a:gd name="T53" fmla="*/ 2147483647 h 1164"/>
                <a:gd name="T54" fmla="*/ 2147483647 w 2514"/>
                <a:gd name="T55" fmla="*/ 2147483647 h 1164"/>
                <a:gd name="T56" fmla="*/ 2147483647 w 2514"/>
                <a:gd name="T57" fmla="*/ 2147483647 h 1164"/>
                <a:gd name="T58" fmla="*/ 2147483647 w 2514"/>
                <a:gd name="T59" fmla="*/ 2147483647 h 1164"/>
                <a:gd name="T60" fmla="*/ 2147483647 w 2514"/>
                <a:gd name="T61" fmla="*/ 2147483647 h 1164"/>
                <a:gd name="T62" fmla="*/ 2147483647 w 2514"/>
                <a:gd name="T63" fmla="*/ 2147483647 h 1164"/>
                <a:gd name="T64" fmla="*/ 2147483647 w 2514"/>
                <a:gd name="T65" fmla="*/ 2147483647 h 1164"/>
                <a:gd name="T66" fmla="*/ 2147483647 w 2514"/>
                <a:gd name="T67" fmla="*/ 2147483647 h 1164"/>
                <a:gd name="T68" fmla="*/ 2147483647 w 2514"/>
                <a:gd name="T69" fmla="*/ 2147483647 h 1164"/>
                <a:gd name="T70" fmla="*/ 2147483647 w 2514"/>
                <a:gd name="T71" fmla="*/ 2147483647 h 1164"/>
                <a:gd name="T72" fmla="*/ 2147483647 w 2514"/>
                <a:gd name="T73" fmla="*/ 2147483647 h 1164"/>
                <a:gd name="T74" fmla="*/ 2147483647 w 2514"/>
                <a:gd name="T75" fmla="*/ 2147483647 h 1164"/>
                <a:gd name="T76" fmla="*/ 2147483647 w 2514"/>
                <a:gd name="T77" fmla="*/ 2147483647 h 1164"/>
                <a:gd name="T78" fmla="*/ 2147483647 w 2514"/>
                <a:gd name="T79" fmla="*/ 2147483647 h 1164"/>
                <a:gd name="T80" fmla="*/ 2147483647 w 2514"/>
                <a:gd name="T81" fmla="*/ 2147483647 h 1164"/>
                <a:gd name="T82" fmla="*/ 2147483647 w 2514"/>
                <a:gd name="T83" fmla="*/ 2147483647 h 1164"/>
                <a:gd name="T84" fmla="*/ 2147483647 w 2514"/>
                <a:gd name="T85" fmla="*/ 2147483647 h 1164"/>
                <a:gd name="T86" fmla="*/ 2147483647 w 2514"/>
                <a:gd name="T87" fmla="*/ 2147483647 h 1164"/>
                <a:gd name="T88" fmla="*/ 2147483647 w 2514"/>
                <a:gd name="T89" fmla="*/ 2147483647 h 1164"/>
                <a:gd name="T90" fmla="*/ 2147483647 w 2514"/>
                <a:gd name="T91" fmla="*/ 2147483647 h 1164"/>
                <a:gd name="T92" fmla="*/ 2147483647 w 2514"/>
                <a:gd name="T93" fmla="*/ 2147483647 h 1164"/>
                <a:gd name="T94" fmla="*/ 2147483647 w 2514"/>
                <a:gd name="T95" fmla="*/ 2147483647 h 1164"/>
                <a:gd name="T96" fmla="*/ 2147483647 w 2514"/>
                <a:gd name="T97" fmla="*/ 2147483647 h 1164"/>
                <a:gd name="T98" fmla="*/ 2147483647 w 2514"/>
                <a:gd name="T99" fmla="*/ 2147483647 h 1164"/>
                <a:gd name="T100" fmla="*/ 2147483647 w 2514"/>
                <a:gd name="T101" fmla="*/ 2147483647 h 1164"/>
                <a:gd name="T102" fmla="*/ 2147483647 w 2514"/>
                <a:gd name="T103" fmla="*/ 2147483647 h 1164"/>
                <a:gd name="T104" fmla="*/ 2147483647 w 2514"/>
                <a:gd name="T105" fmla="*/ 2147483647 h 1164"/>
                <a:gd name="T106" fmla="*/ 2147483647 w 2514"/>
                <a:gd name="T107" fmla="*/ 2147483647 h 1164"/>
                <a:gd name="T108" fmla="*/ 2147483647 w 2514"/>
                <a:gd name="T109" fmla="*/ 2147483647 h 1164"/>
                <a:gd name="T110" fmla="*/ 2147483647 w 2514"/>
                <a:gd name="T111" fmla="*/ 2147483647 h 1164"/>
                <a:gd name="T112" fmla="*/ 2147483647 w 2514"/>
                <a:gd name="T113" fmla="*/ 2147483647 h 1164"/>
                <a:gd name="T114" fmla="*/ 2147483647 w 2514"/>
                <a:gd name="T115" fmla="*/ 2147483647 h 1164"/>
                <a:gd name="T116" fmla="*/ 2147483647 w 2514"/>
                <a:gd name="T117" fmla="*/ 2147483647 h 1164"/>
                <a:gd name="T118" fmla="*/ 2147483647 w 2514"/>
                <a:gd name="T119" fmla="*/ 2147483647 h 1164"/>
                <a:gd name="T120" fmla="*/ 2147483647 w 2514"/>
                <a:gd name="T121" fmla="*/ 2147483647 h 1164"/>
                <a:gd name="T122" fmla="*/ 2147483647 w 2514"/>
                <a:gd name="T123" fmla="*/ 2147483647 h 1164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2514"/>
                <a:gd name="T187" fmla="*/ 0 h 1164"/>
                <a:gd name="T188" fmla="*/ 2514 w 2514"/>
                <a:gd name="T189" fmla="*/ 1164 h 1164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2514" h="1164">
                  <a:moveTo>
                    <a:pt x="852" y="756"/>
                  </a:moveTo>
                  <a:lnTo>
                    <a:pt x="840" y="744"/>
                  </a:lnTo>
                  <a:lnTo>
                    <a:pt x="822" y="768"/>
                  </a:lnTo>
                  <a:lnTo>
                    <a:pt x="816" y="780"/>
                  </a:lnTo>
                  <a:lnTo>
                    <a:pt x="870" y="804"/>
                  </a:lnTo>
                  <a:lnTo>
                    <a:pt x="870" y="786"/>
                  </a:lnTo>
                  <a:lnTo>
                    <a:pt x="864" y="780"/>
                  </a:lnTo>
                  <a:lnTo>
                    <a:pt x="858" y="768"/>
                  </a:lnTo>
                  <a:lnTo>
                    <a:pt x="858" y="762"/>
                  </a:lnTo>
                  <a:lnTo>
                    <a:pt x="852" y="756"/>
                  </a:lnTo>
                  <a:close/>
                  <a:moveTo>
                    <a:pt x="2484" y="492"/>
                  </a:moveTo>
                  <a:lnTo>
                    <a:pt x="2484" y="486"/>
                  </a:lnTo>
                  <a:lnTo>
                    <a:pt x="2514" y="486"/>
                  </a:lnTo>
                  <a:lnTo>
                    <a:pt x="2478" y="444"/>
                  </a:lnTo>
                  <a:lnTo>
                    <a:pt x="2454" y="420"/>
                  </a:lnTo>
                  <a:lnTo>
                    <a:pt x="2442" y="456"/>
                  </a:lnTo>
                  <a:lnTo>
                    <a:pt x="2370" y="450"/>
                  </a:lnTo>
                  <a:lnTo>
                    <a:pt x="2370" y="444"/>
                  </a:lnTo>
                  <a:lnTo>
                    <a:pt x="2364" y="438"/>
                  </a:lnTo>
                  <a:lnTo>
                    <a:pt x="2358" y="426"/>
                  </a:lnTo>
                  <a:lnTo>
                    <a:pt x="2352" y="420"/>
                  </a:lnTo>
                  <a:lnTo>
                    <a:pt x="2346" y="408"/>
                  </a:lnTo>
                  <a:lnTo>
                    <a:pt x="2346" y="402"/>
                  </a:lnTo>
                  <a:lnTo>
                    <a:pt x="2340" y="402"/>
                  </a:lnTo>
                  <a:lnTo>
                    <a:pt x="2328" y="396"/>
                  </a:lnTo>
                  <a:lnTo>
                    <a:pt x="2316" y="396"/>
                  </a:lnTo>
                  <a:lnTo>
                    <a:pt x="2304" y="390"/>
                  </a:lnTo>
                  <a:lnTo>
                    <a:pt x="2292" y="390"/>
                  </a:lnTo>
                  <a:lnTo>
                    <a:pt x="2286" y="378"/>
                  </a:lnTo>
                  <a:lnTo>
                    <a:pt x="2274" y="372"/>
                  </a:lnTo>
                  <a:lnTo>
                    <a:pt x="2250" y="348"/>
                  </a:lnTo>
                  <a:lnTo>
                    <a:pt x="2226" y="336"/>
                  </a:lnTo>
                  <a:lnTo>
                    <a:pt x="2208" y="336"/>
                  </a:lnTo>
                  <a:lnTo>
                    <a:pt x="2196" y="342"/>
                  </a:lnTo>
                  <a:lnTo>
                    <a:pt x="2178" y="348"/>
                  </a:lnTo>
                  <a:lnTo>
                    <a:pt x="2166" y="354"/>
                  </a:lnTo>
                  <a:lnTo>
                    <a:pt x="2160" y="366"/>
                  </a:lnTo>
                  <a:lnTo>
                    <a:pt x="2136" y="366"/>
                  </a:lnTo>
                  <a:lnTo>
                    <a:pt x="2124" y="360"/>
                  </a:lnTo>
                  <a:lnTo>
                    <a:pt x="2118" y="348"/>
                  </a:lnTo>
                  <a:lnTo>
                    <a:pt x="2106" y="342"/>
                  </a:lnTo>
                  <a:lnTo>
                    <a:pt x="2076" y="342"/>
                  </a:lnTo>
                  <a:lnTo>
                    <a:pt x="2076" y="336"/>
                  </a:lnTo>
                  <a:lnTo>
                    <a:pt x="2070" y="330"/>
                  </a:lnTo>
                  <a:lnTo>
                    <a:pt x="2070" y="318"/>
                  </a:lnTo>
                  <a:lnTo>
                    <a:pt x="2064" y="312"/>
                  </a:lnTo>
                  <a:lnTo>
                    <a:pt x="2052" y="312"/>
                  </a:lnTo>
                  <a:lnTo>
                    <a:pt x="2052" y="318"/>
                  </a:lnTo>
                  <a:lnTo>
                    <a:pt x="2046" y="324"/>
                  </a:lnTo>
                  <a:lnTo>
                    <a:pt x="2046" y="336"/>
                  </a:lnTo>
                  <a:lnTo>
                    <a:pt x="2034" y="348"/>
                  </a:lnTo>
                  <a:lnTo>
                    <a:pt x="2022" y="354"/>
                  </a:lnTo>
                  <a:lnTo>
                    <a:pt x="2010" y="354"/>
                  </a:lnTo>
                  <a:lnTo>
                    <a:pt x="1998" y="348"/>
                  </a:lnTo>
                  <a:lnTo>
                    <a:pt x="1986" y="336"/>
                  </a:lnTo>
                  <a:lnTo>
                    <a:pt x="1974" y="318"/>
                  </a:lnTo>
                  <a:lnTo>
                    <a:pt x="1938" y="282"/>
                  </a:lnTo>
                  <a:lnTo>
                    <a:pt x="1920" y="258"/>
                  </a:lnTo>
                  <a:lnTo>
                    <a:pt x="1848" y="198"/>
                  </a:lnTo>
                  <a:lnTo>
                    <a:pt x="1818" y="168"/>
                  </a:lnTo>
                  <a:lnTo>
                    <a:pt x="1800" y="156"/>
                  </a:lnTo>
                  <a:lnTo>
                    <a:pt x="1788" y="150"/>
                  </a:lnTo>
                  <a:lnTo>
                    <a:pt x="1758" y="132"/>
                  </a:lnTo>
                  <a:lnTo>
                    <a:pt x="1728" y="120"/>
                  </a:lnTo>
                  <a:lnTo>
                    <a:pt x="1692" y="102"/>
                  </a:lnTo>
                  <a:lnTo>
                    <a:pt x="1698" y="102"/>
                  </a:lnTo>
                  <a:lnTo>
                    <a:pt x="1710" y="90"/>
                  </a:lnTo>
                  <a:lnTo>
                    <a:pt x="1710" y="72"/>
                  </a:lnTo>
                  <a:lnTo>
                    <a:pt x="1704" y="66"/>
                  </a:lnTo>
                  <a:lnTo>
                    <a:pt x="1698" y="66"/>
                  </a:lnTo>
                  <a:lnTo>
                    <a:pt x="1680" y="84"/>
                  </a:lnTo>
                  <a:lnTo>
                    <a:pt x="1644" y="96"/>
                  </a:lnTo>
                  <a:lnTo>
                    <a:pt x="1632" y="114"/>
                  </a:lnTo>
                  <a:lnTo>
                    <a:pt x="1620" y="114"/>
                  </a:lnTo>
                  <a:lnTo>
                    <a:pt x="1608" y="120"/>
                  </a:lnTo>
                  <a:lnTo>
                    <a:pt x="1602" y="126"/>
                  </a:lnTo>
                  <a:lnTo>
                    <a:pt x="1602" y="144"/>
                  </a:lnTo>
                  <a:lnTo>
                    <a:pt x="1590" y="156"/>
                  </a:lnTo>
                  <a:lnTo>
                    <a:pt x="1578" y="150"/>
                  </a:lnTo>
                  <a:lnTo>
                    <a:pt x="1572" y="144"/>
                  </a:lnTo>
                  <a:lnTo>
                    <a:pt x="1560" y="138"/>
                  </a:lnTo>
                  <a:lnTo>
                    <a:pt x="1554" y="132"/>
                  </a:lnTo>
                  <a:lnTo>
                    <a:pt x="1548" y="132"/>
                  </a:lnTo>
                  <a:lnTo>
                    <a:pt x="1542" y="138"/>
                  </a:lnTo>
                  <a:lnTo>
                    <a:pt x="1536" y="138"/>
                  </a:lnTo>
                  <a:lnTo>
                    <a:pt x="1530" y="144"/>
                  </a:lnTo>
                  <a:lnTo>
                    <a:pt x="1524" y="144"/>
                  </a:lnTo>
                  <a:lnTo>
                    <a:pt x="1524" y="138"/>
                  </a:lnTo>
                  <a:lnTo>
                    <a:pt x="1530" y="132"/>
                  </a:lnTo>
                  <a:lnTo>
                    <a:pt x="1530" y="108"/>
                  </a:lnTo>
                  <a:lnTo>
                    <a:pt x="1518" y="102"/>
                  </a:lnTo>
                  <a:lnTo>
                    <a:pt x="1512" y="102"/>
                  </a:lnTo>
                  <a:lnTo>
                    <a:pt x="1506" y="108"/>
                  </a:lnTo>
                  <a:lnTo>
                    <a:pt x="1482" y="96"/>
                  </a:lnTo>
                  <a:lnTo>
                    <a:pt x="1458" y="108"/>
                  </a:lnTo>
                  <a:lnTo>
                    <a:pt x="1434" y="72"/>
                  </a:lnTo>
                  <a:lnTo>
                    <a:pt x="1422" y="90"/>
                  </a:lnTo>
                  <a:lnTo>
                    <a:pt x="1404" y="90"/>
                  </a:lnTo>
                  <a:lnTo>
                    <a:pt x="1392" y="96"/>
                  </a:lnTo>
                  <a:lnTo>
                    <a:pt x="1374" y="96"/>
                  </a:lnTo>
                  <a:lnTo>
                    <a:pt x="1368" y="90"/>
                  </a:lnTo>
                  <a:lnTo>
                    <a:pt x="1368" y="48"/>
                  </a:lnTo>
                  <a:lnTo>
                    <a:pt x="1362" y="42"/>
                  </a:lnTo>
                  <a:lnTo>
                    <a:pt x="1350" y="42"/>
                  </a:lnTo>
                  <a:lnTo>
                    <a:pt x="1344" y="36"/>
                  </a:lnTo>
                  <a:lnTo>
                    <a:pt x="1338" y="24"/>
                  </a:lnTo>
                  <a:lnTo>
                    <a:pt x="1320" y="6"/>
                  </a:lnTo>
                  <a:lnTo>
                    <a:pt x="1314" y="6"/>
                  </a:lnTo>
                  <a:lnTo>
                    <a:pt x="1302" y="18"/>
                  </a:lnTo>
                  <a:lnTo>
                    <a:pt x="1290" y="18"/>
                  </a:lnTo>
                  <a:lnTo>
                    <a:pt x="1278" y="6"/>
                  </a:lnTo>
                  <a:lnTo>
                    <a:pt x="1260" y="6"/>
                  </a:lnTo>
                  <a:lnTo>
                    <a:pt x="1242" y="0"/>
                  </a:lnTo>
                  <a:lnTo>
                    <a:pt x="1218" y="0"/>
                  </a:lnTo>
                  <a:lnTo>
                    <a:pt x="1200" y="6"/>
                  </a:lnTo>
                  <a:lnTo>
                    <a:pt x="1188" y="12"/>
                  </a:lnTo>
                  <a:lnTo>
                    <a:pt x="1176" y="24"/>
                  </a:lnTo>
                  <a:lnTo>
                    <a:pt x="1176" y="36"/>
                  </a:lnTo>
                  <a:lnTo>
                    <a:pt x="1164" y="36"/>
                  </a:lnTo>
                  <a:lnTo>
                    <a:pt x="1110" y="54"/>
                  </a:lnTo>
                  <a:lnTo>
                    <a:pt x="1020" y="54"/>
                  </a:lnTo>
                  <a:lnTo>
                    <a:pt x="1014" y="60"/>
                  </a:lnTo>
                  <a:lnTo>
                    <a:pt x="1014" y="78"/>
                  </a:lnTo>
                  <a:lnTo>
                    <a:pt x="948" y="78"/>
                  </a:lnTo>
                  <a:lnTo>
                    <a:pt x="942" y="96"/>
                  </a:lnTo>
                  <a:lnTo>
                    <a:pt x="888" y="96"/>
                  </a:lnTo>
                  <a:lnTo>
                    <a:pt x="828" y="102"/>
                  </a:lnTo>
                  <a:lnTo>
                    <a:pt x="792" y="114"/>
                  </a:lnTo>
                  <a:lnTo>
                    <a:pt x="780" y="126"/>
                  </a:lnTo>
                  <a:lnTo>
                    <a:pt x="780" y="132"/>
                  </a:lnTo>
                  <a:lnTo>
                    <a:pt x="786" y="138"/>
                  </a:lnTo>
                  <a:lnTo>
                    <a:pt x="786" y="144"/>
                  </a:lnTo>
                  <a:lnTo>
                    <a:pt x="810" y="144"/>
                  </a:lnTo>
                  <a:lnTo>
                    <a:pt x="798" y="162"/>
                  </a:lnTo>
                  <a:lnTo>
                    <a:pt x="810" y="162"/>
                  </a:lnTo>
                  <a:lnTo>
                    <a:pt x="834" y="174"/>
                  </a:lnTo>
                  <a:lnTo>
                    <a:pt x="846" y="174"/>
                  </a:lnTo>
                  <a:lnTo>
                    <a:pt x="858" y="186"/>
                  </a:lnTo>
                  <a:lnTo>
                    <a:pt x="804" y="186"/>
                  </a:lnTo>
                  <a:lnTo>
                    <a:pt x="792" y="198"/>
                  </a:lnTo>
                  <a:lnTo>
                    <a:pt x="798" y="204"/>
                  </a:lnTo>
                  <a:lnTo>
                    <a:pt x="804" y="216"/>
                  </a:lnTo>
                  <a:lnTo>
                    <a:pt x="810" y="222"/>
                  </a:lnTo>
                  <a:lnTo>
                    <a:pt x="810" y="234"/>
                  </a:lnTo>
                  <a:lnTo>
                    <a:pt x="798" y="246"/>
                  </a:lnTo>
                  <a:lnTo>
                    <a:pt x="786" y="246"/>
                  </a:lnTo>
                  <a:lnTo>
                    <a:pt x="774" y="252"/>
                  </a:lnTo>
                  <a:lnTo>
                    <a:pt x="762" y="252"/>
                  </a:lnTo>
                  <a:lnTo>
                    <a:pt x="792" y="282"/>
                  </a:lnTo>
                  <a:lnTo>
                    <a:pt x="816" y="282"/>
                  </a:lnTo>
                  <a:lnTo>
                    <a:pt x="834" y="288"/>
                  </a:lnTo>
                  <a:lnTo>
                    <a:pt x="846" y="294"/>
                  </a:lnTo>
                  <a:lnTo>
                    <a:pt x="870" y="318"/>
                  </a:lnTo>
                  <a:lnTo>
                    <a:pt x="876" y="336"/>
                  </a:lnTo>
                  <a:lnTo>
                    <a:pt x="876" y="348"/>
                  </a:lnTo>
                  <a:lnTo>
                    <a:pt x="870" y="360"/>
                  </a:lnTo>
                  <a:lnTo>
                    <a:pt x="864" y="366"/>
                  </a:lnTo>
                  <a:lnTo>
                    <a:pt x="828" y="366"/>
                  </a:lnTo>
                  <a:lnTo>
                    <a:pt x="816" y="360"/>
                  </a:lnTo>
                  <a:lnTo>
                    <a:pt x="810" y="354"/>
                  </a:lnTo>
                  <a:lnTo>
                    <a:pt x="798" y="354"/>
                  </a:lnTo>
                  <a:lnTo>
                    <a:pt x="792" y="348"/>
                  </a:lnTo>
                  <a:lnTo>
                    <a:pt x="780" y="372"/>
                  </a:lnTo>
                  <a:lnTo>
                    <a:pt x="768" y="372"/>
                  </a:lnTo>
                  <a:lnTo>
                    <a:pt x="756" y="366"/>
                  </a:lnTo>
                  <a:lnTo>
                    <a:pt x="732" y="366"/>
                  </a:lnTo>
                  <a:lnTo>
                    <a:pt x="708" y="354"/>
                  </a:lnTo>
                  <a:lnTo>
                    <a:pt x="702" y="342"/>
                  </a:lnTo>
                  <a:lnTo>
                    <a:pt x="690" y="336"/>
                  </a:lnTo>
                  <a:lnTo>
                    <a:pt x="684" y="330"/>
                  </a:lnTo>
                  <a:lnTo>
                    <a:pt x="672" y="330"/>
                  </a:lnTo>
                  <a:lnTo>
                    <a:pt x="666" y="336"/>
                  </a:lnTo>
                  <a:lnTo>
                    <a:pt x="654" y="342"/>
                  </a:lnTo>
                  <a:lnTo>
                    <a:pt x="636" y="348"/>
                  </a:lnTo>
                  <a:lnTo>
                    <a:pt x="624" y="348"/>
                  </a:lnTo>
                  <a:lnTo>
                    <a:pt x="588" y="330"/>
                  </a:lnTo>
                  <a:lnTo>
                    <a:pt x="582" y="330"/>
                  </a:lnTo>
                  <a:lnTo>
                    <a:pt x="570" y="336"/>
                  </a:lnTo>
                  <a:lnTo>
                    <a:pt x="558" y="348"/>
                  </a:lnTo>
                  <a:lnTo>
                    <a:pt x="546" y="354"/>
                  </a:lnTo>
                  <a:lnTo>
                    <a:pt x="540" y="366"/>
                  </a:lnTo>
                  <a:lnTo>
                    <a:pt x="534" y="372"/>
                  </a:lnTo>
                  <a:lnTo>
                    <a:pt x="462" y="336"/>
                  </a:lnTo>
                  <a:lnTo>
                    <a:pt x="450" y="336"/>
                  </a:lnTo>
                  <a:lnTo>
                    <a:pt x="450" y="342"/>
                  </a:lnTo>
                  <a:lnTo>
                    <a:pt x="462" y="354"/>
                  </a:lnTo>
                  <a:lnTo>
                    <a:pt x="462" y="372"/>
                  </a:lnTo>
                  <a:lnTo>
                    <a:pt x="450" y="372"/>
                  </a:lnTo>
                  <a:lnTo>
                    <a:pt x="438" y="360"/>
                  </a:lnTo>
                  <a:lnTo>
                    <a:pt x="438" y="354"/>
                  </a:lnTo>
                  <a:lnTo>
                    <a:pt x="426" y="324"/>
                  </a:lnTo>
                  <a:lnTo>
                    <a:pt x="390" y="324"/>
                  </a:lnTo>
                  <a:lnTo>
                    <a:pt x="384" y="312"/>
                  </a:lnTo>
                  <a:lnTo>
                    <a:pt x="384" y="306"/>
                  </a:lnTo>
                  <a:lnTo>
                    <a:pt x="378" y="300"/>
                  </a:lnTo>
                  <a:lnTo>
                    <a:pt x="318" y="300"/>
                  </a:lnTo>
                  <a:lnTo>
                    <a:pt x="312" y="288"/>
                  </a:lnTo>
                  <a:lnTo>
                    <a:pt x="306" y="282"/>
                  </a:lnTo>
                  <a:lnTo>
                    <a:pt x="288" y="282"/>
                  </a:lnTo>
                  <a:lnTo>
                    <a:pt x="276" y="288"/>
                  </a:lnTo>
                  <a:lnTo>
                    <a:pt x="264" y="300"/>
                  </a:lnTo>
                  <a:lnTo>
                    <a:pt x="234" y="300"/>
                  </a:lnTo>
                  <a:lnTo>
                    <a:pt x="228" y="294"/>
                  </a:lnTo>
                  <a:lnTo>
                    <a:pt x="228" y="288"/>
                  </a:lnTo>
                  <a:lnTo>
                    <a:pt x="222" y="288"/>
                  </a:lnTo>
                  <a:lnTo>
                    <a:pt x="210" y="282"/>
                  </a:lnTo>
                  <a:lnTo>
                    <a:pt x="180" y="282"/>
                  </a:lnTo>
                  <a:lnTo>
                    <a:pt x="180" y="288"/>
                  </a:lnTo>
                  <a:lnTo>
                    <a:pt x="186" y="294"/>
                  </a:lnTo>
                  <a:lnTo>
                    <a:pt x="186" y="312"/>
                  </a:lnTo>
                  <a:lnTo>
                    <a:pt x="174" y="324"/>
                  </a:lnTo>
                  <a:lnTo>
                    <a:pt x="162" y="330"/>
                  </a:lnTo>
                  <a:lnTo>
                    <a:pt x="150" y="330"/>
                  </a:lnTo>
                  <a:lnTo>
                    <a:pt x="138" y="336"/>
                  </a:lnTo>
                  <a:lnTo>
                    <a:pt x="132" y="336"/>
                  </a:lnTo>
                  <a:lnTo>
                    <a:pt x="132" y="360"/>
                  </a:lnTo>
                  <a:lnTo>
                    <a:pt x="102" y="372"/>
                  </a:lnTo>
                  <a:lnTo>
                    <a:pt x="114" y="384"/>
                  </a:lnTo>
                  <a:lnTo>
                    <a:pt x="120" y="396"/>
                  </a:lnTo>
                  <a:lnTo>
                    <a:pt x="114" y="402"/>
                  </a:lnTo>
                  <a:lnTo>
                    <a:pt x="108" y="414"/>
                  </a:lnTo>
                  <a:lnTo>
                    <a:pt x="102" y="420"/>
                  </a:lnTo>
                  <a:lnTo>
                    <a:pt x="90" y="420"/>
                  </a:lnTo>
                  <a:lnTo>
                    <a:pt x="78" y="414"/>
                  </a:lnTo>
                  <a:lnTo>
                    <a:pt x="72" y="402"/>
                  </a:lnTo>
                  <a:lnTo>
                    <a:pt x="60" y="396"/>
                  </a:lnTo>
                  <a:lnTo>
                    <a:pt x="48" y="384"/>
                  </a:lnTo>
                  <a:lnTo>
                    <a:pt x="36" y="378"/>
                  </a:lnTo>
                  <a:lnTo>
                    <a:pt x="24" y="378"/>
                  </a:lnTo>
                  <a:lnTo>
                    <a:pt x="18" y="384"/>
                  </a:lnTo>
                  <a:lnTo>
                    <a:pt x="18" y="396"/>
                  </a:lnTo>
                  <a:lnTo>
                    <a:pt x="24" y="402"/>
                  </a:lnTo>
                  <a:lnTo>
                    <a:pt x="24" y="426"/>
                  </a:lnTo>
                  <a:lnTo>
                    <a:pt x="0" y="426"/>
                  </a:lnTo>
                  <a:lnTo>
                    <a:pt x="6" y="462"/>
                  </a:lnTo>
                  <a:lnTo>
                    <a:pt x="12" y="468"/>
                  </a:lnTo>
                  <a:lnTo>
                    <a:pt x="12" y="492"/>
                  </a:lnTo>
                  <a:lnTo>
                    <a:pt x="0" y="516"/>
                  </a:lnTo>
                  <a:lnTo>
                    <a:pt x="0" y="546"/>
                  </a:lnTo>
                  <a:lnTo>
                    <a:pt x="6" y="546"/>
                  </a:lnTo>
                  <a:lnTo>
                    <a:pt x="12" y="552"/>
                  </a:lnTo>
                  <a:lnTo>
                    <a:pt x="36" y="552"/>
                  </a:lnTo>
                  <a:lnTo>
                    <a:pt x="42" y="558"/>
                  </a:lnTo>
                  <a:lnTo>
                    <a:pt x="42" y="588"/>
                  </a:lnTo>
                  <a:lnTo>
                    <a:pt x="48" y="594"/>
                  </a:lnTo>
                  <a:lnTo>
                    <a:pt x="90" y="594"/>
                  </a:lnTo>
                  <a:lnTo>
                    <a:pt x="102" y="588"/>
                  </a:lnTo>
                  <a:lnTo>
                    <a:pt x="114" y="588"/>
                  </a:lnTo>
                  <a:lnTo>
                    <a:pt x="162" y="636"/>
                  </a:lnTo>
                  <a:lnTo>
                    <a:pt x="168" y="648"/>
                  </a:lnTo>
                  <a:lnTo>
                    <a:pt x="180" y="660"/>
                  </a:lnTo>
                  <a:lnTo>
                    <a:pt x="180" y="672"/>
                  </a:lnTo>
                  <a:lnTo>
                    <a:pt x="144" y="672"/>
                  </a:lnTo>
                  <a:lnTo>
                    <a:pt x="144" y="678"/>
                  </a:lnTo>
                  <a:lnTo>
                    <a:pt x="156" y="690"/>
                  </a:lnTo>
                  <a:lnTo>
                    <a:pt x="174" y="696"/>
                  </a:lnTo>
                  <a:lnTo>
                    <a:pt x="186" y="696"/>
                  </a:lnTo>
                  <a:lnTo>
                    <a:pt x="192" y="702"/>
                  </a:lnTo>
                  <a:lnTo>
                    <a:pt x="198" y="702"/>
                  </a:lnTo>
                  <a:lnTo>
                    <a:pt x="204" y="690"/>
                  </a:lnTo>
                  <a:lnTo>
                    <a:pt x="222" y="690"/>
                  </a:lnTo>
                  <a:lnTo>
                    <a:pt x="228" y="684"/>
                  </a:lnTo>
                  <a:lnTo>
                    <a:pt x="246" y="672"/>
                  </a:lnTo>
                  <a:lnTo>
                    <a:pt x="306" y="648"/>
                  </a:lnTo>
                  <a:lnTo>
                    <a:pt x="324" y="642"/>
                  </a:lnTo>
                  <a:lnTo>
                    <a:pt x="336" y="648"/>
                  </a:lnTo>
                  <a:lnTo>
                    <a:pt x="342" y="654"/>
                  </a:lnTo>
                  <a:lnTo>
                    <a:pt x="360" y="666"/>
                  </a:lnTo>
                  <a:lnTo>
                    <a:pt x="366" y="672"/>
                  </a:lnTo>
                  <a:lnTo>
                    <a:pt x="384" y="672"/>
                  </a:lnTo>
                  <a:lnTo>
                    <a:pt x="390" y="666"/>
                  </a:lnTo>
                  <a:lnTo>
                    <a:pt x="402" y="666"/>
                  </a:lnTo>
                  <a:lnTo>
                    <a:pt x="408" y="660"/>
                  </a:lnTo>
                  <a:lnTo>
                    <a:pt x="414" y="666"/>
                  </a:lnTo>
                  <a:lnTo>
                    <a:pt x="426" y="672"/>
                  </a:lnTo>
                  <a:lnTo>
                    <a:pt x="450" y="696"/>
                  </a:lnTo>
                  <a:lnTo>
                    <a:pt x="450" y="726"/>
                  </a:lnTo>
                  <a:lnTo>
                    <a:pt x="444" y="732"/>
                  </a:lnTo>
                  <a:lnTo>
                    <a:pt x="444" y="738"/>
                  </a:lnTo>
                  <a:lnTo>
                    <a:pt x="438" y="744"/>
                  </a:lnTo>
                  <a:lnTo>
                    <a:pt x="438" y="750"/>
                  </a:lnTo>
                  <a:lnTo>
                    <a:pt x="444" y="756"/>
                  </a:lnTo>
                  <a:lnTo>
                    <a:pt x="450" y="768"/>
                  </a:lnTo>
                  <a:lnTo>
                    <a:pt x="462" y="774"/>
                  </a:lnTo>
                  <a:lnTo>
                    <a:pt x="474" y="786"/>
                  </a:lnTo>
                  <a:lnTo>
                    <a:pt x="486" y="786"/>
                  </a:lnTo>
                  <a:lnTo>
                    <a:pt x="504" y="768"/>
                  </a:lnTo>
                  <a:lnTo>
                    <a:pt x="516" y="762"/>
                  </a:lnTo>
                  <a:lnTo>
                    <a:pt x="528" y="762"/>
                  </a:lnTo>
                  <a:lnTo>
                    <a:pt x="528" y="792"/>
                  </a:lnTo>
                  <a:lnTo>
                    <a:pt x="546" y="810"/>
                  </a:lnTo>
                  <a:lnTo>
                    <a:pt x="510" y="816"/>
                  </a:lnTo>
                  <a:lnTo>
                    <a:pt x="510" y="828"/>
                  </a:lnTo>
                  <a:lnTo>
                    <a:pt x="504" y="834"/>
                  </a:lnTo>
                  <a:lnTo>
                    <a:pt x="498" y="834"/>
                  </a:lnTo>
                  <a:lnTo>
                    <a:pt x="486" y="822"/>
                  </a:lnTo>
                  <a:lnTo>
                    <a:pt x="486" y="816"/>
                  </a:lnTo>
                  <a:lnTo>
                    <a:pt x="498" y="804"/>
                  </a:lnTo>
                  <a:lnTo>
                    <a:pt x="504" y="804"/>
                  </a:lnTo>
                  <a:lnTo>
                    <a:pt x="510" y="798"/>
                  </a:lnTo>
                  <a:lnTo>
                    <a:pt x="480" y="798"/>
                  </a:lnTo>
                  <a:lnTo>
                    <a:pt x="462" y="792"/>
                  </a:lnTo>
                  <a:lnTo>
                    <a:pt x="450" y="792"/>
                  </a:lnTo>
                  <a:lnTo>
                    <a:pt x="432" y="786"/>
                  </a:lnTo>
                  <a:lnTo>
                    <a:pt x="408" y="786"/>
                  </a:lnTo>
                  <a:lnTo>
                    <a:pt x="390" y="780"/>
                  </a:lnTo>
                  <a:lnTo>
                    <a:pt x="372" y="780"/>
                  </a:lnTo>
                  <a:lnTo>
                    <a:pt x="360" y="774"/>
                  </a:lnTo>
                  <a:lnTo>
                    <a:pt x="348" y="774"/>
                  </a:lnTo>
                  <a:lnTo>
                    <a:pt x="360" y="804"/>
                  </a:lnTo>
                  <a:lnTo>
                    <a:pt x="342" y="804"/>
                  </a:lnTo>
                  <a:lnTo>
                    <a:pt x="330" y="816"/>
                  </a:lnTo>
                  <a:lnTo>
                    <a:pt x="330" y="822"/>
                  </a:lnTo>
                  <a:lnTo>
                    <a:pt x="336" y="828"/>
                  </a:lnTo>
                  <a:lnTo>
                    <a:pt x="348" y="834"/>
                  </a:lnTo>
                  <a:lnTo>
                    <a:pt x="354" y="840"/>
                  </a:lnTo>
                  <a:lnTo>
                    <a:pt x="366" y="840"/>
                  </a:lnTo>
                  <a:lnTo>
                    <a:pt x="372" y="846"/>
                  </a:lnTo>
                  <a:lnTo>
                    <a:pt x="372" y="852"/>
                  </a:lnTo>
                  <a:lnTo>
                    <a:pt x="360" y="852"/>
                  </a:lnTo>
                  <a:lnTo>
                    <a:pt x="348" y="846"/>
                  </a:lnTo>
                  <a:lnTo>
                    <a:pt x="336" y="846"/>
                  </a:lnTo>
                  <a:lnTo>
                    <a:pt x="324" y="840"/>
                  </a:lnTo>
                  <a:lnTo>
                    <a:pt x="306" y="834"/>
                  </a:lnTo>
                  <a:lnTo>
                    <a:pt x="300" y="834"/>
                  </a:lnTo>
                  <a:lnTo>
                    <a:pt x="294" y="840"/>
                  </a:lnTo>
                  <a:lnTo>
                    <a:pt x="294" y="846"/>
                  </a:lnTo>
                  <a:lnTo>
                    <a:pt x="306" y="858"/>
                  </a:lnTo>
                  <a:lnTo>
                    <a:pt x="318" y="864"/>
                  </a:lnTo>
                  <a:lnTo>
                    <a:pt x="324" y="870"/>
                  </a:lnTo>
                  <a:lnTo>
                    <a:pt x="336" y="870"/>
                  </a:lnTo>
                  <a:lnTo>
                    <a:pt x="336" y="882"/>
                  </a:lnTo>
                  <a:lnTo>
                    <a:pt x="342" y="894"/>
                  </a:lnTo>
                  <a:lnTo>
                    <a:pt x="366" y="918"/>
                  </a:lnTo>
                  <a:lnTo>
                    <a:pt x="372" y="930"/>
                  </a:lnTo>
                  <a:lnTo>
                    <a:pt x="372" y="954"/>
                  </a:lnTo>
                  <a:lnTo>
                    <a:pt x="408" y="960"/>
                  </a:lnTo>
                  <a:lnTo>
                    <a:pt x="414" y="978"/>
                  </a:lnTo>
                  <a:lnTo>
                    <a:pt x="444" y="978"/>
                  </a:lnTo>
                  <a:lnTo>
                    <a:pt x="480" y="996"/>
                  </a:lnTo>
                  <a:lnTo>
                    <a:pt x="486" y="1002"/>
                  </a:lnTo>
                  <a:lnTo>
                    <a:pt x="486" y="1014"/>
                  </a:lnTo>
                  <a:lnTo>
                    <a:pt x="480" y="1020"/>
                  </a:lnTo>
                  <a:lnTo>
                    <a:pt x="468" y="1026"/>
                  </a:lnTo>
                  <a:lnTo>
                    <a:pt x="462" y="1038"/>
                  </a:lnTo>
                  <a:lnTo>
                    <a:pt x="462" y="1056"/>
                  </a:lnTo>
                  <a:lnTo>
                    <a:pt x="468" y="1062"/>
                  </a:lnTo>
                  <a:lnTo>
                    <a:pt x="492" y="1062"/>
                  </a:lnTo>
                  <a:lnTo>
                    <a:pt x="498" y="1056"/>
                  </a:lnTo>
                  <a:lnTo>
                    <a:pt x="504" y="1038"/>
                  </a:lnTo>
                  <a:lnTo>
                    <a:pt x="510" y="1026"/>
                  </a:lnTo>
                  <a:lnTo>
                    <a:pt x="516" y="1020"/>
                  </a:lnTo>
                  <a:lnTo>
                    <a:pt x="528" y="1020"/>
                  </a:lnTo>
                  <a:lnTo>
                    <a:pt x="546" y="1026"/>
                  </a:lnTo>
                  <a:lnTo>
                    <a:pt x="546" y="1020"/>
                  </a:lnTo>
                  <a:lnTo>
                    <a:pt x="552" y="1014"/>
                  </a:lnTo>
                  <a:lnTo>
                    <a:pt x="570" y="1014"/>
                  </a:lnTo>
                  <a:lnTo>
                    <a:pt x="594" y="1026"/>
                  </a:lnTo>
                  <a:lnTo>
                    <a:pt x="606" y="1026"/>
                  </a:lnTo>
                  <a:lnTo>
                    <a:pt x="618" y="1038"/>
                  </a:lnTo>
                  <a:lnTo>
                    <a:pt x="630" y="1044"/>
                  </a:lnTo>
                  <a:lnTo>
                    <a:pt x="636" y="1056"/>
                  </a:lnTo>
                  <a:lnTo>
                    <a:pt x="642" y="1062"/>
                  </a:lnTo>
                  <a:lnTo>
                    <a:pt x="648" y="1074"/>
                  </a:lnTo>
                  <a:lnTo>
                    <a:pt x="672" y="1098"/>
                  </a:lnTo>
                  <a:lnTo>
                    <a:pt x="684" y="1104"/>
                  </a:lnTo>
                  <a:lnTo>
                    <a:pt x="690" y="1110"/>
                  </a:lnTo>
                  <a:lnTo>
                    <a:pt x="696" y="1104"/>
                  </a:lnTo>
                  <a:lnTo>
                    <a:pt x="696" y="1098"/>
                  </a:lnTo>
                  <a:lnTo>
                    <a:pt x="702" y="1092"/>
                  </a:lnTo>
                  <a:lnTo>
                    <a:pt x="654" y="810"/>
                  </a:lnTo>
                  <a:lnTo>
                    <a:pt x="798" y="768"/>
                  </a:lnTo>
                  <a:lnTo>
                    <a:pt x="804" y="774"/>
                  </a:lnTo>
                  <a:lnTo>
                    <a:pt x="804" y="762"/>
                  </a:lnTo>
                  <a:lnTo>
                    <a:pt x="810" y="756"/>
                  </a:lnTo>
                  <a:lnTo>
                    <a:pt x="810" y="750"/>
                  </a:lnTo>
                  <a:lnTo>
                    <a:pt x="816" y="738"/>
                  </a:lnTo>
                  <a:lnTo>
                    <a:pt x="816" y="732"/>
                  </a:lnTo>
                  <a:lnTo>
                    <a:pt x="822" y="726"/>
                  </a:lnTo>
                  <a:lnTo>
                    <a:pt x="846" y="726"/>
                  </a:lnTo>
                  <a:lnTo>
                    <a:pt x="852" y="750"/>
                  </a:lnTo>
                  <a:lnTo>
                    <a:pt x="864" y="744"/>
                  </a:lnTo>
                  <a:lnTo>
                    <a:pt x="870" y="744"/>
                  </a:lnTo>
                  <a:lnTo>
                    <a:pt x="876" y="738"/>
                  </a:lnTo>
                  <a:lnTo>
                    <a:pt x="876" y="732"/>
                  </a:lnTo>
                  <a:lnTo>
                    <a:pt x="852" y="708"/>
                  </a:lnTo>
                  <a:lnTo>
                    <a:pt x="870" y="708"/>
                  </a:lnTo>
                  <a:lnTo>
                    <a:pt x="882" y="720"/>
                  </a:lnTo>
                  <a:lnTo>
                    <a:pt x="936" y="720"/>
                  </a:lnTo>
                  <a:lnTo>
                    <a:pt x="924" y="708"/>
                  </a:lnTo>
                  <a:lnTo>
                    <a:pt x="918" y="708"/>
                  </a:lnTo>
                  <a:lnTo>
                    <a:pt x="906" y="696"/>
                  </a:lnTo>
                  <a:lnTo>
                    <a:pt x="882" y="696"/>
                  </a:lnTo>
                  <a:lnTo>
                    <a:pt x="876" y="690"/>
                  </a:lnTo>
                  <a:lnTo>
                    <a:pt x="876" y="684"/>
                  </a:lnTo>
                  <a:lnTo>
                    <a:pt x="882" y="678"/>
                  </a:lnTo>
                  <a:lnTo>
                    <a:pt x="906" y="678"/>
                  </a:lnTo>
                  <a:lnTo>
                    <a:pt x="924" y="666"/>
                  </a:lnTo>
                  <a:lnTo>
                    <a:pt x="930" y="672"/>
                  </a:lnTo>
                  <a:lnTo>
                    <a:pt x="936" y="684"/>
                  </a:lnTo>
                  <a:lnTo>
                    <a:pt x="942" y="690"/>
                  </a:lnTo>
                  <a:lnTo>
                    <a:pt x="948" y="690"/>
                  </a:lnTo>
                  <a:lnTo>
                    <a:pt x="954" y="684"/>
                  </a:lnTo>
                  <a:lnTo>
                    <a:pt x="960" y="690"/>
                  </a:lnTo>
                  <a:lnTo>
                    <a:pt x="966" y="702"/>
                  </a:lnTo>
                  <a:lnTo>
                    <a:pt x="966" y="708"/>
                  </a:lnTo>
                  <a:lnTo>
                    <a:pt x="960" y="714"/>
                  </a:lnTo>
                  <a:lnTo>
                    <a:pt x="954" y="714"/>
                  </a:lnTo>
                  <a:lnTo>
                    <a:pt x="942" y="720"/>
                  </a:lnTo>
                  <a:lnTo>
                    <a:pt x="924" y="738"/>
                  </a:lnTo>
                  <a:lnTo>
                    <a:pt x="888" y="738"/>
                  </a:lnTo>
                  <a:lnTo>
                    <a:pt x="882" y="744"/>
                  </a:lnTo>
                  <a:lnTo>
                    <a:pt x="882" y="756"/>
                  </a:lnTo>
                  <a:lnTo>
                    <a:pt x="888" y="762"/>
                  </a:lnTo>
                  <a:lnTo>
                    <a:pt x="900" y="762"/>
                  </a:lnTo>
                  <a:lnTo>
                    <a:pt x="906" y="768"/>
                  </a:lnTo>
                  <a:lnTo>
                    <a:pt x="918" y="768"/>
                  </a:lnTo>
                  <a:lnTo>
                    <a:pt x="918" y="786"/>
                  </a:lnTo>
                  <a:lnTo>
                    <a:pt x="912" y="798"/>
                  </a:lnTo>
                  <a:lnTo>
                    <a:pt x="912" y="816"/>
                  </a:lnTo>
                  <a:lnTo>
                    <a:pt x="918" y="822"/>
                  </a:lnTo>
                  <a:lnTo>
                    <a:pt x="984" y="858"/>
                  </a:lnTo>
                  <a:lnTo>
                    <a:pt x="1062" y="930"/>
                  </a:lnTo>
                  <a:lnTo>
                    <a:pt x="1068" y="930"/>
                  </a:lnTo>
                  <a:lnTo>
                    <a:pt x="1074" y="924"/>
                  </a:lnTo>
                  <a:lnTo>
                    <a:pt x="1110" y="924"/>
                  </a:lnTo>
                  <a:lnTo>
                    <a:pt x="1128" y="918"/>
                  </a:lnTo>
                  <a:lnTo>
                    <a:pt x="1188" y="918"/>
                  </a:lnTo>
                  <a:lnTo>
                    <a:pt x="1206" y="924"/>
                  </a:lnTo>
                  <a:lnTo>
                    <a:pt x="1224" y="924"/>
                  </a:lnTo>
                  <a:lnTo>
                    <a:pt x="1230" y="918"/>
                  </a:lnTo>
                  <a:lnTo>
                    <a:pt x="1254" y="906"/>
                  </a:lnTo>
                  <a:lnTo>
                    <a:pt x="1266" y="906"/>
                  </a:lnTo>
                  <a:lnTo>
                    <a:pt x="1272" y="918"/>
                  </a:lnTo>
                  <a:lnTo>
                    <a:pt x="1290" y="936"/>
                  </a:lnTo>
                  <a:lnTo>
                    <a:pt x="1296" y="954"/>
                  </a:lnTo>
                  <a:lnTo>
                    <a:pt x="1308" y="960"/>
                  </a:lnTo>
                  <a:lnTo>
                    <a:pt x="1314" y="972"/>
                  </a:lnTo>
                  <a:lnTo>
                    <a:pt x="1344" y="972"/>
                  </a:lnTo>
                  <a:lnTo>
                    <a:pt x="1344" y="984"/>
                  </a:lnTo>
                  <a:lnTo>
                    <a:pt x="1350" y="1002"/>
                  </a:lnTo>
                  <a:lnTo>
                    <a:pt x="1350" y="1044"/>
                  </a:lnTo>
                  <a:lnTo>
                    <a:pt x="1356" y="1050"/>
                  </a:lnTo>
                  <a:lnTo>
                    <a:pt x="1362" y="1050"/>
                  </a:lnTo>
                  <a:lnTo>
                    <a:pt x="1368" y="1044"/>
                  </a:lnTo>
                  <a:lnTo>
                    <a:pt x="1380" y="1044"/>
                  </a:lnTo>
                  <a:lnTo>
                    <a:pt x="1386" y="1050"/>
                  </a:lnTo>
                  <a:lnTo>
                    <a:pt x="1416" y="1110"/>
                  </a:lnTo>
                  <a:lnTo>
                    <a:pt x="1494" y="1110"/>
                  </a:lnTo>
                  <a:lnTo>
                    <a:pt x="1512" y="1116"/>
                  </a:lnTo>
                  <a:lnTo>
                    <a:pt x="1512" y="1134"/>
                  </a:lnTo>
                  <a:lnTo>
                    <a:pt x="1506" y="1140"/>
                  </a:lnTo>
                  <a:lnTo>
                    <a:pt x="1506" y="1152"/>
                  </a:lnTo>
                  <a:lnTo>
                    <a:pt x="1512" y="1152"/>
                  </a:lnTo>
                  <a:lnTo>
                    <a:pt x="1524" y="1158"/>
                  </a:lnTo>
                  <a:lnTo>
                    <a:pt x="1536" y="1158"/>
                  </a:lnTo>
                  <a:lnTo>
                    <a:pt x="1542" y="1164"/>
                  </a:lnTo>
                  <a:lnTo>
                    <a:pt x="1542" y="1152"/>
                  </a:lnTo>
                  <a:lnTo>
                    <a:pt x="1536" y="1146"/>
                  </a:lnTo>
                  <a:lnTo>
                    <a:pt x="1536" y="1134"/>
                  </a:lnTo>
                  <a:lnTo>
                    <a:pt x="1548" y="1122"/>
                  </a:lnTo>
                  <a:lnTo>
                    <a:pt x="1560" y="1116"/>
                  </a:lnTo>
                  <a:lnTo>
                    <a:pt x="1566" y="1110"/>
                  </a:lnTo>
                  <a:lnTo>
                    <a:pt x="1572" y="1110"/>
                  </a:lnTo>
                  <a:lnTo>
                    <a:pt x="1572" y="1092"/>
                  </a:lnTo>
                  <a:lnTo>
                    <a:pt x="1584" y="1080"/>
                  </a:lnTo>
                  <a:lnTo>
                    <a:pt x="1596" y="1074"/>
                  </a:lnTo>
                  <a:lnTo>
                    <a:pt x="1608" y="1074"/>
                  </a:lnTo>
                  <a:lnTo>
                    <a:pt x="1614" y="1068"/>
                  </a:lnTo>
                  <a:lnTo>
                    <a:pt x="1620" y="1068"/>
                  </a:lnTo>
                  <a:lnTo>
                    <a:pt x="1632" y="1044"/>
                  </a:lnTo>
                  <a:lnTo>
                    <a:pt x="1656" y="1044"/>
                  </a:lnTo>
                  <a:lnTo>
                    <a:pt x="1686" y="1026"/>
                  </a:lnTo>
                  <a:lnTo>
                    <a:pt x="1662" y="1026"/>
                  </a:lnTo>
                  <a:lnTo>
                    <a:pt x="1662" y="1008"/>
                  </a:lnTo>
                  <a:lnTo>
                    <a:pt x="1668" y="996"/>
                  </a:lnTo>
                  <a:lnTo>
                    <a:pt x="1686" y="978"/>
                  </a:lnTo>
                  <a:lnTo>
                    <a:pt x="1716" y="978"/>
                  </a:lnTo>
                  <a:lnTo>
                    <a:pt x="1728" y="984"/>
                  </a:lnTo>
                  <a:lnTo>
                    <a:pt x="1746" y="990"/>
                  </a:lnTo>
                  <a:lnTo>
                    <a:pt x="1782" y="1008"/>
                  </a:lnTo>
                  <a:lnTo>
                    <a:pt x="1812" y="1008"/>
                  </a:lnTo>
                  <a:lnTo>
                    <a:pt x="1830" y="1014"/>
                  </a:lnTo>
                  <a:lnTo>
                    <a:pt x="1830" y="1002"/>
                  </a:lnTo>
                  <a:lnTo>
                    <a:pt x="1824" y="990"/>
                  </a:lnTo>
                  <a:lnTo>
                    <a:pt x="1824" y="960"/>
                  </a:lnTo>
                  <a:lnTo>
                    <a:pt x="1830" y="954"/>
                  </a:lnTo>
                  <a:lnTo>
                    <a:pt x="1872" y="954"/>
                  </a:lnTo>
                  <a:lnTo>
                    <a:pt x="1884" y="960"/>
                  </a:lnTo>
                  <a:lnTo>
                    <a:pt x="1890" y="972"/>
                  </a:lnTo>
                  <a:lnTo>
                    <a:pt x="1914" y="972"/>
                  </a:lnTo>
                  <a:lnTo>
                    <a:pt x="1926" y="978"/>
                  </a:lnTo>
                  <a:lnTo>
                    <a:pt x="1944" y="978"/>
                  </a:lnTo>
                  <a:lnTo>
                    <a:pt x="1962" y="972"/>
                  </a:lnTo>
                  <a:lnTo>
                    <a:pt x="2082" y="972"/>
                  </a:lnTo>
                  <a:lnTo>
                    <a:pt x="2094" y="978"/>
                  </a:lnTo>
                  <a:lnTo>
                    <a:pt x="2106" y="978"/>
                  </a:lnTo>
                  <a:lnTo>
                    <a:pt x="2154" y="972"/>
                  </a:lnTo>
                  <a:lnTo>
                    <a:pt x="2166" y="984"/>
                  </a:lnTo>
                  <a:lnTo>
                    <a:pt x="2184" y="984"/>
                  </a:lnTo>
                  <a:lnTo>
                    <a:pt x="2208" y="1014"/>
                  </a:lnTo>
                  <a:lnTo>
                    <a:pt x="2250" y="1014"/>
                  </a:lnTo>
                  <a:lnTo>
                    <a:pt x="2268" y="1020"/>
                  </a:lnTo>
                  <a:lnTo>
                    <a:pt x="2262" y="1014"/>
                  </a:lnTo>
                  <a:lnTo>
                    <a:pt x="2262" y="1002"/>
                  </a:lnTo>
                  <a:lnTo>
                    <a:pt x="2256" y="996"/>
                  </a:lnTo>
                  <a:lnTo>
                    <a:pt x="2256" y="984"/>
                  </a:lnTo>
                  <a:lnTo>
                    <a:pt x="2280" y="984"/>
                  </a:lnTo>
                  <a:lnTo>
                    <a:pt x="2262" y="966"/>
                  </a:lnTo>
                  <a:lnTo>
                    <a:pt x="2262" y="960"/>
                  </a:lnTo>
                  <a:lnTo>
                    <a:pt x="2268" y="954"/>
                  </a:lnTo>
                  <a:lnTo>
                    <a:pt x="2286" y="954"/>
                  </a:lnTo>
                  <a:lnTo>
                    <a:pt x="2286" y="942"/>
                  </a:lnTo>
                  <a:lnTo>
                    <a:pt x="2274" y="936"/>
                  </a:lnTo>
                  <a:lnTo>
                    <a:pt x="2268" y="924"/>
                  </a:lnTo>
                  <a:lnTo>
                    <a:pt x="2226" y="882"/>
                  </a:lnTo>
                  <a:lnTo>
                    <a:pt x="2214" y="858"/>
                  </a:lnTo>
                  <a:lnTo>
                    <a:pt x="2214" y="828"/>
                  </a:lnTo>
                  <a:lnTo>
                    <a:pt x="2196" y="828"/>
                  </a:lnTo>
                  <a:lnTo>
                    <a:pt x="2184" y="822"/>
                  </a:lnTo>
                  <a:lnTo>
                    <a:pt x="2178" y="816"/>
                  </a:lnTo>
                  <a:lnTo>
                    <a:pt x="2178" y="810"/>
                  </a:lnTo>
                  <a:lnTo>
                    <a:pt x="2184" y="804"/>
                  </a:lnTo>
                  <a:lnTo>
                    <a:pt x="2196" y="798"/>
                  </a:lnTo>
                  <a:lnTo>
                    <a:pt x="2208" y="798"/>
                  </a:lnTo>
                  <a:lnTo>
                    <a:pt x="2220" y="792"/>
                  </a:lnTo>
                  <a:lnTo>
                    <a:pt x="2232" y="792"/>
                  </a:lnTo>
                  <a:lnTo>
                    <a:pt x="2268" y="774"/>
                  </a:lnTo>
                  <a:lnTo>
                    <a:pt x="2280" y="774"/>
                  </a:lnTo>
                  <a:lnTo>
                    <a:pt x="2286" y="780"/>
                  </a:lnTo>
                  <a:lnTo>
                    <a:pt x="2292" y="792"/>
                  </a:lnTo>
                  <a:lnTo>
                    <a:pt x="2298" y="798"/>
                  </a:lnTo>
                  <a:lnTo>
                    <a:pt x="2316" y="786"/>
                  </a:lnTo>
                  <a:lnTo>
                    <a:pt x="2328" y="798"/>
                  </a:lnTo>
                  <a:lnTo>
                    <a:pt x="2334" y="798"/>
                  </a:lnTo>
                  <a:lnTo>
                    <a:pt x="2340" y="792"/>
                  </a:lnTo>
                  <a:lnTo>
                    <a:pt x="2340" y="780"/>
                  </a:lnTo>
                  <a:lnTo>
                    <a:pt x="2334" y="774"/>
                  </a:lnTo>
                  <a:lnTo>
                    <a:pt x="2328" y="774"/>
                  </a:lnTo>
                  <a:lnTo>
                    <a:pt x="2322" y="768"/>
                  </a:lnTo>
                  <a:lnTo>
                    <a:pt x="2316" y="768"/>
                  </a:lnTo>
                  <a:lnTo>
                    <a:pt x="2316" y="630"/>
                  </a:lnTo>
                  <a:lnTo>
                    <a:pt x="2328" y="630"/>
                  </a:lnTo>
                  <a:lnTo>
                    <a:pt x="2340" y="636"/>
                  </a:lnTo>
                  <a:lnTo>
                    <a:pt x="2352" y="636"/>
                  </a:lnTo>
                  <a:lnTo>
                    <a:pt x="2376" y="648"/>
                  </a:lnTo>
                  <a:lnTo>
                    <a:pt x="2424" y="648"/>
                  </a:lnTo>
                  <a:lnTo>
                    <a:pt x="2436" y="660"/>
                  </a:lnTo>
                  <a:lnTo>
                    <a:pt x="2454" y="642"/>
                  </a:lnTo>
                  <a:lnTo>
                    <a:pt x="2472" y="642"/>
                  </a:lnTo>
                  <a:lnTo>
                    <a:pt x="2478" y="636"/>
                  </a:lnTo>
                  <a:lnTo>
                    <a:pt x="2478" y="618"/>
                  </a:lnTo>
                  <a:lnTo>
                    <a:pt x="2466" y="594"/>
                  </a:lnTo>
                  <a:lnTo>
                    <a:pt x="2454" y="582"/>
                  </a:lnTo>
                  <a:lnTo>
                    <a:pt x="2442" y="558"/>
                  </a:lnTo>
                  <a:lnTo>
                    <a:pt x="2442" y="540"/>
                  </a:lnTo>
                  <a:lnTo>
                    <a:pt x="2454" y="528"/>
                  </a:lnTo>
                  <a:lnTo>
                    <a:pt x="2496" y="528"/>
                  </a:lnTo>
                  <a:lnTo>
                    <a:pt x="2502" y="522"/>
                  </a:lnTo>
                  <a:lnTo>
                    <a:pt x="2502" y="510"/>
                  </a:lnTo>
                  <a:lnTo>
                    <a:pt x="2484" y="492"/>
                  </a:lnTo>
                  <a:close/>
                  <a:moveTo>
                    <a:pt x="2082" y="696"/>
                  </a:moveTo>
                  <a:lnTo>
                    <a:pt x="2046" y="696"/>
                  </a:lnTo>
                  <a:lnTo>
                    <a:pt x="2046" y="702"/>
                  </a:lnTo>
                  <a:lnTo>
                    <a:pt x="2040" y="708"/>
                  </a:lnTo>
                  <a:lnTo>
                    <a:pt x="2028" y="708"/>
                  </a:lnTo>
                  <a:lnTo>
                    <a:pt x="2022" y="702"/>
                  </a:lnTo>
                  <a:lnTo>
                    <a:pt x="2010" y="696"/>
                  </a:lnTo>
                  <a:lnTo>
                    <a:pt x="1980" y="702"/>
                  </a:lnTo>
                  <a:lnTo>
                    <a:pt x="1950" y="696"/>
                  </a:lnTo>
                  <a:lnTo>
                    <a:pt x="1932" y="696"/>
                  </a:lnTo>
                  <a:lnTo>
                    <a:pt x="1908" y="690"/>
                  </a:lnTo>
                  <a:lnTo>
                    <a:pt x="1860" y="690"/>
                  </a:lnTo>
                  <a:lnTo>
                    <a:pt x="1854" y="684"/>
                  </a:lnTo>
                  <a:lnTo>
                    <a:pt x="1854" y="678"/>
                  </a:lnTo>
                  <a:lnTo>
                    <a:pt x="1836" y="696"/>
                  </a:lnTo>
                  <a:lnTo>
                    <a:pt x="1830" y="696"/>
                  </a:lnTo>
                  <a:lnTo>
                    <a:pt x="1824" y="708"/>
                  </a:lnTo>
                  <a:lnTo>
                    <a:pt x="1824" y="714"/>
                  </a:lnTo>
                  <a:lnTo>
                    <a:pt x="1818" y="726"/>
                  </a:lnTo>
                  <a:lnTo>
                    <a:pt x="1812" y="732"/>
                  </a:lnTo>
                  <a:lnTo>
                    <a:pt x="1794" y="732"/>
                  </a:lnTo>
                  <a:lnTo>
                    <a:pt x="1800" y="762"/>
                  </a:lnTo>
                  <a:lnTo>
                    <a:pt x="1788" y="768"/>
                  </a:lnTo>
                  <a:lnTo>
                    <a:pt x="1806" y="786"/>
                  </a:lnTo>
                  <a:lnTo>
                    <a:pt x="1800" y="810"/>
                  </a:lnTo>
                  <a:lnTo>
                    <a:pt x="1794" y="810"/>
                  </a:lnTo>
                  <a:lnTo>
                    <a:pt x="1788" y="798"/>
                  </a:lnTo>
                  <a:lnTo>
                    <a:pt x="1776" y="792"/>
                  </a:lnTo>
                  <a:lnTo>
                    <a:pt x="1770" y="780"/>
                  </a:lnTo>
                  <a:lnTo>
                    <a:pt x="1758" y="774"/>
                  </a:lnTo>
                  <a:lnTo>
                    <a:pt x="1752" y="762"/>
                  </a:lnTo>
                  <a:lnTo>
                    <a:pt x="1752" y="750"/>
                  </a:lnTo>
                  <a:lnTo>
                    <a:pt x="1746" y="732"/>
                  </a:lnTo>
                  <a:lnTo>
                    <a:pt x="1746" y="720"/>
                  </a:lnTo>
                  <a:lnTo>
                    <a:pt x="1764" y="702"/>
                  </a:lnTo>
                  <a:lnTo>
                    <a:pt x="1776" y="702"/>
                  </a:lnTo>
                  <a:lnTo>
                    <a:pt x="1782" y="696"/>
                  </a:lnTo>
                  <a:lnTo>
                    <a:pt x="1788" y="684"/>
                  </a:lnTo>
                  <a:lnTo>
                    <a:pt x="1788" y="678"/>
                  </a:lnTo>
                  <a:lnTo>
                    <a:pt x="1800" y="666"/>
                  </a:lnTo>
                  <a:lnTo>
                    <a:pt x="1818" y="666"/>
                  </a:lnTo>
                  <a:lnTo>
                    <a:pt x="1830" y="672"/>
                  </a:lnTo>
                  <a:lnTo>
                    <a:pt x="1848" y="672"/>
                  </a:lnTo>
                  <a:lnTo>
                    <a:pt x="1854" y="666"/>
                  </a:lnTo>
                  <a:lnTo>
                    <a:pt x="1896" y="666"/>
                  </a:lnTo>
                  <a:lnTo>
                    <a:pt x="1908" y="672"/>
                  </a:lnTo>
                  <a:lnTo>
                    <a:pt x="1914" y="678"/>
                  </a:lnTo>
                  <a:lnTo>
                    <a:pt x="1932" y="678"/>
                  </a:lnTo>
                  <a:lnTo>
                    <a:pt x="1944" y="684"/>
                  </a:lnTo>
                  <a:lnTo>
                    <a:pt x="1974" y="684"/>
                  </a:lnTo>
                  <a:lnTo>
                    <a:pt x="1986" y="672"/>
                  </a:lnTo>
                  <a:lnTo>
                    <a:pt x="2028" y="672"/>
                  </a:lnTo>
                  <a:lnTo>
                    <a:pt x="2034" y="678"/>
                  </a:lnTo>
                  <a:lnTo>
                    <a:pt x="2046" y="678"/>
                  </a:lnTo>
                  <a:lnTo>
                    <a:pt x="2052" y="672"/>
                  </a:lnTo>
                  <a:lnTo>
                    <a:pt x="2064" y="666"/>
                  </a:lnTo>
                  <a:lnTo>
                    <a:pt x="2088" y="666"/>
                  </a:lnTo>
                  <a:lnTo>
                    <a:pt x="2088" y="684"/>
                  </a:lnTo>
                  <a:lnTo>
                    <a:pt x="2082" y="690"/>
                  </a:lnTo>
                  <a:lnTo>
                    <a:pt x="2082" y="696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endParaRPr>
            </a:p>
          </p:txBody>
        </p:sp>
        <p:sp>
          <p:nvSpPr>
            <p:cNvPr id="112" name="Jordan" descr="© INSCALE GmbH, 05.05.2010&#10;http://www.presentationload.com/"/>
            <p:cNvSpPr>
              <a:spLocks/>
            </p:cNvSpPr>
            <p:nvPr/>
          </p:nvSpPr>
          <p:spPr bwMode="gray">
            <a:xfrm>
              <a:off x="5252842" y="3470938"/>
              <a:ext cx="90869" cy="105332"/>
            </a:xfrm>
            <a:custGeom>
              <a:avLst/>
              <a:gdLst>
                <a:gd name="T0" fmla="*/ 2147483647 w 282"/>
                <a:gd name="T1" fmla="*/ 2147483647 h 336"/>
                <a:gd name="T2" fmla="*/ 2147483647 w 282"/>
                <a:gd name="T3" fmla="*/ 2147483647 h 336"/>
                <a:gd name="T4" fmla="*/ 2147483647 w 282"/>
                <a:gd name="T5" fmla="*/ 0 h 336"/>
                <a:gd name="T6" fmla="*/ 2147483647 w 282"/>
                <a:gd name="T7" fmla="*/ 2147483647 h 336"/>
                <a:gd name="T8" fmla="*/ 2147483647 w 282"/>
                <a:gd name="T9" fmla="*/ 2147483647 h 336"/>
                <a:gd name="T10" fmla="*/ 2147483647 w 282"/>
                <a:gd name="T11" fmla="*/ 2147483647 h 336"/>
                <a:gd name="T12" fmla="*/ 2147483647 w 282"/>
                <a:gd name="T13" fmla="*/ 2147483647 h 336"/>
                <a:gd name="T14" fmla="*/ 2147483647 w 282"/>
                <a:gd name="T15" fmla="*/ 2147483647 h 336"/>
                <a:gd name="T16" fmla="*/ 2147483647 w 282"/>
                <a:gd name="T17" fmla="*/ 2147483647 h 336"/>
                <a:gd name="T18" fmla="*/ 2147483647 w 282"/>
                <a:gd name="T19" fmla="*/ 2147483647 h 336"/>
                <a:gd name="T20" fmla="*/ 2147483647 w 282"/>
                <a:gd name="T21" fmla="*/ 2147483647 h 336"/>
                <a:gd name="T22" fmla="*/ 2147483647 w 282"/>
                <a:gd name="T23" fmla="*/ 2147483647 h 336"/>
                <a:gd name="T24" fmla="*/ 2147483647 w 282"/>
                <a:gd name="T25" fmla="*/ 2147483647 h 336"/>
                <a:gd name="T26" fmla="*/ 2147483647 w 282"/>
                <a:gd name="T27" fmla="*/ 2147483647 h 336"/>
                <a:gd name="T28" fmla="*/ 2147483647 w 282"/>
                <a:gd name="T29" fmla="*/ 2147483647 h 336"/>
                <a:gd name="T30" fmla="*/ 2147483647 w 282"/>
                <a:gd name="T31" fmla="*/ 2147483647 h 336"/>
                <a:gd name="T32" fmla="*/ 2147483647 w 282"/>
                <a:gd name="T33" fmla="*/ 2147483647 h 336"/>
                <a:gd name="T34" fmla="*/ 2147483647 w 282"/>
                <a:gd name="T35" fmla="*/ 2147483647 h 336"/>
                <a:gd name="T36" fmla="*/ 2147483647 w 282"/>
                <a:gd name="T37" fmla="*/ 2147483647 h 336"/>
                <a:gd name="T38" fmla="*/ 2147483647 w 282"/>
                <a:gd name="T39" fmla="*/ 2147483647 h 336"/>
                <a:gd name="T40" fmla="*/ 2147483647 w 282"/>
                <a:gd name="T41" fmla="*/ 2147483647 h 336"/>
                <a:gd name="T42" fmla="*/ 2147483647 w 282"/>
                <a:gd name="T43" fmla="*/ 2147483647 h 336"/>
                <a:gd name="T44" fmla="*/ 2147483647 w 282"/>
                <a:gd name="T45" fmla="*/ 2147483647 h 336"/>
                <a:gd name="T46" fmla="*/ 0 w 282"/>
                <a:gd name="T47" fmla="*/ 2147483647 h 336"/>
                <a:gd name="T48" fmla="*/ 0 w 282"/>
                <a:gd name="T49" fmla="*/ 2147483647 h 336"/>
                <a:gd name="T50" fmla="*/ 2147483647 w 282"/>
                <a:gd name="T51" fmla="*/ 2147483647 h 336"/>
                <a:gd name="T52" fmla="*/ 2147483647 w 282"/>
                <a:gd name="T53" fmla="*/ 2147483647 h 336"/>
                <a:gd name="T54" fmla="*/ 2147483647 w 282"/>
                <a:gd name="T55" fmla="*/ 2147483647 h 336"/>
                <a:gd name="T56" fmla="*/ 2147483647 w 282"/>
                <a:gd name="T57" fmla="*/ 2147483647 h 336"/>
                <a:gd name="T58" fmla="*/ 2147483647 w 282"/>
                <a:gd name="T59" fmla="*/ 2147483647 h 336"/>
                <a:gd name="T60" fmla="*/ 2147483647 w 282"/>
                <a:gd name="T61" fmla="*/ 2147483647 h 336"/>
                <a:gd name="T62" fmla="*/ 2147483647 w 282"/>
                <a:gd name="T63" fmla="*/ 2147483647 h 336"/>
                <a:gd name="T64" fmla="*/ 2147483647 w 282"/>
                <a:gd name="T65" fmla="*/ 2147483647 h 336"/>
                <a:gd name="T66" fmla="*/ 2147483647 w 282"/>
                <a:gd name="T67" fmla="*/ 2147483647 h 336"/>
                <a:gd name="T68" fmla="*/ 2147483647 w 282"/>
                <a:gd name="T69" fmla="*/ 2147483647 h 336"/>
                <a:gd name="T70" fmla="*/ 2147483647 w 282"/>
                <a:gd name="T71" fmla="*/ 2147483647 h 336"/>
                <a:gd name="T72" fmla="*/ 2147483647 w 282"/>
                <a:gd name="T73" fmla="*/ 2147483647 h 336"/>
                <a:gd name="T74" fmla="*/ 2147483647 w 282"/>
                <a:gd name="T75" fmla="*/ 2147483647 h 336"/>
                <a:gd name="T76" fmla="*/ 2147483647 w 282"/>
                <a:gd name="T77" fmla="*/ 2147483647 h 336"/>
                <a:gd name="T78" fmla="*/ 2147483647 w 282"/>
                <a:gd name="T79" fmla="*/ 2147483647 h 336"/>
                <a:gd name="T80" fmla="*/ 2147483647 w 282"/>
                <a:gd name="T81" fmla="*/ 2147483647 h 336"/>
                <a:gd name="T82" fmla="*/ 2147483647 w 282"/>
                <a:gd name="T83" fmla="*/ 2147483647 h 336"/>
                <a:gd name="T84" fmla="*/ 2147483647 w 282"/>
                <a:gd name="T85" fmla="*/ 2147483647 h 336"/>
                <a:gd name="T86" fmla="*/ 2147483647 w 282"/>
                <a:gd name="T87" fmla="*/ 2147483647 h 336"/>
                <a:gd name="T88" fmla="*/ 2147483647 w 282"/>
                <a:gd name="T89" fmla="*/ 2147483647 h 336"/>
                <a:gd name="T90" fmla="*/ 2147483647 w 282"/>
                <a:gd name="T91" fmla="*/ 2147483647 h 336"/>
                <a:gd name="T92" fmla="*/ 2147483647 w 282"/>
                <a:gd name="T93" fmla="*/ 2147483647 h 336"/>
                <a:gd name="T94" fmla="*/ 2147483647 w 282"/>
                <a:gd name="T95" fmla="*/ 2147483647 h 336"/>
                <a:gd name="T96" fmla="*/ 2147483647 w 282"/>
                <a:gd name="T97" fmla="*/ 2147483647 h 336"/>
                <a:gd name="T98" fmla="*/ 2147483647 w 282"/>
                <a:gd name="T99" fmla="*/ 2147483647 h 336"/>
                <a:gd name="T100" fmla="*/ 2147483647 w 282"/>
                <a:gd name="T101" fmla="*/ 2147483647 h 336"/>
                <a:gd name="T102" fmla="*/ 2147483647 w 282"/>
                <a:gd name="T103" fmla="*/ 2147483647 h 336"/>
                <a:gd name="T104" fmla="*/ 2147483647 w 282"/>
                <a:gd name="T105" fmla="*/ 2147483647 h 336"/>
                <a:gd name="T106" fmla="*/ 2147483647 w 282"/>
                <a:gd name="T107" fmla="*/ 2147483647 h 336"/>
                <a:gd name="T108" fmla="*/ 2147483647 w 282"/>
                <a:gd name="T109" fmla="*/ 2147483647 h 336"/>
                <a:gd name="T110" fmla="*/ 2147483647 w 282"/>
                <a:gd name="T111" fmla="*/ 2147483647 h 336"/>
                <a:gd name="T112" fmla="*/ 2147483647 w 282"/>
                <a:gd name="T113" fmla="*/ 2147483647 h 336"/>
                <a:gd name="T114" fmla="*/ 2147483647 w 282"/>
                <a:gd name="T115" fmla="*/ 2147483647 h 336"/>
                <a:gd name="T116" fmla="*/ 2147483647 w 282"/>
                <a:gd name="T117" fmla="*/ 2147483647 h 336"/>
                <a:gd name="T118" fmla="*/ 2147483647 w 282"/>
                <a:gd name="T119" fmla="*/ 2147483647 h 336"/>
                <a:gd name="T120" fmla="*/ 2147483647 w 282"/>
                <a:gd name="T121" fmla="*/ 2147483647 h 336"/>
                <a:gd name="T122" fmla="*/ 2147483647 w 282"/>
                <a:gd name="T123" fmla="*/ 2147483647 h 3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282"/>
                <a:gd name="T187" fmla="*/ 0 h 336"/>
                <a:gd name="T188" fmla="*/ 282 w 282"/>
                <a:gd name="T189" fmla="*/ 336 h 336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282" h="336">
                  <a:moveTo>
                    <a:pt x="258" y="60"/>
                  </a:moveTo>
                  <a:lnTo>
                    <a:pt x="258" y="42"/>
                  </a:lnTo>
                  <a:lnTo>
                    <a:pt x="234" y="0"/>
                  </a:lnTo>
                  <a:lnTo>
                    <a:pt x="222" y="6"/>
                  </a:lnTo>
                  <a:lnTo>
                    <a:pt x="198" y="30"/>
                  </a:lnTo>
                  <a:lnTo>
                    <a:pt x="138" y="78"/>
                  </a:lnTo>
                  <a:lnTo>
                    <a:pt x="114" y="84"/>
                  </a:lnTo>
                  <a:lnTo>
                    <a:pt x="96" y="84"/>
                  </a:lnTo>
                  <a:lnTo>
                    <a:pt x="84" y="78"/>
                  </a:lnTo>
                  <a:lnTo>
                    <a:pt x="72" y="66"/>
                  </a:lnTo>
                  <a:lnTo>
                    <a:pt x="36" y="48"/>
                  </a:lnTo>
                  <a:lnTo>
                    <a:pt x="30" y="48"/>
                  </a:lnTo>
                  <a:lnTo>
                    <a:pt x="24" y="66"/>
                  </a:lnTo>
                  <a:lnTo>
                    <a:pt x="30" y="138"/>
                  </a:lnTo>
                  <a:lnTo>
                    <a:pt x="18" y="150"/>
                  </a:lnTo>
                  <a:lnTo>
                    <a:pt x="18" y="162"/>
                  </a:lnTo>
                  <a:lnTo>
                    <a:pt x="30" y="174"/>
                  </a:lnTo>
                  <a:lnTo>
                    <a:pt x="30" y="186"/>
                  </a:lnTo>
                  <a:lnTo>
                    <a:pt x="24" y="198"/>
                  </a:lnTo>
                  <a:lnTo>
                    <a:pt x="18" y="204"/>
                  </a:lnTo>
                  <a:lnTo>
                    <a:pt x="12" y="216"/>
                  </a:lnTo>
                  <a:lnTo>
                    <a:pt x="6" y="222"/>
                  </a:lnTo>
                  <a:lnTo>
                    <a:pt x="6" y="282"/>
                  </a:lnTo>
                  <a:lnTo>
                    <a:pt x="0" y="294"/>
                  </a:lnTo>
                  <a:lnTo>
                    <a:pt x="0" y="312"/>
                  </a:lnTo>
                  <a:lnTo>
                    <a:pt x="6" y="324"/>
                  </a:lnTo>
                  <a:lnTo>
                    <a:pt x="24" y="324"/>
                  </a:lnTo>
                  <a:lnTo>
                    <a:pt x="48" y="336"/>
                  </a:lnTo>
                  <a:lnTo>
                    <a:pt x="84" y="336"/>
                  </a:lnTo>
                  <a:lnTo>
                    <a:pt x="96" y="324"/>
                  </a:lnTo>
                  <a:lnTo>
                    <a:pt x="108" y="300"/>
                  </a:lnTo>
                  <a:lnTo>
                    <a:pt x="108" y="288"/>
                  </a:lnTo>
                  <a:lnTo>
                    <a:pt x="120" y="276"/>
                  </a:lnTo>
                  <a:lnTo>
                    <a:pt x="126" y="276"/>
                  </a:lnTo>
                  <a:lnTo>
                    <a:pt x="138" y="270"/>
                  </a:lnTo>
                  <a:lnTo>
                    <a:pt x="150" y="270"/>
                  </a:lnTo>
                  <a:lnTo>
                    <a:pt x="162" y="264"/>
                  </a:lnTo>
                  <a:lnTo>
                    <a:pt x="168" y="258"/>
                  </a:lnTo>
                  <a:lnTo>
                    <a:pt x="174" y="246"/>
                  </a:lnTo>
                  <a:lnTo>
                    <a:pt x="180" y="240"/>
                  </a:lnTo>
                  <a:lnTo>
                    <a:pt x="180" y="228"/>
                  </a:lnTo>
                  <a:lnTo>
                    <a:pt x="186" y="222"/>
                  </a:lnTo>
                  <a:lnTo>
                    <a:pt x="186" y="210"/>
                  </a:lnTo>
                  <a:lnTo>
                    <a:pt x="180" y="204"/>
                  </a:lnTo>
                  <a:lnTo>
                    <a:pt x="168" y="180"/>
                  </a:lnTo>
                  <a:lnTo>
                    <a:pt x="144" y="156"/>
                  </a:lnTo>
                  <a:lnTo>
                    <a:pt x="132" y="156"/>
                  </a:lnTo>
                  <a:lnTo>
                    <a:pt x="120" y="150"/>
                  </a:lnTo>
                  <a:lnTo>
                    <a:pt x="96" y="150"/>
                  </a:lnTo>
                  <a:lnTo>
                    <a:pt x="96" y="144"/>
                  </a:lnTo>
                  <a:lnTo>
                    <a:pt x="108" y="144"/>
                  </a:lnTo>
                  <a:lnTo>
                    <a:pt x="120" y="138"/>
                  </a:lnTo>
                  <a:lnTo>
                    <a:pt x="186" y="138"/>
                  </a:lnTo>
                  <a:lnTo>
                    <a:pt x="198" y="114"/>
                  </a:lnTo>
                  <a:lnTo>
                    <a:pt x="240" y="114"/>
                  </a:lnTo>
                  <a:lnTo>
                    <a:pt x="252" y="108"/>
                  </a:lnTo>
                  <a:lnTo>
                    <a:pt x="258" y="102"/>
                  </a:lnTo>
                  <a:lnTo>
                    <a:pt x="264" y="102"/>
                  </a:lnTo>
                  <a:lnTo>
                    <a:pt x="276" y="96"/>
                  </a:lnTo>
                  <a:lnTo>
                    <a:pt x="282" y="90"/>
                  </a:lnTo>
                  <a:lnTo>
                    <a:pt x="282" y="78"/>
                  </a:lnTo>
                  <a:lnTo>
                    <a:pt x="258" y="6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endParaRPr>
            </a:p>
          </p:txBody>
        </p:sp>
        <p:sp>
          <p:nvSpPr>
            <p:cNvPr id="113" name="Jamaica" descr="© INSCALE GmbH, 05.05.2010&#10;http://www.presentationload.com/"/>
            <p:cNvSpPr>
              <a:spLocks/>
            </p:cNvSpPr>
            <p:nvPr/>
          </p:nvSpPr>
          <p:spPr bwMode="gray">
            <a:xfrm>
              <a:off x="2682921" y="3844499"/>
              <a:ext cx="49914" cy="15922"/>
            </a:xfrm>
            <a:custGeom>
              <a:avLst/>
              <a:gdLst>
                <a:gd name="T0" fmla="*/ 2147483647 w 156"/>
                <a:gd name="T1" fmla="*/ 2147483647 h 54"/>
                <a:gd name="T2" fmla="*/ 2147483647 w 156"/>
                <a:gd name="T3" fmla="*/ 2147483647 h 54"/>
                <a:gd name="T4" fmla="*/ 2147483647 w 156"/>
                <a:gd name="T5" fmla="*/ 2147483647 h 54"/>
                <a:gd name="T6" fmla="*/ 2147483647 w 156"/>
                <a:gd name="T7" fmla="*/ 2147483647 h 54"/>
                <a:gd name="T8" fmla="*/ 2147483647 w 156"/>
                <a:gd name="T9" fmla="*/ 2147483647 h 54"/>
                <a:gd name="T10" fmla="*/ 2147483647 w 156"/>
                <a:gd name="T11" fmla="*/ 2147483647 h 54"/>
                <a:gd name="T12" fmla="*/ 2147483647 w 156"/>
                <a:gd name="T13" fmla="*/ 2147483647 h 54"/>
                <a:gd name="T14" fmla="*/ 2147483647 w 156"/>
                <a:gd name="T15" fmla="*/ 2147483647 h 54"/>
                <a:gd name="T16" fmla="*/ 2147483647 w 156"/>
                <a:gd name="T17" fmla="*/ 0 h 54"/>
                <a:gd name="T18" fmla="*/ 2147483647 w 156"/>
                <a:gd name="T19" fmla="*/ 0 h 54"/>
                <a:gd name="T20" fmla="*/ 2147483647 w 156"/>
                <a:gd name="T21" fmla="*/ 2147483647 h 54"/>
                <a:gd name="T22" fmla="*/ 0 w 156"/>
                <a:gd name="T23" fmla="*/ 2147483647 h 54"/>
                <a:gd name="T24" fmla="*/ 2147483647 w 156"/>
                <a:gd name="T25" fmla="*/ 2147483647 h 54"/>
                <a:gd name="T26" fmla="*/ 2147483647 w 156"/>
                <a:gd name="T27" fmla="*/ 2147483647 h 54"/>
                <a:gd name="T28" fmla="*/ 2147483647 w 156"/>
                <a:gd name="T29" fmla="*/ 2147483647 h 54"/>
                <a:gd name="T30" fmla="*/ 2147483647 w 156"/>
                <a:gd name="T31" fmla="*/ 2147483647 h 54"/>
                <a:gd name="T32" fmla="*/ 2147483647 w 156"/>
                <a:gd name="T33" fmla="*/ 2147483647 h 54"/>
                <a:gd name="T34" fmla="*/ 2147483647 w 156"/>
                <a:gd name="T35" fmla="*/ 2147483647 h 54"/>
                <a:gd name="T36" fmla="*/ 2147483647 w 156"/>
                <a:gd name="T37" fmla="*/ 2147483647 h 54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156"/>
                <a:gd name="T58" fmla="*/ 0 h 54"/>
                <a:gd name="T59" fmla="*/ 156 w 156"/>
                <a:gd name="T60" fmla="*/ 54 h 54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156" h="54">
                  <a:moveTo>
                    <a:pt x="108" y="54"/>
                  </a:moveTo>
                  <a:lnTo>
                    <a:pt x="114" y="36"/>
                  </a:lnTo>
                  <a:lnTo>
                    <a:pt x="156" y="48"/>
                  </a:lnTo>
                  <a:lnTo>
                    <a:pt x="156" y="42"/>
                  </a:lnTo>
                  <a:lnTo>
                    <a:pt x="150" y="36"/>
                  </a:lnTo>
                  <a:lnTo>
                    <a:pt x="144" y="24"/>
                  </a:lnTo>
                  <a:lnTo>
                    <a:pt x="126" y="6"/>
                  </a:lnTo>
                  <a:lnTo>
                    <a:pt x="84" y="6"/>
                  </a:lnTo>
                  <a:lnTo>
                    <a:pt x="66" y="0"/>
                  </a:lnTo>
                  <a:lnTo>
                    <a:pt x="24" y="0"/>
                  </a:lnTo>
                  <a:lnTo>
                    <a:pt x="12" y="6"/>
                  </a:lnTo>
                  <a:lnTo>
                    <a:pt x="0" y="6"/>
                  </a:lnTo>
                  <a:lnTo>
                    <a:pt x="6" y="18"/>
                  </a:lnTo>
                  <a:lnTo>
                    <a:pt x="18" y="24"/>
                  </a:lnTo>
                  <a:lnTo>
                    <a:pt x="24" y="36"/>
                  </a:lnTo>
                  <a:lnTo>
                    <a:pt x="36" y="42"/>
                  </a:lnTo>
                  <a:lnTo>
                    <a:pt x="60" y="42"/>
                  </a:lnTo>
                  <a:lnTo>
                    <a:pt x="78" y="48"/>
                  </a:lnTo>
                  <a:lnTo>
                    <a:pt x="108" y="54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endParaRPr>
            </a:p>
          </p:txBody>
        </p:sp>
        <p:sp>
          <p:nvSpPr>
            <p:cNvPr id="114" name="Japan" descr="© INSCALE GmbH, 05.05.2010&#10;http://www.presentationload.com/"/>
            <p:cNvSpPr>
              <a:spLocks noEditPoints="1"/>
            </p:cNvSpPr>
            <p:nvPr/>
          </p:nvSpPr>
          <p:spPr bwMode="gray">
            <a:xfrm>
              <a:off x="7255793" y="3167191"/>
              <a:ext cx="284125" cy="531558"/>
            </a:xfrm>
            <a:custGeom>
              <a:avLst/>
              <a:gdLst>
                <a:gd name="T0" fmla="*/ 2147483647 w 876"/>
                <a:gd name="T1" fmla="*/ 2147483647 h 1710"/>
                <a:gd name="T2" fmla="*/ 2147483647 w 876"/>
                <a:gd name="T3" fmla="*/ 2147483647 h 1710"/>
                <a:gd name="T4" fmla="*/ 2147483647 w 876"/>
                <a:gd name="T5" fmla="*/ 2147483647 h 1710"/>
                <a:gd name="T6" fmla="*/ 2147483647 w 876"/>
                <a:gd name="T7" fmla="*/ 2147483647 h 1710"/>
                <a:gd name="T8" fmla="*/ 2147483647 w 876"/>
                <a:gd name="T9" fmla="*/ 2147483647 h 1710"/>
                <a:gd name="T10" fmla="*/ 2147483647 w 876"/>
                <a:gd name="T11" fmla="*/ 2147483647 h 1710"/>
                <a:gd name="T12" fmla="*/ 2147483647 w 876"/>
                <a:gd name="T13" fmla="*/ 2147483647 h 1710"/>
                <a:gd name="T14" fmla="*/ 2147483647 w 876"/>
                <a:gd name="T15" fmla="*/ 2147483647 h 1710"/>
                <a:gd name="T16" fmla="*/ 2147483647 w 876"/>
                <a:gd name="T17" fmla="*/ 2147483647 h 1710"/>
                <a:gd name="T18" fmla="*/ 2147483647 w 876"/>
                <a:gd name="T19" fmla="*/ 2147483647 h 1710"/>
                <a:gd name="T20" fmla="*/ 2147483647 w 876"/>
                <a:gd name="T21" fmla="*/ 2147483647 h 1710"/>
                <a:gd name="T22" fmla="*/ 2147483647 w 876"/>
                <a:gd name="T23" fmla="*/ 2147483647 h 1710"/>
                <a:gd name="T24" fmla="*/ 2147483647 w 876"/>
                <a:gd name="T25" fmla="*/ 2147483647 h 1710"/>
                <a:gd name="T26" fmla="*/ 2147483647 w 876"/>
                <a:gd name="T27" fmla="*/ 2147483647 h 1710"/>
                <a:gd name="T28" fmla="*/ 2147483647 w 876"/>
                <a:gd name="T29" fmla="*/ 2147483647 h 1710"/>
                <a:gd name="T30" fmla="*/ 2147483647 w 876"/>
                <a:gd name="T31" fmla="*/ 2147483647 h 1710"/>
                <a:gd name="T32" fmla="*/ 2147483647 w 876"/>
                <a:gd name="T33" fmla="*/ 2147483647 h 1710"/>
                <a:gd name="T34" fmla="*/ 2147483647 w 876"/>
                <a:gd name="T35" fmla="*/ 2147483647 h 1710"/>
                <a:gd name="T36" fmla="*/ 2147483647 w 876"/>
                <a:gd name="T37" fmla="*/ 2147483647 h 1710"/>
                <a:gd name="T38" fmla="*/ 2147483647 w 876"/>
                <a:gd name="T39" fmla="*/ 2147483647 h 1710"/>
                <a:gd name="T40" fmla="*/ 2147483647 w 876"/>
                <a:gd name="T41" fmla="*/ 2147483647 h 1710"/>
                <a:gd name="T42" fmla="*/ 2147483647 w 876"/>
                <a:gd name="T43" fmla="*/ 2147483647 h 1710"/>
                <a:gd name="T44" fmla="*/ 2147483647 w 876"/>
                <a:gd name="T45" fmla="*/ 2147483647 h 1710"/>
                <a:gd name="T46" fmla="*/ 2147483647 w 876"/>
                <a:gd name="T47" fmla="*/ 2147483647 h 1710"/>
                <a:gd name="T48" fmla="*/ 2147483647 w 876"/>
                <a:gd name="T49" fmla="*/ 2147483647 h 1710"/>
                <a:gd name="T50" fmla="*/ 2147483647 w 876"/>
                <a:gd name="T51" fmla="*/ 2147483647 h 1710"/>
                <a:gd name="T52" fmla="*/ 2147483647 w 876"/>
                <a:gd name="T53" fmla="*/ 2147483647 h 1710"/>
                <a:gd name="T54" fmla="*/ 2147483647 w 876"/>
                <a:gd name="T55" fmla="*/ 2147483647 h 1710"/>
                <a:gd name="T56" fmla="*/ 2147483647 w 876"/>
                <a:gd name="T57" fmla="*/ 2147483647 h 1710"/>
                <a:gd name="T58" fmla="*/ 2147483647 w 876"/>
                <a:gd name="T59" fmla="*/ 2147483647 h 1710"/>
                <a:gd name="T60" fmla="*/ 2147483647 w 876"/>
                <a:gd name="T61" fmla="*/ 2147483647 h 1710"/>
                <a:gd name="T62" fmla="*/ 2147483647 w 876"/>
                <a:gd name="T63" fmla="*/ 2147483647 h 1710"/>
                <a:gd name="T64" fmla="*/ 2147483647 w 876"/>
                <a:gd name="T65" fmla="*/ 2147483647 h 1710"/>
                <a:gd name="T66" fmla="*/ 2147483647 w 876"/>
                <a:gd name="T67" fmla="*/ 2147483647 h 1710"/>
                <a:gd name="T68" fmla="*/ 2147483647 w 876"/>
                <a:gd name="T69" fmla="*/ 2147483647 h 1710"/>
                <a:gd name="T70" fmla="*/ 2147483647 w 876"/>
                <a:gd name="T71" fmla="*/ 2147483647 h 1710"/>
                <a:gd name="T72" fmla="*/ 2147483647 w 876"/>
                <a:gd name="T73" fmla="*/ 2147483647 h 1710"/>
                <a:gd name="T74" fmla="*/ 2147483647 w 876"/>
                <a:gd name="T75" fmla="*/ 2147483647 h 1710"/>
                <a:gd name="T76" fmla="*/ 2147483647 w 876"/>
                <a:gd name="T77" fmla="*/ 2147483647 h 1710"/>
                <a:gd name="T78" fmla="*/ 2147483647 w 876"/>
                <a:gd name="T79" fmla="*/ 2147483647 h 1710"/>
                <a:gd name="T80" fmla="*/ 2147483647 w 876"/>
                <a:gd name="T81" fmla="*/ 2147483647 h 1710"/>
                <a:gd name="T82" fmla="*/ 2147483647 w 876"/>
                <a:gd name="T83" fmla="*/ 2147483647 h 1710"/>
                <a:gd name="T84" fmla="*/ 2147483647 w 876"/>
                <a:gd name="T85" fmla="*/ 2147483647 h 1710"/>
                <a:gd name="T86" fmla="*/ 2147483647 w 876"/>
                <a:gd name="T87" fmla="*/ 2147483647 h 1710"/>
                <a:gd name="T88" fmla="*/ 2147483647 w 876"/>
                <a:gd name="T89" fmla="*/ 2147483647 h 1710"/>
                <a:gd name="T90" fmla="*/ 2147483647 w 876"/>
                <a:gd name="T91" fmla="*/ 2147483647 h 1710"/>
                <a:gd name="T92" fmla="*/ 2147483647 w 876"/>
                <a:gd name="T93" fmla="*/ 2147483647 h 1710"/>
                <a:gd name="T94" fmla="*/ 2147483647 w 876"/>
                <a:gd name="T95" fmla="*/ 2147483647 h 1710"/>
                <a:gd name="T96" fmla="*/ 2147483647 w 876"/>
                <a:gd name="T97" fmla="*/ 2147483647 h 1710"/>
                <a:gd name="T98" fmla="*/ 2147483647 w 876"/>
                <a:gd name="T99" fmla="*/ 2147483647 h 1710"/>
                <a:gd name="T100" fmla="*/ 2147483647 w 876"/>
                <a:gd name="T101" fmla="*/ 2147483647 h 1710"/>
                <a:gd name="T102" fmla="*/ 2147483647 w 876"/>
                <a:gd name="T103" fmla="*/ 2147483647 h 1710"/>
                <a:gd name="T104" fmla="*/ 2147483647 w 876"/>
                <a:gd name="T105" fmla="*/ 2147483647 h 1710"/>
                <a:gd name="T106" fmla="*/ 2147483647 w 876"/>
                <a:gd name="T107" fmla="*/ 2147483647 h 1710"/>
                <a:gd name="T108" fmla="*/ 2147483647 w 876"/>
                <a:gd name="T109" fmla="*/ 2147483647 h 1710"/>
                <a:gd name="T110" fmla="*/ 2147483647 w 876"/>
                <a:gd name="T111" fmla="*/ 2147483647 h 1710"/>
                <a:gd name="T112" fmla="*/ 2147483647 w 876"/>
                <a:gd name="T113" fmla="*/ 2147483647 h 1710"/>
                <a:gd name="T114" fmla="*/ 2147483647 w 876"/>
                <a:gd name="T115" fmla="*/ 2147483647 h 1710"/>
                <a:gd name="T116" fmla="*/ 2147483647 w 876"/>
                <a:gd name="T117" fmla="*/ 2147483647 h 1710"/>
                <a:gd name="T118" fmla="*/ 2147483647 w 876"/>
                <a:gd name="T119" fmla="*/ 2147483647 h 1710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876"/>
                <a:gd name="T181" fmla="*/ 0 h 1710"/>
                <a:gd name="T182" fmla="*/ 876 w 876"/>
                <a:gd name="T183" fmla="*/ 1710 h 1710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876" h="1710">
                  <a:moveTo>
                    <a:pt x="876" y="780"/>
                  </a:moveTo>
                  <a:lnTo>
                    <a:pt x="864" y="774"/>
                  </a:lnTo>
                  <a:lnTo>
                    <a:pt x="858" y="768"/>
                  </a:lnTo>
                  <a:lnTo>
                    <a:pt x="846" y="762"/>
                  </a:lnTo>
                  <a:lnTo>
                    <a:pt x="840" y="750"/>
                  </a:lnTo>
                  <a:lnTo>
                    <a:pt x="828" y="744"/>
                  </a:lnTo>
                  <a:lnTo>
                    <a:pt x="828" y="720"/>
                  </a:lnTo>
                  <a:lnTo>
                    <a:pt x="834" y="702"/>
                  </a:lnTo>
                  <a:lnTo>
                    <a:pt x="834" y="684"/>
                  </a:lnTo>
                  <a:lnTo>
                    <a:pt x="828" y="666"/>
                  </a:lnTo>
                  <a:lnTo>
                    <a:pt x="816" y="642"/>
                  </a:lnTo>
                  <a:lnTo>
                    <a:pt x="792" y="618"/>
                  </a:lnTo>
                  <a:lnTo>
                    <a:pt x="786" y="600"/>
                  </a:lnTo>
                  <a:lnTo>
                    <a:pt x="786" y="576"/>
                  </a:lnTo>
                  <a:lnTo>
                    <a:pt x="792" y="570"/>
                  </a:lnTo>
                  <a:lnTo>
                    <a:pt x="810" y="570"/>
                  </a:lnTo>
                  <a:lnTo>
                    <a:pt x="810" y="528"/>
                  </a:lnTo>
                  <a:lnTo>
                    <a:pt x="798" y="516"/>
                  </a:lnTo>
                  <a:lnTo>
                    <a:pt x="810" y="510"/>
                  </a:lnTo>
                  <a:lnTo>
                    <a:pt x="810" y="498"/>
                  </a:lnTo>
                  <a:lnTo>
                    <a:pt x="804" y="486"/>
                  </a:lnTo>
                  <a:lnTo>
                    <a:pt x="804" y="474"/>
                  </a:lnTo>
                  <a:lnTo>
                    <a:pt x="798" y="468"/>
                  </a:lnTo>
                  <a:lnTo>
                    <a:pt x="792" y="456"/>
                  </a:lnTo>
                  <a:lnTo>
                    <a:pt x="786" y="450"/>
                  </a:lnTo>
                  <a:lnTo>
                    <a:pt x="774" y="444"/>
                  </a:lnTo>
                  <a:lnTo>
                    <a:pt x="768" y="438"/>
                  </a:lnTo>
                  <a:lnTo>
                    <a:pt x="762" y="420"/>
                  </a:lnTo>
                  <a:lnTo>
                    <a:pt x="756" y="420"/>
                  </a:lnTo>
                  <a:lnTo>
                    <a:pt x="738" y="402"/>
                  </a:lnTo>
                  <a:lnTo>
                    <a:pt x="714" y="390"/>
                  </a:lnTo>
                  <a:lnTo>
                    <a:pt x="702" y="378"/>
                  </a:lnTo>
                  <a:lnTo>
                    <a:pt x="696" y="360"/>
                  </a:lnTo>
                  <a:lnTo>
                    <a:pt x="690" y="348"/>
                  </a:lnTo>
                  <a:lnTo>
                    <a:pt x="690" y="330"/>
                  </a:lnTo>
                  <a:lnTo>
                    <a:pt x="684" y="324"/>
                  </a:lnTo>
                  <a:lnTo>
                    <a:pt x="678" y="324"/>
                  </a:lnTo>
                  <a:lnTo>
                    <a:pt x="666" y="318"/>
                  </a:lnTo>
                  <a:lnTo>
                    <a:pt x="654" y="318"/>
                  </a:lnTo>
                  <a:lnTo>
                    <a:pt x="648" y="324"/>
                  </a:lnTo>
                  <a:lnTo>
                    <a:pt x="648" y="342"/>
                  </a:lnTo>
                  <a:lnTo>
                    <a:pt x="654" y="342"/>
                  </a:lnTo>
                  <a:lnTo>
                    <a:pt x="660" y="348"/>
                  </a:lnTo>
                  <a:lnTo>
                    <a:pt x="672" y="342"/>
                  </a:lnTo>
                  <a:lnTo>
                    <a:pt x="678" y="348"/>
                  </a:lnTo>
                  <a:lnTo>
                    <a:pt x="678" y="366"/>
                  </a:lnTo>
                  <a:lnTo>
                    <a:pt x="672" y="366"/>
                  </a:lnTo>
                  <a:lnTo>
                    <a:pt x="666" y="360"/>
                  </a:lnTo>
                  <a:lnTo>
                    <a:pt x="654" y="372"/>
                  </a:lnTo>
                  <a:lnTo>
                    <a:pt x="630" y="342"/>
                  </a:lnTo>
                  <a:lnTo>
                    <a:pt x="612" y="342"/>
                  </a:lnTo>
                  <a:lnTo>
                    <a:pt x="636" y="378"/>
                  </a:lnTo>
                  <a:lnTo>
                    <a:pt x="618" y="378"/>
                  </a:lnTo>
                  <a:lnTo>
                    <a:pt x="648" y="426"/>
                  </a:lnTo>
                  <a:lnTo>
                    <a:pt x="636" y="438"/>
                  </a:lnTo>
                  <a:lnTo>
                    <a:pt x="648" y="444"/>
                  </a:lnTo>
                  <a:lnTo>
                    <a:pt x="666" y="462"/>
                  </a:lnTo>
                  <a:lnTo>
                    <a:pt x="678" y="468"/>
                  </a:lnTo>
                  <a:lnTo>
                    <a:pt x="684" y="480"/>
                  </a:lnTo>
                  <a:lnTo>
                    <a:pt x="684" y="504"/>
                  </a:lnTo>
                  <a:lnTo>
                    <a:pt x="678" y="516"/>
                  </a:lnTo>
                  <a:lnTo>
                    <a:pt x="678" y="534"/>
                  </a:lnTo>
                  <a:lnTo>
                    <a:pt x="672" y="540"/>
                  </a:lnTo>
                  <a:lnTo>
                    <a:pt x="672" y="570"/>
                  </a:lnTo>
                  <a:lnTo>
                    <a:pt x="678" y="570"/>
                  </a:lnTo>
                  <a:lnTo>
                    <a:pt x="690" y="582"/>
                  </a:lnTo>
                  <a:lnTo>
                    <a:pt x="690" y="600"/>
                  </a:lnTo>
                  <a:lnTo>
                    <a:pt x="678" y="606"/>
                  </a:lnTo>
                  <a:lnTo>
                    <a:pt x="660" y="606"/>
                  </a:lnTo>
                  <a:lnTo>
                    <a:pt x="660" y="618"/>
                  </a:lnTo>
                  <a:lnTo>
                    <a:pt x="666" y="630"/>
                  </a:lnTo>
                  <a:lnTo>
                    <a:pt x="666" y="642"/>
                  </a:lnTo>
                  <a:lnTo>
                    <a:pt x="660" y="654"/>
                  </a:lnTo>
                  <a:lnTo>
                    <a:pt x="654" y="660"/>
                  </a:lnTo>
                  <a:lnTo>
                    <a:pt x="642" y="666"/>
                  </a:lnTo>
                  <a:lnTo>
                    <a:pt x="630" y="666"/>
                  </a:lnTo>
                  <a:lnTo>
                    <a:pt x="618" y="672"/>
                  </a:lnTo>
                  <a:lnTo>
                    <a:pt x="612" y="678"/>
                  </a:lnTo>
                  <a:lnTo>
                    <a:pt x="606" y="678"/>
                  </a:lnTo>
                  <a:lnTo>
                    <a:pt x="606" y="696"/>
                  </a:lnTo>
                  <a:lnTo>
                    <a:pt x="588" y="696"/>
                  </a:lnTo>
                  <a:lnTo>
                    <a:pt x="564" y="672"/>
                  </a:lnTo>
                  <a:lnTo>
                    <a:pt x="564" y="654"/>
                  </a:lnTo>
                  <a:lnTo>
                    <a:pt x="570" y="636"/>
                  </a:lnTo>
                  <a:lnTo>
                    <a:pt x="558" y="636"/>
                  </a:lnTo>
                  <a:lnTo>
                    <a:pt x="552" y="642"/>
                  </a:lnTo>
                  <a:lnTo>
                    <a:pt x="540" y="648"/>
                  </a:lnTo>
                  <a:lnTo>
                    <a:pt x="534" y="654"/>
                  </a:lnTo>
                  <a:lnTo>
                    <a:pt x="534" y="660"/>
                  </a:lnTo>
                  <a:lnTo>
                    <a:pt x="540" y="666"/>
                  </a:lnTo>
                  <a:lnTo>
                    <a:pt x="558" y="702"/>
                  </a:lnTo>
                  <a:lnTo>
                    <a:pt x="558" y="714"/>
                  </a:lnTo>
                  <a:lnTo>
                    <a:pt x="552" y="720"/>
                  </a:lnTo>
                  <a:lnTo>
                    <a:pt x="540" y="744"/>
                  </a:lnTo>
                  <a:lnTo>
                    <a:pt x="540" y="756"/>
                  </a:lnTo>
                  <a:lnTo>
                    <a:pt x="546" y="762"/>
                  </a:lnTo>
                  <a:lnTo>
                    <a:pt x="546" y="768"/>
                  </a:lnTo>
                  <a:lnTo>
                    <a:pt x="552" y="780"/>
                  </a:lnTo>
                  <a:lnTo>
                    <a:pt x="558" y="786"/>
                  </a:lnTo>
                  <a:lnTo>
                    <a:pt x="558" y="792"/>
                  </a:lnTo>
                  <a:lnTo>
                    <a:pt x="522" y="792"/>
                  </a:lnTo>
                  <a:lnTo>
                    <a:pt x="498" y="780"/>
                  </a:lnTo>
                  <a:lnTo>
                    <a:pt x="474" y="780"/>
                  </a:lnTo>
                  <a:lnTo>
                    <a:pt x="450" y="792"/>
                  </a:lnTo>
                  <a:lnTo>
                    <a:pt x="438" y="792"/>
                  </a:lnTo>
                  <a:lnTo>
                    <a:pt x="420" y="798"/>
                  </a:lnTo>
                  <a:lnTo>
                    <a:pt x="414" y="804"/>
                  </a:lnTo>
                  <a:lnTo>
                    <a:pt x="378" y="804"/>
                  </a:lnTo>
                  <a:lnTo>
                    <a:pt x="366" y="792"/>
                  </a:lnTo>
                  <a:lnTo>
                    <a:pt x="336" y="816"/>
                  </a:lnTo>
                  <a:lnTo>
                    <a:pt x="330" y="828"/>
                  </a:lnTo>
                  <a:lnTo>
                    <a:pt x="312" y="846"/>
                  </a:lnTo>
                  <a:lnTo>
                    <a:pt x="306" y="864"/>
                  </a:lnTo>
                  <a:lnTo>
                    <a:pt x="300" y="870"/>
                  </a:lnTo>
                  <a:lnTo>
                    <a:pt x="294" y="882"/>
                  </a:lnTo>
                  <a:lnTo>
                    <a:pt x="270" y="882"/>
                  </a:lnTo>
                  <a:lnTo>
                    <a:pt x="264" y="888"/>
                  </a:lnTo>
                  <a:lnTo>
                    <a:pt x="258" y="888"/>
                  </a:lnTo>
                  <a:lnTo>
                    <a:pt x="258" y="900"/>
                  </a:lnTo>
                  <a:lnTo>
                    <a:pt x="264" y="912"/>
                  </a:lnTo>
                  <a:lnTo>
                    <a:pt x="276" y="924"/>
                  </a:lnTo>
                  <a:lnTo>
                    <a:pt x="288" y="924"/>
                  </a:lnTo>
                  <a:lnTo>
                    <a:pt x="294" y="918"/>
                  </a:lnTo>
                  <a:lnTo>
                    <a:pt x="312" y="918"/>
                  </a:lnTo>
                  <a:lnTo>
                    <a:pt x="318" y="924"/>
                  </a:lnTo>
                  <a:lnTo>
                    <a:pt x="324" y="924"/>
                  </a:lnTo>
                  <a:lnTo>
                    <a:pt x="336" y="930"/>
                  </a:lnTo>
                  <a:lnTo>
                    <a:pt x="342" y="930"/>
                  </a:lnTo>
                  <a:lnTo>
                    <a:pt x="348" y="924"/>
                  </a:lnTo>
                  <a:lnTo>
                    <a:pt x="348" y="912"/>
                  </a:lnTo>
                  <a:lnTo>
                    <a:pt x="354" y="906"/>
                  </a:lnTo>
                  <a:lnTo>
                    <a:pt x="354" y="894"/>
                  </a:lnTo>
                  <a:lnTo>
                    <a:pt x="372" y="906"/>
                  </a:lnTo>
                  <a:lnTo>
                    <a:pt x="378" y="906"/>
                  </a:lnTo>
                  <a:lnTo>
                    <a:pt x="384" y="900"/>
                  </a:lnTo>
                  <a:lnTo>
                    <a:pt x="420" y="882"/>
                  </a:lnTo>
                  <a:lnTo>
                    <a:pt x="426" y="882"/>
                  </a:lnTo>
                  <a:lnTo>
                    <a:pt x="432" y="876"/>
                  </a:lnTo>
                  <a:lnTo>
                    <a:pt x="444" y="876"/>
                  </a:lnTo>
                  <a:lnTo>
                    <a:pt x="456" y="882"/>
                  </a:lnTo>
                  <a:lnTo>
                    <a:pt x="480" y="882"/>
                  </a:lnTo>
                  <a:lnTo>
                    <a:pt x="480" y="876"/>
                  </a:lnTo>
                  <a:lnTo>
                    <a:pt x="474" y="870"/>
                  </a:lnTo>
                  <a:lnTo>
                    <a:pt x="474" y="864"/>
                  </a:lnTo>
                  <a:lnTo>
                    <a:pt x="480" y="858"/>
                  </a:lnTo>
                  <a:lnTo>
                    <a:pt x="498" y="858"/>
                  </a:lnTo>
                  <a:lnTo>
                    <a:pt x="516" y="876"/>
                  </a:lnTo>
                  <a:lnTo>
                    <a:pt x="522" y="870"/>
                  </a:lnTo>
                  <a:lnTo>
                    <a:pt x="534" y="864"/>
                  </a:lnTo>
                  <a:lnTo>
                    <a:pt x="540" y="864"/>
                  </a:lnTo>
                  <a:lnTo>
                    <a:pt x="546" y="858"/>
                  </a:lnTo>
                  <a:lnTo>
                    <a:pt x="552" y="864"/>
                  </a:lnTo>
                  <a:lnTo>
                    <a:pt x="552" y="882"/>
                  </a:lnTo>
                  <a:lnTo>
                    <a:pt x="546" y="894"/>
                  </a:lnTo>
                  <a:lnTo>
                    <a:pt x="540" y="900"/>
                  </a:lnTo>
                  <a:lnTo>
                    <a:pt x="540" y="912"/>
                  </a:lnTo>
                  <a:lnTo>
                    <a:pt x="546" y="918"/>
                  </a:lnTo>
                  <a:lnTo>
                    <a:pt x="552" y="930"/>
                  </a:lnTo>
                  <a:lnTo>
                    <a:pt x="576" y="954"/>
                  </a:lnTo>
                  <a:lnTo>
                    <a:pt x="600" y="966"/>
                  </a:lnTo>
                  <a:lnTo>
                    <a:pt x="612" y="960"/>
                  </a:lnTo>
                  <a:lnTo>
                    <a:pt x="618" y="954"/>
                  </a:lnTo>
                  <a:lnTo>
                    <a:pt x="630" y="930"/>
                  </a:lnTo>
                  <a:lnTo>
                    <a:pt x="630" y="906"/>
                  </a:lnTo>
                  <a:lnTo>
                    <a:pt x="660" y="900"/>
                  </a:lnTo>
                  <a:lnTo>
                    <a:pt x="654" y="894"/>
                  </a:lnTo>
                  <a:lnTo>
                    <a:pt x="648" y="882"/>
                  </a:lnTo>
                  <a:lnTo>
                    <a:pt x="636" y="870"/>
                  </a:lnTo>
                  <a:lnTo>
                    <a:pt x="624" y="870"/>
                  </a:lnTo>
                  <a:lnTo>
                    <a:pt x="612" y="858"/>
                  </a:lnTo>
                  <a:lnTo>
                    <a:pt x="630" y="834"/>
                  </a:lnTo>
                  <a:lnTo>
                    <a:pt x="636" y="834"/>
                  </a:lnTo>
                  <a:lnTo>
                    <a:pt x="636" y="840"/>
                  </a:lnTo>
                  <a:lnTo>
                    <a:pt x="642" y="852"/>
                  </a:lnTo>
                  <a:lnTo>
                    <a:pt x="642" y="858"/>
                  </a:lnTo>
                  <a:lnTo>
                    <a:pt x="654" y="858"/>
                  </a:lnTo>
                  <a:lnTo>
                    <a:pt x="666" y="870"/>
                  </a:lnTo>
                  <a:lnTo>
                    <a:pt x="666" y="876"/>
                  </a:lnTo>
                  <a:lnTo>
                    <a:pt x="684" y="864"/>
                  </a:lnTo>
                  <a:lnTo>
                    <a:pt x="696" y="870"/>
                  </a:lnTo>
                  <a:lnTo>
                    <a:pt x="732" y="870"/>
                  </a:lnTo>
                  <a:lnTo>
                    <a:pt x="744" y="858"/>
                  </a:lnTo>
                  <a:lnTo>
                    <a:pt x="744" y="852"/>
                  </a:lnTo>
                  <a:lnTo>
                    <a:pt x="738" y="846"/>
                  </a:lnTo>
                  <a:lnTo>
                    <a:pt x="738" y="840"/>
                  </a:lnTo>
                  <a:lnTo>
                    <a:pt x="744" y="834"/>
                  </a:lnTo>
                  <a:lnTo>
                    <a:pt x="762" y="834"/>
                  </a:lnTo>
                  <a:lnTo>
                    <a:pt x="768" y="840"/>
                  </a:lnTo>
                  <a:lnTo>
                    <a:pt x="768" y="858"/>
                  </a:lnTo>
                  <a:lnTo>
                    <a:pt x="774" y="864"/>
                  </a:lnTo>
                  <a:lnTo>
                    <a:pt x="774" y="870"/>
                  </a:lnTo>
                  <a:lnTo>
                    <a:pt x="780" y="870"/>
                  </a:lnTo>
                  <a:lnTo>
                    <a:pt x="786" y="864"/>
                  </a:lnTo>
                  <a:lnTo>
                    <a:pt x="786" y="852"/>
                  </a:lnTo>
                  <a:lnTo>
                    <a:pt x="780" y="840"/>
                  </a:lnTo>
                  <a:lnTo>
                    <a:pt x="780" y="816"/>
                  </a:lnTo>
                  <a:lnTo>
                    <a:pt x="804" y="816"/>
                  </a:lnTo>
                  <a:lnTo>
                    <a:pt x="804" y="798"/>
                  </a:lnTo>
                  <a:lnTo>
                    <a:pt x="810" y="792"/>
                  </a:lnTo>
                  <a:lnTo>
                    <a:pt x="810" y="786"/>
                  </a:lnTo>
                  <a:lnTo>
                    <a:pt x="816" y="780"/>
                  </a:lnTo>
                  <a:lnTo>
                    <a:pt x="828" y="792"/>
                  </a:lnTo>
                  <a:lnTo>
                    <a:pt x="828" y="840"/>
                  </a:lnTo>
                  <a:lnTo>
                    <a:pt x="852" y="840"/>
                  </a:lnTo>
                  <a:lnTo>
                    <a:pt x="858" y="828"/>
                  </a:lnTo>
                  <a:lnTo>
                    <a:pt x="858" y="792"/>
                  </a:lnTo>
                  <a:lnTo>
                    <a:pt x="876" y="780"/>
                  </a:lnTo>
                  <a:close/>
                  <a:moveTo>
                    <a:pt x="498" y="912"/>
                  </a:moveTo>
                  <a:lnTo>
                    <a:pt x="486" y="906"/>
                  </a:lnTo>
                  <a:lnTo>
                    <a:pt x="480" y="900"/>
                  </a:lnTo>
                  <a:lnTo>
                    <a:pt x="468" y="894"/>
                  </a:lnTo>
                  <a:lnTo>
                    <a:pt x="444" y="894"/>
                  </a:lnTo>
                  <a:lnTo>
                    <a:pt x="438" y="900"/>
                  </a:lnTo>
                  <a:lnTo>
                    <a:pt x="438" y="924"/>
                  </a:lnTo>
                  <a:lnTo>
                    <a:pt x="432" y="924"/>
                  </a:lnTo>
                  <a:lnTo>
                    <a:pt x="426" y="918"/>
                  </a:lnTo>
                  <a:lnTo>
                    <a:pt x="396" y="918"/>
                  </a:lnTo>
                  <a:lnTo>
                    <a:pt x="390" y="924"/>
                  </a:lnTo>
                  <a:lnTo>
                    <a:pt x="390" y="942"/>
                  </a:lnTo>
                  <a:lnTo>
                    <a:pt x="396" y="948"/>
                  </a:lnTo>
                  <a:lnTo>
                    <a:pt x="396" y="954"/>
                  </a:lnTo>
                  <a:lnTo>
                    <a:pt x="378" y="972"/>
                  </a:lnTo>
                  <a:lnTo>
                    <a:pt x="390" y="978"/>
                  </a:lnTo>
                  <a:lnTo>
                    <a:pt x="396" y="990"/>
                  </a:lnTo>
                  <a:lnTo>
                    <a:pt x="408" y="1002"/>
                  </a:lnTo>
                  <a:lnTo>
                    <a:pt x="432" y="1014"/>
                  </a:lnTo>
                  <a:lnTo>
                    <a:pt x="438" y="1020"/>
                  </a:lnTo>
                  <a:lnTo>
                    <a:pt x="450" y="1026"/>
                  </a:lnTo>
                  <a:lnTo>
                    <a:pt x="450" y="984"/>
                  </a:lnTo>
                  <a:lnTo>
                    <a:pt x="456" y="972"/>
                  </a:lnTo>
                  <a:lnTo>
                    <a:pt x="462" y="966"/>
                  </a:lnTo>
                  <a:lnTo>
                    <a:pt x="474" y="960"/>
                  </a:lnTo>
                  <a:lnTo>
                    <a:pt x="486" y="960"/>
                  </a:lnTo>
                  <a:lnTo>
                    <a:pt x="492" y="966"/>
                  </a:lnTo>
                  <a:lnTo>
                    <a:pt x="504" y="972"/>
                  </a:lnTo>
                  <a:lnTo>
                    <a:pt x="510" y="984"/>
                  </a:lnTo>
                  <a:lnTo>
                    <a:pt x="516" y="990"/>
                  </a:lnTo>
                  <a:lnTo>
                    <a:pt x="516" y="978"/>
                  </a:lnTo>
                  <a:lnTo>
                    <a:pt x="522" y="966"/>
                  </a:lnTo>
                  <a:lnTo>
                    <a:pt x="522" y="954"/>
                  </a:lnTo>
                  <a:lnTo>
                    <a:pt x="528" y="942"/>
                  </a:lnTo>
                  <a:lnTo>
                    <a:pt x="528" y="930"/>
                  </a:lnTo>
                  <a:lnTo>
                    <a:pt x="522" y="918"/>
                  </a:lnTo>
                  <a:lnTo>
                    <a:pt x="516" y="912"/>
                  </a:lnTo>
                  <a:lnTo>
                    <a:pt x="516" y="906"/>
                  </a:lnTo>
                  <a:lnTo>
                    <a:pt x="498" y="912"/>
                  </a:lnTo>
                  <a:close/>
                  <a:moveTo>
                    <a:pt x="354" y="1050"/>
                  </a:moveTo>
                  <a:lnTo>
                    <a:pt x="354" y="1038"/>
                  </a:lnTo>
                  <a:lnTo>
                    <a:pt x="372" y="1020"/>
                  </a:lnTo>
                  <a:lnTo>
                    <a:pt x="372" y="1008"/>
                  </a:lnTo>
                  <a:lnTo>
                    <a:pt x="360" y="1002"/>
                  </a:lnTo>
                  <a:lnTo>
                    <a:pt x="354" y="990"/>
                  </a:lnTo>
                  <a:lnTo>
                    <a:pt x="348" y="984"/>
                  </a:lnTo>
                  <a:lnTo>
                    <a:pt x="336" y="978"/>
                  </a:lnTo>
                  <a:lnTo>
                    <a:pt x="336" y="966"/>
                  </a:lnTo>
                  <a:lnTo>
                    <a:pt x="330" y="960"/>
                  </a:lnTo>
                  <a:lnTo>
                    <a:pt x="324" y="960"/>
                  </a:lnTo>
                  <a:lnTo>
                    <a:pt x="318" y="954"/>
                  </a:lnTo>
                  <a:lnTo>
                    <a:pt x="300" y="954"/>
                  </a:lnTo>
                  <a:lnTo>
                    <a:pt x="294" y="948"/>
                  </a:lnTo>
                  <a:lnTo>
                    <a:pt x="270" y="936"/>
                  </a:lnTo>
                  <a:lnTo>
                    <a:pt x="258" y="936"/>
                  </a:lnTo>
                  <a:lnTo>
                    <a:pt x="240" y="954"/>
                  </a:lnTo>
                  <a:lnTo>
                    <a:pt x="204" y="972"/>
                  </a:lnTo>
                  <a:lnTo>
                    <a:pt x="234" y="1026"/>
                  </a:lnTo>
                  <a:lnTo>
                    <a:pt x="252" y="1014"/>
                  </a:lnTo>
                  <a:lnTo>
                    <a:pt x="252" y="1008"/>
                  </a:lnTo>
                  <a:lnTo>
                    <a:pt x="246" y="1002"/>
                  </a:lnTo>
                  <a:lnTo>
                    <a:pt x="246" y="990"/>
                  </a:lnTo>
                  <a:lnTo>
                    <a:pt x="252" y="990"/>
                  </a:lnTo>
                  <a:lnTo>
                    <a:pt x="264" y="1002"/>
                  </a:lnTo>
                  <a:lnTo>
                    <a:pt x="270" y="1014"/>
                  </a:lnTo>
                  <a:lnTo>
                    <a:pt x="276" y="1020"/>
                  </a:lnTo>
                  <a:lnTo>
                    <a:pt x="282" y="1032"/>
                  </a:lnTo>
                  <a:lnTo>
                    <a:pt x="282" y="1068"/>
                  </a:lnTo>
                  <a:lnTo>
                    <a:pt x="264" y="1074"/>
                  </a:lnTo>
                  <a:lnTo>
                    <a:pt x="264" y="1080"/>
                  </a:lnTo>
                  <a:lnTo>
                    <a:pt x="270" y="1086"/>
                  </a:lnTo>
                  <a:lnTo>
                    <a:pt x="270" y="1104"/>
                  </a:lnTo>
                  <a:lnTo>
                    <a:pt x="276" y="1116"/>
                  </a:lnTo>
                  <a:lnTo>
                    <a:pt x="282" y="1134"/>
                  </a:lnTo>
                  <a:lnTo>
                    <a:pt x="294" y="1146"/>
                  </a:lnTo>
                  <a:lnTo>
                    <a:pt x="300" y="1146"/>
                  </a:lnTo>
                  <a:lnTo>
                    <a:pt x="306" y="1140"/>
                  </a:lnTo>
                  <a:lnTo>
                    <a:pt x="306" y="1104"/>
                  </a:lnTo>
                  <a:lnTo>
                    <a:pt x="336" y="1116"/>
                  </a:lnTo>
                  <a:lnTo>
                    <a:pt x="336" y="1140"/>
                  </a:lnTo>
                  <a:lnTo>
                    <a:pt x="342" y="1146"/>
                  </a:lnTo>
                  <a:lnTo>
                    <a:pt x="342" y="1152"/>
                  </a:lnTo>
                  <a:lnTo>
                    <a:pt x="348" y="1152"/>
                  </a:lnTo>
                  <a:lnTo>
                    <a:pt x="348" y="1140"/>
                  </a:lnTo>
                  <a:lnTo>
                    <a:pt x="360" y="1128"/>
                  </a:lnTo>
                  <a:lnTo>
                    <a:pt x="366" y="1116"/>
                  </a:lnTo>
                  <a:lnTo>
                    <a:pt x="366" y="1110"/>
                  </a:lnTo>
                  <a:lnTo>
                    <a:pt x="360" y="1104"/>
                  </a:lnTo>
                  <a:lnTo>
                    <a:pt x="360" y="1074"/>
                  </a:lnTo>
                  <a:lnTo>
                    <a:pt x="354" y="1062"/>
                  </a:lnTo>
                  <a:lnTo>
                    <a:pt x="354" y="1050"/>
                  </a:lnTo>
                  <a:close/>
                  <a:moveTo>
                    <a:pt x="264" y="1026"/>
                  </a:moveTo>
                  <a:lnTo>
                    <a:pt x="246" y="1062"/>
                  </a:lnTo>
                  <a:lnTo>
                    <a:pt x="264" y="1056"/>
                  </a:lnTo>
                  <a:lnTo>
                    <a:pt x="264" y="1026"/>
                  </a:lnTo>
                  <a:close/>
                  <a:moveTo>
                    <a:pt x="624" y="618"/>
                  </a:moveTo>
                  <a:lnTo>
                    <a:pt x="636" y="618"/>
                  </a:lnTo>
                  <a:lnTo>
                    <a:pt x="636" y="594"/>
                  </a:lnTo>
                  <a:lnTo>
                    <a:pt x="630" y="594"/>
                  </a:lnTo>
                  <a:lnTo>
                    <a:pt x="612" y="570"/>
                  </a:lnTo>
                  <a:lnTo>
                    <a:pt x="606" y="582"/>
                  </a:lnTo>
                  <a:lnTo>
                    <a:pt x="618" y="600"/>
                  </a:lnTo>
                  <a:lnTo>
                    <a:pt x="624" y="618"/>
                  </a:lnTo>
                  <a:close/>
                  <a:moveTo>
                    <a:pt x="546" y="72"/>
                  </a:moveTo>
                  <a:lnTo>
                    <a:pt x="552" y="96"/>
                  </a:lnTo>
                  <a:lnTo>
                    <a:pt x="558" y="102"/>
                  </a:lnTo>
                  <a:lnTo>
                    <a:pt x="570" y="108"/>
                  </a:lnTo>
                  <a:lnTo>
                    <a:pt x="576" y="114"/>
                  </a:lnTo>
                  <a:lnTo>
                    <a:pt x="576" y="132"/>
                  </a:lnTo>
                  <a:lnTo>
                    <a:pt x="564" y="144"/>
                  </a:lnTo>
                  <a:lnTo>
                    <a:pt x="564" y="150"/>
                  </a:lnTo>
                  <a:lnTo>
                    <a:pt x="570" y="156"/>
                  </a:lnTo>
                  <a:lnTo>
                    <a:pt x="576" y="168"/>
                  </a:lnTo>
                  <a:lnTo>
                    <a:pt x="582" y="174"/>
                  </a:lnTo>
                  <a:lnTo>
                    <a:pt x="582" y="186"/>
                  </a:lnTo>
                  <a:lnTo>
                    <a:pt x="576" y="186"/>
                  </a:lnTo>
                  <a:lnTo>
                    <a:pt x="564" y="180"/>
                  </a:lnTo>
                  <a:lnTo>
                    <a:pt x="552" y="180"/>
                  </a:lnTo>
                  <a:lnTo>
                    <a:pt x="540" y="174"/>
                  </a:lnTo>
                  <a:lnTo>
                    <a:pt x="528" y="174"/>
                  </a:lnTo>
                  <a:lnTo>
                    <a:pt x="522" y="168"/>
                  </a:lnTo>
                  <a:lnTo>
                    <a:pt x="522" y="180"/>
                  </a:lnTo>
                  <a:lnTo>
                    <a:pt x="540" y="198"/>
                  </a:lnTo>
                  <a:lnTo>
                    <a:pt x="516" y="228"/>
                  </a:lnTo>
                  <a:lnTo>
                    <a:pt x="522" y="240"/>
                  </a:lnTo>
                  <a:lnTo>
                    <a:pt x="528" y="246"/>
                  </a:lnTo>
                  <a:lnTo>
                    <a:pt x="528" y="252"/>
                  </a:lnTo>
                  <a:lnTo>
                    <a:pt x="534" y="258"/>
                  </a:lnTo>
                  <a:lnTo>
                    <a:pt x="546" y="264"/>
                  </a:lnTo>
                  <a:lnTo>
                    <a:pt x="552" y="270"/>
                  </a:lnTo>
                  <a:lnTo>
                    <a:pt x="564" y="276"/>
                  </a:lnTo>
                  <a:lnTo>
                    <a:pt x="570" y="282"/>
                  </a:lnTo>
                  <a:lnTo>
                    <a:pt x="576" y="282"/>
                  </a:lnTo>
                  <a:lnTo>
                    <a:pt x="576" y="318"/>
                  </a:lnTo>
                  <a:lnTo>
                    <a:pt x="582" y="330"/>
                  </a:lnTo>
                  <a:lnTo>
                    <a:pt x="600" y="330"/>
                  </a:lnTo>
                  <a:lnTo>
                    <a:pt x="600" y="300"/>
                  </a:lnTo>
                  <a:lnTo>
                    <a:pt x="636" y="300"/>
                  </a:lnTo>
                  <a:lnTo>
                    <a:pt x="642" y="294"/>
                  </a:lnTo>
                  <a:lnTo>
                    <a:pt x="606" y="270"/>
                  </a:lnTo>
                  <a:lnTo>
                    <a:pt x="588" y="270"/>
                  </a:lnTo>
                  <a:lnTo>
                    <a:pt x="576" y="264"/>
                  </a:lnTo>
                  <a:lnTo>
                    <a:pt x="570" y="264"/>
                  </a:lnTo>
                  <a:lnTo>
                    <a:pt x="558" y="258"/>
                  </a:lnTo>
                  <a:lnTo>
                    <a:pt x="558" y="246"/>
                  </a:lnTo>
                  <a:lnTo>
                    <a:pt x="564" y="240"/>
                  </a:lnTo>
                  <a:lnTo>
                    <a:pt x="576" y="234"/>
                  </a:lnTo>
                  <a:lnTo>
                    <a:pt x="600" y="246"/>
                  </a:lnTo>
                  <a:lnTo>
                    <a:pt x="606" y="252"/>
                  </a:lnTo>
                  <a:lnTo>
                    <a:pt x="618" y="240"/>
                  </a:lnTo>
                  <a:lnTo>
                    <a:pt x="630" y="234"/>
                  </a:lnTo>
                  <a:lnTo>
                    <a:pt x="636" y="234"/>
                  </a:lnTo>
                  <a:lnTo>
                    <a:pt x="690" y="252"/>
                  </a:lnTo>
                  <a:lnTo>
                    <a:pt x="726" y="270"/>
                  </a:lnTo>
                  <a:lnTo>
                    <a:pt x="756" y="282"/>
                  </a:lnTo>
                  <a:lnTo>
                    <a:pt x="768" y="282"/>
                  </a:lnTo>
                  <a:lnTo>
                    <a:pt x="768" y="270"/>
                  </a:lnTo>
                  <a:lnTo>
                    <a:pt x="762" y="258"/>
                  </a:lnTo>
                  <a:lnTo>
                    <a:pt x="762" y="222"/>
                  </a:lnTo>
                  <a:lnTo>
                    <a:pt x="780" y="204"/>
                  </a:lnTo>
                  <a:lnTo>
                    <a:pt x="792" y="204"/>
                  </a:lnTo>
                  <a:lnTo>
                    <a:pt x="798" y="210"/>
                  </a:lnTo>
                  <a:lnTo>
                    <a:pt x="816" y="210"/>
                  </a:lnTo>
                  <a:lnTo>
                    <a:pt x="840" y="198"/>
                  </a:lnTo>
                  <a:lnTo>
                    <a:pt x="858" y="180"/>
                  </a:lnTo>
                  <a:lnTo>
                    <a:pt x="804" y="144"/>
                  </a:lnTo>
                  <a:lnTo>
                    <a:pt x="804" y="120"/>
                  </a:lnTo>
                  <a:lnTo>
                    <a:pt x="798" y="108"/>
                  </a:lnTo>
                  <a:lnTo>
                    <a:pt x="792" y="102"/>
                  </a:lnTo>
                  <a:lnTo>
                    <a:pt x="786" y="102"/>
                  </a:lnTo>
                  <a:lnTo>
                    <a:pt x="774" y="114"/>
                  </a:lnTo>
                  <a:lnTo>
                    <a:pt x="774" y="126"/>
                  </a:lnTo>
                  <a:lnTo>
                    <a:pt x="756" y="120"/>
                  </a:lnTo>
                  <a:lnTo>
                    <a:pt x="720" y="114"/>
                  </a:lnTo>
                  <a:lnTo>
                    <a:pt x="678" y="102"/>
                  </a:lnTo>
                  <a:lnTo>
                    <a:pt x="648" y="90"/>
                  </a:lnTo>
                  <a:lnTo>
                    <a:pt x="624" y="72"/>
                  </a:lnTo>
                  <a:lnTo>
                    <a:pt x="552" y="24"/>
                  </a:lnTo>
                  <a:lnTo>
                    <a:pt x="516" y="6"/>
                  </a:lnTo>
                  <a:lnTo>
                    <a:pt x="498" y="0"/>
                  </a:lnTo>
                  <a:lnTo>
                    <a:pt x="498" y="18"/>
                  </a:lnTo>
                  <a:lnTo>
                    <a:pt x="510" y="30"/>
                  </a:lnTo>
                  <a:lnTo>
                    <a:pt x="516" y="42"/>
                  </a:lnTo>
                  <a:lnTo>
                    <a:pt x="528" y="54"/>
                  </a:lnTo>
                  <a:lnTo>
                    <a:pt x="534" y="66"/>
                  </a:lnTo>
                  <a:lnTo>
                    <a:pt x="546" y="72"/>
                  </a:lnTo>
                  <a:close/>
                  <a:moveTo>
                    <a:pt x="282" y="1458"/>
                  </a:moveTo>
                  <a:lnTo>
                    <a:pt x="306" y="1458"/>
                  </a:lnTo>
                  <a:lnTo>
                    <a:pt x="276" y="1440"/>
                  </a:lnTo>
                  <a:lnTo>
                    <a:pt x="282" y="1458"/>
                  </a:lnTo>
                  <a:close/>
                  <a:moveTo>
                    <a:pt x="300" y="1386"/>
                  </a:moveTo>
                  <a:lnTo>
                    <a:pt x="312" y="1398"/>
                  </a:lnTo>
                  <a:lnTo>
                    <a:pt x="318" y="1398"/>
                  </a:lnTo>
                  <a:lnTo>
                    <a:pt x="330" y="1386"/>
                  </a:lnTo>
                  <a:lnTo>
                    <a:pt x="336" y="1386"/>
                  </a:lnTo>
                  <a:lnTo>
                    <a:pt x="342" y="1380"/>
                  </a:lnTo>
                  <a:lnTo>
                    <a:pt x="342" y="1368"/>
                  </a:lnTo>
                  <a:lnTo>
                    <a:pt x="336" y="1362"/>
                  </a:lnTo>
                  <a:lnTo>
                    <a:pt x="318" y="1362"/>
                  </a:lnTo>
                  <a:lnTo>
                    <a:pt x="306" y="1368"/>
                  </a:lnTo>
                  <a:lnTo>
                    <a:pt x="300" y="1380"/>
                  </a:lnTo>
                  <a:lnTo>
                    <a:pt x="300" y="1386"/>
                  </a:lnTo>
                  <a:close/>
                  <a:moveTo>
                    <a:pt x="312" y="1416"/>
                  </a:moveTo>
                  <a:lnTo>
                    <a:pt x="300" y="1416"/>
                  </a:lnTo>
                  <a:lnTo>
                    <a:pt x="300" y="1428"/>
                  </a:lnTo>
                  <a:lnTo>
                    <a:pt x="318" y="1428"/>
                  </a:lnTo>
                  <a:lnTo>
                    <a:pt x="318" y="1422"/>
                  </a:lnTo>
                  <a:lnTo>
                    <a:pt x="312" y="1416"/>
                  </a:lnTo>
                  <a:close/>
                  <a:moveTo>
                    <a:pt x="336" y="1200"/>
                  </a:moveTo>
                  <a:lnTo>
                    <a:pt x="336" y="1206"/>
                  </a:lnTo>
                  <a:lnTo>
                    <a:pt x="330" y="1206"/>
                  </a:lnTo>
                  <a:lnTo>
                    <a:pt x="318" y="1212"/>
                  </a:lnTo>
                  <a:lnTo>
                    <a:pt x="342" y="1230"/>
                  </a:lnTo>
                  <a:lnTo>
                    <a:pt x="342" y="1218"/>
                  </a:lnTo>
                  <a:lnTo>
                    <a:pt x="336" y="1206"/>
                  </a:lnTo>
                  <a:lnTo>
                    <a:pt x="336" y="1200"/>
                  </a:lnTo>
                  <a:close/>
                  <a:moveTo>
                    <a:pt x="366" y="1170"/>
                  </a:moveTo>
                  <a:lnTo>
                    <a:pt x="366" y="1182"/>
                  </a:lnTo>
                  <a:lnTo>
                    <a:pt x="360" y="1194"/>
                  </a:lnTo>
                  <a:lnTo>
                    <a:pt x="378" y="1224"/>
                  </a:lnTo>
                  <a:lnTo>
                    <a:pt x="378" y="1200"/>
                  </a:lnTo>
                  <a:lnTo>
                    <a:pt x="372" y="1194"/>
                  </a:lnTo>
                  <a:lnTo>
                    <a:pt x="372" y="1176"/>
                  </a:lnTo>
                  <a:lnTo>
                    <a:pt x="366" y="1170"/>
                  </a:lnTo>
                  <a:close/>
                  <a:moveTo>
                    <a:pt x="36" y="1698"/>
                  </a:moveTo>
                  <a:lnTo>
                    <a:pt x="54" y="1698"/>
                  </a:lnTo>
                  <a:lnTo>
                    <a:pt x="60" y="1692"/>
                  </a:lnTo>
                  <a:lnTo>
                    <a:pt x="72" y="1692"/>
                  </a:lnTo>
                  <a:lnTo>
                    <a:pt x="42" y="1680"/>
                  </a:lnTo>
                  <a:lnTo>
                    <a:pt x="36" y="1686"/>
                  </a:lnTo>
                  <a:lnTo>
                    <a:pt x="36" y="1698"/>
                  </a:lnTo>
                  <a:close/>
                  <a:moveTo>
                    <a:pt x="114" y="1662"/>
                  </a:moveTo>
                  <a:lnTo>
                    <a:pt x="96" y="1632"/>
                  </a:lnTo>
                  <a:lnTo>
                    <a:pt x="96" y="1662"/>
                  </a:lnTo>
                  <a:lnTo>
                    <a:pt x="102" y="1674"/>
                  </a:lnTo>
                  <a:lnTo>
                    <a:pt x="114" y="1680"/>
                  </a:lnTo>
                  <a:lnTo>
                    <a:pt x="120" y="1680"/>
                  </a:lnTo>
                  <a:lnTo>
                    <a:pt x="126" y="1674"/>
                  </a:lnTo>
                  <a:lnTo>
                    <a:pt x="126" y="1662"/>
                  </a:lnTo>
                  <a:lnTo>
                    <a:pt x="114" y="1662"/>
                  </a:lnTo>
                  <a:close/>
                  <a:moveTo>
                    <a:pt x="12" y="1686"/>
                  </a:moveTo>
                  <a:lnTo>
                    <a:pt x="6" y="1686"/>
                  </a:lnTo>
                  <a:lnTo>
                    <a:pt x="0" y="1692"/>
                  </a:lnTo>
                  <a:lnTo>
                    <a:pt x="0" y="1704"/>
                  </a:lnTo>
                  <a:lnTo>
                    <a:pt x="6" y="1710"/>
                  </a:lnTo>
                  <a:lnTo>
                    <a:pt x="12" y="1710"/>
                  </a:lnTo>
                  <a:lnTo>
                    <a:pt x="24" y="1698"/>
                  </a:lnTo>
                  <a:lnTo>
                    <a:pt x="24" y="1686"/>
                  </a:lnTo>
                  <a:lnTo>
                    <a:pt x="12" y="1686"/>
                  </a:lnTo>
                  <a:close/>
                  <a:moveTo>
                    <a:pt x="168" y="1536"/>
                  </a:moveTo>
                  <a:lnTo>
                    <a:pt x="168" y="1542"/>
                  </a:lnTo>
                  <a:lnTo>
                    <a:pt x="180" y="1548"/>
                  </a:lnTo>
                  <a:lnTo>
                    <a:pt x="186" y="1548"/>
                  </a:lnTo>
                  <a:lnTo>
                    <a:pt x="186" y="1536"/>
                  </a:lnTo>
                  <a:lnTo>
                    <a:pt x="180" y="1530"/>
                  </a:lnTo>
                  <a:lnTo>
                    <a:pt x="168" y="1530"/>
                  </a:lnTo>
                  <a:lnTo>
                    <a:pt x="168" y="1536"/>
                  </a:lnTo>
                  <a:close/>
                  <a:moveTo>
                    <a:pt x="264" y="1494"/>
                  </a:moveTo>
                  <a:lnTo>
                    <a:pt x="252" y="1518"/>
                  </a:lnTo>
                  <a:lnTo>
                    <a:pt x="246" y="1536"/>
                  </a:lnTo>
                  <a:lnTo>
                    <a:pt x="246" y="1548"/>
                  </a:lnTo>
                  <a:lnTo>
                    <a:pt x="240" y="1554"/>
                  </a:lnTo>
                  <a:lnTo>
                    <a:pt x="240" y="1560"/>
                  </a:lnTo>
                  <a:lnTo>
                    <a:pt x="258" y="1566"/>
                  </a:lnTo>
                  <a:lnTo>
                    <a:pt x="264" y="1554"/>
                  </a:lnTo>
                  <a:lnTo>
                    <a:pt x="264" y="1548"/>
                  </a:lnTo>
                  <a:lnTo>
                    <a:pt x="270" y="1542"/>
                  </a:lnTo>
                  <a:lnTo>
                    <a:pt x="270" y="1524"/>
                  </a:lnTo>
                  <a:lnTo>
                    <a:pt x="288" y="1506"/>
                  </a:lnTo>
                  <a:lnTo>
                    <a:pt x="282" y="1500"/>
                  </a:lnTo>
                  <a:lnTo>
                    <a:pt x="282" y="1494"/>
                  </a:lnTo>
                  <a:lnTo>
                    <a:pt x="276" y="1488"/>
                  </a:lnTo>
                  <a:lnTo>
                    <a:pt x="264" y="1494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endParaRPr>
            </a:p>
          </p:txBody>
        </p:sp>
        <p:sp>
          <p:nvSpPr>
            <p:cNvPr id="115" name="Italy" descr="© INSCALE GmbH, 05.05.2010&#10;http://www.presentationload.com/"/>
            <p:cNvSpPr>
              <a:spLocks noEditPoints="1"/>
            </p:cNvSpPr>
            <p:nvPr/>
          </p:nvSpPr>
          <p:spPr bwMode="gray">
            <a:xfrm>
              <a:off x="4625720" y="3127997"/>
              <a:ext cx="253408" cy="257205"/>
            </a:xfrm>
            <a:custGeom>
              <a:avLst/>
              <a:gdLst>
                <a:gd name="T0" fmla="*/ 2147483647 w 780"/>
                <a:gd name="T1" fmla="*/ 2147483647 h 828"/>
                <a:gd name="T2" fmla="*/ 2147483647 w 780"/>
                <a:gd name="T3" fmla="*/ 2147483647 h 828"/>
                <a:gd name="T4" fmla="*/ 2147483647 w 780"/>
                <a:gd name="T5" fmla="*/ 2147483647 h 828"/>
                <a:gd name="T6" fmla="*/ 2147483647 w 780"/>
                <a:gd name="T7" fmla="*/ 2147483647 h 828"/>
                <a:gd name="T8" fmla="*/ 2147483647 w 780"/>
                <a:gd name="T9" fmla="*/ 2147483647 h 828"/>
                <a:gd name="T10" fmla="*/ 2147483647 w 780"/>
                <a:gd name="T11" fmla="*/ 2147483647 h 828"/>
                <a:gd name="T12" fmla="*/ 2147483647 w 780"/>
                <a:gd name="T13" fmla="*/ 2147483647 h 828"/>
                <a:gd name="T14" fmla="*/ 2147483647 w 780"/>
                <a:gd name="T15" fmla="*/ 2147483647 h 828"/>
                <a:gd name="T16" fmla="*/ 2147483647 w 780"/>
                <a:gd name="T17" fmla="*/ 2147483647 h 828"/>
                <a:gd name="T18" fmla="*/ 2147483647 w 780"/>
                <a:gd name="T19" fmla="*/ 2147483647 h 828"/>
                <a:gd name="T20" fmla="*/ 2147483647 w 780"/>
                <a:gd name="T21" fmla="*/ 2147483647 h 828"/>
                <a:gd name="T22" fmla="*/ 2147483647 w 780"/>
                <a:gd name="T23" fmla="*/ 2147483647 h 828"/>
                <a:gd name="T24" fmla="*/ 2147483647 w 780"/>
                <a:gd name="T25" fmla="*/ 2147483647 h 828"/>
                <a:gd name="T26" fmla="*/ 2147483647 w 780"/>
                <a:gd name="T27" fmla="*/ 2147483647 h 828"/>
                <a:gd name="T28" fmla="*/ 2147483647 w 780"/>
                <a:gd name="T29" fmla="*/ 2147483647 h 828"/>
                <a:gd name="T30" fmla="*/ 2147483647 w 780"/>
                <a:gd name="T31" fmla="*/ 2147483647 h 828"/>
                <a:gd name="T32" fmla="*/ 2147483647 w 780"/>
                <a:gd name="T33" fmla="*/ 2147483647 h 828"/>
                <a:gd name="T34" fmla="*/ 2147483647 w 780"/>
                <a:gd name="T35" fmla="*/ 2147483647 h 828"/>
                <a:gd name="T36" fmla="*/ 2147483647 w 780"/>
                <a:gd name="T37" fmla="*/ 2147483647 h 828"/>
                <a:gd name="T38" fmla="*/ 2147483647 w 780"/>
                <a:gd name="T39" fmla="*/ 2147483647 h 828"/>
                <a:gd name="T40" fmla="*/ 2147483647 w 780"/>
                <a:gd name="T41" fmla="*/ 2147483647 h 828"/>
                <a:gd name="T42" fmla="*/ 2147483647 w 780"/>
                <a:gd name="T43" fmla="*/ 2147483647 h 828"/>
                <a:gd name="T44" fmla="*/ 2147483647 w 780"/>
                <a:gd name="T45" fmla="*/ 2147483647 h 828"/>
                <a:gd name="T46" fmla="*/ 2147483647 w 780"/>
                <a:gd name="T47" fmla="*/ 2147483647 h 828"/>
                <a:gd name="T48" fmla="*/ 2147483647 w 780"/>
                <a:gd name="T49" fmla="*/ 2147483647 h 828"/>
                <a:gd name="T50" fmla="*/ 2147483647 w 780"/>
                <a:gd name="T51" fmla="*/ 2147483647 h 828"/>
                <a:gd name="T52" fmla="*/ 2147483647 w 780"/>
                <a:gd name="T53" fmla="*/ 2147483647 h 828"/>
                <a:gd name="T54" fmla="*/ 2147483647 w 780"/>
                <a:gd name="T55" fmla="*/ 2147483647 h 828"/>
                <a:gd name="T56" fmla="*/ 2147483647 w 780"/>
                <a:gd name="T57" fmla="*/ 2147483647 h 828"/>
                <a:gd name="T58" fmla="*/ 2147483647 w 780"/>
                <a:gd name="T59" fmla="*/ 2147483647 h 828"/>
                <a:gd name="T60" fmla="*/ 2147483647 w 780"/>
                <a:gd name="T61" fmla="*/ 2147483647 h 828"/>
                <a:gd name="T62" fmla="*/ 2147483647 w 780"/>
                <a:gd name="T63" fmla="*/ 2147483647 h 828"/>
                <a:gd name="T64" fmla="*/ 2147483647 w 780"/>
                <a:gd name="T65" fmla="*/ 2147483647 h 828"/>
                <a:gd name="T66" fmla="*/ 2147483647 w 780"/>
                <a:gd name="T67" fmla="*/ 2147483647 h 828"/>
                <a:gd name="T68" fmla="*/ 2147483647 w 780"/>
                <a:gd name="T69" fmla="*/ 2147483647 h 828"/>
                <a:gd name="T70" fmla="*/ 2147483647 w 780"/>
                <a:gd name="T71" fmla="*/ 2147483647 h 828"/>
                <a:gd name="T72" fmla="*/ 2147483647 w 780"/>
                <a:gd name="T73" fmla="*/ 2147483647 h 828"/>
                <a:gd name="T74" fmla="*/ 2147483647 w 780"/>
                <a:gd name="T75" fmla="*/ 2147483647 h 828"/>
                <a:gd name="T76" fmla="*/ 2147483647 w 780"/>
                <a:gd name="T77" fmla="*/ 2147483647 h 828"/>
                <a:gd name="T78" fmla="*/ 2147483647 w 780"/>
                <a:gd name="T79" fmla="*/ 2147483647 h 828"/>
                <a:gd name="T80" fmla="*/ 2147483647 w 780"/>
                <a:gd name="T81" fmla="*/ 2147483647 h 828"/>
                <a:gd name="T82" fmla="*/ 2147483647 w 780"/>
                <a:gd name="T83" fmla="*/ 2147483647 h 828"/>
                <a:gd name="T84" fmla="*/ 2147483647 w 780"/>
                <a:gd name="T85" fmla="*/ 2147483647 h 828"/>
                <a:gd name="T86" fmla="*/ 2147483647 w 780"/>
                <a:gd name="T87" fmla="*/ 2147483647 h 828"/>
                <a:gd name="T88" fmla="*/ 2147483647 w 780"/>
                <a:gd name="T89" fmla="*/ 2147483647 h 828"/>
                <a:gd name="T90" fmla="*/ 2147483647 w 780"/>
                <a:gd name="T91" fmla="*/ 2147483647 h 828"/>
                <a:gd name="T92" fmla="*/ 2147483647 w 780"/>
                <a:gd name="T93" fmla="*/ 2147483647 h 828"/>
                <a:gd name="T94" fmla="*/ 2147483647 w 780"/>
                <a:gd name="T95" fmla="*/ 2147483647 h 828"/>
                <a:gd name="T96" fmla="*/ 2147483647 w 780"/>
                <a:gd name="T97" fmla="*/ 2147483647 h 828"/>
                <a:gd name="T98" fmla="*/ 2147483647 w 780"/>
                <a:gd name="T99" fmla="*/ 2147483647 h 828"/>
                <a:gd name="T100" fmla="*/ 2147483647 w 780"/>
                <a:gd name="T101" fmla="*/ 2147483647 h 828"/>
                <a:gd name="T102" fmla="*/ 2147483647 w 780"/>
                <a:gd name="T103" fmla="*/ 2147483647 h 828"/>
                <a:gd name="T104" fmla="*/ 2147483647 w 780"/>
                <a:gd name="T105" fmla="*/ 2147483647 h 828"/>
                <a:gd name="T106" fmla="*/ 2147483647 w 780"/>
                <a:gd name="T107" fmla="*/ 2147483647 h 828"/>
                <a:gd name="T108" fmla="*/ 2147483647 w 780"/>
                <a:gd name="T109" fmla="*/ 2147483647 h 828"/>
                <a:gd name="T110" fmla="*/ 2147483647 w 780"/>
                <a:gd name="T111" fmla="*/ 2147483647 h 828"/>
                <a:gd name="T112" fmla="*/ 2147483647 w 780"/>
                <a:gd name="T113" fmla="*/ 2147483647 h 828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w 780"/>
                <a:gd name="T172" fmla="*/ 0 h 828"/>
                <a:gd name="T173" fmla="*/ 780 w 780"/>
                <a:gd name="T174" fmla="*/ 828 h 828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T171" t="T172" r="T173" b="T174"/>
              <a:pathLst>
                <a:path w="780" h="828">
                  <a:moveTo>
                    <a:pt x="570" y="720"/>
                  </a:moveTo>
                  <a:lnTo>
                    <a:pt x="558" y="714"/>
                  </a:lnTo>
                  <a:lnTo>
                    <a:pt x="552" y="708"/>
                  </a:lnTo>
                  <a:lnTo>
                    <a:pt x="540" y="708"/>
                  </a:lnTo>
                  <a:lnTo>
                    <a:pt x="534" y="714"/>
                  </a:lnTo>
                  <a:lnTo>
                    <a:pt x="522" y="720"/>
                  </a:lnTo>
                  <a:lnTo>
                    <a:pt x="516" y="726"/>
                  </a:lnTo>
                  <a:lnTo>
                    <a:pt x="468" y="726"/>
                  </a:lnTo>
                  <a:lnTo>
                    <a:pt x="456" y="720"/>
                  </a:lnTo>
                  <a:lnTo>
                    <a:pt x="444" y="708"/>
                  </a:lnTo>
                  <a:lnTo>
                    <a:pt x="438" y="708"/>
                  </a:lnTo>
                  <a:lnTo>
                    <a:pt x="420" y="726"/>
                  </a:lnTo>
                  <a:lnTo>
                    <a:pt x="402" y="714"/>
                  </a:lnTo>
                  <a:lnTo>
                    <a:pt x="396" y="714"/>
                  </a:lnTo>
                  <a:lnTo>
                    <a:pt x="384" y="726"/>
                  </a:lnTo>
                  <a:lnTo>
                    <a:pt x="384" y="738"/>
                  </a:lnTo>
                  <a:lnTo>
                    <a:pt x="396" y="750"/>
                  </a:lnTo>
                  <a:lnTo>
                    <a:pt x="420" y="762"/>
                  </a:lnTo>
                  <a:lnTo>
                    <a:pt x="426" y="762"/>
                  </a:lnTo>
                  <a:lnTo>
                    <a:pt x="444" y="780"/>
                  </a:lnTo>
                  <a:lnTo>
                    <a:pt x="444" y="786"/>
                  </a:lnTo>
                  <a:lnTo>
                    <a:pt x="456" y="786"/>
                  </a:lnTo>
                  <a:lnTo>
                    <a:pt x="468" y="798"/>
                  </a:lnTo>
                  <a:lnTo>
                    <a:pt x="480" y="804"/>
                  </a:lnTo>
                  <a:lnTo>
                    <a:pt x="498" y="798"/>
                  </a:lnTo>
                  <a:lnTo>
                    <a:pt x="504" y="804"/>
                  </a:lnTo>
                  <a:lnTo>
                    <a:pt x="516" y="810"/>
                  </a:lnTo>
                  <a:lnTo>
                    <a:pt x="522" y="822"/>
                  </a:lnTo>
                  <a:lnTo>
                    <a:pt x="534" y="828"/>
                  </a:lnTo>
                  <a:lnTo>
                    <a:pt x="558" y="828"/>
                  </a:lnTo>
                  <a:lnTo>
                    <a:pt x="570" y="816"/>
                  </a:lnTo>
                  <a:lnTo>
                    <a:pt x="570" y="792"/>
                  </a:lnTo>
                  <a:lnTo>
                    <a:pt x="564" y="780"/>
                  </a:lnTo>
                  <a:lnTo>
                    <a:pt x="564" y="768"/>
                  </a:lnTo>
                  <a:lnTo>
                    <a:pt x="570" y="750"/>
                  </a:lnTo>
                  <a:lnTo>
                    <a:pt x="576" y="738"/>
                  </a:lnTo>
                  <a:lnTo>
                    <a:pt x="582" y="732"/>
                  </a:lnTo>
                  <a:lnTo>
                    <a:pt x="582" y="714"/>
                  </a:lnTo>
                  <a:lnTo>
                    <a:pt x="576" y="702"/>
                  </a:lnTo>
                  <a:lnTo>
                    <a:pt x="570" y="720"/>
                  </a:lnTo>
                  <a:close/>
                  <a:moveTo>
                    <a:pt x="180" y="468"/>
                  </a:moveTo>
                  <a:lnTo>
                    <a:pt x="156" y="480"/>
                  </a:lnTo>
                  <a:lnTo>
                    <a:pt x="150" y="486"/>
                  </a:lnTo>
                  <a:lnTo>
                    <a:pt x="138" y="492"/>
                  </a:lnTo>
                  <a:lnTo>
                    <a:pt x="132" y="498"/>
                  </a:lnTo>
                  <a:lnTo>
                    <a:pt x="126" y="498"/>
                  </a:lnTo>
                  <a:lnTo>
                    <a:pt x="114" y="492"/>
                  </a:lnTo>
                  <a:lnTo>
                    <a:pt x="102" y="480"/>
                  </a:lnTo>
                  <a:lnTo>
                    <a:pt x="96" y="498"/>
                  </a:lnTo>
                  <a:lnTo>
                    <a:pt x="102" y="504"/>
                  </a:lnTo>
                  <a:lnTo>
                    <a:pt x="114" y="510"/>
                  </a:lnTo>
                  <a:lnTo>
                    <a:pt x="120" y="522"/>
                  </a:lnTo>
                  <a:lnTo>
                    <a:pt x="120" y="540"/>
                  </a:lnTo>
                  <a:lnTo>
                    <a:pt x="114" y="558"/>
                  </a:lnTo>
                  <a:lnTo>
                    <a:pt x="114" y="570"/>
                  </a:lnTo>
                  <a:lnTo>
                    <a:pt x="126" y="582"/>
                  </a:lnTo>
                  <a:lnTo>
                    <a:pt x="114" y="588"/>
                  </a:lnTo>
                  <a:lnTo>
                    <a:pt x="120" y="636"/>
                  </a:lnTo>
                  <a:lnTo>
                    <a:pt x="108" y="636"/>
                  </a:lnTo>
                  <a:lnTo>
                    <a:pt x="126" y="654"/>
                  </a:lnTo>
                  <a:lnTo>
                    <a:pt x="138" y="654"/>
                  </a:lnTo>
                  <a:lnTo>
                    <a:pt x="144" y="642"/>
                  </a:lnTo>
                  <a:lnTo>
                    <a:pt x="156" y="630"/>
                  </a:lnTo>
                  <a:lnTo>
                    <a:pt x="156" y="618"/>
                  </a:lnTo>
                  <a:lnTo>
                    <a:pt x="168" y="630"/>
                  </a:lnTo>
                  <a:lnTo>
                    <a:pt x="180" y="636"/>
                  </a:lnTo>
                  <a:lnTo>
                    <a:pt x="186" y="636"/>
                  </a:lnTo>
                  <a:lnTo>
                    <a:pt x="192" y="630"/>
                  </a:lnTo>
                  <a:lnTo>
                    <a:pt x="198" y="618"/>
                  </a:lnTo>
                  <a:lnTo>
                    <a:pt x="198" y="594"/>
                  </a:lnTo>
                  <a:lnTo>
                    <a:pt x="204" y="582"/>
                  </a:lnTo>
                  <a:lnTo>
                    <a:pt x="204" y="558"/>
                  </a:lnTo>
                  <a:lnTo>
                    <a:pt x="198" y="552"/>
                  </a:lnTo>
                  <a:lnTo>
                    <a:pt x="192" y="552"/>
                  </a:lnTo>
                  <a:lnTo>
                    <a:pt x="192" y="546"/>
                  </a:lnTo>
                  <a:lnTo>
                    <a:pt x="198" y="540"/>
                  </a:lnTo>
                  <a:lnTo>
                    <a:pt x="204" y="540"/>
                  </a:lnTo>
                  <a:lnTo>
                    <a:pt x="210" y="534"/>
                  </a:lnTo>
                  <a:lnTo>
                    <a:pt x="210" y="522"/>
                  </a:lnTo>
                  <a:lnTo>
                    <a:pt x="204" y="510"/>
                  </a:lnTo>
                  <a:lnTo>
                    <a:pt x="204" y="492"/>
                  </a:lnTo>
                  <a:lnTo>
                    <a:pt x="198" y="480"/>
                  </a:lnTo>
                  <a:lnTo>
                    <a:pt x="186" y="474"/>
                  </a:lnTo>
                  <a:lnTo>
                    <a:pt x="180" y="468"/>
                  </a:lnTo>
                  <a:close/>
                  <a:moveTo>
                    <a:pt x="774" y="546"/>
                  </a:moveTo>
                  <a:lnTo>
                    <a:pt x="768" y="534"/>
                  </a:lnTo>
                  <a:lnTo>
                    <a:pt x="756" y="528"/>
                  </a:lnTo>
                  <a:lnTo>
                    <a:pt x="738" y="510"/>
                  </a:lnTo>
                  <a:lnTo>
                    <a:pt x="678" y="480"/>
                  </a:lnTo>
                  <a:lnTo>
                    <a:pt x="672" y="480"/>
                  </a:lnTo>
                  <a:lnTo>
                    <a:pt x="660" y="474"/>
                  </a:lnTo>
                  <a:lnTo>
                    <a:pt x="648" y="474"/>
                  </a:lnTo>
                  <a:lnTo>
                    <a:pt x="630" y="468"/>
                  </a:lnTo>
                  <a:lnTo>
                    <a:pt x="606" y="456"/>
                  </a:lnTo>
                  <a:lnTo>
                    <a:pt x="606" y="450"/>
                  </a:lnTo>
                  <a:lnTo>
                    <a:pt x="612" y="438"/>
                  </a:lnTo>
                  <a:lnTo>
                    <a:pt x="624" y="426"/>
                  </a:lnTo>
                  <a:lnTo>
                    <a:pt x="624" y="420"/>
                  </a:lnTo>
                  <a:lnTo>
                    <a:pt x="618" y="414"/>
                  </a:lnTo>
                  <a:lnTo>
                    <a:pt x="612" y="414"/>
                  </a:lnTo>
                  <a:lnTo>
                    <a:pt x="594" y="408"/>
                  </a:lnTo>
                  <a:lnTo>
                    <a:pt x="552" y="408"/>
                  </a:lnTo>
                  <a:lnTo>
                    <a:pt x="540" y="402"/>
                  </a:lnTo>
                  <a:lnTo>
                    <a:pt x="534" y="396"/>
                  </a:lnTo>
                  <a:lnTo>
                    <a:pt x="516" y="384"/>
                  </a:lnTo>
                  <a:lnTo>
                    <a:pt x="492" y="360"/>
                  </a:lnTo>
                  <a:lnTo>
                    <a:pt x="480" y="342"/>
                  </a:lnTo>
                  <a:lnTo>
                    <a:pt x="474" y="336"/>
                  </a:lnTo>
                  <a:lnTo>
                    <a:pt x="468" y="324"/>
                  </a:lnTo>
                  <a:lnTo>
                    <a:pt x="468" y="312"/>
                  </a:lnTo>
                  <a:lnTo>
                    <a:pt x="450" y="276"/>
                  </a:lnTo>
                  <a:lnTo>
                    <a:pt x="438" y="270"/>
                  </a:lnTo>
                  <a:lnTo>
                    <a:pt x="432" y="264"/>
                  </a:lnTo>
                  <a:lnTo>
                    <a:pt x="420" y="258"/>
                  </a:lnTo>
                  <a:lnTo>
                    <a:pt x="414" y="252"/>
                  </a:lnTo>
                  <a:lnTo>
                    <a:pt x="378" y="222"/>
                  </a:lnTo>
                  <a:lnTo>
                    <a:pt x="372" y="210"/>
                  </a:lnTo>
                  <a:lnTo>
                    <a:pt x="360" y="198"/>
                  </a:lnTo>
                  <a:lnTo>
                    <a:pt x="360" y="186"/>
                  </a:lnTo>
                  <a:lnTo>
                    <a:pt x="366" y="180"/>
                  </a:lnTo>
                  <a:lnTo>
                    <a:pt x="384" y="180"/>
                  </a:lnTo>
                  <a:lnTo>
                    <a:pt x="384" y="174"/>
                  </a:lnTo>
                  <a:lnTo>
                    <a:pt x="372" y="162"/>
                  </a:lnTo>
                  <a:lnTo>
                    <a:pt x="366" y="150"/>
                  </a:lnTo>
                  <a:lnTo>
                    <a:pt x="366" y="138"/>
                  </a:lnTo>
                  <a:lnTo>
                    <a:pt x="402" y="120"/>
                  </a:lnTo>
                  <a:lnTo>
                    <a:pt x="408" y="114"/>
                  </a:lnTo>
                  <a:lnTo>
                    <a:pt x="414" y="114"/>
                  </a:lnTo>
                  <a:lnTo>
                    <a:pt x="438" y="108"/>
                  </a:lnTo>
                  <a:lnTo>
                    <a:pt x="444" y="72"/>
                  </a:lnTo>
                  <a:lnTo>
                    <a:pt x="432" y="66"/>
                  </a:lnTo>
                  <a:lnTo>
                    <a:pt x="438" y="60"/>
                  </a:lnTo>
                  <a:lnTo>
                    <a:pt x="438" y="42"/>
                  </a:lnTo>
                  <a:lnTo>
                    <a:pt x="384" y="42"/>
                  </a:lnTo>
                  <a:lnTo>
                    <a:pt x="378" y="24"/>
                  </a:lnTo>
                  <a:lnTo>
                    <a:pt x="366" y="24"/>
                  </a:lnTo>
                  <a:lnTo>
                    <a:pt x="366" y="6"/>
                  </a:lnTo>
                  <a:lnTo>
                    <a:pt x="360" y="0"/>
                  </a:lnTo>
                  <a:lnTo>
                    <a:pt x="342" y="0"/>
                  </a:lnTo>
                  <a:lnTo>
                    <a:pt x="336" y="6"/>
                  </a:lnTo>
                  <a:lnTo>
                    <a:pt x="336" y="12"/>
                  </a:lnTo>
                  <a:lnTo>
                    <a:pt x="294" y="12"/>
                  </a:lnTo>
                  <a:lnTo>
                    <a:pt x="282" y="30"/>
                  </a:lnTo>
                  <a:lnTo>
                    <a:pt x="270" y="24"/>
                  </a:lnTo>
                  <a:lnTo>
                    <a:pt x="252" y="24"/>
                  </a:lnTo>
                  <a:lnTo>
                    <a:pt x="246" y="42"/>
                  </a:lnTo>
                  <a:lnTo>
                    <a:pt x="222" y="42"/>
                  </a:lnTo>
                  <a:lnTo>
                    <a:pt x="222" y="48"/>
                  </a:lnTo>
                  <a:lnTo>
                    <a:pt x="234" y="60"/>
                  </a:lnTo>
                  <a:lnTo>
                    <a:pt x="228" y="72"/>
                  </a:lnTo>
                  <a:lnTo>
                    <a:pt x="210" y="60"/>
                  </a:lnTo>
                  <a:lnTo>
                    <a:pt x="192" y="66"/>
                  </a:lnTo>
                  <a:lnTo>
                    <a:pt x="180" y="48"/>
                  </a:lnTo>
                  <a:lnTo>
                    <a:pt x="174" y="72"/>
                  </a:lnTo>
                  <a:lnTo>
                    <a:pt x="162" y="84"/>
                  </a:lnTo>
                  <a:lnTo>
                    <a:pt x="162" y="102"/>
                  </a:lnTo>
                  <a:lnTo>
                    <a:pt x="138" y="78"/>
                  </a:lnTo>
                  <a:lnTo>
                    <a:pt x="132" y="78"/>
                  </a:lnTo>
                  <a:lnTo>
                    <a:pt x="132" y="72"/>
                  </a:lnTo>
                  <a:lnTo>
                    <a:pt x="126" y="66"/>
                  </a:lnTo>
                  <a:lnTo>
                    <a:pt x="126" y="60"/>
                  </a:lnTo>
                  <a:lnTo>
                    <a:pt x="120" y="54"/>
                  </a:lnTo>
                  <a:lnTo>
                    <a:pt x="108" y="54"/>
                  </a:lnTo>
                  <a:lnTo>
                    <a:pt x="102" y="60"/>
                  </a:lnTo>
                  <a:lnTo>
                    <a:pt x="102" y="78"/>
                  </a:lnTo>
                  <a:lnTo>
                    <a:pt x="84" y="96"/>
                  </a:lnTo>
                  <a:lnTo>
                    <a:pt x="78" y="96"/>
                  </a:lnTo>
                  <a:lnTo>
                    <a:pt x="66" y="84"/>
                  </a:lnTo>
                  <a:lnTo>
                    <a:pt x="54" y="84"/>
                  </a:lnTo>
                  <a:lnTo>
                    <a:pt x="42" y="96"/>
                  </a:lnTo>
                  <a:lnTo>
                    <a:pt x="30" y="96"/>
                  </a:lnTo>
                  <a:lnTo>
                    <a:pt x="30" y="102"/>
                  </a:lnTo>
                  <a:lnTo>
                    <a:pt x="24" y="102"/>
                  </a:lnTo>
                  <a:lnTo>
                    <a:pt x="18" y="108"/>
                  </a:lnTo>
                  <a:lnTo>
                    <a:pt x="42" y="132"/>
                  </a:lnTo>
                  <a:lnTo>
                    <a:pt x="42" y="138"/>
                  </a:lnTo>
                  <a:lnTo>
                    <a:pt x="24" y="156"/>
                  </a:lnTo>
                  <a:lnTo>
                    <a:pt x="0" y="156"/>
                  </a:lnTo>
                  <a:lnTo>
                    <a:pt x="12" y="174"/>
                  </a:lnTo>
                  <a:lnTo>
                    <a:pt x="24" y="174"/>
                  </a:lnTo>
                  <a:lnTo>
                    <a:pt x="30" y="180"/>
                  </a:lnTo>
                  <a:lnTo>
                    <a:pt x="30" y="192"/>
                  </a:lnTo>
                  <a:lnTo>
                    <a:pt x="24" y="198"/>
                  </a:lnTo>
                  <a:lnTo>
                    <a:pt x="24" y="204"/>
                  </a:lnTo>
                  <a:lnTo>
                    <a:pt x="18" y="210"/>
                  </a:lnTo>
                  <a:lnTo>
                    <a:pt x="18" y="216"/>
                  </a:lnTo>
                  <a:lnTo>
                    <a:pt x="24" y="222"/>
                  </a:lnTo>
                  <a:lnTo>
                    <a:pt x="36" y="228"/>
                  </a:lnTo>
                  <a:lnTo>
                    <a:pt x="42" y="228"/>
                  </a:lnTo>
                  <a:lnTo>
                    <a:pt x="42" y="234"/>
                  </a:lnTo>
                  <a:lnTo>
                    <a:pt x="66" y="234"/>
                  </a:lnTo>
                  <a:lnTo>
                    <a:pt x="72" y="240"/>
                  </a:lnTo>
                  <a:lnTo>
                    <a:pt x="72" y="246"/>
                  </a:lnTo>
                  <a:lnTo>
                    <a:pt x="54" y="264"/>
                  </a:lnTo>
                  <a:lnTo>
                    <a:pt x="54" y="270"/>
                  </a:lnTo>
                  <a:lnTo>
                    <a:pt x="66" y="270"/>
                  </a:lnTo>
                  <a:lnTo>
                    <a:pt x="90" y="258"/>
                  </a:lnTo>
                  <a:lnTo>
                    <a:pt x="120" y="228"/>
                  </a:lnTo>
                  <a:lnTo>
                    <a:pt x="144" y="216"/>
                  </a:lnTo>
                  <a:lnTo>
                    <a:pt x="156" y="216"/>
                  </a:lnTo>
                  <a:lnTo>
                    <a:pt x="168" y="222"/>
                  </a:lnTo>
                  <a:lnTo>
                    <a:pt x="204" y="234"/>
                  </a:lnTo>
                  <a:lnTo>
                    <a:pt x="216" y="240"/>
                  </a:lnTo>
                  <a:lnTo>
                    <a:pt x="228" y="252"/>
                  </a:lnTo>
                  <a:lnTo>
                    <a:pt x="234" y="264"/>
                  </a:lnTo>
                  <a:lnTo>
                    <a:pt x="234" y="276"/>
                  </a:lnTo>
                  <a:lnTo>
                    <a:pt x="240" y="282"/>
                  </a:lnTo>
                  <a:lnTo>
                    <a:pt x="240" y="288"/>
                  </a:lnTo>
                  <a:lnTo>
                    <a:pt x="252" y="300"/>
                  </a:lnTo>
                  <a:lnTo>
                    <a:pt x="252" y="306"/>
                  </a:lnTo>
                  <a:lnTo>
                    <a:pt x="246" y="318"/>
                  </a:lnTo>
                  <a:lnTo>
                    <a:pt x="246" y="324"/>
                  </a:lnTo>
                  <a:lnTo>
                    <a:pt x="258" y="336"/>
                  </a:lnTo>
                  <a:lnTo>
                    <a:pt x="282" y="348"/>
                  </a:lnTo>
                  <a:lnTo>
                    <a:pt x="288" y="354"/>
                  </a:lnTo>
                  <a:lnTo>
                    <a:pt x="294" y="354"/>
                  </a:lnTo>
                  <a:lnTo>
                    <a:pt x="300" y="372"/>
                  </a:lnTo>
                  <a:lnTo>
                    <a:pt x="330" y="372"/>
                  </a:lnTo>
                  <a:lnTo>
                    <a:pt x="348" y="390"/>
                  </a:lnTo>
                  <a:lnTo>
                    <a:pt x="354" y="402"/>
                  </a:lnTo>
                  <a:lnTo>
                    <a:pt x="366" y="414"/>
                  </a:lnTo>
                  <a:lnTo>
                    <a:pt x="378" y="420"/>
                  </a:lnTo>
                  <a:lnTo>
                    <a:pt x="384" y="432"/>
                  </a:lnTo>
                  <a:lnTo>
                    <a:pt x="420" y="468"/>
                  </a:lnTo>
                  <a:lnTo>
                    <a:pt x="456" y="468"/>
                  </a:lnTo>
                  <a:lnTo>
                    <a:pt x="462" y="474"/>
                  </a:lnTo>
                  <a:lnTo>
                    <a:pt x="468" y="486"/>
                  </a:lnTo>
                  <a:lnTo>
                    <a:pt x="492" y="498"/>
                  </a:lnTo>
                  <a:lnTo>
                    <a:pt x="510" y="504"/>
                  </a:lnTo>
                  <a:lnTo>
                    <a:pt x="528" y="504"/>
                  </a:lnTo>
                  <a:lnTo>
                    <a:pt x="540" y="510"/>
                  </a:lnTo>
                  <a:lnTo>
                    <a:pt x="546" y="510"/>
                  </a:lnTo>
                  <a:lnTo>
                    <a:pt x="552" y="522"/>
                  </a:lnTo>
                  <a:lnTo>
                    <a:pt x="552" y="534"/>
                  </a:lnTo>
                  <a:lnTo>
                    <a:pt x="564" y="558"/>
                  </a:lnTo>
                  <a:lnTo>
                    <a:pt x="570" y="564"/>
                  </a:lnTo>
                  <a:lnTo>
                    <a:pt x="582" y="564"/>
                  </a:lnTo>
                  <a:lnTo>
                    <a:pt x="594" y="558"/>
                  </a:lnTo>
                  <a:lnTo>
                    <a:pt x="600" y="558"/>
                  </a:lnTo>
                  <a:lnTo>
                    <a:pt x="600" y="570"/>
                  </a:lnTo>
                  <a:lnTo>
                    <a:pt x="606" y="582"/>
                  </a:lnTo>
                  <a:lnTo>
                    <a:pt x="606" y="606"/>
                  </a:lnTo>
                  <a:lnTo>
                    <a:pt x="612" y="618"/>
                  </a:lnTo>
                  <a:lnTo>
                    <a:pt x="630" y="636"/>
                  </a:lnTo>
                  <a:lnTo>
                    <a:pt x="630" y="666"/>
                  </a:lnTo>
                  <a:lnTo>
                    <a:pt x="612" y="666"/>
                  </a:lnTo>
                  <a:lnTo>
                    <a:pt x="612" y="690"/>
                  </a:lnTo>
                  <a:lnTo>
                    <a:pt x="606" y="696"/>
                  </a:lnTo>
                  <a:lnTo>
                    <a:pt x="600" y="708"/>
                  </a:lnTo>
                  <a:lnTo>
                    <a:pt x="594" y="714"/>
                  </a:lnTo>
                  <a:lnTo>
                    <a:pt x="594" y="732"/>
                  </a:lnTo>
                  <a:lnTo>
                    <a:pt x="606" y="732"/>
                  </a:lnTo>
                  <a:lnTo>
                    <a:pt x="618" y="726"/>
                  </a:lnTo>
                  <a:lnTo>
                    <a:pt x="624" y="726"/>
                  </a:lnTo>
                  <a:lnTo>
                    <a:pt x="636" y="702"/>
                  </a:lnTo>
                  <a:lnTo>
                    <a:pt x="654" y="696"/>
                  </a:lnTo>
                  <a:lnTo>
                    <a:pt x="654" y="666"/>
                  </a:lnTo>
                  <a:lnTo>
                    <a:pt x="666" y="654"/>
                  </a:lnTo>
                  <a:lnTo>
                    <a:pt x="678" y="654"/>
                  </a:lnTo>
                  <a:lnTo>
                    <a:pt x="684" y="648"/>
                  </a:lnTo>
                  <a:lnTo>
                    <a:pt x="696" y="648"/>
                  </a:lnTo>
                  <a:lnTo>
                    <a:pt x="696" y="636"/>
                  </a:lnTo>
                  <a:lnTo>
                    <a:pt x="690" y="630"/>
                  </a:lnTo>
                  <a:lnTo>
                    <a:pt x="690" y="618"/>
                  </a:lnTo>
                  <a:lnTo>
                    <a:pt x="678" y="606"/>
                  </a:lnTo>
                  <a:lnTo>
                    <a:pt x="666" y="606"/>
                  </a:lnTo>
                  <a:lnTo>
                    <a:pt x="648" y="588"/>
                  </a:lnTo>
                  <a:lnTo>
                    <a:pt x="654" y="582"/>
                  </a:lnTo>
                  <a:lnTo>
                    <a:pt x="660" y="570"/>
                  </a:lnTo>
                  <a:lnTo>
                    <a:pt x="666" y="552"/>
                  </a:lnTo>
                  <a:lnTo>
                    <a:pt x="672" y="540"/>
                  </a:lnTo>
                  <a:lnTo>
                    <a:pt x="684" y="528"/>
                  </a:lnTo>
                  <a:lnTo>
                    <a:pt x="690" y="534"/>
                  </a:lnTo>
                  <a:lnTo>
                    <a:pt x="702" y="534"/>
                  </a:lnTo>
                  <a:lnTo>
                    <a:pt x="708" y="540"/>
                  </a:lnTo>
                  <a:lnTo>
                    <a:pt x="738" y="540"/>
                  </a:lnTo>
                  <a:lnTo>
                    <a:pt x="738" y="552"/>
                  </a:lnTo>
                  <a:lnTo>
                    <a:pt x="744" y="558"/>
                  </a:lnTo>
                  <a:lnTo>
                    <a:pt x="744" y="564"/>
                  </a:lnTo>
                  <a:lnTo>
                    <a:pt x="750" y="576"/>
                  </a:lnTo>
                  <a:lnTo>
                    <a:pt x="762" y="576"/>
                  </a:lnTo>
                  <a:lnTo>
                    <a:pt x="774" y="570"/>
                  </a:lnTo>
                  <a:lnTo>
                    <a:pt x="780" y="564"/>
                  </a:lnTo>
                  <a:lnTo>
                    <a:pt x="780" y="558"/>
                  </a:lnTo>
                  <a:lnTo>
                    <a:pt x="774" y="546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endParaRPr>
            </a:p>
          </p:txBody>
        </p:sp>
        <p:sp>
          <p:nvSpPr>
            <p:cNvPr id="116" name="Israel" descr="© INSCALE GmbH, 05.05.2010&#10;http://www.presentationload.com/"/>
            <p:cNvSpPr>
              <a:spLocks/>
            </p:cNvSpPr>
            <p:nvPr/>
          </p:nvSpPr>
          <p:spPr bwMode="gray">
            <a:xfrm>
              <a:off x="5233644" y="3467264"/>
              <a:ext cx="33275" cy="100433"/>
            </a:xfrm>
            <a:custGeom>
              <a:avLst/>
              <a:gdLst>
                <a:gd name="T0" fmla="*/ 0 w 102"/>
                <a:gd name="T1" fmla="*/ 2147483647 h 324"/>
                <a:gd name="T2" fmla="*/ 2147483647 w 102"/>
                <a:gd name="T3" fmla="*/ 2147483647 h 324"/>
                <a:gd name="T4" fmla="*/ 2147483647 w 102"/>
                <a:gd name="T5" fmla="*/ 2147483647 h 324"/>
                <a:gd name="T6" fmla="*/ 2147483647 w 102"/>
                <a:gd name="T7" fmla="*/ 2147483647 h 324"/>
                <a:gd name="T8" fmla="*/ 2147483647 w 102"/>
                <a:gd name="T9" fmla="*/ 2147483647 h 324"/>
                <a:gd name="T10" fmla="*/ 2147483647 w 102"/>
                <a:gd name="T11" fmla="*/ 2147483647 h 324"/>
                <a:gd name="T12" fmla="*/ 2147483647 w 102"/>
                <a:gd name="T13" fmla="*/ 2147483647 h 324"/>
                <a:gd name="T14" fmla="*/ 2147483647 w 102"/>
                <a:gd name="T15" fmla="*/ 2147483647 h 324"/>
                <a:gd name="T16" fmla="*/ 2147483647 w 102"/>
                <a:gd name="T17" fmla="*/ 2147483647 h 324"/>
                <a:gd name="T18" fmla="*/ 2147483647 w 102"/>
                <a:gd name="T19" fmla="*/ 2147483647 h 324"/>
                <a:gd name="T20" fmla="*/ 2147483647 w 102"/>
                <a:gd name="T21" fmla="*/ 2147483647 h 324"/>
                <a:gd name="T22" fmla="*/ 2147483647 w 102"/>
                <a:gd name="T23" fmla="*/ 2147483647 h 324"/>
                <a:gd name="T24" fmla="*/ 2147483647 w 102"/>
                <a:gd name="T25" fmla="*/ 2147483647 h 324"/>
                <a:gd name="T26" fmla="*/ 2147483647 w 102"/>
                <a:gd name="T27" fmla="*/ 2147483647 h 324"/>
                <a:gd name="T28" fmla="*/ 2147483647 w 102"/>
                <a:gd name="T29" fmla="*/ 2147483647 h 324"/>
                <a:gd name="T30" fmla="*/ 2147483647 w 102"/>
                <a:gd name="T31" fmla="*/ 2147483647 h 324"/>
                <a:gd name="T32" fmla="*/ 2147483647 w 102"/>
                <a:gd name="T33" fmla="*/ 2147483647 h 324"/>
                <a:gd name="T34" fmla="*/ 2147483647 w 102"/>
                <a:gd name="T35" fmla="*/ 2147483647 h 324"/>
                <a:gd name="T36" fmla="*/ 2147483647 w 102"/>
                <a:gd name="T37" fmla="*/ 2147483647 h 324"/>
                <a:gd name="T38" fmla="*/ 2147483647 w 102"/>
                <a:gd name="T39" fmla="*/ 2147483647 h 324"/>
                <a:gd name="T40" fmla="*/ 2147483647 w 102"/>
                <a:gd name="T41" fmla="*/ 2147483647 h 324"/>
                <a:gd name="T42" fmla="*/ 2147483647 w 102"/>
                <a:gd name="T43" fmla="*/ 2147483647 h 324"/>
                <a:gd name="T44" fmla="*/ 2147483647 w 102"/>
                <a:gd name="T45" fmla="*/ 2147483647 h 324"/>
                <a:gd name="T46" fmla="*/ 2147483647 w 102"/>
                <a:gd name="T47" fmla="*/ 2147483647 h 324"/>
                <a:gd name="T48" fmla="*/ 2147483647 w 102"/>
                <a:gd name="T49" fmla="*/ 0 h 324"/>
                <a:gd name="T50" fmla="*/ 2147483647 w 102"/>
                <a:gd name="T51" fmla="*/ 2147483647 h 324"/>
                <a:gd name="T52" fmla="*/ 2147483647 w 102"/>
                <a:gd name="T53" fmla="*/ 2147483647 h 324"/>
                <a:gd name="T54" fmla="*/ 2147483647 w 102"/>
                <a:gd name="T55" fmla="*/ 2147483647 h 324"/>
                <a:gd name="T56" fmla="*/ 2147483647 w 102"/>
                <a:gd name="T57" fmla="*/ 2147483647 h 324"/>
                <a:gd name="T58" fmla="*/ 2147483647 w 102"/>
                <a:gd name="T59" fmla="*/ 2147483647 h 324"/>
                <a:gd name="T60" fmla="*/ 2147483647 w 102"/>
                <a:gd name="T61" fmla="*/ 2147483647 h 324"/>
                <a:gd name="T62" fmla="*/ 2147483647 w 102"/>
                <a:gd name="T63" fmla="*/ 2147483647 h 324"/>
                <a:gd name="T64" fmla="*/ 2147483647 w 102"/>
                <a:gd name="T65" fmla="*/ 2147483647 h 324"/>
                <a:gd name="T66" fmla="*/ 2147483647 w 102"/>
                <a:gd name="T67" fmla="*/ 2147483647 h 324"/>
                <a:gd name="T68" fmla="*/ 2147483647 w 102"/>
                <a:gd name="T69" fmla="*/ 2147483647 h 324"/>
                <a:gd name="T70" fmla="*/ 2147483647 w 102"/>
                <a:gd name="T71" fmla="*/ 2147483647 h 324"/>
                <a:gd name="T72" fmla="*/ 2147483647 w 102"/>
                <a:gd name="T73" fmla="*/ 2147483647 h 324"/>
                <a:gd name="T74" fmla="*/ 2147483647 w 102"/>
                <a:gd name="T75" fmla="*/ 2147483647 h 324"/>
                <a:gd name="T76" fmla="*/ 2147483647 w 102"/>
                <a:gd name="T77" fmla="*/ 2147483647 h 324"/>
                <a:gd name="T78" fmla="*/ 0 w 102"/>
                <a:gd name="T79" fmla="*/ 2147483647 h 324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w 102"/>
                <a:gd name="T121" fmla="*/ 0 h 324"/>
                <a:gd name="T122" fmla="*/ 102 w 102"/>
                <a:gd name="T123" fmla="*/ 324 h 324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T120" t="T121" r="T122" b="T123"/>
              <a:pathLst>
                <a:path w="102" h="324">
                  <a:moveTo>
                    <a:pt x="0" y="168"/>
                  </a:moveTo>
                  <a:lnTo>
                    <a:pt x="54" y="312"/>
                  </a:lnTo>
                  <a:lnTo>
                    <a:pt x="60" y="324"/>
                  </a:lnTo>
                  <a:lnTo>
                    <a:pt x="60" y="306"/>
                  </a:lnTo>
                  <a:lnTo>
                    <a:pt x="66" y="294"/>
                  </a:lnTo>
                  <a:lnTo>
                    <a:pt x="66" y="234"/>
                  </a:lnTo>
                  <a:lnTo>
                    <a:pt x="72" y="228"/>
                  </a:lnTo>
                  <a:lnTo>
                    <a:pt x="78" y="216"/>
                  </a:lnTo>
                  <a:lnTo>
                    <a:pt x="84" y="210"/>
                  </a:lnTo>
                  <a:lnTo>
                    <a:pt x="90" y="198"/>
                  </a:lnTo>
                  <a:lnTo>
                    <a:pt x="90" y="186"/>
                  </a:lnTo>
                  <a:lnTo>
                    <a:pt x="78" y="174"/>
                  </a:lnTo>
                  <a:lnTo>
                    <a:pt x="78" y="162"/>
                  </a:lnTo>
                  <a:lnTo>
                    <a:pt x="72" y="156"/>
                  </a:lnTo>
                  <a:lnTo>
                    <a:pt x="66" y="162"/>
                  </a:lnTo>
                  <a:lnTo>
                    <a:pt x="66" y="168"/>
                  </a:lnTo>
                  <a:lnTo>
                    <a:pt x="60" y="168"/>
                  </a:lnTo>
                  <a:lnTo>
                    <a:pt x="54" y="174"/>
                  </a:lnTo>
                  <a:lnTo>
                    <a:pt x="48" y="168"/>
                  </a:lnTo>
                  <a:lnTo>
                    <a:pt x="48" y="96"/>
                  </a:lnTo>
                  <a:lnTo>
                    <a:pt x="66" y="78"/>
                  </a:lnTo>
                  <a:lnTo>
                    <a:pt x="84" y="78"/>
                  </a:lnTo>
                  <a:lnTo>
                    <a:pt x="90" y="60"/>
                  </a:lnTo>
                  <a:lnTo>
                    <a:pt x="84" y="18"/>
                  </a:lnTo>
                  <a:lnTo>
                    <a:pt x="102" y="0"/>
                  </a:lnTo>
                  <a:lnTo>
                    <a:pt x="78" y="6"/>
                  </a:lnTo>
                  <a:lnTo>
                    <a:pt x="78" y="18"/>
                  </a:lnTo>
                  <a:lnTo>
                    <a:pt x="72" y="30"/>
                  </a:lnTo>
                  <a:lnTo>
                    <a:pt x="66" y="36"/>
                  </a:lnTo>
                  <a:lnTo>
                    <a:pt x="60" y="36"/>
                  </a:lnTo>
                  <a:lnTo>
                    <a:pt x="54" y="30"/>
                  </a:lnTo>
                  <a:lnTo>
                    <a:pt x="42" y="54"/>
                  </a:lnTo>
                  <a:lnTo>
                    <a:pt x="30" y="60"/>
                  </a:lnTo>
                  <a:lnTo>
                    <a:pt x="36" y="72"/>
                  </a:lnTo>
                  <a:lnTo>
                    <a:pt x="36" y="84"/>
                  </a:lnTo>
                  <a:lnTo>
                    <a:pt x="42" y="90"/>
                  </a:lnTo>
                  <a:lnTo>
                    <a:pt x="42" y="96"/>
                  </a:lnTo>
                  <a:lnTo>
                    <a:pt x="18" y="138"/>
                  </a:lnTo>
                  <a:lnTo>
                    <a:pt x="18" y="156"/>
                  </a:lnTo>
                  <a:lnTo>
                    <a:pt x="0" y="168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endParaRPr>
            </a:p>
          </p:txBody>
        </p:sp>
        <p:sp>
          <p:nvSpPr>
            <p:cNvPr id="117" name="Ireland" descr="© INSCALE GmbH, 05.05.2010&#10;http://www.presentationload.com/"/>
            <p:cNvSpPr>
              <a:spLocks/>
            </p:cNvSpPr>
            <p:nvPr/>
          </p:nvSpPr>
          <p:spPr bwMode="gray">
            <a:xfrm>
              <a:off x="4295521" y="2930806"/>
              <a:ext cx="90869" cy="91859"/>
            </a:xfrm>
            <a:custGeom>
              <a:avLst/>
              <a:gdLst>
                <a:gd name="T0" fmla="*/ 2147483647 w 282"/>
                <a:gd name="T1" fmla="*/ 2147483647 h 300"/>
                <a:gd name="T2" fmla="*/ 2147483647 w 282"/>
                <a:gd name="T3" fmla="*/ 2147483647 h 300"/>
                <a:gd name="T4" fmla="*/ 2147483647 w 282"/>
                <a:gd name="T5" fmla="*/ 2147483647 h 300"/>
                <a:gd name="T6" fmla="*/ 2147483647 w 282"/>
                <a:gd name="T7" fmla="*/ 2147483647 h 300"/>
                <a:gd name="T8" fmla="*/ 2147483647 w 282"/>
                <a:gd name="T9" fmla="*/ 2147483647 h 300"/>
                <a:gd name="T10" fmla="*/ 2147483647 w 282"/>
                <a:gd name="T11" fmla="*/ 2147483647 h 300"/>
                <a:gd name="T12" fmla="*/ 2147483647 w 282"/>
                <a:gd name="T13" fmla="*/ 2147483647 h 300"/>
                <a:gd name="T14" fmla="*/ 2147483647 w 282"/>
                <a:gd name="T15" fmla="*/ 2147483647 h 300"/>
                <a:gd name="T16" fmla="*/ 2147483647 w 282"/>
                <a:gd name="T17" fmla="*/ 2147483647 h 300"/>
                <a:gd name="T18" fmla="*/ 2147483647 w 282"/>
                <a:gd name="T19" fmla="*/ 2147483647 h 300"/>
                <a:gd name="T20" fmla="*/ 2147483647 w 282"/>
                <a:gd name="T21" fmla="*/ 2147483647 h 300"/>
                <a:gd name="T22" fmla="*/ 2147483647 w 282"/>
                <a:gd name="T23" fmla="*/ 2147483647 h 300"/>
                <a:gd name="T24" fmla="*/ 2147483647 w 282"/>
                <a:gd name="T25" fmla="*/ 0 h 300"/>
                <a:gd name="T26" fmla="*/ 2147483647 w 282"/>
                <a:gd name="T27" fmla="*/ 2147483647 h 300"/>
                <a:gd name="T28" fmla="*/ 2147483647 w 282"/>
                <a:gd name="T29" fmla="*/ 2147483647 h 300"/>
                <a:gd name="T30" fmla="*/ 2147483647 w 282"/>
                <a:gd name="T31" fmla="*/ 2147483647 h 300"/>
                <a:gd name="T32" fmla="*/ 2147483647 w 282"/>
                <a:gd name="T33" fmla="*/ 2147483647 h 300"/>
                <a:gd name="T34" fmla="*/ 2147483647 w 282"/>
                <a:gd name="T35" fmla="*/ 2147483647 h 300"/>
                <a:gd name="T36" fmla="*/ 2147483647 w 282"/>
                <a:gd name="T37" fmla="*/ 2147483647 h 300"/>
                <a:gd name="T38" fmla="*/ 2147483647 w 282"/>
                <a:gd name="T39" fmla="*/ 2147483647 h 300"/>
                <a:gd name="T40" fmla="*/ 2147483647 w 282"/>
                <a:gd name="T41" fmla="*/ 2147483647 h 300"/>
                <a:gd name="T42" fmla="*/ 2147483647 w 282"/>
                <a:gd name="T43" fmla="*/ 2147483647 h 300"/>
                <a:gd name="T44" fmla="*/ 2147483647 w 282"/>
                <a:gd name="T45" fmla="*/ 2147483647 h 300"/>
                <a:gd name="T46" fmla="*/ 2147483647 w 282"/>
                <a:gd name="T47" fmla="*/ 2147483647 h 300"/>
                <a:gd name="T48" fmla="*/ 2147483647 w 282"/>
                <a:gd name="T49" fmla="*/ 2147483647 h 300"/>
                <a:gd name="T50" fmla="*/ 2147483647 w 282"/>
                <a:gd name="T51" fmla="*/ 2147483647 h 300"/>
                <a:gd name="T52" fmla="*/ 2147483647 w 282"/>
                <a:gd name="T53" fmla="*/ 2147483647 h 300"/>
                <a:gd name="T54" fmla="*/ 2147483647 w 282"/>
                <a:gd name="T55" fmla="*/ 2147483647 h 300"/>
                <a:gd name="T56" fmla="*/ 2147483647 w 282"/>
                <a:gd name="T57" fmla="*/ 2147483647 h 300"/>
                <a:gd name="T58" fmla="*/ 2147483647 w 282"/>
                <a:gd name="T59" fmla="*/ 2147483647 h 300"/>
                <a:gd name="T60" fmla="*/ 2147483647 w 282"/>
                <a:gd name="T61" fmla="*/ 2147483647 h 300"/>
                <a:gd name="T62" fmla="*/ 2147483647 w 282"/>
                <a:gd name="T63" fmla="*/ 2147483647 h 300"/>
                <a:gd name="T64" fmla="*/ 2147483647 w 282"/>
                <a:gd name="T65" fmla="*/ 2147483647 h 300"/>
                <a:gd name="T66" fmla="*/ 2147483647 w 282"/>
                <a:gd name="T67" fmla="*/ 2147483647 h 300"/>
                <a:gd name="T68" fmla="*/ 2147483647 w 282"/>
                <a:gd name="T69" fmla="*/ 2147483647 h 300"/>
                <a:gd name="T70" fmla="*/ 2147483647 w 282"/>
                <a:gd name="T71" fmla="*/ 2147483647 h 300"/>
                <a:gd name="T72" fmla="*/ 2147483647 w 282"/>
                <a:gd name="T73" fmla="*/ 2147483647 h 300"/>
                <a:gd name="T74" fmla="*/ 2147483647 w 282"/>
                <a:gd name="T75" fmla="*/ 2147483647 h 300"/>
                <a:gd name="T76" fmla="*/ 2147483647 w 282"/>
                <a:gd name="T77" fmla="*/ 2147483647 h 300"/>
                <a:gd name="T78" fmla="*/ 2147483647 w 282"/>
                <a:gd name="T79" fmla="*/ 2147483647 h 300"/>
                <a:gd name="T80" fmla="*/ 0 w 282"/>
                <a:gd name="T81" fmla="*/ 2147483647 h 300"/>
                <a:gd name="T82" fmla="*/ 2147483647 w 282"/>
                <a:gd name="T83" fmla="*/ 2147483647 h 300"/>
                <a:gd name="T84" fmla="*/ 2147483647 w 282"/>
                <a:gd name="T85" fmla="*/ 2147483647 h 300"/>
                <a:gd name="T86" fmla="*/ 2147483647 w 282"/>
                <a:gd name="T87" fmla="*/ 2147483647 h 300"/>
                <a:gd name="T88" fmla="*/ 2147483647 w 282"/>
                <a:gd name="T89" fmla="*/ 2147483647 h 300"/>
                <a:gd name="T90" fmla="*/ 2147483647 w 282"/>
                <a:gd name="T91" fmla="*/ 2147483647 h 300"/>
                <a:gd name="T92" fmla="*/ 2147483647 w 282"/>
                <a:gd name="T93" fmla="*/ 2147483647 h 300"/>
                <a:gd name="T94" fmla="*/ 2147483647 w 282"/>
                <a:gd name="T95" fmla="*/ 2147483647 h 300"/>
                <a:gd name="T96" fmla="*/ 2147483647 w 282"/>
                <a:gd name="T97" fmla="*/ 2147483647 h 300"/>
                <a:gd name="T98" fmla="*/ 2147483647 w 282"/>
                <a:gd name="T99" fmla="*/ 2147483647 h 300"/>
                <a:gd name="T100" fmla="*/ 2147483647 w 282"/>
                <a:gd name="T101" fmla="*/ 2147483647 h 300"/>
                <a:gd name="T102" fmla="*/ 2147483647 w 282"/>
                <a:gd name="T103" fmla="*/ 2147483647 h 300"/>
                <a:gd name="T104" fmla="*/ 2147483647 w 282"/>
                <a:gd name="T105" fmla="*/ 2147483647 h 300"/>
                <a:gd name="T106" fmla="*/ 2147483647 w 282"/>
                <a:gd name="T107" fmla="*/ 2147483647 h 300"/>
                <a:gd name="T108" fmla="*/ 2147483647 w 282"/>
                <a:gd name="T109" fmla="*/ 2147483647 h 300"/>
                <a:gd name="T110" fmla="*/ 2147483647 w 282"/>
                <a:gd name="T111" fmla="*/ 2147483647 h 300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282"/>
                <a:gd name="T169" fmla="*/ 0 h 300"/>
                <a:gd name="T170" fmla="*/ 282 w 282"/>
                <a:gd name="T171" fmla="*/ 300 h 300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282" h="300">
                  <a:moveTo>
                    <a:pt x="276" y="156"/>
                  </a:moveTo>
                  <a:lnTo>
                    <a:pt x="276" y="144"/>
                  </a:lnTo>
                  <a:lnTo>
                    <a:pt x="270" y="132"/>
                  </a:lnTo>
                  <a:lnTo>
                    <a:pt x="264" y="126"/>
                  </a:lnTo>
                  <a:lnTo>
                    <a:pt x="264" y="114"/>
                  </a:lnTo>
                  <a:lnTo>
                    <a:pt x="258" y="108"/>
                  </a:lnTo>
                  <a:lnTo>
                    <a:pt x="258" y="102"/>
                  </a:lnTo>
                  <a:lnTo>
                    <a:pt x="276" y="102"/>
                  </a:lnTo>
                  <a:lnTo>
                    <a:pt x="282" y="96"/>
                  </a:lnTo>
                  <a:lnTo>
                    <a:pt x="246" y="90"/>
                  </a:lnTo>
                  <a:lnTo>
                    <a:pt x="228" y="66"/>
                  </a:lnTo>
                  <a:lnTo>
                    <a:pt x="204" y="90"/>
                  </a:lnTo>
                  <a:lnTo>
                    <a:pt x="192" y="90"/>
                  </a:lnTo>
                  <a:lnTo>
                    <a:pt x="168" y="78"/>
                  </a:lnTo>
                  <a:lnTo>
                    <a:pt x="162" y="72"/>
                  </a:lnTo>
                  <a:lnTo>
                    <a:pt x="174" y="60"/>
                  </a:lnTo>
                  <a:lnTo>
                    <a:pt x="180" y="60"/>
                  </a:lnTo>
                  <a:lnTo>
                    <a:pt x="186" y="54"/>
                  </a:lnTo>
                  <a:lnTo>
                    <a:pt x="192" y="54"/>
                  </a:lnTo>
                  <a:lnTo>
                    <a:pt x="192" y="42"/>
                  </a:lnTo>
                  <a:lnTo>
                    <a:pt x="234" y="18"/>
                  </a:lnTo>
                  <a:lnTo>
                    <a:pt x="240" y="12"/>
                  </a:lnTo>
                  <a:lnTo>
                    <a:pt x="240" y="6"/>
                  </a:lnTo>
                  <a:lnTo>
                    <a:pt x="234" y="6"/>
                  </a:lnTo>
                  <a:lnTo>
                    <a:pt x="228" y="0"/>
                  </a:lnTo>
                  <a:lnTo>
                    <a:pt x="222" y="0"/>
                  </a:lnTo>
                  <a:lnTo>
                    <a:pt x="210" y="6"/>
                  </a:lnTo>
                  <a:lnTo>
                    <a:pt x="204" y="18"/>
                  </a:lnTo>
                  <a:lnTo>
                    <a:pt x="198" y="6"/>
                  </a:lnTo>
                  <a:lnTo>
                    <a:pt x="174" y="6"/>
                  </a:lnTo>
                  <a:lnTo>
                    <a:pt x="162" y="12"/>
                  </a:lnTo>
                  <a:lnTo>
                    <a:pt x="156" y="12"/>
                  </a:lnTo>
                  <a:lnTo>
                    <a:pt x="150" y="18"/>
                  </a:lnTo>
                  <a:lnTo>
                    <a:pt x="150" y="30"/>
                  </a:lnTo>
                  <a:lnTo>
                    <a:pt x="144" y="36"/>
                  </a:lnTo>
                  <a:lnTo>
                    <a:pt x="144" y="42"/>
                  </a:lnTo>
                  <a:lnTo>
                    <a:pt x="126" y="42"/>
                  </a:lnTo>
                  <a:lnTo>
                    <a:pt x="120" y="48"/>
                  </a:lnTo>
                  <a:lnTo>
                    <a:pt x="120" y="54"/>
                  </a:lnTo>
                  <a:lnTo>
                    <a:pt x="138" y="54"/>
                  </a:lnTo>
                  <a:lnTo>
                    <a:pt x="144" y="60"/>
                  </a:lnTo>
                  <a:lnTo>
                    <a:pt x="150" y="60"/>
                  </a:lnTo>
                  <a:lnTo>
                    <a:pt x="150" y="66"/>
                  </a:lnTo>
                  <a:lnTo>
                    <a:pt x="144" y="72"/>
                  </a:lnTo>
                  <a:lnTo>
                    <a:pt x="132" y="72"/>
                  </a:lnTo>
                  <a:lnTo>
                    <a:pt x="132" y="78"/>
                  </a:lnTo>
                  <a:lnTo>
                    <a:pt x="126" y="84"/>
                  </a:lnTo>
                  <a:lnTo>
                    <a:pt x="102" y="84"/>
                  </a:lnTo>
                  <a:lnTo>
                    <a:pt x="102" y="90"/>
                  </a:lnTo>
                  <a:lnTo>
                    <a:pt x="90" y="78"/>
                  </a:lnTo>
                  <a:lnTo>
                    <a:pt x="42" y="78"/>
                  </a:lnTo>
                  <a:lnTo>
                    <a:pt x="42" y="102"/>
                  </a:lnTo>
                  <a:lnTo>
                    <a:pt x="54" y="102"/>
                  </a:lnTo>
                  <a:lnTo>
                    <a:pt x="54" y="108"/>
                  </a:lnTo>
                  <a:lnTo>
                    <a:pt x="60" y="114"/>
                  </a:lnTo>
                  <a:lnTo>
                    <a:pt x="42" y="126"/>
                  </a:lnTo>
                  <a:lnTo>
                    <a:pt x="36" y="126"/>
                  </a:lnTo>
                  <a:lnTo>
                    <a:pt x="30" y="132"/>
                  </a:lnTo>
                  <a:lnTo>
                    <a:pt x="30" y="138"/>
                  </a:lnTo>
                  <a:lnTo>
                    <a:pt x="42" y="150"/>
                  </a:lnTo>
                  <a:lnTo>
                    <a:pt x="54" y="156"/>
                  </a:lnTo>
                  <a:lnTo>
                    <a:pt x="60" y="162"/>
                  </a:lnTo>
                  <a:lnTo>
                    <a:pt x="72" y="162"/>
                  </a:lnTo>
                  <a:lnTo>
                    <a:pt x="78" y="156"/>
                  </a:lnTo>
                  <a:lnTo>
                    <a:pt x="96" y="156"/>
                  </a:lnTo>
                  <a:lnTo>
                    <a:pt x="96" y="168"/>
                  </a:lnTo>
                  <a:lnTo>
                    <a:pt x="90" y="174"/>
                  </a:lnTo>
                  <a:lnTo>
                    <a:pt x="72" y="174"/>
                  </a:lnTo>
                  <a:lnTo>
                    <a:pt x="72" y="192"/>
                  </a:lnTo>
                  <a:lnTo>
                    <a:pt x="54" y="192"/>
                  </a:lnTo>
                  <a:lnTo>
                    <a:pt x="48" y="198"/>
                  </a:lnTo>
                  <a:lnTo>
                    <a:pt x="48" y="210"/>
                  </a:lnTo>
                  <a:lnTo>
                    <a:pt x="42" y="222"/>
                  </a:lnTo>
                  <a:lnTo>
                    <a:pt x="42" y="234"/>
                  </a:lnTo>
                  <a:lnTo>
                    <a:pt x="18" y="234"/>
                  </a:lnTo>
                  <a:lnTo>
                    <a:pt x="12" y="240"/>
                  </a:lnTo>
                  <a:lnTo>
                    <a:pt x="6" y="240"/>
                  </a:lnTo>
                  <a:lnTo>
                    <a:pt x="6" y="246"/>
                  </a:lnTo>
                  <a:lnTo>
                    <a:pt x="12" y="246"/>
                  </a:lnTo>
                  <a:lnTo>
                    <a:pt x="18" y="252"/>
                  </a:lnTo>
                  <a:lnTo>
                    <a:pt x="6" y="252"/>
                  </a:lnTo>
                  <a:lnTo>
                    <a:pt x="0" y="258"/>
                  </a:lnTo>
                  <a:lnTo>
                    <a:pt x="0" y="270"/>
                  </a:lnTo>
                  <a:lnTo>
                    <a:pt x="42" y="270"/>
                  </a:lnTo>
                  <a:lnTo>
                    <a:pt x="24" y="288"/>
                  </a:lnTo>
                  <a:lnTo>
                    <a:pt x="30" y="282"/>
                  </a:lnTo>
                  <a:lnTo>
                    <a:pt x="48" y="282"/>
                  </a:lnTo>
                  <a:lnTo>
                    <a:pt x="48" y="288"/>
                  </a:lnTo>
                  <a:lnTo>
                    <a:pt x="42" y="288"/>
                  </a:lnTo>
                  <a:lnTo>
                    <a:pt x="36" y="294"/>
                  </a:lnTo>
                  <a:lnTo>
                    <a:pt x="30" y="294"/>
                  </a:lnTo>
                  <a:lnTo>
                    <a:pt x="36" y="300"/>
                  </a:lnTo>
                  <a:lnTo>
                    <a:pt x="60" y="300"/>
                  </a:lnTo>
                  <a:lnTo>
                    <a:pt x="96" y="288"/>
                  </a:lnTo>
                  <a:lnTo>
                    <a:pt x="108" y="282"/>
                  </a:lnTo>
                  <a:lnTo>
                    <a:pt x="120" y="270"/>
                  </a:lnTo>
                  <a:lnTo>
                    <a:pt x="120" y="264"/>
                  </a:lnTo>
                  <a:lnTo>
                    <a:pt x="132" y="270"/>
                  </a:lnTo>
                  <a:lnTo>
                    <a:pt x="138" y="270"/>
                  </a:lnTo>
                  <a:lnTo>
                    <a:pt x="150" y="264"/>
                  </a:lnTo>
                  <a:lnTo>
                    <a:pt x="162" y="252"/>
                  </a:lnTo>
                  <a:lnTo>
                    <a:pt x="180" y="246"/>
                  </a:lnTo>
                  <a:lnTo>
                    <a:pt x="204" y="246"/>
                  </a:lnTo>
                  <a:lnTo>
                    <a:pt x="210" y="240"/>
                  </a:lnTo>
                  <a:lnTo>
                    <a:pt x="252" y="240"/>
                  </a:lnTo>
                  <a:lnTo>
                    <a:pt x="246" y="222"/>
                  </a:lnTo>
                  <a:lnTo>
                    <a:pt x="264" y="222"/>
                  </a:lnTo>
                  <a:lnTo>
                    <a:pt x="264" y="198"/>
                  </a:lnTo>
                  <a:lnTo>
                    <a:pt x="270" y="192"/>
                  </a:lnTo>
                  <a:lnTo>
                    <a:pt x="270" y="180"/>
                  </a:lnTo>
                  <a:lnTo>
                    <a:pt x="276" y="168"/>
                  </a:lnTo>
                  <a:lnTo>
                    <a:pt x="276" y="156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endParaRPr>
            </a:p>
          </p:txBody>
        </p:sp>
        <p:sp>
          <p:nvSpPr>
            <p:cNvPr id="118" name="Iraq" descr="© INSCALE GmbH, 05.05.2010&#10;http://www.presentationload.com/"/>
            <p:cNvSpPr>
              <a:spLocks/>
            </p:cNvSpPr>
            <p:nvPr/>
          </p:nvSpPr>
          <p:spPr bwMode="gray">
            <a:xfrm>
              <a:off x="5329633" y="3370506"/>
              <a:ext cx="221413" cy="205765"/>
            </a:xfrm>
            <a:custGeom>
              <a:avLst/>
              <a:gdLst>
                <a:gd name="T0" fmla="*/ 2147483647 w 684"/>
                <a:gd name="T1" fmla="*/ 2147483647 h 660"/>
                <a:gd name="T2" fmla="*/ 2147483647 w 684"/>
                <a:gd name="T3" fmla="*/ 2147483647 h 660"/>
                <a:gd name="T4" fmla="*/ 2147483647 w 684"/>
                <a:gd name="T5" fmla="*/ 2147483647 h 660"/>
                <a:gd name="T6" fmla="*/ 2147483647 w 684"/>
                <a:gd name="T7" fmla="*/ 2147483647 h 660"/>
                <a:gd name="T8" fmla="*/ 2147483647 w 684"/>
                <a:gd name="T9" fmla="*/ 2147483647 h 660"/>
                <a:gd name="T10" fmla="*/ 2147483647 w 684"/>
                <a:gd name="T11" fmla="*/ 2147483647 h 660"/>
                <a:gd name="T12" fmla="*/ 2147483647 w 684"/>
                <a:gd name="T13" fmla="*/ 2147483647 h 660"/>
                <a:gd name="T14" fmla="*/ 2147483647 w 684"/>
                <a:gd name="T15" fmla="*/ 2147483647 h 660"/>
                <a:gd name="T16" fmla="*/ 2147483647 w 684"/>
                <a:gd name="T17" fmla="*/ 2147483647 h 660"/>
                <a:gd name="T18" fmla="*/ 2147483647 w 684"/>
                <a:gd name="T19" fmla="*/ 2147483647 h 660"/>
                <a:gd name="T20" fmla="*/ 2147483647 w 684"/>
                <a:gd name="T21" fmla="*/ 2147483647 h 660"/>
                <a:gd name="T22" fmla="*/ 2147483647 w 684"/>
                <a:gd name="T23" fmla="*/ 2147483647 h 660"/>
                <a:gd name="T24" fmla="*/ 2147483647 w 684"/>
                <a:gd name="T25" fmla="*/ 2147483647 h 660"/>
                <a:gd name="T26" fmla="*/ 2147483647 w 684"/>
                <a:gd name="T27" fmla="*/ 2147483647 h 660"/>
                <a:gd name="T28" fmla="*/ 2147483647 w 684"/>
                <a:gd name="T29" fmla="*/ 2147483647 h 660"/>
                <a:gd name="T30" fmla="*/ 2147483647 w 684"/>
                <a:gd name="T31" fmla="*/ 2147483647 h 660"/>
                <a:gd name="T32" fmla="*/ 2147483647 w 684"/>
                <a:gd name="T33" fmla="*/ 2147483647 h 660"/>
                <a:gd name="T34" fmla="*/ 2147483647 w 684"/>
                <a:gd name="T35" fmla="*/ 2147483647 h 660"/>
                <a:gd name="T36" fmla="*/ 2147483647 w 684"/>
                <a:gd name="T37" fmla="*/ 2147483647 h 660"/>
                <a:gd name="T38" fmla="*/ 2147483647 w 684"/>
                <a:gd name="T39" fmla="*/ 2147483647 h 660"/>
                <a:gd name="T40" fmla="*/ 2147483647 w 684"/>
                <a:gd name="T41" fmla="*/ 2147483647 h 660"/>
                <a:gd name="T42" fmla="*/ 2147483647 w 684"/>
                <a:gd name="T43" fmla="*/ 2147483647 h 660"/>
                <a:gd name="T44" fmla="*/ 2147483647 w 684"/>
                <a:gd name="T45" fmla="*/ 2147483647 h 660"/>
                <a:gd name="T46" fmla="*/ 2147483647 w 684"/>
                <a:gd name="T47" fmla="*/ 2147483647 h 660"/>
                <a:gd name="T48" fmla="*/ 2147483647 w 684"/>
                <a:gd name="T49" fmla="*/ 2147483647 h 660"/>
                <a:gd name="T50" fmla="*/ 2147483647 w 684"/>
                <a:gd name="T51" fmla="*/ 2147483647 h 660"/>
                <a:gd name="T52" fmla="*/ 2147483647 w 684"/>
                <a:gd name="T53" fmla="*/ 0 h 660"/>
                <a:gd name="T54" fmla="*/ 2147483647 w 684"/>
                <a:gd name="T55" fmla="*/ 2147483647 h 660"/>
                <a:gd name="T56" fmla="*/ 2147483647 w 684"/>
                <a:gd name="T57" fmla="*/ 2147483647 h 660"/>
                <a:gd name="T58" fmla="*/ 2147483647 w 684"/>
                <a:gd name="T59" fmla="*/ 0 h 660"/>
                <a:gd name="T60" fmla="*/ 2147483647 w 684"/>
                <a:gd name="T61" fmla="*/ 2147483647 h 660"/>
                <a:gd name="T62" fmla="*/ 2147483647 w 684"/>
                <a:gd name="T63" fmla="*/ 2147483647 h 660"/>
                <a:gd name="T64" fmla="*/ 2147483647 w 684"/>
                <a:gd name="T65" fmla="*/ 2147483647 h 660"/>
                <a:gd name="T66" fmla="*/ 2147483647 w 684"/>
                <a:gd name="T67" fmla="*/ 2147483647 h 660"/>
                <a:gd name="T68" fmla="*/ 2147483647 w 684"/>
                <a:gd name="T69" fmla="*/ 2147483647 h 660"/>
                <a:gd name="T70" fmla="*/ 2147483647 w 684"/>
                <a:gd name="T71" fmla="*/ 2147483647 h 660"/>
                <a:gd name="T72" fmla="*/ 2147483647 w 684"/>
                <a:gd name="T73" fmla="*/ 2147483647 h 660"/>
                <a:gd name="T74" fmla="*/ 2147483647 w 684"/>
                <a:gd name="T75" fmla="*/ 2147483647 h 660"/>
                <a:gd name="T76" fmla="*/ 2147483647 w 684"/>
                <a:gd name="T77" fmla="*/ 2147483647 h 660"/>
                <a:gd name="T78" fmla="*/ 2147483647 w 684"/>
                <a:gd name="T79" fmla="*/ 2147483647 h 660"/>
                <a:gd name="T80" fmla="*/ 2147483647 w 684"/>
                <a:gd name="T81" fmla="*/ 2147483647 h 660"/>
                <a:gd name="T82" fmla="*/ 2147483647 w 684"/>
                <a:gd name="T83" fmla="*/ 2147483647 h 660"/>
                <a:gd name="T84" fmla="*/ 2147483647 w 684"/>
                <a:gd name="T85" fmla="*/ 2147483647 h 660"/>
                <a:gd name="T86" fmla="*/ 0 w 684"/>
                <a:gd name="T87" fmla="*/ 2147483647 h 660"/>
                <a:gd name="T88" fmla="*/ 2147483647 w 684"/>
                <a:gd name="T89" fmla="*/ 2147483647 h 660"/>
                <a:gd name="T90" fmla="*/ 2147483647 w 684"/>
                <a:gd name="T91" fmla="*/ 2147483647 h 660"/>
                <a:gd name="T92" fmla="*/ 2147483647 w 684"/>
                <a:gd name="T93" fmla="*/ 2147483647 h 660"/>
                <a:gd name="T94" fmla="*/ 2147483647 w 684"/>
                <a:gd name="T95" fmla="*/ 2147483647 h 660"/>
                <a:gd name="T96" fmla="*/ 2147483647 w 684"/>
                <a:gd name="T97" fmla="*/ 2147483647 h 660"/>
                <a:gd name="T98" fmla="*/ 2147483647 w 684"/>
                <a:gd name="T99" fmla="*/ 2147483647 h 660"/>
                <a:gd name="T100" fmla="*/ 2147483647 w 684"/>
                <a:gd name="T101" fmla="*/ 2147483647 h 660"/>
                <a:gd name="T102" fmla="*/ 2147483647 w 684"/>
                <a:gd name="T103" fmla="*/ 2147483647 h 660"/>
                <a:gd name="T104" fmla="*/ 2147483647 w 684"/>
                <a:gd name="T105" fmla="*/ 2147483647 h 660"/>
                <a:gd name="T106" fmla="*/ 2147483647 w 684"/>
                <a:gd name="T107" fmla="*/ 2147483647 h 660"/>
                <a:gd name="T108" fmla="*/ 2147483647 w 684"/>
                <a:gd name="T109" fmla="*/ 2147483647 h 660"/>
                <a:gd name="T110" fmla="*/ 2147483647 w 684"/>
                <a:gd name="T111" fmla="*/ 2147483647 h 660"/>
                <a:gd name="T112" fmla="*/ 2147483647 w 684"/>
                <a:gd name="T113" fmla="*/ 2147483647 h 660"/>
                <a:gd name="T114" fmla="*/ 2147483647 w 684"/>
                <a:gd name="T115" fmla="*/ 2147483647 h 660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684"/>
                <a:gd name="T175" fmla="*/ 0 h 660"/>
                <a:gd name="T176" fmla="*/ 684 w 684"/>
                <a:gd name="T177" fmla="*/ 660 h 660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684" h="660">
                  <a:moveTo>
                    <a:pt x="678" y="564"/>
                  </a:moveTo>
                  <a:lnTo>
                    <a:pt x="666" y="552"/>
                  </a:lnTo>
                  <a:lnTo>
                    <a:pt x="654" y="546"/>
                  </a:lnTo>
                  <a:lnTo>
                    <a:pt x="648" y="516"/>
                  </a:lnTo>
                  <a:lnTo>
                    <a:pt x="642" y="516"/>
                  </a:lnTo>
                  <a:lnTo>
                    <a:pt x="636" y="510"/>
                  </a:lnTo>
                  <a:lnTo>
                    <a:pt x="624" y="504"/>
                  </a:lnTo>
                  <a:lnTo>
                    <a:pt x="618" y="498"/>
                  </a:lnTo>
                  <a:lnTo>
                    <a:pt x="618" y="462"/>
                  </a:lnTo>
                  <a:lnTo>
                    <a:pt x="624" y="450"/>
                  </a:lnTo>
                  <a:lnTo>
                    <a:pt x="624" y="438"/>
                  </a:lnTo>
                  <a:lnTo>
                    <a:pt x="594" y="402"/>
                  </a:lnTo>
                  <a:lnTo>
                    <a:pt x="588" y="390"/>
                  </a:lnTo>
                  <a:lnTo>
                    <a:pt x="582" y="384"/>
                  </a:lnTo>
                  <a:lnTo>
                    <a:pt x="564" y="384"/>
                  </a:lnTo>
                  <a:lnTo>
                    <a:pt x="546" y="366"/>
                  </a:lnTo>
                  <a:lnTo>
                    <a:pt x="534" y="360"/>
                  </a:lnTo>
                  <a:lnTo>
                    <a:pt x="528" y="354"/>
                  </a:lnTo>
                  <a:lnTo>
                    <a:pt x="504" y="354"/>
                  </a:lnTo>
                  <a:lnTo>
                    <a:pt x="504" y="312"/>
                  </a:lnTo>
                  <a:lnTo>
                    <a:pt x="498" y="312"/>
                  </a:lnTo>
                  <a:lnTo>
                    <a:pt x="492" y="306"/>
                  </a:lnTo>
                  <a:lnTo>
                    <a:pt x="468" y="294"/>
                  </a:lnTo>
                  <a:lnTo>
                    <a:pt x="456" y="282"/>
                  </a:lnTo>
                  <a:lnTo>
                    <a:pt x="444" y="276"/>
                  </a:lnTo>
                  <a:lnTo>
                    <a:pt x="438" y="270"/>
                  </a:lnTo>
                  <a:lnTo>
                    <a:pt x="438" y="264"/>
                  </a:lnTo>
                  <a:lnTo>
                    <a:pt x="444" y="252"/>
                  </a:lnTo>
                  <a:lnTo>
                    <a:pt x="450" y="246"/>
                  </a:lnTo>
                  <a:lnTo>
                    <a:pt x="438" y="234"/>
                  </a:lnTo>
                  <a:lnTo>
                    <a:pt x="438" y="228"/>
                  </a:lnTo>
                  <a:lnTo>
                    <a:pt x="450" y="216"/>
                  </a:lnTo>
                  <a:lnTo>
                    <a:pt x="462" y="216"/>
                  </a:lnTo>
                  <a:lnTo>
                    <a:pt x="462" y="186"/>
                  </a:lnTo>
                  <a:lnTo>
                    <a:pt x="468" y="186"/>
                  </a:lnTo>
                  <a:lnTo>
                    <a:pt x="480" y="174"/>
                  </a:lnTo>
                  <a:lnTo>
                    <a:pt x="480" y="168"/>
                  </a:lnTo>
                  <a:lnTo>
                    <a:pt x="474" y="156"/>
                  </a:lnTo>
                  <a:lnTo>
                    <a:pt x="462" y="144"/>
                  </a:lnTo>
                  <a:lnTo>
                    <a:pt x="462" y="138"/>
                  </a:lnTo>
                  <a:lnTo>
                    <a:pt x="480" y="120"/>
                  </a:lnTo>
                  <a:lnTo>
                    <a:pt x="480" y="114"/>
                  </a:lnTo>
                  <a:lnTo>
                    <a:pt x="468" y="114"/>
                  </a:lnTo>
                  <a:lnTo>
                    <a:pt x="456" y="120"/>
                  </a:lnTo>
                  <a:lnTo>
                    <a:pt x="450" y="126"/>
                  </a:lnTo>
                  <a:lnTo>
                    <a:pt x="438" y="108"/>
                  </a:lnTo>
                  <a:lnTo>
                    <a:pt x="414" y="102"/>
                  </a:lnTo>
                  <a:lnTo>
                    <a:pt x="414" y="84"/>
                  </a:lnTo>
                  <a:lnTo>
                    <a:pt x="402" y="72"/>
                  </a:lnTo>
                  <a:lnTo>
                    <a:pt x="378" y="24"/>
                  </a:lnTo>
                  <a:lnTo>
                    <a:pt x="378" y="12"/>
                  </a:lnTo>
                  <a:lnTo>
                    <a:pt x="336" y="24"/>
                  </a:lnTo>
                  <a:lnTo>
                    <a:pt x="336" y="6"/>
                  </a:lnTo>
                  <a:lnTo>
                    <a:pt x="330" y="0"/>
                  </a:lnTo>
                  <a:lnTo>
                    <a:pt x="306" y="0"/>
                  </a:lnTo>
                  <a:lnTo>
                    <a:pt x="306" y="6"/>
                  </a:lnTo>
                  <a:lnTo>
                    <a:pt x="300" y="12"/>
                  </a:lnTo>
                  <a:lnTo>
                    <a:pt x="288" y="12"/>
                  </a:lnTo>
                  <a:lnTo>
                    <a:pt x="276" y="0"/>
                  </a:lnTo>
                  <a:lnTo>
                    <a:pt x="234" y="0"/>
                  </a:lnTo>
                  <a:lnTo>
                    <a:pt x="234" y="12"/>
                  </a:lnTo>
                  <a:lnTo>
                    <a:pt x="228" y="18"/>
                  </a:lnTo>
                  <a:lnTo>
                    <a:pt x="216" y="24"/>
                  </a:lnTo>
                  <a:lnTo>
                    <a:pt x="204" y="36"/>
                  </a:lnTo>
                  <a:lnTo>
                    <a:pt x="198" y="48"/>
                  </a:lnTo>
                  <a:lnTo>
                    <a:pt x="192" y="54"/>
                  </a:lnTo>
                  <a:lnTo>
                    <a:pt x="180" y="54"/>
                  </a:lnTo>
                  <a:lnTo>
                    <a:pt x="168" y="60"/>
                  </a:lnTo>
                  <a:lnTo>
                    <a:pt x="156" y="60"/>
                  </a:lnTo>
                  <a:lnTo>
                    <a:pt x="150" y="66"/>
                  </a:lnTo>
                  <a:lnTo>
                    <a:pt x="144" y="78"/>
                  </a:lnTo>
                  <a:lnTo>
                    <a:pt x="144" y="90"/>
                  </a:lnTo>
                  <a:lnTo>
                    <a:pt x="150" y="102"/>
                  </a:lnTo>
                  <a:lnTo>
                    <a:pt x="156" y="108"/>
                  </a:lnTo>
                  <a:lnTo>
                    <a:pt x="156" y="120"/>
                  </a:lnTo>
                  <a:lnTo>
                    <a:pt x="162" y="132"/>
                  </a:lnTo>
                  <a:lnTo>
                    <a:pt x="162" y="162"/>
                  </a:lnTo>
                  <a:lnTo>
                    <a:pt x="156" y="174"/>
                  </a:lnTo>
                  <a:lnTo>
                    <a:pt x="150" y="192"/>
                  </a:lnTo>
                  <a:lnTo>
                    <a:pt x="150" y="198"/>
                  </a:lnTo>
                  <a:lnTo>
                    <a:pt x="168" y="216"/>
                  </a:lnTo>
                  <a:lnTo>
                    <a:pt x="168" y="222"/>
                  </a:lnTo>
                  <a:lnTo>
                    <a:pt x="162" y="228"/>
                  </a:lnTo>
                  <a:lnTo>
                    <a:pt x="138" y="240"/>
                  </a:lnTo>
                  <a:lnTo>
                    <a:pt x="78" y="264"/>
                  </a:lnTo>
                  <a:lnTo>
                    <a:pt x="66" y="270"/>
                  </a:lnTo>
                  <a:lnTo>
                    <a:pt x="6" y="318"/>
                  </a:lnTo>
                  <a:lnTo>
                    <a:pt x="0" y="318"/>
                  </a:lnTo>
                  <a:lnTo>
                    <a:pt x="0" y="324"/>
                  </a:lnTo>
                  <a:lnTo>
                    <a:pt x="24" y="366"/>
                  </a:lnTo>
                  <a:lnTo>
                    <a:pt x="24" y="384"/>
                  </a:lnTo>
                  <a:lnTo>
                    <a:pt x="48" y="402"/>
                  </a:lnTo>
                  <a:lnTo>
                    <a:pt x="48" y="414"/>
                  </a:lnTo>
                  <a:lnTo>
                    <a:pt x="60" y="426"/>
                  </a:lnTo>
                  <a:lnTo>
                    <a:pt x="126" y="426"/>
                  </a:lnTo>
                  <a:lnTo>
                    <a:pt x="156" y="456"/>
                  </a:lnTo>
                  <a:lnTo>
                    <a:pt x="168" y="462"/>
                  </a:lnTo>
                  <a:lnTo>
                    <a:pt x="180" y="474"/>
                  </a:lnTo>
                  <a:lnTo>
                    <a:pt x="228" y="498"/>
                  </a:lnTo>
                  <a:lnTo>
                    <a:pt x="234" y="504"/>
                  </a:lnTo>
                  <a:lnTo>
                    <a:pt x="246" y="510"/>
                  </a:lnTo>
                  <a:lnTo>
                    <a:pt x="438" y="654"/>
                  </a:lnTo>
                  <a:lnTo>
                    <a:pt x="522" y="654"/>
                  </a:lnTo>
                  <a:lnTo>
                    <a:pt x="570" y="660"/>
                  </a:lnTo>
                  <a:lnTo>
                    <a:pt x="564" y="660"/>
                  </a:lnTo>
                  <a:lnTo>
                    <a:pt x="570" y="654"/>
                  </a:lnTo>
                  <a:lnTo>
                    <a:pt x="588" y="618"/>
                  </a:lnTo>
                  <a:lnTo>
                    <a:pt x="588" y="606"/>
                  </a:lnTo>
                  <a:lnTo>
                    <a:pt x="594" y="600"/>
                  </a:lnTo>
                  <a:lnTo>
                    <a:pt x="600" y="588"/>
                  </a:lnTo>
                  <a:lnTo>
                    <a:pt x="648" y="588"/>
                  </a:lnTo>
                  <a:lnTo>
                    <a:pt x="654" y="594"/>
                  </a:lnTo>
                  <a:lnTo>
                    <a:pt x="678" y="582"/>
                  </a:lnTo>
                  <a:lnTo>
                    <a:pt x="684" y="576"/>
                  </a:lnTo>
                  <a:lnTo>
                    <a:pt x="678" y="570"/>
                  </a:lnTo>
                  <a:lnTo>
                    <a:pt x="678" y="564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endParaRPr>
            </a:p>
          </p:txBody>
        </p:sp>
        <p:sp>
          <p:nvSpPr>
            <p:cNvPr id="119" name="Iran" descr="© INSCALE GmbH, 05.05.2010&#10;http://www.presentationload.com/"/>
            <p:cNvSpPr>
              <a:spLocks/>
            </p:cNvSpPr>
            <p:nvPr/>
          </p:nvSpPr>
          <p:spPr bwMode="gray">
            <a:xfrm>
              <a:off x="5424341" y="3308041"/>
              <a:ext cx="467142" cy="367436"/>
            </a:xfrm>
            <a:custGeom>
              <a:avLst/>
              <a:gdLst>
                <a:gd name="T0" fmla="*/ 2147483647 w 1440"/>
                <a:gd name="T1" fmla="*/ 2147483647 h 1182"/>
                <a:gd name="T2" fmla="*/ 2147483647 w 1440"/>
                <a:gd name="T3" fmla="*/ 2147483647 h 1182"/>
                <a:gd name="T4" fmla="*/ 2147483647 w 1440"/>
                <a:gd name="T5" fmla="*/ 2147483647 h 1182"/>
                <a:gd name="T6" fmla="*/ 2147483647 w 1440"/>
                <a:gd name="T7" fmla="*/ 2147483647 h 1182"/>
                <a:gd name="T8" fmla="*/ 2147483647 w 1440"/>
                <a:gd name="T9" fmla="*/ 2147483647 h 1182"/>
                <a:gd name="T10" fmla="*/ 2147483647 w 1440"/>
                <a:gd name="T11" fmla="*/ 2147483647 h 1182"/>
                <a:gd name="T12" fmla="*/ 2147483647 w 1440"/>
                <a:gd name="T13" fmla="*/ 2147483647 h 1182"/>
                <a:gd name="T14" fmla="*/ 2147483647 w 1440"/>
                <a:gd name="T15" fmla="*/ 2147483647 h 1182"/>
                <a:gd name="T16" fmla="*/ 2147483647 w 1440"/>
                <a:gd name="T17" fmla="*/ 2147483647 h 1182"/>
                <a:gd name="T18" fmla="*/ 2147483647 w 1440"/>
                <a:gd name="T19" fmla="*/ 2147483647 h 1182"/>
                <a:gd name="T20" fmla="*/ 2147483647 w 1440"/>
                <a:gd name="T21" fmla="*/ 2147483647 h 1182"/>
                <a:gd name="T22" fmla="*/ 2147483647 w 1440"/>
                <a:gd name="T23" fmla="*/ 2147483647 h 1182"/>
                <a:gd name="T24" fmla="*/ 2147483647 w 1440"/>
                <a:gd name="T25" fmla="*/ 2147483647 h 1182"/>
                <a:gd name="T26" fmla="*/ 2147483647 w 1440"/>
                <a:gd name="T27" fmla="*/ 2147483647 h 1182"/>
                <a:gd name="T28" fmla="*/ 2147483647 w 1440"/>
                <a:gd name="T29" fmla="*/ 2147483647 h 1182"/>
                <a:gd name="T30" fmla="*/ 2147483647 w 1440"/>
                <a:gd name="T31" fmla="*/ 2147483647 h 1182"/>
                <a:gd name="T32" fmla="*/ 2147483647 w 1440"/>
                <a:gd name="T33" fmla="*/ 2147483647 h 1182"/>
                <a:gd name="T34" fmla="*/ 2147483647 w 1440"/>
                <a:gd name="T35" fmla="*/ 2147483647 h 1182"/>
                <a:gd name="T36" fmla="*/ 2147483647 w 1440"/>
                <a:gd name="T37" fmla="*/ 2147483647 h 1182"/>
                <a:gd name="T38" fmla="*/ 2147483647 w 1440"/>
                <a:gd name="T39" fmla="*/ 2147483647 h 1182"/>
                <a:gd name="T40" fmla="*/ 2147483647 w 1440"/>
                <a:gd name="T41" fmla="*/ 2147483647 h 1182"/>
                <a:gd name="T42" fmla="*/ 2147483647 w 1440"/>
                <a:gd name="T43" fmla="*/ 2147483647 h 1182"/>
                <a:gd name="T44" fmla="*/ 2147483647 w 1440"/>
                <a:gd name="T45" fmla="*/ 2147483647 h 1182"/>
                <a:gd name="T46" fmla="*/ 2147483647 w 1440"/>
                <a:gd name="T47" fmla="*/ 2147483647 h 1182"/>
                <a:gd name="T48" fmla="*/ 2147483647 w 1440"/>
                <a:gd name="T49" fmla="*/ 2147483647 h 1182"/>
                <a:gd name="T50" fmla="*/ 2147483647 w 1440"/>
                <a:gd name="T51" fmla="*/ 2147483647 h 1182"/>
                <a:gd name="T52" fmla="*/ 2147483647 w 1440"/>
                <a:gd name="T53" fmla="*/ 2147483647 h 1182"/>
                <a:gd name="T54" fmla="*/ 2147483647 w 1440"/>
                <a:gd name="T55" fmla="*/ 2147483647 h 1182"/>
                <a:gd name="T56" fmla="*/ 2147483647 w 1440"/>
                <a:gd name="T57" fmla="*/ 2147483647 h 1182"/>
                <a:gd name="T58" fmla="*/ 2147483647 w 1440"/>
                <a:gd name="T59" fmla="*/ 2147483647 h 1182"/>
                <a:gd name="T60" fmla="*/ 2147483647 w 1440"/>
                <a:gd name="T61" fmla="*/ 0 h 1182"/>
                <a:gd name="T62" fmla="*/ 2147483647 w 1440"/>
                <a:gd name="T63" fmla="*/ 2147483647 h 1182"/>
                <a:gd name="T64" fmla="*/ 2147483647 w 1440"/>
                <a:gd name="T65" fmla="*/ 2147483647 h 1182"/>
                <a:gd name="T66" fmla="*/ 2147483647 w 1440"/>
                <a:gd name="T67" fmla="*/ 2147483647 h 1182"/>
                <a:gd name="T68" fmla="*/ 2147483647 w 1440"/>
                <a:gd name="T69" fmla="*/ 2147483647 h 1182"/>
                <a:gd name="T70" fmla="*/ 2147483647 w 1440"/>
                <a:gd name="T71" fmla="*/ 2147483647 h 1182"/>
                <a:gd name="T72" fmla="*/ 2147483647 w 1440"/>
                <a:gd name="T73" fmla="*/ 2147483647 h 1182"/>
                <a:gd name="T74" fmla="*/ 2147483647 w 1440"/>
                <a:gd name="T75" fmla="*/ 2147483647 h 1182"/>
                <a:gd name="T76" fmla="*/ 2147483647 w 1440"/>
                <a:gd name="T77" fmla="*/ 2147483647 h 1182"/>
                <a:gd name="T78" fmla="*/ 2147483647 w 1440"/>
                <a:gd name="T79" fmla="*/ 2147483647 h 1182"/>
                <a:gd name="T80" fmla="*/ 2147483647 w 1440"/>
                <a:gd name="T81" fmla="*/ 2147483647 h 1182"/>
                <a:gd name="T82" fmla="*/ 2147483647 w 1440"/>
                <a:gd name="T83" fmla="*/ 2147483647 h 1182"/>
                <a:gd name="T84" fmla="*/ 2147483647 w 1440"/>
                <a:gd name="T85" fmla="*/ 2147483647 h 1182"/>
                <a:gd name="T86" fmla="*/ 2147483647 w 1440"/>
                <a:gd name="T87" fmla="*/ 2147483647 h 1182"/>
                <a:gd name="T88" fmla="*/ 2147483647 w 1440"/>
                <a:gd name="T89" fmla="*/ 2147483647 h 1182"/>
                <a:gd name="T90" fmla="*/ 2147483647 w 1440"/>
                <a:gd name="T91" fmla="*/ 2147483647 h 1182"/>
                <a:gd name="T92" fmla="*/ 2147483647 w 1440"/>
                <a:gd name="T93" fmla="*/ 2147483647 h 1182"/>
                <a:gd name="T94" fmla="*/ 2147483647 w 1440"/>
                <a:gd name="T95" fmla="*/ 2147483647 h 1182"/>
                <a:gd name="T96" fmla="*/ 2147483647 w 1440"/>
                <a:gd name="T97" fmla="*/ 2147483647 h 1182"/>
                <a:gd name="T98" fmla="*/ 2147483647 w 1440"/>
                <a:gd name="T99" fmla="*/ 2147483647 h 1182"/>
                <a:gd name="T100" fmla="*/ 2147483647 w 1440"/>
                <a:gd name="T101" fmla="*/ 2147483647 h 1182"/>
                <a:gd name="T102" fmla="*/ 2147483647 w 1440"/>
                <a:gd name="T103" fmla="*/ 2147483647 h 1182"/>
                <a:gd name="T104" fmla="*/ 2147483647 w 1440"/>
                <a:gd name="T105" fmla="*/ 2147483647 h 1182"/>
                <a:gd name="T106" fmla="*/ 2147483647 w 1440"/>
                <a:gd name="T107" fmla="*/ 2147483647 h 1182"/>
                <a:gd name="T108" fmla="*/ 2147483647 w 1440"/>
                <a:gd name="T109" fmla="*/ 2147483647 h 1182"/>
                <a:gd name="T110" fmla="*/ 2147483647 w 1440"/>
                <a:gd name="T111" fmla="*/ 2147483647 h 1182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1440"/>
                <a:gd name="T169" fmla="*/ 0 h 1182"/>
                <a:gd name="T170" fmla="*/ 1440 w 1440"/>
                <a:gd name="T171" fmla="*/ 1182 h 1182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1440" h="1182">
                  <a:moveTo>
                    <a:pt x="1338" y="1176"/>
                  </a:moveTo>
                  <a:lnTo>
                    <a:pt x="1338" y="1170"/>
                  </a:lnTo>
                  <a:lnTo>
                    <a:pt x="1332" y="1158"/>
                  </a:lnTo>
                  <a:lnTo>
                    <a:pt x="1332" y="1128"/>
                  </a:lnTo>
                  <a:lnTo>
                    <a:pt x="1344" y="1116"/>
                  </a:lnTo>
                  <a:lnTo>
                    <a:pt x="1344" y="1110"/>
                  </a:lnTo>
                  <a:lnTo>
                    <a:pt x="1350" y="1104"/>
                  </a:lnTo>
                  <a:lnTo>
                    <a:pt x="1356" y="1086"/>
                  </a:lnTo>
                  <a:lnTo>
                    <a:pt x="1368" y="1086"/>
                  </a:lnTo>
                  <a:lnTo>
                    <a:pt x="1374" y="1080"/>
                  </a:lnTo>
                  <a:lnTo>
                    <a:pt x="1374" y="1074"/>
                  </a:lnTo>
                  <a:lnTo>
                    <a:pt x="1380" y="1074"/>
                  </a:lnTo>
                  <a:lnTo>
                    <a:pt x="1380" y="1068"/>
                  </a:lnTo>
                  <a:lnTo>
                    <a:pt x="1386" y="1062"/>
                  </a:lnTo>
                  <a:lnTo>
                    <a:pt x="1398" y="1056"/>
                  </a:lnTo>
                  <a:lnTo>
                    <a:pt x="1428" y="1056"/>
                  </a:lnTo>
                  <a:lnTo>
                    <a:pt x="1428" y="1062"/>
                  </a:lnTo>
                  <a:lnTo>
                    <a:pt x="1434" y="1062"/>
                  </a:lnTo>
                  <a:lnTo>
                    <a:pt x="1440" y="1056"/>
                  </a:lnTo>
                  <a:lnTo>
                    <a:pt x="1440" y="1044"/>
                  </a:lnTo>
                  <a:lnTo>
                    <a:pt x="1434" y="1026"/>
                  </a:lnTo>
                  <a:lnTo>
                    <a:pt x="1428" y="1014"/>
                  </a:lnTo>
                  <a:lnTo>
                    <a:pt x="1422" y="1008"/>
                  </a:lnTo>
                  <a:lnTo>
                    <a:pt x="1404" y="1008"/>
                  </a:lnTo>
                  <a:lnTo>
                    <a:pt x="1404" y="996"/>
                  </a:lnTo>
                  <a:lnTo>
                    <a:pt x="1398" y="984"/>
                  </a:lnTo>
                  <a:lnTo>
                    <a:pt x="1398" y="960"/>
                  </a:lnTo>
                  <a:lnTo>
                    <a:pt x="1392" y="960"/>
                  </a:lnTo>
                  <a:lnTo>
                    <a:pt x="1398" y="930"/>
                  </a:lnTo>
                  <a:lnTo>
                    <a:pt x="1374" y="930"/>
                  </a:lnTo>
                  <a:lnTo>
                    <a:pt x="1362" y="912"/>
                  </a:lnTo>
                  <a:lnTo>
                    <a:pt x="1350" y="918"/>
                  </a:lnTo>
                  <a:lnTo>
                    <a:pt x="1332" y="918"/>
                  </a:lnTo>
                  <a:lnTo>
                    <a:pt x="1326" y="912"/>
                  </a:lnTo>
                  <a:lnTo>
                    <a:pt x="1314" y="894"/>
                  </a:lnTo>
                  <a:lnTo>
                    <a:pt x="1308" y="876"/>
                  </a:lnTo>
                  <a:lnTo>
                    <a:pt x="1296" y="864"/>
                  </a:lnTo>
                  <a:lnTo>
                    <a:pt x="1284" y="846"/>
                  </a:lnTo>
                  <a:lnTo>
                    <a:pt x="1278" y="840"/>
                  </a:lnTo>
                  <a:lnTo>
                    <a:pt x="1272" y="828"/>
                  </a:lnTo>
                  <a:lnTo>
                    <a:pt x="1248" y="804"/>
                  </a:lnTo>
                  <a:lnTo>
                    <a:pt x="1242" y="804"/>
                  </a:lnTo>
                  <a:lnTo>
                    <a:pt x="1242" y="792"/>
                  </a:lnTo>
                  <a:lnTo>
                    <a:pt x="1260" y="774"/>
                  </a:lnTo>
                  <a:lnTo>
                    <a:pt x="1266" y="762"/>
                  </a:lnTo>
                  <a:lnTo>
                    <a:pt x="1272" y="756"/>
                  </a:lnTo>
                  <a:lnTo>
                    <a:pt x="1296" y="708"/>
                  </a:lnTo>
                  <a:lnTo>
                    <a:pt x="1284" y="684"/>
                  </a:lnTo>
                  <a:lnTo>
                    <a:pt x="1278" y="678"/>
                  </a:lnTo>
                  <a:lnTo>
                    <a:pt x="1242" y="678"/>
                  </a:lnTo>
                  <a:lnTo>
                    <a:pt x="1230" y="672"/>
                  </a:lnTo>
                  <a:lnTo>
                    <a:pt x="1224" y="672"/>
                  </a:lnTo>
                  <a:lnTo>
                    <a:pt x="1218" y="666"/>
                  </a:lnTo>
                  <a:lnTo>
                    <a:pt x="1218" y="612"/>
                  </a:lnTo>
                  <a:lnTo>
                    <a:pt x="1212" y="606"/>
                  </a:lnTo>
                  <a:lnTo>
                    <a:pt x="1200" y="582"/>
                  </a:lnTo>
                  <a:lnTo>
                    <a:pt x="1188" y="564"/>
                  </a:lnTo>
                  <a:lnTo>
                    <a:pt x="1176" y="540"/>
                  </a:lnTo>
                  <a:lnTo>
                    <a:pt x="1182" y="528"/>
                  </a:lnTo>
                  <a:lnTo>
                    <a:pt x="1200" y="510"/>
                  </a:lnTo>
                  <a:lnTo>
                    <a:pt x="1200" y="504"/>
                  </a:lnTo>
                  <a:lnTo>
                    <a:pt x="1194" y="498"/>
                  </a:lnTo>
                  <a:lnTo>
                    <a:pt x="1170" y="498"/>
                  </a:lnTo>
                  <a:lnTo>
                    <a:pt x="1170" y="468"/>
                  </a:lnTo>
                  <a:lnTo>
                    <a:pt x="1158" y="456"/>
                  </a:lnTo>
                  <a:lnTo>
                    <a:pt x="1158" y="450"/>
                  </a:lnTo>
                  <a:lnTo>
                    <a:pt x="1164" y="444"/>
                  </a:lnTo>
                  <a:lnTo>
                    <a:pt x="1176" y="438"/>
                  </a:lnTo>
                  <a:lnTo>
                    <a:pt x="1182" y="432"/>
                  </a:lnTo>
                  <a:lnTo>
                    <a:pt x="1188" y="432"/>
                  </a:lnTo>
                  <a:lnTo>
                    <a:pt x="1176" y="414"/>
                  </a:lnTo>
                  <a:lnTo>
                    <a:pt x="1200" y="408"/>
                  </a:lnTo>
                  <a:lnTo>
                    <a:pt x="1200" y="402"/>
                  </a:lnTo>
                  <a:lnTo>
                    <a:pt x="1194" y="396"/>
                  </a:lnTo>
                  <a:lnTo>
                    <a:pt x="1194" y="372"/>
                  </a:lnTo>
                  <a:lnTo>
                    <a:pt x="1188" y="360"/>
                  </a:lnTo>
                  <a:lnTo>
                    <a:pt x="1188" y="354"/>
                  </a:lnTo>
                  <a:lnTo>
                    <a:pt x="1194" y="342"/>
                  </a:lnTo>
                  <a:lnTo>
                    <a:pt x="1200" y="336"/>
                  </a:lnTo>
                  <a:lnTo>
                    <a:pt x="1188" y="306"/>
                  </a:lnTo>
                  <a:lnTo>
                    <a:pt x="1194" y="282"/>
                  </a:lnTo>
                  <a:lnTo>
                    <a:pt x="1182" y="282"/>
                  </a:lnTo>
                  <a:lnTo>
                    <a:pt x="1182" y="246"/>
                  </a:lnTo>
                  <a:lnTo>
                    <a:pt x="1116" y="252"/>
                  </a:lnTo>
                  <a:lnTo>
                    <a:pt x="1110" y="246"/>
                  </a:lnTo>
                  <a:lnTo>
                    <a:pt x="1104" y="234"/>
                  </a:lnTo>
                  <a:lnTo>
                    <a:pt x="1092" y="228"/>
                  </a:lnTo>
                  <a:lnTo>
                    <a:pt x="1080" y="216"/>
                  </a:lnTo>
                  <a:lnTo>
                    <a:pt x="1068" y="216"/>
                  </a:lnTo>
                  <a:lnTo>
                    <a:pt x="1062" y="210"/>
                  </a:lnTo>
                  <a:lnTo>
                    <a:pt x="1056" y="210"/>
                  </a:lnTo>
                  <a:lnTo>
                    <a:pt x="1050" y="204"/>
                  </a:lnTo>
                  <a:lnTo>
                    <a:pt x="1044" y="192"/>
                  </a:lnTo>
                  <a:lnTo>
                    <a:pt x="1044" y="186"/>
                  </a:lnTo>
                  <a:lnTo>
                    <a:pt x="1038" y="180"/>
                  </a:lnTo>
                  <a:lnTo>
                    <a:pt x="1032" y="180"/>
                  </a:lnTo>
                  <a:lnTo>
                    <a:pt x="1020" y="174"/>
                  </a:lnTo>
                  <a:lnTo>
                    <a:pt x="1002" y="174"/>
                  </a:lnTo>
                  <a:lnTo>
                    <a:pt x="990" y="168"/>
                  </a:lnTo>
                  <a:lnTo>
                    <a:pt x="972" y="168"/>
                  </a:lnTo>
                  <a:lnTo>
                    <a:pt x="972" y="174"/>
                  </a:lnTo>
                  <a:lnTo>
                    <a:pt x="960" y="168"/>
                  </a:lnTo>
                  <a:lnTo>
                    <a:pt x="954" y="162"/>
                  </a:lnTo>
                  <a:lnTo>
                    <a:pt x="942" y="156"/>
                  </a:lnTo>
                  <a:lnTo>
                    <a:pt x="936" y="150"/>
                  </a:lnTo>
                  <a:lnTo>
                    <a:pt x="906" y="150"/>
                  </a:lnTo>
                  <a:lnTo>
                    <a:pt x="906" y="138"/>
                  </a:lnTo>
                  <a:lnTo>
                    <a:pt x="894" y="126"/>
                  </a:lnTo>
                  <a:lnTo>
                    <a:pt x="834" y="126"/>
                  </a:lnTo>
                  <a:lnTo>
                    <a:pt x="834" y="132"/>
                  </a:lnTo>
                  <a:lnTo>
                    <a:pt x="828" y="138"/>
                  </a:lnTo>
                  <a:lnTo>
                    <a:pt x="816" y="132"/>
                  </a:lnTo>
                  <a:lnTo>
                    <a:pt x="780" y="132"/>
                  </a:lnTo>
                  <a:lnTo>
                    <a:pt x="768" y="138"/>
                  </a:lnTo>
                  <a:lnTo>
                    <a:pt x="750" y="156"/>
                  </a:lnTo>
                  <a:lnTo>
                    <a:pt x="738" y="162"/>
                  </a:lnTo>
                  <a:lnTo>
                    <a:pt x="732" y="168"/>
                  </a:lnTo>
                  <a:lnTo>
                    <a:pt x="732" y="180"/>
                  </a:lnTo>
                  <a:lnTo>
                    <a:pt x="720" y="186"/>
                  </a:lnTo>
                  <a:lnTo>
                    <a:pt x="708" y="198"/>
                  </a:lnTo>
                  <a:lnTo>
                    <a:pt x="678" y="198"/>
                  </a:lnTo>
                  <a:lnTo>
                    <a:pt x="690" y="210"/>
                  </a:lnTo>
                  <a:lnTo>
                    <a:pt x="690" y="222"/>
                  </a:lnTo>
                  <a:lnTo>
                    <a:pt x="696" y="228"/>
                  </a:lnTo>
                  <a:lnTo>
                    <a:pt x="696" y="234"/>
                  </a:lnTo>
                  <a:lnTo>
                    <a:pt x="690" y="240"/>
                  </a:lnTo>
                  <a:lnTo>
                    <a:pt x="678" y="240"/>
                  </a:lnTo>
                  <a:lnTo>
                    <a:pt x="666" y="234"/>
                  </a:lnTo>
                  <a:lnTo>
                    <a:pt x="660" y="228"/>
                  </a:lnTo>
                  <a:lnTo>
                    <a:pt x="654" y="228"/>
                  </a:lnTo>
                  <a:lnTo>
                    <a:pt x="648" y="234"/>
                  </a:lnTo>
                  <a:lnTo>
                    <a:pt x="624" y="234"/>
                  </a:lnTo>
                  <a:lnTo>
                    <a:pt x="612" y="240"/>
                  </a:lnTo>
                  <a:lnTo>
                    <a:pt x="600" y="240"/>
                  </a:lnTo>
                  <a:lnTo>
                    <a:pt x="582" y="246"/>
                  </a:lnTo>
                  <a:lnTo>
                    <a:pt x="558" y="258"/>
                  </a:lnTo>
                  <a:lnTo>
                    <a:pt x="546" y="252"/>
                  </a:lnTo>
                  <a:lnTo>
                    <a:pt x="534" y="252"/>
                  </a:lnTo>
                  <a:lnTo>
                    <a:pt x="522" y="246"/>
                  </a:lnTo>
                  <a:lnTo>
                    <a:pt x="498" y="246"/>
                  </a:lnTo>
                  <a:lnTo>
                    <a:pt x="480" y="240"/>
                  </a:lnTo>
                  <a:lnTo>
                    <a:pt x="468" y="228"/>
                  </a:lnTo>
                  <a:lnTo>
                    <a:pt x="456" y="222"/>
                  </a:lnTo>
                  <a:lnTo>
                    <a:pt x="444" y="210"/>
                  </a:lnTo>
                  <a:lnTo>
                    <a:pt x="438" y="198"/>
                  </a:lnTo>
                  <a:lnTo>
                    <a:pt x="432" y="192"/>
                  </a:lnTo>
                  <a:lnTo>
                    <a:pt x="432" y="186"/>
                  </a:lnTo>
                  <a:lnTo>
                    <a:pt x="378" y="186"/>
                  </a:lnTo>
                  <a:lnTo>
                    <a:pt x="354" y="162"/>
                  </a:lnTo>
                  <a:lnTo>
                    <a:pt x="336" y="126"/>
                  </a:lnTo>
                  <a:lnTo>
                    <a:pt x="330" y="120"/>
                  </a:lnTo>
                  <a:lnTo>
                    <a:pt x="330" y="114"/>
                  </a:lnTo>
                  <a:lnTo>
                    <a:pt x="312" y="114"/>
                  </a:lnTo>
                  <a:lnTo>
                    <a:pt x="312" y="108"/>
                  </a:lnTo>
                  <a:lnTo>
                    <a:pt x="306" y="102"/>
                  </a:lnTo>
                  <a:lnTo>
                    <a:pt x="300" y="102"/>
                  </a:lnTo>
                  <a:lnTo>
                    <a:pt x="294" y="96"/>
                  </a:lnTo>
                  <a:lnTo>
                    <a:pt x="282" y="90"/>
                  </a:lnTo>
                  <a:lnTo>
                    <a:pt x="270" y="78"/>
                  </a:lnTo>
                  <a:lnTo>
                    <a:pt x="270" y="72"/>
                  </a:lnTo>
                  <a:lnTo>
                    <a:pt x="282" y="72"/>
                  </a:lnTo>
                  <a:lnTo>
                    <a:pt x="288" y="66"/>
                  </a:lnTo>
                  <a:lnTo>
                    <a:pt x="288" y="60"/>
                  </a:lnTo>
                  <a:lnTo>
                    <a:pt x="282" y="54"/>
                  </a:lnTo>
                  <a:lnTo>
                    <a:pt x="276" y="54"/>
                  </a:lnTo>
                  <a:lnTo>
                    <a:pt x="276" y="42"/>
                  </a:lnTo>
                  <a:lnTo>
                    <a:pt x="282" y="36"/>
                  </a:lnTo>
                  <a:lnTo>
                    <a:pt x="282" y="18"/>
                  </a:lnTo>
                  <a:lnTo>
                    <a:pt x="276" y="12"/>
                  </a:lnTo>
                  <a:lnTo>
                    <a:pt x="270" y="0"/>
                  </a:lnTo>
                  <a:lnTo>
                    <a:pt x="258" y="0"/>
                  </a:lnTo>
                  <a:lnTo>
                    <a:pt x="246" y="6"/>
                  </a:lnTo>
                  <a:lnTo>
                    <a:pt x="234" y="18"/>
                  </a:lnTo>
                  <a:lnTo>
                    <a:pt x="222" y="24"/>
                  </a:lnTo>
                  <a:lnTo>
                    <a:pt x="204" y="36"/>
                  </a:lnTo>
                  <a:lnTo>
                    <a:pt x="192" y="48"/>
                  </a:lnTo>
                  <a:lnTo>
                    <a:pt x="192" y="54"/>
                  </a:lnTo>
                  <a:lnTo>
                    <a:pt x="186" y="60"/>
                  </a:lnTo>
                  <a:lnTo>
                    <a:pt x="180" y="72"/>
                  </a:lnTo>
                  <a:lnTo>
                    <a:pt x="132" y="72"/>
                  </a:lnTo>
                  <a:lnTo>
                    <a:pt x="96" y="60"/>
                  </a:lnTo>
                  <a:lnTo>
                    <a:pt x="84" y="54"/>
                  </a:lnTo>
                  <a:lnTo>
                    <a:pt x="66" y="36"/>
                  </a:lnTo>
                  <a:lnTo>
                    <a:pt x="54" y="12"/>
                  </a:lnTo>
                  <a:lnTo>
                    <a:pt x="54" y="6"/>
                  </a:lnTo>
                  <a:lnTo>
                    <a:pt x="48" y="0"/>
                  </a:lnTo>
                  <a:lnTo>
                    <a:pt x="42" y="0"/>
                  </a:lnTo>
                  <a:lnTo>
                    <a:pt x="24" y="18"/>
                  </a:lnTo>
                  <a:lnTo>
                    <a:pt x="24" y="30"/>
                  </a:lnTo>
                  <a:lnTo>
                    <a:pt x="0" y="30"/>
                  </a:lnTo>
                  <a:lnTo>
                    <a:pt x="18" y="54"/>
                  </a:lnTo>
                  <a:lnTo>
                    <a:pt x="18" y="84"/>
                  </a:lnTo>
                  <a:lnTo>
                    <a:pt x="30" y="96"/>
                  </a:lnTo>
                  <a:lnTo>
                    <a:pt x="30" y="108"/>
                  </a:lnTo>
                  <a:lnTo>
                    <a:pt x="36" y="114"/>
                  </a:lnTo>
                  <a:lnTo>
                    <a:pt x="42" y="114"/>
                  </a:lnTo>
                  <a:lnTo>
                    <a:pt x="36" y="120"/>
                  </a:lnTo>
                  <a:lnTo>
                    <a:pt x="36" y="126"/>
                  </a:lnTo>
                  <a:lnTo>
                    <a:pt x="30" y="138"/>
                  </a:lnTo>
                  <a:lnTo>
                    <a:pt x="24" y="144"/>
                  </a:lnTo>
                  <a:lnTo>
                    <a:pt x="60" y="162"/>
                  </a:lnTo>
                  <a:lnTo>
                    <a:pt x="60" y="192"/>
                  </a:lnTo>
                  <a:lnTo>
                    <a:pt x="84" y="198"/>
                  </a:lnTo>
                  <a:lnTo>
                    <a:pt x="84" y="210"/>
                  </a:lnTo>
                  <a:lnTo>
                    <a:pt x="96" y="246"/>
                  </a:lnTo>
                  <a:lnTo>
                    <a:pt x="108" y="270"/>
                  </a:lnTo>
                  <a:lnTo>
                    <a:pt x="120" y="282"/>
                  </a:lnTo>
                  <a:lnTo>
                    <a:pt x="120" y="300"/>
                  </a:lnTo>
                  <a:lnTo>
                    <a:pt x="144" y="306"/>
                  </a:lnTo>
                  <a:lnTo>
                    <a:pt x="156" y="324"/>
                  </a:lnTo>
                  <a:lnTo>
                    <a:pt x="162" y="318"/>
                  </a:lnTo>
                  <a:lnTo>
                    <a:pt x="174" y="312"/>
                  </a:lnTo>
                  <a:lnTo>
                    <a:pt x="186" y="312"/>
                  </a:lnTo>
                  <a:lnTo>
                    <a:pt x="186" y="318"/>
                  </a:lnTo>
                  <a:lnTo>
                    <a:pt x="168" y="336"/>
                  </a:lnTo>
                  <a:lnTo>
                    <a:pt x="168" y="342"/>
                  </a:lnTo>
                  <a:lnTo>
                    <a:pt x="180" y="354"/>
                  </a:lnTo>
                  <a:lnTo>
                    <a:pt x="186" y="366"/>
                  </a:lnTo>
                  <a:lnTo>
                    <a:pt x="186" y="372"/>
                  </a:lnTo>
                  <a:lnTo>
                    <a:pt x="174" y="384"/>
                  </a:lnTo>
                  <a:lnTo>
                    <a:pt x="168" y="384"/>
                  </a:lnTo>
                  <a:lnTo>
                    <a:pt x="168" y="414"/>
                  </a:lnTo>
                  <a:lnTo>
                    <a:pt x="156" y="414"/>
                  </a:lnTo>
                  <a:lnTo>
                    <a:pt x="144" y="426"/>
                  </a:lnTo>
                  <a:lnTo>
                    <a:pt x="144" y="432"/>
                  </a:lnTo>
                  <a:lnTo>
                    <a:pt x="156" y="444"/>
                  </a:lnTo>
                  <a:lnTo>
                    <a:pt x="150" y="450"/>
                  </a:lnTo>
                  <a:lnTo>
                    <a:pt x="144" y="462"/>
                  </a:lnTo>
                  <a:lnTo>
                    <a:pt x="144" y="468"/>
                  </a:lnTo>
                  <a:lnTo>
                    <a:pt x="150" y="474"/>
                  </a:lnTo>
                  <a:lnTo>
                    <a:pt x="162" y="480"/>
                  </a:lnTo>
                  <a:lnTo>
                    <a:pt x="174" y="492"/>
                  </a:lnTo>
                  <a:lnTo>
                    <a:pt x="198" y="504"/>
                  </a:lnTo>
                  <a:lnTo>
                    <a:pt x="204" y="510"/>
                  </a:lnTo>
                  <a:lnTo>
                    <a:pt x="210" y="510"/>
                  </a:lnTo>
                  <a:lnTo>
                    <a:pt x="210" y="552"/>
                  </a:lnTo>
                  <a:lnTo>
                    <a:pt x="234" y="552"/>
                  </a:lnTo>
                  <a:lnTo>
                    <a:pt x="240" y="558"/>
                  </a:lnTo>
                  <a:lnTo>
                    <a:pt x="252" y="564"/>
                  </a:lnTo>
                  <a:lnTo>
                    <a:pt x="270" y="582"/>
                  </a:lnTo>
                  <a:lnTo>
                    <a:pt x="288" y="582"/>
                  </a:lnTo>
                  <a:lnTo>
                    <a:pt x="294" y="588"/>
                  </a:lnTo>
                  <a:lnTo>
                    <a:pt x="300" y="600"/>
                  </a:lnTo>
                  <a:lnTo>
                    <a:pt x="330" y="636"/>
                  </a:lnTo>
                  <a:lnTo>
                    <a:pt x="330" y="648"/>
                  </a:lnTo>
                  <a:lnTo>
                    <a:pt x="324" y="660"/>
                  </a:lnTo>
                  <a:lnTo>
                    <a:pt x="324" y="696"/>
                  </a:lnTo>
                  <a:lnTo>
                    <a:pt x="330" y="702"/>
                  </a:lnTo>
                  <a:lnTo>
                    <a:pt x="342" y="708"/>
                  </a:lnTo>
                  <a:lnTo>
                    <a:pt x="348" y="714"/>
                  </a:lnTo>
                  <a:lnTo>
                    <a:pt x="354" y="714"/>
                  </a:lnTo>
                  <a:lnTo>
                    <a:pt x="360" y="744"/>
                  </a:lnTo>
                  <a:lnTo>
                    <a:pt x="372" y="750"/>
                  </a:lnTo>
                  <a:lnTo>
                    <a:pt x="384" y="762"/>
                  </a:lnTo>
                  <a:lnTo>
                    <a:pt x="384" y="768"/>
                  </a:lnTo>
                  <a:lnTo>
                    <a:pt x="390" y="774"/>
                  </a:lnTo>
                  <a:lnTo>
                    <a:pt x="402" y="780"/>
                  </a:lnTo>
                  <a:lnTo>
                    <a:pt x="408" y="786"/>
                  </a:lnTo>
                  <a:lnTo>
                    <a:pt x="420" y="792"/>
                  </a:lnTo>
                  <a:lnTo>
                    <a:pt x="426" y="786"/>
                  </a:lnTo>
                  <a:lnTo>
                    <a:pt x="426" y="774"/>
                  </a:lnTo>
                  <a:lnTo>
                    <a:pt x="420" y="768"/>
                  </a:lnTo>
                  <a:lnTo>
                    <a:pt x="420" y="762"/>
                  </a:lnTo>
                  <a:lnTo>
                    <a:pt x="426" y="756"/>
                  </a:lnTo>
                  <a:lnTo>
                    <a:pt x="438" y="750"/>
                  </a:lnTo>
                  <a:lnTo>
                    <a:pt x="444" y="756"/>
                  </a:lnTo>
                  <a:lnTo>
                    <a:pt x="450" y="756"/>
                  </a:lnTo>
                  <a:lnTo>
                    <a:pt x="450" y="768"/>
                  </a:lnTo>
                  <a:lnTo>
                    <a:pt x="456" y="780"/>
                  </a:lnTo>
                  <a:lnTo>
                    <a:pt x="474" y="780"/>
                  </a:lnTo>
                  <a:lnTo>
                    <a:pt x="474" y="786"/>
                  </a:lnTo>
                  <a:lnTo>
                    <a:pt x="474" y="780"/>
                  </a:lnTo>
                  <a:lnTo>
                    <a:pt x="480" y="780"/>
                  </a:lnTo>
                  <a:lnTo>
                    <a:pt x="480" y="768"/>
                  </a:lnTo>
                  <a:lnTo>
                    <a:pt x="504" y="768"/>
                  </a:lnTo>
                  <a:lnTo>
                    <a:pt x="504" y="804"/>
                  </a:lnTo>
                  <a:lnTo>
                    <a:pt x="510" y="810"/>
                  </a:lnTo>
                  <a:lnTo>
                    <a:pt x="516" y="810"/>
                  </a:lnTo>
                  <a:lnTo>
                    <a:pt x="528" y="816"/>
                  </a:lnTo>
                  <a:lnTo>
                    <a:pt x="540" y="828"/>
                  </a:lnTo>
                  <a:lnTo>
                    <a:pt x="540" y="846"/>
                  </a:lnTo>
                  <a:lnTo>
                    <a:pt x="552" y="858"/>
                  </a:lnTo>
                  <a:lnTo>
                    <a:pt x="558" y="870"/>
                  </a:lnTo>
                  <a:lnTo>
                    <a:pt x="564" y="876"/>
                  </a:lnTo>
                  <a:lnTo>
                    <a:pt x="570" y="876"/>
                  </a:lnTo>
                  <a:lnTo>
                    <a:pt x="582" y="894"/>
                  </a:lnTo>
                  <a:lnTo>
                    <a:pt x="582" y="906"/>
                  </a:lnTo>
                  <a:lnTo>
                    <a:pt x="594" y="930"/>
                  </a:lnTo>
                  <a:lnTo>
                    <a:pt x="600" y="936"/>
                  </a:lnTo>
                  <a:lnTo>
                    <a:pt x="606" y="936"/>
                  </a:lnTo>
                  <a:lnTo>
                    <a:pt x="612" y="942"/>
                  </a:lnTo>
                  <a:lnTo>
                    <a:pt x="618" y="954"/>
                  </a:lnTo>
                  <a:lnTo>
                    <a:pt x="618" y="960"/>
                  </a:lnTo>
                  <a:lnTo>
                    <a:pt x="648" y="960"/>
                  </a:lnTo>
                  <a:lnTo>
                    <a:pt x="666" y="984"/>
                  </a:lnTo>
                  <a:lnTo>
                    <a:pt x="684" y="978"/>
                  </a:lnTo>
                  <a:lnTo>
                    <a:pt x="702" y="978"/>
                  </a:lnTo>
                  <a:lnTo>
                    <a:pt x="720" y="996"/>
                  </a:lnTo>
                  <a:lnTo>
                    <a:pt x="738" y="1008"/>
                  </a:lnTo>
                  <a:lnTo>
                    <a:pt x="756" y="1026"/>
                  </a:lnTo>
                  <a:lnTo>
                    <a:pt x="792" y="1050"/>
                  </a:lnTo>
                  <a:lnTo>
                    <a:pt x="810" y="1050"/>
                  </a:lnTo>
                  <a:lnTo>
                    <a:pt x="822" y="1056"/>
                  </a:lnTo>
                  <a:lnTo>
                    <a:pt x="834" y="1068"/>
                  </a:lnTo>
                  <a:lnTo>
                    <a:pt x="852" y="1068"/>
                  </a:lnTo>
                  <a:lnTo>
                    <a:pt x="876" y="1056"/>
                  </a:lnTo>
                  <a:lnTo>
                    <a:pt x="876" y="1050"/>
                  </a:lnTo>
                  <a:lnTo>
                    <a:pt x="900" y="1056"/>
                  </a:lnTo>
                  <a:lnTo>
                    <a:pt x="912" y="1032"/>
                  </a:lnTo>
                  <a:lnTo>
                    <a:pt x="930" y="1032"/>
                  </a:lnTo>
                  <a:lnTo>
                    <a:pt x="954" y="1008"/>
                  </a:lnTo>
                  <a:lnTo>
                    <a:pt x="966" y="1020"/>
                  </a:lnTo>
                  <a:lnTo>
                    <a:pt x="972" y="1014"/>
                  </a:lnTo>
                  <a:lnTo>
                    <a:pt x="984" y="1014"/>
                  </a:lnTo>
                  <a:lnTo>
                    <a:pt x="1002" y="1032"/>
                  </a:lnTo>
                  <a:lnTo>
                    <a:pt x="1014" y="1050"/>
                  </a:lnTo>
                  <a:lnTo>
                    <a:pt x="1020" y="1068"/>
                  </a:lnTo>
                  <a:lnTo>
                    <a:pt x="1032" y="1080"/>
                  </a:lnTo>
                  <a:lnTo>
                    <a:pt x="1032" y="1098"/>
                  </a:lnTo>
                  <a:lnTo>
                    <a:pt x="1038" y="1110"/>
                  </a:lnTo>
                  <a:lnTo>
                    <a:pt x="1044" y="1116"/>
                  </a:lnTo>
                  <a:lnTo>
                    <a:pt x="1056" y="1122"/>
                  </a:lnTo>
                  <a:lnTo>
                    <a:pt x="1080" y="1122"/>
                  </a:lnTo>
                  <a:lnTo>
                    <a:pt x="1080" y="1128"/>
                  </a:lnTo>
                  <a:lnTo>
                    <a:pt x="1086" y="1134"/>
                  </a:lnTo>
                  <a:lnTo>
                    <a:pt x="1098" y="1140"/>
                  </a:lnTo>
                  <a:lnTo>
                    <a:pt x="1164" y="1140"/>
                  </a:lnTo>
                  <a:lnTo>
                    <a:pt x="1176" y="1146"/>
                  </a:lnTo>
                  <a:lnTo>
                    <a:pt x="1200" y="1170"/>
                  </a:lnTo>
                  <a:lnTo>
                    <a:pt x="1212" y="1170"/>
                  </a:lnTo>
                  <a:lnTo>
                    <a:pt x="1224" y="1164"/>
                  </a:lnTo>
                  <a:lnTo>
                    <a:pt x="1230" y="1164"/>
                  </a:lnTo>
                  <a:lnTo>
                    <a:pt x="1242" y="1158"/>
                  </a:lnTo>
                  <a:lnTo>
                    <a:pt x="1248" y="1158"/>
                  </a:lnTo>
                  <a:lnTo>
                    <a:pt x="1254" y="1164"/>
                  </a:lnTo>
                  <a:lnTo>
                    <a:pt x="1278" y="1176"/>
                  </a:lnTo>
                  <a:lnTo>
                    <a:pt x="1296" y="1182"/>
                  </a:lnTo>
                  <a:lnTo>
                    <a:pt x="1326" y="1182"/>
                  </a:lnTo>
                  <a:lnTo>
                    <a:pt x="1338" y="1176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endParaRPr>
            </a:p>
          </p:txBody>
        </p:sp>
        <p:sp>
          <p:nvSpPr>
            <p:cNvPr id="120" name="Indonesia" descr="© INSCALE GmbH, 05.05.2010&#10;http://www.presentationload.com/"/>
            <p:cNvSpPr>
              <a:spLocks noEditPoints="1"/>
            </p:cNvSpPr>
            <p:nvPr/>
          </p:nvSpPr>
          <p:spPr bwMode="gray">
            <a:xfrm>
              <a:off x="6663226" y="4162945"/>
              <a:ext cx="1059708" cy="404180"/>
            </a:xfrm>
            <a:custGeom>
              <a:avLst/>
              <a:gdLst>
                <a:gd name="T0" fmla="*/ 2147483647 w 3264"/>
                <a:gd name="T1" fmla="*/ 2147483647 h 1302"/>
                <a:gd name="T2" fmla="*/ 2147483647 w 3264"/>
                <a:gd name="T3" fmla="*/ 2147483647 h 1302"/>
                <a:gd name="T4" fmla="*/ 2147483647 w 3264"/>
                <a:gd name="T5" fmla="*/ 2147483647 h 1302"/>
                <a:gd name="T6" fmla="*/ 2147483647 w 3264"/>
                <a:gd name="T7" fmla="*/ 2147483647 h 1302"/>
                <a:gd name="T8" fmla="*/ 2147483647 w 3264"/>
                <a:gd name="T9" fmla="*/ 2147483647 h 1302"/>
                <a:gd name="T10" fmla="*/ 2147483647 w 3264"/>
                <a:gd name="T11" fmla="*/ 2147483647 h 1302"/>
                <a:gd name="T12" fmla="*/ 2147483647 w 3264"/>
                <a:gd name="T13" fmla="*/ 2147483647 h 1302"/>
                <a:gd name="T14" fmla="*/ 2147483647 w 3264"/>
                <a:gd name="T15" fmla="*/ 2147483647 h 1302"/>
                <a:gd name="T16" fmla="*/ 2147483647 w 3264"/>
                <a:gd name="T17" fmla="*/ 2147483647 h 1302"/>
                <a:gd name="T18" fmla="*/ 2147483647 w 3264"/>
                <a:gd name="T19" fmla="*/ 2147483647 h 1302"/>
                <a:gd name="T20" fmla="*/ 2147483647 w 3264"/>
                <a:gd name="T21" fmla="*/ 2147483647 h 1302"/>
                <a:gd name="T22" fmla="*/ 2147483647 w 3264"/>
                <a:gd name="T23" fmla="*/ 2147483647 h 1302"/>
                <a:gd name="T24" fmla="*/ 2147483647 w 3264"/>
                <a:gd name="T25" fmla="*/ 2147483647 h 1302"/>
                <a:gd name="T26" fmla="*/ 2147483647 w 3264"/>
                <a:gd name="T27" fmla="*/ 2147483647 h 1302"/>
                <a:gd name="T28" fmla="*/ 2147483647 w 3264"/>
                <a:gd name="T29" fmla="*/ 2147483647 h 1302"/>
                <a:gd name="T30" fmla="*/ 2147483647 w 3264"/>
                <a:gd name="T31" fmla="*/ 2147483647 h 1302"/>
                <a:gd name="T32" fmla="*/ 2147483647 w 3264"/>
                <a:gd name="T33" fmla="*/ 2147483647 h 1302"/>
                <a:gd name="T34" fmla="*/ 2147483647 w 3264"/>
                <a:gd name="T35" fmla="*/ 2147483647 h 1302"/>
                <a:gd name="T36" fmla="*/ 2147483647 w 3264"/>
                <a:gd name="T37" fmla="*/ 2147483647 h 1302"/>
                <a:gd name="T38" fmla="*/ 2147483647 w 3264"/>
                <a:gd name="T39" fmla="*/ 2147483647 h 1302"/>
                <a:gd name="T40" fmla="*/ 2147483647 w 3264"/>
                <a:gd name="T41" fmla="*/ 2147483647 h 1302"/>
                <a:gd name="T42" fmla="*/ 2147483647 w 3264"/>
                <a:gd name="T43" fmla="*/ 2147483647 h 1302"/>
                <a:gd name="T44" fmla="*/ 2147483647 w 3264"/>
                <a:gd name="T45" fmla="*/ 2147483647 h 1302"/>
                <a:gd name="T46" fmla="*/ 2147483647 w 3264"/>
                <a:gd name="T47" fmla="*/ 2147483647 h 1302"/>
                <a:gd name="T48" fmla="*/ 2147483647 w 3264"/>
                <a:gd name="T49" fmla="*/ 2147483647 h 1302"/>
                <a:gd name="T50" fmla="*/ 2147483647 w 3264"/>
                <a:gd name="T51" fmla="*/ 2147483647 h 1302"/>
                <a:gd name="T52" fmla="*/ 2147483647 w 3264"/>
                <a:gd name="T53" fmla="*/ 2147483647 h 1302"/>
                <a:gd name="T54" fmla="*/ 2147483647 w 3264"/>
                <a:gd name="T55" fmla="*/ 2147483647 h 1302"/>
                <a:gd name="T56" fmla="*/ 2147483647 w 3264"/>
                <a:gd name="T57" fmla="*/ 2147483647 h 1302"/>
                <a:gd name="T58" fmla="*/ 2147483647 w 3264"/>
                <a:gd name="T59" fmla="*/ 2147483647 h 1302"/>
                <a:gd name="T60" fmla="*/ 2147483647 w 3264"/>
                <a:gd name="T61" fmla="*/ 2147483647 h 1302"/>
                <a:gd name="T62" fmla="*/ 2147483647 w 3264"/>
                <a:gd name="T63" fmla="*/ 2147483647 h 1302"/>
                <a:gd name="T64" fmla="*/ 2147483647 w 3264"/>
                <a:gd name="T65" fmla="*/ 2147483647 h 1302"/>
                <a:gd name="T66" fmla="*/ 2147483647 w 3264"/>
                <a:gd name="T67" fmla="*/ 2147483647 h 1302"/>
                <a:gd name="T68" fmla="*/ 2147483647 w 3264"/>
                <a:gd name="T69" fmla="*/ 2147483647 h 1302"/>
                <a:gd name="T70" fmla="*/ 2147483647 w 3264"/>
                <a:gd name="T71" fmla="*/ 2147483647 h 1302"/>
                <a:gd name="T72" fmla="*/ 2147483647 w 3264"/>
                <a:gd name="T73" fmla="*/ 2147483647 h 1302"/>
                <a:gd name="T74" fmla="*/ 2147483647 w 3264"/>
                <a:gd name="T75" fmla="*/ 2147483647 h 1302"/>
                <a:gd name="T76" fmla="*/ 2147483647 w 3264"/>
                <a:gd name="T77" fmla="*/ 2147483647 h 1302"/>
                <a:gd name="T78" fmla="*/ 2147483647 w 3264"/>
                <a:gd name="T79" fmla="*/ 2147483647 h 1302"/>
                <a:gd name="T80" fmla="*/ 2147483647 w 3264"/>
                <a:gd name="T81" fmla="*/ 2147483647 h 1302"/>
                <a:gd name="T82" fmla="*/ 2147483647 w 3264"/>
                <a:gd name="T83" fmla="*/ 2147483647 h 1302"/>
                <a:gd name="T84" fmla="*/ 2147483647 w 3264"/>
                <a:gd name="T85" fmla="*/ 2147483647 h 1302"/>
                <a:gd name="T86" fmla="*/ 2147483647 w 3264"/>
                <a:gd name="T87" fmla="*/ 2147483647 h 1302"/>
                <a:gd name="T88" fmla="*/ 2147483647 w 3264"/>
                <a:gd name="T89" fmla="*/ 2147483647 h 1302"/>
                <a:gd name="T90" fmla="*/ 2147483647 w 3264"/>
                <a:gd name="T91" fmla="*/ 2147483647 h 1302"/>
                <a:gd name="T92" fmla="*/ 2147483647 w 3264"/>
                <a:gd name="T93" fmla="*/ 2147483647 h 1302"/>
                <a:gd name="T94" fmla="*/ 2147483647 w 3264"/>
                <a:gd name="T95" fmla="*/ 2147483647 h 1302"/>
                <a:gd name="T96" fmla="*/ 2147483647 w 3264"/>
                <a:gd name="T97" fmla="*/ 2147483647 h 1302"/>
                <a:gd name="T98" fmla="*/ 2147483647 w 3264"/>
                <a:gd name="T99" fmla="*/ 2147483647 h 1302"/>
                <a:gd name="T100" fmla="*/ 2147483647 w 3264"/>
                <a:gd name="T101" fmla="*/ 2147483647 h 1302"/>
                <a:gd name="T102" fmla="*/ 2147483647 w 3264"/>
                <a:gd name="T103" fmla="*/ 2147483647 h 1302"/>
                <a:gd name="T104" fmla="*/ 2147483647 w 3264"/>
                <a:gd name="T105" fmla="*/ 2147483647 h 1302"/>
                <a:gd name="T106" fmla="*/ 2147483647 w 3264"/>
                <a:gd name="T107" fmla="*/ 2147483647 h 1302"/>
                <a:gd name="T108" fmla="*/ 2147483647 w 3264"/>
                <a:gd name="T109" fmla="*/ 2147483647 h 1302"/>
                <a:gd name="T110" fmla="*/ 2147483647 w 3264"/>
                <a:gd name="T111" fmla="*/ 2147483647 h 1302"/>
                <a:gd name="T112" fmla="*/ 2147483647 w 3264"/>
                <a:gd name="T113" fmla="*/ 2147483647 h 1302"/>
                <a:gd name="T114" fmla="*/ 2147483647 w 3264"/>
                <a:gd name="T115" fmla="*/ 2147483647 h 1302"/>
                <a:gd name="T116" fmla="*/ 2147483647 w 3264"/>
                <a:gd name="T117" fmla="*/ 2147483647 h 1302"/>
                <a:gd name="T118" fmla="*/ 2147483647 w 3264"/>
                <a:gd name="T119" fmla="*/ 2147483647 h 1302"/>
                <a:gd name="T120" fmla="*/ 2147483647 w 3264"/>
                <a:gd name="T121" fmla="*/ 2147483647 h 1302"/>
                <a:gd name="T122" fmla="*/ 2147483647 w 3264"/>
                <a:gd name="T123" fmla="*/ 2147483647 h 1302"/>
                <a:gd name="T124" fmla="*/ 2147483647 w 3264"/>
                <a:gd name="T125" fmla="*/ 2147483647 h 1302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3264"/>
                <a:gd name="T190" fmla="*/ 0 h 1302"/>
                <a:gd name="T191" fmla="*/ 3264 w 3264"/>
                <a:gd name="T192" fmla="*/ 1302 h 1302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3264" h="1302">
                  <a:moveTo>
                    <a:pt x="1788" y="984"/>
                  </a:moveTo>
                  <a:lnTo>
                    <a:pt x="1806" y="978"/>
                  </a:lnTo>
                  <a:lnTo>
                    <a:pt x="1818" y="954"/>
                  </a:lnTo>
                  <a:lnTo>
                    <a:pt x="1812" y="930"/>
                  </a:lnTo>
                  <a:lnTo>
                    <a:pt x="1788" y="984"/>
                  </a:lnTo>
                  <a:close/>
                  <a:moveTo>
                    <a:pt x="672" y="462"/>
                  </a:moveTo>
                  <a:lnTo>
                    <a:pt x="702" y="480"/>
                  </a:lnTo>
                  <a:lnTo>
                    <a:pt x="702" y="450"/>
                  </a:lnTo>
                  <a:lnTo>
                    <a:pt x="672" y="426"/>
                  </a:lnTo>
                  <a:lnTo>
                    <a:pt x="672" y="462"/>
                  </a:lnTo>
                  <a:close/>
                  <a:moveTo>
                    <a:pt x="678" y="492"/>
                  </a:moveTo>
                  <a:lnTo>
                    <a:pt x="654" y="516"/>
                  </a:lnTo>
                  <a:lnTo>
                    <a:pt x="678" y="546"/>
                  </a:lnTo>
                  <a:lnTo>
                    <a:pt x="678" y="492"/>
                  </a:lnTo>
                  <a:close/>
                  <a:moveTo>
                    <a:pt x="906" y="714"/>
                  </a:moveTo>
                  <a:lnTo>
                    <a:pt x="930" y="732"/>
                  </a:lnTo>
                  <a:lnTo>
                    <a:pt x="936" y="708"/>
                  </a:lnTo>
                  <a:lnTo>
                    <a:pt x="936" y="702"/>
                  </a:lnTo>
                  <a:lnTo>
                    <a:pt x="930" y="696"/>
                  </a:lnTo>
                  <a:lnTo>
                    <a:pt x="930" y="690"/>
                  </a:lnTo>
                  <a:lnTo>
                    <a:pt x="912" y="672"/>
                  </a:lnTo>
                  <a:lnTo>
                    <a:pt x="900" y="666"/>
                  </a:lnTo>
                  <a:lnTo>
                    <a:pt x="888" y="666"/>
                  </a:lnTo>
                  <a:lnTo>
                    <a:pt x="882" y="672"/>
                  </a:lnTo>
                  <a:lnTo>
                    <a:pt x="876" y="684"/>
                  </a:lnTo>
                  <a:lnTo>
                    <a:pt x="882" y="696"/>
                  </a:lnTo>
                  <a:lnTo>
                    <a:pt x="882" y="708"/>
                  </a:lnTo>
                  <a:lnTo>
                    <a:pt x="888" y="720"/>
                  </a:lnTo>
                  <a:lnTo>
                    <a:pt x="906" y="714"/>
                  </a:lnTo>
                  <a:close/>
                  <a:moveTo>
                    <a:pt x="684" y="372"/>
                  </a:moveTo>
                  <a:lnTo>
                    <a:pt x="672" y="360"/>
                  </a:lnTo>
                  <a:lnTo>
                    <a:pt x="660" y="372"/>
                  </a:lnTo>
                  <a:lnTo>
                    <a:pt x="672" y="396"/>
                  </a:lnTo>
                  <a:lnTo>
                    <a:pt x="684" y="396"/>
                  </a:lnTo>
                  <a:lnTo>
                    <a:pt x="684" y="372"/>
                  </a:lnTo>
                  <a:close/>
                  <a:moveTo>
                    <a:pt x="750" y="624"/>
                  </a:moveTo>
                  <a:lnTo>
                    <a:pt x="750" y="630"/>
                  </a:lnTo>
                  <a:lnTo>
                    <a:pt x="756" y="636"/>
                  </a:lnTo>
                  <a:lnTo>
                    <a:pt x="756" y="648"/>
                  </a:lnTo>
                  <a:lnTo>
                    <a:pt x="774" y="684"/>
                  </a:lnTo>
                  <a:lnTo>
                    <a:pt x="786" y="690"/>
                  </a:lnTo>
                  <a:lnTo>
                    <a:pt x="804" y="696"/>
                  </a:lnTo>
                  <a:lnTo>
                    <a:pt x="816" y="702"/>
                  </a:lnTo>
                  <a:lnTo>
                    <a:pt x="834" y="702"/>
                  </a:lnTo>
                  <a:lnTo>
                    <a:pt x="828" y="660"/>
                  </a:lnTo>
                  <a:lnTo>
                    <a:pt x="810" y="648"/>
                  </a:lnTo>
                  <a:lnTo>
                    <a:pt x="810" y="618"/>
                  </a:lnTo>
                  <a:lnTo>
                    <a:pt x="804" y="606"/>
                  </a:lnTo>
                  <a:lnTo>
                    <a:pt x="792" y="600"/>
                  </a:lnTo>
                  <a:lnTo>
                    <a:pt x="786" y="588"/>
                  </a:lnTo>
                  <a:lnTo>
                    <a:pt x="768" y="582"/>
                  </a:lnTo>
                  <a:lnTo>
                    <a:pt x="756" y="576"/>
                  </a:lnTo>
                  <a:lnTo>
                    <a:pt x="732" y="576"/>
                  </a:lnTo>
                  <a:lnTo>
                    <a:pt x="732" y="582"/>
                  </a:lnTo>
                  <a:lnTo>
                    <a:pt x="726" y="588"/>
                  </a:lnTo>
                  <a:lnTo>
                    <a:pt x="726" y="600"/>
                  </a:lnTo>
                  <a:lnTo>
                    <a:pt x="714" y="600"/>
                  </a:lnTo>
                  <a:lnTo>
                    <a:pt x="714" y="606"/>
                  </a:lnTo>
                  <a:lnTo>
                    <a:pt x="708" y="612"/>
                  </a:lnTo>
                  <a:lnTo>
                    <a:pt x="714" y="624"/>
                  </a:lnTo>
                  <a:lnTo>
                    <a:pt x="750" y="624"/>
                  </a:lnTo>
                  <a:close/>
                  <a:moveTo>
                    <a:pt x="246" y="438"/>
                  </a:moveTo>
                  <a:lnTo>
                    <a:pt x="222" y="462"/>
                  </a:lnTo>
                  <a:lnTo>
                    <a:pt x="234" y="492"/>
                  </a:lnTo>
                  <a:lnTo>
                    <a:pt x="234" y="498"/>
                  </a:lnTo>
                  <a:lnTo>
                    <a:pt x="228" y="504"/>
                  </a:lnTo>
                  <a:lnTo>
                    <a:pt x="228" y="510"/>
                  </a:lnTo>
                  <a:lnTo>
                    <a:pt x="240" y="510"/>
                  </a:lnTo>
                  <a:lnTo>
                    <a:pt x="246" y="504"/>
                  </a:lnTo>
                  <a:lnTo>
                    <a:pt x="246" y="468"/>
                  </a:lnTo>
                  <a:lnTo>
                    <a:pt x="252" y="456"/>
                  </a:lnTo>
                  <a:lnTo>
                    <a:pt x="246" y="438"/>
                  </a:lnTo>
                  <a:close/>
                  <a:moveTo>
                    <a:pt x="264" y="534"/>
                  </a:moveTo>
                  <a:lnTo>
                    <a:pt x="258" y="546"/>
                  </a:lnTo>
                  <a:lnTo>
                    <a:pt x="258" y="588"/>
                  </a:lnTo>
                  <a:lnTo>
                    <a:pt x="264" y="600"/>
                  </a:lnTo>
                  <a:lnTo>
                    <a:pt x="276" y="612"/>
                  </a:lnTo>
                  <a:lnTo>
                    <a:pt x="288" y="612"/>
                  </a:lnTo>
                  <a:lnTo>
                    <a:pt x="294" y="606"/>
                  </a:lnTo>
                  <a:lnTo>
                    <a:pt x="294" y="588"/>
                  </a:lnTo>
                  <a:lnTo>
                    <a:pt x="288" y="576"/>
                  </a:lnTo>
                  <a:lnTo>
                    <a:pt x="282" y="558"/>
                  </a:lnTo>
                  <a:lnTo>
                    <a:pt x="282" y="546"/>
                  </a:lnTo>
                  <a:lnTo>
                    <a:pt x="276" y="534"/>
                  </a:lnTo>
                  <a:lnTo>
                    <a:pt x="264" y="534"/>
                  </a:lnTo>
                  <a:close/>
                  <a:moveTo>
                    <a:pt x="48" y="222"/>
                  </a:moveTo>
                  <a:lnTo>
                    <a:pt x="42" y="228"/>
                  </a:lnTo>
                  <a:lnTo>
                    <a:pt x="42" y="246"/>
                  </a:lnTo>
                  <a:lnTo>
                    <a:pt x="48" y="258"/>
                  </a:lnTo>
                  <a:lnTo>
                    <a:pt x="66" y="258"/>
                  </a:lnTo>
                  <a:lnTo>
                    <a:pt x="84" y="276"/>
                  </a:lnTo>
                  <a:lnTo>
                    <a:pt x="90" y="270"/>
                  </a:lnTo>
                  <a:lnTo>
                    <a:pt x="90" y="252"/>
                  </a:lnTo>
                  <a:lnTo>
                    <a:pt x="78" y="246"/>
                  </a:lnTo>
                  <a:lnTo>
                    <a:pt x="72" y="234"/>
                  </a:lnTo>
                  <a:lnTo>
                    <a:pt x="60" y="228"/>
                  </a:lnTo>
                  <a:lnTo>
                    <a:pt x="54" y="222"/>
                  </a:lnTo>
                  <a:lnTo>
                    <a:pt x="48" y="222"/>
                  </a:lnTo>
                  <a:close/>
                  <a:moveTo>
                    <a:pt x="162" y="330"/>
                  </a:moveTo>
                  <a:lnTo>
                    <a:pt x="156" y="330"/>
                  </a:lnTo>
                  <a:lnTo>
                    <a:pt x="144" y="342"/>
                  </a:lnTo>
                  <a:lnTo>
                    <a:pt x="144" y="354"/>
                  </a:lnTo>
                  <a:lnTo>
                    <a:pt x="156" y="366"/>
                  </a:lnTo>
                  <a:lnTo>
                    <a:pt x="162" y="378"/>
                  </a:lnTo>
                  <a:lnTo>
                    <a:pt x="174" y="390"/>
                  </a:lnTo>
                  <a:lnTo>
                    <a:pt x="180" y="402"/>
                  </a:lnTo>
                  <a:lnTo>
                    <a:pt x="192" y="414"/>
                  </a:lnTo>
                  <a:lnTo>
                    <a:pt x="198" y="408"/>
                  </a:lnTo>
                  <a:lnTo>
                    <a:pt x="198" y="402"/>
                  </a:lnTo>
                  <a:lnTo>
                    <a:pt x="204" y="390"/>
                  </a:lnTo>
                  <a:lnTo>
                    <a:pt x="204" y="384"/>
                  </a:lnTo>
                  <a:lnTo>
                    <a:pt x="198" y="372"/>
                  </a:lnTo>
                  <a:lnTo>
                    <a:pt x="198" y="366"/>
                  </a:lnTo>
                  <a:lnTo>
                    <a:pt x="192" y="360"/>
                  </a:lnTo>
                  <a:lnTo>
                    <a:pt x="186" y="348"/>
                  </a:lnTo>
                  <a:lnTo>
                    <a:pt x="180" y="342"/>
                  </a:lnTo>
                  <a:lnTo>
                    <a:pt x="168" y="336"/>
                  </a:lnTo>
                  <a:lnTo>
                    <a:pt x="162" y="330"/>
                  </a:lnTo>
                  <a:close/>
                  <a:moveTo>
                    <a:pt x="2574" y="486"/>
                  </a:moveTo>
                  <a:lnTo>
                    <a:pt x="2574" y="474"/>
                  </a:lnTo>
                  <a:lnTo>
                    <a:pt x="2568" y="474"/>
                  </a:lnTo>
                  <a:lnTo>
                    <a:pt x="2556" y="468"/>
                  </a:lnTo>
                  <a:lnTo>
                    <a:pt x="2520" y="468"/>
                  </a:lnTo>
                  <a:lnTo>
                    <a:pt x="2514" y="474"/>
                  </a:lnTo>
                  <a:lnTo>
                    <a:pt x="2520" y="498"/>
                  </a:lnTo>
                  <a:lnTo>
                    <a:pt x="2526" y="498"/>
                  </a:lnTo>
                  <a:lnTo>
                    <a:pt x="2538" y="492"/>
                  </a:lnTo>
                  <a:lnTo>
                    <a:pt x="2562" y="492"/>
                  </a:lnTo>
                  <a:lnTo>
                    <a:pt x="2568" y="486"/>
                  </a:lnTo>
                  <a:lnTo>
                    <a:pt x="2574" y="486"/>
                  </a:lnTo>
                  <a:close/>
                  <a:moveTo>
                    <a:pt x="336" y="648"/>
                  </a:moveTo>
                  <a:lnTo>
                    <a:pt x="342" y="648"/>
                  </a:lnTo>
                  <a:lnTo>
                    <a:pt x="342" y="636"/>
                  </a:lnTo>
                  <a:lnTo>
                    <a:pt x="330" y="624"/>
                  </a:lnTo>
                  <a:lnTo>
                    <a:pt x="318" y="624"/>
                  </a:lnTo>
                  <a:lnTo>
                    <a:pt x="318" y="636"/>
                  </a:lnTo>
                  <a:lnTo>
                    <a:pt x="330" y="648"/>
                  </a:lnTo>
                  <a:lnTo>
                    <a:pt x="336" y="648"/>
                  </a:lnTo>
                  <a:close/>
                  <a:moveTo>
                    <a:pt x="2472" y="654"/>
                  </a:moveTo>
                  <a:lnTo>
                    <a:pt x="2484" y="648"/>
                  </a:lnTo>
                  <a:lnTo>
                    <a:pt x="2502" y="630"/>
                  </a:lnTo>
                  <a:lnTo>
                    <a:pt x="2502" y="618"/>
                  </a:lnTo>
                  <a:lnTo>
                    <a:pt x="2430" y="612"/>
                  </a:lnTo>
                  <a:lnTo>
                    <a:pt x="2430" y="624"/>
                  </a:lnTo>
                  <a:lnTo>
                    <a:pt x="2436" y="630"/>
                  </a:lnTo>
                  <a:lnTo>
                    <a:pt x="2442" y="642"/>
                  </a:lnTo>
                  <a:lnTo>
                    <a:pt x="2448" y="648"/>
                  </a:lnTo>
                  <a:lnTo>
                    <a:pt x="2460" y="654"/>
                  </a:lnTo>
                  <a:lnTo>
                    <a:pt x="2472" y="654"/>
                  </a:lnTo>
                  <a:close/>
                  <a:moveTo>
                    <a:pt x="2406" y="288"/>
                  </a:moveTo>
                  <a:lnTo>
                    <a:pt x="2418" y="276"/>
                  </a:lnTo>
                  <a:lnTo>
                    <a:pt x="2418" y="264"/>
                  </a:lnTo>
                  <a:lnTo>
                    <a:pt x="2412" y="258"/>
                  </a:lnTo>
                  <a:lnTo>
                    <a:pt x="2400" y="252"/>
                  </a:lnTo>
                  <a:lnTo>
                    <a:pt x="2376" y="252"/>
                  </a:lnTo>
                  <a:lnTo>
                    <a:pt x="2370" y="258"/>
                  </a:lnTo>
                  <a:lnTo>
                    <a:pt x="2370" y="264"/>
                  </a:lnTo>
                  <a:lnTo>
                    <a:pt x="2394" y="288"/>
                  </a:lnTo>
                  <a:lnTo>
                    <a:pt x="2406" y="288"/>
                  </a:lnTo>
                  <a:close/>
                  <a:moveTo>
                    <a:pt x="2868" y="528"/>
                  </a:moveTo>
                  <a:lnTo>
                    <a:pt x="2886" y="534"/>
                  </a:lnTo>
                  <a:lnTo>
                    <a:pt x="2892" y="534"/>
                  </a:lnTo>
                  <a:lnTo>
                    <a:pt x="2898" y="528"/>
                  </a:lnTo>
                  <a:lnTo>
                    <a:pt x="2898" y="522"/>
                  </a:lnTo>
                  <a:lnTo>
                    <a:pt x="2874" y="510"/>
                  </a:lnTo>
                  <a:lnTo>
                    <a:pt x="2868" y="516"/>
                  </a:lnTo>
                  <a:lnTo>
                    <a:pt x="2862" y="516"/>
                  </a:lnTo>
                  <a:lnTo>
                    <a:pt x="2862" y="522"/>
                  </a:lnTo>
                  <a:lnTo>
                    <a:pt x="2868" y="528"/>
                  </a:lnTo>
                  <a:close/>
                  <a:moveTo>
                    <a:pt x="2916" y="618"/>
                  </a:moveTo>
                  <a:lnTo>
                    <a:pt x="2928" y="618"/>
                  </a:lnTo>
                  <a:lnTo>
                    <a:pt x="2940" y="612"/>
                  </a:lnTo>
                  <a:lnTo>
                    <a:pt x="2958" y="612"/>
                  </a:lnTo>
                  <a:lnTo>
                    <a:pt x="2964" y="606"/>
                  </a:lnTo>
                  <a:lnTo>
                    <a:pt x="2970" y="606"/>
                  </a:lnTo>
                  <a:lnTo>
                    <a:pt x="2964" y="606"/>
                  </a:lnTo>
                  <a:lnTo>
                    <a:pt x="2958" y="600"/>
                  </a:lnTo>
                  <a:lnTo>
                    <a:pt x="2946" y="594"/>
                  </a:lnTo>
                  <a:lnTo>
                    <a:pt x="2934" y="594"/>
                  </a:lnTo>
                  <a:lnTo>
                    <a:pt x="2928" y="588"/>
                  </a:lnTo>
                  <a:lnTo>
                    <a:pt x="2922" y="588"/>
                  </a:lnTo>
                  <a:lnTo>
                    <a:pt x="2910" y="594"/>
                  </a:lnTo>
                  <a:lnTo>
                    <a:pt x="2892" y="594"/>
                  </a:lnTo>
                  <a:lnTo>
                    <a:pt x="2886" y="600"/>
                  </a:lnTo>
                  <a:lnTo>
                    <a:pt x="2880" y="600"/>
                  </a:lnTo>
                  <a:lnTo>
                    <a:pt x="2892" y="606"/>
                  </a:lnTo>
                  <a:lnTo>
                    <a:pt x="2898" y="612"/>
                  </a:lnTo>
                  <a:lnTo>
                    <a:pt x="2910" y="618"/>
                  </a:lnTo>
                  <a:lnTo>
                    <a:pt x="2916" y="618"/>
                  </a:lnTo>
                  <a:close/>
                  <a:moveTo>
                    <a:pt x="1710" y="552"/>
                  </a:moveTo>
                  <a:lnTo>
                    <a:pt x="1710" y="564"/>
                  </a:lnTo>
                  <a:lnTo>
                    <a:pt x="1716" y="570"/>
                  </a:lnTo>
                  <a:lnTo>
                    <a:pt x="1716" y="582"/>
                  </a:lnTo>
                  <a:lnTo>
                    <a:pt x="1722" y="594"/>
                  </a:lnTo>
                  <a:lnTo>
                    <a:pt x="1722" y="612"/>
                  </a:lnTo>
                  <a:lnTo>
                    <a:pt x="1716" y="618"/>
                  </a:lnTo>
                  <a:lnTo>
                    <a:pt x="1692" y="630"/>
                  </a:lnTo>
                  <a:lnTo>
                    <a:pt x="1686" y="636"/>
                  </a:lnTo>
                  <a:lnTo>
                    <a:pt x="1674" y="642"/>
                  </a:lnTo>
                  <a:lnTo>
                    <a:pt x="1674" y="678"/>
                  </a:lnTo>
                  <a:lnTo>
                    <a:pt x="1680" y="684"/>
                  </a:lnTo>
                  <a:lnTo>
                    <a:pt x="1686" y="696"/>
                  </a:lnTo>
                  <a:lnTo>
                    <a:pt x="1674" y="708"/>
                  </a:lnTo>
                  <a:lnTo>
                    <a:pt x="1674" y="720"/>
                  </a:lnTo>
                  <a:lnTo>
                    <a:pt x="1680" y="726"/>
                  </a:lnTo>
                  <a:lnTo>
                    <a:pt x="1692" y="732"/>
                  </a:lnTo>
                  <a:lnTo>
                    <a:pt x="1698" y="726"/>
                  </a:lnTo>
                  <a:lnTo>
                    <a:pt x="1722" y="726"/>
                  </a:lnTo>
                  <a:lnTo>
                    <a:pt x="1728" y="732"/>
                  </a:lnTo>
                  <a:lnTo>
                    <a:pt x="1728" y="756"/>
                  </a:lnTo>
                  <a:lnTo>
                    <a:pt x="1722" y="762"/>
                  </a:lnTo>
                  <a:lnTo>
                    <a:pt x="1740" y="780"/>
                  </a:lnTo>
                  <a:lnTo>
                    <a:pt x="1728" y="846"/>
                  </a:lnTo>
                  <a:lnTo>
                    <a:pt x="1710" y="864"/>
                  </a:lnTo>
                  <a:lnTo>
                    <a:pt x="1704" y="876"/>
                  </a:lnTo>
                  <a:lnTo>
                    <a:pt x="1704" y="888"/>
                  </a:lnTo>
                  <a:lnTo>
                    <a:pt x="1710" y="906"/>
                  </a:lnTo>
                  <a:lnTo>
                    <a:pt x="1722" y="924"/>
                  </a:lnTo>
                  <a:lnTo>
                    <a:pt x="1746" y="936"/>
                  </a:lnTo>
                  <a:lnTo>
                    <a:pt x="1764" y="930"/>
                  </a:lnTo>
                  <a:lnTo>
                    <a:pt x="1788" y="906"/>
                  </a:lnTo>
                  <a:lnTo>
                    <a:pt x="1788" y="864"/>
                  </a:lnTo>
                  <a:lnTo>
                    <a:pt x="1782" y="858"/>
                  </a:lnTo>
                  <a:lnTo>
                    <a:pt x="1776" y="846"/>
                  </a:lnTo>
                  <a:lnTo>
                    <a:pt x="1800" y="822"/>
                  </a:lnTo>
                  <a:lnTo>
                    <a:pt x="1806" y="804"/>
                  </a:lnTo>
                  <a:lnTo>
                    <a:pt x="1806" y="774"/>
                  </a:lnTo>
                  <a:lnTo>
                    <a:pt x="1812" y="756"/>
                  </a:lnTo>
                  <a:lnTo>
                    <a:pt x="1812" y="726"/>
                  </a:lnTo>
                  <a:lnTo>
                    <a:pt x="1806" y="714"/>
                  </a:lnTo>
                  <a:lnTo>
                    <a:pt x="1800" y="696"/>
                  </a:lnTo>
                  <a:lnTo>
                    <a:pt x="1794" y="684"/>
                  </a:lnTo>
                  <a:lnTo>
                    <a:pt x="1794" y="636"/>
                  </a:lnTo>
                  <a:lnTo>
                    <a:pt x="1800" y="630"/>
                  </a:lnTo>
                  <a:lnTo>
                    <a:pt x="1800" y="624"/>
                  </a:lnTo>
                  <a:lnTo>
                    <a:pt x="1806" y="618"/>
                  </a:lnTo>
                  <a:lnTo>
                    <a:pt x="1812" y="618"/>
                  </a:lnTo>
                  <a:lnTo>
                    <a:pt x="1818" y="624"/>
                  </a:lnTo>
                  <a:lnTo>
                    <a:pt x="1824" y="642"/>
                  </a:lnTo>
                  <a:lnTo>
                    <a:pt x="1830" y="666"/>
                  </a:lnTo>
                  <a:lnTo>
                    <a:pt x="1836" y="684"/>
                  </a:lnTo>
                  <a:lnTo>
                    <a:pt x="1836" y="702"/>
                  </a:lnTo>
                  <a:lnTo>
                    <a:pt x="1866" y="738"/>
                  </a:lnTo>
                  <a:lnTo>
                    <a:pt x="1866" y="792"/>
                  </a:lnTo>
                  <a:lnTo>
                    <a:pt x="1890" y="822"/>
                  </a:lnTo>
                  <a:lnTo>
                    <a:pt x="1890" y="858"/>
                  </a:lnTo>
                  <a:lnTo>
                    <a:pt x="1902" y="930"/>
                  </a:lnTo>
                  <a:lnTo>
                    <a:pt x="1920" y="918"/>
                  </a:lnTo>
                  <a:lnTo>
                    <a:pt x="1962" y="930"/>
                  </a:lnTo>
                  <a:lnTo>
                    <a:pt x="1962" y="870"/>
                  </a:lnTo>
                  <a:lnTo>
                    <a:pt x="1968" y="864"/>
                  </a:lnTo>
                  <a:lnTo>
                    <a:pt x="1974" y="852"/>
                  </a:lnTo>
                  <a:lnTo>
                    <a:pt x="1980" y="876"/>
                  </a:lnTo>
                  <a:lnTo>
                    <a:pt x="1998" y="876"/>
                  </a:lnTo>
                  <a:lnTo>
                    <a:pt x="2004" y="870"/>
                  </a:lnTo>
                  <a:lnTo>
                    <a:pt x="2010" y="858"/>
                  </a:lnTo>
                  <a:lnTo>
                    <a:pt x="2010" y="828"/>
                  </a:lnTo>
                  <a:lnTo>
                    <a:pt x="2004" y="822"/>
                  </a:lnTo>
                  <a:lnTo>
                    <a:pt x="2004" y="816"/>
                  </a:lnTo>
                  <a:lnTo>
                    <a:pt x="1992" y="810"/>
                  </a:lnTo>
                  <a:lnTo>
                    <a:pt x="1986" y="798"/>
                  </a:lnTo>
                  <a:lnTo>
                    <a:pt x="1974" y="792"/>
                  </a:lnTo>
                  <a:lnTo>
                    <a:pt x="1962" y="780"/>
                  </a:lnTo>
                  <a:lnTo>
                    <a:pt x="1956" y="768"/>
                  </a:lnTo>
                  <a:lnTo>
                    <a:pt x="1944" y="756"/>
                  </a:lnTo>
                  <a:lnTo>
                    <a:pt x="1944" y="750"/>
                  </a:lnTo>
                  <a:lnTo>
                    <a:pt x="1956" y="726"/>
                  </a:lnTo>
                  <a:lnTo>
                    <a:pt x="1968" y="720"/>
                  </a:lnTo>
                  <a:lnTo>
                    <a:pt x="1968" y="708"/>
                  </a:lnTo>
                  <a:lnTo>
                    <a:pt x="1962" y="696"/>
                  </a:lnTo>
                  <a:lnTo>
                    <a:pt x="1938" y="684"/>
                  </a:lnTo>
                  <a:lnTo>
                    <a:pt x="1932" y="672"/>
                  </a:lnTo>
                  <a:lnTo>
                    <a:pt x="1932" y="642"/>
                  </a:lnTo>
                  <a:lnTo>
                    <a:pt x="1938" y="636"/>
                  </a:lnTo>
                  <a:lnTo>
                    <a:pt x="1938" y="630"/>
                  </a:lnTo>
                  <a:lnTo>
                    <a:pt x="1926" y="618"/>
                  </a:lnTo>
                  <a:lnTo>
                    <a:pt x="1914" y="612"/>
                  </a:lnTo>
                  <a:lnTo>
                    <a:pt x="1896" y="594"/>
                  </a:lnTo>
                  <a:lnTo>
                    <a:pt x="1884" y="588"/>
                  </a:lnTo>
                  <a:lnTo>
                    <a:pt x="1878" y="582"/>
                  </a:lnTo>
                  <a:lnTo>
                    <a:pt x="1914" y="582"/>
                  </a:lnTo>
                  <a:lnTo>
                    <a:pt x="1926" y="576"/>
                  </a:lnTo>
                  <a:lnTo>
                    <a:pt x="1932" y="570"/>
                  </a:lnTo>
                  <a:lnTo>
                    <a:pt x="1944" y="546"/>
                  </a:lnTo>
                  <a:lnTo>
                    <a:pt x="1950" y="540"/>
                  </a:lnTo>
                  <a:lnTo>
                    <a:pt x="1956" y="528"/>
                  </a:lnTo>
                  <a:lnTo>
                    <a:pt x="1992" y="528"/>
                  </a:lnTo>
                  <a:lnTo>
                    <a:pt x="2004" y="522"/>
                  </a:lnTo>
                  <a:lnTo>
                    <a:pt x="2010" y="522"/>
                  </a:lnTo>
                  <a:lnTo>
                    <a:pt x="2016" y="516"/>
                  </a:lnTo>
                  <a:lnTo>
                    <a:pt x="2016" y="504"/>
                  </a:lnTo>
                  <a:lnTo>
                    <a:pt x="1998" y="486"/>
                  </a:lnTo>
                  <a:lnTo>
                    <a:pt x="1986" y="480"/>
                  </a:lnTo>
                  <a:lnTo>
                    <a:pt x="1974" y="486"/>
                  </a:lnTo>
                  <a:lnTo>
                    <a:pt x="1956" y="504"/>
                  </a:lnTo>
                  <a:lnTo>
                    <a:pt x="1956" y="510"/>
                  </a:lnTo>
                  <a:lnTo>
                    <a:pt x="1944" y="510"/>
                  </a:lnTo>
                  <a:lnTo>
                    <a:pt x="1932" y="504"/>
                  </a:lnTo>
                  <a:lnTo>
                    <a:pt x="1896" y="504"/>
                  </a:lnTo>
                  <a:lnTo>
                    <a:pt x="1890" y="510"/>
                  </a:lnTo>
                  <a:lnTo>
                    <a:pt x="1884" y="522"/>
                  </a:lnTo>
                  <a:lnTo>
                    <a:pt x="1854" y="552"/>
                  </a:lnTo>
                  <a:lnTo>
                    <a:pt x="1848" y="546"/>
                  </a:lnTo>
                  <a:lnTo>
                    <a:pt x="1836" y="540"/>
                  </a:lnTo>
                  <a:lnTo>
                    <a:pt x="1824" y="516"/>
                  </a:lnTo>
                  <a:lnTo>
                    <a:pt x="1788" y="498"/>
                  </a:lnTo>
                  <a:lnTo>
                    <a:pt x="1776" y="498"/>
                  </a:lnTo>
                  <a:lnTo>
                    <a:pt x="1776" y="486"/>
                  </a:lnTo>
                  <a:lnTo>
                    <a:pt x="1782" y="468"/>
                  </a:lnTo>
                  <a:lnTo>
                    <a:pt x="1782" y="456"/>
                  </a:lnTo>
                  <a:lnTo>
                    <a:pt x="1794" y="420"/>
                  </a:lnTo>
                  <a:lnTo>
                    <a:pt x="1806" y="408"/>
                  </a:lnTo>
                  <a:lnTo>
                    <a:pt x="1824" y="408"/>
                  </a:lnTo>
                  <a:lnTo>
                    <a:pt x="1842" y="414"/>
                  </a:lnTo>
                  <a:lnTo>
                    <a:pt x="1896" y="414"/>
                  </a:lnTo>
                  <a:lnTo>
                    <a:pt x="1902" y="408"/>
                  </a:lnTo>
                  <a:lnTo>
                    <a:pt x="1908" y="408"/>
                  </a:lnTo>
                  <a:lnTo>
                    <a:pt x="1908" y="402"/>
                  </a:lnTo>
                  <a:lnTo>
                    <a:pt x="1914" y="396"/>
                  </a:lnTo>
                  <a:lnTo>
                    <a:pt x="1920" y="396"/>
                  </a:lnTo>
                  <a:lnTo>
                    <a:pt x="1944" y="402"/>
                  </a:lnTo>
                  <a:lnTo>
                    <a:pt x="1980" y="420"/>
                  </a:lnTo>
                  <a:lnTo>
                    <a:pt x="2010" y="432"/>
                  </a:lnTo>
                  <a:lnTo>
                    <a:pt x="2034" y="438"/>
                  </a:lnTo>
                  <a:lnTo>
                    <a:pt x="2040" y="438"/>
                  </a:lnTo>
                  <a:lnTo>
                    <a:pt x="2052" y="432"/>
                  </a:lnTo>
                  <a:lnTo>
                    <a:pt x="2064" y="420"/>
                  </a:lnTo>
                  <a:lnTo>
                    <a:pt x="2082" y="420"/>
                  </a:lnTo>
                  <a:lnTo>
                    <a:pt x="2094" y="414"/>
                  </a:lnTo>
                  <a:lnTo>
                    <a:pt x="2106" y="414"/>
                  </a:lnTo>
                  <a:lnTo>
                    <a:pt x="2112" y="408"/>
                  </a:lnTo>
                  <a:lnTo>
                    <a:pt x="2112" y="402"/>
                  </a:lnTo>
                  <a:lnTo>
                    <a:pt x="2106" y="396"/>
                  </a:lnTo>
                  <a:lnTo>
                    <a:pt x="2106" y="390"/>
                  </a:lnTo>
                  <a:lnTo>
                    <a:pt x="2118" y="378"/>
                  </a:lnTo>
                  <a:lnTo>
                    <a:pt x="2142" y="366"/>
                  </a:lnTo>
                  <a:lnTo>
                    <a:pt x="2148" y="360"/>
                  </a:lnTo>
                  <a:lnTo>
                    <a:pt x="2160" y="354"/>
                  </a:lnTo>
                  <a:lnTo>
                    <a:pt x="2148" y="324"/>
                  </a:lnTo>
                  <a:lnTo>
                    <a:pt x="2070" y="360"/>
                  </a:lnTo>
                  <a:lnTo>
                    <a:pt x="2076" y="366"/>
                  </a:lnTo>
                  <a:lnTo>
                    <a:pt x="2076" y="372"/>
                  </a:lnTo>
                  <a:lnTo>
                    <a:pt x="2070" y="378"/>
                  </a:lnTo>
                  <a:lnTo>
                    <a:pt x="2046" y="378"/>
                  </a:lnTo>
                  <a:lnTo>
                    <a:pt x="2022" y="366"/>
                  </a:lnTo>
                  <a:lnTo>
                    <a:pt x="2004" y="366"/>
                  </a:lnTo>
                  <a:lnTo>
                    <a:pt x="1968" y="384"/>
                  </a:lnTo>
                  <a:lnTo>
                    <a:pt x="1950" y="384"/>
                  </a:lnTo>
                  <a:lnTo>
                    <a:pt x="1938" y="378"/>
                  </a:lnTo>
                  <a:lnTo>
                    <a:pt x="1926" y="378"/>
                  </a:lnTo>
                  <a:lnTo>
                    <a:pt x="1902" y="366"/>
                  </a:lnTo>
                  <a:lnTo>
                    <a:pt x="1860" y="366"/>
                  </a:lnTo>
                  <a:lnTo>
                    <a:pt x="1872" y="348"/>
                  </a:lnTo>
                  <a:lnTo>
                    <a:pt x="1860" y="348"/>
                  </a:lnTo>
                  <a:lnTo>
                    <a:pt x="1848" y="342"/>
                  </a:lnTo>
                  <a:lnTo>
                    <a:pt x="1824" y="342"/>
                  </a:lnTo>
                  <a:lnTo>
                    <a:pt x="1824" y="366"/>
                  </a:lnTo>
                  <a:lnTo>
                    <a:pt x="1812" y="378"/>
                  </a:lnTo>
                  <a:lnTo>
                    <a:pt x="1788" y="390"/>
                  </a:lnTo>
                  <a:lnTo>
                    <a:pt x="1764" y="390"/>
                  </a:lnTo>
                  <a:lnTo>
                    <a:pt x="1758" y="396"/>
                  </a:lnTo>
                  <a:lnTo>
                    <a:pt x="1758" y="426"/>
                  </a:lnTo>
                  <a:lnTo>
                    <a:pt x="1740" y="432"/>
                  </a:lnTo>
                  <a:lnTo>
                    <a:pt x="1752" y="498"/>
                  </a:lnTo>
                  <a:lnTo>
                    <a:pt x="1740" y="498"/>
                  </a:lnTo>
                  <a:lnTo>
                    <a:pt x="1734" y="510"/>
                  </a:lnTo>
                  <a:lnTo>
                    <a:pt x="1728" y="516"/>
                  </a:lnTo>
                  <a:lnTo>
                    <a:pt x="1710" y="552"/>
                  </a:lnTo>
                  <a:close/>
                  <a:moveTo>
                    <a:pt x="1986" y="576"/>
                  </a:moveTo>
                  <a:lnTo>
                    <a:pt x="1986" y="594"/>
                  </a:lnTo>
                  <a:lnTo>
                    <a:pt x="1992" y="600"/>
                  </a:lnTo>
                  <a:lnTo>
                    <a:pt x="2004" y="600"/>
                  </a:lnTo>
                  <a:lnTo>
                    <a:pt x="2016" y="588"/>
                  </a:lnTo>
                  <a:lnTo>
                    <a:pt x="2016" y="576"/>
                  </a:lnTo>
                  <a:lnTo>
                    <a:pt x="1986" y="576"/>
                  </a:lnTo>
                  <a:close/>
                  <a:moveTo>
                    <a:pt x="1686" y="1110"/>
                  </a:moveTo>
                  <a:lnTo>
                    <a:pt x="1674" y="1110"/>
                  </a:lnTo>
                  <a:lnTo>
                    <a:pt x="1668" y="1116"/>
                  </a:lnTo>
                  <a:lnTo>
                    <a:pt x="1662" y="1116"/>
                  </a:lnTo>
                  <a:lnTo>
                    <a:pt x="1614" y="1104"/>
                  </a:lnTo>
                  <a:lnTo>
                    <a:pt x="1644" y="1146"/>
                  </a:lnTo>
                  <a:lnTo>
                    <a:pt x="1650" y="1152"/>
                  </a:lnTo>
                  <a:lnTo>
                    <a:pt x="1662" y="1158"/>
                  </a:lnTo>
                  <a:lnTo>
                    <a:pt x="1668" y="1164"/>
                  </a:lnTo>
                  <a:lnTo>
                    <a:pt x="1680" y="1170"/>
                  </a:lnTo>
                  <a:lnTo>
                    <a:pt x="1692" y="1158"/>
                  </a:lnTo>
                  <a:lnTo>
                    <a:pt x="1698" y="1140"/>
                  </a:lnTo>
                  <a:lnTo>
                    <a:pt x="1698" y="1128"/>
                  </a:lnTo>
                  <a:lnTo>
                    <a:pt x="1692" y="1116"/>
                  </a:lnTo>
                  <a:lnTo>
                    <a:pt x="1686" y="1110"/>
                  </a:lnTo>
                  <a:close/>
                  <a:moveTo>
                    <a:pt x="2094" y="1104"/>
                  </a:moveTo>
                  <a:lnTo>
                    <a:pt x="2064" y="1128"/>
                  </a:lnTo>
                  <a:lnTo>
                    <a:pt x="2094" y="1134"/>
                  </a:lnTo>
                  <a:lnTo>
                    <a:pt x="2094" y="1104"/>
                  </a:lnTo>
                  <a:close/>
                  <a:moveTo>
                    <a:pt x="486" y="294"/>
                  </a:moveTo>
                  <a:lnTo>
                    <a:pt x="474" y="288"/>
                  </a:lnTo>
                  <a:lnTo>
                    <a:pt x="468" y="288"/>
                  </a:lnTo>
                  <a:lnTo>
                    <a:pt x="456" y="294"/>
                  </a:lnTo>
                  <a:lnTo>
                    <a:pt x="456" y="312"/>
                  </a:lnTo>
                  <a:lnTo>
                    <a:pt x="468" y="324"/>
                  </a:lnTo>
                  <a:lnTo>
                    <a:pt x="474" y="318"/>
                  </a:lnTo>
                  <a:lnTo>
                    <a:pt x="486" y="318"/>
                  </a:lnTo>
                  <a:lnTo>
                    <a:pt x="486" y="312"/>
                  </a:lnTo>
                  <a:lnTo>
                    <a:pt x="492" y="300"/>
                  </a:lnTo>
                  <a:lnTo>
                    <a:pt x="486" y="294"/>
                  </a:lnTo>
                  <a:close/>
                  <a:moveTo>
                    <a:pt x="2346" y="588"/>
                  </a:moveTo>
                  <a:lnTo>
                    <a:pt x="2340" y="576"/>
                  </a:lnTo>
                  <a:lnTo>
                    <a:pt x="2328" y="570"/>
                  </a:lnTo>
                  <a:lnTo>
                    <a:pt x="2310" y="552"/>
                  </a:lnTo>
                  <a:lnTo>
                    <a:pt x="2304" y="552"/>
                  </a:lnTo>
                  <a:lnTo>
                    <a:pt x="2304" y="600"/>
                  </a:lnTo>
                  <a:lnTo>
                    <a:pt x="2316" y="600"/>
                  </a:lnTo>
                  <a:lnTo>
                    <a:pt x="2328" y="606"/>
                  </a:lnTo>
                  <a:lnTo>
                    <a:pt x="2334" y="606"/>
                  </a:lnTo>
                  <a:lnTo>
                    <a:pt x="2346" y="600"/>
                  </a:lnTo>
                  <a:lnTo>
                    <a:pt x="2346" y="588"/>
                  </a:lnTo>
                  <a:close/>
                  <a:moveTo>
                    <a:pt x="2310" y="474"/>
                  </a:moveTo>
                  <a:lnTo>
                    <a:pt x="2340" y="504"/>
                  </a:lnTo>
                  <a:lnTo>
                    <a:pt x="2358" y="516"/>
                  </a:lnTo>
                  <a:lnTo>
                    <a:pt x="2382" y="528"/>
                  </a:lnTo>
                  <a:lnTo>
                    <a:pt x="2400" y="528"/>
                  </a:lnTo>
                  <a:lnTo>
                    <a:pt x="2400" y="522"/>
                  </a:lnTo>
                  <a:lnTo>
                    <a:pt x="2358" y="480"/>
                  </a:lnTo>
                  <a:lnTo>
                    <a:pt x="2358" y="468"/>
                  </a:lnTo>
                  <a:lnTo>
                    <a:pt x="2364" y="456"/>
                  </a:lnTo>
                  <a:lnTo>
                    <a:pt x="2376" y="450"/>
                  </a:lnTo>
                  <a:lnTo>
                    <a:pt x="2394" y="450"/>
                  </a:lnTo>
                  <a:lnTo>
                    <a:pt x="2406" y="456"/>
                  </a:lnTo>
                  <a:lnTo>
                    <a:pt x="2424" y="444"/>
                  </a:lnTo>
                  <a:lnTo>
                    <a:pt x="2400" y="432"/>
                  </a:lnTo>
                  <a:lnTo>
                    <a:pt x="2412" y="426"/>
                  </a:lnTo>
                  <a:lnTo>
                    <a:pt x="2424" y="402"/>
                  </a:lnTo>
                  <a:lnTo>
                    <a:pt x="2412" y="378"/>
                  </a:lnTo>
                  <a:lnTo>
                    <a:pt x="2400" y="372"/>
                  </a:lnTo>
                  <a:lnTo>
                    <a:pt x="2382" y="372"/>
                  </a:lnTo>
                  <a:lnTo>
                    <a:pt x="2358" y="396"/>
                  </a:lnTo>
                  <a:lnTo>
                    <a:pt x="2346" y="402"/>
                  </a:lnTo>
                  <a:lnTo>
                    <a:pt x="2340" y="408"/>
                  </a:lnTo>
                  <a:lnTo>
                    <a:pt x="2334" y="408"/>
                  </a:lnTo>
                  <a:lnTo>
                    <a:pt x="2328" y="402"/>
                  </a:lnTo>
                  <a:lnTo>
                    <a:pt x="2328" y="366"/>
                  </a:lnTo>
                  <a:lnTo>
                    <a:pt x="2334" y="360"/>
                  </a:lnTo>
                  <a:lnTo>
                    <a:pt x="2346" y="336"/>
                  </a:lnTo>
                  <a:lnTo>
                    <a:pt x="2346" y="318"/>
                  </a:lnTo>
                  <a:lnTo>
                    <a:pt x="2340" y="312"/>
                  </a:lnTo>
                  <a:lnTo>
                    <a:pt x="2358" y="276"/>
                  </a:lnTo>
                  <a:lnTo>
                    <a:pt x="2316" y="312"/>
                  </a:lnTo>
                  <a:lnTo>
                    <a:pt x="2316" y="342"/>
                  </a:lnTo>
                  <a:lnTo>
                    <a:pt x="2304" y="348"/>
                  </a:lnTo>
                  <a:lnTo>
                    <a:pt x="2298" y="354"/>
                  </a:lnTo>
                  <a:lnTo>
                    <a:pt x="2286" y="378"/>
                  </a:lnTo>
                  <a:lnTo>
                    <a:pt x="2286" y="408"/>
                  </a:lnTo>
                  <a:lnTo>
                    <a:pt x="2298" y="420"/>
                  </a:lnTo>
                  <a:lnTo>
                    <a:pt x="2304" y="432"/>
                  </a:lnTo>
                  <a:lnTo>
                    <a:pt x="2310" y="438"/>
                  </a:lnTo>
                  <a:lnTo>
                    <a:pt x="2310" y="444"/>
                  </a:lnTo>
                  <a:lnTo>
                    <a:pt x="2304" y="450"/>
                  </a:lnTo>
                  <a:lnTo>
                    <a:pt x="2304" y="468"/>
                  </a:lnTo>
                  <a:lnTo>
                    <a:pt x="2310" y="474"/>
                  </a:lnTo>
                  <a:close/>
                  <a:moveTo>
                    <a:pt x="2250" y="708"/>
                  </a:moveTo>
                  <a:lnTo>
                    <a:pt x="2238" y="696"/>
                  </a:lnTo>
                  <a:lnTo>
                    <a:pt x="2214" y="708"/>
                  </a:lnTo>
                  <a:lnTo>
                    <a:pt x="2214" y="732"/>
                  </a:lnTo>
                  <a:lnTo>
                    <a:pt x="2220" y="744"/>
                  </a:lnTo>
                  <a:lnTo>
                    <a:pt x="2226" y="750"/>
                  </a:lnTo>
                  <a:lnTo>
                    <a:pt x="2250" y="762"/>
                  </a:lnTo>
                  <a:lnTo>
                    <a:pt x="2274" y="762"/>
                  </a:lnTo>
                  <a:lnTo>
                    <a:pt x="2280" y="750"/>
                  </a:lnTo>
                  <a:lnTo>
                    <a:pt x="2280" y="738"/>
                  </a:lnTo>
                  <a:lnTo>
                    <a:pt x="2274" y="726"/>
                  </a:lnTo>
                  <a:lnTo>
                    <a:pt x="2274" y="714"/>
                  </a:lnTo>
                  <a:lnTo>
                    <a:pt x="2268" y="708"/>
                  </a:lnTo>
                  <a:lnTo>
                    <a:pt x="2268" y="702"/>
                  </a:lnTo>
                  <a:lnTo>
                    <a:pt x="2250" y="708"/>
                  </a:lnTo>
                  <a:close/>
                  <a:moveTo>
                    <a:pt x="2148" y="1104"/>
                  </a:moveTo>
                  <a:lnTo>
                    <a:pt x="2226" y="1092"/>
                  </a:lnTo>
                  <a:lnTo>
                    <a:pt x="2166" y="1074"/>
                  </a:lnTo>
                  <a:lnTo>
                    <a:pt x="2148" y="1104"/>
                  </a:lnTo>
                  <a:close/>
                  <a:moveTo>
                    <a:pt x="2544" y="750"/>
                  </a:moveTo>
                  <a:lnTo>
                    <a:pt x="2520" y="732"/>
                  </a:lnTo>
                  <a:lnTo>
                    <a:pt x="2526" y="714"/>
                  </a:lnTo>
                  <a:lnTo>
                    <a:pt x="2514" y="702"/>
                  </a:lnTo>
                  <a:lnTo>
                    <a:pt x="2508" y="690"/>
                  </a:lnTo>
                  <a:lnTo>
                    <a:pt x="2490" y="684"/>
                  </a:lnTo>
                  <a:lnTo>
                    <a:pt x="2472" y="672"/>
                  </a:lnTo>
                  <a:lnTo>
                    <a:pt x="2442" y="666"/>
                  </a:lnTo>
                  <a:lnTo>
                    <a:pt x="2424" y="666"/>
                  </a:lnTo>
                  <a:lnTo>
                    <a:pt x="2388" y="684"/>
                  </a:lnTo>
                  <a:lnTo>
                    <a:pt x="2358" y="684"/>
                  </a:lnTo>
                  <a:lnTo>
                    <a:pt x="2346" y="696"/>
                  </a:lnTo>
                  <a:lnTo>
                    <a:pt x="2340" y="708"/>
                  </a:lnTo>
                  <a:lnTo>
                    <a:pt x="2340" y="726"/>
                  </a:lnTo>
                  <a:lnTo>
                    <a:pt x="2346" y="732"/>
                  </a:lnTo>
                  <a:lnTo>
                    <a:pt x="2364" y="714"/>
                  </a:lnTo>
                  <a:lnTo>
                    <a:pt x="2364" y="726"/>
                  </a:lnTo>
                  <a:lnTo>
                    <a:pt x="2370" y="738"/>
                  </a:lnTo>
                  <a:lnTo>
                    <a:pt x="2376" y="744"/>
                  </a:lnTo>
                  <a:lnTo>
                    <a:pt x="2388" y="738"/>
                  </a:lnTo>
                  <a:lnTo>
                    <a:pt x="2394" y="732"/>
                  </a:lnTo>
                  <a:lnTo>
                    <a:pt x="2394" y="726"/>
                  </a:lnTo>
                  <a:lnTo>
                    <a:pt x="2400" y="720"/>
                  </a:lnTo>
                  <a:lnTo>
                    <a:pt x="2400" y="714"/>
                  </a:lnTo>
                  <a:lnTo>
                    <a:pt x="2406" y="726"/>
                  </a:lnTo>
                  <a:lnTo>
                    <a:pt x="2418" y="732"/>
                  </a:lnTo>
                  <a:lnTo>
                    <a:pt x="2430" y="732"/>
                  </a:lnTo>
                  <a:lnTo>
                    <a:pt x="2442" y="720"/>
                  </a:lnTo>
                  <a:lnTo>
                    <a:pt x="2454" y="714"/>
                  </a:lnTo>
                  <a:lnTo>
                    <a:pt x="2460" y="708"/>
                  </a:lnTo>
                  <a:lnTo>
                    <a:pt x="2472" y="762"/>
                  </a:lnTo>
                  <a:lnTo>
                    <a:pt x="2502" y="738"/>
                  </a:lnTo>
                  <a:lnTo>
                    <a:pt x="2538" y="774"/>
                  </a:lnTo>
                  <a:lnTo>
                    <a:pt x="2544" y="750"/>
                  </a:lnTo>
                  <a:close/>
                  <a:moveTo>
                    <a:pt x="3264" y="678"/>
                  </a:moveTo>
                  <a:lnTo>
                    <a:pt x="3222" y="648"/>
                  </a:lnTo>
                  <a:lnTo>
                    <a:pt x="3210" y="648"/>
                  </a:lnTo>
                  <a:lnTo>
                    <a:pt x="3198" y="654"/>
                  </a:lnTo>
                  <a:lnTo>
                    <a:pt x="3180" y="654"/>
                  </a:lnTo>
                  <a:lnTo>
                    <a:pt x="3162" y="648"/>
                  </a:lnTo>
                  <a:lnTo>
                    <a:pt x="3126" y="630"/>
                  </a:lnTo>
                  <a:lnTo>
                    <a:pt x="3096" y="612"/>
                  </a:lnTo>
                  <a:lnTo>
                    <a:pt x="3060" y="594"/>
                  </a:lnTo>
                  <a:lnTo>
                    <a:pt x="3042" y="582"/>
                  </a:lnTo>
                  <a:lnTo>
                    <a:pt x="3030" y="582"/>
                  </a:lnTo>
                  <a:lnTo>
                    <a:pt x="3006" y="594"/>
                  </a:lnTo>
                  <a:lnTo>
                    <a:pt x="3000" y="600"/>
                  </a:lnTo>
                  <a:lnTo>
                    <a:pt x="2988" y="606"/>
                  </a:lnTo>
                  <a:lnTo>
                    <a:pt x="3006" y="630"/>
                  </a:lnTo>
                  <a:lnTo>
                    <a:pt x="2928" y="642"/>
                  </a:lnTo>
                  <a:lnTo>
                    <a:pt x="2934" y="666"/>
                  </a:lnTo>
                  <a:lnTo>
                    <a:pt x="2928" y="678"/>
                  </a:lnTo>
                  <a:lnTo>
                    <a:pt x="2922" y="684"/>
                  </a:lnTo>
                  <a:lnTo>
                    <a:pt x="2916" y="696"/>
                  </a:lnTo>
                  <a:lnTo>
                    <a:pt x="2880" y="720"/>
                  </a:lnTo>
                  <a:lnTo>
                    <a:pt x="2862" y="726"/>
                  </a:lnTo>
                  <a:lnTo>
                    <a:pt x="2844" y="726"/>
                  </a:lnTo>
                  <a:lnTo>
                    <a:pt x="2832" y="720"/>
                  </a:lnTo>
                  <a:lnTo>
                    <a:pt x="2826" y="714"/>
                  </a:lnTo>
                  <a:lnTo>
                    <a:pt x="2820" y="702"/>
                  </a:lnTo>
                  <a:lnTo>
                    <a:pt x="2820" y="678"/>
                  </a:lnTo>
                  <a:lnTo>
                    <a:pt x="2814" y="672"/>
                  </a:lnTo>
                  <a:lnTo>
                    <a:pt x="2814" y="660"/>
                  </a:lnTo>
                  <a:lnTo>
                    <a:pt x="2808" y="666"/>
                  </a:lnTo>
                  <a:lnTo>
                    <a:pt x="2808" y="672"/>
                  </a:lnTo>
                  <a:lnTo>
                    <a:pt x="2802" y="684"/>
                  </a:lnTo>
                  <a:lnTo>
                    <a:pt x="2796" y="690"/>
                  </a:lnTo>
                  <a:lnTo>
                    <a:pt x="2796" y="696"/>
                  </a:lnTo>
                  <a:lnTo>
                    <a:pt x="2796" y="690"/>
                  </a:lnTo>
                  <a:lnTo>
                    <a:pt x="2790" y="684"/>
                  </a:lnTo>
                  <a:lnTo>
                    <a:pt x="2790" y="672"/>
                  </a:lnTo>
                  <a:lnTo>
                    <a:pt x="2784" y="660"/>
                  </a:lnTo>
                  <a:lnTo>
                    <a:pt x="2784" y="576"/>
                  </a:lnTo>
                  <a:lnTo>
                    <a:pt x="2778" y="558"/>
                  </a:lnTo>
                  <a:lnTo>
                    <a:pt x="2760" y="522"/>
                  </a:lnTo>
                  <a:lnTo>
                    <a:pt x="2724" y="522"/>
                  </a:lnTo>
                  <a:lnTo>
                    <a:pt x="2718" y="510"/>
                  </a:lnTo>
                  <a:lnTo>
                    <a:pt x="2694" y="498"/>
                  </a:lnTo>
                  <a:lnTo>
                    <a:pt x="2676" y="486"/>
                  </a:lnTo>
                  <a:lnTo>
                    <a:pt x="2652" y="486"/>
                  </a:lnTo>
                  <a:lnTo>
                    <a:pt x="2634" y="498"/>
                  </a:lnTo>
                  <a:lnTo>
                    <a:pt x="2628" y="504"/>
                  </a:lnTo>
                  <a:lnTo>
                    <a:pt x="2616" y="510"/>
                  </a:lnTo>
                  <a:lnTo>
                    <a:pt x="2610" y="522"/>
                  </a:lnTo>
                  <a:lnTo>
                    <a:pt x="2586" y="528"/>
                  </a:lnTo>
                  <a:lnTo>
                    <a:pt x="2580" y="546"/>
                  </a:lnTo>
                  <a:lnTo>
                    <a:pt x="2562" y="558"/>
                  </a:lnTo>
                  <a:lnTo>
                    <a:pt x="2562" y="540"/>
                  </a:lnTo>
                  <a:lnTo>
                    <a:pt x="2556" y="534"/>
                  </a:lnTo>
                  <a:lnTo>
                    <a:pt x="2532" y="534"/>
                  </a:lnTo>
                  <a:lnTo>
                    <a:pt x="2532" y="546"/>
                  </a:lnTo>
                  <a:lnTo>
                    <a:pt x="2544" y="570"/>
                  </a:lnTo>
                  <a:lnTo>
                    <a:pt x="2568" y="582"/>
                  </a:lnTo>
                  <a:lnTo>
                    <a:pt x="2604" y="582"/>
                  </a:lnTo>
                  <a:lnTo>
                    <a:pt x="2616" y="588"/>
                  </a:lnTo>
                  <a:lnTo>
                    <a:pt x="2622" y="594"/>
                  </a:lnTo>
                  <a:lnTo>
                    <a:pt x="2628" y="594"/>
                  </a:lnTo>
                  <a:lnTo>
                    <a:pt x="2628" y="618"/>
                  </a:lnTo>
                  <a:lnTo>
                    <a:pt x="2634" y="630"/>
                  </a:lnTo>
                  <a:lnTo>
                    <a:pt x="2640" y="636"/>
                  </a:lnTo>
                  <a:lnTo>
                    <a:pt x="2652" y="642"/>
                  </a:lnTo>
                  <a:lnTo>
                    <a:pt x="2694" y="642"/>
                  </a:lnTo>
                  <a:lnTo>
                    <a:pt x="2712" y="636"/>
                  </a:lnTo>
                  <a:lnTo>
                    <a:pt x="2754" y="636"/>
                  </a:lnTo>
                  <a:lnTo>
                    <a:pt x="2760" y="642"/>
                  </a:lnTo>
                  <a:lnTo>
                    <a:pt x="2760" y="660"/>
                  </a:lnTo>
                  <a:lnTo>
                    <a:pt x="2700" y="660"/>
                  </a:lnTo>
                  <a:lnTo>
                    <a:pt x="2688" y="666"/>
                  </a:lnTo>
                  <a:lnTo>
                    <a:pt x="2676" y="678"/>
                  </a:lnTo>
                  <a:lnTo>
                    <a:pt x="2640" y="678"/>
                  </a:lnTo>
                  <a:lnTo>
                    <a:pt x="2616" y="690"/>
                  </a:lnTo>
                  <a:lnTo>
                    <a:pt x="2616" y="696"/>
                  </a:lnTo>
                  <a:lnTo>
                    <a:pt x="2622" y="696"/>
                  </a:lnTo>
                  <a:lnTo>
                    <a:pt x="2646" y="708"/>
                  </a:lnTo>
                  <a:lnTo>
                    <a:pt x="2658" y="708"/>
                  </a:lnTo>
                  <a:lnTo>
                    <a:pt x="2676" y="726"/>
                  </a:lnTo>
                  <a:lnTo>
                    <a:pt x="2682" y="738"/>
                  </a:lnTo>
                  <a:lnTo>
                    <a:pt x="2688" y="744"/>
                  </a:lnTo>
                  <a:lnTo>
                    <a:pt x="2682" y="750"/>
                  </a:lnTo>
                  <a:lnTo>
                    <a:pt x="2676" y="762"/>
                  </a:lnTo>
                  <a:lnTo>
                    <a:pt x="2676" y="774"/>
                  </a:lnTo>
                  <a:lnTo>
                    <a:pt x="2670" y="780"/>
                  </a:lnTo>
                  <a:lnTo>
                    <a:pt x="2676" y="792"/>
                  </a:lnTo>
                  <a:lnTo>
                    <a:pt x="2682" y="798"/>
                  </a:lnTo>
                  <a:lnTo>
                    <a:pt x="2694" y="792"/>
                  </a:lnTo>
                  <a:lnTo>
                    <a:pt x="2706" y="780"/>
                  </a:lnTo>
                  <a:lnTo>
                    <a:pt x="2712" y="768"/>
                  </a:lnTo>
                  <a:lnTo>
                    <a:pt x="2718" y="762"/>
                  </a:lnTo>
                  <a:lnTo>
                    <a:pt x="2718" y="750"/>
                  </a:lnTo>
                  <a:lnTo>
                    <a:pt x="2724" y="744"/>
                  </a:lnTo>
                  <a:lnTo>
                    <a:pt x="2736" y="720"/>
                  </a:lnTo>
                  <a:lnTo>
                    <a:pt x="2742" y="714"/>
                  </a:lnTo>
                  <a:lnTo>
                    <a:pt x="2748" y="702"/>
                  </a:lnTo>
                  <a:lnTo>
                    <a:pt x="2748" y="744"/>
                  </a:lnTo>
                  <a:lnTo>
                    <a:pt x="2754" y="750"/>
                  </a:lnTo>
                  <a:lnTo>
                    <a:pt x="2766" y="756"/>
                  </a:lnTo>
                  <a:lnTo>
                    <a:pt x="2772" y="768"/>
                  </a:lnTo>
                  <a:lnTo>
                    <a:pt x="2784" y="774"/>
                  </a:lnTo>
                  <a:lnTo>
                    <a:pt x="2790" y="780"/>
                  </a:lnTo>
                  <a:lnTo>
                    <a:pt x="2814" y="780"/>
                  </a:lnTo>
                  <a:lnTo>
                    <a:pt x="2820" y="774"/>
                  </a:lnTo>
                  <a:lnTo>
                    <a:pt x="2826" y="774"/>
                  </a:lnTo>
                  <a:lnTo>
                    <a:pt x="2814" y="792"/>
                  </a:lnTo>
                  <a:lnTo>
                    <a:pt x="2844" y="822"/>
                  </a:lnTo>
                  <a:lnTo>
                    <a:pt x="2904" y="822"/>
                  </a:lnTo>
                  <a:lnTo>
                    <a:pt x="2940" y="846"/>
                  </a:lnTo>
                  <a:lnTo>
                    <a:pt x="2976" y="864"/>
                  </a:lnTo>
                  <a:lnTo>
                    <a:pt x="3006" y="876"/>
                  </a:lnTo>
                  <a:lnTo>
                    <a:pt x="3036" y="894"/>
                  </a:lnTo>
                  <a:lnTo>
                    <a:pt x="3066" y="924"/>
                  </a:lnTo>
                  <a:lnTo>
                    <a:pt x="3066" y="972"/>
                  </a:lnTo>
                  <a:lnTo>
                    <a:pt x="3090" y="996"/>
                  </a:lnTo>
                  <a:lnTo>
                    <a:pt x="3102" y="1002"/>
                  </a:lnTo>
                  <a:lnTo>
                    <a:pt x="3096" y="1002"/>
                  </a:lnTo>
                  <a:lnTo>
                    <a:pt x="3084" y="1008"/>
                  </a:lnTo>
                  <a:lnTo>
                    <a:pt x="3078" y="1014"/>
                  </a:lnTo>
                  <a:lnTo>
                    <a:pt x="3078" y="1020"/>
                  </a:lnTo>
                  <a:lnTo>
                    <a:pt x="3090" y="1032"/>
                  </a:lnTo>
                  <a:lnTo>
                    <a:pt x="3114" y="1032"/>
                  </a:lnTo>
                  <a:lnTo>
                    <a:pt x="3090" y="1044"/>
                  </a:lnTo>
                  <a:lnTo>
                    <a:pt x="3090" y="1056"/>
                  </a:lnTo>
                  <a:lnTo>
                    <a:pt x="3102" y="1062"/>
                  </a:lnTo>
                  <a:lnTo>
                    <a:pt x="3108" y="1092"/>
                  </a:lnTo>
                  <a:lnTo>
                    <a:pt x="3096" y="1122"/>
                  </a:lnTo>
                  <a:lnTo>
                    <a:pt x="3120" y="1122"/>
                  </a:lnTo>
                  <a:lnTo>
                    <a:pt x="3126" y="1116"/>
                  </a:lnTo>
                  <a:lnTo>
                    <a:pt x="3138" y="1116"/>
                  </a:lnTo>
                  <a:lnTo>
                    <a:pt x="3150" y="1110"/>
                  </a:lnTo>
                  <a:lnTo>
                    <a:pt x="3162" y="1110"/>
                  </a:lnTo>
                  <a:lnTo>
                    <a:pt x="3168" y="1104"/>
                  </a:lnTo>
                  <a:lnTo>
                    <a:pt x="3174" y="1104"/>
                  </a:lnTo>
                  <a:lnTo>
                    <a:pt x="3174" y="1134"/>
                  </a:lnTo>
                  <a:lnTo>
                    <a:pt x="3234" y="1194"/>
                  </a:lnTo>
                  <a:lnTo>
                    <a:pt x="3240" y="1194"/>
                  </a:lnTo>
                  <a:lnTo>
                    <a:pt x="3240" y="1146"/>
                  </a:lnTo>
                  <a:lnTo>
                    <a:pt x="3234" y="1122"/>
                  </a:lnTo>
                  <a:lnTo>
                    <a:pt x="3234" y="1116"/>
                  </a:lnTo>
                  <a:lnTo>
                    <a:pt x="3240" y="1110"/>
                  </a:lnTo>
                  <a:lnTo>
                    <a:pt x="3240" y="1098"/>
                  </a:lnTo>
                  <a:lnTo>
                    <a:pt x="3246" y="1086"/>
                  </a:lnTo>
                  <a:lnTo>
                    <a:pt x="3246" y="1062"/>
                  </a:lnTo>
                  <a:lnTo>
                    <a:pt x="3252" y="1050"/>
                  </a:lnTo>
                  <a:lnTo>
                    <a:pt x="3252" y="1020"/>
                  </a:lnTo>
                  <a:lnTo>
                    <a:pt x="3240" y="1020"/>
                  </a:lnTo>
                  <a:lnTo>
                    <a:pt x="3228" y="1014"/>
                  </a:lnTo>
                  <a:lnTo>
                    <a:pt x="3222" y="1008"/>
                  </a:lnTo>
                  <a:lnTo>
                    <a:pt x="3222" y="1002"/>
                  </a:lnTo>
                  <a:lnTo>
                    <a:pt x="3234" y="990"/>
                  </a:lnTo>
                  <a:lnTo>
                    <a:pt x="3246" y="984"/>
                  </a:lnTo>
                  <a:lnTo>
                    <a:pt x="3252" y="978"/>
                  </a:lnTo>
                  <a:lnTo>
                    <a:pt x="3252" y="864"/>
                  </a:lnTo>
                  <a:lnTo>
                    <a:pt x="3258" y="846"/>
                  </a:lnTo>
                  <a:lnTo>
                    <a:pt x="3258" y="708"/>
                  </a:lnTo>
                  <a:lnTo>
                    <a:pt x="3264" y="678"/>
                  </a:lnTo>
                  <a:close/>
                  <a:moveTo>
                    <a:pt x="336" y="666"/>
                  </a:moveTo>
                  <a:lnTo>
                    <a:pt x="330" y="672"/>
                  </a:lnTo>
                  <a:lnTo>
                    <a:pt x="354" y="696"/>
                  </a:lnTo>
                  <a:lnTo>
                    <a:pt x="360" y="708"/>
                  </a:lnTo>
                  <a:lnTo>
                    <a:pt x="366" y="714"/>
                  </a:lnTo>
                  <a:lnTo>
                    <a:pt x="378" y="714"/>
                  </a:lnTo>
                  <a:lnTo>
                    <a:pt x="378" y="696"/>
                  </a:lnTo>
                  <a:lnTo>
                    <a:pt x="366" y="690"/>
                  </a:lnTo>
                  <a:lnTo>
                    <a:pt x="360" y="678"/>
                  </a:lnTo>
                  <a:lnTo>
                    <a:pt x="348" y="672"/>
                  </a:lnTo>
                  <a:lnTo>
                    <a:pt x="342" y="666"/>
                  </a:lnTo>
                  <a:lnTo>
                    <a:pt x="336" y="666"/>
                  </a:lnTo>
                  <a:close/>
                  <a:moveTo>
                    <a:pt x="2526" y="1104"/>
                  </a:moveTo>
                  <a:lnTo>
                    <a:pt x="2544" y="1116"/>
                  </a:lnTo>
                  <a:lnTo>
                    <a:pt x="2574" y="1092"/>
                  </a:lnTo>
                  <a:lnTo>
                    <a:pt x="2592" y="1092"/>
                  </a:lnTo>
                  <a:lnTo>
                    <a:pt x="2604" y="1080"/>
                  </a:lnTo>
                  <a:lnTo>
                    <a:pt x="2604" y="1062"/>
                  </a:lnTo>
                  <a:lnTo>
                    <a:pt x="2592" y="1056"/>
                  </a:lnTo>
                  <a:lnTo>
                    <a:pt x="2586" y="1056"/>
                  </a:lnTo>
                  <a:lnTo>
                    <a:pt x="2574" y="1062"/>
                  </a:lnTo>
                  <a:lnTo>
                    <a:pt x="2556" y="1068"/>
                  </a:lnTo>
                  <a:lnTo>
                    <a:pt x="2526" y="1098"/>
                  </a:lnTo>
                  <a:lnTo>
                    <a:pt x="2526" y="1104"/>
                  </a:lnTo>
                  <a:close/>
                  <a:moveTo>
                    <a:pt x="3096" y="1068"/>
                  </a:moveTo>
                  <a:lnTo>
                    <a:pt x="3090" y="1068"/>
                  </a:lnTo>
                  <a:lnTo>
                    <a:pt x="3090" y="1062"/>
                  </a:lnTo>
                  <a:lnTo>
                    <a:pt x="3084" y="1062"/>
                  </a:lnTo>
                  <a:lnTo>
                    <a:pt x="3078" y="1056"/>
                  </a:lnTo>
                  <a:lnTo>
                    <a:pt x="3066" y="1056"/>
                  </a:lnTo>
                  <a:lnTo>
                    <a:pt x="3048" y="1062"/>
                  </a:lnTo>
                  <a:lnTo>
                    <a:pt x="3024" y="1086"/>
                  </a:lnTo>
                  <a:lnTo>
                    <a:pt x="3012" y="1122"/>
                  </a:lnTo>
                  <a:lnTo>
                    <a:pt x="3012" y="1134"/>
                  </a:lnTo>
                  <a:lnTo>
                    <a:pt x="3072" y="1128"/>
                  </a:lnTo>
                  <a:lnTo>
                    <a:pt x="3084" y="1128"/>
                  </a:lnTo>
                  <a:lnTo>
                    <a:pt x="3090" y="1122"/>
                  </a:lnTo>
                  <a:lnTo>
                    <a:pt x="3102" y="1092"/>
                  </a:lnTo>
                  <a:lnTo>
                    <a:pt x="3096" y="1068"/>
                  </a:lnTo>
                  <a:close/>
                  <a:moveTo>
                    <a:pt x="2778" y="942"/>
                  </a:moveTo>
                  <a:lnTo>
                    <a:pt x="2766" y="960"/>
                  </a:lnTo>
                  <a:lnTo>
                    <a:pt x="2766" y="1014"/>
                  </a:lnTo>
                  <a:lnTo>
                    <a:pt x="2784" y="1014"/>
                  </a:lnTo>
                  <a:lnTo>
                    <a:pt x="2778" y="996"/>
                  </a:lnTo>
                  <a:lnTo>
                    <a:pt x="2790" y="990"/>
                  </a:lnTo>
                  <a:lnTo>
                    <a:pt x="2790" y="972"/>
                  </a:lnTo>
                  <a:lnTo>
                    <a:pt x="2778" y="972"/>
                  </a:lnTo>
                  <a:lnTo>
                    <a:pt x="2796" y="936"/>
                  </a:lnTo>
                  <a:lnTo>
                    <a:pt x="2814" y="906"/>
                  </a:lnTo>
                  <a:lnTo>
                    <a:pt x="2784" y="912"/>
                  </a:lnTo>
                  <a:lnTo>
                    <a:pt x="2778" y="942"/>
                  </a:lnTo>
                  <a:close/>
                  <a:moveTo>
                    <a:pt x="2136" y="600"/>
                  </a:moveTo>
                  <a:lnTo>
                    <a:pt x="2124" y="594"/>
                  </a:lnTo>
                  <a:lnTo>
                    <a:pt x="2118" y="594"/>
                  </a:lnTo>
                  <a:lnTo>
                    <a:pt x="2106" y="588"/>
                  </a:lnTo>
                  <a:lnTo>
                    <a:pt x="2088" y="588"/>
                  </a:lnTo>
                  <a:lnTo>
                    <a:pt x="2082" y="594"/>
                  </a:lnTo>
                  <a:lnTo>
                    <a:pt x="2082" y="600"/>
                  </a:lnTo>
                  <a:lnTo>
                    <a:pt x="2076" y="606"/>
                  </a:lnTo>
                  <a:lnTo>
                    <a:pt x="2082" y="612"/>
                  </a:lnTo>
                  <a:lnTo>
                    <a:pt x="2094" y="618"/>
                  </a:lnTo>
                  <a:lnTo>
                    <a:pt x="2136" y="618"/>
                  </a:lnTo>
                  <a:lnTo>
                    <a:pt x="2214" y="606"/>
                  </a:lnTo>
                  <a:lnTo>
                    <a:pt x="2136" y="600"/>
                  </a:lnTo>
                  <a:close/>
                  <a:moveTo>
                    <a:pt x="1308" y="1038"/>
                  </a:moveTo>
                  <a:lnTo>
                    <a:pt x="1368" y="1002"/>
                  </a:lnTo>
                  <a:lnTo>
                    <a:pt x="1362" y="990"/>
                  </a:lnTo>
                  <a:lnTo>
                    <a:pt x="1350" y="990"/>
                  </a:lnTo>
                  <a:lnTo>
                    <a:pt x="1332" y="996"/>
                  </a:lnTo>
                  <a:lnTo>
                    <a:pt x="1320" y="996"/>
                  </a:lnTo>
                  <a:lnTo>
                    <a:pt x="1302" y="1002"/>
                  </a:lnTo>
                  <a:lnTo>
                    <a:pt x="1290" y="1008"/>
                  </a:lnTo>
                  <a:lnTo>
                    <a:pt x="1284" y="1014"/>
                  </a:lnTo>
                  <a:lnTo>
                    <a:pt x="1284" y="1032"/>
                  </a:lnTo>
                  <a:lnTo>
                    <a:pt x="1290" y="1038"/>
                  </a:lnTo>
                  <a:lnTo>
                    <a:pt x="1308" y="1038"/>
                  </a:lnTo>
                  <a:close/>
                  <a:moveTo>
                    <a:pt x="1428" y="1116"/>
                  </a:moveTo>
                  <a:lnTo>
                    <a:pt x="1392" y="1116"/>
                  </a:lnTo>
                  <a:lnTo>
                    <a:pt x="1386" y="1146"/>
                  </a:lnTo>
                  <a:lnTo>
                    <a:pt x="1386" y="1152"/>
                  </a:lnTo>
                  <a:lnTo>
                    <a:pt x="1404" y="1170"/>
                  </a:lnTo>
                  <a:lnTo>
                    <a:pt x="1416" y="1176"/>
                  </a:lnTo>
                  <a:lnTo>
                    <a:pt x="1428" y="1164"/>
                  </a:lnTo>
                  <a:lnTo>
                    <a:pt x="1440" y="1140"/>
                  </a:lnTo>
                  <a:lnTo>
                    <a:pt x="1440" y="1128"/>
                  </a:lnTo>
                  <a:lnTo>
                    <a:pt x="1428" y="1116"/>
                  </a:lnTo>
                  <a:close/>
                  <a:moveTo>
                    <a:pt x="708" y="930"/>
                  </a:moveTo>
                  <a:lnTo>
                    <a:pt x="714" y="924"/>
                  </a:lnTo>
                  <a:lnTo>
                    <a:pt x="714" y="900"/>
                  </a:lnTo>
                  <a:lnTo>
                    <a:pt x="744" y="924"/>
                  </a:lnTo>
                  <a:lnTo>
                    <a:pt x="744" y="918"/>
                  </a:lnTo>
                  <a:lnTo>
                    <a:pt x="750" y="912"/>
                  </a:lnTo>
                  <a:lnTo>
                    <a:pt x="750" y="900"/>
                  </a:lnTo>
                  <a:lnTo>
                    <a:pt x="756" y="882"/>
                  </a:lnTo>
                  <a:lnTo>
                    <a:pt x="756" y="840"/>
                  </a:lnTo>
                  <a:lnTo>
                    <a:pt x="762" y="822"/>
                  </a:lnTo>
                  <a:lnTo>
                    <a:pt x="762" y="810"/>
                  </a:lnTo>
                  <a:lnTo>
                    <a:pt x="768" y="792"/>
                  </a:lnTo>
                  <a:lnTo>
                    <a:pt x="768" y="780"/>
                  </a:lnTo>
                  <a:lnTo>
                    <a:pt x="762" y="774"/>
                  </a:lnTo>
                  <a:lnTo>
                    <a:pt x="756" y="762"/>
                  </a:lnTo>
                  <a:lnTo>
                    <a:pt x="756" y="750"/>
                  </a:lnTo>
                  <a:lnTo>
                    <a:pt x="768" y="726"/>
                  </a:lnTo>
                  <a:lnTo>
                    <a:pt x="774" y="720"/>
                  </a:lnTo>
                  <a:lnTo>
                    <a:pt x="774" y="714"/>
                  </a:lnTo>
                  <a:lnTo>
                    <a:pt x="756" y="696"/>
                  </a:lnTo>
                  <a:lnTo>
                    <a:pt x="744" y="654"/>
                  </a:lnTo>
                  <a:lnTo>
                    <a:pt x="702" y="654"/>
                  </a:lnTo>
                  <a:lnTo>
                    <a:pt x="702" y="618"/>
                  </a:lnTo>
                  <a:lnTo>
                    <a:pt x="666" y="618"/>
                  </a:lnTo>
                  <a:lnTo>
                    <a:pt x="660" y="546"/>
                  </a:lnTo>
                  <a:lnTo>
                    <a:pt x="606" y="546"/>
                  </a:lnTo>
                  <a:lnTo>
                    <a:pt x="594" y="534"/>
                  </a:lnTo>
                  <a:lnTo>
                    <a:pt x="594" y="504"/>
                  </a:lnTo>
                  <a:lnTo>
                    <a:pt x="600" y="498"/>
                  </a:lnTo>
                  <a:lnTo>
                    <a:pt x="606" y="486"/>
                  </a:lnTo>
                  <a:lnTo>
                    <a:pt x="582" y="486"/>
                  </a:lnTo>
                  <a:lnTo>
                    <a:pt x="600" y="468"/>
                  </a:lnTo>
                  <a:lnTo>
                    <a:pt x="606" y="456"/>
                  </a:lnTo>
                  <a:lnTo>
                    <a:pt x="612" y="450"/>
                  </a:lnTo>
                  <a:lnTo>
                    <a:pt x="612" y="438"/>
                  </a:lnTo>
                  <a:lnTo>
                    <a:pt x="600" y="426"/>
                  </a:lnTo>
                  <a:lnTo>
                    <a:pt x="588" y="432"/>
                  </a:lnTo>
                  <a:lnTo>
                    <a:pt x="570" y="432"/>
                  </a:lnTo>
                  <a:lnTo>
                    <a:pt x="552" y="438"/>
                  </a:lnTo>
                  <a:lnTo>
                    <a:pt x="540" y="438"/>
                  </a:lnTo>
                  <a:lnTo>
                    <a:pt x="534" y="444"/>
                  </a:lnTo>
                  <a:lnTo>
                    <a:pt x="528" y="444"/>
                  </a:lnTo>
                  <a:lnTo>
                    <a:pt x="534" y="438"/>
                  </a:lnTo>
                  <a:lnTo>
                    <a:pt x="546" y="432"/>
                  </a:lnTo>
                  <a:lnTo>
                    <a:pt x="552" y="420"/>
                  </a:lnTo>
                  <a:lnTo>
                    <a:pt x="558" y="414"/>
                  </a:lnTo>
                  <a:lnTo>
                    <a:pt x="558" y="402"/>
                  </a:lnTo>
                  <a:lnTo>
                    <a:pt x="546" y="396"/>
                  </a:lnTo>
                  <a:lnTo>
                    <a:pt x="534" y="396"/>
                  </a:lnTo>
                  <a:lnTo>
                    <a:pt x="522" y="390"/>
                  </a:lnTo>
                  <a:lnTo>
                    <a:pt x="510" y="390"/>
                  </a:lnTo>
                  <a:lnTo>
                    <a:pt x="516" y="384"/>
                  </a:lnTo>
                  <a:lnTo>
                    <a:pt x="516" y="378"/>
                  </a:lnTo>
                  <a:lnTo>
                    <a:pt x="504" y="354"/>
                  </a:lnTo>
                  <a:lnTo>
                    <a:pt x="492" y="342"/>
                  </a:lnTo>
                  <a:lnTo>
                    <a:pt x="480" y="336"/>
                  </a:lnTo>
                  <a:lnTo>
                    <a:pt x="462" y="330"/>
                  </a:lnTo>
                  <a:lnTo>
                    <a:pt x="456" y="324"/>
                  </a:lnTo>
                  <a:lnTo>
                    <a:pt x="450" y="324"/>
                  </a:lnTo>
                  <a:lnTo>
                    <a:pt x="450" y="318"/>
                  </a:lnTo>
                  <a:lnTo>
                    <a:pt x="444" y="312"/>
                  </a:lnTo>
                  <a:lnTo>
                    <a:pt x="438" y="300"/>
                  </a:lnTo>
                  <a:lnTo>
                    <a:pt x="438" y="288"/>
                  </a:lnTo>
                  <a:lnTo>
                    <a:pt x="426" y="276"/>
                  </a:lnTo>
                  <a:lnTo>
                    <a:pt x="414" y="276"/>
                  </a:lnTo>
                  <a:lnTo>
                    <a:pt x="408" y="282"/>
                  </a:lnTo>
                  <a:lnTo>
                    <a:pt x="414" y="306"/>
                  </a:lnTo>
                  <a:lnTo>
                    <a:pt x="408" y="300"/>
                  </a:lnTo>
                  <a:lnTo>
                    <a:pt x="396" y="294"/>
                  </a:lnTo>
                  <a:lnTo>
                    <a:pt x="360" y="258"/>
                  </a:lnTo>
                  <a:lnTo>
                    <a:pt x="360" y="246"/>
                  </a:lnTo>
                  <a:lnTo>
                    <a:pt x="354" y="240"/>
                  </a:lnTo>
                  <a:lnTo>
                    <a:pt x="348" y="228"/>
                  </a:lnTo>
                  <a:lnTo>
                    <a:pt x="342" y="222"/>
                  </a:lnTo>
                  <a:lnTo>
                    <a:pt x="342" y="216"/>
                  </a:lnTo>
                  <a:lnTo>
                    <a:pt x="330" y="210"/>
                  </a:lnTo>
                  <a:lnTo>
                    <a:pt x="312" y="192"/>
                  </a:lnTo>
                  <a:lnTo>
                    <a:pt x="294" y="186"/>
                  </a:lnTo>
                  <a:lnTo>
                    <a:pt x="288" y="174"/>
                  </a:lnTo>
                  <a:lnTo>
                    <a:pt x="276" y="168"/>
                  </a:lnTo>
                  <a:lnTo>
                    <a:pt x="264" y="156"/>
                  </a:lnTo>
                  <a:lnTo>
                    <a:pt x="252" y="150"/>
                  </a:lnTo>
                  <a:lnTo>
                    <a:pt x="240" y="138"/>
                  </a:lnTo>
                  <a:lnTo>
                    <a:pt x="234" y="126"/>
                  </a:lnTo>
                  <a:lnTo>
                    <a:pt x="222" y="120"/>
                  </a:lnTo>
                  <a:lnTo>
                    <a:pt x="222" y="102"/>
                  </a:lnTo>
                  <a:lnTo>
                    <a:pt x="204" y="84"/>
                  </a:lnTo>
                  <a:lnTo>
                    <a:pt x="198" y="72"/>
                  </a:lnTo>
                  <a:lnTo>
                    <a:pt x="168" y="42"/>
                  </a:lnTo>
                  <a:lnTo>
                    <a:pt x="150" y="42"/>
                  </a:lnTo>
                  <a:lnTo>
                    <a:pt x="66" y="36"/>
                  </a:lnTo>
                  <a:lnTo>
                    <a:pt x="42" y="12"/>
                  </a:lnTo>
                  <a:lnTo>
                    <a:pt x="30" y="6"/>
                  </a:lnTo>
                  <a:lnTo>
                    <a:pt x="24" y="0"/>
                  </a:lnTo>
                  <a:lnTo>
                    <a:pt x="18" y="0"/>
                  </a:lnTo>
                  <a:lnTo>
                    <a:pt x="6" y="6"/>
                  </a:lnTo>
                  <a:lnTo>
                    <a:pt x="0" y="18"/>
                  </a:lnTo>
                  <a:lnTo>
                    <a:pt x="0" y="48"/>
                  </a:lnTo>
                  <a:lnTo>
                    <a:pt x="6" y="60"/>
                  </a:lnTo>
                  <a:lnTo>
                    <a:pt x="18" y="78"/>
                  </a:lnTo>
                  <a:lnTo>
                    <a:pt x="66" y="126"/>
                  </a:lnTo>
                  <a:lnTo>
                    <a:pt x="96" y="150"/>
                  </a:lnTo>
                  <a:lnTo>
                    <a:pt x="126" y="180"/>
                  </a:lnTo>
                  <a:lnTo>
                    <a:pt x="162" y="234"/>
                  </a:lnTo>
                  <a:lnTo>
                    <a:pt x="174" y="228"/>
                  </a:lnTo>
                  <a:lnTo>
                    <a:pt x="174" y="252"/>
                  </a:lnTo>
                  <a:lnTo>
                    <a:pt x="180" y="264"/>
                  </a:lnTo>
                  <a:lnTo>
                    <a:pt x="186" y="270"/>
                  </a:lnTo>
                  <a:lnTo>
                    <a:pt x="198" y="276"/>
                  </a:lnTo>
                  <a:lnTo>
                    <a:pt x="216" y="288"/>
                  </a:lnTo>
                  <a:lnTo>
                    <a:pt x="228" y="300"/>
                  </a:lnTo>
                  <a:lnTo>
                    <a:pt x="246" y="312"/>
                  </a:lnTo>
                  <a:lnTo>
                    <a:pt x="258" y="324"/>
                  </a:lnTo>
                  <a:lnTo>
                    <a:pt x="264" y="336"/>
                  </a:lnTo>
                  <a:lnTo>
                    <a:pt x="276" y="372"/>
                  </a:lnTo>
                  <a:lnTo>
                    <a:pt x="276" y="384"/>
                  </a:lnTo>
                  <a:lnTo>
                    <a:pt x="282" y="390"/>
                  </a:lnTo>
                  <a:lnTo>
                    <a:pt x="282" y="426"/>
                  </a:lnTo>
                  <a:lnTo>
                    <a:pt x="288" y="438"/>
                  </a:lnTo>
                  <a:lnTo>
                    <a:pt x="288" y="444"/>
                  </a:lnTo>
                  <a:lnTo>
                    <a:pt x="294" y="450"/>
                  </a:lnTo>
                  <a:lnTo>
                    <a:pt x="300" y="450"/>
                  </a:lnTo>
                  <a:lnTo>
                    <a:pt x="312" y="444"/>
                  </a:lnTo>
                  <a:lnTo>
                    <a:pt x="324" y="444"/>
                  </a:lnTo>
                  <a:lnTo>
                    <a:pt x="324" y="450"/>
                  </a:lnTo>
                  <a:lnTo>
                    <a:pt x="330" y="462"/>
                  </a:lnTo>
                  <a:lnTo>
                    <a:pt x="330" y="474"/>
                  </a:lnTo>
                  <a:lnTo>
                    <a:pt x="336" y="480"/>
                  </a:lnTo>
                  <a:lnTo>
                    <a:pt x="336" y="486"/>
                  </a:lnTo>
                  <a:lnTo>
                    <a:pt x="378" y="522"/>
                  </a:lnTo>
                  <a:lnTo>
                    <a:pt x="372" y="546"/>
                  </a:lnTo>
                  <a:lnTo>
                    <a:pt x="408" y="606"/>
                  </a:lnTo>
                  <a:lnTo>
                    <a:pt x="402" y="618"/>
                  </a:lnTo>
                  <a:lnTo>
                    <a:pt x="402" y="636"/>
                  </a:lnTo>
                  <a:lnTo>
                    <a:pt x="408" y="648"/>
                  </a:lnTo>
                  <a:lnTo>
                    <a:pt x="438" y="678"/>
                  </a:lnTo>
                  <a:lnTo>
                    <a:pt x="438" y="684"/>
                  </a:lnTo>
                  <a:lnTo>
                    <a:pt x="444" y="690"/>
                  </a:lnTo>
                  <a:lnTo>
                    <a:pt x="462" y="726"/>
                  </a:lnTo>
                  <a:lnTo>
                    <a:pt x="498" y="744"/>
                  </a:lnTo>
                  <a:lnTo>
                    <a:pt x="504" y="750"/>
                  </a:lnTo>
                  <a:lnTo>
                    <a:pt x="510" y="750"/>
                  </a:lnTo>
                  <a:lnTo>
                    <a:pt x="510" y="786"/>
                  </a:lnTo>
                  <a:lnTo>
                    <a:pt x="522" y="792"/>
                  </a:lnTo>
                  <a:lnTo>
                    <a:pt x="528" y="804"/>
                  </a:lnTo>
                  <a:lnTo>
                    <a:pt x="540" y="810"/>
                  </a:lnTo>
                  <a:lnTo>
                    <a:pt x="564" y="834"/>
                  </a:lnTo>
                  <a:lnTo>
                    <a:pt x="576" y="840"/>
                  </a:lnTo>
                  <a:lnTo>
                    <a:pt x="594" y="858"/>
                  </a:lnTo>
                  <a:lnTo>
                    <a:pt x="600" y="858"/>
                  </a:lnTo>
                  <a:lnTo>
                    <a:pt x="606" y="864"/>
                  </a:lnTo>
                  <a:lnTo>
                    <a:pt x="612" y="864"/>
                  </a:lnTo>
                  <a:lnTo>
                    <a:pt x="612" y="870"/>
                  </a:lnTo>
                  <a:lnTo>
                    <a:pt x="618" y="876"/>
                  </a:lnTo>
                  <a:lnTo>
                    <a:pt x="630" y="900"/>
                  </a:lnTo>
                  <a:lnTo>
                    <a:pt x="642" y="912"/>
                  </a:lnTo>
                  <a:lnTo>
                    <a:pt x="654" y="936"/>
                  </a:lnTo>
                  <a:lnTo>
                    <a:pt x="660" y="942"/>
                  </a:lnTo>
                  <a:lnTo>
                    <a:pt x="660" y="906"/>
                  </a:lnTo>
                  <a:lnTo>
                    <a:pt x="672" y="906"/>
                  </a:lnTo>
                  <a:lnTo>
                    <a:pt x="684" y="918"/>
                  </a:lnTo>
                  <a:lnTo>
                    <a:pt x="696" y="924"/>
                  </a:lnTo>
                  <a:lnTo>
                    <a:pt x="702" y="930"/>
                  </a:lnTo>
                  <a:lnTo>
                    <a:pt x="708" y="930"/>
                  </a:lnTo>
                  <a:close/>
                  <a:moveTo>
                    <a:pt x="2118" y="1194"/>
                  </a:moveTo>
                  <a:lnTo>
                    <a:pt x="2106" y="1176"/>
                  </a:lnTo>
                  <a:lnTo>
                    <a:pt x="2088" y="1176"/>
                  </a:lnTo>
                  <a:lnTo>
                    <a:pt x="2064" y="1200"/>
                  </a:lnTo>
                  <a:lnTo>
                    <a:pt x="2064" y="1212"/>
                  </a:lnTo>
                  <a:lnTo>
                    <a:pt x="2052" y="1212"/>
                  </a:lnTo>
                  <a:lnTo>
                    <a:pt x="2040" y="1218"/>
                  </a:lnTo>
                  <a:lnTo>
                    <a:pt x="2010" y="1248"/>
                  </a:lnTo>
                  <a:lnTo>
                    <a:pt x="1998" y="1272"/>
                  </a:lnTo>
                  <a:lnTo>
                    <a:pt x="1992" y="1278"/>
                  </a:lnTo>
                  <a:lnTo>
                    <a:pt x="1992" y="1290"/>
                  </a:lnTo>
                  <a:lnTo>
                    <a:pt x="2004" y="1302"/>
                  </a:lnTo>
                  <a:lnTo>
                    <a:pt x="2022" y="1302"/>
                  </a:lnTo>
                  <a:lnTo>
                    <a:pt x="2052" y="1284"/>
                  </a:lnTo>
                  <a:lnTo>
                    <a:pt x="2082" y="1260"/>
                  </a:lnTo>
                  <a:lnTo>
                    <a:pt x="2106" y="1242"/>
                  </a:lnTo>
                  <a:lnTo>
                    <a:pt x="2100" y="1236"/>
                  </a:lnTo>
                  <a:lnTo>
                    <a:pt x="2100" y="1224"/>
                  </a:lnTo>
                  <a:lnTo>
                    <a:pt x="2112" y="1200"/>
                  </a:lnTo>
                  <a:lnTo>
                    <a:pt x="2118" y="1194"/>
                  </a:lnTo>
                  <a:close/>
                  <a:moveTo>
                    <a:pt x="1374" y="1128"/>
                  </a:moveTo>
                  <a:lnTo>
                    <a:pt x="1374" y="1116"/>
                  </a:lnTo>
                  <a:lnTo>
                    <a:pt x="1368" y="1110"/>
                  </a:lnTo>
                  <a:lnTo>
                    <a:pt x="1344" y="1098"/>
                  </a:lnTo>
                  <a:lnTo>
                    <a:pt x="1332" y="1098"/>
                  </a:lnTo>
                  <a:lnTo>
                    <a:pt x="1320" y="1092"/>
                  </a:lnTo>
                  <a:lnTo>
                    <a:pt x="1314" y="1092"/>
                  </a:lnTo>
                  <a:lnTo>
                    <a:pt x="1302" y="1098"/>
                  </a:lnTo>
                  <a:lnTo>
                    <a:pt x="1296" y="1104"/>
                  </a:lnTo>
                  <a:lnTo>
                    <a:pt x="1296" y="1116"/>
                  </a:lnTo>
                  <a:lnTo>
                    <a:pt x="1290" y="1122"/>
                  </a:lnTo>
                  <a:lnTo>
                    <a:pt x="1290" y="1134"/>
                  </a:lnTo>
                  <a:lnTo>
                    <a:pt x="1254" y="1104"/>
                  </a:lnTo>
                  <a:lnTo>
                    <a:pt x="1260" y="1092"/>
                  </a:lnTo>
                  <a:lnTo>
                    <a:pt x="1260" y="1080"/>
                  </a:lnTo>
                  <a:lnTo>
                    <a:pt x="1266" y="1068"/>
                  </a:lnTo>
                  <a:lnTo>
                    <a:pt x="1266" y="1050"/>
                  </a:lnTo>
                  <a:lnTo>
                    <a:pt x="1260" y="1038"/>
                  </a:lnTo>
                  <a:lnTo>
                    <a:pt x="1254" y="1032"/>
                  </a:lnTo>
                  <a:lnTo>
                    <a:pt x="1242" y="1026"/>
                  </a:lnTo>
                  <a:lnTo>
                    <a:pt x="1188" y="1026"/>
                  </a:lnTo>
                  <a:lnTo>
                    <a:pt x="1158" y="1008"/>
                  </a:lnTo>
                  <a:lnTo>
                    <a:pt x="1158" y="984"/>
                  </a:lnTo>
                  <a:lnTo>
                    <a:pt x="1116" y="984"/>
                  </a:lnTo>
                  <a:lnTo>
                    <a:pt x="1116" y="996"/>
                  </a:lnTo>
                  <a:lnTo>
                    <a:pt x="1110" y="1008"/>
                  </a:lnTo>
                  <a:lnTo>
                    <a:pt x="1110" y="1026"/>
                  </a:lnTo>
                  <a:lnTo>
                    <a:pt x="1086" y="1026"/>
                  </a:lnTo>
                  <a:lnTo>
                    <a:pt x="1074" y="1020"/>
                  </a:lnTo>
                  <a:lnTo>
                    <a:pt x="1056" y="1014"/>
                  </a:lnTo>
                  <a:lnTo>
                    <a:pt x="1044" y="1014"/>
                  </a:lnTo>
                  <a:lnTo>
                    <a:pt x="1032" y="1008"/>
                  </a:lnTo>
                  <a:lnTo>
                    <a:pt x="966" y="1008"/>
                  </a:lnTo>
                  <a:lnTo>
                    <a:pt x="960" y="996"/>
                  </a:lnTo>
                  <a:lnTo>
                    <a:pt x="948" y="990"/>
                  </a:lnTo>
                  <a:lnTo>
                    <a:pt x="942" y="978"/>
                  </a:lnTo>
                  <a:lnTo>
                    <a:pt x="918" y="954"/>
                  </a:lnTo>
                  <a:lnTo>
                    <a:pt x="900" y="954"/>
                  </a:lnTo>
                  <a:lnTo>
                    <a:pt x="888" y="960"/>
                  </a:lnTo>
                  <a:lnTo>
                    <a:pt x="876" y="954"/>
                  </a:lnTo>
                  <a:lnTo>
                    <a:pt x="870" y="948"/>
                  </a:lnTo>
                  <a:lnTo>
                    <a:pt x="858" y="942"/>
                  </a:lnTo>
                  <a:lnTo>
                    <a:pt x="846" y="942"/>
                  </a:lnTo>
                  <a:lnTo>
                    <a:pt x="840" y="936"/>
                  </a:lnTo>
                  <a:lnTo>
                    <a:pt x="822" y="936"/>
                  </a:lnTo>
                  <a:lnTo>
                    <a:pt x="810" y="930"/>
                  </a:lnTo>
                  <a:lnTo>
                    <a:pt x="792" y="930"/>
                  </a:lnTo>
                  <a:lnTo>
                    <a:pt x="786" y="924"/>
                  </a:lnTo>
                  <a:lnTo>
                    <a:pt x="762" y="924"/>
                  </a:lnTo>
                  <a:lnTo>
                    <a:pt x="750" y="930"/>
                  </a:lnTo>
                  <a:lnTo>
                    <a:pt x="738" y="954"/>
                  </a:lnTo>
                  <a:lnTo>
                    <a:pt x="738" y="966"/>
                  </a:lnTo>
                  <a:lnTo>
                    <a:pt x="732" y="978"/>
                  </a:lnTo>
                  <a:lnTo>
                    <a:pt x="720" y="990"/>
                  </a:lnTo>
                  <a:lnTo>
                    <a:pt x="714" y="990"/>
                  </a:lnTo>
                  <a:lnTo>
                    <a:pt x="702" y="1002"/>
                  </a:lnTo>
                  <a:lnTo>
                    <a:pt x="702" y="1014"/>
                  </a:lnTo>
                  <a:lnTo>
                    <a:pt x="738" y="1008"/>
                  </a:lnTo>
                  <a:lnTo>
                    <a:pt x="786" y="1008"/>
                  </a:lnTo>
                  <a:lnTo>
                    <a:pt x="780" y="1014"/>
                  </a:lnTo>
                  <a:lnTo>
                    <a:pt x="768" y="1020"/>
                  </a:lnTo>
                  <a:lnTo>
                    <a:pt x="762" y="1032"/>
                  </a:lnTo>
                  <a:lnTo>
                    <a:pt x="762" y="1044"/>
                  </a:lnTo>
                  <a:lnTo>
                    <a:pt x="774" y="1050"/>
                  </a:lnTo>
                  <a:lnTo>
                    <a:pt x="780" y="1050"/>
                  </a:lnTo>
                  <a:lnTo>
                    <a:pt x="798" y="1044"/>
                  </a:lnTo>
                  <a:lnTo>
                    <a:pt x="810" y="1044"/>
                  </a:lnTo>
                  <a:lnTo>
                    <a:pt x="816" y="1038"/>
                  </a:lnTo>
                  <a:lnTo>
                    <a:pt x="828" y="1032"/>
                  </a:lnTo>
                  <a:lnTo>
                    <a:pt x="840" y="1038"/>
                  </a:lnTo>
                  <a:lnTo>
                    <a:pt x="870" y="1056"/>
                  </a:lnTo>
                  <a:lnTo>
                    <a:pt x="900" y="1068"/>
                  </a:lnTo>
                  <a:lnTo>
                    <a:pt x="924" y="1080"/>
                  </a:lnTo>
                  <a:lnTo>
                    <a:pt x="960" y="1086"/>
                  </a:lnTo>
                  <a:lnTo>
                    <a:pt x="1014" y="1092"/>
                  </a:lnTo>
                  <a:lnTo>
                    <a:pt x="1062" y="1092"/>
                  </a:lnTo>
                  <a:lnTo>
                    <a:pt x="1080" y="1110"/>
                  </a:lnTo>
                  <a:lnTo>
                    <a:pt x="1086" y="1122"/>
                  </a:lnTo>
                  <a:lnTo>
                    <a:pt x="1098" y="1128"/>
                  </a:lnTo>
                  <a:lnTo>
                    <a:pt x="1110" y="1140"/>
                  </a:lnTo>
                  <a:lnTo>
                    <a:pt x="1128" y="1146"/>
                  </a:lnTo>
                  <a:lnTo>
                    <a:pt x="1152" y="1152"/>
                  </a:lnTo>
                  <a:lnTo>
                    <a:pt x="1170" y="1152"/>
                  </a:lnTo>
                  <a:lnTo>
                    <a:pt x="1182" y="1158"/>
                  </a:lnTo>
                  <a:lnTo>
                    <a:pt x="1248" y="1158"/>
                  </a:lnTo>
                  <a:lnTo>
                    <a:pt x="1260" y="1164"/>
                  </a:lnTo>
                  <a:lnTo>
                    <a:pt x="1278" y="1170"/>
                  </a:lnTo>
                  <a:lnTo>
                    <a:pt x="1290" y="1182"/>
                  </a:lnTo>
                  <a:lnTo>
                    <a:pt x="1302" y="1188"/>
                  </a:lnTo>
                  <a:lnTo>
                    <a:pt x="1320" y="1206"/>
                  </a:lnTo>
                  <a:lnTo>
                    <a:pt x="1338" y="1206"/>
                  </a:lnTo>
                  <a:lnTo>
                    <a:pt x="1350" y="1200"/>
                  </a:lnTo>
                  <a:lnTo>
                    <a:pt x="1356" y="1206"/>
                  </a:lnTo>
                  <a:lnTo>
                    <a:pt x="1374" y="1206"/>
                  </a:lnTo>
                  <a:lnTo>
                    <a:pt x="1374" y="1194"/>
                  </a:lnTo>
                  <a:lnTo>
                    <a:pt x="1368" y="1182"/>
                  </a:lnTo>
                  <a:lnTo>
                    <a:pt x="1362" y="1176"/>
                  </a:lnTo>
                  <a:lnTo>
                    <a:pt x="1356" y="1164"/>
                  </a:lnTo>
                  <a:lnTo>
                    <a:pt x="1374" y="1146"/>
                  </a:lnTo>
                  <a:lnTo>
                    <a:pt x="1374" y="1128"/>
                  </a:lnTo>
                  <a:close/>
                  <a:moveTo>
                    <a:pt x="1500" y="726"/>
                  </a:moveTo>
                  <a:lnTo>
                    <a:pt x="1542" y="684"/>
                  </a:lnTo>
                  <a:lnTo>
                    <a:pt x="1548" y="672"/>
                  </a:lnTo>
                  <a:lnTo>
                    <a:pt x="1554" y="654"/>
                  </a:lnTo>
                  <a:lnTo>
                    <a:pt x="1560" y="642"/>
                  </a:lnTo>
                  <a:lnTo>
                    <a:pt x="1566" y="624"/>
                  </a:lnTo>
                  <a:lnTo>
                    <a:pt x="1566" y="612"/>
                  </a:lnTo>
                  <a:lnTo>
                    <a:pt x="1572" y="606"/>
                  </a:lnTo>
                  <a:lnTo>
                    <a:pt x="1572" y="600"/>
                  </a:lnTo>
                  <a:lnTo>
                    <a:pt x="1566" y="600"/>
                  </a:lnTo>
                  <a:lnTo>
                    <a:pt x="1554" y="594"/>
                  </a:lnTo>
                  <a:lnTo>
                    <a:pt x="1542" y="582"/>
                  </a:lnTo>
                  <a:lnTo>
                    <a:pt x="1542" y="564"/>
                  </a:lnTo>
                  <a:lnTo>
                    <a:pt x="1554" y="516"/>
                  </a:lnTo>
                  <a:lnTo>
                    <a:pt x="1590" y="498"/>
                  </a:lnTo>
                  <a:lnTo>
                    <a:pt x="1626" y="498"/>
                  </a:lnTo>
                  <a:lnTo>
                    <a:pt x="1632" y="486"/>
                  </a:lnTo>
                  <a:lnTo>
                    <a:pt x="1638" y="480"/>
                  </a:lnTo>
                  <a:lnTo>
                    <a:pt x="1644" y="468"/>
                  </a:lnTo>
                  <a:lnTo>
                    <a:pt x="1644" y="444"/>
                  </a:lnTo>
                  <a:lnTo>
                    <a:pt x="1626" y="444"/>
                  </a:lnTo>
                  <a:lnTo>
                    <a:pt x="1620" y="450"/>
                  </a:lnTo>
                  <a:lnTo>
                    <a:pt x="1608" y="450"/>
                  </a:lnTo>
                  <a:lnTo>
                    <a:pt x="1608" y="438"/>
                  </a:lnTo>
                  <a:lnTo>
                    <a:pt x="1614" y="420"/>
                  </a:lnTo>
                  <a:lnTo>
                    <a:pt x="1626" y="408"/>
                  </a:lnTo>
                  <a:lnTo>
                    <a:pt x="1650" y="396"/>
                  </a:lnTo>
                  <a:lnTo>
                    <a:pt x="1662" y="396"/>
                  </a:lnTo>
                  <a:lnTo>
                    <a:pt x="1680" y="402"/>
                  </a:lnTo>
                  <a:lnTo>
                    <a:pt x="1704" y="402"/>
                  </a:lnTo>
                  <a:lnTo>
                    <a:pt x="1716" y="390"/>
                  </a:lnTo>
                  <a:lnTo>
                    <a:pt x="1716" y="384"/>
                  </a:lnTo>
                  <a:lnTo>
                    <a:pt x="1680" y="348"/>
                  </a:lnTo>
                  <a:lnTo>
                    <a:pt x="1680" y="312"/>
                  </a:lnTo>
                  <a:lnTo>
                    <a:pt x="1668" y="312"/>
                  </a:lnTo>
                  <a:lnTo>
                    <a:pt x="1650" y="294"/>
                  </a:lnTo>
                  <a:lnTo>
                    <a:pt x="1650" y="282"/>
                  </a:lnTo>
                  <a:lnTo>
                    <a:pt x="1662" y="270"/>
                  </a:lnTo>
                  <a:lnTo>
                    <a:pt x="1668" y="258"/>
                  </a:lnTo>
                  <a:lnTo>
                    <a:pt x="1668" y="246"/>
                  </a:lnTo>
                  <a:lnTo>
                    <a:pt x="1662" y="240"/>
                  </a:lnTo>
                  <a:lnTo>
                    <a:pt x="1638" y="228"/>
                  </a:lnTo>
                  <a:lnTo>
                    <a:pt x="1614" y="228"/>
                  </a:lnTo>
                  <a:lnTo>
                    <a:pt x="1632" y="198"/>
                  </a:lnTo>
                  <a:lnTo>
                    <a:pt x="1614" y="192"/>
                  </a:lnTo>
                  <a:lnTo>
                    <a:pt x="1620" y="162"/>
                  </a:lnTo>
                  <a:lnTo>
                    <a:pt x="1608" y="144"/>
                  </a:lnTo>
                  <a:lnTo>
                    <a:pt x="1602" y="138"/>
                  </a:lnTo>
                  <a:lnTo>
                    <a:pt x="1590" y="132"/>
                  </a:lnTo>
                  <a:lnTo>
                    <a:pt x="1566" y="108"/>
                  </a:lnTo>
                  <a:lnTo>
                    <a:pt x="1470" y="108"/>
                  </a:lnTo>
                  <a:lnTo>
                    <a:pt x="1464" y="114"/>
                  </a:lnTo>
                  <a:lnTo>
                    <a:pt x="1458" y="126"/>
                  </a:lnTo>
                  <a:lnTo>
                    <a:pt x="1458" y="180"/>
                  </a:lnTo>
                  <a:lnTo>
                    <a:pt x="1452" y="198"/>
                  </a:lnTo>
                  <a:lnTo>
                    <a:pt x="1452" y="204"/>
                  </a:lnTo>
                  <a:lnTo>
                    <a:pt x="1446" y="216"/>
                  </a:lnTo>
                  <a:lnTo>
                    <a:pt x="1428" y="216"/>
                  </a:lnTo>
                  <a:lnTo>
                    <a:pt x="1422" y="222"/>
                  </a:lnTo>
                  <a:lnTo>
                    <a:pt x="1422" y="246"/>
                  </a:lnTo>
                  <a:lnTo>
                    <a:pt x="1428" y="252"/>
                  </a:lnTo>
                  <a:lnTo>
                    <a:pt x="1434" y="264"/>
                  </a:lnTo>
                  <a:lnTo>
                    <a:pt x="1398" y="294"/>
                  </a:lnTo>
                  <a:lnTo>
                    <a:pt x="1404" y="306"/>
                  </a:lnTo>
                  <a:lnTo>
                    <a:pt x="1374" y="342"/>
                  </a:lnTo>
                  <a:lnTo>
                    <a:pt x="1350" y="342"/>
                  </a:lnTo>
                  <a:lnTo>
                    <a:pt x="1344" y="348"/>
                  </a:lnTo>
                  <a:lnTo>
                    <a:pt x="1332" y="354"/>
                  </a:lnTo>
                  <a:lnTo>
                    <a:pt x="1320" y="366"/>
                  </a:lnTo>
                  <a:lnTo>
                    <a:pt x="1314" y="366"/>
                  </a:lnTo>
                  <a:lnTo>
                    <a:pt x="1308" y="360"/>
                  </a:lnTo>
                  <a:lnTo>
                    <a:pt x="1284" y="348"/>
                  </a:lnTo>
                  <a:lnTo>
                    <a:pt x="1272" y="336"/>
                  </a:lnTo>
                  <a:lnTo>
                    <a:pt x="1230" y="336"/>
                  </a:lnTo>
                  <a:lnTo>
                    <a:pt x="1224" y="348"/>
                  </a:lnTo>
                  <a:lnTo>
                    <a:pt x="1194" y="378"/>
                  </a:lnTo>
                  <a:lnTo>
                    <a:pt x="1170" y="378"/>
                  </a:lnTo>
                  <a:lnTo>
                    <a:pt x="1152" y="372"/>
                  </a:lnTo>
                  <a:lnTo>
                    <a:pt x="1128" y="372"/>
                  </a:lnTo>
                  <a:lnTo>
                    <a:pt x="1110" y="390"/>
                  </a:lnTo>
                  <a:lnTo>
                    <a:pt x="1104" y="390"/>
                  </a:lnTo>
                  <a:lnTo>
                    <a:pt x="1080" y="378"/>
                  </a:lnTo>
                  <a:lnTo>
                    <a:pt x="1074" y="372"/>
                  </a:lnTo>
                  <a:lnTo>
                    <a:pt x="1062" y="366"/>
                  </a:lnTo>
                  <a:lnTo>
                    <a:pt x="1050" y="354"/>
                  </a:lnTo>
                  <a:lnTo>
                    <a:pt x="1050" y="342"/>
                  </a:lnTo>
                  <a:lnTo>
                    <a:pt x="1044" y="336"/>
                  </a:lnTo>
                  <a:lnTo>
                    <a:pt x="1032" y="330"/>
                  </a:lnTo>
                  <a:lnTo>
                    <a:pt x="1008" y="330"/>
                  </a:lnTo>
                  <a:lnTo>
                    <a:pt x="996" y="336"/>
                  </a:lnTo>
                  <a:lnTo>
                    <a:pt x="990" y="348"/>
                  </a:lnTo>
                  <a:lnTo>
                    <a:pt x="978" y="366"/>
                  </a:lnTo>
                  <a:lnTo>
                    <a:pt x="972" y="384"/>
                  </a:lnTo>
                  <a:lnTo>
                    <a:pt x="972" y="402"/>
                  </a:lnTo>
                  <a:lnTo>
                    <a:pt x="966" y="408"/>
                  </a:lnTo>
                  <a:lnTo>
                    <a:pt x="966" y="414"/>
                  </a:lnTo>
                  <a:lnTo>
                    <a:pt x="990" y="444"/>
                  </a:lnTo>
                  <a:lnTo>
                    <a:pt x="1002" y="498"/>
                  </a:lnTo>
                  <a:lnTo>
                    <a:pt x="1050" y="528"/>
                  </a:lnTo>
                  <a:lnTo>
                    <a:pt x="1038" y="564"/>
                  </a:lnTo>
                  <a:lnTo>
                    <a:pt x="1068" y="582"/>
                  </a:lnTo>
                  <a:lnTo>
                    <a:pt x="1050" y="606"/>
                  </a:lnTo>
                  <a:lnTo>
                    <a:pt x="1068" y="636"/>
                  </a:lnTo>
                  <a:lnTo>
                    <a:pt x="1056" y="648"/>
                  </a:lnTo>
                  <a:lnTo>
                    <a:pt x="1068" y="702"/>
                  </a:lnTo>
                  <a:lnTo>
                    <a:pt x="1110" y="696"/>
                  </a:lnTo>
                  <a:lnTo>
                    <a:pt x="1140" y="708"/>
                  </a:lnTo>
                  <a:lnTo>
                    <a:pt x="1146" y="696"/>
                  </a:lnTo>
                  <a:lnTo>
                    <a:pt x="1170" y="672"/>
                  </a:lnTo>
                  <a:lnTo>
                    <a:pt x="1182" y="672"/>
                  </a:lnTo>
                  <a:lnTo>
                    <a:pt x="1182" y="690"/>
                  </a:lnTo>
                  <a:lnTo>
                    <a:pt x="1188" y="702"/>
                  </a:lnTo>
                  <a:lnTo>
                    <a:pt x="1188" y="726"/>
                  </a:lnTo>
                  <a:lnTo>
                    <a:pt x="1194" y="738"/>
                  </a:lnTo>
                  <a:lnTo>
                    <a:pt x="1212" y="738"/>
                  </a:lnTo>
                  <a:lnTo>
                    <a:pt x="1218" y="726"/>
                  </a:lnTo>
                  <a:lnTo>
                    <a:pt x="1218" y="720"/>
                  </a:lnTo>
                  <a:lnTo>
                    <a:pt x="1224" y="714"/>
                  </a:lnTo>
                  <a:lnTo>
                    <a:pt x="1224" y="708"/>
                  </a:lnTo>
                  <a:lnTo>
                    <a:pt x="1254" y="726"/>
                  </a:lnTo>
                  <a:lnTo>
                    <a:pt x="1266" y="720"/>
                  </a:lnTo>
                  <a:lnTo>
                    <a:pt x="1272" y="708"/>
                  </a:lnTo>
                  <a:lnTo>
                    <a:pt x="1284" y="702"/>
                  </a:lnTo>
                  <a:lnTo>
                    <a:pt x="1296" y="702"/>
                  </a:lnTo>
                  <a:lnTo>
                    <a:pt x="1296" y="714"/>
                  </a:lnTo>
                  <a:lnTo>
                    <a:pt x="1302" y="720"/>
                  </a:lnTo>
                  <a:lnTo>
                    <a:pt x="1302" y="738"/>
                  </a:lnTo>
                  <a:lnTo>
                    <a:pt x="1308" y="744"/>
                  </a:lnTo>
                  <a:lnTo>
                    <a:pt x="1332" y="744"/>
                  </a:lnTo>
                  <a:lnTo>
                    <a:pt x="1350" y="738"/>
                  </a:lnTo>
                  <a:lnTo>
                    <a:pt x="1362" y="732"/>
                  </a:lnTo>
                  <a:lnTo>
                    <a:pt x="1392" y="732"/>
                  </a:lnTo>
                  <a:lnTo>
                    <a:pt x="1404" y="744"/>
                  </a:lnTo>
                  <a:lnTo>
                    <a:pt x="1404" y="786"/>
                  </a:lnTo>
                  <a:lnTo>
                    <a:pt x="1398" y="798"/>
                  </a:lnTo>
                  <a:lnTo>
                    <a:pt x="1398" y="810"/>
                  </a:lnTo>
                  <a:lnTo>
                    <a:pt x="1404" y="810"/>
                  </a:lnTo>
                  <a:lnTo>
                    <a:pt x="1410" y="804"/>
                  </a:lnTo>
                  <a:lnTo>
                    <a:pt x="1422" y="798"/>
                  </a:lnTo>
                  <a:lnTo>
                    <a:pt x="1440" y="792"/>
                  </a:lnTo>
                  <a:lnTo>
                    <a:pt x="1452" y="786"/>
                  </a:lnTo>
                  <a:lnTo>
                    <a:pt x="1476" y="762"/>
                  </a:lnTo>
                  <a:lnTo>
                    <a:pt x="1482" y="750"/>
                  </a:lnTo>
                  <a:lnTo>
                    <a:pt x="1500" y="732"/>
                  </a:lnTo>
                  <a:lnTo>
                    <a:pt x="1500" y="726"/>
                  </a:lnTo>
                  <a:close/>
                  <a:moveTo>
                    <a:pt x="1476" y="1116"/>
                  </a:moveTo>
                  <a:lnTo>
                    <a:pt x="1470" y="1116"/>
                  </a:lnTo>
                  <a:lnTo>
                    <a:pt x="1458" y="1122"/>
                  </a:lnTo>
                  <a:lnTo>
                    <a:pt x="1452" y="1128"/>
                  </a:lnTo>
                  <a:lnTo>
                    <a:pt x="1458" y="1134"/>
                  </a:lnTo>
                  <a:lnTo>
                    <a:pt x="1470" y="1140"/>
                  </a:lnTo>
                  <a:lnTo>
                    <a:pt x="1476" y="1140"/>
                  </a:lnTo>
                  <a:lnTo>
                    <a:pt x="1488" y="1146"/>
                  </a:lnTo>
                  <a:lnTo>
                    <a:pt x="1500" y="1134"/>
                  </a:lnTo>
                  <a:lnTo>
                    <a:pt x="1500" y="1128"/>
                  </a:lnTo>
                  <a:lnTo>
                    <a:pt x="1488" y="1116"/>
                  </a:lnTo>
                  <a:lnTo>
                    <a:pt x="1476" y="1116"/>
                  </a:lnTo>
                  <a:close/>
                  <a:moveTo>
                    <a:pt x="1716" y="1230"/>
                  </a:moveTo>
                  <a:lnTo>
                    <a:pt x="1680" y="1218"/>
                  </a:lnTo>
                  <a:lnTo>
                    <a:pt x="1674" y="1224"/>
                  </a:lnTo>
                  <a:lnTo>
                    <a:pt x="1674" y="1230"/>
                  </a:lnTo>
                  <a:lnTo>
                    <a:pt x="1686" y="1254"/>
                  </a:lnTo>
                  <a:lnTo>
                    <a:pt x="1692" y="1260"/>
                  </a:lnTo>
                  <a:lnTo>
                    <a:pt x="1704" y="1266"/>
                  </a:lnTo>
                  <a:lnTo>
                    <a:pt x="1716" y="1266"/>
                  </a:lnTo>
                  <a:lnTo>
                    <a:pt x="1722" y="1260"/>
                  </a:lnTo>
                  <a:lnTo>
                    <a:pt x="1740" y="1260"/>
                  </a:lnTo>
                  <a:lnTo>
                    <a:pt x="1746" y="1266"/>
                  </a:lnTo>
                  <a:lnTo>
                    <a:pt x="1746" y="1278"/>
                  </a:lnTo>
                  <a:lnTo>
                    <a:pt x="1752" y="1290"/>
                  </a:lnTo>
                  <a:lnTo>
                    <a:pt x="1764" y="1296"/>
                  </a:lnTo>
                  <a:lnTo>
                    <a:pt x="1788" y="1296"/>
                  </a:lnTo>
                  <a:lnTo>
                    <a:pt x="1794" y="1290"/>
                  </a:lnTo>
                  <a:lnTo>
                    <a:pt x="1800" y="1290"/>
                  </a:lnTo>
                  <a:lnTo>
                    <a:pt x="1800" y="1284"/>
                  </a:lnTo>
                  <a:lnTo>
                    <a:pt x="1794" y="1272"/>
                  </a:lnTo>
                  <a:lnTo>
                    <a:pt x="1782" y="1260"/>
                  </a:lnTo>
                  <a:lnTo>
                    <a:pt x="1770" y="1236"/>
                  </a:lnTo>
                  <a:lnTo>
                    <a:pt x="1746" y="1224"/>
                  </a:lnTo>
                  <a:lnTo>
                    <a:pt x="1728" y="1224"/>
                  </a:lnTo>
                  <a:lnTo>
                    <a:pt x="1716" y="1230"/>
                  </a:lnTo>
                  <a:close/>
                  <a:moveTo>
                    <a:pt x="1962" y="1122"/>
                  </a:moveTo>
                  <a:lnTo>
                    <a:pt x="1932" y="1146"/>
                  </a:lnTo>
                  <a:lnTo>
                    <a:pt x="1920" y="1134"/>
                  </a:lnTo>
                  <a:lnTo>
                    <a:pt x="1890" y="1134"/>
                  </a:lnTo>
                  <a:lnTo>
                    <a:pt x="1884" y="1140"/>
                  </a:lnTo>
                  <a:lnTo>
                    <a:pt x="1872" y="1146"/>
                  </a:lnTo>
                  <a:lnTo>
                    <a:pt x="1866" y="1152"/>
                  </a:lnTo>
                  <a:lnTo>
                    <a:pt x="1860" y="1140"/>
                  </a:lnTo>
                  <a:lnTo>
                    <a:pt x="1836" y="1116"/>
                  </a:lnTo>
                  <a:lnTo>
                    <a:pt x="1824" y="1116"/>
                  </a:lnTo>
                  <a:lnTo>
                    <a:pt x="1800" y="1128"/>
                  </a:lnTo>
                  <a:lnTo>
                    <a:pt x="1764" y="1164"/>
                  </a:lnTo>
                  <a:lnTo>
                    <a:pt x="1728" y="1158"/>
                  </a:lnTo>
                  <a:lnTo>
                    <a:pt x="1716" y="1176"/>
                  </a:lnTo>
                  <a:lnTo>
                    <a:pt x="1746" y="1176"/>
                  </a:lnTo>
                  <a:lnTo>
                    <a:pt x="1752" y="1182"/>
                  </a:lnTo>
                  <a:lnTo>
                    <a:pt x="1764" y="1182"/>
                  </a:lnTo>
                  <a:lnTo>
                    <a:pt x="1776" y="1188"/>
                  </a:lnTo>
                  <a:lnTo>
                    <a:pt x="1788" y="1188"/>
                  </a:lnTo>
                  <a:lnTo>
                    <a:pt x="1794" y="1182"/>
                  </a:lnTo>
                  <a:lnTo>
                    <a:pt x="1806" y="1176"/>
                  </a:lnTo>
                  <a:lnTo>
                    <a:pt x="1812" y="1170"/>
                  </a:lnTo>
                  <a:lnTo>
                    <a:pt x="1908" y="1164"/>
                  </a:lnTo>
                  <a:lnTo>
                    <a:pt x="1956" y="1158"/>
                  </a:lnTo>
                  <a:lnTo>
                    <a:pt x="1992" y="1128"/>
                  </a:lnTo>
                  <a:lnTo>
                    <a:pt x="1992" y="1110"/>
                  </a:lnTo>
                  <a:lnTo>
                    <a:pt x="1962" y="1122"/>
                  </a:lnTo>
                  <a:close/>
                  <a:moveTo>
                    <a:pt x="1578" y="1158"/>
                  </a:moveTo>
                  <a:lnTo>
                    <a:pt x="1566" y="1152"/>
                  </a:lnTo>
                  <a:lnTo>
                    <a:pt x="1560" y="1146"/>
                  </a:lnTo>
                  <a:lnTo>
                    <a:pt x="1548" y="1140"/>
                  </a:lnTo>
                  <a:lnTo>
                    <a:pt x="1536" y="1140"/>
                  </a:lnTo>
                  <a:lnTo>
                    <a:pt x="1512" y="1164"/>
                  </a:lnTo>
                  <a:lnTo>
                    <a:pt x="1506" y="1176"/>
                  </a:lnTo>
                  <a:lnTo>
                    <a:pt x="1500" y="1182"/>
                  </a:lnTo>
                  <a:lnTo>
                    <a:pt x="1554" y="1188"/>
                  </a:lnTo>
                  <a:lnTo>
                    <a:pt x="1554" y="1212"/>
                  </a:lnTo>
                  <a:lnTo>
                    <a:pt x="1578" y="1206"/>
                  </a:lnTo>
                  <a:lnTo>
                    <a:pt x="1590" y="1188"/>
                  </a:lnTo>
                  <a:lnTo>
                    <a:pt x="1614" y="1206"/>
                  </a:lnTo>
                  <a:lnTo>
                    <a:pt x="1644" y="1170"/>
                  </a:lnTo>
                  <a:lnTo>
                    <a:pt x="1596" y="1152"/>
                  </a:lnTo>
                  <a:lnTo>
                    <a:pt x="1578" y="1158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endParaRPr>
            </a:p>
          </p:txBody>
        </p:sp>
        <p:sp>
          <p:nvSpPr>
            <p:cNvPr id="121" name="India" descr="© INSCALE GmbH, 05.05.2010&#10;http://www.presentationload.com/"/>
            <p:cNvSpPr>
              <a:spLocks noEditPoints="1"/>
            </p:cNvSpPr>
            <p:nvPr/>
          </p:nvSpPr>
          <p:spPr bwMode="gray">
            <a:xfrm>
              <a:off x="6014347" y="3403575"/>
              <a:ext cx="634801" cy="732424"/>
            </a:xfrm>
            <a:custGeom>
              <a:avLst/>
              <a:gdLst>
                <a:gd name="T0" fmla="*/ 2147483647 w 1956"/>
                <a:gd name="T1" fmla="*/ 2147483647 h 2358"/>
                <a:gd name="T2" fmla="*/ 2147483647 w 1956"/>
                <a:gd name="T3" fmla="*/ 2147483647 h 2358"/>
                <a:gd name="T4" fmla="*/ 2147483647 w 1956"/>
                <a:gd name="T5" fmla="*/ 2147483647 h 2358"/>
                <a:gd name="T6" fmla="*/ 2147483647 w 1956"/>
                <a:gd name="T7" fmla="*/ 2147483647 h 2358"/>
                <a:gd name="T8" fmla="*/ 2147483647 w 1956"/>
                <a:gd name="T9" fmla="*/ 2147483647 h 2358"/>
                <a:gd name="T10" fmla="*/ 2147483647 w 1956"/>
                <a:gd name="T11" fmla="*/ 2147483647 h 2358"/>
                <a:gd name="T12" fmla="*/ 2147483647 w 1956"/>
                <a:gd name="T13" fmla="*/ 2147483647 h 2358"/>
                <a:gd name="T14" fmla="*/ 2147483647 w 1956"/>
                <a:gd name="T15" fmla="*/ 2147483647 h 2358"/>
                <a:gd name="T16" fmla="*/ 2147483647 w 1956"/>
                <a:gd name="T17" fmla="*/ 2147483647 h 2358"/>
                <a:gd name="T18" fmla="*/ 2147483647 w 1956"/>
                <a:gd name="T19" fmla="*/ 2147483647 h 2358"/>
                <a:gd name="T20" fmla="*/ 2147483647 w 1956"/>
                <a:gd name="T21" fmla="*/ 2147483647 h 2358"/>
                <a:gd name="T22" fmla="*/ 2147483647 w 1956"/>
                <a:gd name="T23" fmla="*/ 2147483647 h 2358"/>
                <a:gd name="T24" fmla="*/ 2147483647 w 1956"/>
                <a:gd name="T25" fmla="*/ 2147483647 h 2358"/>
                <a:gd name="T26" fmla="*/ 2147483647 w 1956"/>
                <a:gd name="T27" fmla="*/ 2147483647 h 2358"/>
                <a:gd name="T28" fmla="*/ 2147483647 w 1956"/>
                <a:gd name="T29" fmla="*/ 2147483647 h 2358"/>
                <a:gd name="T30" fmla="*/ 2147483647 w 1956"/>
                <a:gd name="T31" fmla="*/ 2147483647 h 2358"/>
                <a:gd name="T32" fmla="*/ 2147483647 w 1956"/>
                <a:gd name="T33" fmla="*/ 2147483647 h 2358"/>
                <a:gd name="T34" fmla="*/ 2147483647 w 1956"/>
                <a:gd name="T35" fmla="*/ 2147483647 h 2358"/>
                <a:gd name="T36" fmla="*/ 2147483647 w 1956"/>
                <a:gd name="T37" fmla="*/ 2147483647 h 2358"/>
                <a:gd name="T38" fmla="*/ 2147483647 w 1956"/>
                <a:gd name="T39" fmla="*/ 2147483647 h 2358"/>
                <a:gd name="T40" fmla="*/ 2147483647 w 1956"/>
                <a:gd name="T41" fmla="*/ 2147483647 h 2358"/>
                <a:gd name="T42" fmla="*/ 2147483647 w 1956"/>
                <a:gd name="T43" fmla="*/ 2147483647 h 2358"/>
                <a:gd name="T44" fmla="*/ 2147483647 w 1956"/>
                <a:gd name="T45" fmla="*/ 2147483647 h 2358"/>
                <a:gd name="T46" fmla="*/ 2147483647 w 1956"/>
                <a:gd name="T47" fmla="*/ 2147483647 h 2358"/>
                <a:gd name="T48" fmla="*/ 2147483647 w 1956"/>
                <a:gd name="T49" fmla="*/ 2147483647 h 2358"/>
                <a:gd name="T50" fmla="*/ 2147483647 w 1956"/>
                <a:gd name="T51" fmla="*/ 2147483647 h 2358"/>
                <a:gd name="T52" fmla="*/ 2147483647 w 1956"/>
                <a:gd name="T53" fmla="*/ 2147483647 h 2358"/>
                <a:gd name="T54" fmla="*/ 2147483647 w 1956"/>
                <a:gd name="T55" fmla="*/ 2147483647 h 2358"/>
                <a:gd name="T56" fmla="*/ 2147483647 w 1956"/>
                <a:gd name="T57" fmla="*/ 2147483647 h 2358"/>
                <a:gd name="T58" fmla="*/ 2147483647 w 1956"/>
                <a:gd name="T59" fmla="*/ 2147483647 h 2358"/>
                <a:gd name="T60" fmla="*/ 2147483647 w 1956"/>
                <a:gd name="T61" fmla="*/ 2147483647 h 2358"/>
                <a:gd name="T62" fmla="*/ 2147483647 w 1956"/>
                <a:gd name="T63" fmla="*/ 2147483647 h 2358"/>
                <a:gd name="T64" fmla="*/ 2147483647 w 1956"/>
                <a:gd name="T65" fmla="*/ 2147483647 h 2358"/>
                <a:gd name="T66" fmla="*/ 2147483647 w 1956"/>
                <a:gd name="T67" fmla="*/ 2147483647 h 2358"/>
                <a:gd name="T68" fmla="*/ 2147483647 w 1956"/>
                <a:gd name="T69" fmla="*/ 2147483647 h 2358"/>
                <a:gd name="T70" fmla="*/ 2147483647 w 1956"/>
                <a:gd name="T71" fmla="*/ 2147483647 h 2358"/>
                <a:gd name="T72" fmla="*/ 2147483647 w 1956"/>
                <a:gd name="T73" fmla="*/ 2147483647 h 2358"/>
                <a:gd name="T74" fmla="*/ 2147483647 w 1956"/>
                <a:gd name="T75" fmla="*/ 2147483647 h 2358"/>
                <a:gd name="T76" fmla="*/ 2147483647 w 1956"/>
                <a:gd name="T77" fmla="*/ 2147483647 h 2358"/>
                <a:gd name="T78" fmla="*/ 2147483647 w 1956"/>
                <a:gd name="T79" fmla="*/ 2147483647 h 2358"/>
                <a:gd name="T80" fmla="*/ 2147483647 w 1956"/>
                <a:gd name="T81" fmla="*/ 2147483647 h 2358"/>
                <a:gd name="T82" fmla="*/ 2147483647 w 1956"/>
                <a:gd name="T83" fmla="*/ 2147483647 h 2358"/>
                <a:gd name="T84" fmla="*/ 2147483647 w 1956"/>
                <a:gd name="T85" fmla="*/ 2147483647 h 2358"/>
                <a:gd name="T86" fmla="*/ 2147483647 w 1956"/>
                <a:gd name="T87" fmla="*/ 2147483647 h 2358"/>
                <a:gd name="T88" fmla="*/ 2147483647 w 1956"/>
                <a:gd name="T89" fmla="*/ 2147483647 h 2358"/>
                <a:gd name="T90" fmla="*/ 2147483647 w 1956"/>
                <a:gd name="T91" fmla="*/ 2147483647 h 2358"/>
                <a:gd name="T92" fmla="*/ 2147483647 w 1956"/>
                <a:gd name="T93" fmla="*/ 2147483647 h 2358"/>
                <a:gd name="T94" fmla="*/ 2147483647 w 1956"/>
                <a:gd name="T95" fmla="*/ 2147483647 h 2358"/>
                <a:gd name="T96" fmla="*/ 2147483647 w 1956"/>
                <a:gd name="T97" fmla="*/ 2147483647 h 2358"/>
                <a:gd name="T98" fmla="*/ 2147483647 w 1956"/>
                <a:gd name="T99" fmla="*/ 2147483647 h 2358"/>
                <a:gd name="T100" fmla="*/ 2147483647 w 1956"/>
                <a:gd name="T101" fmla="*/ 2147483647 h 2358"/>
                <a:gd name="T102" fmla="*/ 2147483647 w 1956"/>
                <a:gd name="T103" fmla="*/ 2147483647 h 2358"/>
                <a:gd name="T104" fmla="*/ 2147483647 w 1956"/>
                <a:gd name="T105" fmla="*/ 2147483647 h 2358"/>
                <a:gd name="T106" fmla="*/ 2147483647 w 1956"/>
                <a:gd name="T107" fmla="*/ 2147483647 h 2358"/>
                <a:gd name="T108" fmla="*/ 2147483647 w 1956"/>
                <a:gd name="T109" fmla="*/ 2147483647 h 2358"/>
                <a:gd name="T110" fmla="*/ 2147483647 w 1956"/>
                <a:gd name="T111" fmla="*/ 2147483647 h 2358"/>
                <a:gd name="T112" fmla="*/ 2147483647 w 1956"/>
                <a:gd name="T113" fmla="*/ 2147483647 h 2358"/>
                <a:gd name="T114" fmla="*/ 2147483647 w 1956"/>
                <a:gd name="T115" fmla="*/ 2147483647 h 2358"/>
                <a:gd name="T116" fmla="*/ 2147483647 w 1956"/>
                <a:gd name="T117" fmla="*/ 2147483647 h 2358"/>
                <a:gd name="T118" fmla="*/ 2147483647 w 1956"/>
                <a:gd name="T119" fmla="*/ 2147483647 h 2358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1956"/>
                <a:gd name="T181" fmla="*/ 0 h 2358"/>
                <a:gd name="T182" fmla="*/ 1956 w 1956"/>
                <a:gd name="T183" fmla="*/ 2358 h 2358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1956" h="2358">
                  <a:moveTo>
                    <a:pt x="1806" y="1788"/>
                  </a:moveTo>
                  <a:lnTo>
                    <a:pt x="1794" y="1800"/>
                  </a:lnTo>
                  <a:lnTo>
                    <a:pt x="1782" y="1824"/>
                  </a:lnTo>
                  <a:lnTo>
                    <a:pt x="1782" y="1884"/>
                  </a:lnTo>
                  <a:lnTo>
                    <a:pt x="1788" y="1980"/>
                  </a:lnTo>
                  <a:lnTo>
                    <a:pt x="1800" y="1950"/>
                  </a:lnTo>
                  <a:lnTo>
                    <a:pt x="1800" y="1848"/>
                  </a:lnTo>
                  <a:lnTo>
                    <a:pt x="1806" y="1836"/>
                  </a:lnTo>
                  <a:lnTo>
                    <a:pt x="1806" y="1830"/>
                  </a:lnTo>
                  <a:lnTo>
                    <a:pt x="1812" y="1818"/>
                  </a:lnTo>
                  <a:lnTo>
                    <a:pt x="1812" y="1806"/>
                  </a:lnTo>
                  <a:lnTo>
                    <a:pt x="1818" y="1800"/>
                  </a:lnTo>
                  <a:lnTo>
                    <a:pt x="1812" y="1788"/>
                  </a:lnTo>
                  <a:lnTo>
                    <a:pt x="1806" y="1788"/>
                  </a:lnTo>
                  <a:close/>
                  <a:moveTo>
                    <a:pt x="1794" y="2028"/>
                  </a:moveTo>
                  <a:lnTo>
                    <a:pt x="1788" y="2028"/>
                  </a:lnTo>
                  <a:lnTo>
                    <a:pt x="1782" y="2040"/>
                  </a:lnTo>
                  <a:lnTo>
                    <a:pt x="1782" y="2046"/>
                  </a:lnTo>
                  <a:lnTo>
                    <a:pt x="1788" y="2058"/>
                  </a:lnTo>
                  <a:lnTo>
                    <a:pt x="1788" y="2064"/>
                  </a:lnTo>
                  <a:lnTo>
                    <a:pt x="1794" y="2076"/>
                  </a:lnTo>
                  <a:lnTo>
                    <a:pt x="1800" y="2064"/>
                  </a:lnTo>
                  <a:lnTo>
                    <a:pt x="1800" y="2028"/>
                  </a:lnTo>
                  <a:lnTo>
                    <a:pt x="1794" y="2028"/>
                  </a:lnTo>
                  <a:close/>
                  <a:moveTo>
                    <a:pt x="1890" y="2310"/>
                  </a:moveTo>
                  <a:lnTo>
                    <a:pt x="1884" y="2316"/>
                  </a:lnTo>
                  <a:lnTo>
                    <a:pt x="1884" y="2334"/>
                  </a:lnTo>
                  <a:lnTo>
                    <a:pt x="1890" y="2346"/>
                  </a:lnTo>
                  <a:lnTo>
                    <a:pt x="1896" y="2352"/>
                  </a:lnTo>
                  <a:lnTo>
                    <a:pt x="1908" y="2358"/>
                  </a:lnTo>
                  <a:lnTo>
                    <a:pt x="1908" y="2346"/>
                  </a:lnTo>
                  <a:lnTo>
                    <a:pt x="1902" y="2334"/>
                  </a:lnTo>
                  <a:lnTo>
                    <a:pt x="1902" y="2322"/>
                  </a:lnTo>
                  <a:lnTo>
                    <a:pt x="1896" y="2310"/>
                  </a:lnTo>
                  <a:lnTo>
                    <a:pt x="1890" y="2310"/>
                  </a:lnTo>
                  <a:close/>
                  <a:moveTo>
                    <a:pt x="1920" y="672"/>
                  </a:moveTo>
                  <a:lnTo>
                    <a:pt x="1932" y="660"/>
                  </a:lnTo>
                  <a:lnTo>
                    <a:pt x="1944" y="654"/>
                  </a:lnTo>
                  <a:lnTo>
                    <a:pt x="1950" y="648"/>
                  </a:lnTo>
                  <a:lnTo>
                    <a:pt x="1956" y="648"/>
                  </a:lnTo>
                  <a:lnTo>
                    <a:pt x="1956" y="618"/>
                  </a:lnTo>
                  <a:lnTo>
                    <a:pt x="1950" y="618"/>
                  </a:lnTo>
                  <a:lnTo>
                    <a:pt x="1944" y="612"/>
                  </a:lnTo>
                  <a:lnTo>
                    <a:pt x="1878" y="612"/>
                  </a:lnTo>
                  <a:lnTo>
                    <a:pt x="1878" y="606"/>
                  </a:lnTo>
                  <a:lnTo>
                    <a:pt x="1890" y="594"/>
                  </a:lnTo>
                  <a:lnTo>
                    <a:pt x="1896" y="594"/>
                  </a:lnTo>
                  <a:lnTo>
                    <a:pt x="1878" y="564"/>
                  </a:lnTo>
                  <a:lnTo>
                    <a:pt x="1848" y="564"/>
                  </a:lnTo>
                  <a:lnTo>
                    <a:pt x="1842" y="558"/>
                  </a:lnTo>
                  <a:lnTo>
                    <a:pt x="1848" y="558"/>
                  </a:lnTo>
                  <a:lnTo>
                    <a:pt x="1860" y="546"/>
                  </a:lnTo>
                  <a:lnTo>
                    <a:pt x="1854" y="540"/>
                  </a:lnTo>
                  <a:lnTo>
                    <a:pt x="1818" y="522"/>
                  </a:lnTo>
                  <a:lnTo>
                    <a:pt x="1806" y="534"/>
                  </a:lnTo>
                  <a:lnTo>
                    <a:pt x="1806" y="558"/>
                  </a:lnTo>
                  <a:lnTo>
                    <a:pt x="1788" y="558"/>
                  </a:lnTo>
                  <a:lnTo>
                    <a:pt x="1770" y="546"/>
                  </a:lnTo>
                  <a:lnTo>
                    <a:pt x="1758" y="540"/>
                  </a:lnTo>
                  <a:lnTo>
                    <a:pt x="1740" y="540"/>
                  </a:lnTo>
                  <a:lnTo>
                    <a:pt x="1728" y="552"/>
                  </a:lnTo>
                  <a:lnTo>
                    <a:pt x="1716" y="558"/>
                  </a:lnTo>
                  <a:lnTo>
                    <a:pt x="1692" y="582"/>
                  </a:lnTo>
                  <a:lnTo>
                    <a:pt x="1656" y="582"/>
                  </a:lnTo>
                  <a:lnTo>
                    <a:pt x="1656" y="588"/>
                  </a:lnTo>
                  <a:lnTo>
                    <a:pt x="1662" y="594"/>
                  </a:lnTo>
                  <a:lnTo>
                    <a:pt x="1662" y="618"/>
                  </a:lnTo>
                  <a:lnTo>
                    <a:pt x="1656" y="624"/>
                  </a:lnTo>
                  <a:lnTo>
                    <a:pt x="1626" y="624"/>
                  </a:lnTo>
                  <a:lnTo>
                    <a:pt x="1632" y="636"/>
                  </a:lnTo>
                  <a:lnTo>
                    <a:pt x="1632" y="654"/>
                  </a:lnTo>
                  <a:lnTo>
                    <a:pt x="1620" y="666"/>
                  </a:lnTo>
                  <a:lnTo>
                    <a:pt x="1566" y="666"/>
                  </a:lnTo>
                  <a:lnTo>
                    <a:pt x="1566" y="684"/>
                  </a:lnTo>
                  <a:lnTo>
                    <a:pt x="1572" y="690"/>
                  </a:lnTo>
                  <a:lnTo>
                    <a:pt x="1596" y="690"/>
                  </a:lnTo>
                  <a:lnTo>
                    <a:pt x="1596" y="714"/>
                  </a:lnTo>
                  <a:lnTo>
                    <a:pt x="1608" y="726"/>
                  </a:lnTo>
                  <a:lnTo>
                    <a:pt x="1608" y="732"/>
                  </a:lnTo>
                  <a:lnTo>
                    <a:pt x="1584" y="744"/>
                  </a:lnTo>
                  <a:lnTo>
                    <a:pt x="1572" y="744"/>
                  </a:lnTo>
                  <a:lnTo>
                    <a:pt x="1566" y="738"/>
                  </a:lnTo>
                  <a:lnTo>
                    <a:pt x="1554" y="738"/>
                  </a:lnTo>
                  <a:lnTo>
                    <a:pt x="1542" y="744"/>
                  </a:lnTo>
                  <a:lnTo>
                    <a:pt x="1512" y="744"/>
                  </a:lnTo>
                  <a:lnTo>
                    <a:pt x="1500" y="738"/>
                  </a:lnTo>
                  <a:lnTo>
                    <a:pt x="1482" y="738"/>
                  </a:lnTo>
                  <a:lnTo>
                    <a:pt x="1476" y="744"/>
                  </a:lnTo>
                  <a:lnTo>
                    <a:pt x="1464" y="750"/>
                  </a:lnTo>
                  <a:lnTo>
                    <a:pt x="1440" y="750"/>
                  </a:lnTo>
                  <a:lnTo>
                    <a:pt x="1428" y="738"/>
                  </a:lnTo>
                  <a:lnTo>
                    <a:pt x="1428" y="732"/>
                  </a:lnTo>
                  <a:lnTo>
                    <a:pt x="1428" y="738"/>
                  </a:lnTo>
                  <a:lnTo>
                    <a:pt x="1416" y="738"/>
                  </a:lnTo>
                  <a:lnTo>
                    <a:pt x="1392" y="726"/>
                  </a:lnTo>
                  <a:lnTo>
                    <a:pt x="1374" y="708"/>
                  </a:lnTo>
                  <a:lnTo>
                    <a:pt x="1374" y="696"/>
                  </a:lnTo>
                  <a:lnTo>
                    <a:pt x="1380" y="696"/>
                  </a:lnTo>
                  <a:lnTo>
                    <a:pt x="1374" y="696"/>
                  </a:lnTo>
                  <a:lnTo>
                    <a:pt x="1368" y="690"/>
                  </a:lnTo>
                  <a:lnTo>
                    <a:pt x="1368" y="642"/>
                  </a:lnTo>
                  <a:lnTo>
                    <a:pt x="1362" y="636"/>
                  </a:lnTo>
                  <a:lnTo>
                    <a:pt x="1350" y="630"/>
                  </a:lnTo>
                  <a:lnTo>
                    <a:pt x="1338" y="630"/>
                  </a:lnTo>
                  <a:lnTo>
                    <a:pt x="1326" y="642"/>
                  </a:lnTo>
                  <a:lnTo>
                    <a:pt x="1314" y="648"/>
                  </a:lnTo>
                  <a:lnTo>
                    <a:pt x="1326" y="666"/>
                  </a:lnTo>
                  <a:lnTo>
                    <a:pt x="1326" y="714"/>
                  </a:lnTo>
                  <a:lnTo>
                    <a:pt x="1338" y="738"/>
                  </a:lnTo>
                  <a:lnTo>
                    <a:pt x="1338" y="774"/>
                  </a:lnTo>
                  <a:lnTo>
                    <a:pt x="1272" y="774"/>
                  </a:lnTo>
                  <a:lnTo>
                    <a:pt x="1272" y="762"/>
                  </a:lnTo>
                  <a:lnTo>
                    <a:pt x="1266" y="756"/>
                  </a:lnTo>
                  <a:lnTo>
                    <a:pt x="1260" y="756"/>
                  </a:lnTo>
                  <a:lnTo>
                    <a:pt x="1248" y="762"/>
                  </a:lnTo>
                  <a:lnTo>
                    <a:pt x="1242" y="774"/>
                  </a:lnTo>
                  <a:lnTo>
                    <a:pt x="1236" y="762"/>
                  </a:lnTo>
                  <a:lnTo>
                    <a:pt x="1224" y="756"/>
                  </a:lnTo>
                  <a:lnTo>
                    <a:pt x="1206" y="750"/>
                  </a:lnTo>
                  <a:lnTo>
                    <a:pt x="1188" y="750"/>
                  </a:lnTo>
                  <a:lnTo>
                    <a:pt x="1182" y="756"/>
                  </a:lnTo>
                  <a:lnTo>
                    <a:pt x="1152" y="738"/>
                  </a:lnTo>
                  <a:lnTo>
                    <a:pt x="1134" y="750"/>
                  </a:lnTo>
                  <a:lnTo>
                    <a:pt x="1080" y="696"/>
                  </a:lnTo>
                  <a:lnTo>
                    <a:pt x="1056" y="696"/>
                  </a:lnTo>
                  <a:lnTo>
                    <a:pt x="1056" y="690"/>
                  </a:lnTo>
                  <a:lnTo>
                    <a:pt x="1044" y="678"/>
                  </a:lnTo>
                  <a:lnTo>
                    <a:pt x="1038" y="678"/>
                  </a:lnTo>
                  <a:lnTo>
                    <a:pt x="1032" y="684"/>
                  </a:lnTo>
                  <a:lnTo>
                    <a:pt x="1032" y="702"/>
                  </a:lnTo>
                  <a:lnTo>
                    <a:pt x="1032" y="696"/>
                  </a:lnTo>
                  <a:lnTo>
                    <a:pt x="1026" y="690"/>
                  </a:lnTo>
                  <a:lnTo>
                    <a:pt x="1008" y="690"/>
                  </a:lnTo>
                  <a:lnTo>
                    <a:pt x="996" y="702"/>
                  </a:lnTo>
                  <a:lnTo>
                    <a:pt x="990" y="690"/>
                  </a:lnTo>
                  <a:lnTo>
                    <a:pt x="984" y="684"/>
                  </a:lnTo>
                  <a:lnTo>
                    <a:pt x="960" y="684"/>
                  </a:lnTo>
                  <a:lnTo>
                    <a:pt x="954" y="678"/>
                  </a:lnTo>
                  <a:lnTo>
                    <a:pt x="954" y="666"/>
                  </a:lnTo>
                  <a:lnTo>
                    <a:pt x="942" y="666"/>
                  </a:lnTo>
                  <a:lnTo>
                    <a:pt x="936" y="672"/>
                  </a:lnTo>
                  <a:lnTo>
                    <a:pt x="918" y="672"/>
                  </a:lnTo>
                  <a:lnTo>
                    <a:pt x="912" y="666"/>
                  </a:lnTo>
                  <a:lnTo>
                    <a:pt x="906" y="654"/>
                  </a:lnTo>
                  <a:lnTo>
                    <a:pt x="900" y="648"/>
                  </a:lnTo>
                  <a:lnTo>
                    <a:pt x="888" y="648"/>
                  </a:lnTo>
                  <a:lnTo>
                    <a:pt x="846" y="630"/>
                  </a:lnTo>
                  <a:lnTo>
                    <a:pt x="834" y="612"/>
                  </a:lnTo>
                  <a:lnTo>
                    <a:pt x="810" y="612"/>
                  </a:lnTo>
                  <a:lnTo>
                    <a:pt x="792" y="588"/>
                  </a:lnTo>
                  <a:lnTo>
                    <a:pt x="780" y="594"/>
                  </a:lnTo>
                  <a:lnTo>
                    <a:pt x="750" y="564"/>
                  </a:lnTo>
                  <a:lnTo>
                    <a:pt x="750" y="552"/>
                  </a:lnTo>
                  <a:lnTo>
                    <a:pt x="762" y="540"/>
                  </a:lnTo>
                  <a:lnTo>
                    <a:pt x="768" y="540"/>
                  </a:lnTo>
                  <a:lnTo>
                    <a:pt x="756" y="528"/>
                  </a:lnTo>
                  <a:lnTo>
                    <a:pt x="756" y="522"/>
                  </a:lnTo>
                  <a:lnTo>
                    <a:pt x="762" y="516"/>
                  </a:lnTo>
                  <a:lnTo>
                    <a:pt x="756" y="504"/>
                  </a:lnTo>
                  <a:lnTo>
                    <a:pt x="780" y="480"/>
                  </a:lnTo>
                  <a:lnTo>
                    <a:pt x="786" y="456"/>
                  </a:lnTo>
                  <a:lnTo>
                    <a:pt x="762" y="438"/>
                  </a:lnTo>
                  <a:lnTo>
                    <a:pt x="750" y="438"/>
                  </a:lnTo>
                  <a:lnTo>
                    <a:pt x="738" y="432"/>
                  </a:lnTo>
                  <a:lnTo>
                    <a:pt x="738" y="414"/>
                  </a:lnTo>
                  <a:lnTo>
                    <a:pt x="720" y="420"/>
                  </a:lnTo>
                  <a:lnTo>
                    <a:pt x="702" y="402"/>
                  </a:lnTo>
                  <a:lnTo>
                    <a:pt x="696" y="402"/>
                  </a:lnTo>
                  <a:lnTo>
                    <a:pt x="690" y="396"/>
                  </a:lnTo>
                  <a:lnTo>
                    <a:pt x="678" y="396"/>
                  </a:lnTo>
                  <a:lnTo>
                    <a:pt x="666" y="390"/>
                  </a:lnTo>
                  <a:lnTo>
                    <a:pt x="654" y="378"/>
                  </a:lnTo>
                  <a:lnTo>
                    <a:pt x="648" y="366"/>
                  </a:lnTo>
                  <a:lnTo>
                    <a:pt x="618" y="366"/>
                  </a:lnTo>
                  <a:lnTo>
                    <a:pt x="612" y="360"/>
                  </a:lnTo>
                  <a:lnTo>
                    <a:pt x="612" y="342"/>
                  </a:lnTo>
                  <a:lnTo>
                    <a:pt x="618" y="336"/>
                  </a:lnTo>
                  <a:lnTo>
                    <a:pt x="618" y="324"/>
                  </a:lnTo>
                  <a:lnTo>
                    <a:pt x="612" y="324"/>
                  </a:lnTo>
                  <a:lnTo>
                    <a:pt x="600" y="312"/>
                  </a:lnTo>
                  <a:lnTo>
                    <a:pt x="594" y="300"/>
                  </a:lnTo>
                  <a:lnTo>
                    <a:pt x="588" y="294"/>
                  </a:lnTo>
                  <a:lnTo>
                    <a:pt x="588" y="276"/>
                  </a:lnTo>
                  <a:lnTo>
                    <a:pt x="594" y="276"/>
                  </a:lnTo>
                  <a:lnTo>
                    <a:pt x="600" y="270"/>
                  </a:lnTo>
                  <a:lnTo>
                    <a:pt x="612" y="270"/>
                  </a:lnTo>
                  <a:lnTo>
                    <a:pt x="612" y="288"/>
                  </a:lnTo>
                  <a:lnTo>
                    <a:pt x="624" y="300"/>
                  </a:lnTo>
                  <a:lnTo>
                    <a:pt x="636" y="282"/>
                  </a:lnTo>
                  <a:lnTo>
                    <a:pt x="642" y="282"/>
                  </a:lnTo>
                  <a:lnTo>
                    <a:pt x="648" y="276"/>
                  </a:lnTo>
                  <a:lnTo>
                    <a:pt x="660" y="270"/>
                  </a:lnTo>
                  <a:lnTo>
                    <a:pt x="660" y="258"/>
                  </a:lnTo>
                  <a:lnTo>
                    <a:pt x="642" y="240"/>
                  </a:lnTo>
                  <a:lnTo>
                    <a:pt x="636" y="228"/>
                  </a:lnTo>
                  <a:lnTo>
                    <a:pt x="630" y="222"/>
                  </a:lnTo>
                  <a:lnTo>
                    <a:pt x="618" y="222"/>
                  </a:lnTo>
                  <a:lnTo>
                    <a:pt x="594" y="210"/>
                  </a:lnTo>
                  <a:lnTo>
                    <a:pt x="594" y="186"/>
                  </a:lnTo>
                  <a:lnTo>
                    <a:pt x="612" y="180"/>
                  </a:lnTo>
                  <a:lnTo>
                    <a:pt x="594" y="156"/>
                  </a:lnTo>
                  <a:lnTo>
                    <a:pt x="624" y="156"/>
                  </a:lnTo>
                  <a:lnTo>
                    <a:pt x="636" y="150"/>
                  </a:lnTo>
                  <a:lnTo>
                    <a:pt x="642" y="138"/>
                  </a:lnTo>
                  <a:lnTo>
                    <a:pt x="642" y="114"/>
                  </a:lnTo>
                  <a:lnTo>
                    <a:pt x="636" y="108"/>
                  </a:lnTo>
                  <a:lnTo>
                    <a:pt x="636" y="102"/>
                  </a:lnTo>
                  <a:lnTo>
                    <a:pt x="654" y="102"/>
                  </a:lnTo>
                  <a:lnTo>
                    <a:pt x="660" y="96"/>
                  </a:lnTo>
                  <a:lnTo>
                    <a:pt x="660" y="36"/>
                  </a:lnTo>
                  <a:lnTo>
                    <a:pt x="618" y="36"/>
                  </a:lnTo>
                  <a:lnTo>
                    <a:pt x="594" y="12"/>
                  </a:lnTo>
                  <a:lnTo>
                    <a:pt x="576" y="0"/>
                  </a:lnTo>
                  <a:lnTo>
                    <a:pt x="564" y="0"/>
                  </a:lnTo>
                  <a:lnTo>
                    <a:pt x="540" y="12"/>
                  </a:lnTo>
                  <a:lnTo>
                    <a:pt x="522" y="18"/>
                  </a:lnTo>
                  <a:lnTo>
                    <a:pt x="516" y="30"/>
                  </a:lnTo>
                  <a:lnTo>
                    <a:pt x="504" y="36"/>
                  </a:lnTo>
                  <a:lnTo>
                    <a:pt x="480" y="36"/>
                  </a:lnTo>
                  <a:lnTo>
                    <a:pt x="456" y="72"/>
                  </a:lnTo>
                  <a:lnTo>
                    <a:pt x="432" y="78"/>
                  </a:lnTo>
                  <a:lnTo>
                    <a:pt x="432" y="96"/>
                  </a:lnTo>
                  <a:lnTo>
                    <a:pt x="408" y="96"/>
                  </a:lnTo>
                  <a:lnTo>
                    <a:pt x="402" y="102"/>
                  </a:lnTo>
                  <a:lnTo>
                    <a:pt x="396" y="96"/>
                  </a:lnTo>
                  <a:lnTo>
                    <a:pt x="390" y="102"/>
                  </a:lnTo>
                  <a:lnTo>
                    <a:pt x="378" y="108"/>
                  </a:lnTo>
                  <a:lnTo>
                    <a:pt x="372" y="114"/>
                  </a:lnTo>
                  <a:lnTo>
                    <a:pt x="360" y="120"/>
                  </a:lnTo>
                  <a:lnTo>
                    <a:pt x="348" y="120"/>
                  </a:lnTo>
                  <a:lnTo>
                    <a:pt x="348" y="108"/>
                  </a:lnTo>
                  <a:lnTo>
                    <a:pt x="342" y="102"/>
                  </a:lnTo>
                  <a:lnTo>
                    <a:pt x="324" y="102"/>
                  </a:lnTo>
                  <a:lnTo>
                    <a:pt x="306" y="96"/>
                  </a:lnTo>
                  <a:lnTo>
                    <a:pt x="264" y="96"/>
                  </a:lnTo>
                  <a:lnTo>
                    <a:pt x="240" y="108"/>
                  </a:lnTo>
                  <a:lnTo>
                    <a:pt x="234" y="120"/>
                  </a:lnTo>
                  <a:lnTo>
                    <a:pt x="234" y="126"/>
                  </a:lnTo>
                  <a:lnTo>
                    <a:pt x="258" y="144"/>
                  </a:lnTo>
                  <a:lnTo>
                    <a:pt x="252" y="156"/>
                  </a:lnTo>
                  <a:lnTo>
                    <a:pt x="282" y="162"/>
                  </a:lnTo>
                  <a:lnTo>
                    <a:pt x="276" y="168"/>
                  </a:lnTo>
                  <a:lnTo>
                    <a:pt x="270" y="180"/>
                  </a:lnTo>
                  <a:lnTo>
                    <a:pt x="264" y="186"/>
                  </a:lnTo>
                  <a:lnTo>
                    <a:pt x="264" y="192"/>
                  </a:lnTo>
                  <a:lnTo>
                    <a:pt x="276" y="204"/>
                  </a:lnTo>
                  <a:lnTo>
                    <a:pt x="282" y="204"/>
                  </a:lnTo>
                  <a:lnTo>
                    <a:pt x="282" y="210"/>
                  </a:lnTo>
                  <a:lnTo>
                    <a:pt x="276" y="222"/>
                  </a:lnTo>
                  <a:lnTo>
                    <a:pt x="276" y="234"/>
                  </a:lnTo>
                  <a:lnTo>
                    <a:pt x="294" y="234"/>
                  </a:lnTo>
                  <a:lnTo>
                    <a:pt x="306" y="252"/>
                  </a:lnTo>
                  <a:lnTo>
                    <a:pt x="324" y="252"/>
                  </a:lnTo>
                  <a:lnTo>
                    <a:pt x="330" y="288"/>
                  </a:lnTo>
                  <a:lnTo>
                    <a:pt x="366" y="288"/>
                  </a:lnTo>
                  <a:lnTo>
                    <a:pt x="378" y="294"/>
                  </a:lnTo>
                  <a:lnTo>
                    <a:pt x="384" y="300"/>
                  </a:lnTo>
                  <a:lnTo>
                    <a:pt x="384" y="306"/>
                  </a:lnTo>
                  <a:lnTo>
                    <a:pt x="378" y="312"/>
                  </a:lnTo>
                  <a:lnTo>
                    <a:pt x="354" y="324"/>
                  </a:lnTo>
                  <a:lnTo>
                    <a:pt x="342" y="324"/>
                  </a:lnTo>
                  <a:lnTo>
                    <a:pt x="336" y="330"/>
                  </a:lnTo>
                  <a:lnTo>
                    <a:pt x="336" y="366"/>
                  </a:lnTo>
                  <a:lnTo>
                    <a:pt x="342" y="378"/>
                  </a:lnTo>
                  <a:lnTo>
                    <a:pt x="354" y="390"/>
                  </a:lnTo>
                  <a:lnTo>
                    <a:pt x="354" y="396"/>
                  </a:lnTo>
                  <a:lnTo>
                    <a:pt x="324" y="414"/>
                  </a:lnTo>
                  <a:lnTo>
                    <a:pt x="300" y="450"/>
                  </a:lnTo>
                  <a:lnTo>
                    <a:pt x="318" y="474"/>
                  </a:lnTo>
                  <a:lnTo>
                    <a:pt x="306" y="474"/>
                  </a:lnTo>
                  <a:lnTo>
                    <a:pt x="300" y="480"/>
                  </a:lnTo>
                  <a:lnTo>
                    <a:pt x="288" y="486"/>
                  </a:lnTo>
                  <a:lnTo>
                    <a:pt x="282" y="492"/>
                  </a:lnTo>
                  <a:lnTo>
                    <a:pt x="282" y="504"/>
                  </a:lnTo>
                  <a:lnTo>
                    <a:pt x="276" y="522"/>
                  </a:lnTo>
                  <a:lnTo>
                    <a:pt x="276" y="534"/>
                  </a:lnTo>
                  <a:lnTo>
                    <a:pt x="270" y="552"/>
                  </a:lnTo>
                  <a:lnTo>
                    <a:pt x="258" y="564"/>
                  </a:lnTo>
                  <a:lnTo>
                    <a:pt x="234" y="576"/>
                  </a:lnTo>
                  <a:lnTo>
                    <a:pt x="228" y="582"/>
                  </a:lnTo>
                  <a:lnTo>
                    <a:pt x="228" y="588"/>
                  </a:lnTo>
                  <a:lnTo>
                    <a:pt x="222" y="594"/>
                  </a:lnTo>
                  <a:lnTo>
                    <a:pt x="222" y="612"/>
                  </a:lnTo>
                  <a:lnTo>
                    <a:pt x="204" y="624"/>
                  </a:lnTo>
                  <a:lnTo>
                    <a:pt x="204" y="630"/>
                  </a:lnTo>
                  <a:lnTo>
                    <a:pt x="198" y="636"/>
                  </a:lnTo>
                  <a:lnTo>
                    <a:pt x="192" y="648"/>
                  </a:lnTo>
                  <a:lnTo>
                    <a:pt x="186" y="654"/>
                  </a:lnTo>
                  <a:lnTo>
                    <a:pt x="168" y="654"/>
                  </a:lnTo>
                  <a:lnTo>
                    <a:pt x="162" y="648"/>
                  </a:lnTo>
                  <a:lnTo>
                    <a:pt x="156" y="654"/>
                  </a:lnTo>
                  <a:lnTo>
                    <a:pt x="132" y="666"/>
                  </a:lnTo>
                  <a:lnTo>
                    <a:pt x="126" y="666"/>
                  </a:lnTo>
                  <a:lnTo>
                    <a:pt x="120" y="660"/>
                  </a:lnTo>
                  <a:lnTo>
                    <a:pt x="120" y="648"/>
                  </a:lnTo>
                  <a:lnTo>
                    <a:pt x="114" y="642"/>
                  </a:lnTo>
                  <a:lnTo>
                    <a:pt x="108" y="642"/>
                  </a:lnTo>
                  <a:lnTo>
                    <a:pt x="96" y="648"/>
                  </a:lnTo>
                  <a:lnTo>
                    <a:pt x="84" y="660"/>
                  </a:lnTo>
                  <a:lnTo>
                    <a:pt x="84" y="666"/>
                  </a:lnTo>
                  <a:lnTo>
                    <a:pt x="78" y="678"/>
                  </a:lnTo>
                  <a:lnTo>
                    <a:pt x="72" y="684"/>
                  </a:lnTo>
                  <a:lnTo>
                    <a:pt x="66" y="696"/>
                  </a:lnTo>
                  <a:lnTo>
                    <a:pt x="54" y="708"/>
                  </a:lnTo>
                  <a:lnTo>
                    <a:pt x="48" y="720"/>
                  </a:lnTo>
                  <a:lnTo>
                    <a:pt x="48" y="744"/>
                  </a:lnTo>
                  <a:lnTo>
                    <a:pt x="54" y="750"/>
                  </a:lnTo>
                  <a:lnTo>
                    <a:pt x="66" y="756"/>
                  </a:lnTo>
                  <a:lnTo>
                    <a:pt x="72" y="756"/>
                  </a:lnTo>
                  <a:lnTo>
                    <a:pt x="102" y="750"/>
                  </a:lnTo>
                  <a:lnTo>
                    <a:pt x="102" y="768"/>
                  </a:lnTo>
                  <a:lnTo>
                    <a:pt x="96" y="798"/>
                  </a:lnTo>
                  <a:lnTo>
                    <a:pt x="102" y="804"/>
                  </a:lnTo>
                  <a:lnTo>
                    <a:pt x="108" y="816"/>
                  </a:lnTo>
                  <a:lnTo>
                    <a:pt x="120" y="828"/>
                  </a:lnTo>
                  <a:lnTo>
                    <a:pt x="144" y="828"/>
                  </a:lnTo>
                  <a:lnTo>
                    <a:pt x="144" y="852"/>
                  </a:lnTo>
                  <a:lnTo>
                    <a:pt x="168" y="894"/>
                  </a:lnTo>
                  <a:lnTo>
                    <a:pt x="174" y="906"/>
                  </a:lnTo>
                  <a:lnTo>
                    <a:pt x="180" y="912"/>
                  </a:lnTo>
                  <a:lnTo>
                    <a:pt x="180" y="936"/>
                  </a:lnTo>
                  <a:lnTo>
                    <a:pt x="168" y="942"/>
                  </a:lnTo>
                  <a:lnTo>
                    <a:pt x="162" y="948"/>
                  </a:lnTo>
                  <a:lnTo>
                    <a:pt x="144" y="948"/>
                  </a:lnTo>
                  <a:lnTo>
                    <a:pt x="138" y="942"/>
                  </a:lnTo>
                  <a:lnTo>
                    <a:pt x="138" y="930"/>
                  </a:lnTo>
                  <a:lnTo>
                    <a:pt x="132" y="930"/>
                  </a:lnTo>
                  <a:lnTo>
                    <a:pt x="120" y="936"/>
                  </a:lnTo>
                  <a:lnTo>
                    <a:pt x="108" y="948"/>
                  </a:lnTo>
                  <a:lnTo>
                    <a:pt x="84" y="948"/>
                  </a:lnTo>
                  <a:lnTo>
                    <a:pt x="78" y="942"/>
                  </a:lnTo>
                  <a:lnTo>
                    <a:pt x="78" y="936"/>
                  </a:lnTo>
                  <a:lnTo>
                    <a:pt x="54" y="948"/>
                  </a:lnTo>
                  <a:lnTo>
                    <a:pt x="48" y="942"/>
                  </a:lnTo>
                  <a:lnTo>
                    <a:pt x="36" y="936"/>
                  </a:lnTo>
                  <a:lnTo>
                    <a:pt x="24" y="936"/>
                  </a:lnTo>
                  <a:lnTo>
                    <a:pt x="12" y="948"/>
                  </a:lnTo>
                  <a:lnTo>
                    <a:pt x="12" y="960"/>
                  </a:lnTo>
                  <a:lnTo>
                    <a:pt x="18" y="966"/>
                  </a:lnTo>
                  <a:lnTo>
                    <a:pt x="0" y="972"/>
                  </a:lnTo>
                  <a:lnTo>
                    <a:pt x="36" y="972"/>
                  </a:lnTo>
                  <a:lnTo>
                    <a:pt x="30" y="984"/>
                  </a:lnTo>
                  <a:lnTo>
                    <a:pt x="30" y="1014"/>
                  </a:lnTo>
                  <a:lnTo>
                    <a:pt x="36" y="1026"/>
                  </a:lnTo>
                  <a:lnTo>
                    <a:pt x="48" y="1032"/>
                  </a:lnTo>
                  <a:lnTo>
                    <a:pt x="66" y="1038"/>
                  </a:lnTo>
                  <a:lnTo>
                    <a:pt x="120" y="1038"/>
                  </a:lnTo>
                  <a:lnTo>
                    <a:pt x="132" y="1032"/>
                  </a:lnTo>
                  <a:lnTo>
                    <a:pt x="150" y="1014"/>
                  </a:lnTo>
                  <a:lnTo>
                    <a:pt x="162" y="1008"/>
                  </a:lnTo>
                  <a:lnTo>
                    <a:pt x="168" y="1020"/>
                  </a:lnTo>
                  <a:lnTo>
                    <a:pt x="168" y="1026"/>
                  </a:lnTo>
                  <a:lnTo>
                    <a:pt x="162" y="1038"/>
                  </a:lnTo>
                  <a:lnTo>
                    <a:pt x="144" y="1056"/>
                  </a:lnTo>
                  <a:lnTo>
                    <a:pt x="120" y="1068"/>
                  </a:lnTo>
                  <a:lnTo>
                    <a:pt x="114" y="1074"/>
                  </a:lnTo>
                  <a:lnTo>
                    <a:pt x="90" y="1074"/>
                  </a:lnTo>
                  <a:lnTo>
                    <a:pt x="78" y="1080"/>
                  </a:lnTo>
                  <a:lnTo>
                    <a:pt x="60" y="1086"/>
                  </a:lnTo>
                  <a:lnTo>
                    <a:pt x="48" y="1092"/>
                  </a:lnTo>
                  <a:lnTo>
                    <a:pt x="42" y="1098"/>
                  </a:lnTo>
                  <a:lnTo>
                    <a:pt x="54" y="1122"/>
                  </a:lnTo>
                  <a:lnTo>
                    <a:pt x="66" y="1128"/>
                  </a:lnTo>
                  <a:lnTo>
                    <a:pt x="78" y="1140"/>
                  </a:lnTo>
                  <a:lnTo>
                    <a:pt x="96" y="1152"/>
                  </a:lnTo>
                  <a:lnTo>
                    <a:pt x="108" y="1164"/>
                  </a:lnTo>
                  <a:lnTo>
                    <a:pt x="132" y="1182"/>
                  </a:lnTo>
                  <a:lnTo>
                    <a:pt x="162" y="1206"/>
                  </a:lnTo>
                  <a:lnTo>
                    <a:pt x="204" y="1224"/>
                  </a:lnTo>
                  <a:lnTo>
                    <a:pt x="240" y="1218"/>
                  </a:lnTo>
                  <a:lnTo>
                    <a:pt x="270" y="1200"/>
                  </a:lnTo>
                  <a:lnTo>
                    <a:pt x="294" y="1176"/>
                  </a:lnTo>
                  <a:lnTo>
                    <a:pt x="300" y="1158"/>
                  </a:lnTo>
                  <a:lnTo>
                    <a:pt x="300" y="1128"/>
                  </a:lnTo>
                  <a:lnTo>
                    <a:pt x="306" y="1116"/>
                  </a:lnTo>
                  <a:lnTo>
                    <a:pt x="318" y="1104"/>
                  </a:lnTo>
                  <a:lnTo>
                    <a:pt x="324" y="1092"/>
                  </a:lnTo>
                  <a:lnTo>
                    <a:pt x="330" y="1086"/>
                  </a:lnTo>
                  <a:lnTo>
                    <a:pt x="342" y="1086"/>
                  </a:lnTo>
                  <a:lnTo>
                    <a:pt x="348" y="1080"/>
                  </a:lnTo>
                  <a:lnTo>
                    <a:pt x="354" y="1080"/>
                  </a:lnTo>
                  <a:lnTo>
                    <a:pt x="360" y="1086"/>
                  </a:lnTo>
                  <a:lnTo>
                    <a:pt x="360" y="1098"/>
                  </a:lnTo>
                  <a:lnTo>
                    <a:pt x="348" y="1110"/>
                  </a:lnTo>
                  <a:lnTo>
                    <a:pt x="336" y="1128"/>
                  </a:lnTo>
                  <a:lnTo>
                    <a:pt x="324" y="1140"/>
                  </a:lnTo>
                  <a:lnTo>
                    <a:pt x="318" y="1152"/>
                  </a:lnTo>
                  <a:lnTo>
                    <a:pt x="318" y="1164"/>
                  </a:lnTo>
                  <a:lnTo>
                    <a:pt x="324" y="1176"/>
                  </a:lnTo>
                  <a:lnTo>
                    <a:pt x="336" y="1182"/>
                  </a:lnTo>
                  <a:lnTo>
                    <a:pt x="342" y="1182"/>
                  </a:lnTo>
                  <a:lnTo>
                    <a:pt x="354" y="1194"/>
                  </a:lnTo>
                  <a:lnTo>
                    <a:pt x="354" y="1206"/>
                  </a:lnTo>
                  <a:lnTo>
                    <a:pt x="348" y="1242"/>
                  </a:lnTo>
                  <a:lnTo>
                    <a:pt x="342" y="1284"/>
                  </a:lnTo>
                  <a:lnTo>
                    <a:pt x="336" y="1338"/>
                  </a:lnTo>
                  <a:lnTo>
                    <a:pt x="342" y="1398"/>
                  </a:lnTo>
                  <a:lnTo>
                    <a:pt x="354" y="1446"/>
                  </a:lnTo>
                  <a:lnTo>
                    <a:pt x="384" y="1536"/>
                  </a:lnTo>
                  <a:lnTo>
                    <a:pt x="402" y="1554"/>
                  </a:lnTo>
                  <a:lnTo>
                    <a:pt x="402" y="1596"/>
                  </a:lnTo>
                  <a:lnTo>
                    <a:pt x="414" y="1620"/>
                  </a:lnTo>
                  <a:lnTo>
                    <a:pt x="426" y="1626"/>
                  </a:lnTo>
                  <a:lnTo>
                    <a:pt x="438" y="1626"/>
                  </a:lnTo>
                  <a:lnTo>
                    <a:pt x="444" y="1632"/>
                  </a:lnTo>
                  <a:lnTo>
                    <a:pt x="450" y="1632"/>
                  </a:lnTo>
                  <a:lnTo>
                    <a:pt x="450" y="1644"/>
                  </a:lnTo>
                  <a:lnTo>
                    <a:pt x="456" y="1656"/>
                  </a:lnTo>
                  <a:lnTo>
                    <a:pt x="456" y="1674"/>
                  </a:lnTo>
                  <a:lnTo>
                    <a:pt x="474" y="1710"/>
                  </a:lnTo>
                  <a:lnTo>
                    <a:pt x="498" y="1722"/>
                  </a:lnTo>
                  <a:lnTo>
                    <a:pt x="504" y="1728"/>
                  </a:lnTo>
                  <a:lnTo>
                    <a:pt x="510" y="1728"/>
                  </a:lnTo>
                  <a:lnTo>
                    <a:pt x="510" y="1746"/>
                  </a:lnTo>
                  <a:lnTo>
                    <a:pt x="516" y="1782"/>
                  </a:lnTo>
                  <a:lnTo>
                    <a:pt x="522" y="1830"/>
                  </a:lnTo>
                  <a:lnTo>
                    <a:pt x="534" y="1872"/>
                  </a:lnTo>
                  <a:lnTo>
                    <a:pt x="552" y="1908"/>
                  </a:lnTo>
                  <a:lnTo>
                    <a:pt x="576" y="1944"/>
                  </a:lnTo>
                  <a:lnTo>
                    <a:pt x="600" y="1974"/>
                  </a:lnTo>
                  <a:lnTo>
                    <a:pt x="612" y="1998"/>
                  </a:lnTo>
                  <a:lnTo>
                    <a:pt x="618" y="2016"/>
                  </a:lnTo>
                  <a:lnTo>
                    <a:pt x="618" y="2070"/>
                  </a:lnTo>
                  <a:lnTo>
                    <a:pt x="624" y="2094"/>
                  </a:lnTo>
                  <a:lnTo>
                    <a:pt x="642" y="2124"/>
                  </a:lnTo>
                  <a:lnTo>
                    <a:pt x="672" y="2166"/>
                  </a:lnTo>
                  <a:lnTo>
                    <a:pt x="696" y="2202"/>
                  </a:lnTo>
                  <a:lnTo>
                    <a:pt x="714" y="2232"/>
                  </a:lnTo>
                  <a:lnTo>
                    <a:pt x="720" y="2244"/>
                  </a:lnTo>
                  <a:lnTo>
                    <a:pt x="726" y="2244"/>
                  </a:lnTo>
                  <a:lnTo>
                    <a:pt x="732" y="2238"/>
                  </a:lnTo>
                  <a:lnTo>
                    <a:pt x="744" y="2238"/>
                  </a:lnTo>
                  <a:lnTo>
                    <a:pt x="768" y="2226"/>
                  </a:lnTo>
                  <a:lnTo>
                    <a:pt x="774" y="2220"/>
                  </a:lnTo>
                  <a:lnTo>
                    <a:pt x="780" y="2208"/>
                  </a:lnTo>
                  <a:lnTo>
                    <a:pt x="780" y="2172"/>
                  </a:lnTo>
                  <a:lnTo>
                    <a:pt x="786" y="2160"/>
                  </a:lnTo>
                  <a:lnTo>
                    <a:pt x="798" y="2154"/>
                  </a:lnTo>
                  <a:lnTo>
                    <a:pt x="804" y="2154"/>
                  </a:lnTo>
                  <a:lnTo>
                    <a:pt x="810" y="2160"/>
                  </a:lnTo>
                  <a:lnTo>
                    <a:pt x="828" y="2160"/>
                  </a:lnTo>
                  <a:lnTo>
                    <a:pt x="834" y="2154"/>
                  </a:lnTo>
                  <a:lnTo>
                    <a:pt x="846" y="2148"/>
                  </a:lnTo>
                  <a:lnTo>
                    <a:pt x="852" y="2142"/>
                  </a:lnTo>
                  <a:lnTo>
                    <a:pt x="864" y="2136"/>
                  </a:lnTo>
                  <a:lnTo>
                    <a:pt x="852" y="2136"/>
                  </a:lnTo>
                  <a:lnTo>
                    <a:pt x="846" y="2130"/>
                  </a:lnTo>
                  <a:lnTo>
                    <a:pt x="846" y="2118"/>
                  </a:lnTo>
                  <a:lnTo>
                    <a:pt x="852" y="2100"/>
                  </a:lnTo>
                  <a:lnTo>
                    <a:pt x="858" y="2088"/>
                  </a:lnTo>
                  <a:lnTo>
                    <a:pt x="906" y="2064"/>
                  </a:lnTo>
                  <a:lnTo>
                    <a:pt x="918" y="2052"/>
                  </a:lnTo>
                  <a:lnTo>
                    <a:pt x="918" y="2040"/>
                  </a:lnTo>
                  <a:lnTo>
                    <a:pt x="912" y="2028"/>
                  </a:lnTo>
                  <a:lnTo>
                    <a:pt x="912" y="2010"/>
                  </a:lnTo>
                  <a:lnTo>
                    <a:pt x="900" y="1974"/>
                  </a:lnTo>
                  <a:lnTo>
                    <a:pt x="900" y="1908"/>
                  </a:lnTo>
                  <a:lnTo>
                    <a:pt x="906" y="1890"/>
                  </a:lnTo>
                  <a:lnTo>
                    <a:pt x="906" y="1884"/>
                  </a:lnTo>
                  <a:lnTo>
                    <a:pt x="912" y="1878"/>
                  </a:lnTo>
                  <a:lnTo>
                    <a:pt x="912" y="1860"/>
                  </a:lnTo>
                  <a:lnTo>
                    <a:pt x="918" y="1842"/>
                  </a:lnTo>
                  <a:lnTo>
                    <a:pt x="918" y="1800"/>
                  </a:lnTo>
                  <a:lnTo>
                    <a:pt x="906" y="1776"/>
                  </a:lnTo>
                  <a:lnTo>
                    <a:pt x="888" y="1758"/>
                  </a:lnTo>
                  <a:lnTo>
                    <a:pt x="888" y="1728"/>
                  </a:lnTo>
                  <a:lnTo>
                    <a:pt x="894" y="1722"/>
                  </a:lnTo>
                  <a:lnTo>
                    <a:pt x="900" y="1710"/>
                  </a:lnTo>
                  <a:lnTo>
                    <a:pt x="900" y="1698"/>
                  </a:lnTo>
                  <a:lnTo>
                    <a:pt x="894" y="1686"/>
                  </a:lnTo>
                  <a:lnTo>
                    <a:pt x="894" y="1644"/>
                  </a:lnTo>
                  <a:lnTo>
                    <a:pt x="918" y="1632"/>
                  </a:lnTo>
                  <a:lnTo>
                    <a:pt x="924" y="1632"/>
                  </a:lnTo>
                  <a:lnTo>
                    <a:pt x="948" y="1620"/>
                  </a:lnTo>
                  <a:lnTo>
                    <a:pt x="948" y="1596"/>
                  </a:lnTo>
                  <a:lnTo>
                    <a:pt x="954" y="1584"/>
                  </a:lnTo>
                  <a:lnTo>
                    <a:pt x="960" y="1578"/>
                  </a:lnTo>
                  <a:lnTo>
                    <a:pt x="972" y="1572"/>
                  </a:lnTo>
                  <a:lnTo>
                    <a:pt x="990" y="1572"/>
                  </a:lnTo>
                  <a:lnTo>
                    <a:pt x="996" y="1560"/>
                  </a:lnTo>
                  <a:lnTo>
                    <a:pt x="1002" y="1566"/>
                  </a:lnTo>
                  <a:lnTo>
                    <a:pt x="1032" y="1566"/>
                  </a:lnTo>
                  <a:lnTo>
                    <a:pt x="1032" y="1548"/>
                  </a:lnTo>
                  <a:lnTo>
                    <a:pt x="1038" y="1530"/>
                  </a:lnTo>
                  <a:lnTo>
                    <a:pt x="1050" y="1518"/>
                  </a:lnTo>
                  <a:lnTo>
                    <a:pt x="1056" y="1500"/>
                  </a:lnTo>
                  <a:lnTo>
                    <a:pt x="1068" y="1488"/>
                  </a:lnTo>
                  <a:lnTo>
                    <a:pt x="1074" y="1476"/>
                  </a:lnTo>
                  <a:lnTo>
                    <a:pt x="1086" y="1470"/>
                  </a:lnTo>
                  <a:lnTo>
                    <a:pt x="1092" y="1464"/>
                  </a:lnTo>
                  <a:lnTo>
                    <a:pt x="1110" y="1458"/>
                  </a:lnTo>
                  <a:lnTo>
                    <a:pt x="1116" y="1452"/>
                  </a:lnTo>
                  <a:lnTo>
                    <a:pt x="1128" y="1446"/>
                  </a:lnTo>
                  <a:lnTo>
                    <a:pt x="1134" y="1428"/>
                  </a:lnTo>
                  <a:lnTo>
                    <a:pt x="1158" y="1380"/>
                  </a:lnTo>
                  <a:lnTo>
                    <a:pt x="1176" y="1362"/>
                  </a:lnTo>
                  <a:lnTo>
                    <a:pt x="1188" y="1356"/>
                  </a:lnTo>
                  <a:lnTo>
                    <a:pt x="1206" y="1344"/>
                  </a:lnTo>
                  <a:lnTo>
                    <a:pt x="1218" y="1338"/>
                  </a:lnTo>
                  <a:lnTo>
                    <a:pt x="1236" y="1320"/>
                  </a:lnTo>
                  <a:lnTo>
                    <a:pt x="1242" y="1320"/>
                  </a:lnTo>
                  <a:lnTo>
                    <a:pt x="1230" y="1290"/>
                  </a:lnTo>
                  <a:lnTo>
                    <a:pt x="1236" y="1284"/>
                  </a:lnTo>
                  <a:lnTo>
                    <a:pt x="1260" y="1314"/>
                  </a:lnTo>
                  <a:lnTo>
                    <a:pt x="1320" y="1254"/>
                  </a:lnTo>
                  <a:lnTo>
                    <a:pt x="1332" y="1230"/>
                  </a:lnTo>
                  <a:lnTo>
                    <a:pt x="1326" y="1224"/>
                  </a:lnTo>
                  <a:lnTo>
                    <a:pt x="1320" y="1212"/>
                  </a:lnTo>
                  <a:lnTo>
                    <a:pt x="1314" y="1206"/>
                  </a:lnTo>
                  <a:lnTo>
                    <a:pt x="1308" y="1194"/>
                  </a:lnTo>
                  <a:lnTo>
                    <a:pt x="1308" y="1182"/>
                  </a:lnTo>
                  <a:lnTo>
                    <a:pt x="1320" y="1176"/>
                  </a:lnTo>
                  <a:lnTo>
                    <a:pt x="1326" y="1170"/>
                  </a:lnTo>
                  <a:lnTo>
                    <a:pt x="1338" y="1170"/>
                  </a:lnTo>
                  <a:lnTo>
                    <a:pt x="1350" y="1164"/>
                  </a:lnTo>
                  <a:lnTo>
                    <a:pt x="1362" y="1152"/>
                  </a:lnTo>
                  <a:lnTo>
                    <a:pt x="1374" y="1134"/>
                  </a:lnTo>
                  <a:lnTo>
                    <a:pt x="1374" y="1110"/>
                  </a:lnTo>
                  <a:lnTo>
                    <a:pt x="1392" y="1116"/>
                  </a:lnTo>
                  <a:lnTo>
                    <a:pt x="1398" y="1146"/>
                  </a:lnTo>
                  <a:lnTo>
                    <a:pt x="1416" y="1110"/>
                  </a:lnTo>
                  <a:lnTo>
                    <a:pt x="1416" y="1128"/>
                  </a:lnTo>
                  <a:lnTo>
                    <a:pt x="1422" y="1140"/>
                  </a:lnTo>
                  <a:lnTo>
                    <a:pt x="1422" y="1158"/>
                  </a:lnTo>
                  <a:lnTo>
                    <a:pt x="1428" y="1170"/>
                  </a:lnTo>
                  <a:lnTo>
                    <a:pt x="1434" y="1176"/>
                  </a:lnTo>
                  <a:lnTo>
                    <a:pt x="1440" y="1176"/>
                  </a:lnTo>
                  <a:lnTo>
                    <a:pt x="1446" y="1170"/>
                  </a:lnTo>
                  <a:lnTo>
                    <a:pt x="1446" y="1158"/>
                  </a:lnTo>
                  <a:lnTo>
                    <a:pt x="1452" y="1152"/>
                  </a:lnTo>
                  <a:lnTo>
                    <a:pt x="1452" y="1140"/>
                  </a:lnTo>
                  <a:lnTo>
                    <a:pt x="1458" y="1110"/>
                  </a:lnTo>
                  <a:lnTo>
                    <a:pt x="1440" y="1068"/>
                  </a:lnTo>
                  <a:lnTo>
                    <a:pt x="1440" y="1038"/>
                  </a:lnTo>
                  <a:lnTo>
                    <a:pt x="1410" y="1014"/>
                  </a:lnTo>
                  <a:lnTo>
                    <a:pt x="1398" y="984"/>
                  </a:lnTo>
                  <a:lnTo>
                    <a:pt x="1404" y="972"/>
                  </a:lnTo>
                  <a:lnTo>
                    <a:pt x="1410" y="966"/>
                  </a:lnTo>
                  <a:lnTo>
                    <a:pt x="1416" y="948"/>
                  </a:lnTo>
                  <a:lnTo>
                    <a:pt x="1416" y="942"/>
                  </a:lnTo>
                  <a:lnTo>
                    <a:pt x="1410" y="936"/>
                  </a:lnTo>
                  <a:lnTo>
                    <a:pt x="1398" y="930"/>
                  </a:lnTo>
                  <a:lnTo>
                    <a:pt x="1380" y="930"/>
                  </a:lnTo>
                  <a:lnTo>
                    <a:pt x="1368" y="924"/>
                  </a:lnTo>
                  <a:lnTo>
                    <a:pt x="1356" y="912"/>
                  </a:lnTo>
                  <a:lnTo>
                    <a:pt x="1368" y="900"/>
                  </a:lnTo>
                  <a:lnTo>
                    <a:pt x="1374" y="900"/>
                  </a:lnTo>
                  <a:lnTo>
                    <a:pt x="1374" y="870"/>
                  </a:lnTo>
                  <a:lnTo>
                    <a:pt x="1410" y="870"/>
                  </a:lnTo>
                  <a:lnTo>
                    <a:pt x="1410" y="858"/>
                  </a:lnTo>
                  <a:lnTo>
                    <a:pt x="1380" y="840"/>
                  </a:lnTo>
                  <a:lnTo>
                    <a:pt x="1374" y="840"/>
                  </a:lnTo>
                  <a:lnTo>
                    <a:pt x="1362" y="828"/>
                  </a:lnTo>
                  <a:lnTo>
                    <a:pt x="1350" y="822"/>
                  </a:lnTo>
                  <a:lnTo>
                    <a:pt x="1344" y="810"/>
                  </a:lnTo>
                  <a:lnTo>
                    <a:pt x="1344" y="804"/>
                  </a:lnTo>
                  <a:lnTo>
                    <a:pt x="1350" y="792"/>
                  </a:lnTo>
                  <a:lnTo>
                    <a:pt x="1362" y="780"/>
                  </a:lnTo>
                  <a:lnTo>
                    <a:pt x="1350" y="762"/>
                  </a:lnTo>
                  <a:lnTo>
                    <a:pt x="1368" y="762"/>
                  </a:lnTo>
                  <a:lnTo>
                    <a:pt x="1392" y="774"/>
                  </a:lnTo>
                  <a:lnTo>
                    <a:pt x="1386" y="768"/>
                  </a:lnTo>
                  <a:lnTo>
                    <a:pt x="1404" y="762"/>
                  </a:lnTo>
                  <a:lnTo>
                    <a:pt x="1410" y="774"/>
                  </a:lnTo>
                  <a:lnTo>
                    <a:pt x="1410" y="780"/>
                  </a:lnTo>
                  <a:lnTo>
                    <a:pt x="1416" y="792"/>
                  </a:lnTo>
                  <a:lnTo>
                    <a:pt x="1422" y="798"/>
                  </a:lnTo>
                  <a:lnTo>
                    <a:pt x="1434" y="798"/>
                  </a:lnTo>
                  <a:lnTo>
                    <a:pt x="1440" y="804"/>
                  </a:lnTo>
                  <a:lnTo>
                    <a:pt x="1446" y="786"/>
                  </a:lnTo>
                  <a:lnTo>
                    <a:pt x="1452" y="792"/>
                  </a:lnTo>
                  <a:lnTo>
                    <a:pt x="1458" y="792"/>
                  </a:lnTo>
                  <a:lnTo>
                    <a:pt x="1464" y="798"/>
                  </a:lnTo>
                  <a:lnTo>
                    <a:pt x="1464" y="828"/>
                  </a:lnTo>
                  <a:lnTo>
                    <a:pt x="1470" y="828"/>
                  </a:lnTo>
                  <a:lnTo>
                    <a:pt x="1470" y="864"/>
                  </a:lnTo>
                  <a:lnTo>
                    <a:pt x="1476" y="864"/>
                  </a:lnTo>
                  <a:lnTo>
                    <a:pt x="1482" y="870"/>
                  </a:lnTo>
                  <a:lnTo>
                    <a:pt x="1542" y="870"/>
                  </a:lnTo>
                  <a:lnTo>
                    <a:pt x="1554" y="876"/>
                  </a:lnTo>
                  <a:lnTo>
                    <a:pt x="1572" y="876"/>
                  </a:lnTo>
                  <a:lnTo>
                    <a:pt x="1620" y="864"/>
                  </a:lnTo>
                  <a:lnTo>
                    <a:pt x="1626" y="864"/>
                  </a:lnTo>
                  <a:lnTo>
                    <a:pt x="1650" y="888"/>
                  </a:lnTo>
                  <a:lnTo>
                    <a:pt x="1650" y="894"/>
                  </a:lnTo>
                  <a:lnTo>
                    <a:pt x="1644" y="900"/>
                  </a:lnTo>
                  <a:lnTo>
                    <a:pt x="1638" y="900"/>
                  </a:lnTo>
                  <a:lnTo>
                    <a:pt x="1638" y="912"/>
                  </a:lnTo>
                  <a:lnTo>
                    <a:pt x="1632" y="930"/>
                  </a:lnTo>
                  <a:lnTo>
                    <a:pt x="1626" y="942"/>
                  </a:lnTo>
                  <a:lnTo>
                    <a:pt x="1620" y="948"/>
                  </a:lnTo>
                  <a:lnTo>
                    <a:pt x="1614" y="948"/>
                  </a:lnTo>
                  <a:lnTo>
                    <a:pt x="1602" y="954"/>
                  </a:lnTo>
                  <a:lnTo>
                    <a:pt x="1596" y="954"/>
                  </a:lnTo>
                  <a:lnTo>
                    <a:pt x="1584" y="966"/>
                  </a:lnTo>
                  <a:lnTo>
                    <a:pt x="1578" y="978"/>
                  </a:lnTo>
                  <a:lnTo>
                    <a:pt x="1578" y="996"/>
                  </a:lnTo>
                  <a:lnTo>
                    <a:pt x="1584" y="1008"/>
                  </a:lnTo>
                  <a:lnTo>
                    <a:pt x="1602" y="1026"/>
                  </a:lnTo>
                  <a:lnTo>
                    <a:pt x="1608" y="1026"/>
                  </a:lnTo>
                  <a:lnTo>
                    <a:pt x="1626" y="1050"/>
                  </a:lnTo>
                  <a:lnTo>
                    <a:pt x="1632" y="1014"/>
                  </a:lnTo>
                  <a:lnTo>
                    <a:pt x="1632" y="990"/>
                  </a:lnTo>
                  <a:lnTo>
                    <a:pt x="1650" y="990"/>
                  </a:lnTo>
                  <a:lnTo>
                    <a:pt x="1662" y="996"/>
                  </a:lnTo>
                  <a:lnTo>
                    <a:pt x="1668" y="1002"/>
                  </a:lnTo>
                  <a:lnTo>
                    <a:pt x="1668" y="1020"/>
                  </a:lnTo>
                  <a:lnTo>
                    <a:pt x="1674" y="1032"/>
                  </a:lnTo>
                  <a:lnTo>
                    <a:pt x="1674" y="1038"/>
                  </a:lnTo>
                  <a:lnTo>
                    <a:pt x="1680" y="1050"/>
                  </a:lnTo>
                  <a:lnTo>
                    <a:pt x="1680" y="1062"/>
                  </a:lnTo>
                  <a:lnTo>
                    <a:pt x="1686" y="1074"/>
                  </a:lnTo>
                  <a:lnTo>
                    <a:pt x="1692" y="1092"/>
                  </a:lnTo>
                  <a:lnTo>
                    <a:pt x="1698" y="1104"/>
                  </a:lnTo>
                  <a:lnTo>
                    <a:pt x="1704" y="1110"/>
                  </a:lnTo>
                  <a:lnTo>
                    <a:pt x="1704" y="1116"/>
                  </a:lnTo>
                  <a:lnTo>
                    <a:pt x="1722" y="1134"/>
                  </a:lnTo>
                  <a:lnTo>
                    <a:pt x="1722" y="1110"/>
                  </a:lnTo>
                  <a:lnTo>
                    <a:pt x="1728" y="1110"/>
                  </a:lnTo>
                  <a:lnTo>
                    <a:pt x="1734" y="1116"/>
                  </a:lnTo>
                  <a:lnTo>
                    <a:pt x="1746" y="1116"/>
                  </a:lnTo>
                  <a:lnTo>
                    <a:pt x="1746" y="1104"/>
                  </a:lnTo>
                  <a:lnTo>
                    <a:pt x="1728" y="1086"/>
                  </a:lnTo>
                  <a:lnTo>
                    <a:pt x="1728" y="1062"/>
                  </a:lnTo>
                  <a:lnTo>
                    <a:pt x="1722" y="1050"/>
                  </a:lnTo>
                  <a:lnTo>
                    <a:pt x="1740" y="1032"/>
                  </a:lnTo>
                  <a:lnTo>
                    <a:pt x="1746" y="1032"/>
                  </a:lnTo>
                  <a:lnTo>
                    <a:pt x="1740" y="984"/>
                  </a:lnTo>
                  <a:lnTo>
                    <a:pt x="1722" y="966"/>
                  </a:lnTo>
                  <a:lnTo>
                    <a:pt x="1716" y="966"/>
                  </a:lnTo>
                  <a:lnTo>
                    <a:pt x="1770" y="966"/>
                  </a:lnTo>
                  <a:lnTo>
                    <a:pt x="1782" y="972"/>
                  </a:lnTo>
                  <a:lnTo>
                    <a:pt x="1794" y="972"/>
                  </a:lnTo>
                  <a:lnTo>
                    <a:pt x="1794" y="936"/>
                  </a:lnTo>
                  <a:lnTo>
                    <a:pt x="1812" y="882"/>
                  </a:lnTo>
                  <a:lnTo>
                    <a:pt x="1806" y="876"/>
                  </a:lnTo>
                  <a:lnTo>
                    <a:pt x="1800" y="864"/>
                  </a:lnTo>
                  <a:lnTo>
                    <a:pt x="1800" y="846"/>
                  </a:lnTo>
                  <a:lnTo>
                    <a:pt x="1812" y="840"/>
                  </a:lnTo>
                  <a:lnTo>
                    <a:pt x="1818" y="834"/>
                  </a:lnTo>
                  <a:lnTo>
                    <a:pt x="1836" y="804"/>
                  </a:lnTo>
                  <a:lnTo>
                    <a:pt x="1836" y="792"/>
                  </a:lnTo>
                  <a:lnTo>
                    <a:pt x="1830" y="786"/>
                  </a:lnTo>
                  <a:lnTo>
                    <a:pt x="1830" y="780"/>
                  </a:lnTo>
                  <a:lnTo>
                    <a:pt x="1824" y="774"/>
                  </a:lnTo>
                  <a:lnTo>
                    <a:pt x="1824" y="750"/>
                  </a:lnTo>
                  <a:lnTo>
                    <a:pt x="1830" y="750"/>
                  </a:lnTo>
                  <a:lnTo>
                    <a:pt x="1836" y="744"/>
                  </a:lnTo>
                  <a:lnTo>
                    <a:pt x="1848" y="744"/>
                  </a:lnTo>
                  <a:lnTo>
                    <a:pt x="1860" y="738"/>
                  </a:lnTo>
                  <a:lnTo>
                    <a:pt x="1872" y="726"/>
                  </a:lnTo>
                  <a:lnTo>
                    <a:pt x="1872" y="708"/>
                  </a:lnTo>
                  <a:lnTo>
                    <a:pt x="1878" y="708"/>
                  </a:lnTo>
                  <a:lnTo>
                    <a:pt x="1890" y="702"/>
                  </a:lnTo>
                  <a:lnTo>
                    <a:pt x="1926" y="702"/>
                  </a:lnTo>
                  <a:lnTo>
                    <a:pt x="1932" y="708"/>
                  </a:lnTo>
                  <a:lnTo>
                    <a:pt x="1950" y="708"/>
                  </a:lnTo>
                  <a:lnTo>
                    <a:pt x="1950" y="702"/>
                  </a:lnTo>
                  <a:lnTo>
                    <a:pt x="1944" y="696"/>
                  </a:lnTo>
                  <a:lnTo>
                    <a:pt x="1932" y="690"/>
                  </a:lnTo>
                  <a:lnTo>
                    <a:pt x="1926" y="684"/>
                  </a:lnTo>
                  <a:lnTo>
                    <a:pt x="1920" y="672"/>
                  </a:lnTo>
                  <a:close/>
                </a:path>
              </a:pathLst>
            </a:custGeom>
            <a:solidFill>
              <a:srgbClr val="70AD47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endParaRPr>
            </a:p>
          </p:txBody>
        </p:sp>
        <p:sp>
          <p:nvSpPr>
            <p:cNvPr id="122" name="Iceland" descr="© INSCALE GmbH, 05.05.2010&#10;http://www.presentationload.com/"/>
            <p:cNvSpPr>
              <a:spLocks/>
            </p:cNvSpPr>
            <p:nvPr/>
          </p:nvSpPr>
          <p:spPr bwMode="gray">
            <a:xfrm>
              <a:off x="4099705" y="2674826"/>
              <a:ext cx="185577" cy="68588"/>
            </a:xfrm>
            <a:custGeom>
              <a:avLst/>
              <a:gdLst>
                <a:gd name="T0" fmla="*/ 2147483647 w 570"/>
                <a:gd name="T1" fmla="*/ 2147483647 h 222"/>
                <a:gd name="T2" fmla="*/ 2147483647 w 570"/>
                <a:gd name="T3" fmla="*/ 2147483647 h 222"/>
                <a:gd name="T4" fmla="*/ 2147483647 w 570"/>
                <a:gd name="T5" fmla="*/ 2147483647 h 222"/>
                <a:gd name="T6" fmla="*/ 2147483647 w 570"/>
                <a:gd name="T7" fmla="*/ 2147483647 h 222"/>
                <a:gd name="T8" fmla="*/ 2147483647 w 570"/>
                <a:gd name="T9" fmla="*/ 2147483647 h 222"/>
                <a:gd name="T10" fmla="*/ 2147483647 w 570"/>
                <a:gd name="T11" fmla="*/ 2147483647 h 222"/>
                <a:gd name="T12" fmla="*/ 2147483647 w 570"/>
                <a:gd name="T13" fmla="*/ 2147483647 h 222"/>
                <a:gd name="T14" fmla="*/ 2147483647 w 570"/>
                <a:gd name="T15" fmla="*/ 2147483647 h 222"/>
                <a:gd name="T16" fmla="*/ 2147483647 w 570"/>
                <a:gd name="T17" fmla="*/ 2147483647 h 222"/>
                <a:gd name="T18" fmla="*/ 2147483647 w 570"/>
                <a:gd name="T19" fmla="*/ 2147483647 h 222"/>
                <a:gd name="T20" fmla="*/ 2147483647 w 570"/>
                <a:gd name="T21" fmla="*/ 2147483647 h 222"/>
                <a:gd name="T22" fmla="*/ 2147483647 w 570"/>
                <a:gd name="T23" fmla="*/ 2147483647 h 222"/>
                <a:gd name="T24" fmla="*/ 2147483647 w 570"/>
                <a:gd name="T25" fmla="*/ 2147483647 h 222"/>
                <a:gd name="T26" fmla="*/ 2147483647 w 570"/>
                <a:gd name="T27" fmla="*/ 2147483647 h 222"/>
                <a:gd name="T28" fmla="*/ 2147483647 w 570"/>
                <a:gd name="T29" fmla="*/ 2147483647 h 222"/>
                <a:gd name="T30" fmla="*/ 2147483647 w 570"/>
                <a:gd name="T31" fmla="*/ 2147483647 h 222"/>
                <a:gd name="T32" fmla="*/ 2147483647 w 570"/>
                <a:gd name="T33" fmla="*/ 2147483647 h 222"/>
                <a:gd name="T34" fmla="*/ 2147483647 w 570"/>
                <a:gd name="T35" fmla="*/ 2147483647 h 222"/>
                <a:gd name="T36" fmla="*/ 2147483647 w 570"/>
                <a:gd name="T37" fmla="*/ 2147483647 h 222"/>
                <a:gd name="T38" fmla="*/ 2147483647 w 570"/>
                <a:gd name="T39" fmla="*/ 2147483647 h 222"/>
                <a:gd name="T40" fmla="*/ 2147483647 w 570"/>
                <a:gd name="T41" fmla="*/ 2147483647 h 222"/>
                <a:gd name="T42" fmla="*/ 2147483647 w 570"/>
                <a:gd name="T43" fmla="*/ 2147483647 h 222"/>
                <a:gd name="T44" fmla="*/ 2147483647 w 570"/>
                <a:gd name="T45" fmla="*/ 2147483647 h 222"/>
                <a:gd name="T46" fmla="*/ 2147483647 w 570"/>
                <a:gd name="T47" fmla="*/ 2147483647 h 222"/>
                <a:gd name="T48" fmla="*/ 2147483647 w 570"/>
                <a:gd name="T49" fmla="*/ 2147483647 h 222"/>
                <a:gd name="T50" fmla="*/ 2147483647 w 570"/>
                <a:gd name="T51" fmla="*/ 2147483647 h 222"/>
                <a:gd name="T52" fmla="*/ 2147483647 w 570"/>
                <a:gd name="T53" fmla="*/ 2147483647 h 222"/>
                <a:gd name="T54" fmla="*/ 2147483647 w 570"/>
                <a:gd name="T55" fmla="*/ 2147483647 h 222"/>
                <a:gd name="T56" fmla="*/ 2147483647 w 570"/>
                <a:gd name="T57" fmla="*/ 2147483647 h 222"/>
                <a:gd name="T58" fmla="*/ 2147483647 w 570"/>
                <a:gd name="T59" fmla="*/ 2147483647 h 222"/>
                <a:gd name="T60" fmla="*/ 2147483647 w 570"/>
                <a:gd name="T61" fmla="*/ 2147483647 h 222"/>
                <a:gd name="T62" fmla="*/ 2147483647 w 570"/>
                <a:gd name="T63" fmla="*/ 2147483647 h 222"/>
                <a:gd name="T64" fmla="*/ 2147483647 w 570"/>
                <a:gd name="T65" fmla="*/ 2147483647 h 222"/>
                <a:gd name="T66" fmla="*/ 0 w 570"/>
                <a:gd name="T67" fmla="*/ 2147483647 h 222"/>
                <a:gd name="T68" fmla="*/ 2147483647 w 570"/>
                <a:gd name="T69" fmla="*/ 2147483647 h 222"/>
                <a:gd name="T70" fmla="*/ 2147483647 w 570"/>
                <a:gd name="T71" fmla="*/ 2147483647 h 222"/>
                <a:gd name="T72" fmla="*/ 2147483647 w 570"/>
                <a:gd name="T73" fmla="*/ 2147483647 h 222"/>
                <a:gd name="T74" fmla="*/ 2147483647 w 570"/>
                <a:gd name="T75" fmla="*/ 2147483647 h 222"/>
                <a:gd name="T76" fmla="*/ 2147483647 w 570"/>
                <a:gd name="T77" fmla="*/ 2147483647 h 222"/>
                <a:gd name="T78" fmla="*/ 2147483647 w 570"/>
                <a:gd name="T79" fmla="*/ 2147483647 h 222"/>
                <a:gd name="T80" fmla="*/ 2147483647 w 570"/>
                <a:gd name="T81" fmla="*/ 2147483647 h 222"/>
                <a:gd name="T82" fmla="*/ 2147483647 w 570"/>
                <a:gd name="T83" fmla="*/ 2147483647 h 222"/>
                <a:gd name="T84" fmla="*/ 2147483647 w 570"/>
                <a:gd name="T85" fmla="*/ 2147483647 h 222"/>
                <a:gd name="T86" fmla="*/ 2147483647 w 570"/>
                <a:gd name="T87" fmla="*/ 2147483647 h 222"/>
                <a:gd name="T88" fmla="*/ 2147483647 w 570"/>
                <a:gd name="T89" fmla="*/ 2147483647 h 222"/>
                <a:gd name="T90" fmla="*/ 2147483647 w 570"/>
                <a:gd name="T91" fmla="*/ 2147483647 h 222"/>
                <a:gd name="T92" fmla="*/ 2147483647 w 570"/>
                <a:gd name="T93" fmla="*/ 2147483647 h 222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570"/>
                <a:gd name="T142" fmla="*/ 0 h 222"/>
                <a:gd name="T143" fmla="*/ 570 w 570"/>
                <a:gd name="T144" fmla="*/ 222 h 222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570" h="222">
                  <a:moveTo>
                    <a:pt x="252" y="222"/>
                  </a:moveTo>
                  <a:lnTo>
                    <a:pt x="270" y="216"/>
                  </a:lnTo>
                  <a:lnTo>
                    <a:pt x="306" y="216"/>
                  </a:lnTo>
                  <a:lnTo>
                    <a:pt x="312" y="204"/>
                  </a:lnTo>
                  <a:lnTo>
                    <a:pt x="312" y="192"/>
                  </a:lnTo>
                  <a:lnTo>
                    <a:pt x="324" y="198"/>
                  </a:lnTo>
                  <a:lnTo>
                    <a:pt x="330" y="198"/>
                  </a:lnTo>
                  <a:lnTo>
                    <a:pt x="342" y="204"/>
                  </a:lnTo>
                  <a:lnTo>
                    <a:pt x="348" y="204"/>
                  </a:lnTo>
                  <a:lnTo>
                    <a:pt x="360" y="192"/>
                  </a:lnTo>
                  <a:lnTo>
                    <a:pt x="360" y="186"/>
                  </a:lnTo>
                  <a:lnTo>
                    <a:pt x="372" y="186"/>
                  </a:lnTo>
                  <a:lnTo>
                    <a:pt x="378" y="192"/>
                  </a:lnTo>
                  <a:lnTo>
                    <a:pt x="390" y="192"/>
                  </a:lnTo>
                  <a:lnTo>
                    <a:pt x="414" y="180"/>
                  </a:lnTo>
                  <a:lnTo>
                    <a:pt x="432" y="168"/>
                  </a:lnTo>
                  <a:lnTo>
                    <a:pt x="456" y="156"/>
                  </a:lnTo>
                  <a:lnTo>
                    <a:pt x="474" y="156"/>
                  </a:lnTo>
                  <a:lnTo>
                    <a:pt x="480" y="162"/>
                  </a:lnTo>
                  <a:lnTo>
                    <a:pt x="492" y="162"/>
                  </a:lnTo>
                  <a:lnTo>
                    <a:pt x="504" y="156"/>
                  </a:lnTo>
                  <a:lnTo>
                    <a:pt x="510" y="144"/>
                  </a:lnTo>
                  <a:lnTo>
                    <a:pt x="510" y="138"/>
                  </a:lnTo>
                  <a:lnTo>
                    <a:pt x="516" y="126"/>
                  </a:lnTo>
                  <a:lnTo>
                    <a:pt x="528" y="126"/>
                  </a:lnTo>
                  <a:lnTo>
                    <a:pt x="552" y="114"/>
                  </a:lnTo>
                  <a:lnTo>
                    <a:pt x="564" y="102"/>
                  </a:lnTo>
                  <a:lnTo>
                    <a:pt x="570" y="102"/>
                  </a:lnTo>
                  <a:lnTo>
                    <a:pt x="552" y="102"/>
                  </a:lnTo>
                  <a:lnTo>
                    <a:pt x="570" y="84"/>
                  </a:lnTo>
                  <a:lnTo>
                    <a:pt x="570" y="78"/>
                  </a:lnTo>
                  <a:lnTo>
                    <a:pt x="564" y="72"/>
                  </a:lnTo>
                  <a:lnTo>
                    <a:pt x="552" y="66"/>
                  </a:lnTo>
                  <a:lnTo>
                    <a:pt x="540" y="66"/>
                  </a:lnTo>
                  <a:lnTo>
                    <a:pt x="534" y="72"/>
                  </a:lnTo>
                  <a:lnTo>
                    <a:pt x="528" y="72"/>
                  </a:lnTo>
                  <a:lnTo>
                    <a:pt x="534" y="60"/>
                  </a:lnTo>
                  <a:lnTo>
                    <a:pt x="504" y="60"/>
                  </a:lnTo>
                  <a:lnTo>
                    <a:pt x="522" y="36"/>
                  </a:lnTo>
                  <a:lnTo>
                    <a:pt x="504" y="36"/>
                  </a:lnTo>
                  <a:lnTo>
                    <a:pt x="510" y="18"/>
                  </a:lnTo>
                  <a:lnTo>
                    <a:pt x="480" y="24"/>
                  </a:lnTo>
                  <a:lnTo>
                    <a:pt x="474" y="18"/>
                  </a:lnTo>
                  <a:lnTo>
                    <a:pt x="462" y="12"/>
                  </a:lnTo>
                  <a:lnTo>
                    <a:pt x="456" y="6"/>
                  </a:lnTo>
                  <a:lnTo>
                    <a:pt x="444" y="0"/>
                  </a:lnTo>
                  <a:lnTo>
                    <a:pt x="432" y="0"/>
                  </a:lnTo>
                  <a:lnTo>
                    <a:pt x="432" y="24"/>
                  </a:lnTo>
                  <a:lnTo>
                    <a:pt x="414" y="30"/>
                  </a:lnTo>
                  <a:lnTo>
                    <a:pt x="408" y="30"/>
                  </a:lnTo>
                  <a:lnTo>
                    <a:pt x="402" y="24"/>
                  </a:lnTo>
                  <a:lnTo>
                    <a:pt x="378" y="24"/>
                  </a:lnTo>
                  <a:lnTo>
                    <a:pt x="372" y="30"/>
                  </a:lnTo>
                  <a:lnTo>
                    <a:pt x="366" y="42"/>
                  </a:lnTo>
                  <a:lnTo>
                    <a:pt x="360" y="36"/>
                  </a:lnTo>
                  <a:lnTo>
                    <a:pt x="348" y="30"/>
                  </a:lnTo>
                  <a:lnTo>
                    <a:pt x="342" y="24"/>
                  </a:lnTo>
                  <a:lnTo>
                    <a:pt x="336" y="24"/>
                  </a:lnTo>
                  <a:lnTo>
                    <a:pt x="330" y="30"/>
                  </a:lnTo>
                  <a:lnTo>
                    <a:pt x="330" y="60"/>
                  </a:lnTo>
                  <a:lnTo>
                    <a:pt x="324" y="48"/>
                  </a:lnTo>
                  <a:lnTo>
                    <a:pt x="318" y="42"/>
                  </a:lnTo>
                  <a:lnTo>
                    <a:pt x="306" y="36"/>
                  </a:lnTo>
                  <a:lnTo>
                    <a:pt x="300" y="24"/>
                  </a:lnTo>
                  <a:lnTo>
                    <a:pt x="288" y="24"/>
                  </a:lnTo>
                  <a:lnTo>
                    <a:pt x="288" y="30"/>
                  </a:lnTo>
                  <a:lnTo>
                    <a:pt x="270" y="30"/>
                  </a:lnTo>
                  <a:lnTo>
                    <a:pt x="264" y="36"/>
                  </a:lnTo>
                  <a:lnTo>
                    <a:pt x="264" y="54"/>
                  </a:lnTo>
                  <a:lnTo>
                    <a:pt x="252" y="54"/>
                  </a:lnTo>
                  <a:lnTo>
                    <a:pt x="240" y="42"/>
                  </a:lnTo>
                  <a:lnTo>
                    <a:pt x="228" y="36"/>
                  </a:lnTo>
                  <a:lnTo>
                    <a:pt x="222" y="30"/>
                  </a:lnTo>
                  <a:lnTo>
                    <a:pt x="216" y="30"/>
                  </a:lnTo>
                  <a:lnTo>
                    <a:pt x="216" y="48"/>
                  </a:lnTo>
                  <a:lnTo>
                    <a:pt x="210" y="60"/>
                  </a:lnTo>
                  <a:lnTo>
                    <a:pt x="210" y="72"/>
                  </a:lnTo>
                  <a:lnTo>
                    <a:pt x="204" y="72"/>
                  </a:lnTo>
                  <a:lnTo>
                    <a:pt x="192" y="60"/>
                  </a:lnTo>
                  <a:lnTo>
                    <a:pt x="186" y="60"/>
                  </a:lnTo>
                  <a:lnTo>
                    <a:pt x="162" y="84"/>
                  </a:lnTo>
                  <a:lnTo>
                    <a:pt x="162" y="90"/>
                  </a:lnTo>
                  <a:lnTo>
                    <a:pt x="156" y="84"/>
                  </a:lnTo>
                  <a:lnTo>
                    <a:pt x="144" y="60"/>
                  </a:lnTo>
                  <a:lnTo>
                    <a:pt x="162" y="42"/>
                  </a:lnTo>
                  <a:lnTo>
                    <a:pt x="162" y="36"/>
                  </a:lnTo>
                  <a:lnTo>
                    <a:pt x="156" y="30"/>
                  </a:lnTo>
                  <a:lnTo>
                    <a:pt x="108" y="6"/>
                  </a:lnTo>
                  <a:lnTo>
                    <a:pt x="96" y="6"/>
                  </a:lnTo>
                  <a:lnTo>
                    <a:pt x="96" y="36"/>
                  </a:lnTo>
                  <a:lnTo>
                    <a:pt x="90" y="36"/>
                  </a:lnTo>
                  <a:lnTo>
                    <a:pt x="84" y="30"/>
                  </a:lnTo>
                  <a:lnTo>
                    <a:pt x="78" y="30"/>
                  </a:lnTo>
                  <a:lnTo>
                    <a:pt x="66" y="24"/>
                  </a:lnTo>
                  <a:lnTo>
                    <a:pt x="54" y="24"/>
                  </a:lnTo>
                  <a:lnTo>
                    <a:pt x="42" y="30"/>
                  </a:lnTo>
                  <a:lnTo>
                    <a:pt x="30" y="42"/>
                  </a:lnTo>
                  <a:lnTo>
                    <a:pt x="48" y="54"/>
                  </a:lnTo>
                  <a:lnTo>
                    <a:pt x="30" y="54"/>
                  </a:lnTo>
                  <a:lnTo>
                    <a:pt x="18" y="60"/>
                  </a:lnTo>
                  <a:lnTo>
                    <a:pt x="12" y="66"/>
                  </a:lnTo>
                  <a:lnTo>
                    <a:pt x="0" y="66"/>
                  </a:lnTo>
                  <a:lnTo>
                    <a:pt x="6" y="72"/>
                  </a:lnTo>
                  <a:lnTo>
                    <a:pt x="18" y="78"/>
                  </a:lnTo>
                  <a:lnTo>
                    <a:pt x="30" y="78"/>
                  </a:lnTo>
                  <a:lnTo>
                    <a:pt x="54" y="66"/>
                  </a:lnTo>
                  <a:lnTo>
                    <a:pt x="66" y="66"/>
                  </a:lnTo>
                  <a:lnTo>
                    <a:pt x="72" y="60"/>
                  </a:lnTo>
                  <a:lnTo>
                    <a:pt x="78" y="60"/>
                  </a:lnTo>
                  <a:lnTo>
                    <a:pt x="126" y="72"/>
                  </a:lnTo>
                  <a:lnTo>
                    <a:pt x="90" y="90"/>
                  </a:lnTo>
                  <a:lnTo>
                    <a:pt x="102" y="90"/>
                  </a:lnTo>
                  <a:lnTo>
                    <a:pt x="108" y="96"/>
                  </a:lnTo>
                  <a:lnTo>
                    <a:pt x="114" y="96"/>
                  </a:lnTo>
                  <a:lnTo>
                    <a:pt x="120" y="102"/>
                  </a:lnTo>
                  <a:lnTo>
                    <a:pt x="114" y="102"/>
                  </a:lnTo>
                  <a:lnTo>
                    <a:pt x="108" y="108"/>
                  </a:lnTo>
                  <a:lnTo>
                    <a:pt x="6" y="108"/>
                  </a:lnTo>
                  <a:lnTo>
                    <a:pt x="0" y="114"/>
                  </a:lnTo>
                  <a:lnTo>
                    <a:pt x="12" y="120"/>
                  </a:lnTo>
                  <a:lnTo>
                    <a:pt x="60" y="120"/>
                  </a:lnTo>
                  <a:lnTo>
                    <a:pt x="84" y="132"/>
                  </a:lnTo>
                  <a:lnTo>
                    <a:pt x="90" y="138"/>
                  </a:lnTo>
                  <a:lnTo>
                    <a:pt x="126" y="132"/>
                  </a:lnTo>
                  <a:lnTo>
                    <a:pt x="108" y="150"/>
                  </a:lnTo>
                  <a:lnTo>
                    <a:pt x="120" y="156"/>
                  </a:lnTo>
                  <a:lnTo>
                    <a:pt x="114" y="162"/>
                  </a:lnTo>
                  <a:lnTo>
                    <a:pt x="114" y="168"/>
                  </a:lnTo>
                  <a:lnTo>
                    <a:pt x="108" y="174"/>
                  </a:lnTo>
                  <a:lnTo>
                    <a:pt x="90" y="174"/>
                  </a:lnTo>
                  <a:lnTo>
                    <a:pt x="78" y="180"/>
                  </a:lnTo>
                  <a:lnTo>
                    <a:pt x="54" y="180"/>
                  </a:lnTo>
                  <a:lnTo>
                    <a:pt x="54" y="186"/>
                  </a:lnTo>
                  <a:lnTo>
                    <a:pt x="66" y="192"/>
                  </a:lnTo>
                  <a:lnTo>
                    <a:pt x="120" y="192"/>
                  </a:lnTo>
                  <a:lnTo>
                    <a:pt x="132" y="186"/>
                  </a:lnTo>
                  <a:lnTo>
                    <a:pt x="138" y="180"/>
                  </a:lnTo>
                  <a:lnTo>
                    <a:pt x="168" y="198"/>
                  </a:lnTo>
                  <a:lnTo>
                    <a:pt x="180" y="186"/>
                  </a:lnTo>
                  <a:lnTo>
                    <a:pt x="180" y="198"/>
                  </a:lnTo>
                  <a:lnTo>
                    <a:pt x="228" y="222"/>
                  </a:lnTo>
                  <a:lnTo>
                    <a:pt x="252" y="222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endParaRPr>
            </a:p>
          </p:txBody>
        </p:sp>
        <p:sp>
          <p:nvSpPr>
            <p:cNvPr id="123" name="Hungary" descr="© INSCALE GmbH, 05.05.2010&#10;http://www.presentationload.com/"/>
            <p:cNvSpPr>
              <a:spLocks/>
            </p:cNvSpPr>
            <p:nvPr/>
          </p:nvSpPr>
          <p:spPr bwMode="gray">
            <a:xfrm>
              <a:off x="4824095" y="3092478"/>
              <a:ext cx="138223" cy="68588"/>
            </a:xfrm>
            <a:custGeom>
              <a:avLst/>
              <a:gdLst>
                <a:gd name="T0" fmla="*/ 2147483647 w 426"/>
                <a:gd name="T1" fmla="*/ 2147483647 h 222"/>
                <a:gd name="T2" fmla="*/ 2147483647 w 426"/>
                <a:gd name="T3" fmla="*/ 2147483647 h 222"/>
                <a:gd name="T4" fmla="*/ 2147483647 w 426"/>
                <a:gd name="T5" fmla="*/ 2147483647 h 222"/>
                <a:gd name="T6" fmla="*/ 0 w 426"/>
                <a:gd name="T7" fmla="*/ 2147483647 h 222"/>
                <a:gd name="T8" fmla="*/ 2147483647 w 426"/>
                <a:gd name="T9" fmla="*/ 2147483647 h 222"/>
                <a:gd name="T10" fmla="*/ 2147483647 w 426"/>
                <a:gd name="T11" fmla="*/ 2147483647 h 222"/>
                <a:gd name="T12" fmla="*/ 2147483647 w 426"/>
                <a:gd name="T13" fmla="*/ 2147483647 h 222"/>
                <a:gd name="T14" fmla="*/ 2147483647 w 426"/>
                <a:gd name="T15" fmla="*/ 2147483647 h 222"/>
                <a:gd name="T16" fmla="*/ 2147483647 w 426"/>
                <a:gd name="T17" fmla="*/ 2147483647 h 222"/>
                <a:gd name="T18" fmla="*/ 2147483647 w 426"/>
                <a:gd name="T19" fmla="*/ 2147483647 h 222"/>
                <a:gd name="T20" fmla="*/ 2147483647 w 426"/>
                <a:gd name="T21" fmla="*/ 2147483647 h 222"/>
                <a:gd name="T22" fmla="*/ 2147483647 w 426"/>
                <a:gd name="T23" fmla="*/ 2147483647 h 222"/>
                <a:gd name="T24" fmla="*/ 2147483647 w 426"/>
                <a:gd name="T25" fmla="*/ 2147483647 h 222"/>
                <a:gd name="T26" fmla="*/ 2147483647 w 426"/>
                <a:gd name="T27" fmla="*/ 2147483647 h 222"/>
                <a:gd name="T28" fmla="*/ 2147483647 w 426"/>
                <a:gd name="T29" fmla="*/ 2147483647 h 222"/>
                <a:gd name="T30" fmla="*/ 2147483647 w 426"/>
                <a:gd name="T31" fmla="*/ 2147483647 h 222"/>
                <a:gd name="T32" fmla="*/ 2147483647 w 426"/>
                <a:gd name="T33" fmla="*/ 2147483647 h 222"/>
                <a:gd name="T34" fmla="*/ 2147483647 w 426"/>
                <a:gd name="T35" fmla="*/ 2147483647 h 222"/>
                <a:gd name="T36" fmla="*/ 2147483647 w 426"/>
                <a:gd name="T37" fmla="*/ 2147483647 h 222"/>
                <a:gd name="T38" fmla="*/ 2147483647 w 426"/>
                <a:gd name="T39" fmla="*/ 2147483647 h 222"/>
                <a:gd name="T40" fmla="*/ 2147483647 w 426"/>
                <a:gd name="T41" fmla="*/ 2147483647 h 222"/>
                <a:gd name="T42" fmla="*/ 2147483647 w 426"/>
                <a:gd name="T43" fmla="*/ 2147483647 h 222"/>
                <a:gd name="T44" fmla="*/ 2147483647 w 426"/>
                <a:gd name="T45" fmla="*/ 2147483647 h 222"/>
                <a:gd name="T46" fmla="*/ 2147483647 w 426"/>
                <a:gd name="T47" fmla="*/ 2147483647 h 222"/>
                <a:gd name="T48" fmla="*/ 2147483647 w 426"/>
                <a:gd name="T49" fmla="*/ 0 h 222"/>
                <a:gd name="T50" fmla="*/ 2147483647 w 426"/>
                <a:gd name="T51" fmla="*/ 2147483647 h 222"/>
                <a:gd name="T52" fmla="*/ 2147483647 w 426"/>
                <a:gd name="T53" fmla="*/ 0 h 222"/>
                <a:gd name="T54" fmla="*/ 2147483647 w 426"/>
                <a:gd name="T55" fmla="*/ 2147483647 h 222"/>
                <a:gd name="T56" fmla="*/ 2147483647 w 426"/>
                <a:gd name="T57" fmla="*/ 2147483647 h 222"/>
                <a:gd name="T58" fmla="*/ 2147483647 w 426"/>
                <a:gd name="T59" fmla="*/ 2147483647 h 222"/>
                <a:gd name="T60" fmla="*/ 2147483647 w 426"/>
                <a:gd name="T61" fmla="*/ 2147483647 h 222"/>
                <a:gd name="T62" fmla="*/ 2147483647 w 426"/>
                <a:gd name="T63" fmla="*/ 2147483647 h 222"/>
                <a:gd name="T64" fmla="*/ 2147483647 w 426"/>
                <a:gd name="T65" fmla="*/ 2147483647 h 222"/>
                <a:gd name="T66" fmla="*/ 2147483647 w 426"/>
                <a:gd name="T67" fmla="*/ 2147483647 h 222"/>
                <a:gd name="T68" fmla="*/ 2147483647 w 426"/>
                <a:gd name="T69" fmla="*/ 2147483647 h 222"/>
                <a:gd name="T70" fmla="*/ 2147483647 w 426"/>
                <a:gd name="T71" fmla="*/ 2147483647 h 22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426"/>
                <a:gd name="T109" fmla="*/ 0 h 222"/>
                <a:gd name="T110" fmla="*/ 426 w 426"/>
                <a:gd name="T111" fmla="*/ 222 h 222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426" h="222">
                  <a:moveTo>
                    <a:pt x="42" y="66"/>
                  </a:moveTo>
                  <a:lnTo>
                    <a:pt x="24" y="66"/>
                  </a:lnTo>
                  <a:lnTo>
                    <a:pt x="18" y="78"/>
                  </a:lnTo>
                  <a:lnTo>
                    <a:pt x="30" y="78"/>
                  </a:lnTo>
                  <a:lnTo>
                    <a:pt x="18" y="96"/>
                  </a:lnTo>
                  <a:lnTo>
                    <a:pt x="18" y="120"/>
                  </a:lnTo>
                  <a:lnTo>
                    <a:pt x="0" y="120"/>
                  </a:lnTo>
                  <a:lnTo>
                    <a:pt x="0" y="126"/>
                  </a:lnTo>
                  <a:lnTo>
                    <a:pt x="6" y="132"/>
                  </a:lnTo>
                  <a:lnTo>
                    <a:pt x="12" y="150"/>
                  </a:lnTo>
                  <a:lnTo>
                    <a:pt x="30" y="162"/>
                  </a:lnTo>
                  <a:lnTo>
                    <a:pt x="42" y="168"/>
                  </a:lnTo>
                  <a:lnTo>
                    <a:pt x="48" y="174"/>
                  </a:lnTo>
                  <a:lnTo>
                    <a:pt x="48" y="180"/>
                  </a:lnTo>
                  <a:lnTo>
                    <a:pt x="60" y="192"/>
                  </a:lnTo>
                  <a:lnTo>
                    <a:pt x="72" y="198"/>
                  </a:lnTo>
                  <a:lnTo>
                    <a:pt x="78" y="204"/>
                  </a:lnTo>
                  <a:lnTo>
                    <a:pt x="90" y="210"/>
                  </a:lnTo>
                  <a:lnTo>
                    <a:pt x="108" y="210"/>
                  </a:lnTo>
                  <a:lnTo>
                    <a:pt x="114" y="222"/>
                  </a:lnTo>
                  <a:lnTo>
                    <a:pt x="156" y="216"/>
                  </a:lnTo>
                  <a:lnTo>
                    <a:pt x="168" y="210"/>
                  </a:lnTo>
                  <a:lnTo>
                    <a:pt x="174" y="204"/>
                  </a:lnTo>
                  <a:lnTo>
                    <a:pt x="198" y="204"/>
                  </a:lnTo>
                  <a:lnTo>
                    <a:pt x="216" y="186"/>
                  </a:lnTo>
                  <a:lnTo>
                    <a:pt x="240" y="186"/>
                  </a:lnTo>
                  <a:lnTo>
                    <a:pt x="258" y="198"/>
                  </a:lnTo>
                  <a:lnTo>
                    <a:pt x="288" y="192"/>
                  </a:lnTo>
                  <a:lnTo>
                    <a:pt x="288" y="174"/>
                  </a:lnTo>
                  <a:lnTo>
                    <a:pt x="306" y="180"/>
                  </a:lnTo>
                  <a:lnTo>
                    <a:pt x="312" y="174"/>
                  </a:lnTo>
                  <a:lnTo>
                    <a:pt x="324" y="168"/>
                  </a:lnTo>
                  <a:lnTo>
                    <a:pt x="330" y="162"/>
                  </a:lnTo>
                  <a:lnTo>
                    <a:pt x="330" y="144"/>
                  </a:lnTo>
                  <a:lnTo>
                    <a:pt x="336" y="138"/>
                  </a:lnTo>
                  <a:lnTo>
                    <a:pt x="348" y="132"/>
                  </a:lnTo>
                  <a:lnTo>
                    <a:pt x="366" y="114"/>
                  </a:lnTo>
                  <a:lnTo>
                    <a:pt x="366" y="72"/>
                  </a:lnTo>
                  <a:lnTo>
                    <a:pt x="378" y="60"/>
                  </a:lnTo>
                  <a:lnTo>
                    <a:pt x="408" y="60"/>
                  </a:lnTo>
                  <a:lnTo>
                    <a:pt x="426" y="42"/>
                  </a:lnTo>
                  <a:lnTo>
                    <a:pt x="420" y="36"/>
                  </a:lnTo>
                  <a:lnTo>
                    <a:pt x="408" y="36"/>
                  </a:lnTo>
                  <a:lnTo>
                    <a:pt x="402" y="30"/>
                  </a:lnTo>
                  <a:lnTo>
                    <a:pt x="396" y="30"/>
                  </a:lnTo>
                  <a:lnTo>
                    <a:pt x="372" y="6"/>
                  </a:lnTo>
                  <a:lnTo>
                    <a:pt x="348" y="6"/>
                  </a:lnTo>
                  <a:lnTo>
                    <a:pt x="336" y="12"/>
                  </a:lnTo>
                  <a:lnTo>
                    <a:pt x="324" y="12"/>
                  </a:lnTo>
                  <a:lnTo>
                    <a:pt x="324" y="0"/>
                  </a:lnTo>
                  <a:lnTo>
                    <a:pt x="312" y="0"/>
                  </a:lnTo>
                  <a:lnTo>
                    <a:pt x="312" y="18"/>
                  </a:lnTo>
                  <a:lnTo>
                    <a:pt x="294" y="12"/>
                  </a:lnTo>
                  <a:lnTo>
                    <a:pt x="294" y="0"/>
                  </a:lnTo>
                  <a:lnTo>
                    <a:pt x="270" y="0"/>
                  </a:lnTo>
                  <a:lnTo>
                    <a:pt x="264" y="12"/>
                  </a:lnTo>
                  <a:lnTo>
                    <a:pt x="252" y="24"/>
                  </a:lnTo>
                  <a:lnTo>
                    <a:pt x="246" y="24"/>
                  </a:lnTo>
                  <a:lnTo>
                    <a:pt x="234" y="30"/>
                  </a:lnTo>
                  <a:lnTo>
                    <a:pt x="210" y="30"/>
                  </a:lnTo>
                  <a:lnTo>
                    <a:pt x="204" y="42"/>
                  </a:lnTo>
                  <a:lnTo>
                    <a:pt x="168" y="36"/>
                  </a:lnTo>
                  <a:lnTo>
                    <a:pt x="156" y="60"/>
                  </a:lnTo>
                  <a:lnTo>
                    <a:pt x="144" y="60"/>
                  </a:lnTo>
                  <a:lnTo>
                    <a:pt x="126" y="66"/>
                  </a:lnTo>
                  <a:lnTo>
                    <a:pt x="84" y="66"/>
                  </a:lnTo>
                  <a:lnTo>
                    <a:pt x="78" y="60"/>
                  </a:lnTo>
                  <a:lnTo>
                    <a:pt x="72" y="48"/>
                  </a:lnTo>
                  <a:lnTo>
                    <a:pt x="66" y="42"/>
                  </a:lnTo>
                  <a:lnTo>
                    <a:pt x="54" y="60"/>
                  </a:lnTo>
                  <a:lnTo>
                    <a:pt x="42" y="54"/>
                  </a:lnTo>
                  <a:lnTo>
                    <a:pt x="42" y="66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endParaRPr>
            </a:p>
          </p:txBody>
        </p:sp>
        <p:sp>
          <p:nvSpPr>
            <p:cNvPr id="124" name="Honduras" descr="© INSCALE GmbH, 05.05.2010&#10;http://www.presentationload.com/"/>
            <p:cNvSpPr>
              <a:spLocks/>
            </p:cNvSpPr>
            <p:nvPr/>
          </p:nvSpPr>
          <p:spPr bwMode="gray">
            <a:xfrm>
              <a:off x="2423114" y="3903289"/>
              <a:ext cx="145902" cy="77162"/>
            </a:xfrm>
            <a:custGeom>
              <a:avLst/>
              <a:gdLst>
                <a:gd name="T0" fmla="*/ 2147483647 w 444"/>
                <a:gd name="T1" fmla="*/ 2147483647 h 246"/>
                <a:gd name="T2" fmla="*/ 2147483647 w 444"/>
                <a:gd name="T3" fmla="*/ 2147483647 h 246"/>
                <a:gd name="T4" fmla="*/ 2147483647 w 444"/>
                <a:gd name="T5" fmla="*/ 2147483647 h 246"/>
                <a:gd name="T6" fmla="*/ 2147483647 w 444"/>
                <a:gd name="T7" fmla="*/ 2147483647 h 246"/>
                <a:gd name="T8" fmla="*/ 2147483647 w 444"/>
                <a:gd name="T9" fmla="*/ 2147483647 h 246"/>
                <a:gd name="T10" fmla="*/ 2147483647 w 444"/>
                <a:gd name="T11" fmla="*/ 2147483647 h 246"/>
                <a:gd name="T12" fmla="*/ 2147483647 w 444"/>
                <a:gd name="T13" fmla="*/ 2147483647 h 246"/>
                <a:gd name="T14" fmla="*/ 2147483647 w 444"/>
                <a:gd name="T15" fmla="*/ 2147483647 h 246"/>
                <a:gd name="T16" fmla="*/ 2147483647 w 444"/>
                <a:gd name="T17" fmla="*/ 2147483647 h 246"/>
                <a:gd name="T18" fmla="*/ 2147483647 w 444"/>
                <a:gd name="T19" fmla="*/ 2147483647 h 246"/>
                <a:gd name="T20" fmla="*/ 2147483647 w 444"/>
                <a:gd name="T21" fmla="*/ 2147483647 h 246"/>
                <a:gd name="T22" fmla="*/ 2147483647 w 444"/>
                <a:gd name="T23" fmla="*/ 2147483647 h 246"/>
                <a:gd name="T24" fmla="*/ 2147483647 w 444"/>
                <a:gd name="T25" fmla="*/ 2147483647 h 246"/>
                <a:gd name="T26" fmla="*/ 2147483647 w 444"/>
                <a:gd name="T27" fmla="*/ 2147483647 h 246"/>
                <a:gd name="T28" fmla="*/ 2147483647 w 444"/>
                <a:gd name="T29" fmla="*/ 2147483647 h 246"/>
                <a:gd name="T30" fmla="*/ 2147483647 w 444"/>
                <a:gd name="T31" fmla="*/ 2147483647 h 246"/>
                <a:gd name="T32" fmla="*/ 2147483647 w 444"/>
                <a:gd name="T33" fmla="*/ 2147483647 h 246"/>
                <a:gd name="T34" fmla="*/ 2147483647 w 444"/>
                <a:gd name="T35" fmla="*/ 2147483647 h 246"/>
                <a:gd name="T36" fmla="*/ 2147483647 w 444"/>
                <a:gd name="T37" fmla="*/ 2147483647 h 246"/>
                <a:gd name="T38" fmla="*/ 2147483647 w 444"/>
                <a:gd name="T39" fmla="*/ 0 h 246"/>
                <a:gd name="T40" fmla="*/ 2147483647 w 444"/>
                <a:gd name="T41" fmla="*/ 2147483647 h 246"/>
                <a:gd name="T42" fmla="*/ 2147483647 w 444"/>
                <a:gd name="T43" fmla="*/ 2147483647 h 246"/>
                <a:gd name="T44" fmla="*/ 2147483647 w 444"/>
                <a:gd name="T45" fmla="*/ 0 h 246"/>
                <a:gd name="T46" fmla="*/ 2147483647 w 444"/>
                <a:gd name="T47" fmla="*/ 2147483647 h 246"/>
                <a:gd name="T48" fmla="*/ 2147483647 w 444"/>
                <a:gd name="T49" fmla="*/ 2147483647 h 246"/>
                <a:gd name="T50" fmla="*/ 2147483647 w 444"/>
                <a:gd name="T51" fmla="*/ 2147483647 h 246"/>
                <a:gd name="T52" fmla="*/ 2147483647 w 444"/>
                <a:gd name="T53" fmla="*/ 2147483647 h 246"/>
                <a:gd name="T54" fmla="*/ 2147483647 w 444"/>
                <a:gd name="T55" fmla="*/ 2147483647 h 246"/>
                <a:gd name="T56" fmla="*/ 2147483647 w 444"/>
                <a:gd name="T57" fmla="*/ 2147483647 h 246"/>
                <a:gd name="T58" fmla="*/ 2147483647 w 444"/>
                <a:gd name="T59" fmla="*/ 2147483647 h 246"/>
                <a:gd name="T60" fmla="*/ 2147483647 w 444"/>
                <a:gd name="T61" fmla="*/ 0 h 246"/>
                <a:gd name="T62" fmla="*/ 2147483647 w 444"/>
                <a:gd name="T63" fmla="*/ 2147483647 h 246"/>
                <a:gd name="T64" fmla="*/ 2147483647 w 444"/>
                <a:gd name="T65" fmla="*/ 2147483647 h 246"/>
                <a:gd name="T66" fmla="*/ 2147483647 w 444"/>
                <a:gd name="T67" fmla="*/ 2147483647 h 246"/>
                <a:gd name="T68" fmla="*/ 2147483647 w 444"/>
                <a:gd name="T69" fmla="*/ 2147483647 h 246"/>
                <a:gd name="T70" fmla="*/ 2147483647 w 444"/>
                <a:gd name="T71" fmla="*/ 2147483647 h 246"/>
                <a:gd name="T72" fmla="*/ 0 w 444"/>
                <a:gd name="T73" fmla="*/ 2147483647 h 246"/>
                <a:gd name="T74" fmla="*/ 2147483647 w 444"/>
                <a:gd name="T75" fmla="*/ 2147483647 h 246"/>
                <a:gd name="T76" fmla="*/ 2147483647 w 444"/>
                <a:gd name="T77" fmla="*/ 2147483647 h 246"/>
                <a:gd name="T78" fmla="*/ 2147483647 w 444"/>
                <a:gd name="T79" fmla="*/ 2147483647 h 246"/>
                <a:gd name="T80" fmla="*/ 2147483647 w 444"/>
                <a:gd name="T81" fmla="*/ 2147483647 h 246"/>
                <a:gd name="T82" fmla="*/ 2147483647 w 444"/>
                <a:gd name="T83" fmla="*/ 2147483647 h 246"/>
                <a:gd name="T84" fmla="*/ 2147483647 w 444"/>
                <a:gd name="T85" fmla="*/ 2147483647 h 246"/>
                <a:gd name="T86" fmla="*/ 2147483647 w 444"/>
                <a:gd name="T87" fmla="*/ 2147483647 h 24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444"/>
                <a:gd name="T133" fmla="*/ 0 h 246"/>
                <a:gd name="T134" fmla="*/ 444 w 444"/>
                <a:gd name="T135" fmla="*/ 246 h 246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444" h="246">
                  <a:moveTo>
                    <a:pt x="156" y="240"/>
                  </a:moveTo>
                  <a:lnTo>
                    <a:pt x="156" y="222"/>
                  </a:lnTo>
                  <a:lnTo>
                    <a:pt x="174" y="222"/>
                  </a:lnTo>
                  <a:lnTo>
                    <a:pt x="168" y="216"/>
                  </a:lnTo>
                  <a:lnTo>
                    <a:pt x="168" y="204"/>
                  </a:lnTo>
                  <a:lnTo>
                    <a:pt x="162" y="198"/>
                  </a:lnTo>
                  <a:lnTo>
                    <a:pt x="162" y="186"/>
                  </a:lnTo>
                  <a:lnTo>
                    <a:pt x="168" y="180"/>
                  </a:lnTo>
                  <a:lnTo>
                    <a:pt x="204" y="180"/>
                  </a:lnTo>
                  <a:lnTo>
                    <a:pt x="210" y="168"/>
                  </a:lnTo>
                  <a:lnTo>
                    <a:pt x="216" y="162"/>
                  </a:lnTo>
                  <a:lnTo>
                    <a:pt x="228" y="162"/>
                  </a:lnTo>
                  <a:lnTo>
                    <a:pt x="228" y="168"/>
                  </a:lnTo>
                  <a:lnTo>
                    <a:pt x="234" y="174"/>
                  </a:lnTo>
                  <a:lnTo>
                    <a:pt x="252" y="174"/>
                  </a:lnTo>
                  <a:lnTo>
                    <a:pt x="276" y="150"/>
                  </a:lnTo>
                  <a:lnTo>
                    <a:pt x="288" y="126"/>
                  </a:lnTo>
                  <a:lnTo>
                    <a:pt x="306" y="126"/>
                  </a:lnTo>
                  <a:lnTo>
                    <a:pt x="306" y="108"/>
                  </a:lnTo>
                  <a:lnTo>
                    <a:pt x="318" y="96"/>
                  </a:lnTo>
                  <a:lnTo>
                    <a:pt x="330" y="96"/>
                  </a:lnTo>
                  <a:lnTo>
                    <a:pt x="348" y="114"/>
                  </a:lnTo>
                  <a:lnTo>
                    <a:pt x="360" y="114"/>
                  </a:lnTo>
                  <a:lnTo>
                    <a:pt x="372" y="102"/>
                  </a:lnTo>
                  <a:lnTo>
                    <a:pt x="372" y="96"/>
                  </a:lnTo>
                  <a:lnTo>
                    <a:pt x="420" y="96"/>
                  </a:lnTo>
                  <a:lnTo>
                    <a:pt x="426" y="90"/>
                  </a:lnTo>
                  <a:lnTo>
                    <a:pt x="432" y="90"/>
                  </a:lnTo>
                  <a:lnTo>
                    <a:pt x="444" y="84"/>
                  </a:lnTo>
                  <a:lnTo>
                    <a:pt x="444" y="78"/>
                  </a:lnTo>
                  <a:lnTo>
                    <a:pt x="426" y="60"/>
                  </a:lnTo>
                  <a:lnTo>
                    <a:pt x="402" y="48"/>
                  </a:lnTo>
                  <a:lnTo>
                    <a:pt x="396" y="48"/>
                  </a:lnTo>
                  <a:lnTo>
                    <a:pt x="390" y="42"/>
                  </a:lnTo>
                  <a:lnTo>
                    <a:pt x="384" y="30"/>
                  </a:lnTo>
                  <a:lnTo>
                    <a:pt x="372" y="24"/>
                  </a:lnTo>
                  <a:lnTo>
                    <a:pt x="366" y="18"/>
                  </a:lnTo>
                  <a:lnTo>
                    <a:pt x="348" y="18"/>
                  </a:lnTo>
                  <a:lnTo>
                    <a:pt x="342" y="6"/>
                  </a:lnTo>
                  <a:lnTo>
                    <a:pt x="336" y="0"/>
                  </a:lnTo>
                  <a:lnTo>
                    <a:pt x="312" y="0"/>
                  </a:lnTo>
                  <a:lnTo>
                    <a:pt x="300" y="6"/>
                  </a:lnTo>
                  <a:lnTo>
                    <a:pt x="294" y="12"/>
                  </a:lnTo>
                  <a:lnTo>
                    <a:pt x="282" y="12"/>
                  </a:lnTo>
                  <a:lnTo>
                    <a:pt x="270" y="0"/>
                  </a:lnTo>
                  <a:lnTo>
                    <a:pt x="252" y="0"/>
                  </a:lnTo>
                  <a:lnTo>
                    <a:pt x="240" y="6"/>
                  </a:lnTo>
                  <a:lnTo>
                    <a:pt x="234" y="18"/>
                  </a:lnTo>
                  <a:lnTo>
                    <a:pt x="222" y="24"/>
                  </a:lnTo>
                  <a:lnTo>
                    <a:pt x="186" y="24"/>
                  </a:lnTo>
                  <a:lnTo>
                    <a:pt x="174" y="18"/>
                  </a:lnTo>
                  <a:lnTo>
                    <a:pt x="168" y="12"/>
                  </a:lnTo>
                  <a:lnTo>
                    <a:pt x="156" y="12"/>
                  </a:lnTo>
                  <a:lnTo>
                    <a:pt x="150" y="18"/>
                  </a:lnTo>
                  <a:lnTo>
                    <a:pt x="144" y="18"/>
                  </a:lnTo>
                  <a:lnTo>
                    <a:pt x="138" y="24"/>
                  </a:lnTo>
                  <a:lnTo>
                    <a:pt x="132" y="24"/>
                  </a:lnTo>
                  <a:lnTo>
                    <a:pt x="132" y="18"/>
                  </a:lnTo>
                  <a:lnTo>
                    <a:pt x="126" y="12"/>
                  </a:lnTo>
                  <a:lnTo>
                    <a:pt x="126" y="6"/>
                  </a:lnTo>
                  <a:lnTo>
                    <a:pt x="120" y="0"/>
                  </a:lnTo>
                  <a:lnTo>
                    <a:pt x="114" y="0"/>
                  </a:lnTo>
                  <a:lnTo>
                    <a:pt x="96" y="18"/>
                  </a:lnTo>
                  <a:lnTo>
                    <a:pt x="90" y="18"/>
                  </a:lnTo>
                  <a:lnTo>
                    <a:pt x="84" y="30"/>
                  </a:lnTo>
                  <a:lnTo>
                    <a:pt x="72" y="36"/>
                  </a:lnTo>
                  <a:lnTo>
                    <a:pt x="60" y="48"/>
                  </a:lnTo>
                  <a:lnTo>
                    <a:pt x="48" y="54"/>
                  </a:lnTo>
                  <a:lnTo>
                    <a:pt x="36" y="66"/>
                  </a:lnTo>
                  <a:lnTo>
                    <a:pt x="24" y="72"/>
                  </a:lnTo>
                  <a:lnTo>
                    <a:pt x="18" y="84"/>
                  </a:lnTo>
                  <a:lnTo>
                    <a:pt x="18" y="102"/>
                  </a:lnTo>
                  <a:lnTo>
                    <a:pt x="12" y="114"/>
                  </a:lnTo>
                  <a:lnTo>
                    <a:pt x="0" y="126"/>
                  </a:lnTo>
                  <a:lnTo>
                    <a:pt x="6" y="138"/>
                  </a:lnTo>
                  <a:lnTo>
                    <a:pt x="18" y="150"/>
                  </a:lnTo>
                  <a:lnTo>
                    <a:pt x="42" y="150"/>
                  </a:lnTo>
                  <a:lnTo>
                    <a:pt x="42" y="168"/>
                  </a:lnTo>
                  <a:lnTo>
                    <a:pt x="48" y="174"/>
                  </a:lnTo>
                  <a:lnTo>
                    <a:pt x="60" y="174"/>
                  </a:lnTo>
                  <a:lnTo>
                    <a:pt x="66" y="168"/>
                  </a:lnTo>
                  <a:lnTo>
                    <a:pt x="102" y="168"/>
                  </a:lnTo>
                  <a:lnTo>
                    <a:pt x="102" y="210"/>
                  </a:lnTo>
                  <a:lnTo>
                    <a:pt x="126" y="222"/>
                  </a:lnTo>
                  <a:lnTo>
                    <a:pt x="132" y="228"/>
                  </a:lnTo>
                  <a:lnTo>
                    <a:pt x="132" y="246"/>
                  </a:lnTo>
                  <a:lnTo>
                    <a:pt x="144" y="246"/>
                  </a:lnTo>
                  <a:lnTo>
                    <a:pt x="156" y="24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endParaRPr>
            </a:p>
          </p:txBody>
        </p:sp>
        <p:sp>
          <p:nvSpPr>
            <p:cNvPr id="125" name="Haiti" descr="© INSCALE GmbH, 05.05.2010&#10;http://www.presentationload.com/"/>
            <p:cNvSpPr>
              <a:spLocks/>
            </p:cNvSpPr>
            <p:nvPr/>
          </p:nvSpPr>
          <p:spPr bwMode="gray">
            <a:xfrm>
              <a:off x="2778910" y="3806530"/>
              <a:ext cx="63992" cy="48992"/>
            </a:xfrm>
            <a:custGeom>
              <a:avLst/>
              <a:gdLst>
                <a:gd name="T0" fmla="*/ 2147483647 w 198"/>
                <a:gd name="T1" fmla="*/ 2147483647 h 156"/>
                <a:gd name="T2" fmla="*/ 2147483647 w 198"/>
                <a:gd name="T3" fmla="*/ 2147483647 h 156"/>
                <a:gd name="T4" fmla="*/ 2147483647 w 198"/>
                <a:gd name="T5" fmla="*/ 2147483647 h 156"/>
                <a:gd name="T6" fmla="*/ 2147483647 w 198"/>
                <a:gd name="T7" fmla="*/ 2147483647 h 156"/>
                <a:gd name="T8" fmla="*/ 2147483647 w 198"/>
                <a:gd name="T9" fmla="*/ 2147483647 h 156"/>
                <a:gd name="T10" fmla="*/ 2147483647 w 198"/>
                <a:gd name="T11" fmla="*/ 2147483647 h 156"/>
                <a:gd name="T12" fmla="*/ 2147483647 w 198"/>
                <a:gd name="T13" fmla="*/ 2147483647 h 156"/>
                <a:gd name="T14" fmla="*/ 2147483647 w 198"/>
                <a:gd name="T15" fmla="*/ 2147483647 h 156"/>
                <a:gd name="T16" fmla="*/ 2147483647 w 198"/>
                <a:gd name="T17" fmla="*/ 2147483647 h 156"/>
                <a:gd name="T18" fmla="*/ 2147483647 w 198"/>
                <a:gd name="T19" fmla="*/ 2147483647 h 156"/>
                <a:gd name="T20" fmla="*/ 2147483647 w 198"/>
                <a:gd name="T21" fmla="*/ 2147483647 h 156"/>
                <a:gd name="T22" fmla="*/ 2147483647 w 198"/>
                <a:gd name="T23" fmla="*/ 2147483647 h 156"/>
                <a:gd name="T24" fmla="*/ 2147483647 w 198"/>
                <a:gd name="T25" fmla="*/ 2147483647 h 156"/>
                <a:gd name="T26" fmla="*/ 2147483647 w 198"/>
                <a:gd name="T27" fmla="*/ 2147483647 h 156"/>
                <a:gd name="T28" fmla="*/ 2147483647 w 198"/>
                <a:gd name="T29" fmla="*/ 2147483647 h 156"/>
                <a:gd name="T30" fmla="*/ 2147483647 w 198"/>
                <a:gd name="T31" fmla="*/ 2147483647 h 156"/>
                <a:gd name="T32" fmla="*/ 2147483647 w 198"/>
                <a:gd name="T33" fmla="*/ 2147483647 h 156"/>
                <a:gd name="T34" fmla="*/ 2147483647 w 198"/>
                <a:gd name="T35" fmla="*/ 0 h 156"/>
                <a:gd name="T36" fmla="*/ 2147483647 w 198"/>
                <a:gd name="T37" fmla="*/ 0 h 156"/>
                <a:gd name="T38" fmla="*/ 2147483647 w 198"/>
                <a:gd name="T39" fmla="*/ 2147483647 h 156"/>
                <a:gd name="T40" fmla="*/ 2147483647 w 198"/>
                <a:gd name="T41" fmla="*/ 2147483647 h 156"/>
                <a:gd name="T42" fmla="*/ 2147483647 w 198"/>
                <a:gd name="T43" fmla="*/ 2147483647 h 156"/>
                <a:gd name="T44" fmla="*/ 2147483647 w 198"/>
                <a:gd name="T45" fmla="*/ 2147483647 h 156"/>
                <a:gd name="T46" fmla="*/ 2147483647 w 198"/>
                <a:gd name="T47" fmla="*/ 2147483647 h 156"/>
                <a:gd name="T48" fmla="*/ 2147483647 w 198"/>
                <a:gd name="T49" fmla="*/ 2147483647 h 156"/>
                <a:gd name="T50" fmla="*/ 2147483647 w 198"/>
                <a:gd name="T51" fmla="*/ 2147483647 h 156"/>
                <a:gd name="T52" fmla="*/ 2147483647 w 198"/>
                <a:gd name="T53" fmla="*/ 2147483647 h 156"/>
                <a:gd name="T54" fmla="*/ 2147483647 w 198"/>
                <a:gd name="T55" fmla="*/ 2147483647 h 156"/>
                <a:gd name="T56" fmla="*/ 2147483647 w 198"/>
                <a:gd name="T57" fmla="*/ 2147483647 h 156"/>
                <a:gd name="T58" fmla="*/ 2147483647 w 198"/>
                <a:gd name="T59" fmla="*/ 2147483647 h 156"/>
                <a:gd name="T60" fmla="*/ 2147483647 w 198"/>
                <a:gd name="T61" fmla="*/ 2147483647 h 156"/>
                <a:gd name="T62" fmla="*/ 2147483647 w 198"/>
                <a:gd name="T63" fmla="*/ 2147483647 h 156"/>
                <a:gd name="T64" fmla="*/ 2147483647 w 198"/>
                <a:gd name="T65" fmla="*/ 2147483647 h 156"/>
                <a:gd name="T66" fmla="*/ 2147483647 w 198"/>
                <a:gd name="T67" fmla="*/ 2147483647 h 156"/>
                <a:gd name="T68" fmla="*/ 2147483647 w 198"/>
                <a:gd name="T69" fmla="*/ 2147483647 h 156"/>
                <a:gd name="T70" fmla="*/ 2147483647 w 198"/>
                <a:gd name="T71" fmla="*/ 2147483647 h 156"/>
                <a:gd name="T72" fmla="*/ 2147483647 w 198"/>
                <a:gd name="T73" fmla="*/ 2147483647 h 156"/>
                <a:gd name="T74" fmla="*/ 2147483647 w 198"/>
                <a:gd name="T75" fmla="*/ 2147483647 h 156"/>
                <a:gd name="T76" fmla="*/ 2147483647 w 198"/>
                <a:gd name="T77" fmla="*/ 2147483647 h 156"/>
                <a:gd name="T78" fmla="*/ 2147483647 w 198"/>
                <a:gd name="T79" fmla="*/ 2147483647 h 156"/>
                <a:gd name="T80" fmla="*/ 2147483647 w 198"/>
                <a:gd name="T81" fmla="*/ 2147483647 h 156"/>
                <a:gd name="T82" fmla="*/ 0 w 198"/>
                <a:gd name="T83" fmla="*/ 2147483647 h 156"/>
                <a:gd name="T84" fmla="*/ 0 w 198"/>
                <a:gd name="T85" fmla="*/ 2147483647 h 156"/>
                <a:gd name="T86" fmla="*/ 2147483647 w 198"/>
                <a:gd name="T87" fmla="*/ 2147483647 h 156"/>
                <a:gd name="T88" fmla="*/ 2147483647 w 198"/>
                <a:gd name="T89" fmla="*/ 2147483647 h 156"/>
                <a:gd name="T90" fmla="*/ 2147483647 w 198"/>
                <a:gd name="T91" fmla="*/ 2147483647 h 156"/>
                <a:gd name="T92" fmla="*/ 2147483647 w 198"/>
                <a:gd name="T93" fmla="*/ 2147483647 h 156"/>
                <a:gd name="T94" fmla="*/ 2147483647 w 198"/>
                <a:gd name="T95" fmla="*/ 2147483647 h 156"/>
                <a:gd name="T96" fmla="*/ 2147483647 w 198"/>
                <a:gd name="T97" fmla="*/ 2147483647 h 156"/>
                <a:gd name="T98" fmla="*/ 2147483647 w 198"/>
                <a:gd name="T99" fmla="*/ 2147483647 h 156"/>
                <a:gd name="T100" fmla="*/ 2147483647 w 198"/>
                <a:gd name="T101" fmla="*/ 2147483647 h 156"/>
                <a:gd name="T102" fmla="*/ 2147483647 w 198"/>
                <a:gd name="T103" fmla="*/ 2147483647 h 156"/>
                <a:gd name="T104" fmla="*/ 2147483647 w 198"/>
                <a:gd name="T105" fmla="*/ 2147483647 h 156"/>
                <a:gd name="T106" fmla="*/ 2147483647 w 198"/>
                <a:gd name="T107" fmla="*/ 2147483647 h 156"/>
                <a:gd name="T108" fmla="*/ 2147483647 w 198"/>
                <a:gd name="T109" fmla="*/ 2147483647 h 156"/>
                <a:gd name="T110" fmla="*/ 2147483647 w 198"/>
                <a:gd name="T111" fmla="*/ 2147483647 h 156"/>
                <a:gd name="T112" fmla="*/ 2147483647 w 198"/>
                <a:gd name="T113" fmla="*/ 2147483647 h 15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w 198"/>
                <a:gd name="T172" fmla="*/ 0 h 156"/>
                <a:gd name="T173" fmla="*/ 198 w 198"/>
                <a:gd name="T174" fmla="*/ 156 h 15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T171" t="T172" r="T173" b="T174"/>
              <a:pathLst>
                <a:path w="198" h="156">
                  <a:moveTo>
                    <a:pt x="168" y="114"/>
                  </a:moveTo>
                  <a:lnTo>
                    <a:pt x="168" y="108"/>
                  </a:lnTo>
                  <a:lnTo>
                    <a:pt x="174" y="102"/>
                  </a:lnTo>
                  <a:lnTo>
                    <a:pt x="180" y="90"/>
                  </a:lnTo>
                  <a:lnTo>
                    <a:pt x="180" y="78"/>
                  </a:lnTo>
                  <a:lnTo>
                    <a:pt x="186" y="72"/>
                  </a:lnTo>
                  <a:lnTo>
                    <a:pt x="192" y="60"/>
                  </a:lnTo>
                  <a:lnTo>
                    <a:pt x="198" y="54"/>
                  </a:lnTo>
                  <a:lnTo>
                    <a:pt x="198" y="42"/>
                  </a:lnTo>
                  <a:lnTo>
                    <a:pt x="186" y="6"/>
                  </a:lnTo>
                  <a:lnTo>
                    <a:pt x="180" y="12"/>
                  </a:lnTo>
                  <a:lnTo>
                    <a:pt x="180" y="18"/>
                  </a:lnTo>
                  <a:lnTo>
                    <a:pt x="174" y="18"/>
                  </a:lnTo>
                  <a:lnTo>
                    <a:pt x="168" y="12"/>
                  </a:lnTo>
                  <a:lnTo>
                    <a:pt x="156" y="12"/>
                  </a:lnTo>
                  <a:lnTo>
                    <a:pt x="144" y="6"/>
                  </a:lnTo>
                  <a:lnTo>
                    <a:pt x="126" y="6"/>
                  </a:lnTo>
                  <a:lnTo>
                    <a:pt x="114" y="0"/>
                  </a:lnTo>
                  <a:lnTo>
                    <a:pt x="84" y="0"/>
                  </a:lnTo>
                  <a:lnTo>
                    <a:pt x="72" y="6"/>
                  </a:lnTo>
                  <a:lnTo>
                    <a:pt x="66" y="12"/>
                  </a:lnTo>
                  <a:lnTo>
                    <a:pt x="66" y="18"/>
                  </a:lnTo>
                  <a:lnTo>
                    <a:pt x="72" y="24"/>
                  </a:lnTo>
                  <a:lnTo>
                    <a:pt x="108" y="24"/>
                  </a:lnTo>
                  <a:lnTo>
                    <a:pt x="114" y="30"/>
                  </a:lnTo>
                  <a:lnTo>
                    <a:pt x="120" y="42"/>
                  </a:lnTo>
                  <a:lnTo>
                    <a:pt x="126" y="48"/>
                  </a:lnTo>
                  <a:lnTo>
                    <a:pt x="114" y="54"/>
                  </a:lnTo>
                  <a:lnTo>
                    <a:pt x="108" y="60"/>
                  </a:lnTo>
                  <a:lnTo>
                    <a:pt x="108" y="72"/>
                  </a:lnTo>
                  <a:lnTo>
                    <a:pt x="114" y="84"/>
                  </a:lnTo>
                  <a:lnTo>
                    <a:pt x="114" y="96"/>
                  </a:lnTo>
                  <a:lnTo>
                    <a:pt x="120" y="102"/>
                  </a:lnTo>
                  <a:lnTo>
                    <a:pt x="114" y="108"/>
                  </a:lnTo>
                  <a:lnTo>
                    <a:pt x="96" y="108"/>
                  </a:lnTo>
                  <a:lnTo>
                    <a:pt x="78" y="102"/>
                  </a:lnTo>
                  <a:lnTo>
                    <a:pt x="66" y="102"/>
                  </a:lnTo>
                  <a:lnTo>
                    <a:pt x="54" y="96"/>
                  </a:lnTo>
                  <a:lnTo>
                    <a:pt x="36" y="96"/>
                  </a:lnTo>
                  <a:lnTo>
                    <a:pt x="24" y="102"/>
                  </a:lnTo>
                  <a:lnTo>
                    <a:pt x="6" y="102"/>
                  </a:lnTo>
                  <a:lnTo>
                    <a:pt x="0" y="108"/>
                  </a:lnTo>
                  <a:lnTo>
                    <a:pt x="0" y="114"/>
                  </a:lnTo>
                  <a:lnTo>
                    <a:pt x="6" y="120"/>
                  </a:lnTo>
                  <a:lnTo>
                    <a:pt x="12" y="132"/>
                  </a:lnTo>
                  <a:lnTo>
                    <a:pt x="24" y="138"/>
                  </a:lnTo>
                  <a:lnTo>
                    <a:pt x="30" y="150"/>
                  </a:lnTo>
                  <a:lnTo>
                    <a:pt x="36" y="156"/>
                  </a:lnTo>
                  <a:lnTo>
                    <a:pt x="42" y="156"/>
                  </a:lnTo>
                  <a:lnTo>
                    <a:pt x="48" y="150"/>
                  </a:lnTo>
                  <a:lnTo>
                    <a:pt x="54" y="138"/>
                  </a:lnTo>
                  <a:lnTo>
                    <a:pt x="60" y="132"/>
                  </a:lnTo>
                  <a:lnTo>
                    <a:pt x="138" y="132"/>
                  </a:lnTo>
                  <a:lnTo>
                    <a:pt x="156" y="126"/>
                  </a:lnTo>
                  <a:lnTo>
                    <a:pt x="168" y="126"/>
                  </a:lnTo>
                  <a:lnTo>
                    <a:pt x="180" y="144"/>
                  </a:lnTo>
                  <a:lnTo>
                    <a:pt x="168" y="114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endParaRPr>
            </a:p>
          </p:txBody>
        </p:sp>
        <p:sp>
          <p:nvSpPr>
            <p:cNvPr id="126" name="Guyane (French Guiana)" descr="© INSCALE GmbH, 05.05.2010&#10;http://www.presentationload.com/"/>
            <p:cNvSpPr>
              <a:spLocks/>
            </p:cNvSpPr>
            <p:nvPr/>
          </p:nvSpPr>
          <p:spPr bwMode="gray">
            <a:xfrm>
              <a:off x="3205097" y="4160495"/>
              <a:ext cx="66552" cy="91859"/>
            </a:xfrm>
            <a:custGeom>
              <a:avLst/>
              <a:gdLst>
                <a:gd name="T0" fmla="*/ 2147483647 w 52"/>
                <a:gd name="T1" fmla="*/ 2147483647 h 76"/>
                <a:gd name="T2" fmla="*/ 2147483647 w 52"/>
                <a:gd name="T3" fmla="*/ 2147483647 h 76"/>
                <a:gd name="T4" fmla="*/ 2147483647 w 52"/>
                <a:gd name="T5" fmla="*/ 2147483647 h 76"/>
                <a:gd name="T6" fmla="*/ 2147483647 w 52"/>
                <a:gd name="T7" fmla="*/ 2147483647 h 76"/>
                <a:gd name="T8" fmla="*/ 2147483647 w 52"/>
                <a:gd name="T9" fmla="*/ 2147483647 h 76"/>
                <a:gd name="T10" fmla="*/ 2147483647 w 52"/>
                <a:gd name="T11" fmla="*/ 2147483647 h 76"/>
                <a:gd name="T12" fmla="*/ 2147483647 w 52"/>
                <a:gd name="T13" fmla="*/ 2147483647 h 76"/>
                <a:gd name="T14" fmla="*/ 2147483647 w 52"/>
                <a:gd name="T15" fmla="*/ 2147483647 h 76"/>
                <a:gd name="T16" fmla="*/ 2147483647 w 52"/>
                <a:gd name="T17" fmla="*/ 2147483647 h 76"/>
                <a:gd name="T18" fmla="*/ 2147483647 w 52"/>
                <a:gd name="T19" fmla="*/ 2147483647 h 76"/>
                <a:gd name="T20" fmla="*/ 2147483647 w 52"/>
                <a:gd name="T21" fmla="*/ 2147483647 h 76"/>
                <a:gd name="T22" fmla="*/ 2147483647 w 52"/>
                <a:gd name="T23" fmla="*/ 0 h 76"/>
                <a:gd name="T24" fmla="*/ 2147483647 w 52"/>
                <a:gd name="T25" fmla="*/ 2147483647 h 76"/>
                <a:gd name="T26" fmla="*/ 2147483647 w 52"/>
                <a:gd name="T27" fmla="*/ 2147483647 h 76"/>
                <a:gd name="T28" fmla="*/ 2147483647 w 52"/>
                <a:gd name="T29" fmla="*/ 2147483647 h 76"/>
                <a:gd name="T30" fmla="*/ 2147483647 w 52"/>
                <a:gd name="T31" fmla="*/ 2147483647 h 76"/>
                <a:gd name="T32" fmla="*/ 2147483647 w 52"/>
                <a:gd name="T33" fmla="*/ 2147483647 h 76"/>
                <a:gd name="T34" fmla="*/ 2147483647 w 52"/>
                <a:gd name="T35" fmla="*/ 2147483647 h 76"/>
                <a:gd name="T36" fmla="*/ 2147483647 w 52"/>
                <a:gd name="T37" fmla="*/ 2147483647 h 76"/>
                <a:gd name="T38" fmla="*/ 2147483647 w 52"/>
                <a:gd name="T39" fmla="*/ 2147483647 h 76"/>
                <a:gd name="T40" fmla="*/ 2147483647 w 52"/>
                <a:gd name="T41" fmla="*/ 2147483647 h 76"/>
                <a:gd name="T42" fmla="*/ 2147483647 w 52"/>
                <a:gd name="T43" fmla="*/ 2147483647 h 76"/>
                <a:gd name="T44" fmla="*/ 2147483647 w 52"/>
                <a:gd name="T45" fmla="*/ 2147483647 h 76"/>
                <a:gd name="T46" fmla="*/ 2147483647 w 52"/>
                <a:gd name="T47" fmla="*/ 2147483647 h 76"/>
                <a:gd name="T48" fmla="*/ 2147483647 w 52"/>
                <a:gd name="T49" fmla="*/ 2147483647 h 76"/>
                <a:gd name="T50" fmla="*/ 2147483647 w 52"/>
                <a:gd name="T51" fmla="*/ 2147483647 h 76"/>
                <a:gd name="T52" fmla="*/ 2147483647 w 52"/>
                <a:gd name="T53" fmla="*/ 2147483647 h 76"/>
                <a:gd name="T54" fmla="*/ 2147483647 w 52"/>
                <a:gd name="T55" fmla="*/ 2147483647 h 76"/>
                <a:gd name="T56" fmla="*/ 2147483647 w 52"/>
                <a:gd name="T57" fmla="*/ 2147483647 h 76"/>
                <a:gd name="T58" fmla="*/ 2147483647 w 52"/>
                <a:gd name="T59" fmla="*/ 2147483647 h 76"/>
                <a:gd name="T60" fmla="*/ 2147483647 w 52"/>
                <a:gd name="T61" fmla="*/ 2147483647 h 76"/>
                <a:gd name="T62" fmla="*/ 2147483647 w 52"/>
                <a:gd name="T63" fmla="*/ 2147483647 h 76"/>
                <a:gd name="T64" fmla="*/ 0 w 52"/>
                <a:gd name="T65" fmla="*/ 2147483647 h 76"/>
                <a:gd name="T66" fmla="*/ 0 w 52"/>
                <a:gd name="T67" fmla="*/ 2147483647 h 76"/>
                <a:gd name="T68" fmla="*/ 2147483647 w 52"/>
                <a:gd name="T69" fmla="*/ 2147483647 h 76"/>
                <a:gd name="T70" fmla="*/ 2147483647 w 52"/>
                <a:gd name="T71" fmla="*/ 2147483647 h 76"/>
                <a:gd name="T72" fmla="*/ 2147483647 w 52"/>
                <a:gd name="T73" fmla="*/ 2147483647 h 76"/>
                <a:gd name="T74" fmla="*/ 2147483647 w 52"/>
                <a:gd name="T75" fmla="*/ 2147483647 h 76"/>
                <a:gd name="T76" fmla="*/ 2147483647 w 52"/>
                <a:gd name="T77" fmla="*/ 2147483647 h 76"/>
                <a:gd name="T78" fmla="*/ 2147483647 w 52"/>
                <a:gd name="T79" fmla="*/ 2147483647 h 76"/>
                <a:gd name="T80" fmla="*/ 2147483647 w 52"/>
                <a:gd name="T81" fmla="*/ 2147483647 h 76"/>
                <a:gd name="T82" fmla="*/ 2147483647 w 52"/>
                <a:gd name="T83" fmla="*/ 2147483647 h 76"/>
                <a:gd name="T84" fmla="*/ 2147483647 w 52"/>
                <a:gd name="T85" fmla="*/ 2147483647 h 76"/>
                <a:gd name="T86" fmla="*/ 2147483647 w 52"/>
                <a:gd name="T87" fmla="*/ 2147483647 h 76"/>
                <a:gd name="T88" fmla="*/ 2147483647 w 52"/>
                <a:gd name="T89" fmla="*/ 2147483647 h 76"/>
                <a:gd name="T90" fmla="*/ 2147483647 w 52"/>
                <a:gd name="T91" fmla="*/ 2147483647 h 76"/>
                <a:gd name="T92" fmla="*/ 2147483647 w 52"/>
                <a:gd name="T93" fmla="*/ 2147483647 h 76"/>
                <a:gd name="T94" fmla="*/ 2147483647 w 52"/>
                <a:gd name="T95" fmla="*/ 2147483647 h 76"/>
                <a:gd name="T96" fmla="*/ 2147483647 w 52"/>
                <a:gd name="T97" fmla="*/ 2147483647 h 76"/>
                <a:gd name="T98" fmla="*/ 2147483647 w 52"/>
                <a:gd name="T99" fmla="*/ 2147483647 h 76"/>
                <a:gd name="T100" fmla="*/ 2147483647 w 52"/>
                <a:gd name="T101" fmla="*/ 2147483647 h 76"/>
                <a:gd name="T102" fmla="*/ 2147483647 w 52"/>
                <a:gd name="T103" fmla="*/ 2147483647 h 76"/>
                <a:gd name="T104" fmla="*/ 2147483647 w 52"/>
                <a:gd name="T105" fmla="*/ 2147483647 h 76"/>
                <a:gd name="T106" fmla="*/ 2147483647 w 52"/>
                <a:gd name="T107" fmla="*/ 2147483647 h 76"/>
                <a:gd name="T108" fmla="*/ 2147483647 w 52"/>
                <a:gd name="T109" fmla="*/ 2147483647 h 76"/>
                <a:gd name="T110" fmla="*/ 2147483647 w 52"/>
                <a:gd name="T111" fmla="*/ 2147483647 h 76"/>
                <a:gd name="T112" fmla="*/ 2147483647 w 52"/>
                <a:gd name="T113" fmla="*/ 2147483647 h 76"/>
                <a:gd name="T114" fmla="*/ 2147483647 w 52"/>
                <a:gd name="T115" fmla="*/ 2147483647 h 7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52"/>
                <a:gd name="T175" fmla="*/ 0 h 76"/>
                <a:gd name="T176" fmla="*/ 52 w 52"/>
                <a:gd name="T177" fmla="*/ 76 h 76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52" h="76">
                  <a:moveTo>
                    <a:pt x="52" y="32"/>
                  </a:moveTo>
                  <a:lnTo>
                    <a:pt x="50" y="26"/>
                  </a:lnTo>
                  <a:lnTo>
                    <a:pt x="48" y="24"/>
                  </a:lnTo>
                  <a:lnTo>
                    <a:pt x="46" y="22"/>
                  </a:lnTo>
                  <a:lnTo>
                    <a:pt x="46" y="20"/>
                  </a:lnTo>
                  <a:lnTo>
                    <a:pt x="40" y="20"/>
                  </a:lnTo>
                  <a:lnTo>
                    <a:pt x="32" y="6"/>
                  </a:lnTo>
                  <a:lnTo>
                    <a:pt x="24" y="6"/>
                  </a:lnTo>
                  <a:lnTo>
                    <a:pt x="22" y="4"/>
                  </a:lnTo>
                  <a:lnTo>
                    <a:pt x="20" y="4"/>
                  </a:lnTo>
                  <a:lnTo>
                    <a:pt x="16" y="2"/>
                  </a:lnTo>
                  <a:lnTo>
                    <a:pt x="14" y="0"/>
                  </a:lnTo>
                  <a:lnTo>
                    <a:pt x="12" y="4"/>
                  </a:lnTo>
                  <a:lnTo>
                    <a:pt x="12" y="10"/>
                  </a:lnTo>
                  <a:lnTo>
                    <a:pt x="10" y="10"/>
                  </a:lnTo>
                  <a:lnTo>
                    <a:pt x="8" y="12"/>
                  </a:lnTo>
                  <a:lnTo>
                    <a:pt x="6" y="14"/>
                  </a:lnTo>
                  <a:lnTo>
                    <a:pt x="4" y="16"/>
                  </a:lnTo>
                  <a:lnTo>
                    <a:pt x="2" y="20"/>
                  </a:lnTo>
                  <a:lnTo>
                    <a:pt x="2" y="28"/>
                  </a:lnTo>
                  <a:lnTo>
                    <a:pt x="4" y="32"/>
                  </a:lnTo>
                  <a:lnTo>
                    <a:pt x="4" y="36"/>
                  </a:lnTo>
                  <a:lnTo>
                    <a:pt x="6" y="40"/>
                  </a:lnTo>
                  <a:lnTo>
                    <a:pt x="10" y="44"/>
                  </a:lnTo>
                  <a:lnTo>
                    <a:pt x="12" y="46"/>
                  </a:lnTo>
                  <a:lnTo>
                    <a:pt x="12" y="48"/>
                  </a:lnTo>
                  <a:lnTo>
                    <a:pt x="6" y="54"/>
                  </a:lnTo>
                  <a:lnTo>
                    <a:pt x="8" y="62"/>
                  </a:lnTo>
                  <a:lnTo>
                    <a:pt x="6" y="64"/>
                  </a:lnTo>
                  <a:lnTo>
                    <a:pt x="4" y="64"/>
                  </a:lnTo>
                  <a:lnTo>
                    <a:pt x="4" y="66"/>
                  </a:lnTo>
                  <a:lnTo>
                    <a:pt x="2" y="68"/>
                  </a:lnTo>
                  <a:lnTo>
                    <a:pt x="0" y="72"/>
                  </a:lnTo>
                  <a:lnTo>
                    <a:pt x="4" y="76"/>
                  </a:lnTo>
                  <a:lnTo>
                    <a:pt x="10" y="76"/>
                  </a:lnTo>
                  <a:lnTo>
                    <a:pt x="12" y="74"/>
                  </a:lnTo>
                  <a:lnTo>
                    <a:pt x="12" y="72"/>
                  </a:lnTo>
                  <a:lnTo>
                    <a:pt x="14" y="72"/>
                  </a:lnTo>
                  <a:lnTo>
                    <a:pt x="16" y="72"/>
                  </a:lnTo>
                  <a:lnTo>
                    <a:pt x="18" y="72"/>
                  </a:lnTo>
                  <a:lnTo>
                    <a:pt x="20" y="72"/>
                  </a:lnTo>
                  <a:lnTo>
                    <a:pt x="22" y="72"/>
                  </a:lnTo>
                  <a:lnTo>
                    <a:pt x="26" y="74"/>
                  </a:lnTo>
                  <a:lnTo>
                    <a:pt x="30" y="74"/>
                  </a:lnTo>
                  <a:lnTo>
                    <a:pt x="32" y="72"/>
                  </a:lnTo>
                  <a:lnTo>
                    <a:pt x="40" y="64"/>
                  </a:lnTo>
                  <a:lnTo>
                    <a:pt x="40" y="60"/>
                  </a:lnTo>
                  <a:lnTo>
                    <a:pt x="44" y="50"/>
                  </a:lnTo>
                  <a:lnTo>
                    <a:pt x="46" y="46"/>
                  </a:lnTo>
                  <a:lnTo>
                    <a:pt x="48" y="44"/>
                  </a:lnTo>
                  <a:lnTo>
                    <a:pt x="50" y="42"/>
                  </a:lnTo>
                  <a:lnTo>
                    <a:pt x="50" y="40"/>
                  </a:lnTo>
                  <a:lnTo>
                    <a:pt x="52" y="38"/>
                  </a:lnTo>
                  <a:lnTo>
                    <a:pt x="52" y="36"/>
                  </a:lnTo>
                  <a:lnTo>
                    <a:pt x="52" y="34"/>
                  </a:lnTo>
                  <a:lnTo>
                    <a:pt x="52" y="32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endParaRPr>
            </a:p>
          </p:txBody>
        </p:sp>
        <p:sp>
          <p:nvSpPr>
            <p:cNvPr id="127" name="Guyana" descr="© INSCALE GmbH, 05.05.2010&#10;http://www.presentationload.com/"/>
            <p:cNvSpPr>
              <a:spLocks/>
            </p:cNvSpPr>
            <p:nvPr/>
          </p:nvSpPr>
          <p:spPr bwMode="gray">
            <a:xfrm>
              <a:off x="3050236" y="4093131"/>
              <a:ext cx="104947" cy="181269"/>
            </a:xfrm>
            <a:custGeom>
              <a:avLst/>
              <a:gdLst>
                <a:gd name="T0" fmla="*/ 2147483647 w 324"/>
                <a:gd name="T1" fmla="*/ 2147483647 h 582"/>
                <a:gd name="T2" fmla="*/ 2147483647 w 324"/>
                <a:gd name="T3" fmla="*/ 2147483647 h 582"/>
                <a:gd name="T4" fmla="*/ 2147483647 w 324"/>
                <a:gd name="T5" fmla="*/ 2147483647 h 582"/>
                <a:gd name="T6" fmla="*/ 2147483647 w 324"/>
                <a:gd name="T7" fmla="*/ 2147483647 h 582"/>
                <a:gd name="T8" fmla="*/ 2147483647 w 324"/>
                <a:gd name="T9" fmla="*/ 2147483647 h 582"/>
                <a:gd name="T10" fmla="*/ 2147483647 w 324"/>
                <a:gd name="T11" fmla="*/ 2147483647 h 582"/>
                <a:gd name="T12" fmla="*/ 2147483647 w 324"/>
                <a:gd name="T13" fmla="*/ 2147483647 h 582"/>
                <a:gd name="T14" fmla="*/ 2147483647 w 324"/>
                <a:gd name="T15" fmla="*/ 2147483647 h 582"/>
                <a:gd name="T16" fmla="*/ 0 w 324"/>
                <a:gd name="T17" fmla="*/ 2147483647 h 582"/>
                <a:gd name="T18" fmla="*/ 2147483647 w 324"/>
                <a:gd name="T19" fmla="*/ 2147483647 h 582"/>
                <a:gd name="T20" fmla="*/ 2147483647 w 324"/>
                <a:gd name="T21" fmla="*/ 2147483647 h 582"/>
                <a:gd name="T22" fmla="*/ 2147483647 w 324"/>
                <a:gd name="T23" fmla="*/ 2147483647 h 582"/>
                <a:gd name="T24" fmla="*/ 2147483647 w 324"/>
                <a:gd name="T25" fmla="*/ 2147483647 h 582"/>
                <a:gd name="T26" fmla="*/ 2147483647 w 324"/>
                <a:gd name="T27" fmla="*/ 2147483647 h 582"/>
                <a:gd name="T28" fmla="*/ 2147483647 w 324"/>
                <a:gd name="T29" fmla="*/ 2147483647 h 582"/>
                <a:gd name="T30" fmla="*/ 2147483647 w 324"/>
                <a:gd name="T31" fmla="*/ 2147483647 h 582"/>
                <a:gd name="T32" fmla="*/ 2147483647 w 324"/>
                <a:gd name="T33" fmla="*/ 2147483647 h 582"/>
                <a:gd name="T34" fmla="*/ 2147483647 w 324"/>
                <a:gd name="T35" fmla="*/ 2147483647 h 582"/>
                <a:gd name="T36" fmla="*/ 2147483647 w 324"/>
                <a:gd name="T37" fmla="*/ 2147483647 h 582"/>
                <a:gd name="T38" fmla="*/ 2147483647 w 324"/>
                <a:gd name="T39" fmla="*/ 2147483647 h 582"/>
                <a:gd name="T40" fmla="*/ 2147483647 w 324"/>
                <a:gd name="T41" fmla="*/ 2147483647 h 582"/>
                <a:gd name="T42" fmla="*/ 2147483647 w 324"/>
                <a:gd name="T43" fmla="*/ 2147483647 h 582"/>
                <a:gd name="T44" fmla="*/ 2147483647 w 324"/>
                <a:gd name="T45" fmla="*/ 2147483647 h 582"/>
                <a:gd name="T46" fmla="*/ 2147483647 w 324"/>
                <a:gd name="T47" fmla="*/ 2147483647 h 582"/>
                <a:gd name="T48" fmla="*/ 2147483647 w 324"/>
                <a:gd name="T49" fmla="*/ 2147483647 h 582"/>
                <a:gd name="T50" fmla="*/ 2147483647 w 324"/>
                <a:gd name="T51" fmla="*/ 2147483647 h 582"/>
                <a:gd name="T52" fmla="*/ 2147483647 w 324"/>
                <a:gd name="T53" fmla="*/ 2147483647 h 582"/>
                <a:gd name="T54" fmla="*/ 2147483647 w 324"/>
                <a:gd name="T55" fmla="*/ 2147483647 h 582"/>
                <a:gd name="T56" fmla="*/ 2147483647 w 324"/>
                <a:gd name="T57" fmla="*/ 2147483647 h 582"/>
                <a:gd name="T58" fmla="*/ 2147483647 w 324"/>
                <a:gd name="T59" fmla="*/ 2147483647 h 582"/>
                <a:gd name="T60" fmla="*/ 2147483647 w 324"/>
                <a:gd name="T61" fmla="*/ 2147483647 h 582"/>
                <a:gd name="T62" fmla="*/ 2147483647 w 324"/>
                <a:gd name="T63" fmla="*/ 2147483647 h 582"/>
                <a:gd name="T64" fmla="*/ 2147483647 w 324"/>
                <a:gd name="T65" fmla="*/ 2147483647 h 582"/>
                <a:gd name="T66" fmla="*/ 2147483647 w 324"/>
                <a:gd name="T67" fmla="*/ 2147483647 h 582"/>
                <a:gd name="T68" fmla="*/ 2147483647 w 324"/>
                <a:gd name="T69" fmla="*/ 2147483647 h 582"/>
                <a:gd name="T70" fmla="*/ 2147483647 w 324"/>
                <a:gd name="T71" fmla="*/ 2147483647 h 582"/>
                <a:gd name="T72" fmla="*/ 2147483647 w 324"/>
                <a:gd name="T73" fmla="*/ 2147483647 h 582"/>
                <a:gd name="T74" fmla="*/ 2147483647 w 324"/>
                <a:gd name="T75" fmla="*/ 2147483647 h 582"/>
                <a:gd name="T76" fmla="*/ 2147483647 w 324"/>
                <a:gd name="T77" fmla="*/ 2147483647 h 582"/>
                <a:gd name="T78" fmla="*/ 2147483647 w 324"/>
                <a:gd name="T79" fmla="*/ 2147483647 h 582"/>
                <a:gd name="T80" fmla="*/ 2147483647 w 324"/>
                <a:gd name="T81" fmla="*/ 2147483647 h 582"/>
                <a:gd name="T82" fmla="*/ 2147483647 w 324"/>
                <a:gd name="T83" fmla="*/ 2147483647 h 582"/>
                <a:gd name="T84" fmla="*/ 2147483647 w 324"/>
                <a:gd name="T85" fmla="*/ 2147483647 h 582"/>
                <a:gd name="T86" fmla="*/ 2147483647 w 324"/>
                <a:gd name="T87" fmla="*/ 2147483647 h 582"/>
                <a:gd name="T88" fmla="*/ 2147483647 w 324"/>
                <a:gd name="T89" fmla="*/ 2147483647 h 582"/>
                <a:gd name="T90" fmla="*/ 2147483647 w 324"/>
                <a:gd name="T91" fmla="*/ 2147483647 h 582"/>
                <a:gd name="T92" fmla="*/ 2147483647 w 324"/>
                <a:gd name="T93" fmla="*/ 2147483647 h 582"/>
                <a:gd name="T94" fmla="*/ 2147483647 w 324"/>
                <a:gd name="T95" fmla="*/ 2147483647 h 582"/>
                <a:gd name="T96" fmla="*/ 2147483647 w 324"/>
                <a:gd name="T97" fmla="*/ 2147483647 h 582"/>
                <a:gd name="T98" fmla="*/ 2147483647 w 324"/>
                <a:gd name="T99" fmla="*/ 2147483647 h 582"/>
                <a:gd name="T100" fmla="*/ 2147483647 w 324"/>
                <a:gd name="T101" fmla="*/ 2147483647 h 582"/>
                <a:gd name="T102" fmla="*/ 2147483647 w 324"/>
                <a:gd name="T103" fmla="*/ 2147483647 h 582"/>
                <a:gd name="T104" fmla="*/ 2147483647 w 324"/>
                <a:gd name="T105" fmla="*/ 2147483647 h 582"/>
                <a:gd name="T106" fmla="*/ 2147483647 w 324"/>
                <a:gd name="T107" fmla="*/ 2147483647 h 582"/>
                <a:gd name="T108" fmla="*/ 2147483647 w 324"/>
                <a:gd name="T109" fmla="*/ 2147483647 h 582"/>
                <a:gd name="T110" fmla="*/ 2147483647 w 324"/>
                <a:gd name="T111" fmla="*/ 2147483647 h 582"/>
                <a:gd name="T112" fmla="*/ 2147483647 w 324"/>
                <a:gd name="T113" fmla="*/ 2147483647 h 582"/>
                <a:gd name="T114" fmla="*/ 2147483647 w 324"/>
                <a:gd name="T115" fmla="*/ 2147483647 h 582"/>
                <a:gd name="T116" fmla="*/ 2147483647 w 324"/>
                <a:gd name="T117" fmla="*/ 2147483647 h 582"/>
                <a:gd name="T118" fmla="*/ 2147483647 w 324"/>
                <a:gd name="T119" fmla="*/ 2147483647 h 582"/>
                <a:gd name="T120" fmla="*/ 2147483647 w 324"/>
                <a:gd name="T121" fmla="*/ 2147483647 h 582"/>
                <a:gd name="T122" fmla="*/ 2147483647 w 324"/>
                <a:gd name="T123" fmla="*/ 0 h 582"/>
                <a:gd name="T124" fmla="*/ 2147483647 w 324"/>
                <a:gd name="T125" fmla="*/ 2147483647 h 582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324"/>
                <a:gd name="T190" fmla="*/ 0 h 582"/>
                <a:gd name="T191" fmla="*/ 324 w 324"/>
                <a:gd name="T192" fmla="*/ 582 h 582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324" h="582">
                  <a:moveTo>
                    <a:pt x="90" y="42"/>
                  </a:moveTo>
                  <a:lnTo>
                    <a:pt x="84" y="48"/>
                  </a:lnTo>
                  <a:lnTo>
                    <a:pt x="72" y="48"/>
                  </a:lnTo>
                  <a:lnTo>
                    <a:pt x="60" y="60"/>
                  </a:lnTo>
                  <a:lnTo>
                    <a:pt x="60" y="102"/>
                  </a:lnTo>
                  <a:lnTo>
                    <a:pt x="84" y="102"/>
                  </a:lnTo>
                  <a:lnTo>
                    <a:pt x="84" y="120"/>
                  </a:lnTo>
                  <a:lnTo>
                    <a:pt x="78" y="126"/>
                  </a:lnTo>
                  <a:lnTo>
                    <a:pt x="66" y="132"/>
                  </a:lnTo>
                  <a:lnTo>
                    <a:pt x="54" y="132"/>
                  </a:lnTo>
                  <a:lnTo>
                    <a:pt x="42" y="138"/>
                  </a:lnTo>
                  <a:lnTo>
                    <a:pt x="12" y="138"/>
                  </a:lnTo>
                  <a:lnTo>
                    <a:pt x="12" y="144"/>
                  </a:lnTo>
                  <a:lnTo>
                    <a:pt x="30" y="162"/>
                  </a:lnTo>
                  <a:lnTo>
                    <a:pt x="30" y="180"/>
                  </a:lnTo>
                  <a:lnTo>
                    <a:pt x="18" y="186"/>
                  </a:lnTo>
                  <a:lnTo>
                    <a:pt x="12" y="186"/>
                  </a:lnTo>
                  <a:lnTo>
                    <a:pt x="0" y="192"/>
                  </a:lnTo>
                  <a:lnTo>
                    <a:pt x="0" y="204"/>
                  </a:lnTo>
                  <a:lnTo>
                    <a:pt x="6" y="210"/>
                  </a:lnTo>
                  <a:lnTo>
                    <a:pt x="12" y="222"/>
                  </a:lnTo>
                  <a:lnTo>
                    <a:pt x="48" y="258"/>
                  </a:lnTo>
                  <a:lnTo>
                    <a:pt x="72" y="264"/>
                  </a:lnTo>
                  <a:lnTo>
                    <a:pt x="78" y="252"/>
                  </a:lnTo>
                  <a:lnTo>
                    <a:pt x="90" y="264"/>
                  </a:lnTo>
                  <a:lnTo>
                    <a:pt x="96" y="276"/>
                  </a:lnTo>
                  <a:lnTo>
                    <a:pt x="96" y="294"/>
                  </a:lnTo>
                  <a:lnTo>
                    <a:pt x="90" y="306"/>
                  </a:lnTo>
                  <a:lnTo>
                    <a:pt x="84" y="312"/>
                  </a:lnTo>
                  <a:lnTo>
                    <a:pt x="84" y="318"/>
                  </a:lnTo>
                  <a:lnTo>
                    <a:pt x="90" y="324"/>
                  </a:lnTo>
                  <a:lnTo>
                    <a:pt x="96" y="324"/>
                  </a:lnTo>
                  <a:lnTo>
                    <a:pt x="108" y="318"/>
                  </a:lnTo>
                  <a:lnTo>
                    <a:pt x="114" y="318"/>
                  </a:lnTo>
                  <a:lnTo>
                    <a:pt x="114" y="348"/>
                  </a:lnTo>
                  <a:lnTo>
                    <a:pt x="120" y="354"/>
                  </a:lnTo>
                  <a:lnTo>
                    <a:pt x="126" y="354"/>
                  </a:lnTo>
                  <a:lnTo>
                    <a:pt x="126" y="366"/>
                  </a:lnTo>
                  <a:lnTo>
                    <a:pt x="120" y="378"/>
                  </a:lnTo>
                  <a:lnTo>
                    <a:pt x="108" y="390"/>
                  </a:lnTo>
                  <a:lnTo>
                    <a:pt x="96" y="432"/>
                  </a:lnTo>
                  <a:lnTo>
                    <a:pt x="90" y="444"/>
                  </a:lnTo>
                  <a:lnTo>
                    <a:pt x="90" y="450"/>
                  </a:lnTo>
                  <a:lnTo>
                    <a:pt x="84" y="462"/>
                  </a:lnTo>
                  <a:lnTo>
                    <a:pt x="84" y="468"/>
                  </a:lnTo>
                  <a:lnTo>
                    <a:pt x="90" y="480"/>
                  </a:lnTo>
                  <a:lnTo>
                    <a:pt x="114" y="504"/>
                  </a:lnTo>
                  <a:lnTo>
                    <a:pt x="114" y="534"/>
                  </a:lnTo>
                  <a:lnTo>
                    <a:pt x="144" y="570"/>
                  </a:lnTo>
                  <a:lnTo>
                    <a:pt x="156" y="570"/>
                  </a:lnTo>
                  <a:lnTo>
                    <a:pt x="162" y="582"/>
                  </a:lnTo>
                  <a:lnTo>
                    <a:pt x="198" y="582"/>
                  </a:lnTo>
                  <a:lnTo>
                    <a:pt x="204" y="576"/>
                  </a:lnTo>
                  <a:lnTo>
                    <a:pt x="204" y="564"/>
                  </a:lnTo>
                  <a:lnTo>
                    <a:pt x="216" y="552"/>
                  </a:lnTo>
                  <a:lnTo>
                    <a:pt x="234" y="552"/>
                  </a:lnTo>
                  <a:lnTo>
                    <a:pt x="240" y="540"/>
                  </a:lnTo>
                  <a:lnTo>
                    <a:pt x="270" y="540"/>
                  </a:lnTo>
                  <a:lnTo>
                    <a:pt x="270" y="534"/>
                  </a:lnTo>
                  <a:lnTo>
                    <a:pt x="288" y="516"/>
                  </a:lnTo>
                  <a:lnTo>
                    <a:pt x="300" y="516"/>
                  </a:lnTo>
                  <a:lnTo>
                    <a:pt x="312" y="528"/>
                  </a:lnTo>
                  <a:lnTo>
                    <a:pt x="318" y="528"/>
                  </a:lnTo>
                  <a:lnTo>
                    <a:pt x="324" y="522"/>
                  </a:lnTo>
                  <a:lnTo>
                    <a:pt x="324" y="510"/>
                  </a:lnTo>
                  <a:lnTo>
                    <a:pt x="318" y="504"/>
                  </a:lnTo>
                  <a:lnTo>
                    <a:pt x="312" y="492"/>
                  </a:lnTo>
                  <a:lnTo>
                    <a:pt x="306" y="474"/>
                  </a:lnTo>
                  <a:lnTo>
                    <a:pt x="288" y="456"/>
                  </a:lnTo>
                  <a:lnTo>
                    <a:pt x="282" y="444"/>
                  </a:lnTo>
                  <a:lnTo>
                    <a:pt x="282" y="420"/>
                  </a:lnTo>
                  <a:lnTo>
                    <a:pt x="288" y="414"/>
                  </a:lnTo>
                  <a:lnTo>
                    <a:pt x="288" y="396"/>
                  </a:lnTo>
                  <a:lnTo>
                    <a:pt x="276" y="408"/>
                  </a:lnTo>
                  <a:lnTo>
                    <a:pt x="276" y="414"/>
                  </a:lnTo>
                  <a:lnTo>
                    <a:pt x="264" y="414"/>
                  </a:lnTo>
                  <a:lnTo>
                    <a:pt x="258" y="402"/>
                  </a:lnTo>
                  <a:lnTo>
                    <a:pt x="252" y="396"/>
                  </a:lnTo>
                  <a:lnTo>
                    <a:pt x="246" y="384"/>
                  </a:lnTo>
                  <a:lnTo>
                    <a:pt x="246" y="372"/>
                  </a:lnTo>
                  <a:lnTo>
                    <a:pt x="240" y="372"/>
                  </a:lnTo>
                  <a:lnTo>
                    <a:pt x="240" y="366"/>
                  </a:lnTo>
                  <a:lnTo>
                    <a:pt x="234" y="360"/>
                  </a:lnTo>
                  <a:lnTo>
                    <a:pt x="234" y="348"/>
                  </a:lnTo>
                  <a:lnTo>
                    <a:pt x="240" y="336"/>
                  </a:lnTo>
                  <a:lnTo>
                    <a:pt x="246" y="330"/>
                  </a:lnTo>
                  <a:lnTo>
                    <a:pt x="246" y="288"/>
                  </a:lnTo>
                  <a:lnTo>
                    <a:pt x="252" y="282"/>
                  </a:lnTo>
                  <a:lnTo>
                    <a:pt x="264" y="276"/>
                  </a:lnTo>
                  <a:lnTo>
                    <a:pt x="294" y="276"/>
                  </a:lnTo>
                  <a:lnTo>
                    <a:pt x="300" y="270"/>
                  </a:lnTo>
                  <a:lnTo>
                    <a:pt x="300" y="258"/>
                  </a:lnTo>
                  <a:lnTo>
                    <a:pt x="288" y="246"/>
                  </a:lnTo>
                  <a:lnTo>
                    <a:pt x="288" y="234"/>
                  </a:lnTo>
                  <a:lnTo>
                    <a:pt x="294" y="222"/>
                  </a:lnTo>
                  <a:lnTo>
                    <a:pt x="300" y="216"/>
                  </a:lnTo>
                  <a:lnTo>
                    <a:pt x="306" y="204"/>
                  </a:lnTo>
                  <a:lnTo>
                    <a:pt x="306" y="192"/>
                  </a:lnTo>
                  <a:lnTo>
                    <a:pt x="300" y="180"/>
                  </a:lnTo>
                  <a:lnTo>
                    <a:pt x="294" y="174"/>
                  </a:lnTo>
                  <a:lnTo>
                    <a:pt x="276" y="174"/>
                  </a:lnTo>
                  <a:lnTo>
                    <a:pt x="270" y="180"/>
                  </a:lnTo>
                  <a:lnTo>
                    <a:pt x="270" y="156"/>
                  </a:lnTo>
                  <a:lnTo>
                    <a:pt x="258" y="150"/>
                  </a:lnTo>
                  <a:lnTo>
                    <a:pt x="252" y="138"/>
                  </a:lnTo>
                  <a:lnTo>
                    <a:pt x="234" y="132"/>
                  </a:lnTo>
                  <a:lnTo>
                    <a:pt x="216" y="132"/>
                  </a:lnTo>
                  <a:lnTo>
                    <a:pt x="204" y="138"/>
                  </a:lnTo>
                  <a:lnTo>
                    <a:pt x="198" y="150"/>
                  </a:lnTo>
                  <a:lnTo>
                    <a:pt x="198" y="156"/>
                  </a:lnTo>
                  <a:lnTo>
                    <a:pt x="192" y="162"/>
                  </a:lnTo>
                  <a:lnTo>
                    <a:pt x="192" y="168"/>
                  </a:lnTo>
                  <a:lnTo>
                    <a:pt x="192" y="162"/>
                  </a:lnTo>
                  <a:lnTo>
                    <a:pt x="198" y="156"/>
                  </a:lnTo>
                  <a:lnTo>
                    <a:pt x="198" y="144"/>
                  </a:lnTo>
                  <a:lnTo>
                    <a:pt x="204" y="132"/>
                  </a:lnTo>
                  <a:lnTo>
                    <a:pt x="204" y="114"/>
                  </a:lnTo>
                  <a:lnTo>
                    <a:pt x="210" y="102"/>
                  </a:lnTo>
                  <a:lnTo>
                    <a:pt x="210" y="78"/>
                  </a:lnTo>
                  <a:lnTo>
                    <a:pt x="192" y="42"/>
                  </a:lnTo>
                  <a:lnTo>
                    <a:pt x="180" y="30"/>
                  </a:lnTo>
                  <a:lnTo>
                    <a:pt x="132" y="6"/>
                  </a:lnTo>
                  <a:lnTo>
                    <a:pt x="126" y="0"/>
                  </a:lnTo>
                  <a:lnTo>
                    <a:pt x="120" y="0"/>
                  </a:lnTo>
                  <a:lnTo>
                    <a:pt x="102" y="36"/>
                  </a:lnTo>
                  <a:lnTo>
                    <a:pt x="96" y="42"/>
                  </a:lnTo>
                  <a:lnTo>
                    <a:pt x="90" y="42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endParaRPr>
            </a:p>
          </p:txBody>
        </p:sp>
        <p:sp>
          <p:nvSpPr>
            <p:cNvPr id="128" name="Guinea-Bissau" descr="© INSCALE GmbH, 05.05.2010&#10;http://www.presentationload.com/"/>
            <p:cNvSpPr>
              <a:spLocks/>
            </p:cNvSpPr>
            <p:nvPr/>
          </p:nvSpPr>
          <p:spPr bwMode="gray">
            <a:xfrm>
              <a:off x="4094586" y="3985350"/>
              <a:ext cx="60153" cy="47766"/>
            </a:xfrm>
            <a:custGeom>
              <a:avLst/>
              <a:gdLst>
                <a:gd name="T0" fmla="*/ 2147483647 w 186"/>
                <a:gd name="T1" fmla="*/ 2147483647 h 156"/>
                <a:gd name="T2" fmla="*/ 2147483647 w 186"/>
                <a:gd name="T3" fmla="*/ 2147483647 h 156"/>
                <a:gd name="T4" fmla="*/ 2147483647 w 186"/>
                <a:gd name="T5" fmla="*/ 2147483647 h 156"/>
                <a:gd name="T6" fmla="*/ 2147483647 w 186"/>
                <a:gd name="T7" fmla="*/ 2147483647 h 156"/>
                <a:gd name="T8" fmla="*/ 2147483647 w 186"/>
                <a:gd name="T9" fmla="*/ 2147483647 h 156"/>
                <a:gd name="T10" fmla="*/ 2147483647 w 186"/>
                <a:gd name="T11" fmla="*/ 2147483647 h 156"/>
                <a:gd name="T12" fmla="*/ 2147483647 w 186"/>
                <a:gd name="T13" fmla="*/ 2147483647 h 156"/>
                <a:gd name="T14" fmla="*/ 2147483647 w 186"/>
                <a:gd name="T15" fmla="*/ 2147483647 h 156"/>
                <a:gd name="T16" fmla="*/ 2147483647 w 186"/>
                <a:gd name="T17" fmla="*/ 2147483647 h 156"/>
                <a:gd name="T18" fmla="*/ 2147483647 w 186"/>
                <a:gd name="T19" fmla="*/ 2147483647 h 156"/>
                <a:gd name="T20" fmla="*/ 2147483647 w 186"/>
                <a:gd name="T21" fmla="*/ 2147483647 h 156"/>
                <a:gd name="T22" fmla="*/ 2147483647 w 186"/>
                <a:gd name="T23" fmla="*/ 2147483647 h 156"/>
                <a:gd name="T24" fmla="*/ 2147483647 w 186"/>
                <a:gd name="T25" fmla="*/ 2147483647 h 156"/>
                <a:gd name="T26" fmla="*/ 2147483647 w 186"/>
                <a:gd name="T27" fmla="*/ 2147483647 h 156"/>
                <a:gd name="T28" fmla="*/ 2147483647 w 186"/>
                <a:gd name="T29" fmla="*/ 0 h 156"/>
                <a:gd name="T30" fmla="*/ 2147483647 w 186"/>
                <a:gd name="T31" fmla="*/ 2147483647 h 156"/>
                <a:gd name="T32" fmla="*/ 2147483647 w 186"/>
                <a:gd name="T33" fmla="*/ 2147483647 h 156"/>
                <a:gd name="T34" fmla="*/ 2147483647 w 186"/>
                <a:gd name="T35" fmla="*/ 2147483647 h 156"/>
                <a:gd name="T36" fmla="*/ 0 w 186"/>
                <a:gd name="T37" fmla="*/ 2147483647 h 156"/>
                <a:gd name="T38" fmla="*/ 2147483647 w 186"/>
                <a:gd name="T39" fmla="*/ 2147483647 h 156"/>
                <a:gd name="T40" fmla="*/ 2147483647 w 186"/>
                <a:gd name="T41" fmla="*/ 2147483647 h 156"/>
                <a:gd name="T42" fmla="*/ 2147483647 w 186"/>
                <a:gd name="T43" fmla="*/ 2147483647 h 156"/>
                <a:gd name="T44" fmla="*/ 2147483647 w 186"/>
                <a:gd name="T45" fmla="*/ 2147483647 h 156"/>
                <a:gd name="T46" fmla="*/ 2147483647 w 186"/>
                <a:gd name="T47" fmla="*/ 2147483647 h 156"/>
                <a:gd name="T48" fmla="*/ 2147483647 w 186"/>
                <a:gd name="T49" fmla="*/ 2147483647 h 156"/>
                <a:gd name="T50" fmla="*/ 2147483647 w 186"/>
                <a:gd name="T51" fmla="*/ 2147483647 h 156"/>
                <a:gd name="T52" fmla="*/ 2147483647 w 186"/>
                <a:gd name="T53" fmla="*/ 2147483647 h 156"/>
                <a:gd name="T54" fmla="*/ 2147483647 w 186"/>
                <a:gd name="T55" fmla="*/ 2147483647 h 156"/>
                <a:gd name="T56" fmla="*/ 2147483647 w 186"/>
                <a:gd name="T57" fmla="*/ 2147483647 h 156"/>
                <a:gd name="T58" fmla="*/ 2147483647 w 186"/>
                <a:gd name="T59" fmla="*/ 2147483647 h 156"/>
                <a:gd name="T60" fmla="*/ 2147483647 w 186"/>
                <a:gd name="T61" fmla="*/ 2147483647 h 156"/>
                <a:gd name="T62" fmla="*/ 2147483647 w 186"/>
                <a:gd name="T63" fmla="*/ 2147483647 h 156"/>
                <a:gd name="T64" fmla="*/ 2147483647 w 186"/>
                <a:gd name="T65" fmla="*/ 2147483647 h 156"/>
                <a:gd name="T66" fmla="*/ 2147483647 w 186"/>
                <a:gd name="T67" fmla="*/ 2147483647 h 156"/>
                <a:gd name="T68" fmla="*/ 2147483647 w 186"/>
                <a:gd name="T69" fmla="*/ 2147483647 h 156"/>
                <a:gd name="T70" fmla="*/ 2147483647 w 186"/>
                <a:gd name="T71" fmla="*/ 2147483647 h 156"/>
                <a:gd name="T72" fmla="*/ 2147483647 w 186"/>
                <a:gd name="T73" fmla="*/ 2147483647 h 15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186"/>
                <a:gd name="T112" fmla="*/ 0 h 156"/>
                <a:gd name="T113" fmla="*/ 186 w 186"/>
                <a:gd name="T114" fmla="*/ 156 h 15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186" h="156">
                  <a:moveTo>
                    <a:pt x="126" y="102"/>
                  </a:moveTo>
                  <a:lnTo>
                    <a:pt x="132" y="96"/>
                  </a:lnTo>
                  <a:lnTo>
                    <a:pt x="144" y="90"/>
                  </a:lnTo>
                  <a:lnTo>
                    <a:pt x="174" y="90"/>
                  </a:lnTo>
                  <a:lnTo>
                    <a:pt x="180" y="84"/>
                  </a:lnTo>
                  <a:lnTo>
                    <a:pt x="186" y="72"/>
                  </a:lnTo>
                  <a:lnTo>
                    <a:pt x="186" y="66"/>
                  </a:lnTo>
                  <a:lnTo>
                    <a:pt x="180" y="60"/>
                  </a:lnTo>
                  <a:lnTo>
                    <a:pt x="168" y="54"/>
                  </a:lnTo>
                  <a:lnTo>
                    <a:pt x="162" y="48"/>
                  </a:lnTo>
                  <a:lnTo>
                    <a:pt x="162" y="36"/>
                  </a:lnTo>
                  <a:lnTo>
                    <a:pt x="168" y="30"/>
                  </a:lnTo>
                  <a:lnTo>
                    <a:pt x="186" y="30"/>
                  </a:lnTo>
                  <a:lnTo>
                    <a:pt x="186" y="6"/>
                  </a:lnTo>
                  <a:lnTo>
                    <a:pt x="84" y="0"/>
                  </a:lnTo>
                  <a:lnTo>
                    <a:pt x="54" y="24"/>
                  </a:lnTo>
                  <a:lnTo>
                    <a:pt x="18" y="24"/>
                  </a:lnTo>
                  <a:lnTo>
                    <a:pt x="6" y="36"/>
                  </a:lnTo>
                  <a:lnTo>
                    <a:pt x="0" y="72"/>
                  </a:lnTo>
                  <a:lnTo>
                    <a:pt x="6" y="78"/>
                  </a:lnTo>
                  <a:lnTo>
                    <a:pt x="18" y="78"/>
                  </a:lnTo>
                  <a:lnTo>
                    <a:pt x="42" y="66"/>
                  </a:lnTo>
                  <a:lnTo>
                    <a:pt x="66" y="66"/>
                  </a:lnTo>
                  <a:lnTo>
                    <a:pt x="90" y="60"/>
                  </a:lnTo>
                  <a:lnTo>
                    <a:pt x="90" y="84"/>
                  </a:lnTo>
                  <a:lnTo>
                    <a:pt x="78" y="78"/>
                  </a:lnTo>
                  <a:lnTo>
                    <a:pt x="72" y="78"/>
                  </a:lnTo>
                  <a:lnTo>
                    <a:pt x="66" y="72"/>
                  </a:lnTo>
                  <a:lnTo>
                    <a:pt x="54" y="72"/>
                  </a:lnTo>
                  <a:lnTo>
                    <a:pt x="54" y="96"/>
                  </a:lnTo>
                  <a:lnTo>
                    <a:pt x="60" y="102"/>
                  </a:lnTo>
                  <a:lnTo>
                    <a:pt x="90" y="96"/>
                  </a:lnTo>
                  <a:lnTo>
                    <a:pt x="54" y="114"/>
                  </a:lnTo>
                  <a:lnTo>
                    <a:pt x="84" y="156"/>
                  </a:lnTo>
                  <a:lnTo>
                    <a:pt x="90" y="132"/>
                  </a:lnTo>
                  <a:lnTo>
                    <a:pt x="108" y="102"/>
                  </a:lnTo>
                  <a:lnTo>
                    <a:pt x="126" y="102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endParaRPr>
            </a:p>
          </p:txBody>
        </p:sp>
        <p:sp>
          <p:nvSpPr>
            <p:cNvPr id="129" name="Guinea" descr="© INSCALE GmbH, 05.05.2010&#10;http://www.presentationload.com/"/>
            <p:cNvSpPr>
              <a:spLocks/>
            </p:cNvSpPr>
            <p:nvPr/>
          </p:nvSpPr>
          <p:spPr bwMode="gray">
            <a:xfrm>
              <a:off x="4124022" y="3987799"/>
              <a:ext cx="168939" cy="137176"/>
            </a:xfrm>
            <a:custGeom>
              <a:avLst/>
              <a:gdLst>
                <a:gd name="T0" fmla="*/ 2147483647 w 522"/>
                <a:gd name="T1" fmla="*/ 2147483647 h 444"/>
                <a:gd name="T2" fmla="*/ 2147483647 w 522"/>
                <a:gd name="T3" fmla="*/ 2147483647 h 444"/>
                <a:gd name="T4" fmla="*/ 2147483647 w 522"/>
                <a:gd name="T5" fmla="*/ 2147483647 h 444"/>
                <a:gd name="T6" fmla="*/ 2147483647 w 522"/>
                <a:gd name="T7" fmla="*/ 2147483647 h 444"/>
                <a:gd name="T8" fmla="*/ 2147483647 w 522"/>
                <a:gd name="T9" fmla="*/ 2147483647 h 444"/>
                <a:gd name="T10" fmla="*/ 2147483647 w 522"/>
                <a:gd name="T11" fmla="*/ 2147483647 h 444"/>
                <a:gd name="T12" fmla="*/ 2147483647 w 522"/>
                <a:gd name="T13" fmla="*/ 2147483647 h 444"/>
                <a:gd name="T14" fmla="*/ 2147483647 w 522"/>
                <a:gd name="T15" fmla="*/ 2147483647 h 444"/>
                <a:gd name="T16" fmla="*/ 2147483647 w 522"/>
                <a:gd name="T17" fmla="*/ 2147483647 h 444"/>
                <a:gd name="T18" fmla="*/ 2147483647 w 522"/>
                <a:gd name="T19" fmla="*/ 2147483647 h 444"/>
                <a:gd name="T20" fmla="*/ 2147483647 w 522"/>
                <a:gd name="T21" fmla="*/ 2147483647 h 444"/>
                <a:gd name="T22" fmla="*/ 2147483647 w 522"/>
                <a:gd name="T23" fmla="*/ 2147483647 h 444"/>
                <a:gd name="T24" fmla="*/ 2147483647 w 522"/>
                <a:gd name="T25" fmla="*/ 2147483647 h 444"/>
                <a:gd name="T26" fmla="*/ 2147483647 w 522"/>
                <a:gd name="T27" fmla="*/ 2147483647 h 444"/>
                <a:gd name="T28" fmla="*/ 2147483647 w 522"/>
                <a:gd name="T29" fmla="*/ 2147483647 h 444"/>
                <a:gd name="T30" fmla="*/ 2147483647 w 522"/>
                <a:gd name="T31" fmla="*/ 2147483647 h 444"/>
                <a:gd name="T32" fmla="*/ 2147483647 w 522"/>
                <a:gd name="T33" fmla="*/ 2147483647 h 444"/>
                <a:gd name="T34" fmla="*/ 2147483647 w 522"/>
                <a:gd name="T35" fmla="*/ 2147483647 h 444"/>
                <a:gd name="T36" fmla="*/ 2147483647 w 522"/>
                <a:gd name="T37" fmla="*/ 2147483647 h 444"/>
                <a:gd name="T38" fmla="*/ 2147483647 w 522"/>
                <a:gd name="T39" fmla="*/ 2147483647 h 444"/>
                <a:gd name="T40" fmla="*/ 2147483647 w 522"/>
                <a:gd name="T41" fmla="*/ 2147483647 h 444"/>
                <a:gd name="T42" fmla="*/ 2147483647 w 522"/>
                <a:gd name="T43" fmla="*/ 2147483647 h 444"/>
                <a:gd name="T44" fmla="*/ 2147483647 w 522"/>
                <a:gd name="T45" fmla="*/ 2147483647 h 444"/>
                <a:gd name="T46" fmla="*/ 2147483647 w 522"/>
                <a:gd name="T47" fmla="*/ 2147483647 h 444"/>
                <a:gd name="T48" fmla="*/ 2147483647 w 522"/>
                <a:gd name="T49" fmla="*/ 2147483647 h 444"/>
                <a:gd name="T50" fmla="*/ 2147483647 w 522"/>
                <a:gd name="T51" fmla="*/ 2147483647 h 444"/>
                <a:gd name="T52" fmla="*/ 2147483647 w 522"/>
                <a:gd name="T53" fmla="*/ 2147483647 h 444"/>
                <a:gd name="T54" fmla="*/ 2147483647 w 522"/>
                <a:gd name="T55" fmla="*/ 2147483647 h 444"/>
                <a:gd name="T56" fmla="*/ 2147483647 w 522"/>
                <a:gd name="T57" fmla="*/ 2147483647 h 444"/>
                <a:gd name="T58" fmla="*/ 2147483647 w 522"/>
                <a:gd name="T59" fmla="*/ 2147483647 h 444"/>
                <a:gd name="T60" fmla="*/ 2147483647 w 522"/>
                <a:gd name="T61" fmla="*/ 2147483647 h 444"/>
                <a:gd name="T62" fmla="*/ 2147483647 w 522"/>
                <a:gd name="T63" fmla="*/ 2147483647 h 444"/>
                <a:gd name="T64" fmla="*/ 2147483647 w 522"/>
                <a:gd name="T65" fmla="*/ 2147483647 h 444"/>
                <a:gd name="T66" fmla="*/ 2147483647 w 522"/>
                <a:gd name="T67" fmla="*/ 2147483647 h 444"/>
                <a:gd name="T68" fmla="*/ 2147483647 w 522"/>
                <a:gd name="T69" fmla="*/ 2147483647 h 444"/>
                <a:gd name="T70" fmla="*/ 2147483647 w 522"/>
                <a:gd name="T71" fmla="*/ 2147483647 h 444"/>
                <a:gd name="T72" fmla="*/ 2147483647 w 522"/>
                <a:gd name="T73" fmla="*/ 2147483647 h 444"/>
                <a:gd name="T74" fmla="*/ 2147483647 w 522"/>
                <a:gd name="T75" fmla="*/ 2147483647 h 444"/>
                <a:gd name="T76" fmla="*/ 2147483647 w 522"/>
                <a:gd name="T77" fmla="*/ 2147483647 h 444"/>
                <a:gd name="T78" fmla="*/ 2147483647 w 522"/>
                <a:gd name="T79" fmla="*/ 2147483647 h 444"/>
                <a:gd name="T80" fmla="*/ 2147483647 w 522"/>
                <a:gd name="T81" fmla="*/ 2147483647 h 444"/>
                <a:gd name="T82" fmla="*/ 2147483647 w 522"/>
                <a:gd name="T83" fmla="*/ 2147483647 h 444"/>
                <a:gd name="T84" fmla="*/ 2147483647 w 522"/>
                <a:gd name="T85" fmla="*/ 2147483647 h 444"/>
                <a:gd name="T86" fmla="*/ 2147483647 w 522"/>
                <a:gd name="T87" fmla="*/ 2147483647 h 444"/>
                <a:gd name="T88" fmla="*/ 2147483647 w 522"/>
                <a:gd name="T89" fmla="*/ 2147483647 h 444"/>
                <a:gd name="T90" fmla="*/ 2147483647 w 522"/>
                <a:gd name="T91" fmla="*/ 2147483647 h 444"/>
                <a:gd name="T92" fmla="*/ 2147483647 w 522"/>
                <a:gd name="T93" fmla="*/ 2147483647 h 444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522"/>
                <a:gd name="T142" fmla="*/ 0 h 444"/>
                <a:gd name="T143" fmla="*/ 522 w 522"/>
                <a:gd name="T144" fmla="*/ 444 h 444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522" h="444">
                  <a:moveTo>
                    <a:pt x="96" y="0"/>
                  </a:moveTo>
                  <a:lnTo>
                    <a:pt x="96" y="24"/>
                  </a:lnTo>
                  <a:lnTo>
                    <a:pt x="78" y="24"/>
                  </a:lnTo>
                  <a:lnTo>
                    <a:pt x="72" y="30"/>
                  </a:lnTo>
                  <a:lnTo>
                    <a:pt x="72" y="42"/>
                  </a:lnTo>
                  <a:lnTo>
                    <a:pt x="78" y="48"/>
                  </a:lnTo>
                  <a:lnTo>
                    <a:pt x="90" y="54"/>
                  </a:lnTo>
                  <a:lnTo>
                    <a:pt x="96" y="60"/>
                  </a:lnTo>
                  <a:lnTo>
                    <a:pt x="96" y="66"/>
                  </a:lnTo>
                  <a:lnTo>
                    <a:pt x="90" y="78"/>
                  </a:lnTo>
                  <a:lnTo>
                    <a:pt x="84" y="84"/>
                  </a:lnTo>
                  <a:lnTo>
                    <a:pt x="54" y="84"/>
                  </a:lnTo>
                  <a:lnTo>
                    <a:pt x="42" y="90"/>
                  </a:lnTo>
                  <a:lnTo>
                    <a:pt x="36" y="96"/>
                  </a:lnTo>
                  <a:lnTo>
                    <a:pt x="18" y="96"/>
                  </a:lnTo>
                  <a:lnTo>
                    <a:pt x="0" y="126"/>
                  </a:lnTo>
                  <a:lnTo>
                    <a:pt x="0" y="132"/>
                  </a:lnTo>
                  <a:lnTo>
                    <a:pt x="18" y="150"/>
                  </a:lnTo>
                  <a:lnTo>
                    <a:pt x="30" y="150"/>
                  </a:lnTo>
                  <a:lnTo>
                    <a:pt x="30" y="162"/>
                  </a:lnTo>
                  <a:lnTo>
                    <a:pt x="24" y="168"/>
                  </a:lnTo>
                  <a:lnTo>
                    <a:pt x="30" y="180"/>
                  </a:lnTo>
                  <a:lnTo>
                    <a:pt x="30" y="192"/>
                  </a:lnTo>
                  <a:lnTo>
                    <a:pt x="54" y="204"/>
                  </a:lnTo>
                  <a:lnTo>
                    <a:pt x="72" y="204"/>
                  </a:lnTo>
                  <a:lnTo>
                    <a:pt x="72" y="228"/>
                  </a:lnTo>
                  <a:lnTo>
                    <a:pt x="84" y="228"/>
                  </a:lnTo>
                  <a:lnTo>
                    <a:pt x="90" y="222"/>
                  </a:lnTo>
                  <a:lnTo>
                    <a:pt x="90" y="234"/>
                  </a:lnTo>
                  <a:lnTo>
                    <a:pt x="96" y="246"/>
                  </a:lnTo>
                  <a:lnTo>
                    <a:pt x="96" y="258"/>
                  </a:lnTo>
                  <a:lnTo>
                    <a:pt x="114" y="276"/>
                  </a:lnTo>
                  <a:lnTo>
                    <a:pt x="126" y="282"/>
                  </a:lnTo>
                  <a:lnTo>
                    <a:pt x="132" y="288"/>
                  </a:lnTo>
                  <a:lnTo>
                    <a:pt x="138" y="282"/>
                  </a:lnTo>
                  <a:lnTo>
                    <a:pt x="150" y="276"/>
                  </a:lnTo>
                  <a:lnTo>
                    <a:pt x="156" y="264"/>
                  </a:lnTo>
                  <a:lnTo>
                    <a:pt x="168" y="252"/>
                  </a:lnTo>
                  <a:lnTo>
                    <a:pt x="174" y="240"/>
                  </a:lnTo>
                  <a:lnTo>
                    <a:pt x="180" y="234"/>
                  </a:lnTo>
                  <a:lnTo>
                    <a:pt x="180" y="228"/>
                  </a:lnTo>
                  <a:lnTo>
                    <a:pt x="216" y="228"/>
                  </a:lnTo>
                  <a:lnTo>
                    <a:pt x="222" y="210"/>
                  </a:lnTo>
                  <a:lnTo>
                    <a:pt x="258" y="210"/>
                  </a:lnTo>
                  <a:lnTo>
                    <a:pt x="300" y="270"/>
                  </a:lnTo>
                  <a:lnTo>
                    <a:pt x="300" y="288"/>
                  </a:lnTo>
                  <a:lnTo>
                    <a:pt x="312" y="300"/>
                  </a:lnTo>
                  <a:lnTo>
                    <a:pt x="312" y="318"/>
                  </a:lnTo>
                  <a:lnTo>
                    <a:pt x="306" y="330"/>
                  </a:lnTo>
                  <a:lnTo>
                    <a:pt x="300" y="336"/>
                  </a:lnTo>
                  <a:lnTo>
                    <a:pt x="294" y="354"/>
                  </a:lnTo>
                  <a:lnTo>
                    <a:pt x="324" y="342"/>
                  </a:lnTo>
                  <a:lnTo>
                    <a:pt x="348" y="348"/>
                  </a:lnTo>
                  <a:lnTo>
                    <a:pt x="348" y="336"/>
                  </a:lnTo>
                  <a:lnTo>
                    <a:pt x="354" y="330"/>
                  </a:lnTo>
                  <a:lnTo>
                    <a:pt x="360" y="330"/>
                  </a:lnTo>
                  <a:lnTo>
                    <a:pt x="372" y="336"/>
                  </a:lnTo>
                  <a:lnTo>
                    <a:pt x="384" y="348"/>
                  </a:lnTo>
                  <a:lnTo>
                    <a:pt x="390" y="366"/>
                  </a:lnTo>
                  <a:lnTo>
                    <a:pt x="390" y="426"/>
                  </a:lnTo>
                  <a:lnTo>
                    <a:pt x="402" y="426"/>
                  </a:lnTo>
                  <a:lnTo>
                    <a:pt x="402" y="432"/>
                  </a:lnTo>
                  <a:lnTo>
                    <a:pt x="414" y="444"/>
                  </a:lnTo>
                  <a:lnTo>
                    <a:pt x="420" y="444"/>
                  </a:lnTo>
                  <a:lnTo>
                    <a:pt x="432" y="432"/>
                  </a:lnTo>
                  <a:lnTo>
                    <a:pt x="432" y="420"/>
                  </a:lnTo>
                  <a:lnTo>
                    <a:pt x="438" y="408"/>
                  </a:lnTo>
                  <a:lnTo>
                    <a:pt x="444" y="402"/>
                  </a:lnTo>
                  <a:lnTo>
                    <a:pt x="456" y="402"/>
                  </a:lnTo>
                  <a:lnTo>
                    <a:pt x="468" y="408"/>
                  </a:lnTo>
                  <a:lnTo>
                    <a:pt x="474" y="414"/>
                  </a:lnTo>
                  <a:lnTo>
                    <a:pt x="480" y="414"/>
                  </a:lnTo>
                  <a:lnTo>
                    <a:pt x="486" y="408"/>
                  </a:lnTo>
                  <a:lnTo>
                    <a:pt x="486" y="390"/>
                  </a:lnTo>
                  <a:lnTo>
                    <a:pt x="480" y="384"/>
                  </a:lnTo>
                  <a:lnTo>
                    <a:pt x="480" y="378"/>
                  </a:lnTo>
                  <a:lnTo>
                    <a:pt x="498" y="378"/>
                  </a:lnTo>
                  <a:lnTo>
                    <a:pt x="492" y="366"/>
                  </a:lnTo>
                  <a:lnTo>
                    <a:pt x="480" y="360"/>
                  </a:lnTo>
                  <a:lnTo>
                    <a:pt x="474" y="348"/>
                  </a:lnTo>
                  <a:lnTo>
                    <a:pt x="474" y="336"/>
                  </a:lnTo>
                  <a:lnTo>
                    <a:pt x="492" y="336"/>
                  </a:lnTo>
                  <a:lnTo>
                    <a:pt x="498" y="342"/>
                  </a:lnTo>
                  <a:lnTo>
                    <a:pt x="510" y="342"/>
                  </a:lnTo>
                  <a:lnTo>
                    <a:pt x="516" y="348"/>
                  </a:lnTo>
                  <a:lnTo>
                    <a:pt x="516" y="342"/>
                  </a:lnTo>
                  <a:lnTo>
                    <a:pt x="522" y="336"/>
                  </a:lnTo>
                  <a:lnTo>
                    <a:pt x="522" y="324"/>
                  </a:lnTo>
                  <a:lnTo>
                    <a:pt x="516" y="324"/>
                  </a:lnTo>
                  <a:lnTo>
                    <a:pt x="504" y="318"/>
                  </a:lnTo>
                  <a:lnTo>
                    <a:pt x="498" y="318"/>
                  </a:lnTo>
                  <a:lnTo>
                    <a:pt x="498" y="306"/>
                  </a:lnTo>
                  <a:lnTo>
                    <a:pt x="504" y="294"/>
                  </a:lnTo>
                  <a:lnTo>
                    <a:pt x="510" y="288"/>
                  </a:lnTo>
                  <a:lnTo>
                    <a:pt x="492" y="282"/>
                  </a:lnTo>
                  <a:lnTo>
                    <a:pt x="504" y="264"/>
                  </a:lnTo>
                  <a:lnTo>
                    <a:pt x="486" y="258"/>
                  </a:lnTo>
                  <a:lnTo>
                    <a:pt x="480" y="222"/>
                  </a:lnTo>
                  <a:lnTo>
                    <a:pt x="498" y="198"/>
                  </a:lnTo>
                  <a:lnTo>
                    <a:pt x="468" y="168"/>
                  </a:lnTo>
                  <a:lnTo>
                    <a:pt x="468" y="132"/>
                  </a:lnTo>
                  <a:lnTo>
                    <a:pt x="444" y="132"/>
                  </a:lnTo>
                  <a:lnTo>
                    <a:pt x="468" y="96"/>
                  </a:lnTo>
                  <a:lnTo>
                    <a:pt x="432" y="78"/>
                  </a:lnTo>
                  <a:lnTo>
                    <a:pt x="444" y="48"/>
                  </a:lnTo>
                  <a:lnTo>
                    <a:pt x="426" y="36"/>
                  </a:lnTo>
                  <a:lnTo>
                    <a:pt x="426" y="18"/>
                  </a:lnTo>
                  <a:lnTo>
                    <a:pt x="414" y="12"/>
                  </a:lnTo>
                  <a:lnTo>
                    <a:pt x="402" y="12"/>
                  </a:lnTo>
                  <a:lnTo>
                    <a:pt x="396" y="18"/>
                  </a:lnTo>
                  <a:lnTo>
                    <a:pt x="396" y="36"/>
                  </a:lnTo>
                  <a:lnTo>
                    <a:pt x="378" y="54"/>
                  </a:lnTo>
                  <a:lnTo>
                    <a:pt x="366" y="48"/>
                  </a:lnTo>
                  <a:lnTo>
                    <a:pt x="360" y="42"/>
                  </a:lnTo>
                  <a:lnTo>
                    <a:pt x="348" y="36"/>
                  </a:lnTo>
                  <a:lnTo>
                    <a:pt x="342" y="36"/>
                  </a:lnTo>
                  <a:lnTo>
                    <a:pt x="336" y="30"/>
                  </a:lnTo>
                  <a:lnTo>
                    <a:pt x="330" y="30"/>
                  </a:lnTo>
                  <a:lnTo>
                    <a:pt x="324" y="42"/>
                  </a:lnTo>
                  <a:lnTo>
                    <a:pt x="312" y="54"/>
                  </a:lnTo>
                  <a:lnTo>
                    <a:pt x="306" y="66"/>
                  </a:lnTo>
                  <a:lnTo>
                    <a:pt x="306" y="54"/>
                  </a:lnTo>
                  <a:lnTo>
                    <a:pt x="300" y="42"/>
                  </a:lnTo>
                  <a:lnTo>
                    <a:pt x="288" y="30"/>
                  </a:lnTo>
                  <a:lnTo>
                    <a:pt x="276" y="42"/>
                  </a:lnTo>
                  <a:lnTo>
                    <a:pt x="270" y="54"/>
                  </a:lnTo>
                  <a:lnTo>
                    <a:pt x="264" y="60"/>
                  </a:lnTo>
                  <a:lnTo>
                    <a:pt x="258" y="54"/>
                  </a:lnTo>
                  <a:lnTo>
                    <a:pt x="258" y="48"/>
                  </a:lnTo>
                  <a:lnTo>
                    <a:pt x="252" y="36"/>
                  </a:lnTo>
                  <a:lnTo>
                    <a:pt x="252" y="24"/>
                  </a:lnTo>
                  <a:lnTo>
                    <a:pt x="210" y="24"/>
                  </a:lnTo>
                  <a:lnTo>
                    <a:pt x="204" y="30"/>
                  </a:lnTo>
                  <a:lnTo>
                    <a:pt x="192" y="36"/>
                  </a:lnTo>
                  <a:lnTo>
                    <a:pt x="180" y="36"/>
                  </a:lnTo>
                  <a:lnTo>
                    <a:pt x="174" y="30"/>
                  </a:lnTo>
                  <a:lnTo>
                    <a:pt x="168" y="18"/>
                  </a:lnTo>
                  <a:lnTo>
                    <a:pt x="162" y="12"/>
                  </a:lnTo>
                  <a:lnTo>
                    <a:pt x="156" y="18"/>
                  </a:lnTo>
                  <a:lnTo>
                    <a:pt x="138" y="18"/>
                  </a:lnTo>
                  <a:lnTo>
                    <a:pt x="132" y="6"/>
                  </a:lnTo>
                  <a:lnTo>
                    <a:pt x="132" y="0"/>
                  </a:lnTo>
                  <a:lnTo>
                    <a:pt x="96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endParaRPr>
            </a:p>
          </p:txBody>
        </p:sp>
        <p:sp>
          <p:nvSpPr>
            <p:cNvPr id="130" name="Guatemala" descr="© INSCALE GmbH, 05.05.2010&#10;http://www.presentationload.com/"/>
            <p:cNvSpPr>
              <a:spLocks/>
            </p:cNvSpPr>
            <p:nvPr/>
          </p:nvSpPr>
          <p:spPr bwMode="gray">
            <a:xfrm>
              <a:off x="2356562" y="3856746"/>
              <a:ext cx="95988" cy="104107"/>
            </a:xfrm>
            <a:custGeom>
              <a:avLst/>
              <a:gdLst>
                <a:gd name="T0" fmla="*/ 2147483647 w 300"/>
                <a:gd name="T1" fmla="*/ 2147483647 h 336"/>
                <a:gd name="T2" fmla="*/ 2147483647 w 300"/>
                <a:gd name="T3" fmla="*/ 2147483647 h 336"/>
                <a:gd name="T4" fmla="*/ 2147483647 w 300"/>
                <a:gd name="T5" fmla="*/ 2147483647 h 336"/>
                <a:gd name="T6" fmla="*/ 2147483647 w 300"/>
                <a:gd name="T7" fmla="*/ 2147483647 h 336"/>
                <a:gd name="T8" fmla="*/ 2147483647 w 300"/>
                <a:gd name="T9" fmla="*/ 2147483647 h 336"/>
                <a:gd name="T10" fmla="*/ 2147483647 w 300"/>
                <a:gd name="T11" fmla="*/ 0 h 336"/>
                <a:gd name="T12" fmla="*/ 2147483647 w 300"/>
                <a:gd name="T13" fmla="*/ 2147483647 h 336"/>
                <a:gd name="T14" fmla="*/ 2147483647 w 300"/>
                <a:gd name="T15" fmla="*/ 2147483647 h 336"/>
                <a:gd name="T16" fmla="*/ 2147483647 w 300"/>
                <a:gd name="T17" fmla="*/ 2147483647 h 336"/>
                <a:gd name="T18" fmla="*/ 2147483647 w 300"/>
                <a:gd name="T19" fmla="*/ 2147483647 h 336"/>
                <a:gd name="T20" fmla="*/ 2147483647 w 300"/>
                <a:gd name="T21" fmla="*/ 2147483647 h 336"/>
                <a:gd name="T22" fmla="*/ 2147483647 w 300"/>
                <a:gd name="T23" fmla="*/ 2147483647 h 336"/>
                <a:gd name="T24" fmla="*/ 2147483647 w 300"/>
                <a:gd name="T25" fmla="*/ 2147483647 h 336"/>
                <a:gd name="T26" fmla="*/ 2147483647 w 300"/>
                <a:gd name="T27" fmla="*/ 2147483647 h 336"/>
                <a:gd name="T28" fmla="*/ 2147483647 w 300"/>
                <a:gd name="T29" fmla="*/ 2147483647 h 336"/>
                <a:gd name="T30" fmla="*/ 2147483647 w 300"/>
                <a:gd name="T31" fmla="*/ 2147483647 h 336"/>
                <a:gd name="T32" fmla="*/ 2147483647 w 300"/>
                <a:gd name="T33" fmla="*/ 2147483647 h 336"/>
                <a:gd name="T34" fmla="*/ 2147483647 w 300"/>
                <a:gd name="T35" fmla="*/ 2147483647 h 336"/>
                <a:gd name="T36" fmla="*/ 2147483647 w 300"/>
                <a:gd name="T37" fmla="*/ 2147483647 h 336"/>
                <a:gd name="T38" fmla="*/ 2147483647 w 300"/>
                <a:gd name="T39" fmla="*/ 2147483647 h 336"/>
                <a:gd name="T40" fmla="*/ 2147483647 w 300"/>
                <a:gd name="T41" fmla="*/ 2147483647 h 336"/>
                <a:gd name="T42" fmla="*/ 2147483647 w 300"/>
                <a:gd name="T43" fmla="*/ 2147483647 h 336"/>
                <a:gd name="T44" fmla="*/ 2147483647 w 300"/>
                <a:gd name="T45" fmla="*/ 2147483647 h 336"/>
                <a:gd name="T46" fmla="*/ 2147483647 w 300"/>
                <a:gd name="T47" fmla="*/ 2147483647 h 336"/>
                <a:gd name="T48" fmla="*/ 2147483647 w 300"/>
                <a:gd name="T49" fmla="*/ 2147483647 h 336"/>
                <a:gd name="T50" fmla="*/ 2147483647 w 300"/>
                <a:gd name="T51" fmla="*/ 2147483647 h 336"/>
                <a:gd name="T52" fmla="*/ 2147483647 w 300"/>
                <a:gd name="T53" fmla="*/ 2147483647 h 336"/>
                <a:gd name="T54" fmla="*/ 2147483647 w 300"/>
                <a:gd name="T55" fmla="*/ 2147483647 h 336"/>
                <a:gd name="T56" fmla="*/ 2147483647 w 300"/>
                <a:gd name="T57" fmla="*/ 2147483647 h 336"/>
                <a:gd name="T58" fmla="*/ 0 w 300"/>
                <a:gd name="T59" fmla="*/ 2147483647 h 336"/>
                <a:gd name="T60" fmla="*/ 2147483647 w 300"/>
                <a:gd name="T61" fmla="*/ 2147483647 h 336"/>
                <a:gd name="T62" fmla="*/ 2147483647 w 300"/>
                <a:gd name="T63" fmla="*/ 2147483647 h 336"/>
                <a:gd name="T64" fmla="*/ 2147483647 w 300"/>
                <a:gd name="T65" fmla="*/ 2147483647 h 336"/>
                <a:gd name="T66" fmla="*/ 2147483647 w 300"/>
                <a:gd name="T67" fmla="*/ 2147483647 h 336"/>
                <a:gd name="T68" fmla="*/ 2147483647 w 300"/>
                <a:gd name="T69" fmla="*/ 2147483647 h 336"/>
                <a:gd name="T70" fmla="*/ 2147483647 w 300"/>
                <a:gd name="T71" fmla="*/ 2147483647 h 336"/>
                <a:gd name="T72" fmla="*/ 2147483647 w 300"/>
                <a:gd name="T73" fmla="*/ 2147483647 h 336"/>
                <a:gd name="T74" fmla="*/ 2147483647 w 300"/>
                <a:gd name="T75" fmla="*/ 2147483647 h 336"/>
                <a:gd name="T76" fmla="*/ 2147483647 w 300"/>
                <a:gd name="T77" fmla="*/ 2147483647 h 336"/>
                <a:gd name="T78" fmla="*/ 2147483647 w 300"/>
                <a:gd name="T79" fmla="*/ 2147483647 h 336"/>
                <a:gd name="T80" fmla="*/ 2147483647 w 300"/>
                <a:gd name="T81" fmla="*/ 2147483647 h 336"/>
                <a:gd name="T82" fmla="*/ 2147483647 w 300"/>
                <a:gd name="T83" fmla="*/ 2147483647 h 336"/>
                <a:gd name="T84" fmla="*/ 2147483647 w 300"/>
                <a:gd name="T85" fmla="*/ 2147483647 h 336"/>
                <a:gd name="T86" fmla="*/ 2147483647 w 300"/>
                <a:gd name="T87" fmla="*/ 2147483647 h 336"/>
                <a:gd name="T88" fmla="*/ 2147483647 w 300"/>
                <a:gd name="T89" fmla="*/ 2147483647 h 336"/>
                <a:gd name="T90" fmla="*/ 2147483647 w 300"/>
                <a:gd name="T91" fmla="*/ 2147483647 h 336"/>
                <a:gd name="T92" fmla="*/ 2147483647 w 300"/>
                <a:gd name="T93" fmla="*/ 2147483647 h 336"/>
                <a:gd name="T94" fmla="*/ 2147483647 w 300"/>
                <a:gd name="T95" fmla="*/ 2147483647 h 336"/>
                <a:gd name="T96" fmla="*/ 2147483647 w 300"/>
                <a:gd name="T97" fmla="*/ 2147483647 h 336"/>
                <a:gd name="T98" fmla="*/ 2147483647 w 300"/>
                <a:gd name="T99" fmla="*/ 2147483647 h 336"/>
                <a:gd name="T100" fmla="*/ 2147483647 w 300"/>
                <a:gd name="T101" fmla="*/ 2147483647 h 336"/>
                <a:gd name="T102" fmla="*/ 2147483647 w 300"/>
                <a:gd name="T103" fmla="*/ 2147483647 h 336"/>
                <a:gd name="T104" fmla="*/ 2147483647 w 300"/>
                <a:gd name="T105" fmla="*/ 2147483647 h 336"/>
                <a:gd name="T106" fmla="*/ 2147483647 w 300"/>
                <a:gd name="T107" fmla="*/ 2147483647 h 336"/>
                <a:gd name="T108" fmla="*/ 2147483647 w 300"/>
                <a:gd name="T109" fmla="*/ 2147483647 h 336"/>
                <a:gd name="T110" fmla="*/ 2147483647 w 300"/>
                <a:gd name="T111" fmla="*/ 2147483647 h 336"/>
                <a:gd name="T112" fmla="*/ 2147483647 w 300"/>
                <a:gd name="T113" fmla="*/ 2147483647 h 336"/>
                <a:gd name="T114" fmla="*/ 2147483647 w 300"/>
                <a:gd name="T115" fmla="*/ 2147483647 h 336"/>
                <a:gd name="T116" fmla="*/ 2147483647 w 300"/>
                <a:gd name="T117" fmla="*/ 2147483647 h 336"/>
                <a:gd name="T118" fmla="*/ 2147483647 w 300"/>
                <a:gd name="T119" fmla="*/ 2147483647 h 336"/>
                <a:gd name="T120" fmla="*/ 2147483647 w 300"/>
                <a:gd name="T121" fmla="*/ 2147483647 h 3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300"/>
                <a:gd name="T184" fmla="*/ 0 h 336"/>
                <a:gd name="T185" fmla="*/ 300 w 300"/>
                <a:gd name="T186" fmla="*/ 336 h 336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300" h="336">
                  <a:moveTo>
                    <a:pt x="288" y="156"/>
                  </a:moveTo>
                  <a:lnTo>
                    <a:pt x="270" y="168"/>
                  </a:lnTo>
                  <a:lnTo>
                    <a:pt x="258" y="162"/>
                  </a:lnTo>
                  <a:lnTo>
                    <a:pt x="228" y="162"/>
                  </a:lnTo>
                  <a:lnTo>
                    <a:pt x="252" y="6"/>
                  </a:lnTo>
                  <a:lnTo>
                    <a:pt x="120" y="0"/>
                  </a:lnTo>
                  <a:lnTo>
                    <a:pt x="120" y="12"/>
                  </a:lnTo>
                  <a:lnTo>
                    <a:pt x="126" y="24"/>
                  </a:lnTo>
                  <a:lnTo>
                    <a:pt x="126" y="48"/>
                  </a:lnTo>
                  <a:lnTo>
                    <a:pt x="120" y="48"/>
                  </a:lnTo>
                  <a:lnTo>
                    <a:pt x="108" y="54"/>
                  </a:lnTo>
                  <a:lnTo>
                    <a:pt x="84" y="54"/>
                  </a:lnTo>
                  <a:lnTo>
                    <a:pt x="96" y="60"/>
                  </a:lnTo>
                  <a:lnTo>
                    <a:pt x="96" y="66"/>
                  </a:lnTo>
                  <a:lnTo>
                    <a:pt x="102" y="78"/>
                  </a:lnTo>
                  <a:lnTo>
                    <a:pt x="108" y="84"/>
                  </a:lnTo>
                  <a:lnTo>
                    <a:pt x="114" y="84"/>
                  </a:lnTo>
                  <a:lnTo>
                    <a:pt x="126" y="90"/>
                  </a:lnTo>
                  <a:lnTo>
                    <a:pt x="132" y="90"/>
                  </a:lnTo>
                  <a:lnTo>
                    <a:pt x="138" y="114"/>
                  </a:lnTo>
                  <a:lnTo>
                    <a:pt x="156" y="114"/>
                  </a:lnTo>
                  <a:lnTo>
                    <a:pt x="156" y="126"/>
                  </a:lnTo>
                  <a:lnTo>
                    <a:pt x="150" y="132"/>
                  </a:lnTo>
                  <a:lnTo>
                    <a:pt x="144" y="132"/>
                  </a:lnTo>
                  <a:lnTo>
                    <a:pt x="144" y="150"/>
                  </a:lnTo>
                  <a:lnTo>
                    <a:pt x="54" y="144"/>
                  </a:lnTo>
                  <a:lnTo>
                    <a:pt x="24" y="192"/>
                  </a:lnTo>
                  <a:lnTo>
                    <a:pt x="24" y="264"/>
                  </a:lnTo>
                  <a:lnTo>
                    <a:pt x="18" y="270"/>
                  </a:lnTo>
                  <a:lnTo>
                    <a:pt x="0" y="270"/>
                  </a:lnTo>
                  <a:lnTo>
                    <a:pt x="6" y="282"/>
                  </a:lnTo>
                  <a:lnTo>
                    <a:pt x="12" y="288"/>
                  </a:lnTo>
                  <a:lnTo>
                    <a:pt x="24" y="288"/>
                  </a:lnTo>
                  <a:lnTo>
                    <a:pt x="42" y="300"/>
                  </a:lnTo>
                  <a:lnTo>
                    <a:pt x="60" y="318"/>
                  </a:lnTo>
                  <a:lnTo>
                    <a:pt x="72" y="324"/>
                  </a:lnTo>
                  <a:lnTo>
                    <a:pt x="120" y="324"/>
                  </a:lnTo>
                  <a:lnTo>
                    <a:pt x="126" y="330"/>
                  </a:lnTo>
                  <a:lnTo>
                    <a:pt x="132" y="330"/>
                  </a:lnTo>
                  <a:lnTo>
                    <a:pt x="138" y="336"/>
                  </a:lnTo>
                  <a:lnTo>
                    <a:pt x="150" y="324"/>
                  </a:lnTo>
                  <a:lnTo>
                    <a:pt x="162" y="318"/>
                  </a:lnTo>
                  <a:lnTo>
                    <a:pt x="168" y="312"/>
                  </a:lnTo>
                  <a:lnTo>
                    <a:pt x="174" y="312"/>
                  </a:lnTo>
                  <a:lnTo>
                    <a:pt x="180" y="300"/>
                  </a:lnTo>
                  <a:lnTo>
                    <a:pt x="186" y="294"/>
                  </a:lnTo>
                  <a:lnTo>
                    <a:pt x="186" y="282"/>
                  </a:lnTo>
                  <a:lnTo>
                    <a:pt x="204" y="282"/>
                  </a:lnTo>
                  <a:lnTo>
                    <a:pt x="210" y="276"/>
                  </a:lnTo>
                  <a:lnTo>
                    <a:pt x="222" y="270"/>
                  </a:lnTo>
                  <a:lnTo>
                    <a:pt x="222" y="264"/>
                  </a:lnTo>
                  <a:lnTo>
                    <a:pt x="228" y="252"/>
                  </a:lnTo>
                  <a:lnTo>
                    <a:pt x="228" y="234"/>
                  </a:lnTo>
                  <a:lnTo>
                    <a:pt x="234" y="222"/>
                  </a:lnTo>
                  <a:lnTo>
                    <a:pt x="246" y="216"/>
                  </a:lnTo>
                  <a:lnTo>
                    <a:pt x="258" y="204"/>
                  </a:lnTo>
                  <a:lnTo>
                    <a:pt x="270" y="198"/>
                  </a:lnTo>
                  <a:lnTo>
                    <a:pt x="282" y="186"/>
                  </a:lnTo>
                  <a:lnTo>
                    <a:pt x="294" y="180"/>
                  </a:lnTo>
                  <a:lnTo>
                    <a:pt x="300" y="168"/>
                  </a:lnTo>
                  <a:lnTo>
                    <a:pt x="288" y="156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endParaRPr>
            </a:p>
          </p:txBody>
        </p:sp>
        <p:sp>
          <p:nvSpPr>
            <p:cNvPr id="131" name="Greenland" descr="© INSCALE GmbH, 05.05.2010&#10;http://www.presentationload.com/"/>
            <p:cNvSpPr>
              <a:spLocks noEditPoints="1"/>
            </p:cNvSpPr>
            <p:nvPr/>
          </p:nvSpPr>
          <p:spPr bwMode="gray">
            <a:xfrm>
              <a:off x="3475143" y="2351481"/>
              <a:ext cx="909966" cy="473994"/>
            </a:xfrm>
            <a:custGeom>
              <a:avLst/>
              <a:gdLst>
                <a:gd name="T0" fmla="*/ 2147483647 w 732"/>
                <a:gd name="T1" fmla="*/ 2147483647 h 398"/>
                <a:gd name="T2" fmla="*/ 2147483647 w 732"/>
                <a:gd name="T3" fmla="*/ 2147483647 h 398"/>
                <a:gd name="T4" fmla="*/ 2147483647 w 732"/>
                <a:gd name="T5" fmla="*/ 2147483647 h 398"/>
                <a:gd name="T6" fmla="*/ 2147483647 w 732"/>
                <a:gd name="T7" fmla="*/ 2147483647 h 398"/>
                <a:gd name="T8" fmla="*/ 2147483647 w 732"/>
                <a:gd name="T9" fmla="*/ 2147483647 h 398"/>
                <a:gd name="T10" fmla="*/ 2147483647 w 732"/>
                <a:gd name="T11" fmla="*/ 2147483647 h 398"/>
                <a:gd name="T12" fmla="*/ 2147483647 w 732"/>
                <a:gd name="T13" fmla="*/ 2147483647 h 398"/>
                <a:gd name="T14" fmla="*/ 2147483647 w 732"/>
                <a:gd name="T15" fmla="*/ 2147483647 h 398"/>
                <a:gd name="T16" fmla="*/ 2147483647 w 732"/>
                <a:gd name="T17" fmla="*/ 2147483647 h 398"/>
                <a:gd name="T18" fmla="*/ 2147483647 w 732"/>
                <a:gd name="T19" fmla="*/ 2147483647 h 398"/>
                <a:gd name="T20" fmla="*/ 2147483647 w 732"/>
                <a:gd name="T21" fmla="*/ 2147483647 h 398"/>
                <a:gd name="T22" fmla="*/ 2147483647 w 732"/>
                <a:gd name="T23" fmla="*/ 2147483647 h 398"/>
                <a:gd name="T24" fmla="*/ 2147483647 w 732"/>
                <a:gd name="T25" fmla="*/ 2147483647 h 398"/>
                <a:gd name="T26" fmla="*/ 2147483647 w 732"/>
                <a:gd name="T27" fmla="*/ 2147483647 h 398"/>
                <a:gd name="T28" fmla="*/ 2147483647 w 732"/>
                <a:gd name="T29" fmla="*/ 2147483647 h 398"/>
                <a:gd name="T30" fmla="*/ 2147483647 w 732"/>
                <a:gd name="T31" fmla="*/ 2147483647 h 398"/>
                <a:gd name="T32" fmla="*/ 2147483647 w 732"/>
                <a:gd name="T33" fmla="*/ 2147483647 h 398"/>
                <a:gd name="T34" fmla="*/ 2147483647 w 732"/>
                <a:gd name="T35" fmla="*/ 2147483647 h 398"/>
                <a:gd name="T36" fmla="*/ 2147483647 w 732"/>
                <a:gd name="T37" fmla="*/ 2147483647 h 398"/>
                <a:gd name="T38" fmla="*/ 2147483647 w 732"/>
                <a:gd name="T39" fmla="*/ 2147483647 h 398"/>
                <a:gd name="T40" fmla="*/ 2147483647 w 732"/>
                <a:gd name="T41" fmla="*/ 2147483647 h 398"/>
                <a:gd name="T42" fmla="*/ 2147483647 w 732"/>
                <a:gd name="T43" fmla="*/ 2147483647 h 398"/>
                <a:gd name="T44" fmla="*/ 2147483647 w 732"/>
                <a:gd name="T45" fmla="*/ 2147483647 h 398"/>
                <a:gd name="T46" fmla="*/ 2147483647 w 732"/>
                <a:gd name="T47" fmla="*/ 2147483647 h 398"/>
                <a:gd name="T48" fmla="*/ 2147483647 w 732"/>
                <a:gd name="T49" fmla="*/ 2147483647 h 398"/>
                <a:gd name="T50" fmla="*/ 2147483647 w 732"/>
                <a:gd name="T51" fmla="*/ 2147483647 h 398"/>
                <a:gd name="T52" fmla="*/ 2147483647 w 732"/>
                <a:gd name="T53" fmla="*/ 2147483647 h 398"/>
                <a:gd name="T54" fmla="*/ 2147483647 w 732"/>
                <a:gd name="T55" fmla="*/ 2147483647 h 398"/>
                <a:gd name="T56" fmla="*/ 2147483647 w 732"/>
                <a:gd name="T57" fmla="*/ 2147483647 h 398"/>
                <a:gd name="T58" fmla="*/ 2147483647 w 732"/>
                <a:gd name="T59" fmla="*/ 2147483647 h 398"/>
                <a:gd name="T60" fmla="*/ 2147483647 w 732"/>
                <a:gd name="T61" fmla="*/ 2147483647 h 398"/>
                <a:gd name="T62" fmla="*/ 2147483647 w 732"/>
                <a:gd name="T63" fmla="*/ 2147483647 h 398"/>
                <a:gd name="T64" fmla="*/ 2147483647 w 732"/>
                <a:gd name="T65" fmla="*/ 2147483647 h 398"/>
                <a:gd name="T66" fmla="*/ 2147483647 w 732"/>
                <a:gd name="T67" fmla="*/ 2147483647 h 398"/>
                <a:gd name="T68" fmla="*/ 2147483647 w 732"/>
                <a:gd name="T69" fmla="*/ 2147483647 h 398"/>
                <a:gd name="T70" fmla="*/ 2147483647 w 732"/>
                <a:gd name="T71" fmla="*/ 2147483647 h 398"/>
                <a:gd name="T72" fmla="*/ 2147483647 w 732"/>
                <a:gd name="T73" fmla="*/ 2147483647 h 398"/>
                <a:gd name="T74" fmla="*/ 2147483647 w 732"/>
                <a:gd name="T75" fmla="*/ 2147483647 h 398"/>
                <a:gd name="T76" fmla="*/ 2147483647 w 732"/>
                <a:gd name="T77" fmla="*/ 2147483647 h 398"/>
                <a:gd name="T78" fmla="*/ 2147483647 w 732"/>
                <a:gd name="T79" fmla="*/ 2147483647 h 398"/>
                <a:gd name="T80" fmla="*/ 2147483647 w 732"/>
                <a:gd name="T81" fmla="*/ 2147483647 h 398"/>
                <a:gd name="T82" fmla="*/ 2147483647 w 732"/>
                <a:gd name="T83" fmla="*/ 2147483647 h 398"/>
                <a:gd name="T84" fmla="*/ 2147483647 w 732"/>
                <a:gd name="T85" fmla="*/ 2147483647 h 398"/>
                <a:gd name="T86" fmla="*/ 2147483647 w 732"/>
                <a:gd name="T87" fmla="*/ 2147483647 h 398"/>
                <a:gd name="T88" fmla="*/ 2147483647 w 732"/>
                <a:gd name="T89" fmla="*/ 2147483647 h 398"/>
                <a:gd name="T90" fmla="*/ 2147483647 w 732"/>
                <a:gd name="T91" fmla="*/ 2147483647 h 398"/>
                <a:gd name="T92" fmla="*/ 2147483647 w 732"/>
                <a:gd name="T93" fmla="*/ 2147483647 h 398"/>
                <a:gd name="T94" fmla="*/ 2147483647 w 732"/>
                <a:gd name="T95" fmla="*/ 2147483647 h 398"/>
                <a:gd name="T96" fmla="*/ 2147483647 w 732"/>
                <a:gd name="T97" fmla="*/ 2147483647 h 398"/>
                <a:gd name="T98" fmla="*/ 2147483647 w 732"/>
                <a:gd name="T99" fmla="*/ 2147483647 h 398"/>
                <a:gd name="T100" fmla="*/ 2147483647 w 732"/>
                <a:gd name="T101" fmla="*/ 2147483647 h 398"/>
                <a:gd name="T102" fmla="*/ 2147483647 w 732"/>
                <a:gd name="T103" fmla="*/ 2147483647 h 398"/>
                <a:gd name="T104" fmla="*/ 2147483647 w 732"/>
                <a:gd name="T105" fmla="*/ 2147483647 h 398"/>
                <a:gd name="T106" fmla="*/ 2147483647 w 732"/>
                <a:gd name="T107" fmla="*/ 2147483647 h 398"/>
                <a:gd name="T108" fmla="*/ 2147483647 w 732"/>
                <a:gd name="T109" fmla="*/ 2147483647 h 398"/>
                <a:gd name="T110" fmla="*/ 2147483647 w 732"/>
                <a:gd name="T111" fmla="*/ 2147483647 h 398"/>
                <a:gd name="T112" fmla="*/ 2147483647 w 732"/>
                <a:gd name="T113" fmla="*/ 2147483647 h 398"/>
                <a:gd name="T114" fmla="*/ 2147483647 w 732"/>
                <a:gd name="T115" fmla="*/ 2147483647 h 398"/>
                <a:gd name="T116" fmla="*/ 2147483647 w 732"/>
                <a:gd name="T117" fmla="*/ 2147483647 h 398"/>
                <a:gd name="T118" fmla="*/ 2147483647 w 732"/>
                <a:gd name="T119" fmla="*/ 2147483647 h 398"/>
                <a:gd name="T120" fmla="*/ 2147483647 w 732"/>
                <a:gd name="T121" fmla="*/ 2147483647 h 398"/>
                <a:gd name="T122" fmla="*/ 2147483647 w 732"/>
                <a:gd name="T123" fmla="*/ 2147483647 h 398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732"/>
                <a:gd name="T187" fmla="*/ 0 h 398"/>
                <a:gd name="T188" fmla="*/ 732 w 732"/>
                <a:gd name="T189" fmla="*/ 398 h 398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732" h="398">
                  <a:moveTo>
                    <a:pt x="730" y="24"/>
                  </a:moveTo>
                  <a:lnTo>
                    <a:pt x="728" y="24"/>
                  </a:lnTo>
                  <a:lnTo>
                    <a:pt x="723" y="24"/>
                  </a:lnTo>
                  <a:lnTo>
                    <a:pt x="718" y="22"/>
                  </a:lnTo>
                  <a:lnTo>
                    <a:pt x="678" y="22"/>
                  </a:lnTo>
                  <a:lnTo>
                    <a:pt x="678" y="24"/>
                  </a:lnTo>
                  <a:lnTo>
                    <a:pt x="670" y="26"/>
                  </a:lnTo>
                  <a:lnTo>
                    <a:pt x="659" y="26"/>
                  </a:lnTo>
                  <a:lnTo>
                    <a:pt x="651" y="24"/>
                  </a:lnTo>
                  <a:lnTo>
                    <a:pt x="637" y="24"/>
                  </a:lnTo>
                  <a:lnTo>
                    <a:pt x="623" y="29"/>
                  </a:lnTo>
                  <a:lnTo>
                    <a:pt x="616" y="34"/>
                  </a:lnTo>
                  <a:lnTo>
                    <a:pt x="611" y="34"/>
                  </a:lnTo>
                  <a:lnTo>
                    <a:pt x="606" y="34"/>
                  </a:lnTo>
                  <a:lnTo>
                    <a:pt x="604" y="36"/>
                  </a:lnTo>
                  <a:lnTo>
                    <a:pt x="602" y="36"/>
                  </a:lnTo>
                  <a:lnTo>
                    <a:pt x="597" y="38"/>
                  </a:lnTo>
                  <a:lnTo>
                    <a:pt x="592" y="38"/>
                  </a:lnTo>
                  <a:lnTo>
                    <a:pt x="599" y="34"/>
                  </a:lnTo>
                  <a:lnTo>
                    <a:pt x="609" y="31"/>
                  </a:lnTo>
                  <a:lnTo>
                    <a:pt x="621" y="26"/>
                  </a:lnTo>
                  <a:lnTo>
                    <a:pt x="623" y="24"/>
                  </a:lnTo>
                  <a:lnTo>
                    <a:pt x="618" y="19"/>
                  </a:lnTo>
                  <a:lnTo>
                    <a:pt x="606" y="19"/>
                  </a:lnTo>
                  <a:lnTo>
                    <a:pt x="604" y="22"/>
                  </a:lnTo>
                  <a:lnTo>
                    <a:pt x="602" y="22"/>
                  </a:lnTo>
                  <a:lnTo>
                    <a:pt x="597" y="24"/>
                  </a:lnTo>
                  <a:lnTo>
                    <a:pt x="594" y="24"/>
                  </a:lnTo>
                  <a:lnTo>
                    <a:pt x="566" y="26"/>
                  </a:lnTo>
                  <a:lnTo>
                    <a:pt x="566" y="29"/>
                  </a:lnTo>
                  <a:lnTo>
                    <a:pt x="563" y="29"/>
                  </a:lnTo>
                  <a:lnTo>
                    <a:pt x="566" y="26"/>
                  </a:lnTo>
                  <a:lnTo>
                    <a:pt x="568" y="26"/>
                  </a:lnTo>
                  <a:lnTo>
                    <a:pt x="573" y="26"/>
                  </a:lnTo>
                  <a:lnTo>
                    <a:pt x="578" y="24"/>
                  </a:lnTo>
                  <a:lnTo>
                    <a:pt x="580" y="24"/>
                  </a:lnTo>
                  <a:lnTo>
                    <a:pt x="582" y="24"/>
                  </a:lnTo>
                  <a:lnTo>
                    <a:pt x="585" y="22"/>
                  </a:lnTo>
                  <a:lnTo>
                    <a:pt x="578" y="19"/>
                  </a:lnTo>
                  <a:lnTo>
                    <a:pt x="552" y="19"/>
                  </a:lnTo>
                  <a:lnTo>
                    <a:pt x="542" y="22"/>
                  </a:lnTo>
                  <a:lnTo>
                    <a:pt x="525" y="19"/>
                  </a:lnTo>
                  <a:lnTo>
                    <a:pt x="523" y="19"/>
                  </a:lnTo>
                  <a:lnTo>
                    <a:pt x="523" y="22"/>
                  </a:lnTo>
                  <a:lnTo>
                    <a:pt x="518" y="22"/>
                  </a:lnTo>
                  <a:lnTo>
                    <a:pt x="514" y="24"/>
                  </a:lnTo>
                  <a:lnTo>
                    <a:pt x="511" y="24"/>
                  </a:lnTo>
                  <a:lnTo>
                    <a:pt x="509" y="24"/>
                  </a:lnTo>
                  <a:lnTo>
                    <a:pt x="506" y="24"/>
                  </a:lnTo>
                  <a:lnTo>
                    <a:pt x="509" y="22"/>
                  </a:lnTo>
                  <a:lnTo>
                    <a:pt x="518" y="19"/>
                  </a:lnTo>
                  <a:lnTo>
                    <a:pt x="530" y="19"/>
                  </a:lnTo>
                  <a:lnTo>
                    <a:pt x="563" y="19"/>
                  </a:lnTo>
                  <a:lnTo>
                    <a:pt x="580" y="17"/>
                  </a:lnTo>
                  <a:lnTo>
                    <a:pt x="625" y="17"/>
                  </a:lnTo>
                  <a:lnTo>
                    <a:pt x="632" y="14"/>
                  </a:lnTo>
                  <a:lnTo>
                    <a:pt x="628" y="12"/>
                  </a:lnTo>
                  <a:lnTo>
                    <a:pt x="618" y="10"/>
                  </a:lnTo>
                  <a:lnTo>
                    <a:pt x="592" y="10"/>
                  </a:lnTo>
                  <a:lnTo>
                    <a:pt x="594" y="10"/>
                  </a:lnTo>
                  <a:lnTo>
                    <a:pt x="597" y="7"/>
                  </a:lnTo>
                  <a:lnTo>
                    <a:pt x="594" y="5"/>
                  </a:lnTo>
                  <a:lnTo>
                    <a:pt x="585" y="5"/>
                  </a:lnTo>
                  <a:lnTo>
                    <a:pt x="582" y="7"/>
                  </a:lnTo>
                  <a:lnTo>
                    <a:pt x="568" y="7"/>
                  </a:lnTo>
                  <a:lnTo>
                    <a:pt x="566" y="5"/>
                  </a:lnTo>
                  <a:lnTo>
                    <a:pt x="571" y="5"/>
                  </a:lnTo>
                  <a:lnTo>
                    <a:pt x="573" y="5"/>
                  </a:lnTo>
                  <a:lnTo>
                    <a:pt x="578" y="5"/>
                  </a:lnTo>
                  <a:lnTo>
                    <a:pt x="578" y="2"/>
                  </a:lnTo>
                  <a:lnTo>
                    <a:pt x="575" y="2"/>
                  </a:lnTo>
                  <a:lnTo>
                    <a:pt x="571" y="0"/>
                  </a:lnTo>
                  <a:lnTo>
                    <a:pt x="537" y="0"/>
                  </a:lnTo>
                  <a:lnTo>
                    <a:pt x="528" y="2"/>
                  </a:lnTo>
                  <a:lnTo>
                    <a:pt x="518" y="2"/>
                  </a:lnTo>
                  <a:lnTo>
                    <a:pt x="509" y="0"/>
                  </a:lnTo>
                  <a:lnTo>
                    <a:pt x="483" y="0"/>
                  </a:lnTo>
                  <a:lnTo>
                    <a:pt x="478" y="2"/>
                  </a:lnTo>
                  <a:lnTo>
                    <a:pt x="454" y="2"/>
                  </a:lnTo>
                  <a:lnTo>
                    <a:pt x="452" y="0"/>
                  </a:lnTo>
                  <a:lnTo>
                    <a:pt x="447" y="0"/>
                  </a:lnTo>
                  <a:lnTo>
                    <a:pt x="445" y="2"/>
                  </a:lnTo>
                  <a:lnTo>
                    <a:pt x="442" y="2"/>
                  </a:lnTo>
                  <a:lnTo>
                    <a:pt x="442" y="5"/>
                  </a:lnTo>
                  <a:lnTo>
                    <a:pt x="445" y="5"/>
                  </a:lnTo>
                  <a:lnTo>
                    <a:pt x="447" y="5"/>
                  </a:lnTo>
                  <a:lnTo>
                    <a:pt x="442" y="7"/>
                  </a:lnTo>
                  <a:lnTo>
                    <a:pt x="428" y="7"/>
                  </a:lnTo>
                  <a:lnTo>
                    <a:pt x="409" y="5"/>
                  </a:lnTo>
                  <a:lnTo>
                    <a:pt x="378" y="5"/>
                  </a:lnTo>
                  <a:lnTo>
                    <a:pt x="373" y="5"/>
                  </a:lnTo>
                  <a:lnTo>
                    <a:pt x="371" y="5"/>
                  </a:lnTo>
                  <a:lnTo>
                    <a:pt x="368" y="7"/>
                  </a:lnTo>
                  <a:lnTo>
                    <a:pt x="366" y="7"/>
                  </a:lnTo>
                  <a:lnTo>
                    <a:pt x="366" y="10"/>
                  </a:lnTo>
                  <a:lnTo>
                    <a:pt x="368" y="10"/>
                  </a:lnTo>
                  <a:lnTo>
                    <a:pt x="378" y="10"/>
                  </a:lnTo>
                  <a:lnTo>
                    <a:pt x="387" y="10"/>
                  </a:lnTo>
                  <a:lnTo>
                    <a:pt x="399" y="12"/>
                  </a:lnTo>
                  <a:lnTo>
                    <a:pt x="404" y="12"/>
                  </a:lnTo>
                  <a:lnTo>
                    <a:pt x="426" y="14"/>
                  </a:lnTo>
                  <a:lnTo>
                    <a:pt x="399" y="14"/>
                  </a:lnTo>
                  <a:lnTo>
                    <a:pt x="395" y="14"/>
                  </a:lnTo>
                  <a:lnTo>
                    <a:pt x="392" y="14"/>
                  </a:lnTo>
                  <a:lnTo>
                    <a:pt x="387" y="12"/>
                  </a:lnTo>
                  <a:lnTo>
                    <a:pt x="378" y="12"/>
                  </a:lnTo>
                  <a:lnTo>
                    <a:pt x="380" y="14"/>
                  </a:lnTo>
                  <a:lnTo>
                    <a:pt x="383" y="14"/>
                  </a:lnTo>
                  <a:lnTo>
                    <a:pt x="385" y="14"/>
                  </a:lnTo>
                  <a:lnTo>
                    <a:pt x="376" y="14"/>
                  </a:lnTo>
                  <a:lnTo>
                    <a:pt x="373" y="17"/>
                  </a:lnTo>
                  <a:lnTo>
                    <a:pt x="373" y="19"/>
                  </a:lnTo>
                  <a:lnTo>
                    <a:pt x="371" y="22"/>
                  </a:lnTo>
                  <a:lnTo>
                    <a:pt x="371" y="24"/>
                  </a:lnTo>
                  <a:lnTo>
                    <a:pt x="368" y="24"/>
                  </a:lnTo>
                  <a:lnTo>
                    <a:pt x="366" y="24"/>
                  </a:lnTo>
                  <a:lnTo>
                    <a:pt x="364" y="24"/>
                  </a:lnTo>
                  <a:lnTo>
                    <a:pt x="359" y="24"/>
                  </a:lnTo>
                  <a:lnTo>
                    <a:pt x="357" y="22"/>
                  </a:lnTo>
                  <a:lnTo>
                    <a:pt x="345" y="19"/>
                  </a:lnTo>
                  <a:lnTo>
                    <a:pt x="330" y="14"/>
                  </a:lnTo>
                  <a:lnTo>
                    <a:pt x="309" y="14"/>
                  </a:lnTo>
                  <a:lnTo>
                    <a:pt x="309" y="24"/>
                  </a:lnTo>
                  <a:lnTo>
                    <a:pt x="297" y="24"/>
                  </a:lnTo>
                  <a:lnTo>
                    <a:pt x="292" y="22"/>
                  </a:lnTo>
                  <a:lnTo>
                    <a:pt x="288" y="22"/>
                  </a:lnTo>
                  <a:lnTo>
                    <a:pt x="285" y="19"/>
                  </a:lnTo>
                  <a:lnTo>
                    <a:pt x="278" y="19"/>
                  </a:lnTo>
                  <a:lnTo>
                    <a:pt x="273" y="22"/>
                  </a:lnTo>
                  <a:lnTo>
                    <a:pt x="273" y="24"/>
                  </a:lnTo>
                  <a:lnTo>
                    <a:pt x="269" y="24"/>
                  </a:lnTo>
                  <a:lnTo>
                    <a:pt x="271" y="19"/>
                  </a:lnTo>
                  <a:lnTo>
                    <a:pt x="269" y="17"/>
                  </a:lnTo>
                  <a:lnTo>
                    <a:pt x="238" y="17"/>
                  </a:lnTo>
                  <a:lnTo>
                    <a:pt x="228" y="19"/>
                  </a:lnTo>
                  <a:lnTo>
                    <a:pt x="209" y="19"/>
                  </a:lnTo>
                  <a:lnTo>
                    <a:pt x="214" y="22"/>
                  </a:lnTo>
                  <a:lnTo>
                    <a:pt x="223" y="26"/>
                  </a:lnTo>
                  <a:lnTo>
                    <a:pt x="226" y="29"/>
                  </a:lnTo>
                  <a:lnTo>
                    <a:pt x="223" y="29"/>
                  </a:lnTo>
                  <a:lnTo>
                    <a:pt x="223" y="26"/>
                  </a:lnTo>
                  <a:lnTo>
                    <a:pt x="214" y="24"/>
                  </a:lnTo>
                  <a:lnTo>
                    <a:pt x="207" y="24"/>
                  </a:lnTo>
                  <a:lnTo>
                    <a:pt x="202" y="22"/>
                  </a:lnTo>
                  <a:lnTo>
                    <a:pt x="197" y="22"/>
                  </a:lnTo>
                  <a:lnTo>
                    <a:pt x="192" y="19"/>
                  </a:lnTo>
                  <a:lnTo>
                    <a:pt x="190" y="19"/>
                  </a:lnTo>
                  <a:lnTo>
                    <a:pt x="188" y="22"/>
                  </a:lnTo>
                  <a:lnTo>
                    <a:pt x="185" y="24"/>
                  </a:lnTo>
                  <a:lnTo>
                    <a:pt x="183" y="26"/>
                  </a:lnTo>
                  <a:lnTo>
                    <a:pt x="178" y="29"/>
                  </a:lnTo>
                  <a:lnTo>
                    <a:pt x="176" y="29"/>
                  </a:lnTo>
                  <a:lnTo>
                    <a:pt x="171" y="31"/>
                  </a:lnTo>
                  <a:lnTo>
                    <a:pt x="150" y="31"/>
                  </a:lnTo>
                  <a:lnTo>
                    <a:pt x="143" y="34"/>
                  </a:lnTo>
                  <a:lnTo>
                    <a:pt x="133" y="36"/>
                  </a:lnTo>
                  <a:lnTo>
                    <a:pt x="124" y="38"/>
                  </a:lnTo>
                  <a:lnTo>
                    <a:pt x="119" y="38"/>
                  </a:lnTo>
                  <a:lnTo>
                    <a:pt x="102" y="41"/>
                  </a:lnTo>
                  <a:lnTo>
                    <a:pt x="97" y="43"/>
                  </a:lnTo>
                  <a:lnTo>
                    <a:pt x="100" y="46"/>
                  </a:lnTo>
                  <a:lnTo>
                    <a:pt x="105" y="48"/>
                  </a:lnTo>
                  <a:lnTo>
                    <a:pt x="126" y="48"/>
                  </a:lnTo>
                  <a:lnTo>
                    <a:pt x="116" y="50"/>
                  </a:lnTo>
                  <a:lnTo>
                    <a:pt x="112" y="55"/>
                  </a:lnTo>
                  <a:lnTo>
                    <a:pt x="109" y="55"/>
                  </a:lnTo>
                  <a:lnTo>
                    <a:pt x="93" y="60"/>
                  </a:lnTo>
                  <a:lnTo>
                    <a:pt x="88" y="60"/>
                  </a:lnTo>
                  <a:lnTo>
                    <a:pt x="66" y="60"/>
                  </a:lnTo>
                  <a:lnTo>
                    <a:pt x="57" y="62"/>
                  </a:lnTo>
                  <a:lnTo>
                    <a:pt x="47" y="65"/>
                  </a:lnTo>
                  <a:lnTo>
                    <a:pt x="45" y="67"/>
                  </a:lnTo>
                  <a:lnTo>
                    <a:pt x="40" y="67"/>
                  </a:lnTo>
                  <a:lnTo>
                    <a:pt x="38" y="65"/>
                  </a:lnTo>
                  <a:lnTo>
                    <a:pt x="31" y="70"/>
                  </a:lnTo>
                  <a:lnTo>
                    <a:pt x="9" y="70"/>
                  </a:lnTo>
                  <a:lnTo>
                    <a:pt x="7" y="70"/>
                  </a:lnTo>
                  <a:lnTo>
                    <a:pt x="2" y="70"/>
                  </a:lnTo>
                  <a:lnTo>
                    <a:pt x="0" y="74"/>
                  </a:lnTo>
                  <a:lnTo>
                    <a:pt x="2" y="74"/>
                  </a:lnTo>
                  <a:lnTo>
                    <a:pt x="9" y="79"/>
                  </a:lnTo>
                  <a:lnTo>
                    <a:pt x="12" y="82"/>
                  </a:lnTo>
                  <a:lnTo>
                    <a:pt x="14" y="84"/>
                  </a:lnTo>
                  <a:lnTo>
                    <a:pt x="24" y="79"/>
                  </a:lnTo>
                  <a:lnTo>
                    <a:pt x="24" y="84"/>
                  </a:lnTo>
                  <a:lnTo>
                    <a:pt x="28" y="86"/>
                  </a:lnTo>
                  <a:lnTo>
                    <a:pt x="33" y="86"/>
                  </a:lnTo>
                  <a:lnTo>
                    <a:pt x="36" y="84"/>
                  </a:lnTo>
                  <a:lnTo>
                    <a:pt x="38" y="84"/>
                  </a:lnTo>
                  <a:lnTo>
                    <a:pt x="40" y="82"/>
                  </a:lnTo>
                  <a:lnTo>
                    <a:pt x="40" y="84"/>
                  </a:lnTo>
                  <a:lnTo>
                    <a:pt x="43" y="86"/>
                  </a:lnTo>
                  <a:lnTo>
                    <a:pt x="45" y="86"/>
                  </a:lnTo>
                  <a:lnTo>
                    <a:pt x="47" y="84"/>
                  </a:lnTo>
                  <a:lnTo>
                    <a:pt x="52" y="84"/>
                  </a:lnTo>
                  <a:lnTo>
                    <a:pt x="57" y="84"/>
                  </a:lnTo>
                  <a:lnTo>
                    <a:pt x="59" y="82"/>
                  </a:lnTo>
                  <a:lnTo>
                    <a:pt x="64" y="82"/>
                  </a:lnTo>
                  <a:lnTo>
                    <a:pt x="64" y="84"/>
                  </a:lnTo>
                  <a:lnTo>
                    <a:pt x="64" y="86"/>
                  </a:lnTo>
                  <a:lnTo>
                    <a:pt x="62" y="86"/>
                  </a:lnTo>
                  <a:lnTo>
                    <a:pt x="57" y="91"/>
                  </a:lnTo>
                  <a:lnTo>
                    <a:pt x="55" y="91"/>
                  </a:lnTo>
                  <a:lnTo>
                    <a:pt x="52" y="89"/>
                  </a:lnTo>
                  <a:lnTo>
                    <a:pt x="40" y="89"/>
                  </a:lnTo>
                  <a:lnTo>
                    <a:pt x="36" y="91"/>
                  </a:lnTo>
                  <a:lnTo>
                    <a:pt x="33" y="91"/>
                  </a:lnTo>
                  <a:lnTo>
                    <a:pt x="21" y="89"/>
                  </a:lnTo>
                  <a:lnTo>
                    <a:pt x="19" y="89"/>
                  </a:lnTo>
                  <a:lnTo>
                    <a:pt x="14" y="86"/>
                  </a:lnTo>
                  <a:lnTo>
                    <a:pt x="7" y="86"/>
                  </a:lnTo>
                  <a:lnTo>
                    <a:pt x="2" y="89"/>
                  </a:lnTo>
                  <a:lnTo>
                    <a:pt x="2" y="93"/>
                  </a:lnTo>
                  <a:lnTo>
                    <a:pt x="2" y="96"/>
                  </a:lnTo>
                  <a:lnTo>
                    <a:pt x="7" y="98"/>
                  </a:lnTo>
                  <a:lnTo>
                    <a:pt x="19" y="98"/>
                  </a:lnTo>
                  <a:lnTo>
                    <a:pt x="17" y="101"/>
                  </a:lnTo>
                  <a:lnTo>
                    <a:pt x="14" y="101"/>
                  </a:lnTo>
                  <a:lnTo>
                    <a:pt x="9" y="101"/>
                  </a:lnTo>
                  <a:lnTo>
                    <a:pt x="12" y="103"/>
                  </a:lnTo>
                  <a:lnTo>
                    <a:pt x="19" y="105"/>
                  </a:lnTo>
                  <a:lnTo>
                    <a:pt x="21" y="105"/>
                  </a:lnTo>
                  <a:lnTo>
                    <a:pt x="24" y="108"/>
                  </a:lnTo>
                  <a:lnTo>
                    <a:pt x="33" y="108"/>
                  </a:lnTo>
                  <a:lnTo>
                    <a:pt x="33" y="105"/>
                  </a:lnTo>
                  <a:lnTo>
                    <a:pt x="36" y="105"/>
                  </a:lnTo>
                  <a:lnTo>
                    <a:pt x="38" y="105"/>
                  </a:lnTo>
                  <a:lnTo>
                    <a:pt x="43" y="108"/>
                  </a:lnTo>
                  <a:lnTo>
                    <a:pt x="52" y="105"/>
                  </a:lnTo>
                  <a:lnTo>
                    <a:pt x="52" y="108"/>
                  </a:lnTo>
                  <a:lnTo>
                    <a:pt x="57" y="108"/>
                  </a:lnTo>
                  <a:lnTo>
                    <a:pt x="62" y="105"/>
                  </a:lnTo>
                  <a:lnTo>
                    <a:pt x="64" y="105"/>
                  </a:lnTo>
                  <a:lnTo>
                    <a:pt x="69" y="103"/>
                  </a:lnTo>
                  <a:lnTo>
                    <a:pt x="76" y="105"/>
                  </a:lnTo>
                  <a:lnTo>
                    <a:pt x="81" y="105"/>
                  </a:lnTo>
                  <a:lnTo>
                    <a:pt x="83" y="105"/>
                  </a:lnTo>
                  <a:lnTo>
                    <a:pt x="85" y="103"/>
                  </a:lnTo>
                  <a:lnTo>
                    <a:pt x="88" y="103"/>
                  </a:lnTo>
                  <a:lnTo>
                    <a:pt x="93" y="105"/>
                  </a:lnTo>
                  <a:lnTo>
                    <a:pt x="97" y="105"/>
                  </a:lnTo>
                  <a:lnTo>
                    <a:pt x="112" y="105"/>
                  </a:lnTo>
                  <a:lnTo>
                    <a:pt x="121" y="110"/>
                  </a:lnTo>
                  <a:lnTo>
                    <a:pt x="124" y="110"/>
                  </a:lnTo>
                  <a:lnTo>
                    <a:pt x="128" y="115"/>
                  </a:lnTo>
                  <a:lnTo>
                    <a:pt x="135" y="115"/>
                  </a:lnTo>
                  <a:lnTo>
                    <a:pt x="133" y="117"/>
                  </a:lnTo>
                  <a:lnTo>
                    <a:pt x="133" y="120"/>
                  </a:lnTo>
                  <a:lnTo>
                    <a:pt x="133" y="125"/>
                  </a:lnTo>
                  <a:lnTo>
                    <a:pt x="138" y="125"/>
                  </a:lnTo>
                  <a:lnTo>
                    <a:pt x="140" y="125"/>
                  </a:lnTo>
                  <a:lnTo>
                    <a:pt x="145" y="127"/>
                  </a:lnTo>
                  <a:lnTo>
                    <a:pt x="147" y="129"/>
                  </a:lnTo>
                  <a:lnTo>
                    <a:pt x="143" y="134"/>
                  </a:lnTo>
                  <a:lnTo>
                    <a:pt x="145" y="141"/>
                  </a:lnTo>
                  <a:lnTo>
                    <a:pt x="152" y="144"/>
                  </a:lnTo>
                  <a:lnTo>
                    <a:pt x="145" y="149"/>
                  </a:lnTo>
                  <a:lnTo>
                    <a:pt x="150" y="151"/>
                  </a:lnTo>
                  <a:lnTo>
                    <a:pt x="147" y="151"/>
                  </a:lnTo>
                  <a:lnTo>
                    <a:pt x="145" y="153"/>
                  </a:lnTo>
                  <a:lnTo>
                    <a:pt x="145" y="156"/>
                  </a:lnTo>
                  <a:lnTo>
                    <a:pt x="150" y="161"/>
                  </a:lnTo>
                  <a:lnTo>
                    <a:pt x="152" y="161"/>
                  </a:lnTo>
                  <a:lnTo>
                    <a:pt x="152" y="163"/>
                  </a:lnTo>
                  <a:lnTo>
                    <a:pt x="147" y="165"/>
                  </a:lnTo>
                  <a:lnTo>
                    <a:pt x="145" y="168"/>
                  </a:lnTo>
                  <a:lnTo>
                    <a:pt x="143" y="168"/>
                  </a:lnTo>
                  <a:lnTo>
                    <a:pt x="147" y="170"/>
                  </a:lnTo>
                  <a:lnTo>
                    <a:pt x="143" y="170"/>
                  </a:lnTo>
                  <a:lnTo>
                    <a:pt x="140" y="170"/>
                  </a:lnTo>
                  <a:lnTo>
                    <a:pt x="138" y="170"/>
                  </a:lnTo>
                  <a:lnTo>
                    <a:pt x="133" y="173"/>
                  </a:lnTo>
                  <a:lnTo>
                    <a:pt x="131" y="173"/>
                  </a:lnTo>
                  <a:lnTo>
                    <a:pt x="131" y="175"/>
                  </a:lnTo>
                  <a:lnTo>
                    <a:pt x="143" y="175"/>
                  </a:lnTo>
                  <a:lnTo>
                    <a:pt x="138" y="180"/>
                  </a:lnTo>
                  <a:lnTo>
                    <a:pt x="126" y="180"/>
                  </a:lnTo>
                  <a:lnTo>
                    <a:pt x="124" y="180"/>
                  </a:lnTo>
                  <a:lnTo>
                    <a:pt x="124" y="182"/>
                  </a:lnTo>
                  <a:lnTo>
                    <a:pt x="133" y="189"/>
                  </a:lnTo>
                  <a:lnTo>
                    <a:pt x="138" y="189"/>
                  </a:lnTo>
                  <a:lnTo>
                    <a:pt x="145" y="184"/>
                  </a:lnTo>
                  <a:lnTo>
                    <a:pt x="147" y="184"/>
                  </a:lnTo>
                  <a:lnTo>
                    <a:pt x="152" y="184"/>
                  </a:lnTo>
                  <a:lnTo>
                    <a:pt x="154" y="182"/>
                  </a:lnTo>
                  <a:lnTo>
                    <a:pt x="157" y="182"/>
                  </a:lnTo>
                  <a:lnTo>
                    <a:pt x="157" y="180"/>
                  </a:lnTo>
                  <a:lnTo>
                    <a:pt x="157" y="175"/>
                  </a:lnTo>
                  <a:lnTo>
                    <a:pt x="159" y="173"/>
                  </a:lnTo>
                  <a:lnTo>
                    <a:pt x="159" y="180"/>
                  </a:lnTo>
                  <a:lnTo>
                    <a:pt x="166" y="175"/>
                  </a:lnTo>
                  <a:lnTo>
                    <a:pt x="164" y="177"/>
                  </a:lnTo>
                  <a:lnTo>
                    <a:pt x="164" y="180"/>
                  </a:lnTo>
                  <a:lnTo>
                    <a:pt x="166" y="180"/>
                  </a:lnTo>
                  <a:lnTo>
                    <a:pt x="169" y="182"/>
                  </a:lnTo>
                  <a:lnTo>
                    <a:pt x="176" y="182"/>
                  </a:lnTo>
                  <a:lnTo>
                    <a:pt x="171" y="187"/>
                  </a:lnTo>
                  <a:lnTo>
                    <a:pt x="171" y="189"/>
                  </a:lnTo>
                  <a:lnTo>
                    <a:pt x="173" y="192"/>
                  </a:lnTo>
                  <a:lnTo>
                    <a:pt x="176" y="194"/>
                  </a:lnTo>
                  <a:lnTo>
                    <a:pt x="178" y="196"/>
                  </a:lnTo>
                  <a:lnTo>
                    <a:pt x="181" y="199"/>
                  </a:lnTo>
                  <a:lnTo>
                    <a:pt x="178" y="201"/>
                  </a:lnTo>
                  <a:lnTo>
                    <a:pt x="173" y="201"/>
                  </a:lnTo>
                  <a:lnTo>
                    <a:pt x="173" y="204"/>
                  </a:lnTo>
                  <a:lnTo>
                    <a:pt x="166" y="204"/>
                  </a:lnTo>
                  <a:lnTo>
                    <a:pt x="164" y="201"/>
                  </a:lnTo>
                  <a:lnTo>
                    <a:pt x="162" y="201"/>
                  </a:lnTo>
                  <a:lnTo>
                    <a:pt x="159" y="201"/>
                  </a:lnTo>
                  <a:lnTo>
                    <a:pt x="157" y="199"/>
                  </a:lnTo>
                  <a:lnTo>
                    <a:pt x="143" y="199"/>
                  </a:lnTo>
                  <a:lnTo>
                    <a:pt x="140" y="196"/>
                  </a:lnTo>
                  <a:lnTo>
                    <a:pt x="138" y="194"/>
                  </a:lnTo>
                  <a:lnTo>
                    <a:pt x="131" y="194"/>
                  </a:lnTo>
                  <a:lnTo>
                    <a:pt x="128" y="199"/>
                  </a:lnTo>
                  <a:lnTo>
                    <a:pt x="128" y="201"/>
                  </a:lnTo>
                  <a:lnTo>
                    <a:pt x="133" y="201"/>
                  </a:lnTo>
                  <a:lnTo>
                    <a:pt x="133" y="204"/>
                  </a:lnTo>
                  <a:lnTo>
                    <a:pt x="140" y="204"/>
                  </a:lnTo>
                  <a:lnTo>
                    <a:pt x="143" y="206"/>
                  </a:lnTo>
                  <a:lnTo>
                    <a:pt x="145" y="206"/>
                  </a:lnTo>
                  <a:lnTo>
                    <a:pt x="147" y="206"/>
                  </a:lnTo>
                  <a:lnTo>
                    <a:pt x="152" y="211"/>
                  </a:lnTo>
                  <a:lnTo>
                    <a:pt x="162" y="211"/>
                  </a:lnTo>
                  <a:lnTo>
                    <a:pt x="164" y="211"/>
                  </a:lnTo>
                  <a:lnTo>
                    <a:pt x="166" y="211"/>
                  </a:lnTo>
                  <a:lnTo>
                    <a:pt x="173" y="213"/>
                  </a:lnTo>
                  <a:lnTo>
                    <a:pt x="178" y="208"/>
                  </a:lnTo>
                  <a:lnTo>
                    <a:pt x="178" y="216"/>
                  </a:lnTo>
                  <a:lnTo>
                    <a:pt x="176" y="213"/>
                  </a:lnTo>
                  <a:lnTo>
                    <a:pt x="173" y="213"/>
                  </a:lnTo>
                  <a:lnTo>
                    <a:pt x="171" y="213"/>
                  </a:lnTo>
                  <a:lnTo>
                    <a:pt x="171" y="216"/>
                  </a:lnTo>
                  <a:lnTo>
                    <a:pt x="173" y="220"/>
                  </a:lnTo>
                  <a:lnTo>
                    <a:pt x="169" y="220"/>
                  </a:lnTo>
                  <a:lnTo>
                    <a:pt x="166" y="220"/>
                  </a:lnTo>
                  <a:lnTo>
                    <a:pt x="164" y="220"/>
                  </a:lnTo>
                  <a:lnTo>
                    <a:pt x="164" y="223"/>
                  </a:lnTo>
                  <a:lnTo>
                    <a:pt x="164" y="225"/>
                  </a:lnTo>
                  <a:lnTo>
                    <a:pt x="173" y="225"/>
                  </a:lnTo>
                  <a:lnTo>
                    <a:pt x="171" y="225"/>
                  </a:lnTo>
                  <a:lnTo>
                    <a:pt x="171" y="228"/>
                  </a:lnTo>
                  <a:lnTo>
                    <a:pt x="169" y="230"/>
                  </a:lnTo>
                  <a:lnTo>
                    <a:pt x="162" y="225"/>
                  </a:lnTo>
                  <a:lnTo>
                    <a:pt x="159" y="225"/>
                  </a:lnTo>
                  <a:lnTo>
                    <a:pt x="159" y="228"/>
                  </a:lnTo>
                  <a:lnTo>
                    <a:pt x="159" y="230"/>
                  </a:lnTo>
                  <a:lnTo>
                    <a:pt x="162" y="232"/>
                  </a:lnTo>
                  <a:lnTo>
                    <a:pt x="157" y="232"/>
                  </a:lnTo>
                  <a:lnTo>
                    <a:pt x="157" y="237"/>
                  </a:lnTo>
                  <a:lnTo>
                    <a:pt x="154" y="237"/>
                  </a:lnTo>
                  <a:lnTo>
                    <a:pt x="152" y="240"/>
                  </a:lnTo>
                  <a:lnTo>
                    <a:pt x="152" y="242"/>
                  </a:lnTo>
                  <a:lnTo>
                    <a:pt x="157" y="247"/>
                  </a:lnTo>
                  <a:lnTo>
                    <a:pt x="159" y="247"/>
                  </a:lnTo>
                  <a:lnTo>
                    <a:pt x="159" y="252"/>
                  </a:lnTo>
                  <a:lnTo>
                    <a:pt x="157" y="252"/>
                  </a:lnTo>
                  <a:lnTo>
                    <a:pt x="154" y="252"/>
                  </a:lnTo>
                  <a:lnTo>
                    <a:pt x="152" y="249"/>
                  </a:lnTo>
                  <a:lnTo>
                    <a:pt x="150" y="244"/>
                  </a:lnTo>
                  <a:lnTo>
                    <a:pt x="147" y="242"/>
                  </a:lnTo>
                  <a:lnTo>
                    <a:pt x="147" y="240"/>
                  </a:lnTo>
                  <a:lnTo>
                    <a:pt x="145" y="237"/>
                  </a:lnTo>
                  <a:lnTo>
                    <a:pt x="143" y="235"/>
                  </a:lnTo>
                  <a:lnTo>
                    <a:pt x="140" y="235"/>
                  </a:lnTo>
                  <a:lnTo>
                    <a:pt x="135" y="235"/>
                  </a:lnTo>
                  <a:lnTo>
                    <a:pt x="133" y="235"/>
                  </a:lnTo>
                  <a:lnTo>
                    <a:pt x="128" y="240"/>
                  </a:lnTo>
                  <a:lnTo>
                    <a:pt x="128" y="242"/>
                  </a:lnTo>
                  <a:lnTo>
                    <a:pt x="133" y="244"/>
                  </a:lnTo>
                  <a:lnTo>
                    <a:pt x="138" y="244"/>
                  </a:lnTo>
                  <a:lnTo>
                    <a:pt x="140" y="247"/>
                  </a:lnTo>
                  <a:lnTo>
                    <a:pt x="135" y="249"/>
                  </a:lnTo>
                  <a:lnTo>
                    <a:pt x="131" y="249"/>
                  </a:lnTo>
                  <a:lnTo>
                    <a:pt x="128" y="247"/>
                  </a:lnTo>
                  <a:lnTo>
                    <a:pt x="121" y="247"/>
                  </a:lnTo>
                  <a:lnTo>
                    <a:pt x="119" y="249"/>
                  </a:lnTo>
                  <a:lnTo>
                    <a:pt x="116" y="249"/>
                  </a:lnTo>
                  <a:lnTo>
                    <a:pt x="114" y="249"/>
                  </a:lnTo>
                  <a:lnTo>
                    <a:pt x="112" y="252"/>
                  </a:lnTo>
                  <a:lnTo>
                    <a:pt x="109" y="252"/>
                  </a:lnTo>
                  <a:lnTo>
                    <a:pt x="121" y="252"/>
                  </a:lnTo>
                  <a:lnTo>
                    <a:pt x="126" y="252"/>
                  </a:lnTo>
                  <a:lnTo>
                    <a:pt x="140" y="252"/>
                  </a:lnTo>
                  <a:lnTo>
                    <a:pt x="143" y="252"/>
                  </a:lnTo>
                  <a:lnTo>
                    <a:pt x="131" y="252"/>
                  </a:lnTo>
                  <a:lnTo>
                    <a:pt x="112" y="256"/>
                  </a:lnTo>
                  <a:lnTo>
                    <a:pt x="107" y="256"/>
                  </a:lnTo>
                  <a:lnTo>
                    <a:pt x="105" y="259"/>
                  </a:lnTo>
                  <a:lnTo>
                    <a:pt x="107" y="259"/>
                  </a:lnTo>
                  <a:lnTo>
                    <a:pt x="107" y="261"/>
                  </a:lnTo>
                  <a:lnTo>
                    <a:pt x="114" y="261"/>
                  </a:lnTo>
                  <a:lnTo>
                    <a:pt x="119" y="259"/>
                  </a:lnTo>
                  <a:lnTo>
                    <a:pt x="124" y="259"/>
                  </a:lnTo>
                  <a:lnTo>
                    <a:pt x="128" y="256"/>
                  </a:lnTo>
                  <a:lnTo>
                    <a:pt x="138" y="256"/>
                  </a:lnTo>
                  <a:lnTo>
                    <a:pt x="140" y="259"/>
                  </a:lnTo>
                  <a:lnTo>
                    <a:pt x="138" y="261"/>
                  </a:lnTo>
                  <a:lnTo>
                    <a:pt x="114" y="261"/>
                  </a:lnTo>
                  <a:lnTo>
                    <a:pt x="112" y="261"/>
                  </a:lnTo>
                  <a:lnTo>
                    <a:pt x="102" y="261"/>
                  </a:lnTo>
                  <a:lnTo>
                    <a:pt x="102" y="264"/>
                  </a:lnTo>
                  <a:lnTo>
                    <a:pt x="107" y="264"/>
                  </a:lnTo>
                  <a:lnTo>
                    <a:pt x="107" y="266"/>
                  </a:lnTo>
                  <a:lnTo>
                    <a:pt x="112" y="266"/>
                  </a:lnTo>
                  <a:lnTo>
                    <a:pt x="114" y="266"/>
                  </a:lnTo>
                  <a:lnTo>
                    <a:pt x="109" y="266"/>
                  </a:lnTo>
                  <a:lnTo>
                    <a:pt x="107" y="268"/>
                  </a:lnTo>
                  <a:lnTo>
                    <a:pt x="107" y="271"/>
                  </a:lnTo>
                  <a:lnTo>
                    <a:pt x="105" y="273"/>
                  </a:lnTo>
                  <a:lnTo>
                    <a:pt x="102" y="273"/>
                  </a:lnTo>
                  <a:lnTo>
                    <a:pt x="100" y="275"/>
                  </a:lnTo>
                  <a:lnTo>
                    <a:pt x="97" y="275"/>
                  </a:lnTo>
                  <a:lnTo>
                    <a:pt x="107" y="278"/>
                  </a:lnTo>
                  <a:lnTo>
                    <a:pt x="97" y="280"/>
                  </a:lnTo>
                  <a:lnTo>
                    <a:pt x="97" y="283"/>
                  </a:lnTo>
                  <a:lnTo>
                    <a:pt x="100" y="285"/>
                  </a:lnTo>
                  <a:lnTo>
                    <a:pt x="105" y="285"/>
                  </a:lnTo>
                  <a:lnTo>
                    <a:pt x="107" y="285"/>
                  </a:lnTo>
                  <a:lnTo>
                    <a:pt x="114" y="285"/>
                  </a:lnTo>
                  <a:lnTo>
                    <a:pt x="112" y="285"/>
                  </a:lnTo>
                  <a:lnTo>
                    <a:pt x="109" y="285"/>
                  </a:lnTo>
                  <a:lnTo>
                    <a:pt x="107" y="287"/>
                  </a:lnTo>
                  <a:lnTo>
                    <a:pt x="102" y="290"/>
                  </a:lnTo>
                  <a:lnTo>
                    <a:pt x="102" y="292"/>
                  </a:lnTo>
                  <a:lnTo>
                    <a:pt x="105" y="295"/>
                  </a:lnTo>
                  <a:lnTo>
                    <a:pt x="107" y="295"/>
                  </a:lnTo>
                  <a:lnTo>
                    <a:pt x="109" y="292"/>
                  </a:lnTo>
                  <a:lnTo>
                    <a:pt x="114" y="290"/>
                  </a:lnTo>
                  <a:lnTo>
                    <a:pt x="112" y="295"/>
                  </a:lnTo>
                  <a:lnTo>
                    <a:pt x="109" y="295"/>
                  </a:lnTo>
                  <a:lnTo>
                    <a:pt x="107" y="299"/>
                  </a:lnTo>
                  <a:lnTo>
                    <a:pt x="107" y="304"/>
                  </a:lnTo>
                  <a:lnTo>
                    <a:pt x="109" y="304"/>
                  </a:lnTo>
                  <a:lnTo>
                    <a:pt x="109" y="302"/>
                  </a:lnTo>
                  <a:lnTo>
                    <a:pt x="114" y="302"/>
                  </a:lnTo>
                  <a:lnTo>
                    <a:pt x="109" y="307"/>
                  </a:lnTo>
                  <a:lnTo>
                    <a:pt x="107" y="307"/>
                  </a:lnTo>
                  <a:lnTo>
                    <a:pt x="105" y="309"/>
                  </a:lnTo>
                  <a:lnTo>
                    <a:pt x="102" y="311"/>
                  </a:lnTo>
                  <a:lnTo>
                    <a:pt x="102" y="316"/>
                  </a:lnTo>
                  <a:lnTo>
                    <a:pt x="105" y="316"/>
                  </a:lnTo>
                  <a:lnTo>
                    <a:pt x="107" y="314"/>
                  </a:lnTo>
                  <a:lnTo>
                    <a:pt x="114" y="307"/>
                  </a:lnTo>
                  <a:lnTo>
                    <a:pt x="124" y="307"/>
                  </a:lnTo>
                  <a:lnTo>
                    <a:pt x="126" y="304"/>
                  </a:lnTo>
                  <a:lnTo>
                    <a:pt x="128" y="304"/>
                  </a:lnTo>
                  <a:lnTo>
                    <a:pt x="128" y="307"/>
                  </a:lnTo>
                  <a:lnTo>
                    <a:pt x="133" y="304"/>
                  </a:lnTo>
                  <a:lnTo>
                    <a:pt x="128" y="311"/>
                  </a:lnTo>
                  <a:lnTo>
                    <a:pt x="135" y="311"/>
                  </a:lnTo>
                  <a:lnTo>
                    <a:pt x="128" y="311"/>
                  </a:lnTo>
                  <a:lnTo>
                    <a:pt x="124" y="314"/>
                  </a:lnTo>
                  <a:lnTo>
                    <a:pt x="124" y="316"/>
                  </a:lnTo>
                  <a:lnTo>
                    <a:pt x="119" y="316"/>
                  </a:lnTo>
                  <a:lnTo>
                    <a:pt x="116" y="316"/>
                  </a:lnTo>
                  <a:lnTo>
                    <a:pt x="114" y="319"/>
                  </a:lnTo>
                  <a:lnTo>
                    <a:pt x="114" y="321"/>
                  </a:lnTo>
                  <a:lnTo>
                    <a:pt x="112" y="321"/>
                  </a:lnTo>
                  <a:lnTo>
                    <a:pt x="107" y="323"/>
                  </a:lnTo>
                  <a:lnTo>
                    <a:pt x="105" y="326"/>
                  </a:lnTo>
                  <a:lnTo>
                    <a:pt x="109" y="326"/>
                  </a:lnTo>
                  <a:lnTo>
                    <a:pt x="107" y="326"/>
                  </a:lnTo>
                  <a:lnTo>
                    <a:pt x="107" y="328"/>
                  </a:lnTo>
                  <a:lnTo>
                    <a:pt x="107" y="331"/>
                  </a:lnTo>
                  <a:lnTo>
                    <a:pt x="109" y="331"/>
                  </a:lnTo>
                  <a:lnTo>
                    <a:pt x="107" y="333"/>
                  </a:lnTo>
                  <a:lnTo>
                    <a:pt x="107" y="335"/>
                  </a:lnTo>
                  <a:lnTo>
                    <a:pt x="116" y="335"/>
                  </a:lnTo>
                  <a:lnTo>
                    <a:pt x="112" y="343"/>
                  </a:lnTo>
                  <a:lnTo>
                    <a:pt x="116" y="340"/>
                  </a:lnTo>
                  <a:lnTo>
                    <a:pt x="119" y="340"/>
                  </a:lnTo>
                  <a:lnTo>
                    <a:pt x="116" y="340"/>
                  </a:lnTo>
                  <a:lnTo>
                    <a:pt x="114" y="343"/>
                  </a:lnTo>
                  <a:lnTo>
                    <a:pt x="114" y="345"/>
                  </a:lnTo>
                  <a:lnTo>
                    <a:pt x="112" y="347"/>
                  </a:lnTo>
                  <a:lnTo>
                    <a:pt x="112" y="352"/>
                  </a:lnTo>
                  <a:lnTo>
                    <a:pt x="114" y="352"/>
                  </a:lnTo>
                  <a:lnTo>
                    <a:pt x="121" y="352"/>
                  </a:lnTo>
                  <a:lnTo>
                    <a:pt x="116" y="359"/>
                  </a:lnTo>
                  <a:lnTo>
                    <a:pt x="126" y="357"/>
                  </a:lnTo>
                  <a:lnTo>
                    <a:pt x="121" y="362"/>
                  </a:lnTo>
                  <a:lnTo>
                    <a:pt x="124" y="366"/>
                  </a:lnTo>
                  <a:lnTo>
                    <a:pt x="128" y="366"/>
                  </a:lnTo>
                  <a:lnTo>
                    <a:pt x="126" y="366"/>
                  </a:lnTo>
                  <a:lnTo>
                    <a:pt x="126" y="369"/>
                  </a:lnTo>
                  <a:lnTo>
                    <a:pt x="128" y="371"/>
                  </a:lnTo>
                  <a:lnTo>
                    <a:pt x="133" y="371"/>
                  </a:lnTo>
                  <a:lnTo>
                    <a:pt x="128" y="376"/>
                  </a:lnTo>
                  <a:lnTo>
                    <a:pt x="135" y="376"/>
                  </a:lnTo>
                  <a:lnTo>
                    <a:pt x="133" y="381"/>
                  </a:lnTo>
                  <a:lnTo>
                    <a:pt x="145" y="378"/>
                  </a:lnTo>
                  <a:lnTo>
                    <a:pt x="147" y="381"/>
                  </a:lnTo>
                  <a:lnTo>
                    <a:pt x="150" y="381"/>
                  </a:lnTo>
                  <a:lnTo>
                    <a:pt x="152" y="378"/>
                  </a:lnTo>
                  <a:lnTo>
                    <a:pt x="162" y="374"/>
                  </a:lnTo>
                  <a:lnTo>
                    <a:pt x="164" y="371"/>
                  </a:lnTo>
                  <a:lnTo>
                    <a:pt x="164" y="374"/>
                  </a:lnTo>
                  <a:lnTo>
                    <a:pt x="162" y="376"/>
                  </a:lnTo>
                  <a:lnTo>
                    <a:pt x="169" y="378"/>
                  </a:lnTo>
                  <a:lnTo>
                    <a:pt x="171" y="376"/>
                  </a:lnTo>
                  <a:lnTo>
                    <a:pt x="173" y="376"/>
                  </a:lnTo>
                  <a:lnTo>
                    <a:pt x="169" y="378"/>
                  </a:lnTo>
                  <a:lnTo>
                    <a:pt x="164" y="381"/>
                  </a:lnTo>
                  <a:lnTo>
                    <a:pt x="162" y="383"/>
                  </a:lnTo>
                  <a:lnTo>
                    <a:pt x="162" y="386"/>
                  </a:lnTo>
                  <a:lnTo>
                    <a:pt x="169" y="386"/>
                  </a:lnTo>
                  <a:lnTo>
                    <a:pt x="173" y="386"/>
                  </a:lnTo>
                  <a:lnTo>
                    <a:pt x="176" y="386"/>
                  </a:lnTo>
                  <a:lnTo>
                    <a:pt x="173" y="386"/>
                  </a:lnTo>
                  <a:lnTo>
                    <a:pt x="171" y="388"/>
                  </a:lnTo>
                  <a:lnTo>
                    <a:pt x="169" y="390"/>
                  </a:lnTo>
                  <a:lnTo>
                    <a:pt x="169" y="393"/>
                  </a:lnTo>
                  <a:lnTo>
                    <a:pt x="169" y="395"/>
                  </a:lnTo>
                  <a:lnTo>
                    <a:pt x="176" y="395"/>
                  </a:lnTo>
                  <a:lnTo>
                    <a:pt x="178" y="393"/>
                  </a:lnTo>
                  <a:lnTo>
                    <a:pt x="178" y="395"/>
                  </a:lnTo>
                  <a:lnTo>
                    <a:pt x="183" y="398"/>
                  </a:lnTo>
                  <a:lnTo>
                    <a:pt x="188" y="398"/>
                  </a:lnTo>
                  <a:lnTo>
                    <a:pt x="192" y="395"/>
                  </a:lnTo>
                  <a:lnTo>
                    <a:pt x="195" y="393"/>
                  </a:lnTo>
                  <a:lnTo>
                    <a:pt x="192" y="390"/>
                  </a:lnTo>
                  <a:lnTo>
                    <a:pt x="192" y="388"/>
                  </a:lnTo>
                  <a:lnTo>
                    <a:pt x="197" y="388"/>
                  </a:lnTo>
                  <a:lnTo>
                    <a:pt x="200" y="386"/>
                  </a:lnTo>
                  <a:lnTo>
                    <a:pt x="200" y="378"/>
                  </a:lnTo>
                  <a:lnTo>
                    <a:pt x="202" y="381"/>
                  </a:lnTo>
                  <a:lnTo>
                    <a:pt x="207" y="381"/>
                  </a:lnTo>
                  <a:lnTo>
                    <a:pt x="207" y="376"/>
                  </a:lnTo>
                  <a:lnTo>
                    <a:pt x="207" y="374"/>
                  </a:lnTo>
                  <a:lnTo>
                    <a:pt x="207" y="371"/>
                  </a:lnTo>
                  <a:lnTo>
                    <a:pt x="207" y="374"/>
                  </a:lnTo>
                  <a:lnTo>
                    <a:pt x="209" y="376"/>
                  </a:lnTo>
                  <a:lnTo>
                    <a:pt x="212" y="376"/>
                  </a:lnTo>
                  <a:lnTo>
                    <a:pt x="214" y="374"/>
                  </a:lnTo>
                  <a:lnTo>
                    <a:pt x="214" y="371"/>
                  </a:lnTo>
                  <a:lnTo>
                    <a:pt x="209" y="366"/>
                  </a:lnTo>
                  <a:lnTo>
                    <a:pt x="216" y="366"/>
                  </a:lnTo>
                  <a:lnTo>
                    <a:pt x="216" y="364"/>
                  </a:lnTo>
                  <a:lnTo>
                    <a:pt x="214" y="362"/>
                  </a:lnTo>
                  <a:lnTo>
                    <a:pt x="223" y="362"/>
                  </a:lnTo>
                  <a:lnTo>
                    <a:pt x="219" y="357"/>
                  </a:lnTo>
                  <a:lnTo>
                    <a:pt x="223" y="355"/>
                  </a:lnTo>
                  <a:lnTo>
                    <a:pt x="219" y="352"/>
                  </a:lnTo>
                  <a:lnTo>
                    <a:pt x="216" y="350"/>
                  </a:lnTo>
                  <a:lnTo>
                    <a:pt x="219" y="350"/>
                  </a:lnTo>
                  <a:lnTo>
                    <a:pt x="221" y="350"/>
                  </a:lnTo>
                  <a:lnTo>
                    <a:pt x="216" y="343"/>
                  </a:lnTo>
                  <a:lnTo>
                    <a:pt x="221" y="347"/>
                  </a:lnTo>
                  <a:lnTo>
                    <a:pt x="223" y="347"/>
                  </a:lnTo>
                  <a:lnTo>
                    <a:pt x="228" y="343"/>
                  </a:lnTo>
                  <a:lnTo>
                    <a:pt x="235" y="343"/>
                  </a:lnTo>
                  <a:lnTo>
                    <a:pt x="235" y="340"/>
                  </a:lnTo>
                  <a:lnTo>
                    <a:pt x="233" y="338"/>
                  </a:lnTo>
                  <a:lnTo>
                    <a:pt x="238" y="338"/>
                  </a:lnTo>
                  <a:lnTo>
                    <a:pt x="242" y="331"/>
                  </a:lnTo>
                  <a:lnTo>
                    <a:pt x="245" y="331"/>
                  </a:lnTo>
                  <a:lnTo>
                    <a:pt x="252" y="331"/>
                  </a:lnTo>
                  <a:lnTo>
                    <a:pt x="252" y="326"/>
                  </a:lnTo>
                  <a:lnTo>
                    <a:pt x="257" y="331"/>
                  </a:lnTo>
                  <a:lnTo>
                    <a:pt x="259" y="326"/>
                  </a:lnTo>
                  <a:lnTo>
                    <a:pt x="259" y="319"/>
                  </a:lnTo>
                  <a:lnTo>
                    <a:pt x="252" y="316"/>
                  </a:lnTo>
                  <a:lnTo>
                    <a:pt x="257" y="316"/>
                  </a:lnTo>
                  <a:lnTo>
                    <a:pt x="264" y="311"/>
                  </a:lnTo>
                  <a:lnTo>
                    <a:pt x="266" y="307"/>
                  </a:lnTo>
                  <a:lnTo>
                    <a:pt x="259" y="304"/>
                  </a:lnTo>
                  <a:lnTo>
                    <a:pt x="264" y="299"/>
                  </a:lnTo>
                  <a:lnTo>
                    <a:pt x="278" y="299"/>
                  </a:lnTo>
                  <a:lnTo>
                    <a:pt x="280" y="297"/>
                  </a:lnTo>
                  <a:lnTo>
                    <a:pt x="280" y="292"/>
                  </a:lnTo>
                  <a:lnTo>
                    <a:pt x="288" y="290"/>
                  </a:lnTo>
                  <a:lnTo>
                    <a:pt x="292" y="290"/>
                  </a:lnTo>
                  <a:lnTo>
                    <a:pt x="295" y="292"/>
                  </a:lnTo>
                  <a:lnTo>
                    <a:pt x="302" y="292"/>
                  </a:lnTo>
                  <a:lnTo>
                    <a:pt x="311" y="283"/>
                  </a:lnTo>
                  <a:lnTo>
                    <a:pt x="311" y="280"/>
                  </a:lnTo>
                  <a:lnTo>
                    <a:pt x="314" y="280"/>
                  </a:lnTo>
                  <a:lnTo>
                    <a:pt x="316" y="278"/>
                  </a:lnTo>
                  <a:lnTo>
                    <a:pt x="319" y="278"/>
                  </a:lnTo>
                  <a:lnTo>
                    <a:pt x="319" y="280"/>
                  </a:lnTo>
                  <a:lnTo>
                    <a:pt x="316" y="283"/>
                  </a:lnTo>
                  <a:lnTo>
                    <a:pt x="314" y="285"/>
                  </a:lnTo>
                  <a:lnTo>
                    <a:pt x="311" y="290"/>
                  </a:lnTo>
                  <a:lnTo>
                    <a:pt x="319" y="290"/>
                  </a:lnTo>
                  <a:lnTo>
                    <a:pt x="319" y="285"/>
                  </a:lnTo>
                  <a:lnTo>
                    <a:pt x="323" y="285"/>
                  </a:lnTo>
                  <a:lnTo>
                    <a:pt x="326" y="283"/>
                  </a:lnTo>
                  <a:lnTo>
                    <a:pt x="328" y="283"/>
                  </a:lnTo>
                  <a:lnTo>
                    <a:pt x="328" y="285"/>
                  </a:lnTo>
                  <a:lnTo>
                    <a:pt x="333" y="285"/>
                  </a:lnTo>
                  <a:lnTo>
                    <a:pt x="335" y="285"/>
                  </a:lnTo>
                  <a:lnTo>
                    <a:pt x="342" y="283"/>
                  </a:lnTo>
                  <a:lnTo>
                    <a:pt x="347" y="278"/>
                  </a:lnTo>
                  <a:lnTo>
                    <a:pt x="349" y="275"/>
                  </a:lnTo>
                  <a:lnTo>
                    <a:pt x="359" y="275"/>
                  </a:lnTo>
                  <a:lnTo>
                    <a:pt x="366" y="275"/>
                  </a:lnTo>
                  <a:lnTo>
                    <a:pt x="371" y="271"/>
                  </a:lnTo>
                  <a:lnTo>
                    <a:pt x="373" y="268"/>
                  </a:lnTo>
                  <a:lnTo>
                    <a:pt x="376" y="266"/>
                  </a:lnTo>
                  <a:lnTo>
                    <a:pt x="383" y="259"/>
                  </a:lnTo>
                  <a:lnTo>
                    <a:pt x="385" y="256"/>
                  </a:lnTo>
                  <a:lnTo>
                    <a:pt x="390" y="254"/>
                  </a:lnTo>
                  <a:lnTo>
                    <a:pt x="399" y="252"/>
                  </a:lnTo>
                  <a:lnTo>
                    <a:pt x="402" y="252"/>
                  </a:lnTo>
                  <a:lnTo>
                    <a:pt x="404" y="249"/>
                  </a:lnTo>
                  <a:lnTo>
                    <a:pt x="407" y="249"/>
                  </a:lnTo>
                  <a:lnTo>
                    <a:pt x="407" y="247"/>
                  </a:lnTo>
                  <a:lnTo>
                    <a:pt x="407" y="244"/>
                  </a:lnTo>
                  <a:lnTo>
                    <a:pt x="407" y="240"/>
                  </a:lnTo>
                  <a:lnTo>
                    <a:pt x="407" y="235"/>
                  </a:lnTo>
                  <a:lnTo>
                    <a:pt x="414" y="242"/>
                  </a:lnTo>
                  <a:lnTo>
                    <a:pt x="416" y="244"/>
                  </a:lnTo>
                  <a:lnTo>
                    <a:pt x="418" y="244"/>
                  </a:lnTo>
                  <a:lnTo>
                    <a:pt x="437" y="244"/>
                  </a:lnTo>
                  <a:lnTo>
                    <a:pt x="447" y="242"/>
                  </a:lnTo>
                  <a:lnTo>
                    <a:pt x="454" y="240"/>
                  </a:lnTo>
                  <a:lnTo>
                    <a:pt x="459" y="240"/>
                  </a:lnTo>
                  <a:lnTo>
                    <a:pt x="468" y="237"/>
                  </a:lnTo>
                  <a:lnTo>
                    <a:pt x="480" y="235"/>
                  </a:lnTo>
                  <a:lnTo>
                    <a:pt x="487" y="235"/>
                  </a:lnTo>
                  <a:lnTo>
                    <a:pt x="492" y="230"/>
                  </a:lnTo>
                  <a:lnTo>
                    <a:pt x="499" y="230"/>
                  </a:lnTo>
                  <a:lnTo>
                    <a:pt x="502" y="228"/>
                  </a:lnTo>
                  <a:lnTo>
                    <a:pt x="509" y="228"/>
                  </a:lnTo>
                  <a:lnTo>
                    <a:pt x="516" y="220"/>
                  </a:lnTo>
                  <a:lnTo>
                    <a:pt x="518" y="220"/>
                  </a:lnTo>
                  <a:lnTo>
                    <a:pt x="518" y="218"/>
                  </a:lnTo>
                  <a:lnTo>
                    <a:pt x="523" y="218"/>
                  </a:lnTo>
                  <a:lnTo>
                    <a:pt x="525" y="216"/>
                  </a:lnTo>
                  <a:lnTo>
                    <a:pt x="528" y="216"/>
                  </a:lnTo>
                  <a:lnTo>
                    <a:pt x="542" y="213"/>
                  </a:lnTo>
                  <a:lnTo>
                    <a:pt x="552" y="211"/>
                  </a:lnTo>
                  <a:lnTo>
                    <a:pt x="552" y="206"/>
                  </a:lnTo>
                  <a:lnTo>
                    <a:pt x="549" y="206"/>
                  </a:lnTo>
                  <a:lnTo>
                    <a:pt x="547" y="208"/>
                  </a:lnTo>
                  <a:lnTo>
                    <a:pt x="537" y="208"/>
                  </a:lnTo>
                  <a:lnTo>
                    <a:pt x="530" y="206"/>
                  </a:lnTo>
                  <a:lnTo>
                    <a:pt x="525" y="206"/>
                  </a:lnTo>
                  <a:lnTo>
                    <a:pt x="521" y="204"/>
                  </a:lnTo>
                  <a:lnTo>
                    <a:pt x="509" y="204"/>
                  </a:lnTo>
                  <a:lnTo>
                    <a:pt x="499" y="206"/>
                  </a:lnTo>
                  <a:lnTo>
                    <a:pt x="490" y="206"/>
                  </a:lnTo>
                  <a:lnTo>
                    <a:pt x="487" y="211"/>
                  </a:lnTo>
                  <a:lnTo>
                    <a:pt x="471" y="211"/>
                  </a:lnTo>
                  <a:lnTo>
                    <a:pt x="485" y="206"/>
                  </a:lnTo>
                  <a:lnTo>
                    <a:pt x="494" y="204"/>
                  </a:lnTo>
                  <a:lnTo>
                    <a:pt x="499" y="204"/>
                  </a:lnTo>
                  <a:lnTo>
                    <a:pt x="502" y="201"/>
                  </a:lnTo>
                  <a:lnTo>
                    <a:pt x="506" y="201"/>
                  </a:lnTo>
                  <a:lnTo>
                    <a:pt x="511" y="199"/>
                  </a:lnTo>
                  <a:lnTo>
                    <a:pt x="514" y="199"/>
                  </a:lnTo>
                  <a:lnTo>
                    <a:pt x="516" y="199"/>
                  </a:lnTo>
                  <a:lnTo>
                    <a:pt x="514" y="196"/>
                  </a:lnTo>
                  <a:lnTo>
                    <a:pt x="509" y="194"/>
                  </a:lnTo>
                  <a:lnTo>
                    <a:pt x="506" y="194"/>
                  </a:lnTo>
                  <a:lnTo>
                    <a:pt x="504" y="194"/>
                  </a:lnTo>
                  <a:lnTo>
                    <a:pt x="497" y="196"/>
                  </a:lnTo>
                  <a:lnTo>
                    <a:pt x="483" y="201"/>
                  </a:lnTo>
                  <a:lnTo>
                    <a:pt x="468" y="201"/>
                  </a:lnTo>
                  <a:lnTo>
                    <a:pt x="478" y="196"/>
                  </a:lnTo>
                  <a:lnTo>
                    <a:pt x="485" y="192"/>
                  </a:lnTo>
                  <a:lnTo>
                    <a:pt x="487" y="192"/>
                  </a:lnTo>
                  <a:lnTo>
                    <a:pt x="492" y="194"/>
                  </a:lnTo>
                  <a:lnTo>
                    <a:pt x="497" y="194"/>
                  </a:lnTo>
                  <a:lnTo>
                    <a:pt x="499" y="192"/>
                  </a:lnTo>
                  <a:lnTo>
                    <a:pt x="504" y="192"/>
                  </a:lnTo>
                  <a:lnTo>
                    <a:pt x="506" y="189"/>
                  </a:lnTo>
                  <a:lnTo>
                    <a:pt x="516" y="189"/>
                  </a:lnTo>
                  <a:lnTo>
                    <a:pt x="518" y="189"/>
                  </a:lnTo>
                  <a:lnTo>
                    <a:pt x="516" y="187"/>
                  </a:lnTo>
                  <a:lnTo>
                    <a:pt x="514" y="187"/>
                  </a:lnTo>
                  <a:lnTo>
                    <a:pt x="509" y="184"/>
                  </a:lnTo>
                  <a:lnTo>
                    <a:pt x="485" y="184"/>
                  </a:lnTo>
                  <a:lnTo>
                    <a:pt x="492" y="182"/>
                  </a:lnTo>
                  <a:lnTo>
                    <a:pt x="485" y="180"/>
                  </a:lnTo>
                  <a:lnTo>
                    <a:pt x="485" y="175"/>
                  </a:lnTo>
                  <a:lnTo>
                    <a:pt x="487" y="175"/>
                  </a:lnTo>
                  <a:lnTo>
                    <a:pt x="490" y="177"/>
                  </a:lnTo>
                  <a:lnTo>
                    <a:pt x="492" y="180"/>
                  </a:lnTo>
                  <a:lnTo>
                    <a:pt x="497" y="182"/>
                  </a:lnTo>
                  <a:lnTo>
                    <a:pt x="504" y="182"/>
                  </a:lnTo>
                  <a:lnTo>
                    <a:pt x="506" y="184"/>
                  </a:lnTo>
                  <a:lnTo>
                    <a:pt x="509" y="184"/>
                  </a:lnTo>
                  <a:lnTo>
                    <a:pt x="514" y="184"/>
                  </a:lnTo>
                  <a:lnTo>
                    <a:pt x="518" y="184"/>
                  </a:lnTo>
                  <a:lnTo>
                    <a:pt x="518" y="187"/>
                  </a:lnTo>
                  <a:lnTo>
                    <a:pt x="523" y="187"/>
                  </a:lnTo>
                  <a:lnTo>
                    <a:pt x="523" y="184"/>
                  </a:lnTo>
                  <a:lnTo>
                    <a:pt x="528" y="184"/>
                  </a:lnTo>
                  <a:lnTo>
                    <a:pt x="528" y="187"/>
                  </a:lnTo>
                  <a:lnTo>
                    <a:pt x="528" y="189"/>
                  </a:lnTo>
                  <a:lnTo>
                    <a:pt x="528" y="192"/>
                  </a:lnTo>
                  <a:lnTo>
                    <a:pt x="528" y="196"/>
                  </a:lnTo>
                  <a:lnTo>
                    <a:pt x="528" y="199"/>
                  </a:lnTo>
                  <a:lnTo>
                    <a:pt x="533" y="199"/>
                  </a:lnTo>
                  <a:lnTo>
                    <a:pt x="537" y="201"/>
                  </a:lnTo>
                  <a:lnTo>
                    <a:pt x="542" y="201"/>
                  </a:lnTo>
                  <a:lnTo>
                    <a:pt x="547" y="201"/>
                  </a:lnTo>
                  <a:lnTo>
                    <a:pt x="549" y="201"/>
                  </a:lnTo>
                  <a:lnTo>
                    <a:pt x="552" y="199"/>
                  </a:lnTo>
                  <a:lnTo>
                    <a:pt x="554" y="199"/>
                  </a:lnTo>
                  <a:lnTo>
                    <a:pt x="554" y="204"/>
                  </a:lnTo>
                  <a:lnTo>
                    <a:pt x="559" y="204"/>
                  </a:lnTo>
                  <a:lnTo>
                    <a:pt x="561" y="201"/>
                  </a:lnTo>
                  <a:lnTo>
                    <a:pt x="563" y="201"/>
                  </a:lnTo>
                  <a:lnTo>
                    <a:pt x="563" y="194"/>
                  </a:lnTo>
                  <a:lnTo>
                    <a:pt x="561" y="194"/>
                  </a:lnTo>
                  <a:lnTo>
                    <a:pt x="563" y="189"/>
                  </a:lnTo>
                  <a:lnTo>
                    <a:pt x="563" y="187"/>
                  </a:lnTo>
                  <a:lnTo>
                    <a:pt x="559" y="187"/>
                  </a:lnTo>
                  <a:lnTo>
                    <a:pt x="556" y="182"/>
                  </a:lnTo>
                  <a:lnTo>
                    <a:pt x="552" y="180"/>
                  </a:lnTo>
                  <a:lnTo>
                    <a:pt x="552" y="175"/>
                  </a:lnTo>
                  <a:lnTo>
                    <a:pt x="533" y="170"/>
                  </a:lnTo>
                  <a:lnTo>
                    <a:pt x="523" y="170"/>
                  </a:lnTo>
                  <a:lnTo>
                    <a:pt x="521" y="170"/>
                  </a:lnTo>
                  <a:lnTo>
                    <a:pt x="528" y="168"/>
                  </a:lnTo>
                  <a:lnTo>
                    <a:pt x="530" y="165"/>
                  </a:lnTo>
                  <a:lnTo>
                    <a:pt x="528" y="165"/>
                  </a:lnTo>
                  <a:lnTo>
                    <a:pt x="525" y="163"/>
                  </a:lnTo>
                  <a:lnTo>
                    <a:pt x="514" y="163"/>
                  </a:lnTo>
                  <a:lnTo>
                    <a:pt x="509" y="161"/>
                  </a:lnTo>
                  <a:lnTo>
                    <a:pt x="504" y="161"/>
                  </a:lnTo>
                  <a:lnTo>
                    <a:pt x="509" y="156"/>
                  </a:lnTo>
                  <a:lnTo>
                    <a:pt x="523" y="156"/>
                  </a:lnTo>
                  <a:lnTo>
                    <a:pt x="528" y="153"/>
                  </a:lnTo>
                  <a:lnTo>
                    <a:pt x="533" y="153"/>
                  </a:lnTo>
                  <a:lnTo>
                    <a:pt x="547" y="156"/>
                  </a:lnTo>
                  <a:lnTo>
                    <a:pt x="552" y="156"/>
                  </a:lnTo>
                  <a:lnTo>
                    <a:pt x="554" y="156"/>
                  </a:lnTo>
                  <a:lnTo>
                    <a:pt x="556" y="158"/>
                  </a:lnTo>
                  <a:lnTo>
                    <a:pt x="559" y="161"/>
                  </a:lnTo>
                  <a:lnTo>
                    <a:pt x="563" y="165"/>
                  </a:lnTo>
                  <a:lnTo>
                    <a:pt x="568" y="165"/>
                  </a:lnTo>
                  <a:lnTo>
                    <a:pt x="568" y="163"/>
                  </a:lnTo>
                  <a:lnTo>
                    <a:pt x="568" y="158"/>
                  </a:lnTo>
                  <a:lnTo>
                    <a:pt x="559" y="156"/>
                  </a:lnTo>
                  <a:lnTo>
                    <a:pt x="552" y="153"/>
                  </a:lnTo>
                  <a:lnTo>
                    <a:pt x="540" y="151"/>
                  </a:lnTo>
                  <a:lnTo>
                    <a:pt x="544" y="149"/>
                  </a:lnTo>
                  <a:lnTo>
                    <a:pt x="547" y="149"/>
                  </a:lnTo>
                  <a:lnTo>
                    <a:pt x="552" y="151"/>
                  </a:lnTo>
                  <a:lnTo>
                    <a:pt x="556" y="151"/>
                  </a:lnTo>
                  <a:lnTo>
                    <a:pt x="559" y="153"/>
                  </a:lnTo>
                  <a:lnTo>
                    <a:pt x="578" y="153"/>
                  </a:lnTo>
                  <a:lnTo>
                    <a:pt x="594" y="151"/>
                  </a:lnTo>
                  <a:lnTo>
                    <a:pt x="594" y="144"/>
                  </a:lnTo>
                  <a:lnTo>
                    <a:pt x="582" y="141"/>
                  </a:lnTo>
                  <a:lnTo>
                    <a:pt x="578" y="146"/>
                  </a:lnTo>
                  <a:lnTo>
                    <a:pt x="573" y="141"/>
                  </a:lnTo>
                  <a:lnTo>
                    <a:pt x="573" y="139"/>
                  </a:lnTo>
                  <a:lnTo>
                    <a:pt x="587" y="139"/>
                  </a:lnTo>
                  <a:lnTo>
                    <a:pt x="599" y="137"/>
                  </a:lnTo>
                  <a:lnTo>
                    <a:pt x="602" y="139"/>
                  </a:lnTo>
                  <a:lnTo>
                    <a:pt x="609" y="139"/>
                  </a:lnTo>
                  <a:lnTo>
                    <a:pt x="616" y="134"/>
                  </a:lnTo>
                  <a:lnTo>
                    <a:pt x="618" y="134"/>
                  </a:lnTo>
                  <a:lnTo>
                    <a:pt x="618" y="132"/>
                  </a:lnTo>
                  <a:lnTo>
                    <a:pt x="599" y="132"/>
                  </a:lnTo>
                  <a:lnTo>
                    <a:pt x="599" y="129"/>
                  </a:lnTo>
                  <a:lnTo>
                    <a:pt x="597" y="129"/>
                  </a:lnTo>
                  <a:lnTo>
                    <a:pt x="597" y="127"/>
                  </a:lnTo>
                  <a:lnTo>
                    <a:pt x="592" y="127"/>
                  </a:lnTo>
                  <a:lnTo>
                    <a:pt x="587" y="125"/>
                  </a:lnTo>
                  <a:lnTo>
                    <a:pt x="592" y="125"/>
                  </a:lnTo>
                  <a:lnTo>
                    <a:pt x="594" y="125"/>
                  </a:lnTo>
                  <a:lnTo>
                    <a:pt x="594" y="122"/>
                  </a:lnTo>
                  <a:lnTo>
                    <a:pt x="592" y="120"/>
                  </a:lnTo>
                  <a:lnTo>
                    <a:pt x="590" y="120"/>
                  </a:lnTo>
                  <a:lnTo>
                    <a:pt x="582" y="117"/>
                  </a:lnTo>
                  <a:lnTo>
                    <a:pt x="592" y="117"/>
                  </a:lnTo>
                  <a:lnTo>
                    <a:pt x="594" y="120"/>
                  </a:lnTo>
                  <a:lnTo>
                    <a:pt x="597" y="120"/>
                  </a:lnTo>
                  <a:lnTo>
                    <a:pt x="602" y="120"/>
                  </a:lnTo>
                  <a:lnTo>
                    <a:pt x="606" y="120"/>
                  </a:lnTo>
                  <a:lnTo>
                    <a:pt x="609" y="125"/>
                  </a:lnTo>
                  <a:lnTo>
                    <a:pt x="613" y="125"/>
                  </a:lnTo>
                  <a:lnTo>
                    <a:pt x="618" y="120"/>
                  </a:lnTo>
                  <a:lnTo>
                    <a:pt x="618" y="113"/>
                  </a:lnTo>
                  <a:lnTo>
                    <a:pt x="616" y="110"/>
                  </a:lnTo>
                  <a:lnTo>
                    <a:pt x="613" y="110"/>
                  </a:lnTo>
                  <a:lnTo>
                    <a:pt x="611" y="108"/>
                  </a:lnTo>
                  <a:lnTo>
                    <a:pt x="609" y="105"/>
                  </a:lnTo>
                  <a:lnTo>
                    <a:pt x="592" y="103"/>
                  </a:lnTo>
                  <a:lnTo>
                    <a:pt x="587" y="101"/>
                  </a:lnTo>
                  <a:lnTo>
                    <a:pt x="587" y="98"/>
                  </a:lnTo>
                  <a:lnTo>
                    <a:pt x="590" y="98"/>
                  </a:lnTo>
                  <a:lnTo>
                    <a:pt x="599" y="98"/>
                  </a:lnTo>
                  <a:lnTo>
                    <a:pt x="611" y="96"/>
                  </a:lnTo>
                  <a:lnTo>
                    <a:pt x="618" y="96"/>
                  </a:lnTo>
                  <a:lnTo>
                    <a:pt x="623" y="98"/>
                  </a:lnTo>
                  <a:lnTo>
                    <a:pt x="632" y="98"/>
                  </a:lnTo>
                  <a:lnTo>
                    <a:pt x="637" y="96"/>
                  </a:lnTo>
                  <a:lnTo>
                    <a:pt x="642" y="93"/>
                  </a:lnTo>
                  <a:lnTo>
                    <a:pt x="642" y="91"/>
                  </a:lnTo>
                  <a:lnTo>
                    <a:pt x="642" y="89"/>
                  </a:lnTo>
                  <a:lnTo>
                    <a:pt x="632" y="89"/>
                  </a:lnTo>
                  <a:lnTo>
                    <a:pt x="625" y="86"/>
                  </a:lnTo>
                  <a:lnTo>
                    <a:pt x="616" y="86"/>
                  </a:lnTo>
                  <a:lnTo>
                    <a:pt x="613" y="84"/>
                  </a:lnTo>
                  <a:lnTo>
                    <a:pt x="623" y="84"/>
                  </a:lnTo>
                  <a:lnTo>
                    <a:pt x="621" y="82"/>
                  </a:lnTo>
                  <a:lnTo>
                    <a:pt x="618" y="79"/>
                  </a:lnTo>
                  <a:lnTo>
                    <a:pt x="618" y="77"/>
                  </a:lnTo>
                  <a:lnTo>
                    <a:pt x="613" y="77"/>
                  </a:lnTo>
                  <a:lnTo>
                    <a:pt x="611" y="79"/>
                  </a:lnTo>
                  <a:lnTo>
                    <a:pt x="611" y="84"/>
                  </a:lnTo>
                  <a:lnTo>
                    <a:pt x="606" y="84"/>
                  </a:lnTo>
                  <a:lnTo>
                    <a:pt x="604" y="84"/>
                  </a:lnTo>
                  <a:lnTo>
                    <a:pt x="602" y="82"/>
                  </a:lnTo>
                  <a:lnTo>
                    <a:pt x="599" y="79"/>
                  </a:lnTo>
                  <a:lnTo>
                    <a:pt x="602" y="79"/>
                  </a:lnTo>
                  <a:lnTo>
                    <a:pt x="606" y="77"/>
                  </a:lnTo>
                  <a:lnTo>
                    <a:pt x="609" y="74"/>
                  </a:lnTo>
                  <a:lnTo>
                    <a:pt x="613" y="70"/>
                  </a:lnTo>
                  <a:lnTo>
                    <a:pt x="616" y="67"/>
                  </a:lnTo>
                  <a:lnTo>
                    <a:pt x="618" y="65"/>
                  </a:lnTo>
                  <a:lnTo>
                    <a:pt x="621" y="65"/>
                  </a:lnTo>
                  <a:lnTo>
                    <a:pt x="623" y="65"/>
                  </a:lnTo>
                  <a:lnTo>
                    <a:pt x="628" y="65"/>
                  </a:lnTo>
                  <a:lnTo>
                    <a:pt x="630" y="65"/>
                  </a:lnTo>
                  <a:lnTo>
                    <a:pt x="632" y="62"/>
                  </a:lnTo>
                  <a:lnTo>
                    <a:pt x="637" y="60"/>
                  </a:lnTo>
                  <a:lnTo>
                    <a:pt x="635" y="55"/>
                  </a:lnTo>
                  <a:lnTo>
                    <a:pt x="637" y="53"/>
                  </a:lnTo>
                  <a:lnTo>
                    <a:pt x="640" y="50"/>
                  </a:lnTo>
                  <a:lnTo>
                    <a:pt x="642" y="50"/>
                  </a:lnTo>
                  <a:lnTo>
                    <a:pt x="647" y="50"/>
                  </a:lnTo>
                  <a:lnTo>
                    <a:pt x="649" y="50"/>
                  </a:lnTo>
                  <a:lnTo>
                    <a:pt x="651" y="53"/>
                  </a:lnTo>
                  <a:lnTo>
                    <a:pt x="656" y="53"/>
                  </a:lnTo>
                  <a:lnTo>
                    <a:pt x="659" y="50"/>
                  </a:lnTo>
                  <a:lnTo>
                    <a:pt x="661" y="50"/>
                  </a:lnTo>
                  <a:lnTo>
                    <a:pt x="663" y="48"/>
                  </a:lnTo>
                  <a:lnTo>
                    <a:pt x="644" y="48"/>
                  </a:lnTo>
                  <a:lnTo>
                    <a:pt x="642" y="48"/>
                  </a:lnTo>
                  <a:lnTo>
                    <a:pt x="637" y="48"/>
                  </a:lnTo>
                  <a:lnTo>
                    <a:pt x="635" y="50"/>
                  </a:lnTo>
                  <a:lnTo>
                    <a:pt x="630" y="50"/>
                  </a:lnTo>
                  <a:lnTo>
                    <a:pt x="630" y="48"/>
                  </a:lnTo>
                  <a:lnTo>
                    <a:pt x="640" y="43"/>
                  </a:lnTo>
                  <a:lnTo>
                    <a:pt x="670" y="43"/>
                  </a:lnTo>
                  <a:lnTo>
                    <a:pt x="675" y="43"/>
                  </a:lnTo>
                  <a:lnTo>
                    <a:pt x="678" y="43"/>
                  </a:lnTo>
                  <a:lnTo>
                    <a:pt x="682" y="41"/>
                  </a:lnTo>
                  <a:lnTo>
                    <a:pt x="678" y="41"/>
                  </a:lnTo>
                  <a:lnTo>
                    <a:pt x="673" y="38"/>
                  </a:lnTo>
                  <a:lnTo>
                    <a:pt x="656" y="38"/>
                  </a:lnTo>
                  <a:lnTo>
                    <a:pt x="651" y="41"/>
                  </a:lnTo>
                  <a:lnTo>
                    <a:pt x="635" y="41"/>
                  </a:lnTo>
                  <a:lnTo>
                    <a:pt x="635" y="38"/>
                  </a:lnTo>
                  <a:lnTo>
                    <a:pt x="637" y="38"/>
                  </a:lnTo>
                  <a:lnTo>
                    <a:pt x="642" y="38"/>
                  </a:lnTo>
                  <a:lnTo>
                    <a:pt x="687" y="38"/>
                  </a:lnTo>
                  <a:lnTo>
                    <a:pt x="692" y="36"/>
                  </a:lnTo>
                  <a:lnTo>
                    <a:pt x="699" y="34"/>
                  </a:lnTo>
                  <a:lnTo>
                    <a:pt x="701" y="31"/>
                  </a:lnTo>
                  <a:lnTo>
                    <a:pt x="718" y="31"/>
                  </a:lnTo>
                  <a:lnTo>
                    <a:pt x="723" y="29"/>
                  </a:lnTo>
                  <a:lnTo>
                    <a:pt x="725" y="29"/>
                  </a:lnTo>
                  <a:lnTo>
                    <a:pt x="730" y="29"/>
                  </a:lnTo>
                  <a:lnTo>
                    <a:pt x="732" y="26"/>
                  </a:lnTo>
                  <a:lnTo>
                    <a:pt x="730" y="24"/>
                  </a:lnTo>
                  <a:close/>
                  <a:moveTo>
                    <a:pt x="119" y="268"/>
                  </a:moveTo>
                  <a:lnTo>
                    <a:pt x="116" y="266"/>
                  </a:lnTo>
                  <a:lnTo>
                    <a:pt x="119" y="268"/>
                  </a:lnTo>
                  <a:close/>
                  <a:moveTo>
                    <a:pt x="128" y="223"/>
                  </a:moveTo>
                  <a:lnTo>
                    <a:pt x="135" y="223"/>
                  </a:lnTo>
                  <a:lnTo>
                    <a:pt x="138" y="220"/>
                  </a:lnTo>
                  <a:lnTo>
                    <a:pt x="145" y="220"/>
                  </a:lnTo>
                  <a:lnTo>
                    <a:pt x="147" y="220"/>
                  </a:lnTo>
                  <a:lnTo>
                    <a:pt x="147" y="216"/>
                  </a:lnTo>
                  <a:lnTo>
                    <a:pt x="150" y="216"/>
                  </a:lnTo>
                  <a:lnTo>
                    <a:pt x="147" y="213"/>
                  </a:lnTo>
                  <a:lnTo>
                    <a:pt x="145" y="211"/>
                  </a:lnTo>
                  <a:lnTo>
                    <a:pt x="143" y="211"/>
                  </a:lnTo>
                  <a:lnTo>
                    <a:pt x="138" y="211"/>
                  </a:lnTo>
                  <a:lnTo>
                    <a:pt x="135" y="206"/>
                  </a:lnTo>
                  <a:lnTo>
                    <a:pt x="119" y="206"/>
                  </a:lnTo>
                  <a:lnTo>
                    <a:pt x="119" y="213"/>
                  </a:lnTo>
                  <a:lnTo>
                    <a:pt x="116" y="216"/>
                  </a:lnTo>
                  <a:lnTo>
                    <a:pt x="114" y="216"/>
                  </a:lnTo>
                  <a:lnTo>
                    <a:pt x="114" y="218"/>
                  </a:lnTo>
                  <a:lnTo>
                    <a:pt x="116" y="220"/>
                  </a:lnTo>
                  <a:lnTo>
                    <a:pt x="119" y="220"/>
                  </a:lnTo>
                  <a:lnTo>
                    <a:pt x="119" y="225"/>
                  </a:lnTo>
                  <a:lnTo>
                    <a:pt x="128" y="223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endParaRPr>
            </a:p>
          </p:txBody>
        </p:sp>
        <p:sp>
          <p:nvSpPr>
            <p:cNvPr id="132" name="Greece" descr="© INSCALE GmbH, 05.05.2010&#10;http://www.presentationload.com/"/>
            <p:cNvSpPr>
              <a:spLocks noEditPoints="1"/>
            </p:cNvSpPr>
            <p:nvPr/>
          </p:nvSpPr>
          <p:spPr bwMode="gray">
            <a:xfrm>
              <a:off x="4917523" y="3260275"/>
              <a:ext cx="172778" cy="171471"/>
            </a:xfrm>
            <a:custGeom>
              <a:avLst/>
              <a:gdLst>
                <a:gd name="T0" fmla="*/ 0 w 534"/>
                <a:gd name="T1" fmla="*/ 2147483647 h 552"/>
                <a:gd name="T2" fmla="*/ 2147483647 w 534"/>
                <a:gd name="T3" fmla="*/ 2147483647 h 552"/>
                <a:gd name="T4" fmla="*/ 2147483647 w 534"/>
                <a:gd name="T5" fmla="*/ 2147483647 h 552"/>
                <a:gd name="T6" fmla="*/ 2147483647 w 534"/>
                <a:gd name="T7" fmla="*/ 2147483647 h 552"/>
                <a:gd name="T8" fmla="*/ 2147483647 w 534"/>
                <a:gd name="T9" fmla="*/ 2147483647 h 552"/>
                <a:gd name="T10" fmla="*/ 2147483647 w 534"/>
                <a:gd name="T11" fmla="*/ 2147483647 h 552"/>
                <a:gd name="T12" fmla="*/ 2147483647 w 534"/>
                <a:gd name="T13" fmla="*/ 2147483647 h 552"/>
                <a:gd name="T14" fmla="*/ 2147483647 w 534"/>
                <a:gd name="T15" fmla="*/ 2147483647 h 552"/>
                <a:gd name="T16" fmla="*/ 2147483647 w 534"/>
                <a:gd name="T17" fmla="*/ 2147483647 h 552"/>
                <a:gd name="T18" fmla="*/ 2147483647 w 534"/>
                <a:gd name="T19" fmla="*/ 2147483647 h 552"/>
                <a:gd name="T20" fmla="*/ 2147483647 w 534"/>
                <a:gd name="T21" fmla="*/ 2147483647 h 552"/>
                <a:gd name="T22" fmla="*/ 2147483647 w 534"/>
                <a:gd name="T23" fmla="*/ 2147483647 h 552"/>
                <a:gd name="T24" fmla="*/ 2147483647 w 534"/>
                <a:gd name="T25" fmla="*/ 2147483647 h 552"/>
                <a:gd name="T26" fmla="*/ 2147483647 w 534"/>
                <a:gd name="T27" fmla="*/ 2147483647 h 552"/>
                <a:gd name="T28" fmla="*/ 2147483647 w 534"/>
                <a:gd name="T29" fmla="*/ 2147483647 h 552"/>
                <a:gd name="T30" fmla="*/ 2147483647 w 534"/>
                <a:gd name="T31" fmla="*/ 2147483647 h 552"/>
                <a:gd name="T32" fmla="*/ 2147483647 w 534"/>
                <a:gd name="T33" fmla="*/ 2147483647 h 552"/>
                <a:gd name="T34" fmla="*/ 2147483647 w 534"/>
                <a:gd name="T35" fmla="*/ 2147483647 h 552"/>
                <a:gd name="T36" fmla="*/ 2147483647 w 534"/>
                <a:gd name="T37" fmla="*/ 2147483647 h 552"/>
                <a:gd name="T38" fmla="*/ 2147483647 w 534"/>
                <a:gd name="T39" fmla="*/ 2147483647 h 552"/>
                <a:gd name="T40" fmla="*/ 2147483647 w 534"/>
                <a:gd name="T41" fmla="*/ 2147483647 h 552"/>
                <a:gd name="T42" fmla="*/ 2147483647 w 534"/>
                <a:gd name="T43" fmla="*/ 2147483647 h 552"/>
                <a:gd name="T44" fmla="*/ 2147483647 w 534"/>
                <a:gd name="T45" fmla="*/ 2147483647 h 552"/>
                <a:gd name="T46" fmla="*/ 2147483647 w 534"/>
                <a:gd name="T47" fmla="*/ 2147483647 h 552"/>
                <a:gd name="T48" fmla="*/ 2147483647 w 534"/>
                <a:gd name="T49" fmla="*/ 2147483647 h 552"/>
                <a:gd name="T50" fmla="*/ 2147483647 w 534"/>
                <a:gd name="T51" fmla="*/ 2147483647 h 552"/>
                <a:gd name="T52" fmla="*/ 2147483647 w 534"/>
                <a:gd name="T53" fmla="*/ 2147483647 h 552"/>
                <a:gd name="T54" fmla="*/ 2147483647 w 534"/>
                <a:gd name="T55" fmla="*/ 2147483647 h 552"/>
                <a:gd name="T56" fmla="*/ 2147483647 w 534"/>
                <a:gd name="T57" fmla="*/ 2147483647 h 552"/>
                <a:gd name="T58" fmla="*/ 2147483647 w 534"/>
                <a:gd name="T59" fmla="*/ 2147483647 h 552"/>
                <a:gd name="T60" fmla="*/ 2147483647 w 534"/>
                <a:gd name="T61" fmla="*/ 2147483647 h 552"/>
                <a:gd name="T62" fmla="*/ 2147483647 w 534"/>
                <a:gd name="T63" fmla="*/ 2147483647 h 552"/>
                <a:gd name="T64" fmla="*/ 2147483647 w 534"/>
                <a:gd name="T65" fmla="*/ 2147483647 h 552"/>
                <a:gd name="T66" fmla="*/ 2147483647 w 534"/>
                <a:gd name="T67" fmla="*/ 2147483647 h 552"/>
                <a:gd name="T68" fmla="*/ 2147483647 w 534"/>
                <a:gd name="T69" fmla="*/ 2147483647 h 552"/>
                <a:gd name="T70" fmla="*/ 2147483647 w 534"/>
                <a:gd name="T71" fmla="*/ 2147483647 h 552"/>
                <a:gd name="T72" fmla="*/ 2147483647 w 534"/>
                <a:gd name="T73" fmla="*/ 2147483647 h 552"/>
                <a:gd name="T74" fmla="*/ 2147483647 w 534"/>
                <a:gd name="T75" fmla="*/ 2147483647 h 552"/>
                <a:gd name="T76" fmla="*/ 2147483647 w 534"/>
                <a:gd name="T77" fmla="*/ 2147483647 h 552"/>
                <a:gd name="T78" fmla="*/ 2147483647 w 534"/>
                <a:gd name="T79" fmla="*/ 2147483647 h 552"/>
                <a:gd name="T80" fmla="*/ 2147483647 w 534"/>
                <a:gd name="T81" fmla="*/ 2147483647 h 552"/>
                <a:gd name="T82" fmla="*/ 2147483647 w 534"/>
                <a:gd name="T83" fmla="*/ 2147483647 h 552"/>
                <a:gd name="T84" fmla="*/ 2147483647 w 534"/>
                <a:gd name="T85" fmla="*/ 2147483647 h 552"/>
                <a:gd name="T86" fmla="*/ 2147483647 w 534"/>
                <a:gd name="T87" fmla="*/ 2147483647 h 552"/>
                <a:gd name="T88" fmla="*/ 2147483647 w 534"/>
                <a:gd name="T89" fmla="*/ 2147483647 h 552"/>
                <a:gd name="T90" fmla="*/ 2147483647 w 534"/>
                <a:gd name="T91" fmla="*/ 2147483647 h 552"/>
                <a:gd name="T92" fmla="*/ 2147483647 w 534"/>
                <a:gd name="T93" fmla="*/ 2147483647 h 552"/>
                <a:gd name="T94" fmla="*/ 2147483647 w 534"/>
                <a:gd name="T95" fmla="*/ 2147483647 h 552"/>
                <a:gd name="T96" fmla="*/ 2147483647 w 534"/>
                <a:gd name="T97" fmla="*/ 2147483647 h 552"/>
                <a:gd name="T98" fmla="*/ 2147483647 w 534"/>
                <a:gd name="T99" fmla="*/ 2147483647 h 552"/>
                <a:gd name="T100" fmla="*/ 2147483647 w 534"/>
                <a:gd name="T101" fmla="*/ 2147483647 h 552"/>
                <a:gd name="T102" fmla="*/ 2147483647 w 534"/>
                <a:gd name="T103" fmla="*/ 2147483647 h 552"/>
                <a:gd name="T104" fmla="*/ 2147483647 w 534"/>
                <a:gd name="T105" fmla="*/ 2147483647 h 552"/>
                <a:gd name="T106" fmla="*/ 2147483647 w 534"/>
                <a:gd name="T107" fmla="*/ 2147483647 h 552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w 534"/>
                <a:gd name="T163" fmla="*/ 0 h 552"/>
                <a:gd name="T164" fmla="*/ 534 w 534"/>
                <a:gd name="T165" fmla="*/ 552 h 552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T162" t="T163" r="T164" b="T165"/>
              <a:pathLst>
                <a:path w="534" h="552">
                  <a:moveTo>
                    <a:pt x="240" y="108"/>
                  </a:moveTo>
                  <a:lnTo>
                    <a:pt x="270" y="126"/>
                  </a:lnTo>
                  <a:lnTo>
                    <a:pt x="282" y="120"/>
                  </a:lnTo>
                  <a:lnTo>
                    <a:pt x="240" y="108"/>
                  </a:lnTo>
                  <a:close/>
                  <a:moveTo>
                    <a:pt x="24" y="258"/>
                  </a:moveTo>
                  <a:lnTo>
                    <a:pt x="0" y="282"/>
                  </a:lnTo>
                  <a:lnTo>
                    <a:pt x="42" y="294"/>
                  </a:lnTo>
                  <a:lnTo>
                    <a:pt x="24" y="258"/>
                  </a:lnTo>
                  <a:close/>
                  <a:moveTo>
                    <a:pt x="312" y="414"/>
                  </a:moveTo>
                  <a:lnTo>
                    <a:pt x="312" y="420"/>
                  </a:lnTo>
                  <a:lnTo>
                    <a:pt x="324" y="420"/>
                  </a:lnTo>
                  <a:lnTo>
                    <a:pt x="324" y="414"/>
                  </a:lnTo>
                  <a:lnTo>
                    <a:pt x="318" y="408"/>
                  </a:lnTo>
                  <a:lnTo>
                    <a:pt x="312" y="408"/>
                  </a:lnTo>
                  <a:lnTo>
                    <a:pt x="312" y="414"/>
                  </a:lnTo>
                  <a:close/>
                  <a:moveTo>
                    <a:pt x="306" y="390"/>
                  </a:moveTo>
                  <a:lnTo>
                    <a:pt x="300" y="378"/>
                  </a:lnTo>
                  <a:lnTo>
                    <a:pt x="294" y="390"/>
                  </a:lnTo>
                  <a:lnTo>
                    <a:pt x="306" y="390"/>
                  </a:lnTo>
                  <a:close/>
                  <a:moveTo>
                    <a:pt x="294" y="294"/>
                  </a:moveTo>
                  <a:lnTo>
                    <a:pt x="318" y="336"/>
                  </a:lnTo>
                  <a:lnTo>
                    <a:pt x="330" y="318"/>
                  </a:lnTo>
                  <a:lnTo>
                    <a:pt x="294" y="294"/>
                  </a:lnTo>
                  <a:close/>
                  <a:moveTo>
                    <a:pt x="108" y="264"/>
                  </a:moveTo>
                  <a:lnTo>
                    <a:pt x="138" y="264"/>
                  </a:lnTo>
                  <a:lnTo>
                    <a:pt x="144" y="270"/>
                  </a:lnTo>
                  <a:lnTo>
                    <a:pt x="156" y="270"/>
                  </a:lnTo>
                  <a:lnTo>
                    <a:pt x="180" y="282"/>
                  </a:lnTo>
                  <a:lnTo>
                    <a:pt x="192" y="282"/>
                  </a:lnTo>
                  <a:lnTo>
                    <a:pt x="198" y="288"/>
                  </a:lnTo>
                  <a:lnTo>
                    <a:pt x="204" y="288"/>
                  </a:lnTo>
                  <a:lnTo>
                    <a:pt x="216" y="300"/>
                  </a:lnTo>
                  <a:lnTo>
                    <a:pt x="228" y="306"/>
                  </a:lnTo>
                  <a:lnTo>
                    <a:pt x="234" y="312"/>
                  </a:lnTo>
                  <a:lnTo>
                    <a:pt x="246" y="312"/>
                  </a:lnTo>
                  <a:lnTo>
                    <a:pt x="252" y="306"/>
                  </a:lnTo>
                  <a:lnTo>
                    <a:pt x="252" y="288"/>
                  </a:lnTo>
                  <a:lnTo>
                    <a:pt x="228" y="264"/>
                  </a:lnTo>
                  <a:lnTo>
                    <a:pt x="216" y="258"/>
                  </a:lnTo>
                  <a:lnTo>
                    <a:pt x="210" y="252"/>
                  </a:lnTo>
                  <a:lnTo>
                    <a:pt x="204" y="252"/>
                  </a:lnTo>
                  <a:lnTo>
                    <a:pt x="198" y="246"/>
                  </a:lnTo>
                  <a:lnTo>
                    <a:pt x="186" y="246"/>
                  </a:lnTo>
                  <a:lnTo>
                    <a:pt x="174" y="234"/>
                  </a:lnTo>
                  <a:lnTo>
                    <a:pt x="168" y="234"/>
                  </a:lnTo>
                  <a:lnTo>
                    <a:pt x="174" y="228"/>
                  </a:lnTo>
                  <a:lnTo>
                    <a:pt x="192" y="228"/>
                  </a:lnTo>
                  <a:lnTo>
                    <a:pt x="198" y="240"/>
                  </a:lnTo>
                  <a:lnTo>
                    <a:pt x="222" y="252"/>
                  </a:lnTo>
                  <a:lnTo>
                    <a:pt x="234" y="264"/>
                  </a:lnTo>
                  <a:lnTo>
                    <a:pt x="258" y="264"/>
                  </a:lnTo>
                  <a:lnTo>
                    <a:pt x="270" y="252"/>
                  </a:lnTo>
                  <a:lnTo>
                    <a:pt x="258" y="240"/>
                  </a:lnTo>
                  <a:lnTo>
                    <a:pt x="246" y="240"/>
                  </a:lnTo>
                  <a:lnTo>
                    <a:pt x="234" y="234"/>
                  </a:lnTo>
                  <a:lnTo>
                    <a:pt x="222" y="234"/>
                  </a:lnTo>
                  <a:lnTo>
                    <a:pt x="210" y="228"/>
                  </a:lnTo>
                  <a:lnTo>
                    <a:pt x="204" y="216"/>
                  </a:lnTo>
                  <a:lnTo>
                    <a:pt x="198" y="210"/>
                  </a:lnTo>
                  <a:lnTo>
                    <a:pt x="198" y="204"/>
                  </a:lnTo>
                  <a:lnTo>
                    <a:pt x="192" y="192"/>
                  </a:lnTo>
                  <a:lnTo>
                    <a:pt x="186" y="186"/>
                  </a:lnTo>
                  <a:lnTo>
                    <a:pt x="174" y="162"/>
                  </a:lnTo>
                  <a:lnTo>
                    <a:pt x="168" y="156"/>
                  </a:lnTo>
                  <a:lnTo>
                    <a:pt x="162" y="144"/>
                  </a:lnTo>
                  <a:lnTo>
                    <a:pt x="150" y="132"/>
                  </a:lnTo>
                  <a:lnTo>
                    <a:pt x="150" y="120"/>
                  </a:lnTo>
                  <a:lnTo>
                    <a:pt x="144" y="114"/>
                  </a:lnTo>
                  <a:lnTo>
                    <a:pt x="144" y="102"/>
                  </a:lnTo>
                  <a:lnTo>
                    <a:pt x="150" y="96"/>
                  </a:lnTo>
                  <a:lnTo>
                    <a:pt x="156" y="96"/>
                  </a:lnTo>
                  <a:lnTo>
                    <a:pt x="162" y="102"/>
                  </a:lnTo>
                  <a:lnTo>
                    <a:pt x="162" y="108"/>
                  </a:lnTo>
                  <a:lnTo>
                    <a:pt x="168" y="114"/>
                  </a:lnTo>
                  <a:lnTo>
                    <a:pt x="180" y="114"/>
                  </a:lnTo>
                  <a:lnTo>
                    <a:pt x="180" y="120"/>
                  </a:lnTo>
                  <a:lnTo>
                    <a:pt x="186" y="120"/>
                  </a:lnTo>
                  <a:lnTo>
                    <a:pt x="198" y="132"/>
                  </a:lnTo>
                  <a:lnTo>
                    <a:pt x="198" y="144"/>
                  </a:lnTo>
                  <a:lnTo>
                    <a:pt x="204" y="144"/>
                  </a:lnTo>
                  <a:lnTo>
                    <a:pt x="210" y="138"/>
                  </a:lnTo>
                  <a:lnTo>
                    <a:pt x="216" y="138"/>
                  </a:lnTo>
                  <a:lnTo>
                    <a:pt x="204" y="120"/>
                  </a:lnTo>
                  <a:lnTo>
                    <a:pt x="210" y="120"/>
                  </a:lnTo>
                  <a:lnTo>
                    <a:pt x="234" y="132"/>
                  </a:lnTo>
                  <a:lnTo>
                    <a:pt x="222" y="114"/>
                  </a:lnTo>
                  <a:lnTo>
                    <a:pt x="228" y="108"/>
                  </a:lnTo>
                  <a:lnTo>
                    <a:pt x="228" y="84"/>
                  </a:lnTo>
                  <a:lnTo>
                    <a:pt x="240" y="72"/>
                  </a:lnTo>
                  <a:lnTo>
                    <a:pt x="270" y="72"/>
                  </a:lnTo>
                  <a:lnTo>
                    <a:pt x="276" y="78"/>
                  </a:lnTo>
                  <a:lnTo>
                    <a:pt x="276" y="90"/>
                  </a:lnTo>
                  <a:lnTo>
                    <a:pt x="288" y="90"/>
                  </a:lnTo>
                  <a:lnTo>
                    <a:pt x="294" y="84"/>
                  </a:lnTo>
                  <a:lnTo>
                    <a:pt x="300" y="72"/>
                  </a:lnTo>
                  <a:lnTo>
                    <a:pt x="306" y="66"/>
                  </a:lnTo>
                  <a:lnTo>
                    <a:pt x="342" y="66"/>
                  </a:lnTo>
                  <a:lnTo>
                    <a:pt x="360" y="72"/>
                  </a:lnTo>
                  <a:lnTo>
                    <a:pt x="372" y="72"/>
                  </a:lnTo>
                  <a:lnTo>
                    <a:pt x="378" y="78"/>
                  </a:lnTo>
                  <a:lnTo>
                    <a:pt x="384" y="78"/>
                  </a:lnTo>
                  <a:lnTo>
                    <a:pt x="384" y="72"/>
                  </a:lnTo>
                  <a:lnTo>
                    <a:pt x="390" y="60"/>
                  </a:lnTo>
                  <a:lnTo>
                    <a:pt x="390" y="48"/>
                  </a:lnTo>
                  <a:lnTo>
                    <a:pt x="384" y="42"/>
                  </a:lnTo>
                  <a:lnTo>
                    <a:pt x="384" y="36"/>
                  </a:lnTo>
                  <a:lnTo>
                    <a:pt x="390" y="30"/>
                  </a:lnTo>
                  <a:lnTo>
                    <a:pt x="408" y="30"/>
                  </a:lnTo>
                  <a:lnTo>
                    <a:pt x="408" y="18"/>
                  </a:lnTo>
                  <a:lnTo>
                    <a:pt x="402" y="12"/>
                  </a:lnTo>
                  <a:lnTo>
                    <a:pt x="402" y="6"/>
                  </a:lnTo>
                  <a:lnTo>
                    <a:pt x="390" y="6"/>
                  </a:lnTo>
                  <a:lnTo>
                    <a:pt x="384" y="0"/>
                  </a:lnTo>
                  <a:lnTo>
                    <a:pt x="366" y="6"/>
                  </a:lnTo>
                  <a:lnTo>
                    <a:pt x="372" y="12"/>
                  </a:lnTo>
                  <a:lnTo>
                    <a:pt x="372" y="30"/>
                  </a:lnTo>
                  <a:lnTo>
                    <a:pt x="366" y="36"/>
                  </a:lnTo>
                  <a:lnTo>
                    <a:pt x="348" y="36"/>
                  </a:lnTo>
                  <a:lnTo>
                    <a:pt x="336" y="24"/>
                  </a:lnTo>
                  <a:lnTo>
                    <a:pt x="324" y="36"/>
                  </a:lnTo>
                  <a:lnTo>
                    <a:pt x="312" y="36"/>
                  </a:lnTo>
                  <a:lnTo>
                    <a:pt x="300" y="24"/>
                  </a:lnTo>
                  <a:lnTo>
                    <a:pt x="294" y="30"/>
                  </a:lnTo>
                  <a:lnTo>
                    <a:pt x="282" y="30"/>
                  </a:lnTo>
                  <a:lnTo>
                    <a:pt x="264" y="12"/>
                  </a:lnTo>
                  <a:lnTo>
                    <a:pt x="264" y="6"/>
                  </a:lnTo>
                  <a:lnTo>
                    <a:pt x="234" y="12"/>
                  </a:lnTo>
                  <a:lnTo>
                    <a:pt x="228" y="30"/>
                  </a:lnTo>
                  <a:lnTo>
                    <a:pt x="204" y="24"/>
                  </a:lnTo>
                  <a:lnTo>
                    <a:pt x="198" y="30"/>
                  </a:lnTo>
                  <a:lnTo>
                    <a:pt x="186" y="36"/>
                  </a:lnTo>
                  <a:lnTo>
                    <a:pt x="174" y="36"/>
                  </a:lnTo>
                  <a:lnTo>
                    <a:pt x="168" y="30"/>
                  </a:lnTo>
                  <a:lnTo>
                    <a:pt x="162" y="30"/>
                  </a:lnTo>
                  <a:lnTo>
                    <a:pt x="150" y="36"/>
                  </a:lnTo>
                  <a:lnTo>
                    <a:pt x="138" y="48"/>
                  </a:lnTo>
                  <a:lnTo>
                    <a:pt x="126" y="54"/>
                  </a:lnTo>
                  <a:lnTo>
                    <a:pt x="102" y="54"/>
                  </a:lnTo>
                  <a:lnTo>
                    <a:pt x="102" y="60"/>
                  </a:lnTo>
                  <a:lnTo>
                    <a:pt x="96" y="72"/>
                  </a:lnTo>
                  <a:lnTo>
                    <a:pt x="72" y="72"/>
                  </a:lnTo>
                  <a:lnTo>
                    <a:pt x="66" y="66"/>
                  </a:lnTo>
                  <a:lnTo>
                    <a:pt x="60" y="66"/>
                  </a:lnTo>
                  <a:lnTo>
                    <a:pt x="48" y="72"/>
                  </a:lnTo>
                  <a:lnTo>
                    <a:pt x="54" y="84"/>
                  </a:lnTo>
                  <a:lnTo>
                    <a:pt x="54" y="90"/>
                  </a:lnTo>
                  <a:lnTo>
                    <a:pt x="42" y="102"/>
                  </a:lnTo>
                  <a:lnTo>
                    <a:pt x="24" y="102"/>
                  </a:lnTo>
                  <a:lnTo>
                    <a:pt x="24" y="126"/>
                  </a:lnTo>
                  <a:lnTo>
                    <a:pt x="12" y="132"/>
                  </a:lnTo>
                  <a:lnTo>
                    <a:pt x="0" y="132"/>
                  </a:lnTo>
                  <a:lnTo>
                    <a:pt x="0" y="198"/>
                  </a:lnTo>
                  <a:lnTo>
                    <a:pt x="6" y="204"/>
                  </a:lnTo>
                  <a:lnTo>
                    <a:pt x="18" y="210"/>
                  </a:lnTo>
                  <a:lnTo>
                    <a:pt x="24" y="216"/>
                  </a:lnTo>
                  <a:lnTo>
                    <a:pt x="30" y="228"/>
                  </a:lnTo>
                  <a:lnTo>
                    <a:pt x="36" y="234"/>
                  </a:lnTo>
                  <a:lnTo>
                    <a:pt x="42" y="246"/>
                  </a:lnTo>
                  <a:lnTo>
                    <a:pt x="54" y="258"/>
                  </a:lnTo>
                  <a:lnTo>
                    <a:pt x="60" y="270"/>
                  </a:lnTo>
                  <a:lnTo>
                    <a:pt x="84" y="270"/>
                  </a:lnTo>
                  <a:lnTo>
                    <a:pt x="96" y="264"/>
                  </a:lnTo>
                  <a:lnTo>
                    <a:pt x="108" y="264"/>
                  </a:lnTo>
                  <a:close/>
                  <a:moveTo>
                    <a:pt x="396" y="252"/>
                  </a:moveTo>
                  <a:lnTo>
                    <a:pt x="372" y="252"/>
                  </a:lnTo>
                  <a:lnTo>
                    <a:pt x="372" y="270"/>
                  </a:lnTo>
                  <a:lnTo>
                    <a:pt x="384" y="294"/>
                  </a:lnTo>
                  <a:lnTo>
                    <a:pt x="396" y="252"/>
                  </a:lnTo>
                  <a:close/>
                  <a:moveTo>
                    <a:pt x="24" y="312"/>
                  </a:moveTo>
                  <a:lnTo>
                    <a:pt x="18" y="318"/>
                  </a:lnTo>
                  <a:lnTo>
                    <a:pt x="24" y="324"/>
                  </a:lnTo>
                  <a:lnTo>
                    <a:pt x="30" y="324"/>
                  </a:lnTo>
                  <a:lnTo>
                    <a:pt x="36" y="330"/>
                  </a:lnTo>
                  <a:lnTo>
                    <a:pt x="42" y="324"/>
                  </a:lnTo>
                  <a:lnTo>
                    <a:pt x="42" y="318"/>
                  </a:lnTo>
                  <a:lnTo>
                    <a:pt x="30" y="306"/>
                  </a:lnTo>
                  <a:lnTo>
                    <a:pt x="24" y="312"/>
                  </a:lnTo>
                  <a:close/>
                  <a:moveTo>
                    <a:pt x="378" y="390"/>
                  </a:moveTo>
                  <a:lnTo>
                    <a:pt x="378" y="408"/>
                  </a:lnTo>
                  <a:lnTo>
                    <a:pt x="390" y="390"/>
                  </a:lnTo>
                  <a:lnTo>
                    <a:pt x="378" y="390"/>
                  </a:lnTo>
                  <a:close/>
                  <a:moveTo>
                    <a:pt x="408" y="330"/>
                  </a:moveTo>
                  <a:lnTo>
                    <a:pt x="396" y="330"/>
                  </a:lnTo>
                  <a:lnTo>
                    <a:pt x="384" y="336"/>
                  </a:lnTo>
                  <a:lnTo>
                    <a:pt x="384" y="342"/>
                  </a:lnTo>
                  <a:lnTo>
                    <a:pt x="396" y="342"/>
                  </a:lnTo>
                  <a:lnTo>
                    <a:pt x="402" y="336"/>
                  </a:lnTo>
                  <a:lnTo>
                    <a:pt x="408" y="336"/>
                  </a:lnTo>
                  <a:lnTo>
                    <a:pt x="408" y="330"/>
                  </a:lnTo>
                  <a:close/>
                  <a:moveTo>
                    <a:pt x="396" y="192"/>
                  </a:moveTo>
                  <a:lnTo>
                    <a:pt x="372" y="198"/>
                  </a:lnTo>
                  <a:lnTo>
                    <a:pt x="372" y="210"/>
                  </a:lnTo>
                  <a:lnTo>
                    <a:pt x="390" y="210"/>
                  </a:lnTo>
                  <a:lnTo>
                    <a:pt x="396" y="216"/>
                  </a:lnTo>
                  <a:lnTo>
                    <a:pt x="396" y="222"/>
                  </a:lnTo>
                  <a:lnTo>
                    <a:pt x="414" y="222"/>
                  </a:lnTo>
                  <a:lnTo>
                    <a:pt x="414" y="210"/>
                  </a:lnTo>
                  <a:lnTo>
                    <a:pt x="396" y="192"/>
                  </a:lnTo>
                  <a:close/>
                  <a:moveTo>
                    <a:pt x="342" y="372"/>
                  </a:moveTo>
                  <a:lnTo>
                    <a:pt x="342" y="378"/>
                  </a:lnTo>
                  <a:lnTo>
                    <a:pt x="348" y="384"/>
                  </a:lnTo>
                  <a:lnTo>
                    <a:pt x="360" y="384"/>
                  </a:lnTo>
                  <a:lnTo>
                    <a:pt x="366" y="378"/>
                  </a:lnTo>
                  <a:lnTo>
                    <a:pt x="366" y="372"/>
                  </a:lnTo>
                  <a:lnTo>
                    <a:pt x="360" y="366"/>
                  </a:lnTo>
                  <a:lnTo>
                    <a:pt x="342" y="366"/>
                  </a:lnTo>
                  <a:lnTo>
                    <a:pt x="342" y="372"/>
                  </a:lnTo>
                  <a:close/>
                  <a:moveTo>
                    <a:pt x="444" y="312"/>
                  </a:moveTo>
                  <a:lnTo>
                    <a:pt x="432" y="312"/>
                  </a:lnTo>
                  <a:lnTo>
                    <a:pt x="432" y="330"/>
                  </a:lnTo>
                  <a:lnTo>
                    <a:pt x="444" y="336"/>
                  </a:lnTo>
                  <a:lnTo>
                    <a:pt x="450" y="330"/>
                  </a:lnTo>
                  <a:lnTo>
                    <a:pt x="450" y="318"/>
                  </a:lnTo>
                  <a:lnTo>
                    <a:pt x="444" y="312"/>
                  </a:lnTo>
                  <a:close/>
                  <a:moveTo>
                    <a:pt x="444" y="372"/>
                  </a:moveTo>
                  <a:lnTo>
                    <a:pt x="456" y="354"/>
                  </a:lnTo>
                  <a:lnTo>
                    <a:pt x="438" y="354"/>
                  </a:lnTo>
                  <a:lnTo>
                    <a:pt x="444" y="372"/>
                  </a:lnTo>
                  <a:close/>
                  <a:moveTo>
                    <a:pt x="276" y="222"/>
                  </a:moveTo>
                  <a:lnTo>
                    <a:pt x="276" y="240"/>
                  </a:lnTo>
                  <a:lnTo>
                    <a:pt x="288" y="240"/>
                  </a:lnTo>
                  <a:lnTo>
                    <a:pt x="276" y="222"/>
                  </a:lnTo>
                  <a:close/>
                  <a:moveTo>
                    <a:pt x="534" y="420"/>
                  </a:moveTo>
                  <a:lnTo>
                    <a:pt x="522" y="420"/>
                  </a:lnTo>
                  <a:lnTo>
                    <a:pt x="516" y="426"/>
                  </a:lnTo>
                  <a:lnTo>
                    <a:pt x="510" y="438"/>
                  </a:lnTo>
                  <a:lnTo>
                    <a:pt x="510" y="468"/>
                  </a:lnTo>
                  <a:lnTo>
                    <a:pt x="516" y="468"/>
                  </a:lnTo>
                  <a:lnTo>
                    <a:pt x="522" y="456"/>
                  </a:lnTo>
                  <a:lnTo>
                    <a:pt x="528" y="450"/>
                  </a:lnTo>
                  <a:lnTo>
                    <a:pt x="534" y="438"/>
                  </a:lnTo>
                  <a:lnTo>
                    <a:pt x="534" y="420"/>
                  </a:lnTo>
                  <a:close/>
                  <a:moveTo>
                    <a:pt x="462" y="384"/>
                  </a:moveTo>
                  <a:lnTo>
                    <a:pt x="456" y="408"/>
                  </a:lnTo>
                  <a:lnTo>
                    <a:pt x="498" y="378"/>
                  </a:lnTo>
                  <a:lnTo>
                    <a:pt x="486" y="372"/>
                  </a:lnTo>
                  <a:lnTo>
                    <a:pt x="462" y="384"/>
                  </a:lnTo>
                  <a:close/>
                  <a:moveTo>
                    <a:pt x="462" y="510"/>
                  </a:moveTo>
                  <a:lnTo>
                    <a:pt x="480" y="510"/>
                  </a:lnTo>
                  <a:lnTo>
                    <a:pt x="468" y="468"/>
                  </a:lnTo>
                  <a:lnTo>
                    <a:pt x="462" y="510"/>
                  </a:lnTo>
                  <a:close/>
                  <a:moveTo>
                    <a:pt x="276" y="330"/>
                  </a:moveTo>
                  <a:lnTo>
                    <a:pt x="270" y="336"/>
                  </a:lnTo>
                  <a:lnTo>
                    <a:pt x="270" y="348"/>
                  </a:lnTo>
                  <a:lnTo>
                    <a:pt x="276" y="348"/>
                  </a:lnTo>
                  <a:lnTo>
                    <a:pt x="288" y="336"/>
                  </a:lnTo>
                  <a:lnTo>
                    <a:pt x="282" y="330"/>
                  </a:lnTo>
                  <a:lnTo>
                    <a:pt x="276" y="330"/>
                  </a:lnTo>
                  <a:close/>
                  <a:moveTo>
                    <a:pt x="186" y="432"/>
                  </a:moveTo>
                  <a:lnTo>
                    <a:pt x="180" y="438"/>
                  </a:lnTo>
                  <a:lnTo>
                    <a:pt x="180" y="450"/>
                  </a:lnTo>
                  <a:lnTo>
                    <a:pt x="186" y="456"/>
                  </a:lnTo>
                  <a:lnTo>
                    <a:pt x="198" y="444"/>
                  </a:lnTo>
                  <a:lnTo>
                    <a:pt x="198" y="438"/>
                  </a:lnTo>
                  <a:lnTo>
                    <a:pt x="192" y="432"/>
                  </a:lnTo>
                  <a:lnTo>
                    <a:pt x="186" y="432"/>
                  </a:lnTo>
                  <a:close/>
                  <a:moveTo>
                    <a:pt x="384" y="528"/>
                  </a:moveTo>
                  <a:lnTo>
                    <a:pt x="378" y="528"/>
                  </a:lnTo>
                  <a:lnTo>
                    <a:pt x="378" y="516"/>
                  </a:lnTo>
                  <a:lnTo>
                    <a:pt x="372" y="510"/>
                  </a:lnTo>
                  <a:lnTo>
                    <a:pt x="342" y="510"/>
                  </a:lnTo>
                  <a:lnTo>
                    <a:pt x="306" y="504"/>
                  </a:lnTo>
                  <a:lnTo>
                    <a:pt x="276" y="504"/>
                  </a:lnTo>
                  <a:lnTo>
                    <a:pt x="246" y="486"/>
                  </a:lnTo>
                  <a:lnTo>
                    <a:pt x="228" y="504"/>
                  </a:lnTo>
                  <a:lnTo>
                    <a:pt x="234" y="510"/>
                  </a:lnTo>
                  <a:lnTo>
                    <a:pt x="246" y="516"/>
                  </a:lnTo>
                  <a:lnTo>
                    <a:pt x="252" y="522"/>
                  </a:lnTo>
                  <a:lnTo>
                    <a:pt x="258" y="516"/>
                  </a:lnTo>
                  <a:lnTo>
                    <a:pt x="264" y="528"/>
                  </a:lnTo>
                  <a:lnTo>
                    <a:pt x="300" y="528"/>
                  </a:lnTo>
                  <a:lnTo>
                    <a:pt x="312" y="552"/>
                  </a:lnTo>
                  <a:lnTo>
                    <a:pt x="354" y="546"/>
                  </a:lnTo>
                  <a:lnTo>
                    <a:pt x="354" y="540"/>
                  </a:lnTo>
                  <a:lnTo>
                    <a:pt x="402" y="540"/>
                  </a:lnTo>
                  <a:lnTo>
                    <a:pt x="414" y="528"/>
                  </a:lnTo>
                  <a:lnTo>
                    <a:pt x="414" y="522"/>
                  </a:lnTo>
                  <a:lnTo>
                    <a:pt x="408" y="516"/>
                  </a:lnTo>
                  <a:lnTo>
                    <a:pt x="402" y="516"/>
                  </a:lnTo>
                  <a:lnTo>
                    <a:pt x="396" y="522"/>
                  </a:lnTo>
                  <a:lnTo>
                    <a:pt x="390" y="522"/>
                  </a:lnTo>
                  <a:lnTo>
                    <a:pt x="384" y="528"/>
                  </a:lnTo>
                  <a:close/>
                  <a:moveTo>
                    <a:pt x="420" y="408"/>
                  </a:moveTo>
                  <a:lnTo>
                    <a:pt x="408" y="408"/>
                  </a:lnTo>
                  <a:lnTo>
                    <a:pt x="408" y="420"/>
                  </a:lnTo>
                  <a:lnTo>
                    <a:pt x="420" y="420"/>
                  </a:lnTo>
                  <a:lnTo>
                    <a:pt x="426" y="414"/>
                  </a:lnTo>
                  <a:lnTo>
                    <a:pt x="420" y="408"/>
                  </a:lnTo>
                  <a:close/>
                  <a:moveTo>
                    <a:pt x="114" y="276"/>
                  </a:moveTo>
                  <a:lnTo>
                    <a:pt x="90" y="288"/>
                  </a:lnTo>
                  <a:lnTo>
                    <a:pt x="84" y="288"/>
                  </a:lnTo>
                  <a:lnTo>
                    <a:pt x="66" y="312"/>
                  </a:lnTo>
                  <a:lnTo>
                    <a:pt x="96" y="336"/>
                  </a:lnTo>
                  <a:lnTo>
                    <a:pt x="96" y="348"/>
                  </a:lnTo>
                  <a:lnTo>
                    <a:pt x="90" y="366"/>
                  </a:lnTo>
                  <a:lnTo>
                    <a:pt x="90" y="384"/>
                  </a:lnTo>
                  <a:lnTo>
                    <a:pt x="96" y="390"/>
                  </a:lnTo>
                  <a:lnTo>
                    <a:pt x="108" y="396"/>
                  </a:lnTo>
                  <a:lnTo>
                    <a:pt x="114" y="396"/>
                  </a:lnTo>
                  <a:lnTo>
                    <a:pt x="114" y="390"/>
                  </a:lnTo>
                  <a:lnTo>
                    <a:pt x="126" y="378"/>
                  </a:lnTo>
                  <a:lnTo>
                    <a:pt x="132" y="378"/>
                  </a:lnTo>
                  <a:lnTo>
                    <a:pt x="156" y="420"/>
                  </a:lnTo>
                  <a:lnTo>
                    <a:pt x="162" y="390"/>
                  </a:lnTo>
                  <a:lnTo>
                    <a:pt x="180" y="414"/>
                  </a:lnTo>
                  <a:lnTo>
                    <a:pt x="204" y="420"/>
                  </a:lnTo>
                  <a:lnTo>
                    <a:pt x="186" y="402"/>
                  </a:lnTo>
                  <a:lnTo>
                    <a:pt x="192" y="396"/>
                  </a:lnTo>
                  <a:lnTo>
                    <a:pt x="192" y="372"/>
                  </a:lnTo>
                  <a:lnTo>
                    <a:pt x="186" y="366"/>
                  </a:lnTo>
                  <a:lnTo>
                    <a:pt x="180" y="354"/>
                  </a:lnTo>
                  <a:lnTo>
                    <a:pt x="174" y="348"/>
                  </a:lnTo>
                  <a:lnTo>
                    <a:pt x="168" y="336"/>
                  </a:lnTo>
                  <a:lnTo>
                    <a:pt x="168" y="330"/>
                  </a:lnTo>
                  <a:lnTo>
                    <a:pt x="186" y="330"/>
                  </a:lnTo>
                  <a:lnTo>
                    <a:pt x="198" y="336"/>
                  </a:lnTo>
                  <a:lnTo>
                    <a:pt x="210" y="348"/>
                  </a:lnTo>
                  <a:lnTo>
                    <a:pt x="222" y="342"/>
                  </a:lnTo>
                  <a:lnTo>
                    <a:pt x="210" y="336"/>
                  </a:lnTo>
                  <a:lnTo>
                    <a:pt x="204" y="324"/>
                  </a:lnTo>
                  <a:lnTo>
                    <a:pt x="192" y="318"/>
                  </a:lnTo>
                  <a:lnTo>
                    <a:pt x="186" y="312"/>
                  </a:lnTo>
                  <a:lnTo>
                    <a:pt x="174" y="306"/>
                  </a:lnTo>
                  <a:lnTo>
                    <a:pt x="156" y="294"/>
                  </a:lnTo>
                  <a:lnTo>
                    <a:pt x="138" y="288"/>
                  </a:lnTo>
                  <a:lnTo>
                    <a:pt x="126" y="282"/>
                  </a:lnTo>
                  <a:lnTo>
                    <a:pt x="120" y="276"/>
                  </a:lnTo>
                  <a:lnTo>
                    <a:pt x="114" y="276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endParaRPr>
            </a:p>
          </p:txBody>
        </p:sp>
        <p:sp>
          <p:nvSpPr>
            <p:cNvPr id="133" name="Ghana" descr="© INSCALE GmbH, 05.05.2010&#10;http://www.presentationload.com/"/>
            <p:cNvSpPr>
              <a:spLocks/>
            </p:cNvSpPr>
            <p:nvPr/>
          </p:nvSpPr>
          <p:spPr bwMode="gray">
            <a:xfrm>
              <a:off x="4390230" y="4025767"/>
              <a:ext cx="104947" cy="160447"/>
            </a:xfrm>
            <a:custGeom>
              <a:avLst/>
              <a:gdLst>
                <a:gd name="T0" fmla="*/ 2147483647 w 324"/>
                <a:gd name="T1" fmla="*/ 2147483647 h 516"/>
                <a:gd name="T2" fmla="*/ 2147483647 w 324"/>
                <a:gd name="T3" fmla="*/ 2147483647 h 516"/>
                <a:gd name="T4" fmla="*/ 2147483647 w 324"/>
                <a:gd name="T5" fmla="*/ 2147483647 h 516"/>
                <a:gd name="T6" fmla="*/ 2147483647 w 324"/>
                <a:gd name="T7" fmla="*/ 2147483647 h 516"/>
                <a:gd name="T8" fmla="*/ 2147483647 w 324"/>
                <a:gd name="T9" fmla="*/ 2147483647 h 516"/>
                <a:gd name="T10" fmla="*/ 2147483647 w 324"/>
                <a:gd name="T11" fmla="*/ 2147483647 h 516"/>
                <a:gd name="T12" fmla="*/ 2147483647 w 324"/>
                <a:gd name="T13" fmla="*/ 2147483647 h 516"/>
                <a:gd name="T14" fmla="*/ 2147483647 w 324"/>
                <a:gd name="T15" fmla="*/ 2147483647 h 516"/>
                <a:gd name="T16" fmla="*/ 2147483647 w 324"/>
                <a:gd name="T17" fmla="*/ 2147483647 h 516"/>
                <a:gd name="T18" fmla="*/ 2147483647 w 324"/>
                <a:gd name="T19" fmla="*/ 2147483647 h 516"/>
                <a:gd name="T20" fmla="*/ 2147483647 w 324"/>
                <a:gd name="T21" fmla="*/ 2147483647 h 516"/>
                <a:gd name="T22" fmla="*/ 2147483647 w 324"/>
                <a:gd name="T23" fmla="*/ 2147483647 h 516"/>
                <a:gd name="T24" fmla="*/ 2147483647 w 324"/>
                <a:gd name="T25" fmla="*/ 2147483647 h 516"/>
                <a:gd name="T26" fmla="*/ 2147483647 w 324"/>
                <a:gd name="T27" fmla="*/ 0 h 516"/>
                <a:gd name="T28" fmla="*/ 2147483647 w 324"/>
                <a:gd name="T29" fmla="*/ 2147483647 h 516"/>
                <a:gd name="T30" fmla="*/ 2147483647 w 324"/>
                <a:gd name="T31" fmla="*/ 2147483647 h 516"/>
                <a:gd name="T32" fmla="*/ 2147483647 w 324"/>
                <a:gd name="T33" fmla="*/ 2147483647 h 516"/>
                <a:gd name="T34" fmla="*/ 2147483647 w 324"/>
                <a:gd name="T35" fmla="*/ 2147483647 h 516"/>
                <a:gd name="T36" fmla="*/ 2147483647 w 324"/>
                <a:gd name="T37" fmla="*/ 2147483647 h 516"/>
                <a:gd name="T38" fmla="*/ 2147483647 w 324"/>
                <a:gd name="T39" fmla="*/ 2147483647 h 516"/>
                <a:gd name="T40" fmla="*/ 2147483647 w 324"/>
                <a:gd name="T41" fmla="*/ 2147483647 h 516"/>
                <a:gd name="T42" fmla="*/ 2147483647 w 324"/>
                <a:gd name="T43" fmla="*/ 2147483647 h 516"/>
                <a:gd name="T44" fmla="*/ 2147483647 w 324"/>
                <a:gd name="T45" fmla="*/ 2147483647 h 516"/>
                <a:gd name="T46" fmla="*/ 2147483647 w 324"/>
                <a:gd name="T47" fmla="*/ 2147483647 h 516"/>
                <a:gd name="T48" fmla="*/ 2147483647 w 324"/>
                <a:gd name="T49" fmla="*/ 2147483647 h 516"/>
                <a:gd name="T50" fmla="*/ 2147483647 w 324"/>
                <a:gd name="T51" fmla="*/ 2147483647 h 516"/>
                <a:gd name="T52" fmla="*/ 2147483647 w 324"/>
                <a:gd name="T53" fmla="*/ 2147483647 h 516"/>
                <a:gd name="T54" fmla="*/ 0 w 324"/>
                <a:gd name="T55" fmla="*/ 2147483647 h 516"/>
                <a:gd name="T56" fmla="*/ 2147483647 w 324"/>
                <a:gd name="T57" fmla="*/ 2147483647 h 516"/>
                <a:gd name="T58" fmla="*/ 2147483647 w 324"/>
                <a:gd name="T59" fmla="*/ 2147483647 h 516"/>
                <a:gd name="T60" fmla="*/ 2147483647 w 324"/>
                <a:gd name="T61" fmla="*/ 2147483647 h 516"/>
                <a:gd name="T62" fmla="*/ 2147483647 w 324"/>
                <a:gd name="T63" fmla="*/ 2147483647 h 516"/>
                <a:gd name="T64" fmla="*/ 2147483647 w 324"/>
                <a:gd name="T65" fmla="*/ 2147483647 h 516"/>
                <a:gd name="T66" fmla="*/ 2147483647 w 324"/>
                <a:gd name="T67" fmla="*/ 2147483647 h 516"/>
                <a:gd name="T68" fmla="*/ 2147483647 w 324"/>
                <a:gd name="T69" fmla="*/ 2147483647 h 516"/>
                <a:gd name="T70" fmla="*/ 2147483647 w 324"/>
                <a:gd name="T71" fmla="*/ 2147483647 h 516"/>
                <a:gd name="T72" fmla="*/ 2147483647 w 324"/>
                <a:gd name="T73" fmla="*/ 2147483647 h 516"/>
                <a:gd name="T74" fmla="*/ 2147483647 w 324"/>
                <a:gd name="T75" fmla="*/ 2147483647 h 516"/>
                <a:gd name="T76" fmla="*/ 2147483647 w 324"/>
                <a:gd name="T77" fmla="*/ 2147483647 h 516"/>
                <a:gd name="T78" fmla="*/ 2147483647 w 324"/>
                <a:gd name="T79" fmla="*/ 2147483647 h 516"/>
                <a:gd name="T80" fmla="*/ 2147483647 w 324"/>
                <a:gd name="T81" fmla="*/ 2147483647 h 516"/>
                <a:gd name="T82" fmla="*/ 2147483647 w 324"/>
                <a:gd name="T83" fmla="*/ 2147483647 h 516"/>
                <a:gd name="T84" fmla="*/ 2147483647 w 324"/>
                <a:gd name="T85" fmla="*/ 2147483647 h 516"/>
                <a:gd name="T86" fmla="*/ 2147483647 w 324"/>
                <a:gd name="T87" fmla="*/ 2147483647 h 51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324"/>
                <a:gd name="T133" fmla="*/ 0 h 516"/>
                <a:gd name="T134" fmla="*/ 324 w 324"/>
                <a:gd name="T135" fmla="*/ 516 h 516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324" h="516">
                  <a:moveTo>
                    <a:pt x="282" y="342"/>
                  </a:moveTo>
                  <a:lnTo>
                    <a:pt x="282" y="330"/>
                  </a:lnTo>
                  <a:lnTo>
                    <a:pt x="288" y="318"/>
                  </a:lnTo>
                  <a:lnTo>
                    <a:pt x="288" y="306"/>
                  </a:lnTo>
                  <a:lnTo>
                    <a:pt x="282" y="300"/>
                  </a:lnTo>
                  <a:lnTo>
                    <a:pt x="276" y="300"/>
                  </a:lnTo>
                  <a:lnTo>
                    <a:pt x="276" y="282"/>
                  </a:lnTo>
                  <a:lnTo>
                    <a:pt x="282" y="276"/>
                  </a:lnTo>
                  <a:lnTo>
                    <a:pt x="282" y="234"/>
                  </a:lnTo>
                  <a:lnTo>
                    <a:pt x="288" y="228"/>
                  </a:lnTo>
                  <a:lnTo>
                    <a:pt x="288" y="216"/>
                  </a:lnTo>
                  <a:lnTo>
                    <a:pt x="282" y="210"/>
                  </a:lnTo>
                  <a:lnTo>
                    <a:pt x="270" y="204"/>
                  </a:lnTo>
                  <a:lnTo>
                    <a:pt x="264" y="198"/>
                  </a:lnTo>
                  <a:lnTo>
                    <a:pt x="276" y="186"/>
                  </a:lnTo>
                  <a:lnTo>
                    <a:pt x="282" y="186"/>
                  </a:lnTo>
                  <a:lnTo>
                    <a:pt x="282" y="180"/>
                  </a:lnTo>
                  <a:lnTo>
                    <a:pt x="270" y="168"/>
                  </a:lnTo>
                  <a:lnTo>
                    <a:pt x="276" y="156"/>
                  </a:lnTo>
                  <a:lnTo>
                    <a:pt x="276" y="132"/>
                  </a:lnTo>
                  <a:lnTo>
                    <a:pt x="270" y="126"/>
                  </a:lnTo>
                  <a:lnTo>
                    <a:pt x="264" y="126"/>
                  </a:lnTo>
                  <a:lnTo>
                    <a:pt x="252" y="138"/>
                  </a:lnTo>
                  <a:lnTo>
                    <a:pt x="264" y="60"/>
                  </a:lnTo>
                  <a:lnTo>
                    <a:pt x="228" y="36"/>
                  </a:lnTo>
                  <a:lnTo>
                    <a:pt x="240" y="24"/>
                  </a:lnTo>
                  <a:lnTo>
                    <a:pt x="240" y="6"/>
                  </a:lnTo>
                  <a:lnTo>
                    <a:pt x="222" y="0"/>
                  </a:lnTo>
                  <a:lnTo>
                    <a:pt x="198" y="12"/>
                  </a:lnTo>
                  <a:lnTo>
                    <a:pt x="42" y="12"/>
                  </a:lnTo>
                  <a:lnTo>
                    <a:pt x="36" y="18"/>
                  </a:lnTo>
                  <a:lnTo>
                    <a:pt x="30" y="30"/>
                  </a:lnTo>
                  <a:lnTo>
                    <a:pt x="30" y="48"/>
                  </a:lnTo>
                  <a:lnTo>
                    <a:pt x="36" y="48"/>
                  </a:lnTo>
                  <a:lnTo>
                    <a:pt x="42" y="78"/>
                  </a:lnTo>
                  <a:lnTo>
                    <a:pt x="42" y="132"/>
                  </a:lnTo>
                  <a:lnTo>
                    <a:pt x="48" y="126"/>
                  </a:lnTo>
                  <a:lnTo>
                    <a:pt x="54" y="156"/>
                  </a:lnTo>
                  <a:lnTo>
                    <a:pt x="42" y="156"/>
                  </a:lnTo>
                  <a:lnTo>
                    <a:pt x="42" y="162"/>
                  </a:lnTo>
                  <a:lnTo>
                    <a:pt x="48" y="168"/>
                  </a:lnTo>
                  <a:lnTo>
                    <a:pt x="48" y="180"/>
                  </a:lnTo>
                  <a:lnTo>
                    <a:pt x="54" y="192"/>
                  </a:lnTo>
                  <a:lnTo>
                    <a:pt x="54" y="204"/>
                  </a:lnTo>
                  <a:lnTo>
                    <a:pt x="60" y="216"/>
                  </a:lnTo>
                  <a:lnTo>
                    <a:pt x="60" y="228"/>
                  </a:lnTo>
                  <a:lnTo>
                    <a:pt x="48" y="252"/>
                  </a:lnTo>
                  <a:lnTo>
                    <a:pt x="42" y="258"/>
                  </a:lnTo>
                  <a:lnTo>
                    <a:pt x="36" y="270"/>
                  </a:lnTo>
                  <a:lnTo>
                    <a:pt x="36" y="288"/>
                  </a:lnTo>
                  <a:lnTo>
                    <a:pt x="30" y="300"/>
                  </a:lnTo>
                  <a:lnTo>
                    <a:pt x="30" y="312"/>
                  </a:lnTo>
                  <a:lnTo>
                    <a:pt x="12" y="330"/>
                  </a:lnTo>
                  <a:lnTo>
                    <a:pt x="6" y="342"/>
                  </a:lnTo>
                  <a:lnTo>
                    <a:pt x="0" y="348"/>
                  </a:lnTo>
                  <a:lnTo>
                    <a:pt x="0" y="372"/>
                  </a:lnTo>
                  <a:lnTo>
                    <a:pt x="6" y="384"/>
                  </a:lnTo>
                  <a:lnTo>
                    <a:pt x="12" y="402"/>
                  </a:lnTo>
                  <a:lnTo>
                    <a:pt x="12" y="414"/>
                  </a:lnTo>
                  <a:lnTo>
                    <a:pt x="18" y="426"/>
                  </a:lnTo>
                  <a:lnTo>
                    <a:pt x="24" y="432"/>
                  </a:lnTo>
                  <a:lnTo>
                    <a:pt x="24" y="438"/>
                  </a:lnTo>
                  <a:lnTo>
                    <a:pt x="48" y="444"/>
                  </a:lnTo>
                  <a:lnTo>
                    <a:pt x="48" y="498"/>
                  </a:lnTo>
                  <a:lnTo>
                    <a:pt x="72" y="498"/>
                  </a:lnTo>
                  <a:lnTo>
                    <a:pt x="78" y="504"/>
                  </a:lnTo>
                  <a:lnTo>
                    <a:pt x="78" y="510"/>
                  </a:lnTo>
                  <a:lnTo>
                    <a:pt x="84" y="516"/>
                  </a:lnTo>
                  <a:lnTo>
                    <a:pt x="96" y="516"/>
                  </a:lnTo>
                  <a:lnTo>
                    <a:pt x="108" y="510"/>
                  </a:lnTo>
                  <a:lnTo>
                    <a:pt x="114" y="504"/>
                  </a:lnTo>
                  <a:lnTo>
                    <a:pt x="132" y="492"/>
                  </a:lnTo>
                  <a:lnTo>
                    <a:pt x="138" y="486"/>
                  </a:lnTo>
                  <a:lnTo>
                    <a:pt x="150" y="480"/>
                  </a:lnTo>
                  <a:lnTo>
                    <a:pt x="180" y="480"/>
                  </a:lnTo>
                  <a:lnTo>
                    <a:pt x="186" y="474"/>
                  </a:lnTo>
                  <a:lnTo>
                    <a:pt x="198" y="468"/>
                  </a:lnTo>
                  <a:lnTo>
                    <a:pt x="216" y="450"/>
                  </a:lnTo>
                  <a:lnTo>
                    <a:pt x="228" y="450"/>
                  </a:lnTo>
                  <a:lnTo>
                    <a:pt x="234" y="444"/>
                  </a:lnTo>
                  <a:lnTo>
                    <a:pt x="240" y="444"/>
                  </a:lnTo>
                  <a:lnTo>
                    <a:pt x="258" y="426"/>
                  </a:lnTo>
                  <a:lnTo>
                    <a:pt x="270" y="426"/>
                  </a:lnTo>
                  <a:lnTo>
                    <a:pt x="276" y="432"/>
                  </a:lnTo>
                  <a:lnTo>
                    <a:pt x="294" y="432"/>
                  </a:lnTo>
                  <a:lnTo>
                    <a:pt x="306" y="426"/>
                  </a:lnTo>
                  <a:lnTo>
                    <a:pt x="324" y="408"/>
                  </a:lnTo>
                  <a:lnTo>
                    <a:pt x="294" y="384"/>
                  </a:lnTo>
                  <a:lnTo>
                    <a:pt x="282" y="342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endParaRPr>
            </a:p>
          </p:txBody>
        </p:sp>
        <p:sp>
          <p:nvSpPr>
            <p:cNvPr id="134" name="Georgia" descr="© INSCALE GmbH, 05.05.2010&#10;http://www.presentationload.com/"/>
            <p:cNvSpPr>
              <a:spLocks/>
            </p:cNvSpPr>
            <p:nvPr/>
          </p:nvSpPr>
          <p:spPr bwMode="gray">
            <a:xfrm>
              <a:off x="5325793" y="3213733"/>
              <a:ext cx="149742" cy="66138"/>
            </a:xfrm>
            <a:custGeom>
              <a:avLst/>
              <a:gdLst>
                <a:gd name="T0" fmla="*/ 2147483647 w 462"/>
                <a:gd name="T1" fmla="*/ 2147483647 h 210"/>
                <a:gd name="T2" fmla="*/ 2147483647 w 462"/>
                <a:gd name="T3" fmla="*/ 2147483647 h 210"/>
                <a:gd name="T4" fmla="*/ 2147483647 w 462"/>
                <a:gd name="T5" fmla="*/ 2147483647 h 210"/>
                <a:gd name="T6" fmla="*/ 2147483647 w 462"/>
                <a:gd name="T7" fmla="*/ 2147483647 h 210"/>
                <a:gd name="T8" fmla="*/ 2147483647 w 462"/>
                <a:gd name="T9" fmla="*/ 2147483647 h 210"/>
                <a:gd name="T10" fmla="*/ 2147483647 w 462"/>
                <a:gd name="T11" fmla="*/ 2147483647 h 210"/>
                <a:gd name="T12" fmla="*/ 2147483647 w 462"/>
                <a:gd name="T13" fmla="*/ 2147483647 h 210"/>
                <a:gd name="T14" fmla="*/ 2147483647 w 462"/>
                <a:gd name="T15" fmla="*/ 2147483647 h 210"/>
                <a:gd name="T16" fmla="*/ 2147483647 w 462"/>
                <a:gd name="T17" fmla="*/ 2147483647 h 210"/>
                <a:gd name="T18" fmla="*/ 2147483647 w 462"/>
                <a:gd name="T19" fmla="*/ 2147483647 h 210"/>
                <a:gd name="T20" fmla="*/ 2147483647 w 462"/>
                <a:gd name="T21" fmla="*/ 2147483647 h 210"/>
                <a:gd name="T22" fmla="*/ 2147483647 w 462"/>
                <a:gd name="T23" fmla="*/ 2147483647 h 210"/>
                <a:gd name="T24" fmla="*/ 2147483647 w 462"/>
                <a:gd name="T25" fmla="*/ 2147483647 h 210"/>
                <a:gd name="T26" fmla="*/ 2147483647 w 462"/>
                <a:gd name="T27" fmla="*/ 2147483647 h 210"/>
                <a:gd name="T28" fmla="*/ 2147483647 w 462"/>
                <a:gd name="T29" fmla="*/ 2147483647 h 210"/>
                <a:gd name="T30" fmla="*/ 2147483647 w 462"/>
                <a:gd name="T31" fmla="*/ 2147483647 h 210"/>
                <a:gd name="T32" fmla="*/ 2147483647 w 462"/>
                <a:gd name="T33" fmla="*/ 2147483647 h 210"/>
                <a:gd name="T34" fmla="*/ 2147483647 w 462"/>
                <a:gd name="T35" fmla="*/ 2147483647 h 210"/>
                <a:gd name="T36" fmla="*/ 2147483647 w 462"/>
                <a:gd name="T37" fmla="*/ 2147483647 h 210"/>
                <a:gd name="T38" fmla="*/ 2147483647 w 462"/>
                <a:gd name="T39" fmla="*/ 2147483647 h 210"/>
                <a:gd name="T40" fmla="*/ 2147483647 w 462"/>
                <a:gd name="T41" fmla="*/ 2147483647 h 210"/>
                <a:gd name="T42" fmla="*/ 2147483647 w 462"/>
                <a:gd name="T43" fmla="*/ 2147483647 h 210"/>
                <a:gd name="T44" fmla="*/ 2147483647 w 462"/>
                <a:gd name="T45" fmla="*/ 2147483647 h 210"/>
                <a:gd name="T46" fmla="*/ 2147483647 w 462"/>
                <a:gd name="T47" fmla="*/ 2147483647 h 210"/>
                <a:gd name="T48" fmla="*/ 2147483647 w 462"/>
                <a:gd name="T49" fmla="*/ 2147483647 h 210"/>
                <a:gd name="T50" fmla="*/ 2147483647 w 462"/>
                <a:gd name="T51" fmla="*/ 2147483647 h 210"/>
                <a:gd name="T52" fmla="*/ 2147483647 w 462"/>
                <a:gd name="T53" fmla="*/ 2147483647 h 210"/>
                <a:gd name="T54" fmla="*/ 2147483647 w 462"/>
                <a:gd name="T55" fmla="*/ 2147483647 h 210"/>
                <a:gd name="T56" fmla="*/ 2147483647 w 462"/>
                <a:gd name="T57" fmla="*/ 2147483647 h 210"/>
                <a:gd name="T58" fmla="*/ 2147483647 w 462"/>
                <a:gd name="T59" fmla="*/ 2147483647 h 210"/>
                <a:gd name="T60" fmla="*/ 2147483647 w 462"/>
                <a:gd name="T61" fmla="*/ 2147483647 h 210"/>
                <a:gd name="T62" fmla="*/ 2147483647 w 462"/>
                <a:gd name="T63" fmla="*/ 2147483647 h 210"/>
                <a:gd name="T64" fmla="*/ 2147483647 w 462"/>
                <a:gd name="T65" fmla="*/ 2147483647 h 210"/>
                <a:gd name="T66" fmla="*/ 2147483647 w 462"/>
                <a:gd name="T67" fmla="*/ 2147483647 h 210"/>
                <a:gd name="T68" fmla="*/ 2147483647 w 462"/>
                <a:gd name="T69" fmla="*/ 2147483647 h 210"/>
                <a:gd name="T70" fmla="*/ 2147483647 w 462"/>
                <a:gd name="T71" fmla="*/ 2147483647 h 210"/>
                <a:gd name="T72" fmla="*/ 2147483647 w 462"/>
                <a:gd name="T73" fmla="*/ 2147483647 h 210"/>
                <a:gd name="T74" fmla="*/ 2147483647 w 462"/>
                <a:gd name="T75" fmla="*/ 2147483647 h 210"/>
                <a:gd name="T76" fmla="*/ 2147483647 w 462"/>
                <a:gd name="T77" fmla="*/ 2147483647 h 210"/>
                <a:gd name="T78" fmla="*/ 2147483647 w 462"/>
                <a:gd name="T79" fmla="*/ 2147483647 h 210"/>
                <a:gd name="T80" fmla="*/ 2147483647 w 462"/>
                <a:gd name="T81" fmla="*/ 0 h 210"/>
                <a:gd name="T82" fmla="*/ 0 w 462"/>
                <a:gd name="T83" fmla="*/ 2147483647 h 210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462"/>
                <a:gd name="T127" fmla="*/ 0 h 210"/>
                <a:gd name="T128" fmla="*/ 462 w 462"/>
                <a:gd name="T129" fmla="*/ 210 h 210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462" h="210">
                  <a:moveTo>
                    <a:pt x="6" y="18"/>
                  </a:moveTo>
                  <a:lnTo>
                    <a:pt x="12" y="18"/>
                  </a:lnTo>
                  <a:lnTo>
                    <a:pt x="18" y="24"/>
                  </a:lnTo>
                  <a:lnTo>
                    <a:pt x="30" y="30"/>
                  </a:lnTo>
                  <a:lnTo>
                    <a:pt x="42" y="42"/>
                  </a:lnTo>
                  <a:lnTo>
                    <a:pt x="60" y="48"/>
                  </a:lnTo>
                  <a:lnTo>
                    <a:pt x="72" y="54"/>
                  </a:lnTo>
                  <a:lnTo>
                    <a:pt x="78" y="54"/>
                  </a:lnTo>
                  <a:lnTo>
                    <a:pt x="84" y="60"/>
                  </a:lnTo>
                  <a:lnTo>
                    <a:pt x="96" y="66"/>
                  </a:lnTo>
                  <a:lnTo>
                    <a:pt x="102" y="78"/>
                  </a:lnTo>
                  <a:lnTo>
                    <a:pt x="114" y="84"/>
                  </a:lnTo>
                  <a:lnTo>
                    <a:pt x="114" y="96"/>
                  </a:lnTo>
                  <a:lnTo>
                    <a:pt x="120" y="114"/>
                  </a:lnTo>
                  <a:lnTo>
                    <a:pt x="120" y="132"/>
                  </a:lnTo>
                  <a:lnTo>
                    <a:pt x="126" y="138"/>
                  </a:lnTo>
                  <a:lnTo>
                    <a:pt x="132" y="150"/>
                  </a:lnTo>
                  <a:lnTo>
                    <a:pt x="138" y="156"/>
                  </a:lnTo>
                  <a:lnTo>
                    <a:pt x="138" y="162"/>
                  </a:lnTo>
                  <a:lnTo>
                    <a:pt x="132" y="168"/>
                  </a:lnTo>
                  <a:lnTo>
                    <a:pt x="168" y="174"/>
                  </a:lnTo>
                  <a:lnTo>
                    <a:pt x="174" y="168"/>
                  </a:lnTo>
                  <a:lnTo>
                    <a:pt x="186" y="162"/>
                  </a:lnTo>
                  <a:lnTo>
                    <a:pt x="198" y="162"/>
                  </a:lnTo>
                  <a:lnTo>
                    <a:pt x="210" y="168"/>
                  </a:lnTo>
                  <a:lnTo>
                    <a:pt x="216" y="174"/>
                  </a:lnTo>
                  <a:lnTo>
                    <a:pt x="222" y="186"/>
                  </a:lnTo>
                  <a:lnTo>
                    <a:pt x="222" y="192"/>
                  </a:lnTo>
                  <a:lnTo>
                    <a:pt x="246" y="192"/>
                  </a:lnTo>
                  <a:lnTo>
                    <a:pt x="246" y="198"/>
                  </a:lnTo>
                  <a:lnTo>
                    <a:pt x="252" y="204"/>
                  </a:lnTo>
                  <a:lnTo>
                    <a:pt x="276" y="198"/>
                  </a:lnTo>
                  <a:lnTo>
                    <a:pt x="282" y="192"/>
                  </a:lnTo>
                  <a:lnTo>
                    <a:pt x="336" y="198"/>
                  </a:lnTo>
                  <a:lnTo>
                    <a:pt x="336" y="180"/>
                  </a:lnTo>
                  <a:lnTo>
                    <a:pt x="342" y="180"/>
                  </a:lnTo>
                  <a:lnTo>
                    <a:pt x="348" y="186"/>
                  </a:lnTo>
                  <a:lnTo>
                    <a:pt x="354" y="186"/>
                  </a:lnTo>
                  <a:lnTo>
                    <a:pt x="354" y="180"/>
                  </a:lnTo>
                  <a:lnTo>
                    <a:pt x="366" y="168"/>
                  </a:lnTo>
                  <a:lnTo>
                    <a:pt x="390" y="168"/>
                  </a:lnTo>
                  <a:lnTo>
                    <a:pt x="396" y="174"/>
                  </a:lnTo>
                  <a:lnTo>
                    <a:pt x="396" y="180"/>
                  </a:lnTo>
                  <a:lnTo>
                    <a:pt x="414" y="198"/>
                  </a:lnTo>
                  <a:lnTo>
                    <a:pt x="426" y="192"/>
                  </a:lnTo>
                  <a:lnTo>
                    <a:pt x="438" y="192"/>
                  </a:lnTo>
                  <a:lnTo>
                    <a:pt x="456" y="210"/>
                  </a:lnTo>
                  <a:lnTo>
                    <a:pt x="462" y="204"/>
                  </a:lnTo>
                  <a:lnTo>
                    <a:pt x="456" y="192"/>
                  </a:lnTo>
                  <a:lnTo>
                    <a:pt x="450" y="186"/>
                  </a:lnTo>
                  <a:lnTo>
                    <a:pt x="444" y="174"/>
                  </a:lnTo>
                  <a:lnTo>
                    <a:pt x="438" y="168"/>
                  </a:lnTo>
                  <a:lnTo>
                    <a:pt x="432" y="168"/>
                  </a:lnTo>
                  <a:lnTo>
                    <a:pt x="414" y="150"/>
                  </a:lnTo>
                  <a:lnTo>
                    <a:pt x="420" y="144"/>
                  </a:lnTo>
                  <a:lnTo>
                    <a:pt x="432" y="144"/>
                  </a:lnTo>
                  <a:lnTo>
                    <a:pt x="420" y="132"/>
                  </a:lnTo>
                  <a:lnTo>
                    <a:pt x="408" y="126"/>
                  </a:lnTo>
                  <a:lnTo>
                    <a:pt x="396" y="114"/>
                  </a:lnTo>
                  <a:lnTo>
                    <a:pt x="378" y="114"/>
                  </a:lnTo>
                  <a:lnTo>
                    <a:pt x="378" y="108"/>
                  </a:lnTo>
                  <a:lnTo>
                    <a:pt x="384" y="102"/>
                  </a:lnTo>
                  <a:lnTo>
                    <a:pt x="384" y="90"/>
                  </a:lnTo>
                  <a:lnTo>
                    <a:pt x="354" y="84"/>
                  </a:lnTo>
                  <a:lnTo>
                    <a:pt x="342" y="72"/>
                  </a:lnTo>
                  <a:lnTo>
                    <a:pt x="330" y="66"/>
                  </a:lnTo>
                  <a:lnTo>
                    <a:pt x="300" y="66"/>
                  </a:lnTo>
                  <a:lnTo>
                    <a:pt x="300" y="72"/>
                  </a:lnTo>
                  <a:lnTo>
                    <a:pt x="288" y="72"/>
                  </a:lnTo>
                  <a:lnTo>
                    <a:pt x="282" y="78"/>
                  </a:lnTo>
                  <a:lnTo>
                    <a:pt x="258" y="78"/>
                  </a:lnTo>
                  <a:lnTo>
                    <a:pt x="246" y="72"/>
                  </a:lnTo>
                  <a:lnTo>
                    <a:pt x="240" y="72"/>
                  </a:lnTo>
                  <a:lnTo>
                    <a:pt x="240" y="66"/>
                  </a:lnTo>
                  <a:lnTo>
                    <a:pt x="192" y="36"/>
                  </a:lnTo>
                  <a:lnTo>
                    <a:pt x="186" y="36"/>
                  </a:lnTo>
                  <a:lnTo>
                    <a:pt x="180" y="30"/>
                  </a:lnTo>
                  <a:lnTo>
                    <a:pt x="144" y="30"/>
                  </a:lnTo>
                  <a:lnTo>
                    <a:pt x="84" y="18"/>
                  </a:lnTo>
                  <a:lnTo>
                    <a:pt x="66" y="12"/>
                  </a:lnTo>
                  <a:lnTo>
                    <a:pt x="54" y="6"/>
                  </a:lnTo>
                  <a:lnTo>
                    <a:pt x="36" y="0"/>
                  </a:lnTo>
                  <a:lnTo>
                    <a:pt x="24" y="0"/>
                  </a:lnTo>
                  <a:lnTo>
                    <a:pt x="0" y="18"/>
                  </a:lnTo>
                  <a:lnTo>
                    <a:pt x="6" y="18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endParaRPr>
            </a:p>
          </p:txBody>
        </p:sp>
        <p:sp>
          <p:nvSpPr>
            <p:cNvPr id="135" name="The Gambia" descr="© INSCALE GmbH, 05.05.2010&#10;http://www.presentationload.com/"/>
            <p:cNvSpPr>
              <a:spLocks/>
            </p:cNvSpPr>
            <p:nvPr/>
          </p:nvSpPr>
          <p:spPr bwMode="gray">
            <a:xfrm>
              <a:off x="4083068" y="3959629"/>
              <a:ext cx="70391" cy="15922"/>
            </a:xfrm>
            <a:custGeom>
              <a:avLst/>
              <a:gdLst>
                <a:gd name="T0" fmla="*/ 2147483647 w 216"/>
                <a:gd name="T1" fmla="*/ 2147483647 h 54"/>
                <a:gd name="T2" fmla="*/ 2147483647 w 216"/>
                <a:gd name="T3" fmla="*/ 2147483647 h 54"/>
                <a:gd name="T4" fmla="*/ 2147483647 w 216"/>
                <a:gd name="T5" fmla="*/ 2147483647 h 54"/>
                <a:gd name="T6" fmla="*/ 2147483647 w 216"/>
                <a:gd name="T7" fmla="*/ 2147483647 h 54"/>
                <a:gd name="T8" fmla="*/ 0 w 216"/>
                <a:gd name="T9" fmla="*/ 2147483647 h 54"/>
                <a:gd name="T10" fmla="*/ 0 w 216"/>
                <a:gd name="T11" fmla="*/ 2147483647 h 54"/>
                <a:gd name="T12" fmla="*/ 2147483647 w 216"/>
                <a:gd name="T13" fmla="*/ 2147483647 h 54"/>
                <a:gd name="T14" fmla="*/ 2147483647 w 216"/>
                <a:gd name="T15" fmla="*/ 2147483647 h 54"/>
                <a:gd name="T16" fmla="*/ 2147483647 w 216"/>
                <a:gd name="T17" fmla="*/ 2147483647 h 54"/>
                <a:gd name="T18" fmla="*/ 2147483647 w 216"/>
                <a:gd name="T19" fmla="*/ 2147483647 h 54"/>
                <a:gd name="T20" fmla="*/ 2147483647 w 216"/>
                <a:gd name="T21" fmla="*/ 2147483647 h 54"/>
                <a:gd name="T22" fmla="*/ 2147483647 w 216"/>
                <a:gd name="T23" fmla="*/ 2147483647 h 54"/>
                <a:gd name="T24" fmla="*/ 2147483647 w 216"/>
                <a:gd name="T25" fmla="*/ 2147483647 h 54"/>
                <a:gd name="T26" fmla="*/ 2147483647 w 216"/>
                <a:gd name="T27" fmla="*/ 2147483647 h 54"/>
                <a:gd name="T28" fmla="*/ 2147483647 w 216"/>
                <a:gd name="T29" fmla="*/ 2147483647 h 54"/>
                <a:gd name="T30" fmla="*/ 2147483647 w 216"/>
                <a:gd name="T31" fmla="*/ 2147483647 h 54"/>
                <a:gd name="T32" fmla="*/ 2147483647 w 216"/>
                <a:gd name="T33" fmla="*/ 2147483647 h 54"/>
                <a:gd name="T34" fmla="*/ 2147483647 w 216"/>
                <a:gd name="T35" fmla="*/ 2147483647 h 54"/>
                <a:gd name="T36" fmla="*/ 2147483647 w 216"/>
                <a:gd name="T37" fmla="*/ 2147483647 h 54"/>
                <a:gd name="T38" fmla="*/ 2147483647 w 216"/>
                <a:gd name="T39" fmla="*/ 2147483647 h 54"/>
                <a:gd name="T40" fmla="*/ 2147483647 w 216"/>
                <a:gd name="T41" fmla="*/ 2147483647 h 54"/>
                <a:gd name="T42" fmla="*/ 2147483647 w 216"/>
                <a:gd name="T43" fmla="*/ 2147483647 h 54"/>
                <a:gd name="T44" fmla="*/ 2147483647 w 216"/>
                <a:gd name="T45" fmla="*/ 2147483647 h 54"/>
                <a:gd name="T46" fmla="*/ 2147483647 w 216"/>
                <a:gd name="T47" fmla="*/ 2147483647 h 54"/>
                <a:gd name="T48" fmla="*/ 2147483647 w 216"/>
                <a:gd name="T49" fmla="*/ 2147483647 h 54"/>
                <a:gd name="T50" fmla="*/ 2147483647 w 216"/>
                <a:gd name="T51" fmla="*/ 2147483647 h 54"/>
                <a:gd name="T52" fmla="*/ 2147483647 w 216"/>
                <a:gd name="T53" fmla="*/ 2147483647 h 54"/>
                <a:gd name="T54" fmla="*/ 2147483647 w 216"/>
                <a:gd name="T55" fmla="*/ 2147483647 h 54"/>
                <a:gd name="T56" fmla="*/ 2147483647 w 216"/>
                <a:gd name="T57" fmla="*/ 2147483647 h 54"/>
                <a:gd name="T58" fmla="*/ 2147483647 w 216"/>
                <a:gd name="T59" fmla="*/ 0 h 54"/>
                <a:gd name="T60" fmla="*/ 2147483647 w 216"/>
                <a:gd name="T61" fmla="*/ 0 h 54"/>
                <a:gd name="T62" fmla="*/ 2147483647 w 216"/>
                <a:gd name="T63" fmla="*/ 2147483647 h 54"/>
                <a:gd name="T64" fmla="*/ 2147483647 w 216"/>
                <a:gd name="T65" fmla="*/ 2147483647 h 54"/>
                <a:gd name="T66" fmla="*/ 2147483647 w 216"/>
                <a:gd name="T67" fmla="*/ 2147483647 h 54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216"/>
                <a:gd name="T103" fmla="*/ 0 h 54"/>
                <a:gd name="T104" fmla="*/ 216 w 216"/>
                <a:gd name="T105" fmla="*/ 54 h 54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216" h="54">
                  <a:moveTo>
                    <a:pt x="18" y="18"/>
                  </a:moveTo>
                  <a:lnTo>
                    <a:pt x="12" y="24"/>
                  </a:lnTo>
                  <a:lnTo>
                    <a:pt x="6" y="36"/>
                  </a:lnTo>
                  <a:lnTo>
                    <a:pt x="6" y="42"/>
                  </a:lnTo>
                  <a:lnTo>
                    <a:pt x="0" y="48"/>
                  </a:lnTo>
                  <a:lnTo>
                    <a:pt x="0" y="54"/>
                  </a:lnTo>
                  <a:lnTo>
                    <a:pt x="72" y="54"/>
                  </a:lnTo>
                  <a:lnTo>
                    <a:pt x="72" y="42"/>
                  </a:lnTo>
                  <a:lnTo>
                    <a:pt x="84" y="42"/>
                  </a:lnTo>
                  <a:lnTo>
                    <a:pt x="90" y="36"/>
                  </a:lnTo>
                  <a:lnTo>
                    <a:pt x="114" y="36"/>
                  </a:lnTo>
                  <a:lnTo>
                    <a:pt x="120" y="24"/>
                  </a:lnTo>
                  <a:lnTo>
                    <a:pt x="126" y="18"/>
                  </a:lnTo>
                  <a:lnTo>
                    <a:pt x="132" y="24"/>
                  </a:lnTo>
                  <a:lnTo>
                    <a:pt x="144" y="30"/>
                  </a:lnTo>
                  <a:lnTo>
                    <a:pt x="150" y="42"/>
                  </a:lnTo>
                  <a:lnTo>
                    <a:pt x="168" y="48"/>
                  </a:lnTo>
                  <a:lnTo>
                    <a:pt x="192" y="48"/>
                  </a:lnTo>
                  <a:lnTo>
                    <a:pt x="198" y="42"/>
                  </a:lnTo>
                  <a:lnTo>
                    <a:pt x="210" y="36"/>
                  </a:lnTo>
                  <a:lnTo>
                    <a:pt x="216" y="30"/>
                  </a:lnTo>
                  <a:lnTo>
                    <a:pt x="216" y="24"/>
                  </a:lnTo>
                  <a:lnTo>
                    <a:pt x="210" y="18"/>
                  </a:lnTo>
                  <a:lnTo>
                    <a:pt x="186" y="18"/>
                  </a:lnTo>
                  <a:lnTo>
                    <a:pt x="180" y="24"/>
                  </a:lnTo>
                  <a:lnTo>
                    <a:pt x="168" y="24"/>
                  </a:lnTo>
                  <a:lnTo>
                    <a:pt x="162" y="12"/>
                  </a:lnTo>
                  <a:lnTo>
                    <a:pt x="156" y="6"/>
                  </a:lnTo>
                  <a:lnTo>
                    <a:pt x="144" y="12"/>
                  </a:lnTo>
                  <a:lnTo>
                    <a:pt x="144" y="0"/>
                  </a:lnTo>
                  <a:lnTo>
                    <a:pt x="90" y="0"/>
                  </a:lnTo>
                  <a:lnTo>
                    <a:pt x="90" y="12"/>
                  </a:lnTo>
                  <a:lnTo>
                    <a:pt x="18" y="12"/>
                  </a:lnTo>
                  <a:lnTo>
                    <a:pt x="18" y="18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endParaRPr>
            </a:p>
          </p:txBody>
        </p:sp>
        <p:sp>
          <p:nvSpPr>
            <p:cNvPr id="136" name="Gabon" descr="© INSCALE GmbH, 05.05.2010&#10;http://www.presentationload.com/"/>
            <p:cNvSpPr>
              <a:spLocks/>
            </p:cNvSpPr>
            <p:nvPr/>
          </p:nvSpPr>
          <p:spPr bwMode="gray">
            <a:xfrm>
              <a:off x="4666675" y="4243780"/>
              <a:ext cx="135663" cy="159223"/>
            </a:xfrm>
            <a:custGeom>
              <a:avLst/>
              <a:gdLst>
                <a:gd name="T0" fmla="*/ 2147483647 w 420"/>
                <a:gd name="T1" fmla="*/ 2147483647 h 510"/>
                <a:gd name="T2" fmla="*/ 2147483647 w 420"/>
                <a:gd name="T3" fmla="*/ 2147483647 h 510"/>
                <a:gd name="T4" fmla="*/ 2147483647 w 420"/>
                <a:gd name="T5" fmla="*/ 2147483647 h 510"/>
                <a:gd name="T6" fmla="*/ 2147483647 w 420"/>
                <a:gd name="T7" fmla="*/ 2147483647 h 510"/>
                <a:gd name="T8" fmla="*/ 2147483647 w 420"/>
                <a:gd name="T9" fmla="*/ 2147483647 h 510"/>
                <a:gd name="T10" fmla="*/ 2147483647 w 420"/>
                <a:gd name="T11" fmla="*/ 2147483647 h 510"/>
                <a:gd name="T12" fmla="*/ 2147483647 w 420"/>
                <a:gd name="T13" fmla="*/ 2147483647 h 510"/>
                <a:gd name="T14" fmla="*/ 2147483647 w 420"/>
                <a:gd name="T15" fmla="*/ 2147483647 h 510"/>
                <a:gd name="T16" fmla="*/ 2147483647 w 420"/>
                <a:gd name="T17" fmla="*/ 2147483647 h 510"/>
                <a:gd name="T18" fmla="*/ 2147483647 w 420"/>
                <a:gd name="T19" fmla="*/ 2147483647 h 510"/>
                <a:gd name="T20" fmla="*/ 2147483647 w 420"/>
                <a:gd name="T21" fmla="*/ 2147483647 h 510"/>
                <a:gd name="T22" fmla="*/ 2147483647 w 420"/>
                <a:gd name="T23" fmla="*/ 2147483647 h 510"/>
                <a:gd name="T24" fmla="*/ 2147483647 w 420"/>
                <a:gd name="T25" fmla="*/ 2147483647 h 510"/>
                <a:gd name="T26" fmla="*/ 2147483647 w 420"/>
                <a:gd name="T27" fmla="*/ 2147483647 h 510"/>
                <a:gd name="T28" fmla="*/ 2147483647 w 420"/>
                <a:gd name="T29" fmla="*/ 2147483647 h 510"/>
                <a:gd name="T30" fmla="*/ 2147483647 w 420"/>
                <a:gd name="T31" fmla="*/ 2147483647 h 510"/>
                <a:gd name="T32" fmla="*/ 2147483647 w 420"/>
                <a:gd name="T33" fmla="*/ 2147483647 h 510"/>
                <a:gd name="T34" fmla="*/ 2147483647 w 420"/>
                <a:gd name="T35" fmla="*/ 2147483647 h 510"/>
                <a:gd name="T36" fmla="*/ 2147483647 w 420"/>
                <a:gd name="T37" fmla="*/ 2147483647 h 510"/>
                <a:gd name="T38" fmla="*/ 2147483647 w 420"/>
                <a:gd name="T39" fmla="*/ 2147483647 h 510"/>
                <a:gd name="T40" fmla="*/ 2147483647 w 420"/>
                <a:gd name="T41" fmla="*/ 2147483647 h 510"/>
                <a:gd name="T42" fmla="*/ 2147483647 w 420"/>
                <a:gd name="T43" fmla="*/ 2147483647 h 510"/>
                <a:gd name="T44" fmla="*/ 2147483647 w 420"/>
                <a:gd name="T45" fmla="*/ 2147483647 h 510"/>
                <a:gd name="T46" fmla="*/ 2147483647 w 420"/>
                <a:gd name="T47" fmla="*/ 2147483647 h 510"/>
                <a:gd name="T48" fmla="*/ 2147483647 w 420"/>
                <a:gd name="T49" fmla="*/ 2147483647 h 510"/>
                <a:gd name="T50" fmla="*/ 2147483647 w 420"/>
                <a:gd name="T51" fmla="*/ 2147483647 h 510"/>
                <a:gd name="T52" fmla="*/ 2147483647 w 420"/>
                <a:gd name="T53" fmla="*/ 2147483647 h 510"/>
                <a:gd name="T54" fmla="*/ 2147483647 w 420"/>
                <a:gd name="T55" fmla="*/ 2147483647 h 510"/>
                <a:gd name="T56" fmla="*/ 2147483647 w 420"/>
                <a:gd name="T57" fmla="*/ 2147483647 h 510"/>
                <a:gd name="T58" fmla="*/ 2147483647 w 420"/>
                <a:gd name="T59" fmla="*/ 2147483647 h 510"/>
                <a:gd name="T60" fmla="*/ 2147483647 w 420"/>
                <a:gd name="T61" fmla="*/ 2147483647 h 510"/>
                <a:gd name="T62" fmla="*/ 2147483647 w 420"/>
                <a:gd name="T63" fmla="*/ 2147483647 h 510"/>
                <a:gd name="T64" fmla="*/ 2147483647 w 420"/>
                <a:gd name="T65" fmla="*/ 2147483647 h 510"/>
                <a:gd name="T66" fmla="*/ 2147483647 w 420"/>
                <a:gd name="T67" fmla="*/ 2147483647 h 510"/>
                <a:gd name="T68" fmla="*/ 2147483647 w 420"/>
                <a:gd name="T69" fmla="*/ 2147483647 h 510"/>
                <a:gd name="T70" fmla="*/ 2147483647 w 420"/>
                <a:gd name="T71" fmla="*/ 2147483647 h 510"/>
                <a:gd name="T72" fmla="*/ 2147483647 w 420"/>
                <a:gd name="T73" fmla="*/ 2147483647 h 510"/>
                <a:gd name="T74" fmla="*/ 2147483647 w 420"/>
                <a:gd name="T75" fmla="*/ 2147483647 h 510"/>
                <a:gd name="T76" fmla="*/ 2147483647 w 420"/>
                <a:gd name="T77" fmla="*/ 2147483647 h 510"/>
                <a:gd name="T78" fmla="*/ 2147483647 w 420"/>
                <a:gd name="T79" fmla="*/ 2147483647 h 510"/>
                <a:gd name="T80" fmla="*/ 2147483647 w 420"/>
                <a:gd name="T81" fmla="*/ 2147483647 h 510"/>
                <a:gd name="T82" fmla="*/ 2147483647 w 420"/>
                <a:gd name="T83" fmla="*/ 2147483647 h 510"/>
                <a:gd name="T84" fmla="*/ 2147483647 w 420"/>
                <a:gd name="T85" fmla="*/ 2147483647 h 510"/>
                <a:gd name="T86" fmla="*/ 2147483647 w 420"/>
                <a:gd name="T87" fmla="*/ 2147483647 h 510"/>
                <a:gd name="T88" fmla="*/ 2147483647 w 420"/>
                <a:gd name="T89" fmla="*/ 2147483647 h 510"/>
                <a:gd name="T90" fmla="*/ 2147483647 w 420"/>
                <a:gd name="T91" fmla="*/ 2147483647 h 510"/>
                <a:gd name="T92" fmla="*/ 2147483647 w 420"/>
                <a:gd name="T93" fmla="*/ 2147483647 h 510"/>
                <a:gd name="T94" fmla="*/ 2147483647 w 420"/>
                <a:gd name="T95" fmla="*/ 2147483647 h 510"/>
                <a:gd name="T96" fmla="*/ 2147483647 w 420"/>
                <a:gd name="T97" fmla="*/ 2147483647 h 510"/>
                <a:gd name="T98" fmla="*/ 2147483647 w 420"/>
                <a:gd name="T99" fmla="*/ 2147483647 h 510"/>
                <a:gd name="T100" fmla="*/ 2147483647 w 420"/>
                <a:gd name="T101" fmla="*/ 2147483647 h 510"/>
                <a:gd name="T102" fmla="*/ 2147483647 w 420"/>
                <a:gd name="T103" fmla="*/ 2147483647 h 510"/>
                <a:gd name="T104" fmla="*/ 2147483647 w 420"/>
                <a:gd name="T105" fmla="*/ 2147483647 h 510"/>
                <a:gd name="T106" fmla="*/ 2147483647 w 420"/>
                <a:gd name="T107" fmla="*/ 2147483647 h 510"/>
                <a:gd name="T108" fmla="*/ 2147483647 w 420"/>
                <a:gd name="T109" fmla="*/ 2147483647 h 510"/>
                <a:gd name="T110" fmla="*/ 2147483647 w 420"/>
                <a:gd name="T111" fmla="*/ 2147483647 h 510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420"/>
                <a:gd name="T169" fmla="*/ 0 h 510"/>
                <a:gd name="T170" fmla="*/ 420 w 420"/>
                <a:gd name="T171" fmla="*/ 510 h 510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420" h="510">
                  <a:moveTo>
                    <a:pt x="420" y="240"/>
                  </a:moveTo>
                  <a:lnTo>
                    <a:pt x="414" y="234"/>
                  </a:lnTo>
                  <a:lnTo>
                    <a:pt x="396" y="234"/>
                  </a:lnTo>
                  <a:lnTo>
                    <a:pt x="390" y="216"/>
                  </a:lnTo>
                  <a:lnTo>
                    <a:pt x="372" y="210"/>
                  </a:lnTo>
                  <a:lnTo>
                    <a:pt x="372" y="174"/>
                  </a:lnTo>
                  <a:lnTo>
                    <a:pt x="384" y="150"/>
                  </a:lnTo>
                  <a:lnTo>
                    <a:pt x="396" y="150"/>
                  </a:lnTo>
                  <a:lnTo>
                    <a:pt x="402" y="144"/>
                  </a:lnTo>
                  <a:lnTo>
                    <a:pt x="408" y="132"/>
                  </a:lnTo>
                  <a:lnTo>
                    <a:pt x="414" y="126"/>
                  </a:lnTo>
                  <a:lnTo>
                    <a:pt x="414" y="114"/>
                  </a:lnTo>
                  <a:lnTo>
                    <a:pt x="402" y="108"/>
                  </a:lnTo>
                  <a:lnTo>
                    <a:pt x="402" y="90"/>
                  </a:lnTo>
                  <a:lnTo>
                    <a:pt x="396" y="84"/>
                  </a:lnTo>
                  <a:lnTo>
                    <a:pt x="396" y="78"/>
                  </a:lnTo>
                  <a:lnTo>
                    <a:pt x="384" y="78"/>
                  </a:lnTo>
                  <a:lnTo>
                    <a:pt x="378" y="72"/>
                  </a:lnTo>
                  <a:lnTo>
                    <a:pt x="360" y="72"/>
                  </a:lnTo>
                  <a:lnTo>
                    <a:pt x="360" y="90"/>
                  </a:lnTo>
                  <a:lnTo>
                    <a:pt x="354" y="96"/>
                  </a:lnTo>
                  <a:lnTo>
                    <a:pt x="330" y="96"/>
                  </a:lnTo>
                  <a:lnTo>
                    <a:pt x="324" y="90"/>
                  </a:lnTo>
                  <a:lnTo>
                    <a:pt x="318" y="54"/>
                  </a:lnTo>
                  <a:lnTo>
                    <a:pt x="336" y="24"/>
                  </a:lnTo>
                  <a:lnTo>
                    <a:pt x="336" y="6"/>
                  </a:lnTo>
                  <a:lnTo>
                    <a:pt x="288" y="12"/>
                  </a:lnTo>
                  <a:lnTo>
                    <a:pt x="282" y="12"/>
                  </a:lnTo>
                  <a:lnTo>
                    <a:pt x="270" y="6"/>
                  </a:lnTo>
                  <a:lnTo>
                    <a:pt x="264" y="6"/>
                  </a:lnTo>
                  <a:lnTo>
                    <a:pt x="252" y="18"/>
                  </a:lnTo>
                  <a:lnTo>
                    <a:pt x="222" y="18"/>
                  </a:lnTo>
                  <a:lnTo>
                    <a:pt x="210" y="0"/>
                  </a:lnTo>
                  <a:lnTo>
                    <a:pt x="192" y="18"/>
                  </a:lnTo>
                  <a:lnTo>
                    <a:pt x="186" y="54"/>
                  </a:lnTo>
                  <a:lnTo>
                    <a:pt x="192" y="60"/>
                  </a:lnTo>
                  <a:lnTo>
                    <a:pt x="192" y="90"/>
                  </a:lnTo>
                  <a:lnTo>
                    <a:pt x="186" y="108"/>
                  </a:lnTo>
                  <a:lnTo>
                    <a:pt x="186" y="114"/>
                  </a:lnTo>
                  <a:lnTo>
                    <a:pt x="84" y="114"/>
                  </a:lnTo>
                  <a:lnTo>
                    <a:pt x="84" y="108"/>
                  </a:lnTo>
                  <a:lnTo>
                    <a:pt x="72" y="108"/>
                  </a:lnTo>
                  <a:lnTo>
                    <a:pt x="60" y="120"/>
                  </a:lnTo>
                  <a:lnTo>
                    <a:pt x="60" y="126"/>
                  </a:lnTo>
                  <a:lnTo>
                    <a:pt x="66" y="132"/>
                  </a:lnTo>
                  <a:lnTo>
                    <a:pt x="66" y="144"/>
                  </a:lnTo>
                  <a:lnTo>
                    <a:pt x="72" y="150"/>
                  </a:lnTo>
                  <a:lnTo>
                    <a:pt x="72" y="162"/>
                  </a:lnTo>
                  <a:lnTo>
                    <a:pt x="48" y="162"/>
                  </a:lnTo>
                  <a:lnTo>
                    <a:pt x="48" y="210"/>
                  </a:lnTo>
                  <a:lnTo>
                    <a:pt x="42" y="228"/>
                  </a:lnTo>
                  <a:lnTo>
                    <a:pt x="36" y="240"/>
                  </a:lnTo>
                  <a:lnTo>
                    <a:pt x="30" y="246"/>
                  </a:lnTo>
                  <a:lnTo>
                    <a:pt x="18" y="252"/>
                  </a:lnTo>
                  <a:lnTo>
                    <a:pt x="0" y="252"/>
                  </a:lnTo>
                  <a:lnTo>
                    <a:pt x="30" y="306"/>
                  </a:lnTo>
                  <a:lnTo>
                    <a:pt x="42" y="294"/>
                  </a:lnTo>
                  <a:lnTo>
                    <a:pt x="54" y="312"/>
                  </a:lnTo>
                  <a:lnTo>
                    <a:pt x="48" y="318"/>
                  </a:lnTo>
                  <a:lnTo>
                    <a:pt x="48" y="330"/>
                  </a:lnTo>
                  <a:lnTo>
                    <a:pt x="42" y="336"/>
                  </a:lnTo>
                  <a:lnTo>
                    <a:pt x="42" y="342"/>
                  </a:lnTo>
                  <a:lnTo>
                    <a:pt x="48" y="348"/>
                  </a:lnTo>
                  <a:lnTo>
                    <a:pt x="66" y="348"/>
                  </a:lnTo>
                  <a:lnTo>
                    <a:pt x="72" y="390"/>
                  </a:lnTo>
                  <a:lnTo>
                    <a:pt x="102" y="396"/>
                  </a:lnTo>
                  <a:lnTo>
                    <a:pt x="96" y="408"/>
                  </a:lnTo>
                  <a:lnTo>
                    <a:pt x="144" y="462"/>
                  </a:lnTo>
                  <a:lnTo>
                    <a:pt x="138" y="468"/>
                  </a:lnTo>
                  <a:lnTo>
                    <a:pt x="174" y="510"/>
                  </a:lnTo>
                  <a:lnTo>
                    <a:pt x="180" y="492"/>
                  </a:lnTo>
                  <a:lnTo>
                    <a:pt x="204" y="480"/>
                  </a:lnTo>
                  <a:lnTo>
                    <a:pt x="222" y="498"/>
                  </a:lnTo>
                  <a:lnTo>
                    <a:pt x="228" y="492"/>
                  </a:lnTo>
                  <a:lnTo>
                    <a:pt x="228" y="456"/>
                  </a:lnTo>
                  <a:lnTo>
                    <a:pt x="210" y="444"/>
                  </a:lnTo>
                  <a:lnTo>
                    <a:pt x="228" y="432"/>
                  </a:lnTo>
                  <a:lnTo>
                    <a:pt x="198" y="414"/>
                  </a:lnTo>
                  <a:lnTo>
                    <a:pt x="210" y="414"/>
                  </a:lnTo>
                  <a:lnTo>
                    <a:pt x="210" y="402"/>
                  </a:lnTo>
                  <a:lnTo>
                    <a:pt x="204" y="396"/>
                  </a:lnTo>
                  <a:lnTo>
                    <a:pt x="204" y="378"/>
                  </a:lnTo>
                  <a:lnTo>
                    <a:pt x="210" y="378"/>
                  </a:lnTo>
                  <a:lnTo>
                    <a:pt x="216" y="384"/>
                  </a:lnTo>
                  <a:lnTo>
                    <a:pt x="228" y="384"/>
                  </a:lnTo>
                  <a:lnTo>
                    <a:pt x="240" y="390"/>
                  </a:lnTo>
                  <a:lnTo>
                    <a:pt x="258" y="390"/>
                  </a:lnTo>
                  <a:lnTo>
                    <a:pt x="264" y="384"/>
                  </a:lnTo>
                  <a:lnTo>
                    <a:pt x="270" y="372"/>
                  </a:lnTo>
                  <a:lnTo>
                    <a:pt x="282" y="366"/>
                  </a:lnTo>
                  <a:lnTo>
                    <a:pt x="264" y="348"/>
                  </a:lnTo>
                  <a:lnTo>
                    <a:pt x="264" y="342"/>
                  </a:lnTo>
                  <a:lnTo>
                    <a:pt x="294" y="342"/>
                  </a:lnTo>
                  <a:lnTo>
                    <a:pt x="312" y="384"/>
                  </a:lnTo>
                  <a:lnTo>
                    <a:pt x="342" y="384"/>
                  </a:lnTo>
                  <a:lnTo>
                    <a:pt x="348" y="378"/>
                  </a:lnTo>
                  <a:lnTo>
                    <a:pt x="354" y="366"/>
                  </a:lnTo>
                  <a:lnTo>
                    <a:pt x="360" y="360"/>
                  </a:lnTo>
                  <a:lnTo>
                    <a:pt x="366" y="360"/>
                  </a:lnTo>
                  <a:lnTo>
                    <a:pt x="366" y="390"/>
                  </a:lnTo>
                  <a:lnTo>
                    <a:pt x="372" y="396"/>
                  </a:lnTo>
                  <a:lnTo>
                    <a:pt x="384" y="396"/>
                  </a:lnTo>
                  <a:lnTo>
                    <a:pt x="390" y="390"/>
                  </a:lnTo>
                  <a:lnTo>
                    <a:pt x="396" y="378"/>
                  </a:lnTo>
                  <a:lnTo>
                    <a:pt x="396" y="354"/>
                  </a:lnTo>
                  <a:lnTo>
                    <a:pt x="408" y="348"/>
                  </a:lnTo>
                  <a:lnTo>
                    <a:pt x="414" y="342"/>
                  </a:lnTo>
                  <a:lnTo>
                    <a:pt x="408" y="318"/>
                  </a:lnTo>
                  <a:lnTo>
                    <a:pt x="414" y="306"/>
                  </a:lnTo>
                  <a:lnTo>
                    <a:pt x="414" y="258"/>
                  </a:lnTo>
                  <a:lnTo>
                    <a:pt x="420" y="252"/>
                  </a:lnTo>
                  <a:lnTo>
                    <a:pt x="420" y="24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endParaRPr>
            </a:p>
          </p:txBody>
        </p:sp>
        <p:sp>
          <p:nvSpPr>
            <p:cNvPr id="137" name="France" descr="© INSCALE GmbH, 05.05.2010&#10;http://www.presentationload.com/"/>
            <p:cNvSpPr>
              <a:spLocks noEditPoints="1"/>
            </p:cNvSpPr>
            <p:nvPr/>
          </p:nvSpPr>
          <p:spPr bwMode="gray">
            <a:xfrm>
              <a:off x="4394069" y="3027565"/>
              <a:ext cx="295644" cy="244958"/>
            </a:xfrm>
            <a:custGeom>
              <a:avLst/>
              <a:gdLst>
                <a:gd name="T0" fmla="*/ 2147483647 w 230"/>
                <a:gd name="T1" fmla="*/ 2147483647 h 198"/>
                <a:gd name="T2" fmla="*/ 2147483647 w 230"/>
                <a:gd name="T3" fmla="*/ 2147483647 h 198"/>
                <a:gd name="T4" fmla="*/ 2147483647 w 230"/>
                <a:gd name="T5" fmla="*/ 2147483647 h 198"/>
                <a:gd name="T6" fmla="*/ 2147483647 w 230"/>
                <a:gd name="T7" fmla="*/ 2147483647 h 198"/>
                <a:gd name="T8" fmla="*/ 2147483647 w 230"/>
                <a:gd name="T9" fmla="*/ 2147483647 h 198"/>
                <a:gd name="T10" fmla="*/ 2147483647 w 230"/>
                <a:gd name="T11" fmla="*/ 2147483647 h 198"/>
                <a:gd name="T12" fmla="*/ 2147483647 w 230"/>
                <a:gd name="T13" fmla="*/ 2147483647 h 198"/>
                <a:gd name="T14" fmla="*/ 2147483647 w 230"/>
                <a:gd name="T15" fmla="*/ 2147483647 h 198"/>
                <a:gd name="T16" fmla="*/ 2147483647 w 230"/>
                <a:gd name="T17" fmla="*/ 2147483647 h 198"/>
                <a:gd name="T18" fmla="*/ 2147483647 w 230"/>
                <a:gd name="T19" fmla="*/ 2147483647 h 198"/>
                <a:gd name="T20" fmla="*/ 2147483647 w 230"/>
                <a:gd name="T21" fmla="*/ 2147483647 h 198"/>
                <a:gd name="T22" fmla="*/ 2147483647 w 230"/>
                <a:gd name="T23" fmla="*/ 2147483647 h 198"/>
                <a:gd name="T24" fmla="*/ 2147483647 w 230"/>
                <a:gd name="T25" fmla="*/ 2147483647 h 198"/>
                <a:gd name="T26" fmla="*/ 2147483647 w 230"/>
                <a:gd name="T27" fmla="*/ 2147483647 h 198"/>
                <a:gd name="T28" fmla="*/ 2147483647 w 230"/>
                <a:gd name="T29" fmla="*/ 2147483647 h 198"/>
                <a:gd name="T30" fmla="*/ 2147483647 w 230"/>
                <a:gd name="T31" fmla="*/ 2147483647 h 198"/>
                <a:gd name="T32" fmla="*/ 2147483647 w 230"/>
                <a:gd name="T33" fmla="*/ 2147483647 h 198"/>
                <a:gd name="T34" fmla="*/ 2147483647 w 230"/>
                <a:gd name="T35" fmla="*/ 2147483647 h 198"/>
                <a:gd name="T36" fmla="*/ 2147483647 w 230"/>
                <a:gd name="T37" fmla="*/ 2147483647 h 198"/>
                <a:gd name="T38" fmla="*/ 2147483647 w 230"/>
                <a:gd name="T39" fmla="*/ 2147483647 h 198"/>
                <a:gd name="T40" fmla="*/ 2147483647 w 230"/>
                <a:gd name="T41" fmla="*/ 2147483647 h 198"/>
                <a:gd name="T42" fmla="*/ 2147483647 w 230"/>
                <a:gd name="T43" fmla="*/ 2147483647 h 198"/>
                <a:gd name="T44" fmla="*/ 2147483647 w 230"/>
                <a:gd name="T45" fmla="*/ 2147483647 h 198"/>
                <a:gd name="T46" fmla="*/ 2147483647 w 230"/>
                <a:gd name="T47" fmla="*/ 2147483647 h 198"/>
                <a:gd name="T48" fmla="*/ 2147483647 w 230"/>
                <a:gd name="T49" fmla="*/ 2147483647 h 198"/>
                <a:gd name="T50" fmla="*/ 2147483647 w 230"/>
                <a:gd name="T51" fmla="*/ 2147483647 h 198"/>
                <a:gd name="T52" fmla="*/ 2147483647 w 230"/>
                <a:gd name="T53" fmla="*/ 2147483647 h 198"/>
                <a:gd name="T54" fmla="*/ 2147483647 w 230"/>
                <a:gd name="T55" fmla="*/ 2147483647 h 198"/>
                <a:gd name="T56" fmla="*/ 2147483647 w 230"/>
                <a:gd name="T57" fmla="*/ 2147483647 h 198"/>
                <a:gd name="T58" fmla="*/ 2147483647 w 230"/>
                <a:gd name="T59" fmla="*/ 2147483647 h 198"/>
                <a:gd name="T60" fmla="*/ 2147483647 w 230"/>
                <a:gd name="T61" fmla="*/ 2147483647 h 198"/>
                <a:gd name="T62" fmla="*/ 2147483647 w 230"/>
                <a:gd name="T63" fmla="*/ 2147483647 h 198"/>
                <a:gd name="T64" fmla="*/ 2147483647 w 230"/>
                <a:gd name="T65" fmla="*/ 2147483647 h 198"/>
                <a:gd name="T66" fmla="*/ 2147483647 w 230"/>
                <a:gd name="T67" fmla="*/ 2147483647 h 198"/>
                <a:gd name="T68" fmla="*/ 2147483647 w 230"/>
                <a:gd name="T69" fmla="*/ 2147483647 h 198"/>
                <a:gd name="T70" fmla="*/ 2147483647 w 230"/>
                <a:gd name="T71" fmla="*/ 2147483647 h 198"/>
                <a:gd name="T72" fmla="*/ 2147483647 w 230"/>
                <a:gd name="T73" fmla="*/ 2147483647 h 198"/>
                <a:gd name="T74" fmla="*/ 2147483647 w 230"/>
                <a:gd name="T75" fmla="*/ 2147483647 h 198"/>
                <a:gd name="T76" fmla="*/ 2147483647 w 230"/>
                <a:gd name="T77" fmla="*/ 2147483647 h 198"/>
                <a:gd name="T78" fmla="*/ 2147483647 w 230"/>
                <a:gd name="T79" fmla="*/ 2147483647 h 198"/>
                <a:gd name="T80" fmla="*/ 2147483647 w 230"/>
                <a:gd name="T81" fmla="*/ 2147483647 h 198"/>
                <a:gd name="T82" fmla="*/ 2147483647 w 230"/>
                <a:gd name="T83" fmla="*/ 2147483647 h 198"/>
                <a:gd name="T84" fmla="*/ 2147483647 w 230"/>
                <a:gd name="T85" fmla="*/ 2147483647 h 198"/>
                <a:gd name="T86" fmla="*/ 2147483647 w 230"/>
                <a:gd name="T87" fmla="*/ 2147483647 h 198"/>
                <a:gd name="T88" fmla="*/ 2147483647 w 230"/>
                <a:gd name="T89" fmla="*/ 2147483647 h 198"/>
                <a:gd name="T90" fmla="*/ 2147483647 w 230"/>
                <a:gd name="T91" fmla="*/ 2147483647 h 198"/>
                <a:gd name="T92" fmla="*/ 2147483647 w 230"/>
                <a:gd name="T93" fmla="*/ 2147483647 h 198"/>
                <a:gd name="T94" fmla="*/ 2147483647 w 230"/>
                <a:gd name="T95" fmla="*/ 2147483647 h 198"/>
                <a:gd name="T96" fmla="*/ 2147483647 w 230"/>
                <a:gd name="T97" fmla="*/ 2147483647 h 198"/>
                <a:gd name="T98" fmla="*/ 2147483647 w 230"/>
                <a:gd name="T99" fmla="*/ 2147483647 h 198"/>
                <a:gd name="T100" fmla="*/ 2147483647 w 230"/>
                <a:gd name="T101" fmla="*/ 2147483647 h 198"/>
                <a:gd name="T102" fmla="*/ 2147483647 w 230"/>
                <a:gd name="T103" fmla="*/ 2147483647 h 198"/>
                <a:gd name="T104" fmla="*/ 2147483647 w 230"/>
                <a:gd name="T105" fmla="*/ 2147483647 h 198"/>
                <a:gd name="T106" fmla="*/ 2147483647 w 230"/>
                <a:gd name="T107" fmla="*/ 2147483647 h 198"/>
                <a:gd name="T108" fmla="*/ 2147483647 w 230"/>
                <a:gd name="T109" fmla="*/ 2147483647 h 198"/>
                <a:gd name="T110" fmla="*/ 2147483647 w 230"/>
                <a:gd name="T111" fmla="*/ 2147483647 h 198"/>
                <a:gd name="T112" fmla="*/ 2147483647 w 230"/>
                <a:gd name="T113" fmla="*/ 2147483647 h 198"/>
                <a:gd name="T114" fmla="*/ 2147483647 w 230"/>
                <a:gd name="T115" fmla="*/ 2147483647 h 198"/>
                <a:gd name="T116" fmla="*/ 2147483647 w 230"/>
                <a:gd name="T117" fmla="*/ 2147483647 h 198"/>
                <a:gd name="T118" fmla="*/ 2147483647 w 230"/>
                <a:gd name="T119" fmla="*/ 2147483647 h 198"/>
                <a:gd name="T120" fmla="*/ 2147483647 w 230"/>
                <a:gd name="T121" fmla="*/ 2147483647 h 198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230"/>
                <a:gd name="T184" fmla="*/ 0 h 198"/>
                <a:gd name="T185" fmla="*/ 230 w 230"/>
                <a:gd name="T186" fmla="*/ 198 h 198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230" h="198">
                  <a:moveTo>
                    <a:pt x="230" y="172"/>
                  </a:moveTo>
                  <a:lnTo>
                    <a:pt x="230" y="172"/>
                  </a:lnTo>
                  <a:lnTo>
                    <a:pt x="230" y="166"/>
                  </a:lnTo>
                  <a:lnTo>
                    <a:pt x="228" y="166"/>
                  </a:lnTo>
                  <a:lnTo>
                    <a:pt x="224" y="168"/>
                  </a:lnTo>
                  <a:lnTo>
                    <a:pt x="224" y="170"/>
                  </a:lnTo>
                  <a:lnTo>
                    <a:pt x="220" y="172"/>
                  </a:lnTo>
                  <a:lnTo>
                    <a:pt x="218" y="174"/>
                  </a:lnTo>
                  <a:lnTo>
                    <a:pt x="216" y="178"/>
                  </a:lnTo>
                  <a:lnTo>
                    <a:pt x="216" y="182"/>
                  </a:lnTo>
                  <a:lnTo>
                    <a:pt x="218" y="186"/>
                  </a:lnTo>
                  <a:lnTo>
                    <a:pt x="218" y="190"/>
                  </a:lnTo>
                  <a:lnTo>
                    <a:pt x="218" y="192"/>
                  </a:lnTo>
                  <a:lnTo>
                    <a:pt x="218" y="194"/>
                  </a:lnTo>
                  <a:lnTo>
                    <a:pt x="222" y="196"/>
                  </a:lnTo>
                  <a:lnTo>
                    <a:pt x="224" y="198"/>
                  </a:lnTo>
                  <a:lnTo>
                    <a:pt x="230" y="192"/>
                  </a:lnTo>
                  <a:lnTo>
                    <a:pt x="230" y="186"/>
                  </a:lnTo>
                  <a:lnTo>
                    <a:pt x="228" y="186"/>
                  </a:lnTo>
                  <a:lnTo>
                    <a:pt x="230" y="184"/>
                  </a:lnTo>
                  <a:lnTo>
                    <a:pt x="230" y="172"/>
                  </a:lnTo>
                  <a:close/>
                  <a:moveTo>
                    <a:pt x="198" y="40"/>
                  </a:moveTo>
                  <a:lnTo>
                    <a:pt x="198" y="40"/>
                  </a:lnTo>
                  <a:lnTo>
                    <a:pt x="196" y="40"/>
                  </a:lnTo>
                  <a:lnTo>
                    <a:pt x="192" y="40"/>
                  </a:lnTo>
                  <a:lnTo>
                    <a:pt x="190" y="40"/>
                  </a:lnTo>
                  <a:lnTo>
                    <a:pt x="184" y="40"/>
                  </a:lnTo>
                  <a:lnTo>
                    <a:pt x="184" y="34"/>
                  </a:lnTo>
                  <a:lnTo>
                    <a:pt x="182" y="34"/>
                  </a:lnTo>
                  <a:lnTo>
                    <a:pt x="182" y="32"/>
                  </a:lnTo>
                  <a:lnTo>
                    <a:pt x="178" y="30"/>
                  </a:lnTo>
                  <a:lnTo>
                    <a:pt x="174" y="34"/>
                  </a:lnTo>
                  <a:lnTo>
                    <a:pt x="172" y="32"/>
                  </a:lnTo>
                  <a:lnTo>
                    <a:pt x="166" y="32"/>
                  </a:lnTo>
                  <a:lnTo>
                    <a:pt x="164" y="28"/>
                  </a:lnTo>
                  <a:lnTo>
                    <a:pt x="162" y="28"/>
                  </a:lnTo>
                  <a:lnTo>
                    <a:pt x="158" y="28"/>
                  </a:lnTo>
                  <a:lnTo>
                    <a:pt x="156" y="28"/>
                  </a:lnTo>
                  <a:lnTo>
                    <a:pt x="156" y="22"/>
                  </a:lnTo>
                  <a:lnTo>
                    <a:pt x="152" y="24"/>
                  </a:lnTo>
                  <a:lnTo>
                    <a:pt x="146" y="24"/>
                  </a:lnTo>
                  <a:lnTo>
                    <a:pt x="146" y="18"/>
                  </a:lnTo>
                  <a:lnTo>
                    <a:pt x="144" y="16"/>
                  </a:lnTo>
                  <a:lnTo>
                    <a:pt x="142" y="14"/>
                  </a:lnTo>
                  <a:lnTo>
                    <a:pt x="136" y="14"/>
                  </a:lnTo>
                  <a:lnTo>
                    <a:pt x="132" y="12"/>
                  </a:lnTo>
                  <a:lnTo>
                    <a:pt x="126" y="10"/>
                  </a:lnTo>
                  <a:lnTo>
                    <a:pt x="126" y="6"/>
                  </a:lnTo>
                  <a:lnTo>
                    <a:pt x="126" y="0"/>
                  </a:lnTo>
                  <a:lnTo>
                    <a:pt x="118" y="0"/>
                  </a:lnTo>
                  <a:lnTo>
                    <a:pt x="114" y="2"/>
                  </a:lnTo>
                  <a:lnTo>
                    <a:pt x="112" y="2"/>
                  </a:lnTo>
                  <a:lnTo>
                    <a:pt x="110" y="4"/>
                  </a:lnTo>
                  <a:lnTo>
                    <a:pt x="104" y="4"/>
                  </a:lnTo>
                  <a:lnTo>
                    <a:pt x="104" y="6"/>
                  </a:lnTo>
                  <a:lnTo>
                    <a:pt x="104" y="8"/>
                  </a:lnTo>
                  <a:lnTo>
                    <a:pt x="104" y="12"/>
                  </a:lnTo>
                  <a:lnTo>
                    <a:pt x="106" y="14"/>
                  </a:lnTo>
                  <a:lnTo>
                    <a:pt x="106" y="20"/>
                  </a:lnTo>
                  <a:lnTo>
                    <a:pt x="104" y="22"/>
                  </a:lnTo>
                  <a:lnTo>
                    <a:pt x="98" y="24"/>
                  </a:lnTo>
                  <a:lnTo>
                    <a:pt x="92" y="24"/>
                  </a:lnTo>
                  <a:lnTo>
                    <a:pt x="82" y="32"/>
                  </a:lnTo>
                  <a:lnTo>
                    <a:pt x="86" y="34"/>
                  </a:lnTo>
                  <a:lnTo>
                    <a:pt x="84" y="34"/>
                  </a:lnTo>
                  <a:lnTo>
                    <a:pt x="82" y="34"/>
                  </a:lnTo>
                  <a:lnTo>
                    <a:pt x="76" y="38"/>
                  </a:lnTo>
                  <a:lnTo>
                    <a:pt x="68" y="38"/>
                  </a:lnTo>
                  <a:lnTo>
                    <a:pt x="66" y="36"/>
                  </a:lnTo>
                  <a:lnTo>
                    <a:pt x="60" y="30"/>
                  </a:lnTo>
                  <a:lnTo>
                    <a:pt x="58" y="30"/>
                  </a:lnTo>
                  <a:lnTo>
                    <a:pt x="56" y="28"/>
                  </a:lnTo>
                  <a:lnTo>
                    <a:pt x="52" y="28"/>
                  </a:lnTo>
                  <a:lnTo>
                    <a:pt x="52" y="30"/>
                  </a:lnTo>
                  <a:lnTo>
                    <a:pt x="52" y="34"/>
                  </a:lnTo>
                  <a:lnTo>
                    <a:pt x="54" y="34"/>
                  </a:lnTo>
                  <a:lnTo>
                    <a:pt x="56" y="38"/>
                  </a:lnTo>
                  <a:lnTo>
                    <a:pt x="58" y="40"/>
                  </a:lnTo>
                  <a:lnTo>
                    <a:pt x="58" y="46"/>
                  </a:lnTo>
                  <a:lnTo>
                    <a:pt x="56" y="48"/>
                  </a:lnTo>
                  <a:lnTo>
                    <a:pt x="54" y="48"/>
                  </a:lnTo>
                  <a:lnTo>
                    <a:pt x="48" y="48"/>
                  </a:lnTo>
                  <a:lnTo>
                    <a:pt x="38" y="48"/>
                  </a:lnTo>
                  <a:lnTo>
                    <a:pt x="38" y="54"/>
                  </a:lnTo>
                  <a:lnTo>
                    <a:pt x="36" y="52"/>
                  </a:lnTo>
                  <a:lnTo>
                    <a:pt x="34" y="48"/>
                  </a:lnTo>
                  <a:lnTo>
                    <a:pt x="32" y="48"/>
                  </a:lnTo>
                  <a:lnTo>
                    <a:pt x="30" y="46"/>
                  </a:lnTo>
                  <a:lnTo>
                    <a:pt x="26" y="46"/>
                  </a:lnTo>
                  <a:lnTo>
                    <a:pt x="24" y="48"/>
                  </a:lnTo>
                  <a:lnTo>
                    <a:pt x="22" y="48"/>
                  </a:lnTo>
                  <a:lnTo>
                    <a:pt x="20" y="48"/>
                  </a:lnTo>
                  <a:lnTo>
                    <a:pt x="16" y="48"/>
                  </a:lnTo>
                  <a:lnTo>
                    <a:pt x="12" y="50"/>
                  </a:lnTo>
                  <a:lnTo>
                    <a:pt x="8" y="50"/>
                  </a:lnTo>
                  <a:lnTo>
                    <a:pt x="6" y="52"/>
                  </a:lnTo>
                  <a:lnTo>
                    <a:pt x="4" y="54"/>
                  </a:lnTo>
                  <a:lnTo>
                    <a:pt x="6" y="56"/>
                  </a:lnTo>
                  <a:lnTo>
                    <a:pt x="8" y="56"/>
                  </a:lnTo>
                  <a:lnTo>
                    <a:pt x="10" y="58"/>
                  </a:lnTo>
                  <a:lnTo>
                    <a:pt x="10" y="60"/>
                  </a:lnTo>
                  <a:lnTo>
                    <a:pt x="6" y="60"/>
                  </a:lnTo>
                  <a:lnTo>
                    <a:pt x="2" y="60"/>
                  </a:lnTo>
                  <a:lnTo>
                    <a:pt x="0" y="60"/>
                  </a:lnTo>
                  <a:lnTo>
                    <a:pt x="0" y="62"/>
                  </a:lnTo>
                  <a:lnTo>
                    <a:pt x="6" y="66"/>
                  </a:lnTo>
                  <a:lnTo>
                    <a:pt x="12" y="66"/>
                  </a:lnTo>
                  <a:lnTo>
                    <a:pt x="12" y="64"/>
                  </a:lnTo>
                  <a:lnTo>
                    <a:pt x="26" y="72"/>
                  </a:lnTo>
                  <a:lnTo>
                    <a:pt x="32" y="72"/>
                  </a:lnTo>
                  <a:lnTo>
                    <a:pt x="38" y="76"/>
                  </a:lnTo>
                  <a:lnTo>
                    <a:pt x="48" y="76"/>
                  </a:lnTo>
                  <a:lnTo>
                    <a:pt x="40" y="80"/>
                  </a:lnTo>
                  <a:lnTo>
                    <a:pt x="42" y="84"/>
                  </a:lnTo>
                  <a:lnTo>
                    <a:pt x="44" y="86"/>
                  </a:lnTo>
                  <a:lnTo>
                    <a:pt x="46" y="92"/>
                  </a:lnTo>
                  <a:lnTo>
                    <a:pt x="52" y="96"/>
                  </a:lnTo>
                  <a:lnTo>
                    <a:pt x="58" y="96"/>
                  </a:lnTo>
                  <a:lnTo>
                    <a:pt x="58" y="106"/>
                  </a:lnTo>
                  <a:lnTo>
                    <a:pt x="62" y="114"/>
                  </a:lnTo>
                  <a:lnTo>
                    <a:pt x="66" y="124"/>
                  </a:lnTo>
                  <a:lnTo>
                    <a:pt x="58" y="114"/>
                  </a:lnTo>
                  <a:lnTo>
                    <a:pt x="58" y="118"/>
                  </a:lnTo>
                  <a:lnTo>
                    <a:pt x="56" y="120"/>
                  </a:lnTo>
                  <a:lnTo>
                    <a:pt x="56" y="132"/>
                  </a:lnTo>
                  <a:lnTo>
                    <a:pt x="54" y="134"/>
                  </a:lnTo>
                  <a:lnTo>
                    <a:pt x="52" y="144"/>
                  </a:lnTo>
                  <a:lnTo>
                    <a:pt x="52" y="146"/>
                  </a:lnTo>
                  <a:lnTo>
                    <a:pt x="50" y="150"/>
                  </a:lnTo>
                  <a:lnTo>
                    <a:pt x="50" y="152"/>
                  </a:lnTo>
                  <a:lnTo>
                    <a:pt x="48" y="152"/>
                  </a:lnTo>
                  <a:lnTo>
                    <a:pt x="48" y="154"/>
                  </a:lnTo>
                  <a:lnTo>
                    <a:pt x="46" y="156"/>
                  </a:lnTo>
                  <a:lnTo>
                    <a:pt x="44" y="158"/>
                  </a:lnTo>
                  <a:lnTo>
                    <a:pt x="46" y="160"/>
                  </a:lnTo>
                  <a:lnTo>
                    <a:pt x="46" y="158"/>
                  </a:lnTo>
                  <a:lnTo>
                    <a:pt x="48" y="158"/>
                  </a:lnTo>
                  <a:lnTo>
                    <a:pt x="52" y="160"/>
                  </a:lnTo>
                  <a:lnTo>
                    <a:pt x="52" y="162"/>
                  </a:lnTo>
                  <a:lnTo>
                    <a:pt x="50" y="164"/>
                  </a:lnTo>
                  <a:lnTo>
                    <a:pt x="60" y="164"/>
                  </a:lnTo>
                  <a:lnTo>
                    <a:pt x="64" y="168"/>
                  </a:lnTo>
                  <a:lnTo>
                    <a:pt x="66" y="166"/>
                  </a:lnTo>
                  <a:lnTo>
                    <a:pt x="68" y="166"/>
                  </a:lnTo>
                  <a:lnTo>
                    <a:pt x="72" y="170"/>
                  </a:lnTo>
                  <a:lnTo>
                    <a:pt x="78" y="170"/>
                  </a:lnTo>
                  <a:lnTo>
                    <a:pt x="78" y="172"/>
                  </a:lnTo>
                  <a:lnTo>
                    <a:pt x="84" y="172"/>
                  </a:lnTo>
                  <a:lnTo>
                    <a:pt x="84" y="168"/>
                  </a:lnTo>
                  <a:lnTo>
                    <a:pt x="86" y="166"/>
                  </a:lnTo>
                  <a:lnTo>
                    <a:pt x="90" y="166"/>
                  </a:lnTo>
                  <a:lnTo>
                    <a:pt x="92" y="168"/>
                  </a:lnTo>
                  <a:lnTo>
                    <a:pt x="92" y="170"/>
                  </a:lnTo>
                  <a:lnTo>
                    <a:pt x="96" y="170"/>
                  </a:lnTo>
                  <a:lnTo>
                    <a:pt x="96" y="172"/>
                  </a:lnTo>
                  <a:lnTo>
                    <a:pt x="104" y="172"/>
                  </a:lnTo>
                  <a:lnTo>
                    <a:pt x="104" y="174"/>
                  </a:lnTo>
                  <a:lnTo>
                    <a:pt x="104" y="176"/>
                  </a:lnTo>
                  <a:lnTo>
                    <a:pt x="112" y="176"/>
                  </a:lnTo>
                  <a:lnTo>
                    <a:pt x="112" y="178"/>
                  </a:lnTo>
                  <a:lnTo>
                    <a:pt x="118" y="178"/>
                  </a:lnTo>
                  <a:lnTo>
                    <a:pt x="118" y="176"/>
                  </a:lnTo>
                  <a:lnTo>
                    <a:pt x="118" y="174"/>
                  </a:lnTo>
                  <a:lnTo>
                    <a:pt x="122" y="174"/>
                  </a:lnTo>
                  <a:lnTo>
                    <a:pt x="122" y="170"/>
                  </a:lnTo>
                  <a:lnTo>
                    <a:pt x="126" y="164"/>
                  </a:lnTo>
                  <a:lnTo>
                    <a:pt x="130" y="160"/>
                  </a:lnTo>
                  <a:lnTo>
                    <a:pt x="132" y="158"/>
                  </a:lnTo>
                  <a:lnTo>
                    <a:pt x="134" y="156"/>
                  </a:lnTo>
                  <a:lnTo>
                    <a:pt x="138" y="154"/>
                  </a:lnTo>
                  <a:lnTo>
                    <a:pt x="140" y="152"/>
                  </a:lnTo>
                  <a:lnTo>
                    <a:pt x="144" y="152"/>
                  </a:lnTo>
                  <a:lnTo>
                    <a:pt x="146" y="154"/>
                  </a:lnTo>
                  <a:lnTo>
                    <a:pt x="150" y="154"/>
                  </a:lnTo>
                  <a:lnTo>
                    <a:pt x="152" y="156"/>
                  </a:lnTo>
                  <a:lnTo>
                    <a:pt x="162" y="156"/>
                  </a:lnTo>
                  <a:lnTo>
                    <a:pt x="166" y="160"/>
                  </a:lnTo>
                  <a:lnTo>
                    <a:pt x="166" y="162"/>
                  </a:lnTo>
                  <a:lnTo>
                    <a:pt x="170" y="162"/>
                  </a:lnTo>
                  <a:lnTo>
                    <a:pt x="172" y="164"/>
                  </a:lnTo>
                  <a:lnTo>
                    <a:pt x="178" y="164"/>
                  </a:lnTo>
                  <a:lnTo>
                    <a:pt x="182" y="162"/>
                  </a:lnTo>
                  <a:lnTo>
                    <a:pt x="184" y="160"/>
                  </a:lnTo>
                  <a:lnTo>
                    <a:pt x="186" y="154"/>
                  </a:lnTo>
                  <a:lnTo>
                    <a:pt x="192" y="150"/>
                  </a:lnTo>
                  <a:lnTo>
                    <a:pt x="196" y="150"/>
                  </a:lnTo>
                  <a:lnTo>
                    <a:pt x="196" y="148"/>
                  </a:lnTo>
                  <a:lnTo>
                    <a:pt x="200" y="144"/>
                  </a:lnTo>
                  <a:lnTo>
                    <a:pt x="200" y="142"/>
                  </a:lnTo>
                  <a:lnTo>
                    <a:pt x="198" y="140"/>
                  </a:lnTo>
                  <a:lnTo>
                    <a:pt x="192" y="140"/>
                  </a:lnTo>
                  <a:lnTo>
                    <a:pt x="188" y="138"/>
                  </a:lnTo>
                  <a:lnTo>
                    <a:pt x="186" y="136"/>
                  </a:lnTo>
                  <a:lnTo>
                    <a:pt x="186" y="134"/>
                  </a:lnTo>
                  <a:lnTo>
                    <a:pt x="188" y="132"/>
                  </a:lnTo>
                  <a:lnTo>
                    <a:pt x="190" y="130"/>
                  </a:lnTo>
                  <a:lnTo>
                    <a:pt x="190" y="126"/>
                  </a:lnTo>
                  <a:lnTo>
                    <a:pt x="188" y="126"/>
                  </a:lnTo>
                  <a:lnTo>
                    <a:pt x="184" y="126"/>
                  </a:lnTo>
                  <a:lnTo>
                    <a:pt x="182" y="120"/>
                  </a:lnTo>
                  <a:lnTo>
                    <a:pt x="188" y="120"/>
                  </a:lnTo>
                  <a:lnTo>
                    <a:pt x="192" y="116"/>
                  </a:lnTo>
                  <a:lnTo>
                    <a:pt x="192" y="114"/>
                  </a:lnTo>
                  <a:lnTo>
                    <a:pt x="186" y="108"/>
                  </a:lnTo>
                  <a:lnTo>
                    <a:pt x="188" y="106"/>
                  </a:lnTo>
                  <a:lnTo>
                    <a:pt x="190" y="106"/>
                  </a:lnTo>
                  <a:lnTo>
                    <a:pt x="190" y="104"/>
                  </a:lnTo>
                  <a:lnTo>
                    <a:pt x="186" y="100"/>
                  </a:lnTo>
                  <a:lnTo>
                    <a:pt x="188" y="94"/>
                  </a:lnTo>
                  <a:lnTo>
                    <a:pt x="186" y="94"/>
                  </a:lnTo>
                  <a:lnTo>
                    <a:pt x="182" y="94"/>
                  </a:lnTo>
                  <a:lnTo>
                    <a:pt x="176" y="100"/>
                  </a:lnTo>
                  <a:lnTo>
                    <a:pt x="174" y="100"/>
                  </a:lnTo>
                  <a:lnTo>
                    <a:pt x="174" y="98"/>
                  </a:lnTo>
                  <a:lnTo>
                    <a:pt x="176" y="96"/>
                  </a:lnTo>
                  <a:lnTo>
                    <a:pt x="174" y="94"/>
                  </a:lnTo>
                  <a:lnTo>
                    <a:pt x="178" y="92"/>
                  </a:lnTo>
                  <a:lnTo>
                    <a:pt x="178" y="88"/>
                  </a:lnTo>
                  <a:lnTo>
                    <a:pt x="182" y="86"/>
                  </a:lnTo>
                  <a:lnTo>
                    <a:pt x="182" y="82"/>
                  </a:lnTo>
                  <a:lnTo>
                    <a:pt x="186" y="82"/>
                  </a:lnTo>
                  <a:lnTo>
                    <a:pt x="188" y="80"/>
                  </a:lnTo>
                  <a:lnTo>
                    <a:pt x="190" y="78"/>
                  </a:lnTo>
                  <a:lnTo>
                    <a:pt x="192" y="76"/>
                  </a:lnTo>
                  <a:lnTo>
                    <a:pt x="192" y="74"/>
                  </a:lnTo>
                  <a:lnTo>
                    <a:pt x="198" y="76"/>
                  </a:lnTo>
                  <a:lnTo>
                    <a:pt x="198" y="72"/>
                  </a:lnTo>
                  <a:lnTo>
                    <a:pt x="198" y="60"/>
                  </a:lnTo>
                  <a:lnTo>
                    <a:pt x="200" y="58"/>
                  </a:lnTo>
                  <a:lnTo>
                    <a:pt x="202" y="56"/>
                  </a:lnTo>
                  <a:lnTo>
                    <a:pt x="204" y="54"/>
                  </a:lnTo>
                  <a:lnTo>
                    <a:pt x="204" y="50"/>
                  </a:lnTo>
                  <a:lnTo>
                    <a:pt x="208" y="46"/>
                  </a:lnTo>
                  <a:lnTo>
                    <a:pt x="210" y="42"/>
                  </a:lnTo>
                  <a:lnTo>
                    <a:pt x="204" y="40"/>
                  </a:lnTo>
                  <a:lnTo>
                    <a:pt x="198" y="4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endParaRPr>
            </a:p>
          </p:txBody>
        </p:sp>
        <p:sp>
          <p:nvSpPr>
            <p:cNvPr id="138" name="Finland" descr="© INSCALE GmbH, 05.05.2010&#10;http://www.presentationload.com/"/>
            <p:cNvSpPr>
              <a:spLocks/>
            </p:cNvSpPr>
            <p:nvPr/>
          </p:nvSpPr>
          <p:spPr bwMode="gray">
            <a:xfrm>
              <a:off x="4879129" y="2600113"/>
              <a:ext cx="203495" cy="222912"/>
            </a:xfrm>
            <a:custGeom>
              <a:avLst/>
              <a:gdLst>
                <a:gd name="T0" fmla="*/ 2147483647 w 630"/>
                <a:gd name="T1" fmla="*/ 2147483647 h 714"/>
                <a:gd name="T2" fmla="*/ 2147483647 w 630"/>
                <a:gd name="T3" fmla="*/ 2147483647 h 714"/>
                <a:gd name="T4" fmla="*/ 2147483647 w 630"/>
                <a:gd name="T5" fmla="*/ 2147483647 h 714"/>
                <a:gd name="T6" fmla="*/ 2147483647 w 630"/>
                <a:gd name="T7" fmla="*/ 2147483647 h 714"/>
                <a:gd name="T8" fmla="*/ 2147483647 w 630"/>
                <a:gd name="T9" fmla="*/ 2147483647 h 714"/>
                <a:gd name="T10" fmla="*/ 2147483647 w 630"/>
                <a:gd name="T11" fmla="*/ 2147483647 h 714"/>
                <a:gd name="T12" fmla="*/ 2147483647 w 630"/>
                <a:gd name="T13" fmla="*/ 2147483647 h 714"/>
                <a:gd name="T14" fmla="*/ 2147483647 w 630"/>
                <a:gd name="T15" fmla="*/ 2147483647 h 714"/>
                <a:gd name="T16" fmla="*/ 2147483647 w 630"/>
                <a:gd name="T17" fmla="*/ 2147483647 h 714"/>
                <a:gd name="T18" fmla="*/ 2147483647 w 630"/>
                <a:gd name="T19" fmla="*/ 2147483647 h 714"/>
                <a:gd name="T20" fmla="*/ 2147483647 w 630"/>
                <a:gd name="T21" fmla="*/ 2147483647 h 714"/>
                <a:gd name="T22" fmla="*/ 2147483647 w 630"/>
                <a:gd name="T23" fmla="*/ 2147483647 h 714"/>
                <a:gd name="T24" fmla="*/ 2147483647 w 630"/>
                <a:gd name="T25" fmla="*/ 2147483647 h 714"/>
                <a:gd name="T26" fmla="*/ 2147483647 w 630"/>
                <a:gd name="T27" fmla="*/ 2147483647 h 714"/>
                <a:gd name="T28" fmla="*/ 2147483647 w 630"/>
                <a:gd name="T29" fmla="*/ 2147483647 h 714"/>
                <a:gd name="T30" fmla="*/ 2147483647 w 630"/>
                <a:gd name="T31" fmla="*/ 2147483647 h 714"/>
                <a:gd name="T32" fmla="*/ 2147483647 w 630"/>
                <a:gd name="T33" fmla="*/ 2147483647 h 714"/>
                <a:gd name="T34" fmla="*/ 2147483647 w 630"/>
                <a:gd name="T35" fmla="*/ 2147483647 h 714"/>
                <a:gd name="T36" fmla="*/ 2147483647 w 630"/>
                <a:gd name="T37" fmla="*/ 2147483647 h 714"/>
                <a:gd name="T38" fmla="*/ 2147483647 w 630"/>
                <a:gd name="T39" fmla="*/ 2147483647 h 714"/>
                <a:gd name="T40" fmla="*/ 2147483647 w 630"/>
                <a:gd name="T41" fmla="*/ 2147483647 h 714"/>
                <a:gd name="T42" fmla="*/ 2147483647 w 630"/>
                <a:gd name="T43" fmla="*/ 2147483647 h 714"/>
                <a:gd name="T44" fmla="*/ 2147483647 w 630"/>
                <a:gd name="T45" fmla="*/ 2147483647 h 714"/>
                <a:gd name="T46" fmla="*/ 2147483647 w 630"/>
                <a:gd name="T47" fmla="*/ 2147483647 h 714"/>
                <a:gd name="T48" fmla="*/ 2147483647 w 630"/>
                <a:gd name="T49" fmla="*/ 2147483647 h 714"/>
                <a:gd name="T50" fmla="*/ 2147483647 w 630"/>
                <a:gd name="T51" fmla="*/ 2147483647 h 714"/>
                <a:gd name="T52" fmla="*/ 2147483647 w 630"/>
                <a:gd name="T53" fmla="*/ 2147483647 h 714"/>
                <a:gd name="T54" fmla="*/ 2147483647 w 630"/>
                <a:gd name="T55" fmla="*/ 2147483647 h 714"/>
                <a:gd name="T56" fmla="*/ 2147483647 w 630"/>
                <a:gd name="T57" fmla="*/ 2147483647 h 714"/>
                <a:gd name="T58" fmla="*/ 2147483647 w 630"/>
                <a:gd name="T59" fmla="*/ 2147483647 h 714"/>
                <a:gd name="T60" fmla="*/ 2147483647 w 630"/>
                <a:gd name="T61" fmla="*/ 2147483647 h 714"/>
                <a:gd name="T62" fmla="*/ 2147483647 w 630"/>
                <a:gd name="T63" fmla="*/ 2147483647 h 714"/>
                <a:gd name="T64" fmla="*/ 2147483647 w 630"/>
                <a:gd name="T65" fmla="*/ 2147483647 h 714"/>
                <a:gd name="T66" fmla="*/ 2147483647 w 630"/>
                <a:gd name="T67" fmla="*/ 2147483647 h 714"/>
                <a:gd name="T68" fmla="*/ 2147483647 w 630"/>
                <a:gd name="T69" fmla="*/ 2147483647 h 714"/>
                <a:gd name="T70" fmla="*/ 2147483647 w 630"/>
                <a:gd name="T71" fmla="*/ 2147483647 h 714"/>
                <a:gd name="T72" fmla="*/ 2147483647 w 630"/>
                <a:gd name="T73" fmla="*/ 2147483647 h 714"/>
                <a:gd name="T74" fmla="*/ 2147483647 w 630"/>
                <a:gd name="T75" fmla="*/ 2147483647 h 714"/>
                <a:gd name="T76" fmla="*/ 2147483647 w 630"/>
                <a:gd name="T77" fmla="*/ 2147483647 h 714"/>
                <a:gd name="T78" fmla="*/ 2147483647 w 630"/>
                <a:gd name="T79" fmla="*/ 2147483647 h 714"/>
                <a:gd name="T80" fmla="*/ 2147483647 w 630"/>
                <a:gd name="T81" fmla="*/ 2147483647 h 714"/>
                <a:gd name="T82" fmla="*/ 2147483647 w 630"/>
                <a:gd name="T83" fmla="*/ 2147483647 h 714"/>
                <a:gd name="T84" fmla="*/ 2147483647 w 630"/>
                <a:gd name="T85" fmla="*/ 2147483647 h 714"/>
                <a:gd name="T86" fmla="*/ 2147483647 w 630"/>
                <a:gd name="T87" fmla="*/ 2147483647 h 714"/>
                <a:gd name="T88" fmla="*/ 2147483647 w 630"/>
                <a:gd name="T89" fmla="*/ 2147483647 h 714"/>
                <a:gd name="T90" fmla="*/ 2147483647 w 630"/>
                <a:gd name="T91" fmla="*/ 2147483647 h 714"/>
                <a:gd name="T92" fmla="*/ 2147483647 w 630"/>
                <a:gd name="T93" fmla="*/ 2147483647 h 714"/>
                <a:gd name="T94" fmla="*/ 2147483647 w 630"/>
                <a:gd name="T95" fmla="*/ 2147483647 h 714"/>
                <a:gd name="T96" fmla="*/ 2147483647 w 630"/>
                <a:gd name="T97" fmla="*/ 2147483647 h 714"/>
                <a:gd name="T98" fmla="*/ 2147483647 w 630"/>
                <a:gd name="T99" fmla="*/ 2147483647 h 714"/>
                <a:gd name="T100" fmla="*/ 2147483647 w 630"/>
                <a:gd name="T101" fmla="*/ 2147483647 h 714"/>
                <a:gd name="T102" fmla="*/ 2147483647 w 630"/>
                <a:gd name="T103" fmla="*/ 2147483647 h 714"/>
                <a:gd name="T104" fmla="*/ 2147483647 w 630"/>
                <a:gd name="T105" fmla="*/ 2147483647 h 714"/>
                <a:gd name="T106" fmla="*/ 2147483647 w 630"/>
                <a:gd name="T107" fmla="*/ 0 h 714"/>
                <a:gd name="T108" fmla="*/ 2147483647 w 630"/>
                <a:gd name="T109" fmla="*/ 2147483647 h 714"/>
                <a:gd name="T110" fmla="*/ 2147483647 w 630"/>
                <a:gd name="T111" fmla="*/ 2147483647 h 714"/>
                <a:gd name="T112" fmla="*/ 2147483647 w 630"/>
                <a:gd name="T113" fmla="*/ 2147483647 h 714"/>
                <a:gd name="T114" fmla="*/ 2147483647 w 630"/>
                <a:gd name="T115" fmla="*/ 2147483647 h 714"/>
                <a:gd name="T116" fmla="*/ 2147483647 w 630"/>
                <a:gd name="T117" fmla="*/ 2147483647 h 714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630"/>
                <a:gd name="T178" fmla="*/ 0 h 714"/>
                <a:gd name="T179" fmla="*/ 630 w 630"/>
                <a:gd name="T180" fmla="*/ 714 h 714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630" h="714">
                  <a:moveTo>
                    <a:pt x="162" y="84"/>
                  </a:moveTo>
                  <a:lnTo>
                    <a:pt x="156" y="90"/>
                  </a:lnTo>
                  <a:lnTo>
                    <a:pt x="144" y="96"/>
                  </a:lnTo>
                  <a:lnTo>
                    <a:pt x="132" y="96"/>
                  </a:lnTo>
                  <a:lnTo>
                    <a:pt x="126" y="90"/>
                  </a:lnTo>
                  <a:lnTo>
                    <a:pt x="108" y="90"/>
                  </a:lnTo>
                  <a:lnTo>
                    <a:pt x="96" y="84"/>
                  </a:lnTo>
                  <a:lnTo>
                    <a:pt x="84" y="84"/>
                  </a:lnTo>
                  <a:lnTo>
                    <a:pt x="72" y="72"/>
                  </a:lnTo>
                  <a:lnTo>
                    <a:pt x="60" y="66"/>
                  </a:lnTo>
                  <a:lnTo>
                    <a:pt x="54" y="54"/>
                  </a:lnTo>
                  <a:lnTo>
                    <a:pt x="48" y="48"/>
                  </a:lnTo>
                  <a:lnTo>
                    <a:pt x="30" y="48"/>
                  </a:lnTo>
                  <a:lnTo>
                    <a:pt x="24" y="54"/>
                  </a:lnTo>
                  <a:lnTo>
                    <a:pt x="24" y="66"/>
                  </a:lnTo>
                  <a:lnTo>
                    <a:pt x="6" y="60"/>
                  </a:lnTo>
                  <a:lnTo>
                    <a:pt x="0" y="66"/>
                  </a:lnTo>
                  <a:lnTo>
                    <a:pt x="6" y="72"/>
                  </a:lnTo>
                  <a:lnTo>
                    <a:pt x="18" y="78"/>
                  </a:lnTo>
                  <a:lnTo>
                    <a:pt x="24" y="84"/>
                  </a:lnTo>
                  <a:lnTo>
                    <a:pt x="36" y="90"/>
                  </a:lnTo>
                  <a:lnTo>
                    <a:pt x="48" y="90"/>
                  </a:lnTo>
                  <a:lnTo>
                    <a:pt x="54" y="96"/>
                  </a:lnTo>
                  <a:lnTo>
                    <a:pt x="60" y="96"/>
                  </a:lnTo>
                  <a:lnTo>
                    <a:pt x="72" y="108"/>
                  </a:lnTo>
                  <a:lnTo>
                    <a:pt x="108" y="108"/>
                  </a:lnTo>
                  <a:lnTo>
                    <a:pt x="138" y="126"/>
                  </a:lnTo>
                  <a:lnTo>
                    <a:pt x="150" y="126"/>
                  </a:lnTo>
                  <a:lnTo>
                    <a:pt x="156" y="132"/>
                  </a:lnTo>
                  <a:lnTo>
                    <a:pt x="162" y="132"/>
                  </a:lnTo>
                  <a:lnTo>
                    <a:pt x="162" y="156"/>
                  </a:lnTo>
                  <a:lnTo>
                    <a:pt x="156" y="162"/>
                  </a:lnTo>
                  <a:lnTo>
                    <a:pt x="156" y="168"/>
                  </a:lnTo>
                  <a:lnTo>
                    <a:pt x="168" y="174"/>
                  </a:lnTo>
                  <a:lnTo>
                    <a:pt x="162" y="198"/>
                  </a:lnTo>
                  <a:lnTo>
                    <a:pt x="186" y="210"/>
                  </a:lnTo>
                  <a:lnTo>
                    <a:pt x="180" y="222"/>
                  </a:lnTo>
                  <a:lnTo>
                    <a:pt x="174" y="228"/>
                  </a:lnTo>
                  <a:lnTo>
                    <a:pt x="168" y="240"/>
                  </a:lnTo>
                  <a:lnTo>
                    <a:pt x="168" y="246"/>
                  </a:lnTo>
                  <a:lnTo>
                    <a:pt x="180" y="258"/>
                  </a:lnTo>
                  <a:lnTo>
                    <a:pt x="192" y="264"/>
                  </a:lnTo>
                  <a:lnTo>
                    <a:pt x="198" y="270"/>
                  </a:lnTo>
                  <a:lnTo>
                    <a:pt x="210" y="306"/>
                  </a:lnTo>
                  <a:lnTo>
                    <a:pt x="222" y="294"/>
                  </a:lnTo>
                  <a:lnTo>
                    <a:pt x="228" y="294"/>
                  </a:lnTo>
                  <a:lnTo>
                    <a:pt x="234" y="300"/>
                  </a:lnTo>
                  <a:lnTo>
                    <a:pt x="246" y="300"/>
                  </a:lnTo>
                  <a:lnTo>
                    <a:pt x="270" y="324"/>
                  </a:lnTo>
                  <a:lnTo>
                    <a:pt x="270" y="336"/>
                  </a:lnTo>
                  <a:lnTo>
                    <a:pt x="276" y="348"/>
                  </a:lnTo>
                  <a:lnTo>
                    <a:pt x="276" y="354"/>
                  </a:lnTo>
                  <a:lnTo>
                    <a:pt x="264" y="348"/>
                  </a:lnTo>
                  <a:lnTo>
                    <a:pt x="246" y="348"/>
                  </a:lnTo>
                  <a:lnTo>
                    <a:pt x="240" y="354"/>
                  </a:lnTo>
                  <a:lnTo>
                    <a:pt x="234" y="366"/>
                  </a:lnTo>
                  <a:lnTo>
                    <a:pt x="228" y="372"/>
                  </a:lnTo>
                  <a:lnTo>
                    <a:pt x="222" y="384"/>
                  </a:lnTo>
                  <a:lnTo>
                    <a:pt x="216" y="390"/>
                  </a:lnTo>
                  <a:lnTo>
                    <a:pt x="180" y="420"/>
                  </a:lnTo>
                  <a:lnTo>
                    <a:pt x="144" y="432"/>
                  </a:lnTo>
                  <a:lnTo>
                    <a:pt x="138" y="438"/>
                  </a:lnTo>
                  <a:lnTo>
                    <a:pt x="126" y="444"/>
                  </a:lnTo>
                  <a:lnTo>
                    <a:pt x="120" y="456"/>
                  </a:lnTo>
                  <a:lnTo>
                    <a:pt x="120" y="462"/>
                  </a:lnTo>
                  <a:lnTo>
                    <a:pt x="108" y="474"/>
                  </a:lnTo>
                  <a:lnTo>
                    <a:pt x="90" y="474"/>
                  </a:lnTo>
                  <a:lnTo>
                    <a:pt x="66" y="504"/>
                  </a:lnTo>
                  <a:lnTo>
                    <a:pt x="66" y="534"/>
                  </a:lnTo>
                  <a:lnTo>
                    <a:pt x="72" y="540"/>
                  </a:lnTo>
                  <a:lnTo>
                    <a:pt x="72" y="570"/>
                  </a:lnTo>
                  <a:lnTo>
                    <a:pt x="96" y="588"/>
                  </a:lnTo>
                  <a:lnTo>
                    <a:pt x="96" y="594"/>
                  </a:lnTo>
                  <a:lnTo>
                    <a:pt x="90" y="600"/>
                  </a:lnTo>
                  <a:lnTo>
                    <a:pt x="90" y="612"/>
                  </a:lnTo>
                  <a:lnTo>
                    <a:pt x="84" y="630"/>
                  </a:lnTo>
                  <a:lnTo>
                    <a:pt x="84" y="648"/>
                  </a:lnTo>
                  <a:lnTo>
                    <a:pt x="90" y="654"/>
                  </a:lnTo>
                  <a:lnTo>
                    <a:pt x="96" y="666"/>
                  </a:lnTo>
                  <a:lnTo>
                    <a:pt x="108" y="678"/>
                  </a:lnTo>
                  <a:lnTo>
                    <a:pt x="132" y="690"/>
                  </a:lnTo>
                  <a:lnTo>
                    <a:pt x="174" y="690"/>
                  </a:lnTo>
                  <a:lnTo>
                    <a:pt x="174" y="696"/>
                  </a:lnTo>
                  <a:lnTo>
                    <a:pt x="168" y="702"/>
                  </a:lnTo>
                  <a:lnTo>
                    <a:pt x="168" y="708"/>
                  </a:lnTo>
                  <a:lnTo>
                    <a:pt x="174" y="714"/>
                  </a:lnTo>
                  <a:lnTo>
                    <a:pt x="240" y="714"/>
                  </a:lnTo>
                  <a:lnTo>
                    <a:pt x="252" y="708"/>
                  </a:lnTo>
                  <a:lnTo>
                    <a:pt x="270" y="708"/>
                  </a:lnTo>
                  <a:lnTo>
                    <a:pt x="300" y="696"/>
                  </a:lnTo>
                  <a:lnTo>
                    <a:pt x="336" y="696"/>
                  </a:lnTo>
                  <a:lnTo>
                    <a:pt x="384" y="672"/>
                  </a:lnTo>
                  <a:lnTo>
                    <a:pt x="462" y="672"/>
                  </a:lnTo>
                  <a:lnTo>
                    <a:pt x="456" y="660"/>
                  </a:lnTo>
                  <a:lnTo>
                    <a:pt x="516" y="630"/>
                  </a:lnTo>
                  <a:lnTo>
                    <a:pt x="576" y="570"/>
                  </a:lnTo>
                  <a:lnTo>
                    <a:pt x="582" y="570"/>
                  </a:lnTo>
                  <a:lnTo>
                    <a:pt x="618" y="534"/>
                  </a:lnTo>
                  <a:lnTo>
                    <a:pt x="624" y="522"/>
                  </a:lnTo>
                  <a:lnTo>
                    <a:pt x="630" y="516"/>
                  </a:lnTo>
                  <a:lnTo>
                    <a:pt x="630" y="504"/>
                  </a:lnTo>
                  <a:lnTo>
                    <a:pt x="624" y="492"/>
                  </a:lnTo>
                  <a:lnTo>
                    <a:pt x="618" y="486"/>
                  </a:lnTo>
                  <a:lnTo>
                    <a:pt x="612" y="474"/>
                  </a:lnTo>
                  <a:lnTo>
                    <a:pt x="540" y="438"/>
                  </a:lnTo>
                  <a:lnTo>
                    <a:pt x="546" y="438"/>
                  </a:lnTo>
                  <a:lnTo>
                    <a:pt x="570" y="414"/>
                  </a:lnTo>
                  <a:lnTo>
                    <a:pt x="570" y="408"/>
                  </a:lnTo>
                  <a:lnTo>
                    <a:pt x="564" y="402"/>
                  </a:lnTo>
                  <a:lnTo>
                    <a:pt x="552" y="396"/>
                  </a:lnTo>
                  <a:lnTo>
                    <a:pt x="528" y="390"/>
                  </a:lnTo>
                  <a:lnTo>
                    <a:pt x="534" y="378"/>
                  </a:lnTo>
                  <a:lnTo>
                    <a:pt x="540" y="372"/>
                  </a:lnTo>
                  <a:lnTo>
                    <a:pt x="540" y="366"/>
                  </a:lnTo>
                  <a:lnTo>
                    <a:pt x="534" y="360"/>
                  </a:lnTo>
                  <a:lnTo>
                    <a:pt x="528" y="360"/>
                  </a:lnTo>
                  <a:lnTo>
                    <a:pt x="522" y="354"/>
                  </a:lnTo>
                  <a:lnTo>
                    <a:pt x="510" y="354"/>
                  </a:lnTo>
                  <a:lnTo>
                    <a:pt x="510" y="342"/>
                  </a:lnTo>
                  <a:lnTo>
                    <a:pt x="498" y="330"/>
                  </a:lnTo>
                  <a:lnTo>
                    <a:pt x="504" y="300"/>
                  </a:lnTo>
                  <a:lnTo>
                    <a:pt x="510" y="300"/>
                  </a:lnTo>
                  <a:lnTo>
                    <a:pt x="522" y="306"/>
                  </a:lnTo>
                  <a:lnTo>
                    <a:pt x="534" y="306"/>
                  </a:lnTo>
                  <a:lnTo>
                    <a:pt x="540" y="300"/>
                  </a:lnTo>
                  <a:lnTo>
                    <a:pt x="540" y="294"/>
                  </a:lnTo>
                  <a:lnTo>
                    <a:pt x="534" y="288"/>
                  </a:lnTo>
                  <a:lnTo>
                    <a:pt x="522" y="282"/>
                  </a:lnTo>
                  <a:lnTo>
                    <a:pt x="498" y="258"/>
                  </a:lnTo>
                  <a:lnTo>
                    <a:pt x="486" y="252"/>
                  </a:lnTo>
                  <a:lnTo>
                    <a:pt x="480" y="240"/>
                  </a:lnTo>
                  <a:lnTo>
                    <a:pt x="468" y="234"/>
                  </a:lnTo>
                  <a:lnTo>
                    <a:pt x="450" y="216"/>
                  </a:lnTo>
                  <a:lnTo>
                    <a:pt x="456" y="210"/>
                  </a:lnTo>
                  <a:lnTo>
                    <a:pt x="468" y="204"/>
                  </a:lnTo>
                  <a:lnTo>
                    <a:pt x="474" y="204"/>
                  </a:lnTo>
                  <a:lnTo>
                    <a:pt x="474" y="192"/>
                  </a:lnTo>
                  <a:lnTo>
                    <a:pt x="480" y="192"/>
                  </a:lnTo>
                  <a:lnTo>
                    <a:pt x="492" y="186"/>
                  </a:lnTo>
                  <a:lnTo>
                    <a:pt x="498" y="186"/>
                  </a:lnTo>
                  <a:lnTo>
                    <a:pt x="498" y="174"/>
                  </a:lnTo>
                  <a:lnTo>
                    <a:pt x="450" y="126"/>
                  </a:lnTo>
                  <a:lnTo>
                    <a:pt x="432" y="126"/>
                  </a:lnTo>
                  <a:lnTo>
                    <a:pt x="426" y="132"/>
                  </a:lnTo>
                  <a:lnTo>
                    <a:pt x="420" y="132"/>
                  </a:lnTo>
                  <a:lnTo>
                    <a:pt x="414" y="126"/>
                  </a:lnTo>
                  <a:lnTo>
                    <a:pt x="414" y="120"/>
                  </a:lnTo>
                  <a:lnTo>
                    <a:pt x="408" y="108"/>
                  </a:lnTo>
                  <a:lnTo>
                    <a:pt x="408" y="96"/>
                  </a:lnTo>
                  <a:lnTo>
                    <a:pt x="426" y="96"/>
                  </a:lnTo>
                  <a:lnTo>
                    <a:pt x="426" y="90"/>
                  </a:lnTo>
                  <a:lnTo>
                    <a:pt x="414" y="78"/>
                  </a:lnTo>
                  <a:lnTo>
                    <a:pt x="420" y="54"/>
                  </a:lnTo>
                  <a:lnTo>
                    <a:pt x="426" y="54"/>
                  </a:lnTo>
                  <a:lnTo>
                    <a:pt x="426" y="60"/>
                  </a:lnTo>
                  <a:lnTo>
                    <a:pt x="432" y="60"/>
                  </a:lnTo>
                  <a:lnTo>
                    <a:pt x="432" y="42"/>
                  </a:lnTo>
                  <a:lnTo>
                    <a:pt x="426" y="30"/>
                  </a:lnTo>
                  <a:lnTo>
                    <a:pt x="414" y="18"/>
                  </a:lnTo>
                  <a:lnTo>
                    <a:pt x="408" y="18"/>
                  </a:lnTo>
                  <a:lnTo>
                    <a:pt x="372" y="12"/>
                  </a:lnTo>
                  <a:lnTo>
                    <a:pt x="372" y="0"/>
                  </a:lnTo>
                  <a:lnTo>
                    <a:pt x="336" y="0"/>
                  </a:lnTo>
                  <a:lnTo>
                    <a:pt x="324" y="6"/>
                  </a:lnTo>
                  <a:lnTo>
                    <a:pt x="294" y="6"/>
                  </a:lnTo>
                  <a:lnTo>
                    <a:pt x="282" y="12"/>
                  </a:lnTo>
                  <a:lnTo>
                    <a:pt x="276" y="12"/>
                  </a:lnTo>
                  <a:lnTo>
                    <a:pt x="264" y="18"/>
                  </a:lnTo>
                  <a:lnTo>
                    <a:pt x="264" y="30"/>
                  </a:lnTo>
                  <a:lnTo>
                    <a:pt x="258" y="36"/>
                  </a:lnTo>
                  <a:lnTo>
                    <a:pt x="258" y="72"/>
                  </a:lnTo>
                  <a:lnTo>
                    <a:pt x="234" y="72"/>
                  </a:lnTo>
                  <a:lnTo>
                    <a:pt x="234" y="78"/>
                  </a:lnTo>
                  <a:lnTo>
                    <a:pt x="228" y="84"/>
                  </a:lnTo>
                  <a:lnTo>
                    <a:pt x="228" y="96"/>
                  </a:lnTo>
                  <a:lnTo>
                    <a:pt x="210" y="96"/>
                  </a:lnTo>
                  <a:lnTo>
                    <a:pt x="204" y="90"/>
                  </a:lnTo>
                  <a:lnTo>
                    <a:pt x="192" y="84"/>
                  </a:lnTo>
                  <a:lnTo>
                    <a:pt x="162" y="84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endParaRPr>
            </a:p>
          </p:txBody>
        </p:sp>
        <p:sp>
          <p:nvSpPr>
            <p:cNvPr id="139" name="Ethiopia" descr="© INSCALE GmbH, 05.05.2010&#10;http://www.presentationload.com/"/>
            <p:cNvSpPr>
              <a:spLocks/>
            </p:cNvSpPr>
            <p:nvPr/>
          </p:nvSpPr>
          <p:spPr bwMode="gray">
            <a:xfrm>
              <a:off x="5228525" y="3931459"/>
              <a:ext cx="342997" cy="286601"/>
            </a:xfrm>
            <a:custGeom>
              <a:avLst/>
              <a:gdLst>
                <a:gd name="T0" fmla="*/ 2147483647 w 1056"/>
                <a:gd name="T1" fmla="*/ 2147483647 h 924"/>
                <a:gd name="T2" fmla="*/ 2147483647 w 1056"/>
                <a:gd name="T3" fmla="*/ 2147483647 h 924"/>
                <a:gd name="T4" fmla="*/ 2147483647 w 1056"/>
                <a:gd name="T5" fmla="*/ 2147483647 h 924"/>
                <a:gd name="T6" fmla="*/ 2147483647 w 1056"/>
                <a:gd name="T7" fmla="*/ 2147483647 h 924"/>
                <a:gd name="T8" fmla="*/ 2147483647 w 1056"/>
                <a:gd name="T9" fmla="*/ 2147483647 h 924"/>
                <a:gd name="T10" fmla="*/ 2147483647 w 1056"/>
                <a:gd name="T11" fmla="*/ 2147483647 h 924"/>
                <a:gd name="T12" fmla="*/ 2147483647 w 1056"/>
                <a:gd name="T13" fmla="*/ 2147483647 h 924"/>
                <a:gd name="T14" fmla="*/ 2147483647 w 1056"/>
                <a:gd name="T15" fmla="*/ 2147483647 h 924"/>
                <a:gd name="T16" fmla="*/ 2147483647 w 1056"/>
                <a:gd name="T17" fmla="*/ 2147483647 h 924"/>
                <a:gd name="T18" fmla="*/ 2147483647 w 1056"/>
                <a:gd name="T19" fmla="*/ 2147483647 h 924"/>
                <a:gd name="T20" fmla="*/ 2147483647 w 1056"/>
                <a:gd name="T21" fmla="*/ 2147483647 h 924"/>
                <a:gd name="T22" fmla="*/ 2147483647 w 1056"/>
                <a:gd name="T23" fmla="*/ 2147483647 h 924"/>
                <a:gd name="T24" fmla="*/ 2147483647 w 1056"/>
                <a:gd name="T25" fmla="*/ 2147483647 h 924"/>
                <a:gd name="T26" fmla="*/ 2147483647 w 1056"/>
                <a:gd name="T27" fmla="*/ 2147483647 h 924"/>
                <a:gd name="T28" fmla="*/ 2147483647 w 1056"/>
                <a:gd name="T29" fmla="*/ 2147483647 h 924"/>
                <a:gd name="T30" fmla="*/ 2147483647 w 1056"/>
                <a:gd name="T31" fmla="*/ 2147483647 h 924"/>
                <a:gd name="T32" fmla="*/ 2147483647 w 1056"/>
                <a:gd name="T33" fmla="*/ 2147483647 h 924"/>
                <a:gd name="T34" fmla="*/ 2147483647 w 1056"/>
                <a:gd name="T35" fmla="*/ 2147483647 h 924"/>
                <a:gd name="T36" fmla="*/ 2147483647 w 1056"/>
                <a:gd name="T37" fmla="*/ 2147483647 h 924"/>
                <a:gd name="T38" fmla="*/ 2147483647 w 1056"/>
                <a:gd name="T39" fmla="*/ 2147483647 h 924"/>
                <a:gd name="T40" fmla="*/ 2147483647 w 1056"/>
                <a:gd name="T41" fmla="*/ 2147483647 h 924"/>
                <a:gd name="T42" fmla="*/ 2147483647 w 1056"/>
                <a:gd name="T43" fmla="*/ 2147483647 h 924"/>
                <a:gd name="T44" fmla="*/ 2147483647 w 1056"/>
                <a:gd name="T45" fmla="*/ 2147483647 h 924"/>
                <a:gd name="T46" fmla="*/ 2147483647 w 1056"/>
                <a:gd name="T47" fmla="*/ 2147483647 h 924"/>
                <a:gd name="T48" fmla="*/ 2147483647 w 1056"/>
                <a:gd name="T49" fmla="*/ 2147483647 h 924"/>
                <a:gd name="T50" fmla="*/ 2147483647 w 1056"/>
                <a:gd name="T51" fmla="*/ 2147483647 h 924"/>
                <a:gd name="T52" fmla="*/ 2147483647 w 1056"/>
                <a:gd name="T53" fmla="*/ 2147483647 h 924"/>
                <a:gd name="T54" fmla="*/ 2147483647 w 1056"/>
                <a:gd name="T55" fmla="*/ 2147483647 h 924"/>
                <a:gd name="T56" fmla="*/ 2147483647 w 1056"/>
                <a:gd name="T57" fmla="*/ 2147483647 h 924"/>
                <a:gd name="T58" fmla="*/ 2147483647 w 1056"/>
                <a:gd name="T59" fmla="*/ 2147483647 h 924"/>
                <a:gd name="T60" fmla="*/ 2147483647 w 1056"/>
                <a:gd name="T61" fmla="*/ 2147483647 h 924"/>
                <a:gd name="T62" fmla="*/ 2147483647 w 1056"/>
                <a:gd name="T63" fmla="*/ 2147483647 h 924"/>
                <a:gd name="T64" fmla="*/ 2147483647 w 1056"/>
                <a:gd name="T65" fmla="*/ 2147483647 h 924"/>
                <a:gd name="T66" fmla="*/ 2147483647 w 1056"/>
                <a:gd name="T67" fmla="*/ 2147483647 h 924"/>
                <a:gd name="T68" fmla="*/ 2147483647 w 1056"/>
                <a:gd name="T69" fmla="*/ 2147483647 h 924"/>
                <a:gd name="T70" fmla="*/ 2147483647 w 1056"/>
                <a:gd name="T71" fmla="*/ 2147483647 h 924"/>
                <a:gd name="T72" fmla="*/ 2147483647 w 1056"/>
                <a:gd name="T73" fmla="*/ 0 h 924"/>
                <a:gd name="T74" fmla="*/ 2147483647 w 1056"/>
                <a:gd name="T75" fmla="*/ 2147483647 h 924"/>
                <a:gd name="T76" fmla="*/ 2147483647 w 1056"/>
                <a:gd name="T77" fmla="*/ 2147483647 h 924"/>
                <a:gd name="T78" fmla="*/ 2147483647 w 1056"/>
                <a:gd name="T79" fmla="*/ 2147483647 h 924"/>
                <a:gd name="T80" fmla="*/ 2147483647 w 1056"/>
                <a:gd name="T81" fmla="*/ 2147483647 h 924"/>
                <a:gd name="T82" fmla="*/ 2147483647 w 1056"/>
                <a:gd name="T83" fmla="*/ 2147483647 h 924"/>
                <a:gd name="T84" fmla="*/ 2147483647 w 1056"/>
                <a:gd name="T85" fmla="*/ 2147483647 h 924"/>
                <a:gd name="T86" fmla="*/ 2147483647 w 1056"/>
                <a:gd name="T87" fmla="*/ 2147483647 h 924"/>
                <a:gd name="T88" fmla="*/ 2147483647 w 1056"/>
                <a:gd name="T89" fmla="*/ 2147483647 h 924"/>
                <a:gd name="T90" fmla="*/ 2147483647 w 1056"/>
                <a:gd name="T91" fmla="*/ 2147483647 h 924"/>
                <a:gd name="T92" fmla="*/ 2147483647 w 1056"/>
                <a:gd name="T93" fmla="*/ 2147483647 h 924"/>
                <a:gd name="T94" fmla="*/ 2147483647 w 1056"/>
                <a:gd name="T95" fmla="*/ 2147483647 h 924"/>
                <a:gd name="T96" fmla="*/ 2147483647 w 1056"/>
                <a:gd name="T97" fmla="*/ 2147483647 h 924"/>
                <a:gd name="T98" fmla="*/ 2147483647 w 1056"/>
                <a:gd name="T99" fmla="*/ 2147483647 h 924"/>
                <a:gd name="T100" fmla="*/ 2147483647 w 1056"/>
                <a:gd name="T101" fmla="*/ 2147483647 h 924"/>
                <a:gd name="T102" fmla="*/ 2147483647 w 1056"/>
                <a:gd name="T103" fmla="*/ 2147483647 h 924"/>
                <a:gd name="T104" fmla="*/ 2147483647 w 1056"/>
                <a:gd name="T105" fmla="*/ 2147483647 h 924"/>
                <a:gd name="T106" fmla="*/ 2147483647 w 1056"/>
                <a:gd name="T107" fmla="*/ 2147483647 h 924"/>
                <a:gd name="T108" fmla="*/ 2147483647 w 1056"/>
                <a:gd name="T109" fmla="*/ 2147483647 h 924"/>
                <a:gd name="T110" fmla="*/ 2147483647 w 1056"/>
                <a:gd name="T111" fmla="*/ 2147483647 h 924"/>
                <a:gd name="T112" fmla="*/ 2147483647 w 1056"/>
                <a:gd name="T113" fmla="*/ 2147483647 h 924"/>
                <a:gd name="T114" fmla="*/ 2147483647 w 1056"/>
                <a:gd name="T115" fmla="*/ 2147483647 h 924"/>
                <a:gd name="T116" fmla="*/ 2147483647 w 1056"/>
                <a:gd name="T117" fmla="*/ 2147483647 h 924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1056"/>
                <a:gd name="T178" fmla="*/ 0 h 924"/>
                <a:gd name="T179" fmla="*/ 1056 w 1056"/>
                <a:gd name="T180" fmla="*/ 924 h 924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1056" h="924">
                  <a:moveTo>
                    <a:pt x="84" y="642"/>
                  </a:moveTo>
                  <a:lnTo>
                    <a:pt x="108" y="642"/>
                  </a:lnTo>
                  <a:lnTo>
                    <a:pt x="114" y="666"/>
                  </a:lnTo>
                  <a:lnTo>
                    <a:pt x="126" y="666"/>
                  </a:lnTo>
                  <a:lnTo>
                    <a:pt x="126" y="702"/>
                  </a:lnTo>
                  <a:lnTo>
                    <a:pt x="138" y="708"/>
                  </a:lnTo>
                  <a:lnTo>
                    <a:pt x="138" y="726"/>
                  </a:lnTo>
                  <a:lnTo>
                    <a:pt x="156" y="762"/>
                  </a:lnTo>
                  <a:lnTo>
                    <a:pt x="168" y="768"/>
                  </a:lnTo>
                  <a:lnTo>
                    <a:pt x="186" y="768"/>
                  </a:lnTo>
                  <a:lnTo>
                    <a:pt x="192" y="774"/>
                  </a:lnTo>
                  <a:lnTo>
                    <a:pt x="198" y="786"/>
                  </a:lnTo>
                  <a:lnTo>
                    <a:pt x="198" y="804"/>
                  </a:lnTo>
                  <a:lnTo>
                    <a:pt x="210" y="840"/>
                  </a:lnTo>
                  <a:lnTo>
                    <a:pt x="282" y="846"/>
                  </a:lnTo>
                  <a:lnTo>
                    <a:pt x="360" y="906"/>
                  </a:lnTo>
                  <a:lnTo>
                    <a:pt x="390" y="906"/>
                  </a:lnTo>
                  <a:lnTo>
                    <a:pt x="402" y="912"/>
                  </a:lnTo>
                  <a:lnTo>
                    <a:pt x="432" y="912"/>
                  </a:lnTo>
                  <a:lnTo>
                    <a:pt x="444" y="918"/>
                  </a:lnTo>
                  <a:lnTo>
                    <a:pt x="450" y="918"/>
                  </a:lnTo>
                  <a:lnTo>
                    <a:pt x="462" y="924"/>
                  </a:lnTo>
                  <a:lnTo>
                    <a:pt x="486" y="906"/>
                  </a:lnTo>
                  <a:lnTo>
                    <a:pt x="486" y="894"/>
                  </a:lnTo>
                  <a:lnTo>
                    <a:pt x="498" y="882"/>
                  </a:lnTo>
                  <a:lnTo>
                    <a:pt x="510" y="882"/>
                  </a:lnTo>
                  <a:lnTo>
                    <a:pt x="522" y="876"/>
                  </a:lnTo>
                  <a:lnTo>
                    <a:pt x="528" y="870"/>
                  </a:lnTo>
                  <a:lnTo>
                    <a:pt x="534" y="870"/>
                  </a:lnTo>
                  <a:lnTo>
                    <a:pt x="552" y="852"/>
                  </a:lnTo>
                  <a:lnTo>
                    <a:pt x="576" y="882"/>
                  </a:lnTo>
                  <a:lnTo>
                    <a:pt x="606" y="882"/>
                  </a:lnTo>
                  <a:lnTo>
                    <a:pt x="612" y="876"/>
                  </a:lnTo>
                  <a:lnTo>
                    <a:pt x="636" y="882"/>
                  </a:lnTo>
                  <a:lnTo>
                    <a:pt x="636" y="876"/>
                  </a:lnTo>
                  <a:lnTo>
                    <a:pt x="648" y="864"/>
                  </a:lnTo>
                  <a:lnTo>
                    <a:pt x="660" y="864"/>
                  </a:lnTo>
                  <a:lnTo>
                    <a:pt x="672" y="858"/>
                  </a:lnTo>
                  <a:lnTo>
                    <a:pt x="696" y="858"/>
                  </a:lnTo>
                  <a:lnTo>
                    <a:pt x="714" y="840"/>
                  </a:lnTo>
                  <a:lnTo>
                    <a:pt x="714" y="828"/>
                  </a:lnTo>
                  <a:lnTo>
                    <a:pt x="726" y="822"/>
                  </a:lnTo>
                  <a:lnTo>
                    <a:pt x="732" y="816"/>
                  </a:lnTo>
                  <a:lnTo>
                    <a:pt x="744" y="810"/>
                  </a:lnTo>
                  <a:lnTo>
                    <a:pt x="756" y="810"/>
                  </a:lnTo>
                  <a:lnTo>
                    <a:pt x="762" y="804"/>
                  </a:lnTo>
                  <a:lnTo>
                    <a:pt x="846" y="804"/>
                  </a:lnTo>
                  <a:lnTo>
                    <a:pt x="1056" y="558"/>
                  </a:lnTo>
                  <a:lnTo>
                    <a:pt x="984" y="564"/>
                  </a:lnTo>
                  <a:lnTo>
                    <a:pt x="948" y="546"/>
                  </a:lnTo>
                  <a:lnTo>
                    <a:pt x="936" y="534"/>
                  </a:lnTo>
                  <a:lnTo>
                    <a:pt x="918" y="528"/>
                  </a:lnTo>
                  <a:lnTo>
                    <a:pt x="906" y="522"/>
                  </a:lnTo>
                  <a:lnTo>
                    <a:pt x="882" y="516"/>
                  </a:lnTo>
                  <a:lnTo>
                    <a:pt x="810" y="492"/>
                  </a:lnTo>
                  <a:lnTo>
                    <a:pt x="774" y="474"/>
                  </a:lnTo>
                  <a:lnTo>
                    <a:pt x="768" y="462"/>
                  </a:lnTo>
                  <a:lnTo>
                    <a:pt x="762" y="456"/>
                  </a:lnTo>
                  <a:lnTo>
                    <a:pt x="756" y="444"/>
                  </a:lnTo>
                  <a:lnTo>
                    <a:pt x="732" y="444"/>
                  </a:lnTo>
                  <a:lnTo>
                    <a:pt x="732" y="438"/>
                  </a:lnTo>
                  <a:lnTo>
                    <a:pt x="726" y="432"/>
                  </a:lnTo>
                  <a:lnTo>
                    <a:pt x="714" y="408"/>
                  </a:lnTo>
                  <a:lnTo>
                    <a:pt x="708" y="402"/>
                  </a:lnTo>
                  <a:lnTo>
                    <a:pt x="702" y="390"/>
                  </a:lnTo>
                  <a:lnTo>
                    <a:pt x="696" y="384"/>
                  </a:lnTo>
                  <a:lnTo>
                    <a:pt x="690" y="372"/>
                  </a:lnTo>
                  <a:lnTo>
                    <a:pt x="690" y="360"/>
                  </a:lnTo>
                  <a:lnTo>
                    <a:pt x="678" y="348"/>
                  </a:lnTo>
                  <a:lnTo>
                    <a:pt x="696" y="318"/>
                  </a:lnTo>
                  <a:lnTo>
                    <a:pt x="690" y="312"/>
                  </a:lnTo>
                  <a:lnTo>
                    <a:pt x="678" y="306"/>
                  </a:lnTo>
                  <a:lnTo>
                    <a:pt x="666" y="306"/>
                  </a:lnTo>
                  <a:lnTo>
                    <a:pt x="660" y="312"/>
                  </a:lnTo>
                  <a:lnTo>
                    <a:pt x="654" y="312"/>
                  </a:lnTo>
                  <a:lnTo>
                    <a:pt x="648" y="318"/>
                  </a:lnTo>
                  <a:lnTo>
                    <a:pt x="624" y="318"/>
                  </a:lnTo>
                  <a:lnTo>
                    <a:pt x="612" y="306"/>
                  </a:lnTo>
                  <a:lnTo>
                    <a:pt x="612" y="294"/>
                  </a:lnTo>
                  <a:lnTo>
                    <a:pt x="606" y="276"/>
                  </a:lnTo>
                  <a:lnTo>
                    <a:pt x="606" y="264"/>
                  </a:lnTo>
                  <a:lnTo>
                    <a:pt x="624" y="246"/>
                  </a:lnTo>
                  <a:lnTo>
                    <a:pt x="654" y="192"/>
                  </a:lnTo>
                  <a:lnTo>
                    <a:pt x="642" y="174"/>
                  </a:lnTo>
                  <a:lnTo>
                    <a:pt x="630" y="174"/>
                  </a:lnTo>
                  <a:lnTo>
                    <a:pt x="618" y="168"/>
                  </a:lnTo>
                  <a:lnTo>
                    <a:pt x="612" y="162"/>
                  </a:lnTo>
                  <a:lnTo>
                    <a:pt x="612" y="138"/>
                  </a:lnTo>
                  <a:lnTo>
                    <a:pt x="600" y="126"/>
                  </a:lnTo>
                  <a:lnTo>
                    <a:pt x="576" y="114"/>
                  </a:lnTo>
                  <a:lnTo>
                    <a:pt x="570" y="108"/>
                  </a:lnTo>
                  <a:lnTo>
                    <a:pt x="546" y="72"/>
                  </a:lnTo>
                  <a:lnTo>
                    <a:pt x="534" y="66"/>
                  </a:lnTo>
                  <a:lnTo>
                    <a:pt x="528" y="60"/>
                  </a:lnTo>
                  <a:lnTo>
                    <a:pt x="516" y="60"/>
                  </a:lnTo>
                  <a:lnTo>
                    <a:pt x="498" y="36"/>
                  </a:lnTo>
                  <a:lnTo>
                    <a:pt x="468" y="36"/>
                  </a:lnTo>
                  <a:lnTo>
                    <a:pt x="462" y="30"/>
                  </a:lnTo>
                  <a:lnTo>
                    <a:pt x="444" y="30"/>
                  </a:lnTo>
                  <a:lnTo>
                    <a:pt x="432" y="36"/>
                  </a:lnTo>
                  <a:lnTo>
                    <a:pt x="420" y="36"/>
                  </a:lnTo>
                  <a:lnTo>
                    <a:pt x="420" y="24"/>
                  </a:lnTo>
                  <a:lnTo>
                    <a:pt x="414" y="18"/>
                  </a:lnTo>
                  <a:lnTo>
                    <a:pt x="408" y="24"/>
                  </a:lnTo>
                  <a:lnTo>
                    <a:pt x="402" y="36"/>
                  </a:lnTo>
                  <a:lnTo>
                    <a:pt x="372" y="36"/>
                  </a:lnTo>
                  <a:lnTo>
                    <a:pt x="366" y="24"/>
                  </a:lnTo>
                  <a:lnTo>
                    <a:pt x="360" y="18"/>
                  </a:lnTo>
                  <a:lnTo>
                    <a:pt x="354" y="18"/>
                  </a:lnTo>
                  <a:lnTo>
                    <a:pt x="342" y="6"/>
                  </a:lnTo>
                  <a:lnTo>
                    <a:pt x="330" y="0"/>
                  </a:lnTo>
                  <a:lnTo>
                    <a:pt x="330" y="12"/>
                  </a:lnTo>
                  <a:lnTo>
                    <a:pt x="324" y="24"/>
                  </a:lnTo>
                  <a:lnTo>
                    <a:pt x="318" y="42"/>
                  </a:lnTo>
                  <a:lnTo>
                    <a:pt x="318" y="54"/>
                  </a:lnTo>
                  <a:lnTo>
                    <a:pt x="306" y="66"/>
                  </a:lnTo>
                  <a:lnTo>
                    <a:pt x="288" y="48"/>
                  </a:lnTo>
                  <a:lnTo>
                    <a:pt x="288" y="42"/>
                  </a:lnTo>
                  <a:lnTo>
                    <a:pt x="282" y="36"/>
                  </a:lnTo>
                  <a:lnTo>
                    <a:pt x="276" y="36"/>
                  </a:lnTo>
                  <a:lnTo>
                    <a:pt x="276" y="42"/>
                  </a:lnTo>
                  <a:lnTo>
                    <a:pt x="270" y="48"/>
                  </a:lnTo>
                  <a:lnTo>
                    <a:pt x="234" y="48"/>
                  </a:lnTo>
                  <a:lnTo>
                    <a:pt x="234" y="90"/>
                  </a:lnTo>
                  <a:lnTo>
                    <a:pt x="228" y="96"/>
                  </a:lnTo>
                  <a:lnTo>
                    <a:pt x="222" y="108"/>
                  </a:lnTo>
                  <a:lnTo>
                    <a:pt x="216" y="114"/>
                  </a:lnTo>
                  <a:lnTo>
                    <a:pt x="210" y="126"/>
                  </a:lnTo>
                  <a:lnTo>
                    <a:pt x="210" y="174"/>
                  </a:lnTo>
                  <a:lnTo>
                    <a:pt x="180" y="174"/>
                  </a:lnTo>
                  <a:lnTo>
                    <a:pt x="174" y="180"/>
                  </a:lnTo>
                  <a:lnTo>
                    <a:pt x="168" y="192"/>
                  </a:lnTo>
                  <a:lnTo>
                    <a:pt x="162" y="198"/>
                  </a:lnTo>
                  <a:lnTo>
                    <a:pt x="162" y="234"/>
                  </a:lnTo>
                  <a:lnTo>
                    <a:pt x="156" y="240"/>
                  </a:lnTo>
                  <a:lnTo>
                    <a:pt x="144" y="240"/>
                  </a:lnTo>
                  <a:lnTo>
                    <a:pt x="138" y="246"/>
                  </a:lnTo>
                  <a:lnTo>
                    <a:pt x="138" y="270"/>
                  </a:lnTo>
                  <a:lnTo>
                    <a:pt x="126" y="288"/>
                  </a:lnTo>
                  <a:lnTo>
                    <a:pt x="126" y="294"/>
                  </a:lnTo>
                  <a:lnTo>
                    <a:pt x="132" y="300"/>
                  </a:lnTo>
                  <a:lnTo>
                    <a:pt x="132" y="336"/>
                  </a:lnTo>
                  <a:lnTo>
                    <a:pt x="126" y="342"/>
                  </a:lnTo>
                  <a:lnTo>
                    <a:pt x="114" y="342"/>
                  </a:lnTo>
                  <a:lnTo>
                    <a:pt x="108" y="336"/>
                  </a:lnTo>
                  <a:lnTo>
                    <a:pt x="108" y="324"/>
                  </a:lnTo>
                  <a:lnTo>
                    <a:pt x="102" y="324"/>
                  </a:lnTo>
                  <a:lnTo>
                    <a:pt x="84" y="342"/>
                  </a:lnTo>
                  <a:lnTo>
                    <a:pt x="84" y="360"/>
                  </a:lnTo>
                  <a:lnTo>
                    <a:pt x="90" y="372"/>
                  </a:lnTo>
                  <a:lnTo>
                    <a:pt x="90" y="390"/>
                  </a:lnTo>
                  <a:lnTo>
                    <a:pt x="84" y="396"/>
                  </a:lnTo>
                  <a:lnTo>
                    <a:pt x="72" y="402"/>
                  </a:lnTo>
                  <a:lnTo>
                    <a:pt x="66" y="414"/>
                  </a:lnTo>
                  <a:lnTo>
                    <a:pt x="66" y="426"/>
                  </a:lnTo>
                  <a:lnTo>
                    <a:pt x="72" y="438"/>
                  </a:lnTo>
                  <a:lnTo>
                    <a:pt x="72" y="450"/>
                  </a:lnTo>
                  <a:lnTo>
                    <a:pt x="78" y="456"/>
                  </a:lnTo>
                  <a:lnTo>
                    <a:pt x="78" y="492"/>
                  </a:lnTo>
                  <a:lnTo>
                    <a:pt x="72" y="504"/>
                  </a:lnTo>
                  <a:lnTo>
                    <a:pt x="72" y="516"/>
                  </a:lnTo>
                  <a:lnTo>
                    <a:pt x="66" y="522"/>
                  </a:lnTo>
                  <a:lnTo>
                    <a:pt x="54" y="522"/>
                  </a:lnTo>
                  <a:lnTo>
                    <a:pt x="48" y="528"/>
                  </a:lnTo>
                  <a:lnTo>
                    <a:pt x="42" y="522"/>
                  </a:lnTo>
                  <a:lnTo>
                    <a:pt x="6" y="522"/>
                  </a:lnTo>
                  <a:lnTo>
                    <a:pt x="12" y="546"/>
                  </a:lnTo>
                  <a:lnTo>
                    <a:pt x="6" y="552"/>
                  </a:lnTo>
                  <a:lnTo>
                    <a:pt x="0" y="564"/>
                  </a:lnTo>
                  <a:lnTo>
                    <a:pt x="0" y="576"/>
                  </a:lnTo>
                  <a:lnTo>
                    <a:pt x="6" y="576"/>
                  </a:lnTo>
                  <a:lnTo>
                    <a:pt x="18" y="582"/>
                  </a:lnTo>
                  <a:lnTo>
                    <a:pt x="42" y="582"/>
                  </a:lnTo>
                  <a:lnTo>
                    <a:pt x="48" y="588"/>
                  </a:lnTo>
                  <a:lnTo>
                    <a:pt x="60" y="594"/>
                  </a:lnTo>
                  <a:lnTo>
                    <a:pt x="66" y="606"/>
                  </a:lnTo>
                  <a:lnTo>
                    <a:pt x="78" y="612"/>
                  </a:lnTo>
                  <a:lnTo>
                    <a:pt x="78" y="630"/>
                  </a:lnTo>
                  <a:lnTo>
                    <a:pt x="84" y="642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endParaRPr>
            </a:p>
          </p:txBody>
        </p:sp>
        <p:sp>
          <p:nvSpPr>
            <p:cNvPr id="140" name="Estonia" descr="© INSCALE GmbH, 05.05.2010&#10;http://www.presentationload.com/"/>
            <p:cNvSpPr>
              <a:spLocks noEditPoints="1"/>
            </p:cNvSpPr>
            <p:nvPr/>
          </p:nvSpPr>
          <p:spPr bwMode="gray">
            <a:xfrm>
              <a:off x="4918803" y="2830374"/>
              <a:ext cx="113905" cy="47766"/>
            </a:xfrm>
            <a:custGeom>
              <a:avLst/>
              <a:gdLst>
                <a:gd name="T0" fmla="*/ 2147483647 w 348"/>
                <a:gd name="T1" fmla="*/ 2147483647 h 156"/>
                <a:gd name="T2" fmla="*/ 2147483647 w 348"/>
                <a:gd name="T3" fmla="*/ 2147483647 h 156"/>
                <a:gd name="T4" fmla="*/ 2147483647 w 348"/>
                <a:gd name="T5" fmla="*/ 2147483647 h 156"/>
                <a:gd name="T6" fmla="*/ 2147483647 w 348"/>
                <a:gd name="T7" fmla="*/ 2147483647 h 156"/>
                <a:gd name="T8" fmla="*/ 2147483647 w 348"/>
                <a:gd name="T9" fmla="*/ 2147483647 h 156"/>
                <a:gd name="T10" fmla="*/ 2147483647 w 348"/>
                <a:gd name="T11" fmla="*/ 2147483647 h 156"/>
                <a:gd name="T12" fmla="*/ 2147483647 w 348"/>
                <a:gd name="T13" fmla="*/ 2147483647 h 156"/>
                <a:gd name="T14" fmla="*/ 2147483647 w 348"/>
                <a:gd name="T15" fmla="*/ 0 h 156"/>
                <a:gd name="T16" fmla="*/ 2147483647 w 348"/>
                <a:gd name="T17" fmla="*/ 2147483647 h 156"/>
                <a:gd name="T18" fmla="*/ 2147483647 w 348"/>
                <a:gd name="T19" fmla="*/ 2147483647 h 156"/>
                <a:gd name="T20" fmla="*/ 2147483647 w 348"/>
                <a:gd name="T21" fmla="*/ 2147483647 h 156"/>
                <a:gd name="T22" fmla="*/ 2147483647 w 348"/>
                <a:gd name="T23" fmla="*/ 2147483647 h 156"/>
                <a:gd name="T24" fmla="*/ 2147483647 w 348"/>
                <a:gd name="T25" fmla="*/ 2147483647 h 156"/>
                <a:gd name="T26" fmla="*/ 2147483647 w 348"/>
                <a:gd name="T27" fmla="*/ 2147483647 h 156"/>
                <a:gd name="T28" fmla="*/ 2147483647 w 348"/>
                <a:gd name="T29" fmla="*/ 2147483647 h 156"/>
                <a:gd name="T30" fmla="*/ 2147483647 w 348"/>
                <a:gd name="T31" fmla="*/ 2147483647 h 156"/>
                <a:gd name="T32" fmla="*/ 2147483647 w 348"/>
                <a:gd name="T33" fmla="*/ 2147483647 h 156"/>
                <a:gd name="T34" fmla="*/ 2147483647 w 348"/>
                <a:gd name="T35" fmla="*/ 2147483647 h 156"/>
                <a:gd name="T36" fmla="*/ 2147483647 w 348"/>
                <a:gd name="T37" fmla="*/ 2147483647 h 156"/>
                <a:gd name="T38" fmla="*/ 2147483647 w 348"/>
                <a:gd name="T39" fmla="*/ 2147483647 h 156"/>
                <a:gd name="T40" fmla="*/ 2147483647 w 348"/>
                <a:gd name="T41" fmla="*/ 2147483647 h 156"/>
                <a:gd name="T42" fmla="*/ 2147483647 w 348"/>
                <a:gd name="T43" fmla="*/ 2147483647 h 156"/>
                <a:gd name="T44" fmla="*/ 2147483647 w 348"/>
                <a:gd name="T45" fmla="*/ 2147483647 h 156"/>
                <a:gd name="T46" fmla="*/ 2147483647 w 348"/>
                <a:gd name="T47" fmla="*/ 2147483647 h 156"/>
                <a:gd name="T48" fmla="*/ 0 w 348"/>
                <a:gd name="T49" fmla="*/ 2147483647 h 156"/>
                <a:gd name="T50" fmla="*/ 2147483647 w 348"/>
                <a:gd name="T51" fmla="*/ 2147483647 h 156"/>
                <a:gd name="T52" fmla="*/ 2147483647 w 348"/>
                <a:gd name="T53" fmla="*/ 2147483647 h 156"/>
                <a:gd name="T54" fmla="*/ 2147483647 w 348"/>
                <a:gd name="T55" fmla="*/ 2147483647 h 156"/>
                <a:gd name="T56" fmla="*/ 2147483647 w 348"/>
                <a:gd name="T57" fmla="*/ 2147483647 h 156"/>
                <a:gd name="T58" fmla="*/ 2147483647 w 348"/>
                <a:gd name="T59" fmla="*/ 2147483647 h 156"/>
                <a:gd name="T60" fmla="*/ 2147483647 w 348"/>
                <a:gd name="T61" fmla="*/ 2147483647 h 156"/>
                <a:gd name="T62" fmla="*/ 2147483647 w 348"/>
                <a:gd name="T63" fmla="*/ 2147483647 h 156"/>
                <a:gd name="T64" fmla="*/ 2147483647 w 348"/>
                <a:gd name="T65" fmla="*/ 2147483647 h 156"/>
                <a:gd name="T66" fmla="*/ 2147483647 w 348"/>
                <a:gd name="T67" fmla="*/ 2147483647 h 156"/>
                <a:gd name="T68" fmla="*/ 2147483647 w 348"/>
                <a:gd name="T69" fmla="*/ 2147483647 h 156"/>
                <a:gd name="T70" fmla="*/ 2147483647 w 348"/>
                <a:gd name="T71" fmla="*/ 2147483647 h 15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348"/>
                <a:gd name="T109" fmla="*/ 0 h 156"/>
                <a:gd name="T110" fmla="*/ 348 w 348"/>
                <a:gd name="T111" fmla="*/ 156 h 15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348" h="156">
                  <a:moveTo>
                    <a:pt x="336" y="114"/>
                  </a:moveTo>
                  <a:lnTo>
                    <a:pt x="324" y="108"/>
                  </a:lnTo>
                  <a:lnTo>
                    <a:pt x="336" y="84"/>
                  </a:lnTo>
                  <a:lnTo>
                    <a:pt x="318" y="78"/>
                  </a:lnTo>
                  <a:lnTo>
                    <a:pt x="318" y="60"/>
                  </a:lnTo>
                  <a:lnTo>
                    <a:pt x="330" y="48"/>
                  </a:lnTo>
                  <a:lnTo>
                    <a:pt x="336" y="48"/>
                  </a:lnTo>
                  <a:lnTo>
                    <a:pt x="342" y="42"/>
                  </a:lnTo>
                  <a:lnTo>
                    <a:pt x="336" y="30"/>
                  </a:lnTo>
                  <a:lnTo>
                    <a:pt x="342" y="18"/>
                  </a:lnTo>
                  <a:lnTo>
                    <a:pt x="330" y="12"/>
                  </a:lnTo>
                  <a:lnTo>
                    <a:pt x="312" y="12"/>
                  </a:lnTo>
                  <a:lnTo>
                    <a:pt x="294" y="6"/>
                  </a:lnTo>
                  <a:lnTo>
                    <a:pt x="276" y="6"/>
                  </a:lnTo>
                  <a:lnTo>
                    <a:pt x="264" y="0"/>
                  </a:lnTo>
                  <a:lnTo>
                    <a:pt x="204" y="0"/>
                  </a:lnTo>
                  <a:lnTo>
                    <a:pt x="192" y="6"/>
                  </a:lnTo>
                  <a:lnTo>
                    <a:pt x="156" y="6"/>
                  </a:lnTo>
                  <a:lnTo>
                    <a:pt x="150" y="12"/>
                  </a:lnTo>
                  <a:lnTo>
                    <a:pt x="126" y="24"/>
                  </a:lnTo>
                  <a:lnTo>
                    <a:pt x="108" y="30"/>
                  </a:lnTo>
                  <a:lnTo>
                    <a:pt x="96" y="36"/>
                  </a:lnTo>
                  <a:lnTo>
                    <a:pt x="90" y="36"/>
                  </a:lnTo>
                  <a:lnTo>
                    <a:pt x="84" y="42"/>
                  </a:lnTo>
                  <a:lnTo>
                    <a:pt x="84" y="48"/>
                  </a:lnTo>
                  <a:lnTo>
                    <a:pt x="90" y="60"/>
                  </a:lnTo>
                  <a:lnTo>
                    <a:pt x="90" y="72"/>
                  </a:lnTo>
                  <a:lnTo>
                    <a:pt x="96" y="78"/>
                  </a:lnTo>
                  <a:lnTo>
                    <a:pt x="96" y="84"/>
                  </a:lnTo>
                  <a:lnTo>
                    <a:pt x="150" y="90"/>
                  </a:lnTo>
                  <a:lnTo>
                    <a:pt x="138" y="126"/>
                  </a:lnTo>
                  <a:lnTo>
                    <a:pt x="150" y="126"/>
                  </a:lnTo>
                  <a:lnTo>
                    <a:pt x="180" y="114"/>
                  </a:lnTo>
                  <a:lnTo>
                    <a:pt x="210" y="114"/>
                  </a:lnTo>
                  <a:lnTo>
                    <a:pt x="234" y="126"/>
                  </a:lnTo>
                  <a:lnTo>
                    <a:pt x="240" y="132"/>
                  </a:lnTo>
                  <a:lnTo>
                    <a:pt x="252" y="138"/>
                  </a:lnTo>
                  <a:lnTo>
                    <a:pt x="270" y="156"/>
                  </a:lnTo>
                  <a:lnTo>
                    <a:pt x="288" y="156"/>
                  </a:lnTo>
                  <a:lnTo>
                    <a:pt x="294" y="150"/>
                  </a:lnTo>
                  <a:lnTo>
                    <a:pt x="312" y="150"/>
                  </a:lnTo>
                  <a:lnTo>
                    <a:pt x="318" y="156"/>
                  </a:lnTo>
                  <a:lnTo>
                    <a:pt x="330" y="156"/>
                  </a:lnTo>
                  <a:lnTo>
                    <a:pt x="330" y="144"/>
                  </a:lnTo>
                  <a:lnTo>
                    <a:pt x="348" y="132"/>
                  </a:lnTo>
                  <a:lnTo>
                    <a:pt x="336" y="114"/>
                  </a:lnTo>
                  <a:close/>
                  <a:moveTo>
                    <a:pt x="36" y="78"/>
                  </a:moveTo>
                  <a:lnTo>
                    <a:pt x="6" y="78"/>
                  </a:lnTo>
                  <a:lnTo>
                    <a:pt x="0" y="84"/>
                  </a:lnTo>
                  <a:lnTo>
                    <a:pt x="0" y="102"/>
                  </a:lnTo>
                  <a:lnTo>
                    <a:pt x="6" y="108"/>
                  </a:lnTo>
                  <a:lnTo>
                    <a:pt x="18" y="132"/>
                  </a:lnTo>
                  <a:lnTo>
                    <a:pt x="24" y="126"/>
                  </a:lnTo>
                  <a:lnTo>
                    <a:pt x="30" y="114"/>
                  </a:lnTo>
                  <a:lnTo>
                    <a:pt x="42" y="108"/>
                  </a:lnTo>
                  <a:lnTo>
                    <a:pt x="54" y="108"/>
                  </a:lnTo>
                  <a:lnTo>
                    <a:pt x="60" y="102"/>
                  </a:lnTo>
                  <a:lnTo>
                    <a:pt x="72" y="96"/>
                  </a:lnTo>
                  <a:lnTo>
                    <a:pt x="78" y="90"/>
                  </a:lnTo>
                  <a:lnTo>
                    <a:pt x="72" y="72"/>
                  </a:lnTo>
                  <a:lnTo>
                    <a:pt x="36" y="78"/>
                  </a:lnTo>
                  <a:close/>
                  <a:moveTo>
                    <a:pt x="36" y="66"/>
                  </a:moveTo>
                  <a:lnTo>
                    <a:pt x="48" y="66"/>
                  </a:lnTo>
                  <a:lnTo>
                    <a:pt x="54" y="54"/>
                  </a:lnTo>
                  <a:lnTo>
                    <a:pt x="60" y="48"/>
                  </a:lnTo>
                  <a:lnTo>
                    <a:pt x="60" y="42"/>
                  </a:lnTo>
                  <a:lnTo>
                    <a:pt x="54" y="36"/>
                  </a:lnTo>
                  <a:lnTo>
                    <a:pt x="48" y="36"/>
                  </a:lnTo>
                  <a:lnTo>
                    <a:pt x="36" y="42"/>
                  </a:lnTo>
                  <a:lnTo>
                    <a:pt x="30" y="48"/>
                  </a:lnTo>
                  <a:lnTo>
                    <a:pt x="24" y="60"/>
                  </a:lnTo>
                  <a:lnTo>
                    <a:pt x="30" y="66"/>
                  </a:lnTo>
                  <a:lnTo>
                    <a:pt x="36" y="66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endParaRPr>
            </a:p>
          </p:txBody>
        </p:sp>
        <p:sp>
          <p:nvSpPr>
            <p:cNvPr id="141" name="Eritrea" descr="© INSCALE GmbH, 05.05.2010&#10;http://www.presentationload.com/"/>
            <p:cNvSpPr>
              <a:spLocks/>
            </p:cNvSpPr>
            <p:nvPr/>
          </p:nvSpPr>
          <p:spPr bwMode="gray">
            <a:xfrm>
              <a:off x="5301476" y="3853073"/>
              <a:ext cx="156141" cy="142075"/>
            </a:xfrm>
            <a:custGeom>
              <a:avLst/>
              <a:gdLst>
                <a:gd name="T0" fmla="*/ 2147483647 w 480"/>
                <a:gd name="T1" fmla="*/ 2147483647 h 456"/>
                <a:gd name="T2" fmla="*/ 2147483647 w 480"/>
                <a:gd name="T3" fmla="*/ 2147483647 h 456"/>
                <a:gd name="T4" fmla="*/ 2147483647 w 480"/>
                <a:gd name="T5" fmla="*/ 2147483647 h 456"/>
                <a:gd name="T6" fmla="*/ 2147483647 w 480"/>
                <a:gd name="T7" fmla="*/ 2147483647 h 456"/>
                <a:gd name="T8" fmla="*/ 2147483647 w 480"/>
                <a:gd name="T9" fmla="*/ 2147483647 h 456"/>
                <a:gd name="T10" fmla="*/ 2147483647 w 480"/>
                <a:gd name="T11" fmla="*/ 2147483647 h 456"/>
                <a:gd name="T12" fmla="*/ 2147483647 w 480"/>
                <a:gd name="T13" fmla="*/ 2147483647 h 456"/>
                <a:gd name="T14" fmla="*/ 2147483647 w 480"/>
                <a:gd name="T15" fmla="*/ 2147483647 h 456"/>
                <a:gd name="T16" fmla="*/ 0 w 480"/>
                <a:gd name="T17" fmla="*/ 2147483647 h 456"/>
                <a:gd name="T18" fmla="*/ 2147483647 w 480"/>
                <a:gd name="T19" fmla="*/ 2147483647 h 456"/>
                <a:gd name="T20" fmla="*/ 2147483647 w 480"/>
                <a:gd name="T21" fmla="*/ 2147483647 h 456"/>
                <a:gd name="T22" fmla="*/ 2147483647 w 480"/>
                <a:gd name="T23" fmla="*/ 2147483647 h 456"/>
                <a:gd name="T24" fmla="*/ 2147483647 w 480"/>
                <a:gd name="T25" fmla="*/ 2147483647 h 456"/>
                <a:gd name="T26" fmla="*/ 2147483647 w 480"/>
                <a:gd name="T27" fmla="*/ 2147483647 h 456"/>
                <a:gd name="T28" fmla="*/ 2147483647 w 480"/>
                <a:gd name="T29" fmla="*/ 2147483647 h 456"/>
                <a:gd name="T30" fmla="*/ 2147483647 w 480"/>
                <a:gd name="T31" fmla="*/ 2147483647 h 456"/>
                <a:gd name="T32" fmla="*/ 2147483647 w 480"/>
                <a:gd name="T33" fmla="*/ 2147483647 h 456"/>
                <a:gd name="T34" fmla="*/ 2147483647 w 480"/>
                <a:gd name="T35" fmla="*/ 2147483647 h 456"/>
                <a:gd name="T36" fmla="*/ 2147483647 w 480"/>
                <a:gd name="T37" fmla="*/ 2147483647 h 456"/>
                <a:gd name="T38" fmla="*/ 2147483647 w 480"/>
                <a:gd name="T39" fmla="*/ 2147483647 h 456"/>
                <a:gd name="T40" fmla="*/ 2147483647 w 480"/>
                <a:gd name="T41" fmla="*/ 2147483647 h 456"/>
                <a:gd name="T42" fmla="*/ 2147483647 w 480"/>
                <a:gd name="T43" fmla="*/ 2147483647 h 456"/>
                <a:gd name="T44" fmla="*/ 2147483647 w 480"/>
                <a:gd name="T45" fmla="*/ 2147483647 h 456"/>
                <a:gd name="T46" fmla="*/ 2147483647 w 480"/>
                <a:gd name="T47" fmla="*/ 2147483647 h 456"/>
                <a:gd name="T48" fmla="*/ 2147483647 w 480"/>
                <a:gd name="T49" fmla="*/ 2147483647 h 456"/>
                <a:gd name="T50" fmla="*/ 2147483647 w 480"/>
                <a:gd name="T51" fmla="*/ 2147483647 h 456"/>
                <a:gd name="T52" fmla="*/ 2147483647 w 480"/>
                <a:gd name="T53" fmla="*/ 2147483647 h 456"/>
                <a:gd name="T54" fmla="*/ 2147483647 w 480"/>
                <a:gd name="T55" fmla="*/ 2147483647 h 456"/>
                <a:gd name="T56" fmla="*/ 2147483647 w 480"/>
                <a:gd name="T57" fmla="*/ 2147483647 h 456"/>
                <a:gd name="T58" fmla="*/ 2147483647 w 480"/>
                <a:gd name="T59" fmla="*/ 2147483647 h 456"/>
                <a:gd name="T60" fmla="*/ 2147483647 w 480"/>
                <a:gd name="T61" fmla="*/ 2147483647 h 456"/>
                <a:gd name="T62" fmla="*/ 2147483647 w 480"/>
                <a:gd name="T63" fmla="*/ 2147483647 h 456"/>
                <a:gd name="T64" fmla="*/ 2147483647 w 480"/>
                <a:gd name="T65" fmla="*/ 2147483647 h 456"/>
                <a:gd name="T66" fmla="*/ 2147483647 w 480"/>
                <a:gd name="T67" fmla="*/ 2147483647 h 456"/>
                <a:gd name="T68" fmla="*/ 2147483647 w 480"/>
                <a:gd name="T69" fmla="*/ 2147483647 h 456"/>
                <a:gd name="T70" fmla="*/ 2147483647 w 480"/>
                <a:gd name="T71" fmla="*/ 2147483647 h 456"/>
                <a:gd name="T72" fmla="*/ 2147483647 w 480"/>
                <a:gd name="T73" fmla="*/ 2147483647 h 456"/>
                <a:gd name="T74" fmla="*/ 2147483647 w 480"/>
                <a:gd name="T75" fmla="*/ 2147483647 h 456"/>
                <a:gd name="T76" fmla="*/ 2147483647 w 480"/>
                <a:gd name="T77" fmla="*/ 2147483647 h 456"/>
                <a:gd name="T78" fmla="*/ 2147483647 w 480"/>
                <a:gd name="T79" fmla="*/ 2147483647 h 456"/>
                <a:gd name="T80" fmla="*/ 2147483647 w 480"/>
                <a:gd name="T81" fmla="*/ 2147483647 h 456"/>
                <a:gd name="T82" fmla="*/ 2147483647 w 480"/>
                <a:gd name="T83" fmla="*/ 2147483647 h 456"/>
                <a:gd name="T84" fmla="*/ 2147483647 w 480"/>
                <a:gd name="T85" fmla="*/ 2147483647 h 456"/>
                <a:gd name="T86" fmla="*/ 2147483647 w 480"/>
                <a:gd name="T87" fmla="*/ 2147483647 h 456"/>
                <a:gd name="T88" fmla="*/ 2147483647 w 480"/>
                <a:gd name="T89" fmla="*/ 2147483647 h 456"/>
                <a:gd name="T90" fmla="*/ 2147483647 w 480"/>
                <a:gd name="T91" fmla="*/ 2147483647 h 456"/>
                <a:gd name="T92" fmla="*/ 2147483647 w 480"/>
                <a:gd name="T93" fmla="*/ 2147483647 h 456"/>
                <a:gd name="T94" fmla="*/ 2147483647 w 480"/>
                <a:gd name="T95" fmla="*/ 2147483647 h 456"/>
                <a:gd name="T96" fmla="*/ 2147483647 w 480"/>
                <a:gd name="T97" fmla="*/ 0 h 456"/>
                <a:gd name="T98" fmla="*/ 2147483647 w 480"/>
                <a:gd name="T99" fmla="*/ 2147483647 h 456"/>
                <a:gd name="T100" fmla="*/ 2147483647 w 480"/>
                <a:gd name="T101" fmla="*/ 2147483647 h 456"/>
                <a:gd name="T102" fmla="*/ 2147483647 w 480"/>
                <a:gd name="T103" fmla="*/ 2147483647 h 45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480"/>
                <a:gd name="T157" fmla="*/ 0 h 456"/>
                <a:gd name="T158" fmla="*/ 480 w 480"/>
                <a:gd name="T159" fmla="*/ 456 h 456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480" h="456">
                  <a:moveTo>
                    <a:pt x="78" y="54"/>
                  </a:moveTo>
                  <a:lnTo>
                    <a:pt x="78" y="66"/>
                  </a:lnTo>
                  <a:lnTo>
                    <a:pt x="72" y="72"/>
                  </a:lnTo>
                  <a:lnTo>
                    <a:pt x="72" y="78"/>
                  </a:lnTo>
                  <a:lnTo>
                    <a:pt x="66" y="84"/>
                  </a:lnTo>
                  <a:lnTo>
                    <a:pt x="48" y="84"/>
                  </a:lnTo>
                  <a:lnTo>
                    <a:pt x="48" y="102"/>
                  </a:lnTo>
                  <a:lnTo>
                    <a:pt x="42" y="108"/>
                  </a:lnTo>
                  <a:lnTo>
                    <a:pt x="30" y="108"/>
                  </a:lnTo>
                  <a:lnTo>
                    <a:pt x="30" y="120"/>
                  </a:lnTo>
                  <a:lnTo>
                    <a:pt x="36" y="126"/>
                  </a:lnTo>
                  <a:lnTo>
                    <a:pt x="36" y="168"/>
                  </a:lnTo>
                  <a:lnTo>
                    <a:pt x="30" y="180"/>
                  </a:lnTo>
                  <a:lnTo>
                    <a:pt x="24" y="186"/>
                  </a:lnTo>
                  <a:lnTo>
                    <a:pt x="18" y="186"/>
                  </a:lnTo>
                  <a:lnTo>
                    <a:pt x="18" y="222"/>
                  </a:lnTo>
                  <a:lnTo>
                    <a:pt x="12" y="222"/>
                  </a:lnTo>
                  <a:lnTo>
                    <a:pt x="0" y="228"/>
                  </a:lnTo>
                  <a:lnTo>
                    <a:pt x="0" y="246"/>
                  </a:lnTo>
                  <a:lnTo>
                    <a:pt x="6" y="252"/>
                  </a:lnTo>
                  <a:lnTo>
                    <a:pt x="12" y="300"/>
                  </a:lnTo>
                  <a:lnTo>
                    <a:pt x="48" y="300"/>
                  </a:lnTo>
                  <a:lnTo>
                    <a:pt x="54" y="294"/>
                  </a:lnTo>
                  <a:lnTo>
                    <a:pt x="54" y="288"/>
                  </a:lnTo>
                  <a:lnTo>
                    <a:pt x="60" y="288"/>
                  </a:lnTo>
                  <a:lnTo>
                    <a:pt x="66" y="294"/>
                  </a:lnTo>
                  <a:lnTo>
                    <a:pt x="66" y="300"/>
                  </a:lnTo>
                  <a:lnTo>
                    <a:pt x="84" y="318"/>
                  </a:lnTo>
                  <a:lnTo>
                    <a:pt x="96" y="306"/>
                  </a:lnTo>
                  <a:lnTo>
                    <a:pt x="96" y="294"/>
                  </a:lnTo>
                  <a:lnTo>
                    <a:pt x="102" y="276"/>
                  </a:lnTo>
                  <a:lnTo>
                    <a:pt x="108" y="264"/>
                  </a:lnTo>
                  <a:lnTo>
                    <a:pt x="108" y="252"/>
                  </a:lnTo>
                  <a:lnTo>
                    <a:pt x="120" y="258"/>
                  </a:lnTo>
                  <a:lnTo>
                    <a:pt x="132" y="270"/>
                  </a:lnTo>
                  <a:lnTo>
                    <a:pt x="138" y="270"/>
                  </a:lnTo>
                  <a:lnTo>
                    <a:pt x="144" y="276"/>
                  </a:lnTo>
                  <a:lnTo>
                    <a:pt x="150" y="288"/>
                  </a:lnTo>
                  <a:lnTo>
                    <a:pt x="180" y="288"/>
                  </a:lnTo>
                  <a:lnTo>
                    <a:pt x="186" y="276"/>
                  </a:lnTo>
                  <a:lnTo>
                    <a:pt x="192" y="270"/>
                  </a:lnTo>
                  <a:lnTo>
                    <a:pt x="198" y="276"/>
                  </a:lnTo>
                  <a:lnTo>
                    <a:pt x="198" y="288"/>
                  </a:lnTo>
                  <a:lnTo>
                    <a:pt x="210" y="288"/>
                  </a:lnTo>
                  <a:lnTo>
                    <a:pt x="222" y="282"/>
                  </a:lnTo>
                  <a:lnTo>
                    <a:pt x="240" y="282"/>
                  </a:lnTo>
                  <a:lnTo>
                    <a:pt x="246" y="288"/>
                  </a:lnTo>
                  <a:lnTo>
                    <a:pt x="276" y="288"/>
                  </a:lnTo>
                  <a:lnTo>
                    <a:pt x="294" y="312"/>
                  </a:lnTo>
                  <a:lnTo>
                    <a:pt x="306" y="312"/>
                  </a:lnTo>
                  <a:lnTo>
                    <a:pt x="312" y="318"/>
                  </a:lnTo>
                  <a:lnTo>
                    <a:pt x="324" y="324"/>
                  </a:lnTo>
                  <a:lnTo>
                    <a:pt x="348" y="360"/>
                  </a:lnTo>
                  <a:lnTo>
                    <a:pt x="354" y="366"/>
                  </a:lnTo>
                  <a:lnTo>
                    <a:pt x="378" y="378"/>
                  </a:lnTo>
                  <a:lnTo>
                    <a:pt x="390" y="390"/>
                  </a:lnTo>
                  <a:lnTo>
                    <a:pt x="390" y="414"/>
                  </a:lnTo>
                  <a:lnTo>
                    <a:pt x="396" y="420"/>
                  </a:lnTo>
                  <a:lnTo>
                    <a:pt x="408" y="426"/>
                  </a:lnTo>
                  <a:lnTo>
                    <a:pt x="420" y="426"/>
                  </a:lnTo>
                  <a:lnTo>
                    <a:pt x="432" y="444"/>
                  </a:lnTo>
                  <a:lnTo>
                    <a:pt x="456" y="456"/>
                  </a:lnTo>
                  <a:lnTo>
                    <a:pt x="468" y="438"/>
                  </a:lnTo>
                  <a:lnTo>
                    <a:pt x="480" y="432"/>
                  </a:lnTo>
                  <a:lnTo>
                    <a:pt x="474" y="420"/>
                  </a:lnTo>
                  <a:lnTo>
                    <a:pt x="456" y="402"/>
                  </a:lnTo>
                  <a:lnTo>
                    <a:pt x="432" y="402"/>
                  </a:lnTo>
                  <a:lnTo>
                    <a:pt x="426" y="396"/>
                  </a:lnTo>
                  <a:lnTo>
                    <a:pt x="426" y="360"/>
                  </a:lnTo>
                  <a:lnTo>
                    <a:pt x="420" y="360"/>
                  </a:lnTo>
                  <a:lnTo>
                    <a:pt x="414" y="354"/>
                  </a:lnTo>
                  <a:lnTo>
                    <a:pt x="366" y="330"/>
                  </a:lnTo>
                  <a:lnTo>
                    <a:pt x="360" y="324"/>
                  </a:lnTo>
                  <a:lnTo>
                    <a:pt x="360" y="312"/>
                  </a:lnTo>
                  <a:lnTo>
                    <a:pt x="354" y="300"/>
                  </a:lnTo>
                  <a:lnTo>
                    <a:pt x="354" y="288"/>
                  </a:lnTo>
                  <a:lnTo>
                    <a:pt x="348" y="276"/>
                  </a:lnTo>
                  <a:lnTo>
                    <a:pt x="348" y="270"/>
                  </a:lnTo>
                  <a:lnTo>
                    <a:pt x="336" y="270"/>
                  </a:lnTo>
                  <a:lnTo>
                    <a:pt x="324" y="264"/>
                  </a:lnTo>
                  <a:lnTo>
                    <a:pt x="306" y="264"/>
                  </a:lnTo>
                  <a:lnTo>
                    <a:pt x="282" y="240"/>
                  </a:lnTo>
                  <a:lnTo>
                    <a:pt x="264" y="246"/>
                  </a:lnTo>
                  <a:lnTo>
                    <a:pt x="252" y="228"/>
                  </a:lnTo>
                  <a:lnTo>
                    <a:pt x="234" y="222"/>
                  </a:lnTo>
                  <a:lnTo>
                    <a:pt x="216" y="204"/>
                  </a:lnTo>
                  <a:lnTo>
                    <a:pt x="210" y="192"/>
                  </a:lnTo>
                  <a:lnTo>
                    <a:pt x="204" y="186"/>
                  </a:lnTo>
                  <a:lnTo>
                    <a:pt x="198" y="174"/>
                  </a:lnTo>
                  <a:lnTo>
                    <a:pt x="198" y="114"/>
                  </a:lnTo>
                  <a:lnTo>
                    <a:pt x="192" y="90"/>
                  </a:lnTo>
                  <a:lnTo>
                    <a:pt x="186" y="78"/>
                  </a:lnTo>
                  <a:lnTo>
                    <a:pt x="180" y="60"/>
                  </a:lnTo>
                  <a:lnTo>
                    <a:pt x="168" y="42"/>
                  </a:lnTo>
                  <a:lnTo>
                    <a:pt x="162" y="24"/>
                  </a:lnTo>
                  <a:lnTo>
                    <a:pt x="156" y="12"/>
                  </a:lnTo>
                  <a:lnTo>
                    <a:pt x="150" y="6"/>
                  </a:lnTo>
                  <a:lnTo>
                    <a:pt x="150" y="0"/>
                  </a:lnTo>
                  <a:lnTo>
                    <a:pt x="144" y="0"/>
                  </a:lnTo>
                  <a:lnTo>
                    <a:pt x="144" y="12"/>
                  </a:lnTo>
                  <a:lnTo>
                    <a:pt x="132" y="36"/>
                  </a:lnTo>
                  <a:lnTo>
                    <a:pt x="108" y="48"/>
                  </a:lnTo>
                  <a:lnTo>
                    <a:pt x="90" y="54"/>
                  </a:lnTo>
                  <a:lnTo>
                    <a:pt x="78" y="54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endParaRPr>
            </a:p>
          </p:txBody>
        </p:sp>
        <p:sp>
          <p:nvSpPr>
            <p:cNvPr id="142" name="Equatorial Guinea" descr="© INSCALE GmbH, 05.05.2010&#10;http://www.presentationload.com/"/>
            <p:cNvSpPr>
              <a:spLocks/>
            </p:cNvSpPr>
            <p:nvPr/>
          </p:nvSpPr>
          <p:spPr bwMode="gray">
            <a:xfrm>
              <a:off x="4682033" y="4246230"/>
              <a:ext cx="47355" cy="34295"/>
            </a:xfrm>
            <a:custGeom>
              <a:avLst/>
              <a:gdLst>
                <a:gd name="T0" fmla="*/ 2147483647 w 144"/>
                <a:gd name="T1" fmla="*/ 2147483647 h 108"/>
                <a:gd name="T2" fmla="*/ 2147483647 w 144"/>
                <a:gd name="T3" fmla="*/ 2147483647 h 108"/>
                <a:gd name="T4" fmla="*/ 2147483647 w 144"/>
                <a:gd name="T5" fmla="*/ 2147483647 h 108"/>
                <a:gd name="T6" fmla="*/ 2147483647 w 144"/>
                <a:gd name="T7" fmla="*/ 0 h 108"/>
                <a:gd name="T8" fmla="*/ 2147483647 w 144"/>
                <a:gd name="T9" fmla="*/ 2147483647 h 108"/>
                <a:gd name="T10" fmla="*/ 2147483647 w 144"/>
                <a:gd name="T11" fmla="*/ 2147483647 h 108"/>
                <a:gd name="T12" fmla="*/ 2147483647 w 144"/>
                <a:gd name="T13" fmla="*/ 2147483647 h 108"/>
                <a:gd name="T14" fmla="*/ 2147483647 w 144"/>
                <a:gd name="T15" fmla="*/ 2147483647 h 108"/>
                <a:gd name="T16" fmla="*/ 2147483647 w 144"/>
                <a:gd name="T17" fmla="*/ 2147483647 h 108"/>
                <a:gd name="T18" fmla="*/ 0 w 144"/>
                <a:gd name="T19" fmla="*/ 2147483647 h 108"/>
                <a:gd name="T20" fmla="*/ 0 w 144"/>
                <a:gd name="T21" fmla="*/ 2147483647 h 108"/>
                <a:gd name="T22" fmla="*/ 2147483647 w 144"/>
                <a:gd name="T23" fmla="*/ 2147483647 h 108"/>
                <a:gd name="T24" fmla="*/ 2147483647 w 144"/>
                <a:gd name="T25" fmla="*/ 2147483647 h 108"/>
                <a:gd name="T26" fmla="*/ 2147483647 w 144"/>
                <a:gd name="T27" fmla="*/ 2147483647 h 108"/>
                <a:gd name="T28" fmla="*/ 2147483647 w 144"/>
                <a:gd name="T29" fmla="*/ 2147483647 h 108"/>
                <a:gd name="T30" fmla="*/ 2147483647 w 144"/>
                <a:gd name="T31" fmla="*/ 2147483647 h 108"/>
                <a:gd name="T32" fmla="*/ 2147483647 w 144"/>
                <a:gd name="T33" fmla="*/ 2147483647 h 108"/>
                <a:gd name="T34" fmla="*/ 2147483647 w 144"/>
                <a:gd name="T35" fmla="*/ 2147483647 h 108"/>
                <a:gd name="T36" fmla="*/ 2147483647 w 144"/>
                <a:gd name="T37" fmla="*/ 2147483647 h 108"/>
                <a:gd name="T38" fmla="*/ 2147483647 w 144"/>
                <a:gd name="T39" fmla="*/ 2147483647 h 108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144"/>
                <a:gd name="T61" fmla="*/ 0 h 108"/>
                <a:gd name="T62" fmla="*/ 144 w 144"/>
                <a:gd name="T63" fmla="*/ 108 h 108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144" h="108">
                  <a:moveTo>
                    <a:pt x="138" y="48"/>
                  </a:moveTo>
                  <a:lnTo>
                    <a:pt x="144" y="12"/>
                  </a:lnTo>
                  <a:lnTo>
                    <a:pt x="48" y="12"/>
                  </a:lnTo>
                  <a:lnTo>
                    <a:pt x="36" y="0"/>
                  </a:lnTo>
                  <a:lnTo>
                    <a:pt x="30" y="6"/>
                  </a:lnTo>
                  <a:lnTo>
                    <a:pt x="30" y="42"/>
                  </a:lnTo>
                  <a:lnTo>
                    <a:pt x="18" y="54"/>
                  </a:lnTo>
                  <a:lnTo>
                    <a:pt x="12" y="66"/>
                  </a:lnTo>
                  <a:lnTo>
                    <a:pt x="6" y="72"/>
                  </a:lnTo>
                  <a:lnTo>
                    <a:pt x="0" y="84"/>
                  </a:lnTo>
                  <a:lnTo>
                    <a:pt x="0" y="90"/>
                  </a:lnTo>
                  <a:lnTo>
                    <a:pt x="6" y="96"/>
                  </a:lnTo>
                  <a:lnTo>
                    <a:pt x="18" y="102"/>
                  </a:lnTo>
                  <a:lnTo>
                    <a:pt x="36" y="102"/>
                  </a:lnTo>
                  <a:lnTo>
                    <a:pt x="36" y="108"/>
                  </a:lnTo>
                  <a:lnTo>
                    <a:pt x="138" y="108"/>
                  </a:lnTo>
                  <a:lnTo>
                    <a:pt x="138" y="102"/>
                  </a:lnTo>
                  <a:lnTo>
                    <a:pt x="144" y="84"/>
                  </a:lnTo>
                  <a:lnTo>
                    <a:pt x="144" y="54"/>
                  </a:lnTo>
                  <a:lnTo>
                    <a:pt x="138" y="48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endParaRPr>
            </a:p>
          </p:txBody>
        </p:sp>
        <p:sp>
          <p:nvSpPr>
            <p:cNvPr id="143" name="El Salvador" descr="© INSCALE GmbH, 05.05.2010&#10;http://www.presentationload.com/"/>
            <p:cNvSpPr>
              <a:spLocks/>
            </p:cNvSpPr>
            <p:nvPr/>
          </p:nvSpPr>
          <p:spPr bwMode="gray">
            <a:xfrm>
              <a:off x="2401357" y="3942482"/>
              <a:ext cx="55033" cy="35519"/>
            </a:xfrm>
            <a:custGeom>
              <a:avLst/>
              <a:gdLst>
                <a:gd name="T0" fmla="*/ 2147483647 w 174"/>
                <a:gd name="T1" fmla="*/ 2147483647 h 114"/>
                <a:gd name="T2" fmla="*/ 2147483647 w 174"/>
                <a:gd name="T3" fmla="*/ 2147483647 h 114"/>
                <a:gd name="T4" fmla="*/ 2147483647 w 174"/>
                <a:gd name="T5" fmla="*/ 2147483647 h 114"/>
                <a:gd name="T6" fmla="*/ 2147483647 w 174"/>
                <a:gd name="T7" fmla="*/ 2147483647 h 114"/>
                <a:gd name="T8" fmla="*/ 2147483647 w 174"/>
                <a:gd name="T9" fmla="*/ 2147483647 h 114"/>
                <a:gd name="T10" fmla="*/ 2147483647 w 174"/>
                <a:gd name="T11" fmla="*/ 2147483647 h 114"/>
                <a:gd name="T12" fmla="*/ 2147483647 w 174"/>
                <a:gd name="T13" fmla="*/ 2147483647 h 114"/>
                <a:gd name="T14" fmla="*/ 2147483647 w 174"/>
                <a:gd name="T15" fmla="*/ 2147483647 h 114"/>
                <a:gd name="T16" fmla="*/ 2147483647 w 174"/>
                <a:gd name="T17" fmla="*/ 2147483647 h 114"/>
                <a:gd name="T18" fmla="*/ 2147483647 w 174"/>
                <a:gd name="T19" fmla="*/ 0 h 114"/>
                <a:gd name="T20" fmla="*/ 2147483647 w 174"/>
                <a:gd name="T21" fmla="*/ 2147483647 h 114"/>
                <a:gd name="T22" fmla="*/ 2147483647 w 174"/>
                <a:gd name="T23" fmla="*/ 2147483647 h 114"/>
                <a:gd name="T24" fmla="*/ 2147483647 w 174"/>
                <a:gd name="T25" fmla="*/ 2147483647 h 114"/>
                <a:gd name="T26" fmla="*/ 2147483647 w 174"/>
                <a:gd name="T27" fmla="*/ 2147483647 h 114"/>
                <a:gd name="T28" fmla="*/ 2147483647 w 174"/>
                <a:gd name="T29" fmla="*/ 2147483647 h 114"/>
                <a:gd name="T30" fmla="*/ 2147483647 w 174"/>
                <a:gd name="T31" fmla="*/ 2147483647 h 114"/>
                <a:gd name="T32" fmla="*/ 2147483647 w 174"/>
                <a:gd name="T33" fmla="*/ 2147483647 h 114"/>
                <a:gd name="T34" fmla="*/ 2147483647 w 174"/>
                <a:gd name="T35" fmla="*/ 2147483647 h 114"/>
                <a:gd name="T36" fmla="*/ 0 w 174"/>
                <a:gd name="T37" fmla="*/ 2147483647 h 114"/>
                <a:gd name="T38" fmla="*/ 2147483647 w 174"/>
                <a:gd name="T39" fmla="*/ 2147483647 h 114"/>
                <a:gd name="T40" fmla="*/ 2147483647 w 174"/>
                <a:gd name="T41" fmla="*/ 2147483647 h 114"/>
                <a:gd name="T42" fmla="*/ 2147483647 w 174"/>
                <a:gd name="T43" fmla="*/ 2147483647 h 114"/>
                <a:gd name="T44" fmla="*/ 2147483647 w 174"/>
                <a:gd name="T45" fmla="*/ 2147483647 h 114"/>
                <a:gd name="T46" fmla="*/ 2147483647 w 174"/>
                <a:gd name="T47" fmla="*/ 2147483647 h 114"/>
                <a:gd name="T48" fmla="*/ 2147483647 w 174"/>
                <a:gd name="T49" fmla="*/ 2147483647 h 114"/>
                <a:gd name="T50" fmla="*/ 2147483647 w 174"/>
                <a:gd name="T51" fmla="*/ 2147483647 h 114"/>
                <a:gd name="T52" fmla="*/ 2147483647 w 174"/>
                <a:gd name="T53" fmla="*/ 2147483647 h 114"/>
                <a:gd name="T54" fmla="*/ 2147483647 w 174"/>
                <a:gd name="T55" fmla="*/ 2147483647 h 114"/>
                <a:gd name="T56" fmla="*/ 2147483647 w 174"/>
                <a:gd name="T57" fmla="*/ 2147483647 h 114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174"/>
                <a:gd name="T88" fmla="*/ 0 h 114"/>
                <a:gd name="T89" fmla="*/ 174 w 174"/>
                <a:gd name="T90" fmla="*/ 114 h 114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174" h="114">
                  <a:moveTo>
                    <a:pt x="174" y="84"/>
                  </a:moveTo>
                  <a:lnTo>
                    <a:pt x="174" y="42"/>
                  </a:lnTo>
                  <a:lnTo>
                    <a:pt x="138" y="42"/>
                  </a:lnTo>
                  <a:lnTo>
                    <a:pt x="132" y="48"/>
                  </a:lnTo>
                  <a:lnTo>
                    <a:pt x="120" y="48"/>
                  </a:lnTo>
                  <a:lnTo>
                    <a:pt x="114" y="42"/>
                  </a:lnTo>
                  <a:lnTo>
                    <a:pt x="114" y="24"/>
                  </a:lnTo>
                  <a:lnTo>
                    <a:pt x="90" y="24"/>
                  </a:lnTo>
                  <a:lnTo>
                    <a:pt x="78" y="12"/>
                  </a:lnTo>
                  <a:lnTo>
                    <a:pt x="72" y="0"/>
                  </a:lnTo>
                  <a:lnTo>
                    <a:pt x="60" y="6"/>
                  </a:lnTo>
                  <a:lnTo>
                    <a:pt x="48" y="6"/>
                  </a:lnTo>
                  <a:lnTo>
                    <a:pt x="48" y="18"/>
                  </a:lnTo>
                  <a:lnTo>
                    <a:pt x="42" y="24"/>
                  </a:lnTo>
                  <a:lnTo>
                    <a:pt x="36" y="36"/>
                  </a:lnTo>
                  <a:lnTo>
                    <a:pt x="30" y="36"/>
                  </a:lnTo>
                  <a:lnTo>
                    <a:pt x="24" y="42"/>
                  </a:lnTo>
                  <a:lnTo>
                    <a:pt x="12" y="48"/>
                  </a:lnTo>
                  <a:lnTo>
                    <a:pt x="0" y="60"/>
                  </a:lnTo>
                  <a:lnTo>
                    <a:pt x="6" y="66"/>
                  </a:lnTo>
                  <a:lnTo>
                    <a:pt x="18" y="72"/>
                  </a:lnTo>
                  <a:lnTo>
                    <a:pt x="24" y="78"/>
                  </a:lnTo>
                  <a:lnTo>
                    <a:pt x="72" y="78"/>
                  </a:lnTo>
                  <a:lnTo>
                    <a:pt x="96" y="102"/>
                  </a:lnTo>
                  <a:lnTo>
                    <a:pt x="132" y="96"/>
                  </a:lnTo>
                  <a:lnTo>
                    <a:pt x="150" y="114"/>
                  </a:lnTo>
                  <a:lnTo>
                    <a:pt x="168" y="84"/>
                  </a:lnTo>
                  <a:lnTo>
                    <a:pt x="174" y="90"/>
                  </a:lnTo>
                  <a:lnTo>
                    <a:pt x="174" y="84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endParaRPr>
            </a:p>
          </p:txBody>
        </p:sp>
        <p:sp>
          <p:nvSpPr>
            <p:cNvPr id="144" name="Egypt" descr="© INSCALE GmbH, 05.05.2010&#10;http://www.presentationload.com/"/>
            <p:cNvSpPr>
              <a:spLocks/>
            </p:cNvSpPr>
            <p:nvPr/>
          </p:nvSpPr>
          <p:spPr bwMode="gray">
            <a:xfrm>
              <a:off x="5023751" y="3511356"/>
              <a:ext cx="255968" cy="249857"/>
            </a:xfrm>
            <a:custGeom>
              <a:avLst/>
              <a:gdLst>
                <a:gd name="T0" fmla="*/ 2147483647 w 792"/>
                <a:gd name="T1" fmla="*/ 2147483647 h 804"/>
                <a:gd name="T2" fmla="*/ 2147483647 w 792"/>
                <a:gd name="T3" fmla="*/ 2147483647 h 804"/>
                <a:gd name="T4" fmla="*/ 2147483647 w 792"/>
                <a:gd name="T5" fmla="*/ 2147483647 h 804"/>
                <a:gd name="T6" fmla="*/ 2147483647 w 792"/>
                <a:gd name="T7" fmla="*/ 2147483647 h 804"/>
                <a:gd name="T8" fmla="*/ 2147483647 w 792"/>
                <a:gd name="T9" fmla="*/ 2147483647 h 804"/>
                <a:gd name="T10" fmla="*/ 2147483647 w 792"/>
                <a:gd name="T11" fmla="*/ 2147483647 h 804"/>
                <a:gd name="T12" fmla="*/ 2147483647 w 792"/>
                <a:gd name="T13" fmla="*/ 2147483647 h 804"/>
                <a:gd name="T14" fmla="*/ 2147483647 w 792"/>
                <a:gd name="T15" fmla="*/ 2147483647 h 804"/>
                <a:gd name="T16" fmla="*/ 2147483647 w 792"/>
                <a:gd name="T17" fmla="*/ 2147483647 h 804"/>
                <a:gd name="T18" fmla="*/ 2147483647 w 792"/>
                <a:gd name="T19" fmla="*/ 2147483647 h 804"/>
                <a:gd name="T20" fmla="*/ 2147483647 w 792"/>
                <a:gd name="T21" fmla="*/ 2147483647 h 804"/>
                <a:gd name="T22" fmla="*/ 2147483647 w 792"/>
                <a:gd name="T23" fmla="*/ 2147483647 h 804"/>
                <a:gd name="T24" fmla="*/ 2147483647 w 792"/>
                <a:gd name="T25" fmla="*/ 2147483647 h 804"/>
                <a:gd name="T26" fmla="*/ 2147483647 w 792"/>
                <a:gd name="T27" fmla="*/ 2147483647 h 804"/>
                <a:gd name="T28" fmla="*/ 2147483647 w 792"/>
                <a:gd name="T29" fmla="*/ 2147483647 h 804"/>
                <a:gd name="T30" fmla="*/ 2147483647 w 792"/>
                <a:gd name="T31" fmla="*/ 2147483647 h 804"/>
                <a:gd name="T32" fmla="*/ 2147483647 w 792"/>
                <a:gd name="T33" fmla="*/ 2147483647 h 804"/>
                <a:gd name="T34" fmla="*/ 2147483647 w 792"/>
                <a:gd name="T35" fmla="*/ 2147483647 h 804"/>
                <a:gd name="T36" fmla="*/ 2147483647 w 792"/>
                <a:gd name="T37" fmla="*/ 2147483647 h 804"/>
                <a:gd name="T38" fmla="*/ 2147483647 w 792"/>
                <a:gd name="T39" fmla="*/ 2147483647 h 804"/>
                <a:gd name="T40" fmla="*/ 2147483647 w 792"/>
                <a:gd name="T41" fmla="*/ 2147483647 h 804"/>
                <a:gd name="T42" fmla="*/ 2147483647 w 792"/>
                <a:gd name="T43" fmla="*/ 2147483647 h 804"/>
                <a:gd name="T44" fmla="*/ 2147483647 w 792"/>
                <a:gd name="T45" fmla="*/ 2147483647 h 804"/>
                <a:gd name="T46" fmla="*/ 2147483647 w 792"/>
                <a:gd name="T47" fmla="*/ 2147483647 h 804"/>
                <a:gd name="T48" fmla="*/ 2147483647 w 792"/>
                <a:gd name="T49" fmla="*/ 2147483647 h 804"/>
                <a:gd name="T50" fmla="*/ 2147483647 w 792"/>
                <a:gd name="T51" fmla="*/ 2147483647 h 804"/>
                <a:gd name="T52" fmla="*/ 2147483647 w 792"/>
                <a:gd name="T53" fmla="*/ 2147483647 h 804"/>
                <a:gd name="T54" fmla="*/ 2147483647 w 792"/>
                <a:gd name="T55" fmla="*/ 2147483647 h 804"/>
                <a:gd name="T56" fmla="*/ 2147483647 w 792"/>
                <a:gd name="T57" fmla="*/ 2147483647 h 804"/>
                <a:gd name="T58" fmla="*/ 2147483647 w 792"/>
                <a:gd name="T59" fmla="*/ 2147483647 h 804"/>
                <a:gd name="T60" fmla="*/ 2147483647 w 792"/>
                <a:gd name="T61" fmla="*/ 2147483647 h 804"/>
                <a:gd name="T62" fmla="*/ 2147483647 w 792"/>
                <a:gd name="T63" fmla="*/ 2147483647 h 804"/>
                <a:gd name="T64" fmla="*/ 2147483647 w 792"/>
                <a:gd name="T65" fmla="*/ 2147483647 h 804"/>
                <a:gd name="T66" fmla="*/ 2147483647 w 792"/>
                <a:gd name="T67" fmla="*/ 2147483647 h 804"/>
                <a:gd name="T68" fmla="*/ 2147483647 w 792"/>
                <a:gd name="T69" fmla="*/ 2147483647 h 804"/>
                <a:gd name="T70" fmla="*/ 2147483647 w 792"/>
                <a:gd name="T71" fmla="*/ 2147483647 h 804"/>
                <a:gd name="T72" fmla="*/ 2147483647 w 792"/>
                <a:gd name="T73" fmla="*/ 2147483647 h 804"/>
                <a:gd name="T74" fmla="*/ 2147483647 w 792"/>
                <a:gd name="T75" fmla="*/ 2147483647 h 804"/>
                <a:gd name="T76" fmla="*/ 2147483647 w 792"/>
                <a:gd name="T77" fmla="*/ 2147483647 h 804"/>
                <a:gd name="T78" fmla="*/ 2147483647 w 792"/>
                <a:gd name="T79" fmla="*/ 2147483647 h 804"/>
                <a:gd name="T80" fmla="*/ 2147483647 w 792"/>
                <a:gd name="T81" fmla="*/ 2147483647 h 804"/>
                <a:gd name="T82" fmla="*/ 2147483647 w 792"/>
                <a:gd name="T83" fmla="*/ 2147483647 h 804"/>
                <a:gd name="T84" fmla="*/ 2147483647 w 792"/>
                <a:gd name="T85" fmla="*/ 2147483647 h 804"/>
                <a:gd name="T86" fmla="*/ 2147483647 w 792"/>
                <a:gd name="T87" fmla="*/ 2147483647 h 804"/>
                <a:gd name="T88" fmla="*/ 2147483647 w 792"/>
                <a:gd name="T89" fmla="*/ 2147483647 h 804"/>
                <a:gd name="T90" fmla="*/ 2147483647 w 792"/>
                <a:gd name="T91" fmla="*/ 0 h 804"/>
                <a:gd name="T92" fmla="*/ 2147483647 w 792"/>
                <a:gd name="T93" fmla="*/ 2147483647 h 804"/>
                <a:gd name="T94" fmla="*/ 2147483647 w 792"/>
                <a:gd name="T95" fmla="*/ 0 h 804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w 792"/>
                <a:gd name="T145" fmla="*/ 0 h 804"/>
                <a:gd name="T146" fmla="*/ 792 w 792"/>
                <a:gd name="T147" fmla="*/ 804 h 804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T144" t="T145" r="T146" b="T147"/>
              <a:pathLst>
                <a:path w="792" h="804">
                  <a:moveTo>
                    <a:pt x="12" y="18"/>
                  </a:moveTo>
                  <a:lnTo>
                    <a:pt x="6" y="24"/>
                  </a:lnTo>
                  <a:lnTo>
                    <a:pt x="6" y="54"/>
                  </a:lnTo>
                  <a:lnTo>
                    <a:pt x="18" y="60"/>
                  </a:lnTo>
                  <a:lnTo>
                    <a:pt x="24" y="72"/>
                  </a:lnTo>
                  <a:lnTo>
                    <a:pt x="24" y="78"/>
                  </a:lnTo>
                  <a:lnTo>
                    <a:pt x="18" y="84"/>
                  </a:lnTo>
                  <a:lnTo>
                    <a:pt x="12" y="96"/>
                  </a:lnTo>
                  <a:lnTo>
                    <a:pt x="6" y="102"/>
                  </a:lnTo>
                  <a:lnTo>
                    <a:pt x="0" y="114"/>
                  </a:lnTo>
                  <a:lnTo>
                    <a:pt x="0" y="120"/>
                  </a:lnTo>
                  <a:lnTo>
                    <a:pt x="6" y="132"/>
                  </a:lnTo>
                  <a:lnTo>
                    <a:pt x="18" y="144"/>
                  </a:lnTo>
                  <a:lnTo>
                    <a:pt x="30" y="180"/>
                  </a:lnTo>
                  <a:lnTo>
                    <a:pt x="30" y="264"/>
                  </a:lnTo>
                  <a:lnTo>
                    <a:pt x="36" y="342"/>
                  </a:lnTo>
                  <a:lnTo>
                    <a:pt x="36" y="438"/>
                  </a:lnTo>
                  <a:lnTo>
                    <a:pt x="42" y="534"/>
                  </a:lnTo>
                  <a:lnTo>
                    <a:pt x="42" y="624"/>
                  </a:lnTo>
                  <a:lnTo>
                    <a:pt x="48" y="702"/>
                  </a:lnTo>
                  <a:lnTo>
                    <a:pt x="48" y="774"/>
                  </a:lnTo>
                  <a:lnTo>
                    <a:pt x="474" y="780"/>
                  </a:lnTo>
                  <a:lnTo>
                    <a:pt x="492" y="762"/>
                  </a:lnTo>
                  <a:lnTo>
                    <a:pt x="498" y="762"/>
                  </a:lnTo>
                  <a:lnTo>
                    <a:pt x="498" y="774"/>
                  </a:lnTo>
                  <a:lnTo>
                    <a:pt x="618" y="780"/>
                  </a:lnTo>
                  <a:lnTo>
                    <a:pt x="624" y="786"/>
                  </a:lnTo>
                  <a:lnTo>
                    <a:pt x="630" y="798"/>
                  </a:lnTo>
                  <a:lnTo>
                    <a:pt x="636" y="804"/>
                  </a:lnTo>
                  <a:lnTo>
                    <a:pt x="654" y="804"/>
                  </a:lnTo>
                  <a:lnTo>
                    <a:pt x="660" y="798"/>
                  </a:lnTo>
                  <a:lnTo>
                    <a:pt x="672" y="774"/>
                  </a:lnTo>
                  <a:lnTo>
                    <a:pt x="684" y="762"/>
                  </a:lnTo>
                  <a:lnTo>
                    <a:pt x="696" y="762"/>
                  </a:lnTo>
                  <a:lnTo>
                    <a:pt x="702" y="756"/>
                  </a:lnTo>
                  <a:lnTo>
                    <a:pt x="720" y="756"/>
                  </a:lnTo>
                  <a:lnTo>
                    <a:pt x="726" y="750"/>
                  </a:lnTo>
                  <a:lnTo>
                    <a:pt x="732" y="738"/>
                  </a:lnTo>
                  <a:lnTo>
                    <a:pt x="732" y="714"/>
                  </a:lnTo>
                  <a:lnTo>
                    <a:pt x="762" y="714"/>
                  </a:lnTo>
                  <a:lnTo>
                    <a:pt x="786" y="690"/>
                  </a:lnTo>
                  <a:lnTo>
                    <a:pt x="780" y="684"/>
                  </a:lnTo>
                  <a:lnTo>
                    <a:pt x="774" y="672"/>
                  </a:lnTo>
                  <a:lnTo>
                    <a:pt x="774" y="624"/>
                  </a:lnTo>
                  <a:lnTo>
                    <a:pt x="792" y="618"/>
                  </a:lnTo>
                  <a:lnTo>
                    <a:pt x="786" y="618"/>
                  </a:lnTo>
                  <a:lnTo>
                    <a:pt x="756" y="588"/>
                  </a:lnTo>
                  <a:lnTo>
                    <a:pt x="732" y="552"/>
                  </a:lnTo>
                  <a:lnTo>
                    <a:pt x="726" y="528"/>
                  </a:lnTo>
                  <a:lnTo>
                    <a:pt x="714" y="492"/>
                  </a:lnTo>
                  <a:lnTo>
                    <a:pt x="702" y="468"/>
                  </a:lnTo>
                  <a:lnTo>
                    <a:pt x="690" y="462"/>
                  </a:lnTo>
                  <a:lnTo>
                    <a:pt x="684" y="450"/>
                  </a:lnTo>
                  <a:lnTo>
                    <a:pt x="672" y="444"/>
                  </a:lnTo>
                  <a:lnTo>
                    <a:pt x="666" y="432"/>
                  </a:lnTo>
                  <a:lnTo>
                    <a:pt x="654" y="396"/>
                  </a:lnTo>
                  <a:lnTo>
                    <a:pt x="654" y="378"/>
                  </a:lnTo>
                  <a:lnTo>
                    <a:pt x="618" y="336"/>
                  </a:lnTo>
                  <a:lnTo>
                    <a:pt x="618" y="318"/>
                  </a:lnTo>
                  <a:lnTo>
                    <a:pt x="606" y="294"/>
                  </a:lnTo>
                  <a:lnTo>
                    <a:pt x="594" y="282"/>
                  </a:lnTo>
                  <a:lnTo>
                    <a:pt x="588" y="270"/>
                  </a:lnTo>
                  <a:lnTo>
                    <a:pt x="576" y="258"/>
                  </a:lnTo>
                  <a:lnTo>
                    <a:pt x="570" y="246"/>
                  </a:lnTo>
                  <a:lnTo>
                    <a:pt x="558" y="234"/>
                  </a:lnTo>
                  <a:lnTo>
                    <a:pt x="552" y="222"/>
                  </a:lnTo>
                  <a:lnTo>
                    <a:pt x="546" y="216"/>
                  </a:lnTo>
                  <a:lnTo>
                    <a:pt x="552" y="210"/>
                  </a:lnTo>
                  <a:lnTo>
                    <a:pt x="552" y="198"/>
                  </a:lnTo>
                  <a:lnTo>
                    <a:pt x="540" y="174"/>
                  </a:lnTo>
                  <a:lnTo>
                    <a:pt x="528" y="168"/>
                  </a:lnTo>
                  <a:lnTo>
                    <a:pt x="522" y="168"/>
                  </a:lnTo>
                  <a:lnTo>
                    <a:pt x="540" y="144"/>
                  </a:lnTo>
                  <a:lnTo>
                    <a:pt x="558" y="156"/>
                  </a:lnTo>
                  <a:lnTo>
                    <a:pt x="558" y="174"/>
                  </a:lnTo>
                  <a:lnTo>
                    <a:pt x="564" y="186"/>
                  </a:lnTo>
                  <a:lnTo>
                    <a:pt x="576" y="198"/>
                  </a:lnTo>
                  <a:lnTo>
                    <a:pt x="582" y="210"/>
                  </a:lnTo>
                  <a:lnTo>
                    <a:pt x="588" y="216"/>
                  </a:lnTo>
                  <a:lnTo>
                    <a:pt x="588" y="246"/>
                  </a:lnTo>
                  <a:lnTo>
                    <a:pt x="606" y="264"/>
                  </a:lnTo>
                  <a:lnTo>
                    <a:pt x="612" y="276"/>
                  </a:lnTo>
                  <a:lnTo>
                    <a:pt x="636" y="300"/>
                  </a:lnTo>
                  <a:lnTo>
                    <a:pt x="648" y="306"/>
                  </a:lnTo>
                  <a:lnTo>
                    <a:pt x="654" y="306"/>
                  </a:lnTo>
                  <a:lnTo>
                    <a:pt x="666" y="300"/>
                  </a:lnTo>
                  <a:lnTo>
                    <a:pt x="678" y="288"/>
                  </a:lnTo>
                  <a:lnTo>
                    <a:pt x="672" y="270"/>
                  </a:lnTo>
                  <a:lnTo>
                    <a:pt x="684" y="246"/>
                  </a:lnTo>
                  <a:lnTo>
                    <a:pt x="684" y="234"/>
                  </a:lnTo>
                  <a:lnTo>
                    <a:pt x="690" y="222"/>
                  </a:lnTo>
                  <a:lnTo>
                    <a:pt x="690" y="198"/>
                  </a:lnTo>
                  <a:lnTo>
                    <a:pt x="696" y="186"/>
                  </a:lnTo>
                  <a:lnTo>
                    <a:pt x="696" y="180"/>
                  </a:lnTo>
                  <a:lnTo>
                    <a:pt x="702" y="168"/>
                  </a:lnTo>
                  <a:lnTo>
                    <a:pt x="648" y="24"/>
                  </a:lnTo>
                  <a:lnTo>
                    <a:pt x="642" y="24"/>
                  </a:lnTo>
                  <a:lnTo>
                    <a:pt x="636" y="30"/>
                  </a:lnTo>
                  <a:lnTo>
                    <a:pt x="624" y="30"/>
                  </a:lnTo>
                  <a:lnTo>
                    <a:pt x="600" y="42"/>
                  </a:lnTo>
                  <a:lnTo>
                    <a:pt x="576" y="42"/>
                  </a:lnTo>
                  <a:lnTo>
                    <a:pt x="564" y="36"/>
                  </a:lnTo>
                  <a:lnTo>
                    <a:pt x="558" y="30"/>
                  </a:lnTo>
                  <a:lnTo>
                    <a:pt x="552" y="36"/>
                  </a:lnTo>
                  <a:lnTo>
                    <a:pt x="540" y="42"/>
                  </a:lnTo>
                  <a:lnTo>
                    <a:pt x="534" y="42"/>
                  </a:lnTo>
                  <a:lnTo>
                    <a:pt x="510" y="30"/>
                  </a:lnTo>
                  <a:lnTo>
                    <a:pt x="504" y="24"/>
                  </a:lnTo>
                  <a:lnTo>
                    <a:pt x="504" y="18"/>
                  </a:lnTo>
                  <a:lnTo>
                    <a:pt x="498" y="12"/>
                  </a:lnTo>
                  <a:lnTo>
                    <a:pt x="486" y="6"/>
                  </a:lnTo>
                  <a:lnTo>
                    <a:pt x="468" y="6"/>
                  </a:lnTo>
                  <a:lnTo>
                    <a:pt x="456" y="12"/>
                  </a:lnTo>
                  <a:lnTo>
                    <a:pt x="438" y="12"/>
                  </a:lnTo>
                  <a:lnTo>
                    <a:pt x="432" y="18"/>
                  </a:lnTo>
                  <a:lnTo>
                    <a:pt x="420" y="18"/>
                  </a:lnTo>
                  <a:lnTo>
                    <a:pt x="414" y="12"/>
                  </a:lnTo>
                  <a:lnTo>
                    <a:pt x="390" y="12"/>
                  </a:lnTo>
                  <a:lnTo>
                    <a:pt x="378" y="18"/>
                  </a:lnTo>
                  <a:lnTo>
                    <a:pt x="372" y="24"/>
                  </a:lnTo>
                  <a:lnTo>
                    <a:pt x="366" y="36"/>
                  </a:lnTo>
                  <a:lnTo>
                    <a:pt x="360" y="42"/>
                  </a:lnTo>
                  <a:lnTo>
                    <a:pt x="336" y="42"/>
                  </a:lnTo>
                  <a:lnTo>
                    <a:pt x="324" y="54"/>
                  </a:lnTo>
                  <a:lnTo>
                    <a:pt x="312" y="60"/>
                  </a:lnTo>
                  <a:lnTo>
                    <a:pt x="306" y="60"/>
                  </a:lnTo>
                  <a:lnTo>
                    <a:pt x="300" y="54"/>
                  </a:lnTo>
                  <a:lnTo>
                    <a:pt x="288" y="54"/>
                  </a:lnTo>
                  <a:lnTo>
                    <a:pt x="276" y="48"/>
                  </a:lnTo>
                  <a:lnTo>
                    <a:pt x="264" y="48"/>
                  </a:lnTo>
                  <a:lnTo>
                    <a:pt x="258" y="42"/>
                  </a:lnTo>
                  <a:lnTo>
                    <a:pt x="204" y="42"/>
                  </a:lnTo>
                  <a:lnTo>
                    <a:pt x="198" y="36"/>
                  </a:lnTo>
                  <a:lnTo>
                    <a:pt x="186" y="30"/>
                  </a:lnTo>
                  <a:lnTo>
                    <a:pt x="174" y="18"/>
                  </a:lnTo>
                  <a:lnTo>
                    <a:pt x="126" y="18"/>
                  </a:lnTo>
                  <a:lnTo>
                    <a:pt x="120" y="12"/>
                  </a:lnTo>
                  <a:lnTo>
                    <a:pt x="96" y="0"/>
                  </a:lnTo>
                  <a:lnTo>
                    <a:pt x="78" y="0"/>
                  </a:lnTo>
                  <a:lnTo>
                    <a:pt x="66" y="12"/>
                  </a:lnTo>
                  <a:lnTo>
                    <a:pt x="54" y="12"/>
                  </a:lnTo>
                  <a:lnTo>
                    <a:pt x="42" y="6"/>
                  </a:lnTo>
                  <a:lnTo>
                    <a:pt x="36" y="6"/>
                  </a:lnTo>
                  <a:lnTo>
                    <a:pt x="36" y="0"/>
                  </a:lnTo>
                  <a:lnTo>
                    <a:pt x="30" y="0"/>
                  </a:lnTo>
                  <a:lnTo>
                    <a:pt x="12" y="18"/>
                  </a:lnTo>
                  <a:close/>
                </a:path>
              </a:pathLst>
            </a:custGeom>
            <a:solidFill>
              <a:srgbClr val="78D2D2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endParaRPr>
            </a:p>
          </p:txBody>
        </p:sp>
        <p:sp>
          <p:nvSpPr>
            <p:cNvPr id="145" name="Ecuador" descr="© INSCALE GmbH, 05.05.2010&#10;http://www.presentationload.com/"/>
            <p:cNvSpPr>
              <a:spLocks noEditPoints="1"/>
            </p:cNvSpPr>
            <p:nvPr/>
          </p:nvSpPr>
          <p:spPr bwMode="gray">
            <a:xfrm>
              <a:off x="2593332" y="4264602"/>
              <a:ext cx="134384" cy="164122"/>
            </a:xfrm>
            <a:custGeom>
              <a:avLst/>
              <a:gdLst>
                <a:gd name="T0" fmla="*/ 2147483647 w 414"/>
                <a:gd name="T1" fmla="*/ 2147483647 h 528"/>
                <a:gd name="T2" fmla="*/ 2147483647 w 414"/>
                <a:gd name="T3" fmla="*/ 2147483647 h 528"/>
                <a:gd name="T4" fmla="*/ 2147483647 w 414"/>
                <a:gd name="T5" fmla="*/ 2147483647 h 528"/>
                <a:gd name="T6" fmla="*/ 2147483647 w 414"/>
                <a:gd name="T7" fmla="*/ 2147483647 h 528"/>
                <a:gd name="T8" fmla="*/ 2147483647 w 414"/>
                <a:gd name="T9" fmla="*/ 2147483647 h 528"/>
                <a:gd name="T10" fmla="*/ 2147483647 w 414"/>
                <a:gd name="T11" fmla="*/ 2147483647 h 528"/>
                <a:gd name="T12" fmla="*/ 2147483647 w 414"/>
                <a:gd name="T13" fmla="*/ 2147483647 h 528"/>
                <a:gd name="T14" fmla="*/ 2147483647 w 414"/>
                <a:gd name="T15" fmla="*/ 2147483647 h 528"/>
                <a:gd name="T16" fmla="*/ 2147483647 w 414"/>
                <a:gd name="T17" fmla="*/ 2147483647 h 528"/>
                <a:gd name="T18" fmla="*/ 2147483647 w 414"/>
                <a:gd name="T19" fmla="*/ 2147483647 h 528"/>
                <a:gd name="T20" fmla="*/ 2147483647 w 414"/>
                <a:gd name="T21" fmla="*/ 2147483647 h 528"/>
                <a:gd name="T22" fmla="*/ 2147483647 w 414"/>
                <a:gd name="T23" fmla="*/ 2147483647 h 528"/>
                <a:gd name="T24" fmla="*/ 2147483647 w 414"/>
                <a:gd name="T25" fmla="*/ 2147483647 h 528"/>
                <a:gd name="T26" fmla="*/ 2147483647 w 414"/>
                <a:gd name="T27" fmla="*/ 2147483647 h 528"/>
                <a:gd name="T28" fmla="*/ 2147483647 w 414"/>
                <a:gd name="T29" fmla="*/ 2147483647 h 528"/>
                <a:gd name="T30" fmla="*/ 2147483647 w 414"/>
                <a:gd name="T31" fmla="*/ 2147483647 h 528"/>
                <a:gd name="T32" fmla="*/ 2147483647 w 414"/>
                <a:gd name="T33" fmla="*/ 2147483647 h 528"/>
                <a:gd name="T34" fmla="*/ 2147483647 w 414"/>
                <a:gd name="T35" fmla="*/ 2147483647 h 528"/>
                <a:gd name="T36" fmla="*/ 2147483647 w 414"/>
                <a:gd name="T37" fmla="*/ 2147483647 h 528"/>
                <a:gd name="T38" fmla="*/ 2147483647 w 414"/>
                <a:gd name="T39" fmla="*/ 2147483647 h 528"/>
                <a:gd name="T40" fmla="*/ 2147483647 w 414"/>
                <a:gd name="T41" fmla="*/ 2147483647 h 528"/>
                <a:gd name="T42" fmla="*/ 2147483647 w 414"/>
                <a:gd name="T43" fmla="*/ 2147483647 h 528"/>
                <a:gd name="T44" fmla="*/ 2147483647 w 414"/>
                <a:gd name="T45" fmla="*/ 2147483647 h 528"/>
                <a:gd name="T46" fmla="*/ 2147483647 w 414"/>
                <a:gd name="T47" fmla="*/ 2147483647 h 528"/>
                <a:gd name="T48" fmla="*/ 2147483647 w 414"/>
                <a:gd name="T49" fmla="*/ 2147483647 h 528"/>
                <a:gd name="T50" fmla="*/ 2147483647 w 414"/>
                <a:gd name="T51" fmla="*/ 2147483647 h 528"/>
                <a:gd name="T52" fmla="*/ 2147483647 w 414"/>
                <a:gd name="T53" fmla="*/ 2147483647 h 528"/>
                <a:gd name="T54" fmla="*/ 2147483647 w 414"/>
                <a:gd name="T55" fmla="*/ 2147483647 h 528"/>
                <a:gd name="T56" fmla="*/ 2147483647 w 414"/>
                <a:gd name="T57" fmla="*/ 2147483647 h 528"/>
                <a:gd name="T58" fmla="*/ 2147483647 w 414"/>
                <a:gd name="T59" fmla="*/ 2147483647 h 528"/>
                <a:gd name="T60" fmla="*/ 2147483647 w 414"/>
                <a:gd name="T61" fmla="*/ 2147483647 h 528"/>
                <a:gd name="T62" fmla="*/ 2147483647 w 414"/>
                <a:gd name="T63" fmla="*/ 2147483647 h 528"/>
                <a:gd name="T64" fmla="*/ 2147483647 w 414"/>
                <a:gd name="T65" fmla="*/ 2147483647 h 528"/>
                <a:gd name="T66" fmla="*/ 2147483647 w 414"/>
                <a:gd name="T67" fmla="*/ 2147483647 h 528"/>
                <a:gd name="T68" fmla="*/ 2147483647 w 414"/>
                <a:gd name="T69" fmla="*/ 2147483647 h 528"/>
                <a:gd name="T70" fmla="*/ 2147483647 w 414"/>
                <a:gd name="T71" fmla="*/ 2147483647 h 528"/>
                <a:gd name="T72" fmla="*/ 2147483647 w 414"/>
                <a:gd name="T73" fmla="*/ 2147483647 h 528"/>
                <a:gd name="T74" fmla="*/ 2147483647 w 414"/>
                <a:gd name="T75" fmla="*/ 2147483647 h 528"/>
                <a:gd name="T76" fmla="*/ 2147483647 w 414"/>
                <a:gd name="T77" fmla="*/ 2147483647 h 528"/>
                <a:gd name="T78" fmla="*/ 2147483647 w 414"/>
                <a:gd name="T79" fmla="*/ 2147483647 h 528"/>
                <a:gd name="T80" fmla="*/ 2147483647 w 414"/>
                <a:gd name="T81" fmla="*/ 2147483647 h 528"/>
                <a:gd name="T82" fmla="*/ 2147483647 w 414"/>
                <a:gd name="T83" fmla="*/ 2147483647 h 528"/>
                <a:gd name="T84" fmla="*/ 2147483647 w 414"/>
                <a:gd name="T85" fmla="*/ 2147483647 h 528"/>
                <a:gd name="T86" fmla="*/ 2147483647 w 414"/>
                <a:gd name="T87" fmla="*/ 2147483647 h 528"/>
                <a:gd name="T88" fmla="*/ 2147483647 w 414"/>
                <a:gd name="T89" fmla="*/ 2147483647 h 528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414"/>
                <a:gd name="T136" fmla="*/ 0 h 528"/>
                <a:gd name="T137" fmla="*/ 414 w 414"/>
                <a:gd name="T138" fmla="*/ 528 h 528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414" h="528">
                  <a:moveTo>
                    <a:pt x="60" y="372"/>
                  </a:moveTo>
                  <a:lnTo>
                    <a:pt x="72" y="366"/>
                  </a:lnTo>
                  <a:lnTo>
                    <a:pt x="78" y="360"/>
                  </a:lnTo>
                  <a:lnTo>
                    <a:pt x="78" y="342"/>
                  </a:lnTo>
                  <a:lnTo>
                    <a:pt x="72" y="342"/>
                  </a:lnTo>
                  <a:lnTo>
                    <a:pt x="54" y="360"/>
                  </a:lnTo>
                  <a:lnTo>
                    <a:pt x="54" y="372"/>
                  </a:lnTo>
                  <a:lnTo>
                    <a:pt x="60" y="372"/>
                  </a:lnTo>
                  <a:close/>
                  <a:moveTo>
                    <a:pt x="414" y="174"/>
                  </a:moveTo>
                  <a:lnTo>
                    <a:pt x="390" y="156"/>
                  </a:lnTo>
                  <a:lnTo>
                    <a:pt x="396" y="156"/>
                  </a:lnTo>
                  <a:lnTo>
                    <a:pt x="396" y="150"/>
                  </a:lnTo>
                  <a:lnTo>
                    <a:pt x="402" y="150"/>
                  </a:lnTo>
                  <a:lnTo>
                    <a:pt x="402" y="126"/>
                  </a:lnTo>
                  <a:lnTo>
                    <a:pt x="372" y="126"/>
                  </a:lnTo>
                  <a:lnTo>
                    <a:pt x="360" y="114"/>
                  </a:lnTo>
                  <a:lnTo>
                    <a:pt x="360" y="108"/>
                  </a:lnTo>
                  <a:lnTo>
                    <a:pt x="354" y="102"/>
                  </a:lnTo>
                  <a:lnTo>
                    <a:pt x="354" y="96"/>
                  </a:lnTo>
                  <a:lnTo>
                    <a:pt x="342" y="90"/>
                  </a:lnTo>
                  <a:lnTo>
                    <a:pt x="336" y="90"/>
                  </a:lnTo>
                  <a:lnTo>
                    <a:pt x="330" y="96"/>
                  </a:lnTo>
                  <a:lnTo>
                    <a:pt x="330" y="108"/>
                  </a:lnTo>
                  <a:lnTo>
                    <a:pt x="306" y="108"/>
                  </a:lnTo>
                  <a:lnTo>
                    <a:pt x="300" y="102"/>
                  </a:lnTo>
                  <a:lnTo>
                    <a:pt x="288" y="96"/>
                  </a:lnTo>
                  <a:lnTo>
                    <a:pt x="282" y="102"/>
                  </a:lnTo>
                  <a:lnTo>
                    <a:pt x="270" y="102"/>
                  </a:lnTo>
                  <a:lnTo>
                    <a:pt x="258" y="96"/>
                  </a:lnTo>
                  <a:lnTo>
                    <a:pt x="252" y="90"/>
                  </a:lnTo>
                  <a:lnTo>
                    <a:pt x="252" y="84"/>
                  </a:lnTo>
                  <a:lnTo>
                    <a:pt x="246" y="72"/>
                  </a:lnTo>
                  <a:lnTo>
                    <a:pt x="240" y="66"/>
                  </a:lnTo>
                  <a:lnTo>
                    <a:pt x="228" y="60"/>
                  </a:lnTo>
                  <a:lnTo>
                    <a:pt x="210" y="60"/>
                  </a:lnTo>
                  <a:lnTo>
                    <a:pt x="204" y="48"/>
                  </a:lnTo>
                  <a:lnTo>
                    <a:pt x="168" y="30"/>
                  </a:lnTo>
                  <a:lnTo>
                    <a:pt x="162" y="18"/>
                  </a:lnTo>
                  <a:lnTo>
                    <a:pt x="150" y="12"/>
                  </a:lnTo>
                  <a:lnTo>
                    <a:pt x="144" y="0"/>
                  </a:lnTo>
                  <a:lnTo>
                    <a:pt x="144" y="12"/>
                  </a:lnTo>
                  <a:lnTo>
                    <a:pt x="150" y="18"/>
                  </a:lnTo>
                  <a:lnTo>
                    <a:pt x="150" y="36"/>
                  </a:lnTo>
                  <a:lnTo>
                    <a:pt x="144" y="42"/>
                  </a:lnTo>
                  <a:lnTo>
                    <a:pt x="120" y="54"/>
                  </a:lnTo>
                  <a:lnTo>
                    <a:pt x="102" y="54"/>
                  </a:lnTo>
                  <a:lnTo>
                    <a:pt x="96" y="42"/>
                  </a:lnTo>
                  <a:lnTo>
                    <a:pt x="90" y="42"/>
                  </a:lnTo>
                  <a:lnTo>
                    <a:pt x="78" y="54"/>
                  </a:lnTo>
                  <a:lnTo>
                    <a:pt x="66" y="60"/>
                  </a:lnTo>
                  <a:lnTo>
                    <a:pt x="60" y="72"/>
                  </a:lnTo>
                  <a:lnTo>
                    <a:pt x="60" y="84"/>
                  </a:lnTo>
                  <a:lnTo>
                    <a:pt x="66" y="90"/>
                  </a:lnTo>
                  <a:lnTo>
                    <a:pt x="72" y="102"/>
                  </a:lnTo>
                  <a:lnTo>
                    <a:pt x="72" y="120"/>
                  </a:lnTo>
                  <a:lnTo>
                    <a:pt x="66" y="126"/>
                  </a:lnTo>
                  <a:lnTo>
                    <a:pt x="54" y="132"/>
                  </a:lnTo>
                  <a:lnTo>
                    <a:pt x="42" y="144"/>
                  </a:lnTo>
                  <a:lnTo>
                    <a:pt x="42" y="162"/>
                  </a:lnTo>
                  <a:lnTo>
                    <a:pt x="48" y="168"/>
                  </a:lnTo>
                  <a:lnTo>
                    <a:pt x="54" y="180"/>
                  </a:lnTo>
                  <a:lnTo>
                    <a:pt x="36" y="180"/>
                  </a:lnTo>
                  <a:lnTo>
                    <a:pt x="36" y="198"/>
                  </a:lnTo>
                  <a:lnTo>
                    <a:pt x="0" y="216"/>
                  </a:lnTo>
                  <a:lnTo>
                    <a:pt x="24" y="228"/>
                  </a:lnTo>
                  <a:lnTo>
                    <a:pt x="12" y="258"/>
                  </a:lnTo>
                  <a:lnTo>
                    <a:pt x="24" y="270"/>
                  </a:lnTo>
                  <a:lnTo>
                    <a:pt x="24" y="282"/>
                  </a:lnTo>
                  <a:lnTo>
                    <a:pt x="6" y="300"/>
                  </a:lnTo>
                  <a:lnTo>
                    <a:pt x="0" y="300"/>
                  </a:lnTo>
                  <a:lnTo>
                    <a:pt x="12" y="312"/>
                  </a:lnTo>
                  <a:lnTo>
                    <a:pt x="6" y="318"/>
                  </a:lnTo>
                  <a:lnTo>
                    <a:pt x="6" y="324"/>
                  </a:lnTo>
                  <a:lnTo>
                    <a:pt x="18" y="336"/>
                  </a:lnTo>
                  <a:lnTo>
                    <a:pt x="30" y="342"/>
                  </a:lnTo>
                  <a:lnTo>
                    <a:pt x="60" y="342"/>
                  </a:lnTo>
                  <a:lnTo>
                    <a:pt x="72" y="330"/>
                  </a:lnTo>
                  <a:lnTo>
                    <a:pt x="72" y="324"/>
                  </a:lnTo>
                  <a:lnTo>
                    <a:pt x="96" y="330"/>
                  </a:lnTo>
                  <a:lnTo>
                    <a:pt x="102" y="342"/>
                  </a:lnTo>
                  <a:lnTo>
                    <a:pt x="102" y="348"/>
                  </a:lnTo>
                  <a:lnTo>
                    <a:pt x="96" y="366"/>
                  </a:lnTo>
                  <a:lnTo>
                    <a:pt x="90" y="372"/>
                  </a:lnTo>
                  <a:lnTo>
                    <a:pt x="90" y="384"/>
                  </a:lnTo>
                  <a:lnTo>
                    <a:pt x="84" y="396"/>
                  </a:lnTo>
                  <a:lnTo>
                    <a:pt x="72" y="402"/>
                  </a:lnTo>
                  <a:lnTo>
                    <a:pt x="66" y="402"/>
                  </a:lnTo>
                  <a:lnTo>
                    <a:pt x="60" y="408"/>
                  </a:lnTo>
                  <a:lnTo>
                    <a:pt x="54" y="408"/>
                  </a:lnTo>
                  <a:lnTo>
                    <a:pt x="60" y="408"/>
                  </a:lnTo>
                  <a:lnTo>
                    <a:pt x="72" y="414"/>
                  </a:lnTo>
                  <a:lnTo>
                    <a:pt x="78" y="414"/>
                  </a:lnTo>
                  <a:lnTo>
                    <a:pt x="78" y="420"/>
                  </a:lnTo>
                  <a:lnTo>
                    <a:pt x="72" y="426"/>
                  </a:lnTo>
                  <a:lnTo>
                    <a:pt x="66" y="438"/>
                  </a:lnTo>
                  <a:lnTo>
                    <a:pt x="54" y="444"/>
                  </a:lnTo>
                  <a:lnTo>
                    <a:pt x="48" y="456"/>
                  </a:lnTo>
                  <a:lnTo>
                    <a:pt x="42" y="462"/>
                  </a:lnTo>
                  <a:lnTo>
                    <a:pt x="54" y="474"/>
                  </a:lnTo>
                  <a:lnTo>
                    <a:pt x="42" y="486"/>
                  </a:lnTo>
                  <a:lnTo>
                    <a:pt x="48" y="492"/>
                  </a:lnTo>
                  <a:lnTo>
                    <a:pt x="54" y="492"/>
                  </a:lnTo>
                  <a:lnTo>
                    <a:pt x="66" y="486"/>
                  </a:lnTo>
                  <a:lnTo>
                    <a:pt x="78" y="474"/>
                  </a:lnTo>
                  <a:lnTo>
                    <a:pt x="90" y="486"/>
                  </a:lnTo>
                  <a:lnTo>
                    <a:pt x="120" y="486"/>
                  </a:lnTo>
                  <a:lnTo>
                    <a:pt x="120" y="492"/>
                  </a:lnTo>
                  <a:lnTo>
                    <a:pt x="126" y="498"/>
                  </a:lnTo>
                  <a:lnTo>
                    <a:pt x="126" y="516"/>
                  </a:lnTo>
                  <a:lnTo>
                    <a:pt x="132" y="528"/>
                  </a:lnTo>
                  <a:lnTo>
                    <a:pt x="150" y="528"/>
                  </a:lnTo>
                  <a:lnTo>
                    <a:pt x="150" y="522"/>
                  </a:lnTo>
                  <a:lnTo>
                    <a:pt x="156" y="516"/>
                  </a:lnTo>
                  <a:lnTo>
                    <a:pt x="156" y="510"/>
                  </a:lnTo>
                  <a:lnTo>
                    <a:pt x="162" y="504"/>
                  </a:lnTo>
                  <a:lnTo>
                    <a:pt x="180" y="504"/>
                  </a:lnTo>
                  <a:lnTo>
                    <a:pt x="180" y="474"/>
                  </a:lnTo>
                  <a:lnTo>
                    <a:pt x="186" y="462"/>
                  </a:lnTo>
                  <a:lnTo>
                    <a:pt x="186" y="438"/>
                  </a:lnTo>
                  <a:lnTo>
                    <a:pt x="198" y="426"/>
                  </a:lnTo>
                  <a:lnTo>
                    <a:pt x="198" y="408"/>
                  </a:lnTo>
                  <a:lnTo>
                    <a:pt x="210" y="402"/>
                  </a:lnTo>
                  <a:lnTo>
                    <a:pt x="210" y="396"/>
                  </a:lnTo>
                  <a:lnTo>
                    <a:pt x="228" y="378"/>
                  </a:lnTo>
                  <a:lnTo>
                    <a:pt x="246" y="366"/>
                  </a:lnTo>
                  <a:lnTo>
                    <a:pt x="264" y="360"/>
                  </a:lnTo>
                  <a:lnTo>
                    <a:pt x="324" y="330"/>
                  </a:lnTo>
                  <a:lnTo>
                    <a:pt x="342" y="318"/>
                  </a:lnTo>
                  <a:lnTo>
                    <a:pt x="354" y="300"/>
                  </a:lnTo>
                  <a:lnTo>
                    <a:pt x="366" y="288"/>
                  </a:lnTo>
                  <a:lnTo>
                    <a:pt x="372" y="276"/>
                  </a:lnTo>
                  <a:lnTo>
                    <a:pt x="384" y="264"/>
                  </a:lnTo>
                  <a:lnTo>
                    <a:pt x="390" y="252"/>
                  </a:lnTo>
                  <a:lnTo>
                    <a:pt x="402" y="210"/>
                  </a:lnTo>
                  <a:lnTo>
                    <a:pt x="414" y="204"/>
                  </a:lnTo>
                  <a:lnTo>
                    <a:pt x="414" y="174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endParaRPr>
            </a:p>
          </p:txBody>
        </p:sp>
        <p:sp>
          <p:nvSpPr>
            <p:cNvPr id="146" name="East Timor" descr="© INSCALE GmbH, 05.05.2010&#10;http://www.presentationload.com/"/>
            <p:cNvSpPr>
              <a:spLocks noEditPoints="1"/>
            </p:cNvSpPr>
            <p:nvPr/>
          </p:nvSpPr>
          <p:spPr bwMode="gray">
            <a:xfrm>
              <a:off x="7322344" y="4510785"/>
              <a:ext cx="80630" cy="36744"/>
            </a:xfrm>
            <a:custGeom>
              <a:avLst/>
              <a:gdLst>
                <a:gd name="T0" fmla="*/ 2147483647 w 252"/>
                <a:gd name="T1" fmla="*/ 0 h 120"/>
                <a:gd name="T2" fmla="*/ 2147483647 w 252"/>
                <a:gd name="T3" fmla="*/ 2147483647 h 120"/>
                <a:gd name="T4" fmla="*/ 2147483647 w 252"/>
                <a:gd name="T5" fmla="*/ 2147483647 h 120"/>
                <a:gd name="T6" fmla="*/ 2147483647 w 252"/>
                <a:gd name="T7" fmla="*/ 2147483647 h 120"/>
                <a:gd name="T8" fmla="*/ 2147483647 w 252"/>
                <a:gd name="T9" fmla="*/ 2147483647 h 120"/>
                <a:gd name="T10" fmla="*/ 2147483647 w 252"/>
                <a:gd name="T11" fmla="*/ 2147483647 h 120"/>
                <a:gd name="T12" fmla="*/ 2147483647 w 252"/>
                <a:gd name="T13" fmla="*/ 2147483647 h 120"/>
                <a:gd name="T14" fmla="*/ 2147483647 w 252"/>
                <a:gd name="T15" fmla="*/ 2147483647 h 120"/>
                <a:gd name="T16" fmla="*/ 2147483647 w 252"/>
                <a:gd name="T17" fmla="*/ 2147483647 h 120"/>
                <a:gd name="T18" fmla="*/ 2147483647 w 252"/>
                <a:gd name="T19" fmla="*/ 2147483647 h 120"/>
                <a:gd name="T20" fmla="*/ 2147483647 w 252"/>
                <a:gd name="T21" fmla="*/ 2147483647 h 120"/>
                <a:gd name="T22" fmla="*/ 2147483647 w 252"/>
                <a:gd name="T23" fmla="*/ 2147483647 h 120"/>
                <a:gd name="T24" fmla="*/ 2147483647 w 252"/>
                <a:gd name="T25" fmla="*/ 2147483647 h 120"/>
                <a:gd name="T26" fmla="*/ 2147483647 w 252"/>
                <a:gd name="T27" fmla="*/ 2147483647 h 120"/>
                <a:gd name="T28" fmla="*/ 2147483647 w 252"/>
                <a:gd name="T29" fmla="*/ 2147483647 h 120"/>
                <a:gd name="T30" fmla="*/ 2147483647 w 252"/>
                <a:gd name="T31" fmla="*/ 2147483647 h 120"/>
                <a:gd name="T32" fmla="*/ 2147483647 w 252"/>
                <a:gd name="T33" fmla="*/ 2147483647 h 120"/>
                <a:gd name="T34" fmla="*/ 2147483647 w 252"/>
                <a:gd name="T35" fmla="*/ 2147483647 h 120"/>
                <a:gd name="T36" fmla="*/ 2147483647 w 252"/>
                <a:gd name="T37" fmla="*/ 2147483647 h 120"/>
                <a:gd name="T38" fmla="*/ 2147483647 w 252"/>
                <a:gd name="T39" fmla="*/ 2147483647 h 120"/>
                <a:gd name="T40" fmla="*/ 2147483647 w 252"/>
                <a:gd name="T41" fmla="*/ 2147483647 h 120"/>
                <a:gd name="T42" fmla="*/ 2147483647 w 252"/>
                <a:gd name="T43" fmla="*/ 2147483647 h 120"/>
                <a:gd name="T44" fmla="*/ 2147483647 w 252"/>
                <a:gd name="T45" fmla="*/ 2147483647 h 120"/>
                <a:gd name="T46" fmla="*/ 2147483647 w 252"/>
                <a:gd name="T47" fmla="*/ 0 h 120"/>
                <a:gd name="T48" fmla="*/ 0 w 252"/>
                <a:gd name="T49" fmla="*/ 2147483647 h 120"/>
                <a:gd name="T50" fmla="*/ 2147483647 w 252"/>
                <a:gd name="T51" fmla="*/ 2147483647 h 120"/>
                <a:gd name="T52" fmla="*/ 2147483647 w 252"/>
                <a:gd name="T53" fmla="*/ 2147483647 h 120"/>
                <a:gd name="T54" fmla="*/ 2147483647 w 252"/>
                <a:gd name="T55" fmla="*/ 2147483647 h 120"/>
                <a:gd name="T56" fmla="*/ 2147483647 w 252"/>
                <a:gd name="T57" fmla="*/ 2147483647 h 120"/>
                <a:gd name="T58" fmla="*/ 2147483647 w 252"/>
                <a:gd name="T59" fmla="*/ 2147483647 h 120"/>
                <a:gd name="T60" fmla="*/ 2147483647 w 252"/>
                <a:gd name="T61" fmla="*/ 2147483647 h 120"/>
                <a:gd name="T62" fmla="*/ 2147483647 w 252"/>
                <a:gd name="T63" fmla="*/ 2147483647 h 120"/>
                <a:gd name="T64" fmla="*/ 0 w 252"/>
                <a:gd name="T65" fmla="*/ 2147483647 h 120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252"/>
                <a:gd name="T100" fmla="*/ 0 h 120"/>
                <a:gd name="T101" fmla="*/ 252 w 252"/>
                <a:gd name="T102" fmla="*/ 120 h 120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252" h="120">
                  <a:moveTo>
                    <a:pt x="228" y="0"/>
                  </a:moveTo>
                  <a:lnTo>
                    <a:pt x="204" y="24"/>
                  </a:lnTo>
                  <a:lnTo>
                    <a:pt x="114" y="24"/>
                  </a:lnTo>
                  <a:lnTo>
                    <a:pt x="108" y="30"/>
                  </a:lnTo>
                  <a:lnTo>
                    <a:pt x="102" y="42"/>
                  </a:lnTo>
                  <a:lnTo>
                    <a:pt x="96" y="48"/>
                  </a:lnTo>
                  <a:lnTo>
                    <a:pt x="90" y="48"/>
                  </a:lnTo>
                  <a:lnTo>
                    <a:pt x="78" y="54"/>
                  </a:lnTo>
                  <a:lnTo>
                    <a:pt x="90" y="72"/>
                  </a:lnTo>
                  <a:lnTo>
                    <a:pt x="84" y="78"/>
                  </a:lnTo>
                  <a:lnTo>
                    <a:pt x="72" y="102"/>
                  </a:lnTo>
                  <a:lnTo>
                    <a:pt x="72" y="114"/>
                  </a:lnTo>
                  <a:lnTo>
                    <a:pt x="78" y="120"/>
                  </a:lnTo>
                  <a:lnTo>
                    <a:pt x="78" y="114"/>
                  </a:lnTo>
                  <a:lnTo>
                    <a:pt x="84" y="108"/>
                  </a:lnTo>
                  <a:lnTo>
                    <a:pt x="96" y="108"/>
                  </a:lnTo>
                  <a:lnTo>
                    <a:pt x="132" y="84"/>
                  </a:lnTo>
                  <a:lnTo>
                    <a:pt x="138" y="90"/>
                  </a:lnTo>
                  <a:lnTo>
                    <a:pt x="162" y="90"/>
                  </a:lnTo>
                  <a:lnTo>
                    <a:pt x="186" y="78"/>
                  </a:lnTo>
                  <a:lnTo>
                    <a:pt x="198" y="66"/>
                  </a:lnTo>
                  <a:lnTo>
                    <a:pt x="210" y="60"/>
                  </a:lnTo>
                  <a:lnTo>
                    <a:pt x="252" y="18"/>
                  </a:lnTo>
                  <a:lnTo>
                    <a:pt x="228" y="0"/>
                  </a:lnTo>
                  <a:close/>
                  <a:moveTo>
                    <a:pt x="0" y="90"/>
                  </a:moveTo>
                  <a:lnTo>
                    <a:pt x="6" y="102"/>
                  </a:lnTo>
                  <a:lnTo>
                    <a:pt x="18" y="96"/>
                  </a:lnTo>
                  <a:lnTo>
                    <a:pt x="24" y="90"/>
                  </a:lnTo>
                  <a:lnTo>
                    <a:pt x="36" y="90"/>
                  </a:lnTo>
                  <a:lnTo>
                    <a:pt x="36" y="84"/>
                  </a:lnTo>
                  <a:lnTo>
                    <a:pt x="42" y="72"/>
                  </a:lnTo>
                  <a:lnTo>
                    <a:pt x="18" y="72"/>
                  </a:lnTo>
                  <a:lnTo>
                    <a:pt x="0" y="9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endParaRPr>
            </a:p>
          </p:txBody>
        </p:sp>
        <p:sp>
          <p:nvSpPr>
            <p:cNvPr id="147" name="Dominican Republic" descr="© INSCALE GmbH, 05.05.2010&#10;http://www.presentationload.com/"/>
            <p:cNvSpPr>
              <a:spLocks/>
            </p:cNvSpPr>
            <p:nvPr/>
          </p:nvSpPr>
          <p:spPr bwMode="gray">
            <a:xfrm>
              <a:off x="2833943" y="3806530"/>
              <a:ext cx="80630" cy="52666"/>
            </a:xfrm>
            <a:custGeom>
              <a:avLst/>
              <a:gdLst>
                <a:gd name="T0" fmla="*/ 2147483647 w 252"/>
                <a:gd name="T1" fmla="*/ 2147483647 h 168"/>
                <a:gd name="T2" fmla="*/ 2147483647 w 252"/>
                <a:gd name="T3" fmla="*/ 2147483647 h 168"/>
                <a:gd name="T4" fmla="*/ 2147483647 w 252"/>
                <a:gd name="T5" fmla="*/ 2147483647 h 168"/>
                <a:gd name="T6" fmla="*/ 2147483647 w 252"/>
                <a:gd name="T7" fmla="*/ 2147483647 h 168"/>
                <a:gd name="T8" fmla="*/ 2147483647 w 252"/>
                <a:gd name="T9" fmla="*/ 2147483647 h 168"/>
                <a:gd name="T10" fmla="*/ 2147483647 w 252"/>
                <a:gd name="T11" fmla="*/ 2147483647 h 168"/>
                <a:gd name="T12" fmla="*/ 2147483647 w 252"/>
                <a:gd name="T13" fmla="*/ 2147483647 h 168"/>
                <a:gd name="T14" fmla="*/ 2147483647 w 252"/>
                <a:gd name="T15" fmla="*/ 2147483647 h 168"/>
                <a:gd name="T16" fmla="*/ 2147483647 w 252"/>
                <a:gd name="T17" fmla="*/ 2147483647 h 168"/>
                <a:gd name="T18" fmla="*/ 2147483647 w 252"/>
                <a:gd name="T19" fmla="*/ 2147483647 h 168"/>
                <a:gd name="T20" fmla="*/ 2147483647 w 252"/>
                <a:gd name="T21" fmla="*/ 0 h 168"/>
                <a:gd name="T22" fmla="*/ 2147483647 w 252"/>
                <a:gd name="T23" fmla="*/ 0 h 168"/>
                <a:gd name="T24" fmla="*/ 2147483647 w 252"/>
                <a:gd name="T25" fmla="*/ 2147483647 h 168"/>
                <a:gd name="T26" fmla="*/ 2147483647 w 252"/>
                <a:gd name="T27" fmla="*/ 2147483647 h 168"/>
                <a:gd name="T28" fmla="*/ 2147483647 w 252"/>
                <a:gd name="T29" fmla="*/ 2147483647 h 168"/>
                <a:gd name="T30" fmla="*/ 2147483647 w 252"/>
                <a:gd name="T31" fmla="*/ 2147483647 h 168"/>
                <a:gd name="T32" fmla="*/ 2147483647 w 252"/>
                <a:gd name="T33" fmla="*/ 2147483647 h 168"/>
                <a:gd name="T34" fmla="*/ 2147483647 w 252"/>
                <a:gd name="T35" fmla="*/ 2147483647 h 168"/>
                <a:gd name="T36" fmla="*/ 2147483647 w 252"/>
                <a:gd name="T37" fmla="*/ 2147483647 h 168"/>
                <a:gd name="T38" fmla="*/ 2147483647 w 252"/>
                <a:gd name="T39" fmla="*/ 2147483647 h 168"/>
                <a:gd name="T40" fmla="*/ 2147483647 w 252"/>
                <a:gd name="T41" fmla="*/ 2147483647 h 168"/>
                <a:gd name="T42" fmla="*/ 0 w 252"/>
                <a:gd name="T43" fmla="*/ 2147483647 h 168"/>
                <a:gd name="T44" fmla="*/ 0 w 252"/>
                <a:gd name="T45" fmla="*/ 2147483647 h 168"/>
                <a:gd name="T46" fmla="*/ 2147483647 w 252"/>
                <a:gd name="T47" fmla="*/ 2147483647 h 168"/>
                <a:gd name="T48" fmla="*/ 0 w 252"/>
                <a:gd name="T49" fmla="*/ 2147483647 h 168"/>
                <a:gd name="T50" fmla="*/ 2147483647 w 252"/>
                <a:gd name="T51" fmla="*/ 2147483647 h 168"/>
                <a:gd name="T52" fmla="*/ 2147483647 w 252"/>
                <a:gd name="T53" fmla="*/ 2147483647 h 168"/>
                <a:gd name="T54" fmla="*/ 2147483647 w 252"/>
                <a:gd name="T55" fmla="*/ 2147483647 h 168"/>
                <a:gd name="T56" fmla="*/ 2147483647 w 252"/>
                <a:gd name="T57" fmla="*/ 2147483647 h 168"/>
                <a:gd name="T58" fmla="*/ 2147483647 w 252"/>
                <a:gd name="T59" fmla="*/ 2147483647 h 168"/>
                <a:gd name="T60" fmla="*/ 2147483647 w 252"/>
                <a:gd name="T61" fmla="*/ 2147483647 h 168"/>
                <a:gd name="T62" fmla="*/ 2147483647 w 252"/>
                <a:gd name="T63" fmla="*/ 2147483647 h 168"/>
                <a:gd name="T64" fmla="*/ 2147483647 w 252"/>
                <a:gd name="T65" fmla="*/ 2147483647 h 168"/>
                <a:gd name="T66" fmla="*/ 2147483647 w 252"/>
                <a:gd name="T67" fmla="*/ 2147483647 h 168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252"/>
                <a:gd name="T103" fmla="*/ 0 h 168"/>
                <a:gd name="T104" fmla="*/ 252 w 252"/>
                <a:gd name="T105" fmla="*/ 168 h 168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252" h="168">
                  <a:moveTo>
                    <a:pt x="246" y="102"/>
                  </a:moveTo>
                  <a:lnTo>
                    <a:pt x="234" y="96"/>
                  </a:lnTo>
                  <a:lnTo>
                    <a:pt x="216" y="78"/>
                  </a:lnTo>
                  <a:lnTo>
                    <a:pt x="192" y="66"/>
                  </a:lnTo>
                  <a:lnTo>
                    <a:pt x="156" y="54"/>
                  </a:lnTo>
                  <a:lnTo>
                    <a:pt x="132" y="42"/>
                  </a:lnTo>
                  <a:lnTo>
                    <a:pt x="126" y="30"/>
                  </a:lnTo>
                  <a:lnTo>
                    <a:pt x="108" y="12"/>
                  </a:lnTo>
                  <a:lnTo>
                    <a:pt x="96" y="6"/>
                  </a:lnTo>
                  <a:lnTo>
                    <a:pt x="84" y="6"/>
                  </a:lnTo>
                  <a:lnTo>
                    <a:pt x="60" y="0"/>
                  </a:lnTo>
                  <a:lnTo>
                    <a:pt x="30" y="0"/>
                  </a:lnTo>
                  <a:lnTo>
                    <a:pt x="24" y="6"/>
                  </a:lnTo>
                  <a:lnTo>
                    <a:pt x="18" y="6"/>
                  </a:lnTo>
                  <a:lnTo>
                    <a:pt x="30" y="42"/>
                  </a:lnTo>
                  <a:lnTo>
                    <a:pt x="30" y="54"/>
                  </a:lnTo>
                  <a:lnTo>
                    <a:pt x="24" y="60"/>
                  </a:lnTo>
                  <a:lnTo>
                    <a:pt x="18" y="72"/>
                  </a:lnTo>
                  <a:lnTo>
                    <a:pt x="12" y="78"/>
                  </a:lnTo>
                  <a:lnTo>
                    <a:pt x="12" y="90"/>
                  </a:lnTo>
                  <a:lnTo>
                    <a:pt x="6" y="102"/>
                  </a:lnTo>
                  <a:lnTo>
                    <a:pt x="0" y="108"/>
                  </a:lnTo>
                  <a:lnTo>
                    <a:pt x="0" y="114"/>
                  </a:lnTo>
                  <a:lnTo>
                    <a:pt x="12" y="144"/>
                  </a:lnTo>
                  <a:lnTo>
                    <a:pt x="0" y="126"/>
                  </a:lnTo>
                  <a:lnTo>
                    <a:pt x="30" y="168"/>
                  </a:lnTo>
                  <a:lnTo>
                    <a:pt x="78" y="132"/>
                  </a:lnTo>
                  <a:lnTo>
                    <a:pt x="174" y="132"/>
                  </a:lnTo>
                  <a:lnTo>
                    <a:pt x="186" y="138"/>
                  </a:lnTo>
                  <a:lnTo>
                    <a:pt x="240" y="138"/>
                  </a:lnTo>
                  <a:lnTo>
                    <a:pt x="246" y="132"/>
                  </a:lnTo>
                  <a:lnTo>
                    <a:pt x="252" y="120"/>
                  </a:lnTo>
                  <a:lnTo>
                    <a:pt x="252" y="114"/>
                  </a:lnTo>
                  <a:lnTo>
                    <a:pt x="246" y="102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endParaRPr>
            </a:p>
          </p:txBody>
        </p:sp>
        <p:sp>
          <p:nvSpPr>
            <p:cNvPr id="148" name="Djibouti" descr="© INSCALE GmbH, 05.05.2010&#10;http://www.presentationload.com/"/>
            <p:cNvSpPr>
              <a:spLocks/>
            </p:cNvSpPr>
            <p:nvPr/>
          </p:nvSpPr>
          <p:spPr bwMode="gray">
            <a:xfrm>
              <a:off x="5425621" y="3987799"/>
              <a:ext cx="38395" cy="41643"/>
            </a:xfrm>
            <a:custGeom>
              <a:avLst/>
              <a:gdLst>
                <a:gd name="T0" fmla="*/ 2147483647 w 114"/>
                <a:gd name="T1" fmla="*/ 2147483647 h 138"/>
                <a:gd name="T2" fmla="*/ 2147483647 w 114"/>
                <a:gd name="T3" fmla="*/ 2147483647 h 138"/>
                <a:gd name="T4" fmla="*/ 2147483647 w 114"/>
                <a:gd name="T5" fmla="*/ 2147483647 h 138"/>
                <a:gd name="T6" fmla="*/ 0 w 114"/>
                <a:gd name="T7" fmla="*/ 2147483647 h 138"/>
                <a:gd name="T8" fmla="*/ 0 w 114"/>
                <a:gd name="T9" fmla="*/ 2147483647 h 138"/>
                <a:gd name="T10" fmla="*/ 2147483647 w 114"/>
                <a:gd name="T11" fmla="*/ 2147483647 h 138"/>
                <a:gd name="T12" fmla="*/ 2147483647 w 114"/>
                <a:gd name="T13" fmla="*/ 2147483647 h 138"/>
                <a:gd name="T14" fmla="*/ 2147483647 w 114"/>
                <a:gd name="T15" fmla="*/ 2147483647 h 138"/>
                <a:gd name="T16" fmla="*/ 2147483647 w 114"/>
                <a:gd name="T17" fmla="*/ 2147483647 h 138"/>
                <a:gd name="T18" fmla="*/ 2147483647 w 114"/>
                <a:gd name="T19" fmla="*/ 2147483647 h 138"/>
                <a:gd name="T20" fmla="*/ 2147483647 w 114"/>
                <a:gd name="T21" fmla="*/ 2147483647 h 138"/>
                <a:gd name="T22" fmla="*/ 2147483647 w 114"/>
                <a:gd name="T23" fmla="*/ 2147483647 h 138"/>
                <a:gd name="T24" fmla="*/ 2147483647 w 114"/>
                <a:gd name="T25" fmla="*/ 2147483647 h 138"/>
                <a:gd name="T26" fmla="*/ 2147483647 w 114"/>
                <a:gd name="T27" fmla="*/ 2147483647 h 138"/>
                <a:gd name="T28" fmla="*/ 2147483647 w 114"/>
                <a:gd name="T29" fmla="*/ 2147483647 h 138"/>
                <a:gd name="T30" fmla="*/ 2147483647 w 114"/>
                <a:gd name="T31" fmla="*/ 2147483647 h 138"/>
                <a:gd name="T32" fmla="*/ 2147483647 w 114"/>
                <a:gd name="T33" fmla="*/ 2147483647 h 138"/>
                <a:gd name="T34" fmla="*/ 2147483647 w 114"/>
                <a:gd name="T35" fmla="*/ 2147483647 h 138"/>
                <a:gd name="T36" fmla="*/ 2147483647 w 114"/>
                <a:gd name="T37" fmla="*/ 2147483647 h 138"/>
                <a:gd name="T38" fmla="*/ 2147483647 w 114"/>
                <a:gd name="T39" fmla="*/ 2147483647 h 138"/>
                <a:gd name="T40" fmla="*/ 2147483647 w 114"/>
                <a:gd name="T41" fmla="*/ 2147483647 h 138"/>
                <a:gd name="T42" fmla="*/ 2147483647 w 114"/>
                <a:gd name="T43" fmla="*/ 2147483647 h 138"/>
                <a:gd name="T44" fmla="*/ 2147483647 w 114"/>
                <a:gd name="T45" fmla="*/ 2147483647 h 138"/>
                <a:gd name="T46" fmla="*/ 2147483647 w 114"/>
                <a:gd name="T47" fmla="*/ 2147483647 h 138"/>
                <a:gd name="T48" fmla="*/ 2147483647 w 114"/>
                <a:gd name="T49" fmla="*/ 2147483647 h 138"/>
                <a:gd name="T50" fmla="*/ 2147483647 w 114"/>
                <a:gd name="T51" fmla="*/ 2147483647 h 138"/>
                <a:gd name="T52" fmla="*/ 2147483647 w 114"/>
                <a:gd name="T53" fmla="*/ 2147483647 h 138"/>
                <a:gd name="T54" fmla="*/ 2147483647 w 114"/>
                <a:gd name="T55" fmla="*/ 0 h 138"/>
                <a:gd name="T56" fmla="*/ 2147483647 w 114"/>
                <a:gd name="T57" fmla="*/ 2147483647 h 138"/>
                <a:gd name="T58" fmla="*/ 2147483647 w 114"/>
                <a:gd name="T59" fmla="*/ 2147483647 h 138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114"/>
                <a:gd name="T91" fmla="*/ 0 h 138"/>
                <a:gd name="T92" fmla="*/ 114 w 114"/>
                <a:gd name="T93" fmla="*/ 138 h 138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114" h="138">
                  <a:moveTo>
                    <a:pt x="72" y="24"/>
                  </a:moveTo>
                  <a:lnTo>
                    <a:pt x="48" y="12"/>
                  </a:lnTo>
                  <a:lnTo>
                    <a:pt x="18" y="66"/>
                  </a:lnTo>
                  <a:lnTo>
                    <a:pt x="0" y="84"/>
                  </a:lnTo>
                  <a:lnTo>
                    <a:pt x="0" y="96"/>
                  </a:lnTo>
                  <a:lnTo>
                    <a:pt x="6" y="114"/>
                  </a:lnTo>
                  <a:lnTo>
                    <a:pt x="6" y="126"/>
                  </a:lnTo>
                  <a:lnTo>
                    <a:pt x="18" y="138"/>
                  </a:lnTo>
                  <a:lnTo>
                    <a:pt x="42" y="138"/>
                  </a:lnTo>
                  <a:lnTo>
                    <a:pt x="48" y="132"/>
                  </a:lnTo>
                  <a:lnTo>
                    <a:pt x="54" y="132"/>
                  </a:lnTo>
                  <a:lnTo>
                    <a:pt x="60" y="126"/>
                  </a:lnTo>
                  <a:lnTo>
                    <a:pt x="72" y="126"/>
                  </a:lnTo>
                  <a:lnTo>
                    <a:pt x="84" y="132"/>
                  </a:lnTo>
                  <a:lnTo>
                    <a:pt x="90" y="138"/>
                  </a:lnTo>
                  <a:lnTo>
                    <a:pt x="90" y="132"/>
                  </a:lnTo>
                  <a:lnTo>
                    <a:pt x="114" y="108"/>
                  </a:lnTo>
                  <a:lnTo>
                    <a:pt x="114" y="102"/>
                  </a:lnTo>
                  <a:lnTo>
                    <a:pt x="102" y="90"/>
                  </a:lnTo>
                  <a:lnTo>
                    <a:pt x="66" y="90"/>
                  </a:lnTo>
                  <a:lnTo>
                    <a:pt x="78" y="84"/>
                  </a:lnTo>
                  <a:lnTo>
                    <a:pt x="84" y="72"/>
                  </a:lnTo>
                  <a:lnTo>
                    <a:pt x="96" y="66"/>
                  </a:lnTo>
                  <a:lnTo>
                    <a:pt x="102" y="54"/>
                  </a:lnTo>
                  <a:lnTo>
                    <a:pt x="114" y="42"/>
                  </a:lnTo>
                  <a:lnTo>
                    <a:pt x="114" y="24"/>
                  </a:lnTo>
                  <a:lnTo>
                    <a:pt x="108" y="12"/>
                  </a:lnTo>
                  <a:lnTo>
                    <a:pt x="96" y="0"/>
                  </a:lnTo>
                  <a:lnTo>
                    <a:pt x="84" y="6"/>
                  </a:lnTo>
                  <a:lnTo>
                    <a:pt x="72" y="24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endParaRPr>
            </a:p>
          </p:txBody>
        </p:sp>
        <p:sp>
          <p:nvSpPr>
            <p:cNvPr id="149" name="Denmark" descr="© INSCALE GmbH, 05.05.2010&#10;http://www.presentationload.com/"/>
            <p:cNvSpPr>
              <a:spLocks noEditPoints="1"/>
            </p:cNvSpPr>
            <p:nvPr/>
          </p:nvSpPr>
          <p:spPr bwMode="gray">
            <a:xfrm>
              <a:off x="4660276" y="2875691"/>
              <a:ext cx="90869" cy="73487"/>
            </a:xfrm>
            <a:custGeom>
              <a:avLst/>
              <a:gdLst>
                <a:gd name="T0" fmla="*/ 2147483647 w 71"/>
                <a:gd name="T1" fmla="*/ 2147483647 h 60"/>
                <a:gd name="T2" fmla="*/ 2147483647 w 71"/>
                <a:gd name="T3" fmla="*/ 2147483647 h 60"/>
                <a:gd name="T4" fmla="*/ 2147483647 w 71"/>
                <a:gd name="T5" fmla="*/ 2147483647 h 60"/>
                <a:gd name="T6" fmla="*/ 2147483647 w 71"/>
                <a:gd name="T7" fmla="*/ 2147483647 h 60"/>
                <a:gd name="T8" fmla="*/ 2147483647 w 71"/>
                <a:gd name="T9" fmla="*/ 2147483647 h 60"/>
                <a:gd name="T10" fmla="*/ 2147483647 w 71"/>
                <a:gd name="T11" fmla="*/ 2147483647 h 60"/>
                <a:gd name="T12" fmla="*/ 2147483647 w 71"/>
                <a:gd name="T13" fmla="*/ 2147483647 h 60"/>
                <a:gd name="T14" fmla="*/ 2147483647 w 71"/>
                <a:gd name="T15" fmla="*/ 2147483647 h 60"/>
                <a:gd name="T16" fmla="*/ 2147483647 w 71"/>
                <a:gd name="T17" fmla="*/ 2147483647 h 60"/>
                <a:gd name="T18" fmla="*/ 2147483647 w 71"/>
                <a:gd name="T19" fmla="*/ 2147483647 h 60"/>
                <a:gd name="T20" fmla="*/ 2147483647 w 71"/>
                <a:gd name="T21" fmla="*/ 2147483647 h 60"/>
                <a:gd name="T22" fmla="*/ 2147483647 w 71"/>
                <a:gd name="T23" fmla="*/ 2147483647 h 60"/>
                <a:gd name="T24" fmla="*/ 2147483647 w 71"/>
                <a:gd name="T25" fmla="*/ 2147483647 h 60"/>
                <a:gd name="T26" fmla="*/ 2147483647 w 71"/>
                <a:gd name="T27" fmla="*/ 2147483647 h 60"/>
                <a:gd name="T28" fmla="*/ 2147483647 w 71"/>
                <a:gd name="T29" fmla="*/ 2147483647 h 60"/>
                <a:gd name="T30" fmla="*/ 2147483647 w 71"/>
                <a:gd name="T31" fmla="*/ 2147483647 h 60"/>
                <a:gd name="T32" fmla="*/ 2147483647 w 71"/>
                <a:gd name="T33" fmla="*/ 2147483647 h 60"/>
                <a:gd name="T34" fmla="*/ 2147483647 w 71"/>
                <a:gd name="T35" fmla="*/ 2147483647 h 60"/>
                <a:gd name="T36" fmla="*/ 2147483647 w 71"/>
                <a:gd name="T37" fmla="*/ 2147483647 h 60"/>
                <a:gd name="T38" fmla="*/ 2147483647 w 71"/>
                <a:gd name="T39" fmla="*/ 2147483647 h 60"/>
                <a:gd name="T40" fmla="*/ 2147483647 w 71"/>
                <a:gd name="T41" fmla="*/ 2147483647 h 60"/>
                <a:gd name="T42" fmla="*/ 2147483647 w 71"/>
                <a:gd name="T43" fmla="*/ 2147483647 h 60"/>
                <a:gd name="T44" fmla="*/ 2147483647 w 71"/>
                <a:gd name="T45" fmla="*/ 2147483647 h 60"/>
                <a:gd name="T46" fmla="*/ 2147483647 w 71"/>
                <a:gd name="T47" fmla="*/ 2147483647 h 60"/>
                <a:gd name="T48" fmla="*/ 2147483647 w 71"/>
                <a:gd name="T49" fmla="*/ 2147483647 h 60"/>
                <a:gd name="T50" fmla="*/ 2147483647 w 71"/>
                <a:gd name="T51" fmla="*/ 2147483647 h 60"/>
                <a:gd name="T52" fmla="*/ 2147483647 w 71"/>
                <a:gd name="T53" fmla="*/ 2147483647 h 60"/>
                <a:gd name="T54" fmla="*/ 2147483647 w 71"/>
                <a:gd name="T55" fmla="*/ 2147483647 h 60"/>
                <a:gd name="T56" fmla="*/ 2147483647 w 71"/>
                <a:gd name="T57" fmla="*/ 2147483647 h 60"/>
                <a:gd name="T58" fmla="*/ 2147483647 w 71"/>
                <a:gd name="T59" fmla="*/ 2147483647 h 60"/>
                <a:gd name="T60" fmla="*/ 2147483647 w 71"/>
                <a:gd name="T61" fmla="*/ 2147483647 h 60"/>
                <a:gd name="T62" fmla="*/ 2147483647 w 71"/>
                <a:gd name="T63" fmla="*/ 0 h 60"/>
                <a:gd name="T64" fmla="*/ 2147483647 w 71"/>
                <a:gd name="T65" fmla="*/ 2147483647 h 60"/>
                <a:gd name="T66" fmla="*/ 2147483647 w 71"/>
                <a:gd name="T67" fmla="*/ 2147483647 h 60"/>
                <a:gd name="T68" fmla="*/ 2147483647 w 71"/>
                <a:gd name="T69" fmla="*/ 2147483647 h 60"/>
                <a:gd name="T70" fmla="*/ 2147483647 w 71"/>
                <a:gd name="T71" fmla="*/ 2147483647 h 60"/>
                <a:gd name="T72" fmla="*/ 2147483647 w 71"/>
                <a:gd name="T73" fmla="*/ 2147483647 h 60"/>
                <a:gd name="T74" fmla="*/ 2147483647 w 71"/>
                <a:gd name="T75" fmla="*/ 2147483647 h 60"/>
                <a:gd name="T76" fmla="*/ 2147483647 w 71"/>
                <a:gd name="T77" fmla="*/ 2147483647 h 60"/>
                <a:gd name="T78" fmla="*/ 2147483647 w 71"/>
                <a:gd name="T79" fmla="*/ 2147483647 h 60"/>
                <a:gd name="T80" fmla="*/ 2147483647 w 71"/>
                <a:gd name="T81" fmla="*/ 2147483647 h 60"/>
                <a:gd name="T82" fmla="*/ 0 w 71"/>
                <a:gd name="T83" fmla="*/ 2147483647 h 60"/>
                <a:gd name="T84" fmla="*/ 0 w 71"/>
                <a:gd name="T85" fmla="*/ 2147483647 h 60"/>
                <a:gd name="T86" fmla="*/ 2147483647 w 71"/>
                <a:gd name="T87" fmla="*/ 2147483647 h 60"/>
                <a:gd name="T88" fmla="*/ 2147483647 w 71"/>
                <a:gd name="T89" fmla="*/ 2147483647 h 60"/>
                <a:gd name="T90" fmla="*/ 2147483647 w 71"/>
                <a:gd name="T91" fmla="*/ 2147483647 h 60"/>
                <a:gd name="T92" fmla="*/ 2147483647 w 71"/>
                <a:gd name="T93" fmla="*/ 2147483647 h 60"/>
                <a:gd name="T94" fmla="*/ 2147483647 w 71"/>
                <a:gd name="T95" fmla="*/ 2147483647 h 60"/>
                <a:gd name="T96" fmla="*/ 2147483647 w 71"/>
                <a:gd name="T97" fmla="*/ 2147483647 h 60"/>
                <a:gd name="T98" fmla="*/ 2147483647 w 71"/>
                <a:gd name="T99" fmla="*/ 2147483647 h 60"/>
                <a:gd name="T100" fmla="*/ 2147483647 w 71"/>
                <a:gd name="T101" fmla="*/ 2147483647 h 60"/>
                <a:gd name="T102" fmla="*/ 2147483647 w 71"/>
                <a:gd name="T103" fmla="*/ 2147483647 h 60"/>
                <a:gd name="T104" fmla="*/ 2147483647 w 71"/>
                <a:gd name="T105" fmla="*/ 2147483647 h 60"/>
                <a:gd name="T106" fmla="*/ 2147483647 w 71"/>
                <a:gd name="T107" fmla="*/ 2147483647 h 60"/>
                <a:gd name="T108" fmla="*/ 2147483647 w 71"/>
                <a:gd name="T109" fmla="*/ 2147483647 h 60"/>
                <a:gd name="T110" fmla="*/ 2147483647 w 71"/>
                <a:gd name="T111" fmla="*/ 2147483647 h 60"/>
                <a:gd name="T112" fmla="*/ 2147483647 w 71"/>
                <a:gd name="T113" fmla="*/ 2147483647 h 60"/>
                <a:gd name="T114" fmla="*/ 2147483647 w 71"/>
                <a:gd name="T115" fmla="*/ 2147483647 h 60"/>
                <a:gd name="T116" fmla="*/ 2147483647 w 71"/>
                <a:gd name="T117" fmla="*/ 2147483647 h 60"/>
                <a:gd name="T118" fmla="*/ 2147483647 w 71"/>
                <a:gd name="T119" fmla="*/ 2147483647 h 60"/>
                <a:gd name="T120" fmla="*/ 2147483647 w 71"/>
                <a:gd name="T121" fmla="*/ 2147483647 h 60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71"/>
                <a:gd name="T184" fmla="*/ 0 h 60"/>
                <a:gd name="T185" fmla="*/ 71 w 71"/>
                <a:gd name="T186" fmla="*/ 60 h 60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71" h="60">
                  <a:moveTo>
                    <a:pt x="62" y="48"/>
                  </a:moveTo>
                  <a:lnTo>
                    <a:pt x="67" y="46"/>
                  </a:lnTo>
                  <a:lnTo>
                    <a:pt x="69" y="46"/>
                  </a:lnTo>
                  <a:lnTo>
                    <a:pt x="69" y="43"/>
                  </a:lnTo>
                  <a:lnTo>
                    <a:pt x="67" y="43"/>
                  </a:lnTo>
                  <a:lnTo>
                    <a:pt x="62" y="41"/>
                  </a:lnTo>
                  <a:lnTo>
                    <a:pt x="62" y="38"/>
                  </a:lnTo>
                  <a:lnTo>
                    <a:pt x="64" y="38"/>
                  </a:lnTo>
                  <a:lnTo>
                    <a:pt x="64" y="36"/>
                  </a:lnTo>
                  <a:lnTo>
                    <a:pt x="67" y="34"/>
                  </a:lnTo>
                  <a:lnTo>
                    <a:pt x="67" y="29"/>
                  </a:lnTo>
                  <a:lnTo>
                    <a:pt x="64" y="29"/>
                  </a:lnTo>
                  <a:lnTo>
                    <a:pt x="62" y="29"/>
                  </a:lnTo>
                  <a:lnTo>
                    <a:pt x="60" y="31"/>
                  </a:lnTo>
                  <a:lnTo>
                    <a:pt x="60" y="34"/>
                  </a:lnTo>
                  <a:lnTo>
                    <a:pt x="57" y="36"/>
                  </a:lnTo>
                  <a:lnTo>
                    <a:pt x="57" y="34"/>
                  </a:lnTo>
                  <a:lnTo>
                    <a:pt x="55" y="31"/>
                  </a:lnTo>
                  <a:lnTo>
                    <a:pt x="52" y="34"/>
                  </a:lnTo>
                  <a:lnTo>
                    <a:pt x="45" y="38"/>
                  </a:lnTo>
                  <a:lnTo>
                    <a:pt x="48" y="38"/>
                  </a:lnTo>
                  <a:lnTo>
                    <a:pt x="50" y="41"/>
                  </a:lnTo>
                  <a:lnTo>
                    <a:pt x="50" y="43"/>
                  </a:lnTo>
                  <a:lnTo>
                    <a:pt x="50" y="46"/>
                  </a:lnTo>
                  <a:lnTo>
                    <a:pt x="50" y="48"/>
                  </a:lnTo>
                  <a:lnTo>
                    <a:pt x="48" y="48"/>
                  </a:lnTo>
                  <a:lnTo>
                    <a:pt x="50" y="48"/>
                  </a:lnTo>
                  <a:lnTo>
                    <a:pt x="50" y="50"/>
                  </a:lnTo>
                  <a:lnTo>
                    <a:pt x="55" y="50"/>
                  </a:lnTo>
                  <a:lnTo>
                    <a:pt x="55" y="48"/>
                  </a:lnTo>
                  <a:lnTo>
                    <a:pt x="57" y="48"/>
                  </a:lnTo>
                  <a:lnTo>
                    <a:pt x="57" y="50"/>
                  </a:lnTo>
                  <a:lnTo>
                    <a:pt x="60" y="53"/>
                  </a:lnTo>
                  <a:lnTo>
                    <a:pt x="60" y="55"/>
                  </a:lnTo>
                  <a:lnTo>
                    <a:pt x="62" y="55"/>
                  </a:lnTo>
                  <a:lnTo>
                    <a:pt x="62" y="53"/>
                  </a:lnTo>
                  <a:lnTo>
                    <a:pt x="62" y="48"/>
                  </a:lnTo>
                  <a:close/>
                  <a:moveTo>
                    <a:pt x="71" y="53"/>
                  </a:moveTo>
                  <a:lnTo>
                    <a:pt x="62" y="55"/>
                  </a:lnTo>
                  <a:lnTo>
                    <a:pt x="60" y="58"/>
                  </a:lnTo>
                  <a:lnTo>
                    <a:pt x="57" y="58"/>
                  </a:lnTo>
                  <a:lnTo>
                    <a:pt x="57" y="55"/>
                  </a:lnTo>
                  <a:lnTo>
                    <a:pt x="55" y="55"/>
                  </a:lnTo>
                  <a:lnTo>
                    <a:pt x="50" y="53"/>
                  </a:lnTo>
                  <a:lnTo>
                    <a:pt x="45" y="53"/>
                  </a:lnTo>
                  <a:lnTo>
                    <a:pt x="45" y="58"/>
                  </a:lnTo>
                  <a:lnTo>
                    <a:pt x="50" y="58"/>
                  </a:lnTo>
                  <a:lnTo>
                    <a:pt x="52" y="58"/>
                  </a:lnTo>
                  <a:lnTo>
                    <a:pt x="55" y="60"/>
                  </a:lnTo>
                  <a:lnTo>
                    <a:pt x="57" y="60"/>
                  </a:lnTo>
                  <a:lnTo>
                    <a:pt x="60" y="60"/>
                  </a:lnTo>
                  <a:lnTo>
                    <a:pt x="62" y="60"/>
                  </a:lnTo>
                  <a:lnTo>
                    <a:pt x="69" y="58"/>
                  </a:lnTo>
                  <a:lnTo>
                    <a:pt x="71" y="58"/>
                  </a:lnTo>
                  <a:lnTo>
                    <a:pt x="71" y="53"/>
                  </a:lnTo>
                  <a:close/>
                  <a:moveTo>
                    <a:pt x="31" y="12"/>
                  </a:moveTo>
                  <a:lnTo>
                    <a:pt x="36" y="7"/>
                  </a:lnTo>
                  <a:lnTo>
                    <a:pt x="36" y="3"/>
                  </a:lnTo>
                  <a:lnTo>
                    <a:pt x="36" y="0"/>
                  </a:lnTo>
                  <a:lnTo>
                    <a:pt x="26" y="0"/>
                  </a:lnTo>
                  <a:lnTo>
                    <a:pt x="26" y="3"/>
                  </a:lnTo>
                  <a:lnTo>
                    <a:pt x="21" y="7"/>
                  </a:lnTo>
                  <a:lnTo>
                    <a:pt x="21" y="10"/>
                  </a:lnTo>
                  <a:lnTo>
                    <a:pt x="19" y="10"/>
                  </a:lnTo>
                  <a:lnTo>
                    <a:pt x="19" y="19"/>
                  </a:lnTo>
                  <a:lnTo>
                    <a:pt x="14" y="14"/>
                  </a:lnTo>
                  <a:lnTo>
                    <a:pt x="12" y="7"/>
                  </a:lnTo>
                  <a:lnTo>
                    <a:pt x="7" y="10"/>
                  </a:lnTo>
                  <a:lnTo>
                    <a:pt x="5" y="10"/>
                  </a:lnTo>
                  <a:lnTo>
                    <a:pt x="5" y="12"/>
                  </a:lnTo>
                  <a:lnTo>
                    <a:pt x="5" y="14"/>
                  </a:lnTo>
                  <a:lnTo>
                    <a:pt x="7" y="14"/>
                  </a:lnTo>
                  <a:lnTo>
                    <a:pt x="12" y="19"/>
                  </a:lnTo>
                  <a:lnTo>
                    <a:pt x="12" y="22"/>
                  </a:lnTo>
                  <a:lnTo>
                    <a:pt x="5" y="19"/>
                  </a:lnTo>
                  <a:lnTo>
                    <a:pt x="2" y="24"/>
                  </a:lnTo>
                  <a:lnTo>
                    <a:pt x="0" y="24"/>
                  </a:lnTo>
                  <a:lnTo>
                    <a:pt x="0" y="29"/>
                  </a:lnTo>
                  <a:lnTo>
                    <a:pt x="0" y="31"/>
                  </a:lnTo>
                  <a:lnTo>
                    <a:pt x="5" y="34"/>
                  </a:lnTo>
                  <a:lnTo>
                    <a:pt x="7" y="34"/>
                  </a:lnTo>
                  <a:lnTo>
                    <a:pt x="2" y="38"/>
                  </a:lnTo>
                  <a:lnTo>
                    <a:pt x="2" y="41"/>
                  </a:lnTo>
                  <a:lnTo>
                    <a:pt x="5" y="43"/>
                  </a:lnTo>
                  <a:lnTo>
                    <a:pt x="7" y="43"/>
                  </a:lnTo>
                  <a:lnTo>
                    <a:pt x="7" y="48"/>
                  </a:lnTo>
                  <a:lnTo>
                    <a:pt x="5" y="53"/>
                  </a:lnTo>
                  <a:lnTo>
                    <a:pt x="7" y="53"/>
                  </a:lnTo>
                  <a:lnTo>
                    <a:pt x="17" y="53"/>
                  </a:lnTo>
                  <a:lnTo>
                    <a:pt x="17" y="55"/>
                  </a:lnTo>
                  <a:lnTo>
                    <a:pt x="24" y="55"/>
                  </a:lnTo>
                  <a:lnTo>
                    <a:pt x="26" y="58"/>
                  </a:lnTo>
                  <a:lnTo>
                    <a:pt x="26" y="55"/>
                  </a:lnTo>
                  <a:lnTo>
                    <a:pt x="24" y="53"/>
                  </a:lnTo>
                  <a:lnTo>
                    <a:pt x="24" y="48"/>
                  </a:lnTo>
                  <a:lnTo>
                    <a:pt x="26" y="43"/>
                  </a:lnTo>
                  <a:lnTo>
                    <a:pt x="24" y="41"/>
                  </a:lnTo>
                  <a:lnTo>
                    <a:pt x="24" y="38"/>
                  </a:lnTo>
                  <a:lnTo>
                    <a:pt x="21" y="38"/>
                  </a:lnTo>
                  <a:lnTo>
                    <a:pt x="24" y="38"/>
                  </a:lnTo>
                  <a:lnTo>
                    <a:pt x="31" y="34"/>
                  </a:lnTo>
                  <a:lnTo>
                    <a:pt x="33" y="26"/>
                  </a:lnTo>
                  <a:lnTo>
                    <a:pt x="38" y="26"/>
                  </a:lnTo>
                  <a:lnTo>
                    <a:pt x="41" y="19"/>
                  </a:lnTo>
                  <a:lnTo>
                    <a:pt x="31" y="19"/>
                  </a:lnTo>
                  <a:lnTo>
                    <a:pt x="31" y="12"/>
                  </a:lnTo>
                  <a:close/>
                  <a:moveTo>
                    <a:pt x="29" y="38"/>
                  </a:moveTo>
                  <a:lnTo>
                    <a:pt x="31" y="48"/>
                  </a:lnTo>
                  <a:lnTo>
                    <a:pt x="36" y="53"/>
                  </a:lnTo>
                  <a:lnTo>
                    <a:pt x="38" y="46"/>
                  </a:lnTo>
                  <a:lnTo>
                    <a:pt x="33" y="41"/>
                  </a:lnTo>
                  <a:lnTo>
                    <a:pt x="29" y="38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endParaRPr>
            </a:p>
          </p:txBody>
        </p:sp>
        <p:grpSp>
          <p:nvGrpSpPr>
            <p:cNvPr id="150" name="Group 149"/>
            <p:cNvGrpSpPr/>
            <p:nvPr/>
          </p:nvGrpSpPr>
          <p:grpSpPr>
            <a:xfrm>
              <a:off x="4615482" y="2902636"/>
              <a:ext cx="692394" cy="311096"/>
              <a:chOff x="4615482" y="2902636"/>
              <a:chExt cx="692394" cy="311096"/>
            </a:xfrm>
            <a:grpFill/>
          </p:grpSpPr>
          <p:sp>
            <p:nvSpPr>
              <p:cNvPr id="195" name="Ukraine" descr="© INSCALE GmbH, 05.05.2010&#10;http://www.presentationload.com/"/>
              <p:cNvSpPr>
                <a:spLocks/>
              </p:cNvSpPr>
              <p:nvPr/>
            </p:nvSpPr>
            <p:spPr bwMode="gray">
              <a:xfrm>
                <a:off x="4944401" y="3001844"/>
                <a:ext cx="363475" cy="193516"/>
              </a:xfrm>
              <a:custGeom>
                <a:avLst/>
                <a:gdLst>
                  <a:gd name="T0" fmla="*/ 2147483647 w 1116"/>
                  <a:gd name="T1" fmla="*/ 2147483647 h 624"/>
                  <a:gd name="T2" fmla="*/ 2147483647 w 1116"/>
                  <a:gd name="T3" fmla="*/ 2147483647 h 624"/>
                  <a:gd name="T4" fmla="*/ 2147483647 w 1116"/>
                  <a:gd name="T5" fmla="*/ 2147483647 h 624"/>
                  <a:gd name="T6" fmla="*/ 2147483647 w 1116"/>
                  <a:gd name="T7" fmla="*/ 2147483647 h 624"/>
                  <a:gd name="T8" fmla="*/ 2147483647 w 1116"/>
                  <a:gd name="T9" fmla="*/ 2147483647 h 624"/>
                  <a:gd name="T10" fmla="*/ 2147483647 w 1116"/>
                  <a:gd name="T11" fmla="*/ 2147483647 h 624"/>
                  <a:gd name="T12" fmla="*/ 2147483647 w 1116"/>
                  <a:gd name="T13" fmla="*/ 2147483647 h 624"/>
                  <a:gd name="T14" fmla="*/ 2147483647 w 1116"/>
                  <a:gd name="T15" fmla="*/ 2147483647 h 624"/>
                  <a:gd name="T16" fmla="*/ 2147483647 w 1116"/>
                  <a:gd name="T17" fmla="*/ 2147483647 h 624"/>
                  <a:gd name="T18" fmla="*/ 2147483647 w 1116"/>
                  <a:gd name="T19" fmla="*/ 2147483647 h 624"/>
                  <a:gd name="T20" fmla="*/ 2147483647 w 1116"/>
                  <a:gd name="T21" fmla="*/ 2147483647 h 624"/>
                  <a:gd name="T22" fmla="*/ 2147483647 w 1116"/>
                  <a:gd name="T23" fmla="*/ 2147483647 h 624"/>
                  <a:gd name="T24" fmla="*/ 2147483647 w 1116"/>
                  <a:gd name="T25" fmla="*/ 2147483647 h 624"/>
                  <a:gd name="T26" fmla="*/ 2147483647 w 1116"/>
                  <a:gd name="T27" fmla="*/ 2147483647 h 624"/>
                  <a:gd name="T28" fmla="*/ 2147483647 w 1116"/>
                  <a:gd name="T29" fmla="*/ 2147483647 h 624"/>
                  <a:gd name="T30" fmla="*/ 2147483647 w 1116"/>
                  <a:gd name="T31" fmla="*/ 2147483647 h 624"/>
                  <a:gd name="T32" fmla="*/ 2147483647 w 1116"/>
                  <a:gd name="T33" fmla="*/ 2147483647 h 624"/>
                  <a:gd name="T34" fmla="*/ 2147483647 w 1116"/>
                  <a:gd name="T35" fmla="*/ 2147483647 h 624"/>
                  <a:gd name="T36" fmla="*/ 2147483647 w 1116"/>
                  <a:gd name="T37" fmla="*/ 2147483647 h 624"/>
                  <a:gd name="T38" fmla="*/ 2147483647 w 1116"/>
                  <a:gd name="T39" fmla="*/ 2147483647 h 624"/>
                  <a:gd name="T40" fmla="*/ 2147483647 w 1116"/>
                  <a:gd name="T41" fmla="*/ 2147483647 h 624"/>
                  <a:gd name="T42" fmla="*/ 2147483647 w 1116"/>
                  <a:gd name="T43" fmla="*/ 2147483647 h 624"/>
                  <a:gd name="T44" fmla="*/ 2147483647 w 1116"/>
                  <a:gd name="T45" fmla="*/ 2147483647 h 624"/>
                  <a:gd name="T46" fmla="*/ 2147483647 w 1116"/>
                  <a:gd name="T47" fmla="*/ 2147483647 h 624"/>
                  <a:gd name="T48" fmla="*/ 2147483647 w 1116"/>
                  <a:gd name="T49" fmla="*/ 2147483647 h 624"/>
                  <a:gd name="T50" fmla="*/ 2147483647 w 1116"/>
                  <a:gd name="T51" fmla="*/ 2147483647 h 624"/>
                  <a:gd name="T52" fmla="*/ 2147483647 w 1116"/>
                  <a:gd name="T53" fmla="*/ 2147483647 h 624"/>
                  <a:gd name="T54" fmla="*/ 2147483647 w 1116"/>
                  <a:gd name="T55" fmla="*/ 2147483647 h 624"/>
                  <a:gd name="T56" fmla="*/ 2147483647 w 1116"/>
                  <a:gd name="T57" fmla="*/ 2147483647 h 624"/>
                  <a:gd name="T58" fmla="*/ 2147483647 w 1116"/>
                  <a:gd name="T59" fmla="*/ 2147483647 h 624"/>
                  <a:gd name="T60" fmla="*/ 2147483647 w 1116"/>
                  <a:gd name="T61" fmla="*/ 2147483647 h 624"/>
                  <a:gd name="T62" fmla="*/ 2147483647 w 1116"/>
                  <a:gd name="T63" fmla="*/ 2147483647 h 624"/>
                  <a:gd name="T64" fmla="*/ 2147483647 w 1116"/>
                  <a:gd name="T65" fmla="*/ 2147483647 h 624"/>
                  <a:gd name="T66" fmla="*/ 2147483647 w 1116"/>
                  <a:gd name="T67" fmla="*/ 2147483647 h 624"/>
                  <a:gd name="T68" fmla="*/ 2147483647 w 1116"/>
                  <a:gd name="T69" fmla="*/ 2147483647 h 624"/>
                  <a:gd name="T70" fmla="*/ 2147483647 w 1116"/>
                  <a:gd name="T71" fmla="*/ 2147483647 h 624"/>
                  <a:gd name="T72" fmla="*/ 2147483647 w 1116"/>
                  <a:gd name="T73" fmla="*/ 2147483647 h 624"/>
                  <a:gd name="T74" fmla="*/ 2147483647 w 1116"/>
                  <a:gd name="T75" fmla="*/ 2147483647 h 624"/>
                  <a:gd name="T76" fmla="*/ 2147483647 w 1116"/>
                  <a:gd name="T77" fmla="*/ 2147483647 h 624"/>
                  <a:gd name="T78" fmla="*/ 2147483647 w 1116"/>
                  <a:gd name="T79" fmla="*/ 2147483647 h 624"/>
                  <a:gd name="T80" fmla="*/ 2147483647 w 1116"/>
                  <a:gd name="T81" fmla="*/ 2147483647 h 624"/>
                  <a:gd name="T82" fmla="*/ 2147483647 w 1116"/>
                  <a:gd name="T83" fmla="*/ 2147483647 h 624"/>
                  <a:gd name="T84" fmla="*/ 2147483647 w 1116"/>
                  <a:gd name="T85" fmla="*/ 2147483647 h 624"/>
                  <a:gd name="T86" fmla="*/ 2147483647 w 1116"/>
                  <a:gd name="T87" fmla="*/ 2147483647 h 624"/>
                  <a:gd name="T88" fmla="*/ 2147483647 w 1116"/>
                  <a:gd name="T89" fmla="*/ 0 h 624"/>
                  <a:gd name="T90" fmla="*/ 2147483647 w 1116"/>
                  <a:gd name="T91" fmla="*/ 2147483647 h 624"/>
                  <a:gd name="T92" fmla="*/ 2147483647 w 1116"/>
                  <a:gd name="T93" fmla="*/ 2147483647 h 624"/>
                  <a:gd name="T94" fmla="*/ 2147483647 w 1116"/>
                  <a:gd name="T95" fmla="*/ 2147483647 h 624"/>
                  <a:gd name="T96" fmla="*/ 2147483647 w 1116"/>
                  <a:gd name="T97" fmla="*/ 2147483647 h 624"/>
                  <a:gd name="T98" fmla="*/ 2147483647 w 1116"/>
                  <a:gd name="T99" fmla="*/ 2147483647 h 624"/>
                  <a:gd name="T100" fmla="*/ 2147483647 w 1116"/>
                  <a:gd name="T101" fmla="*/ 2147483647 h 624"/>
                  <a:gd name="T102" fmla="*/ 2147483647 w 1116"/>
                  <a:gd name="T103" fmla="*/ 2147483647 h 624"/>
                  <a:gd name="T104" fmla="*/ 2147483647 w 1116"/>
                  <a:gd name="T105" fmla="*/ 2147483647 h 624"/>
                  <a:gd name="T106" fmla="*/ 2147483647 w 1116"/>
                  <a:gd name="T107" fmla="*/ 2147483647 h 624"/>
                  <a:gd name="T108" fmla="*/ 2147483647 w 1116"/>
                  <a:gd name="T109" fmla="*/ 2147483647 h 624"/>
                  <a:gd name="T110" fmla="*/ 2147483647 w 1116"/>
                  <a:gd name="T111" fmla="*/ 2147483647 h 624"/>
                  <a:gd name="T112" fmla="*/ 2147483647 w 1116"/>
                  <a:gd name="T113" fmla="*/ 2147483647 h 624"/>
                  <a:gd name="T114" fmla="*/ 2147483647 w 1116"/>
                  <a:gd name="T115" fmla="*/ 2147483647 h 624"/>
                  <a:gd name="T116" fmla="*/ 2147483647 w 1116"/>
                  <a:gd name="T117" fmla="*/ 2147483647 h 624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w 1116"/>
                  <a:gd name="T178" fmla="*/ 0 h 624"/>
                  <a:gd name="T179" fmla="*/ 1116 w 1116"/>
                  <a:gd name="T180" fmla="*/ 624 h 624"/>
                </a:gdLst>
                <a:ahLst/>
                <a:cxnLst>
                  <a:cxn ang="T118">
                    <a:pos x="T0" y="T1"/>
                  </a:cxn>
                  <a:cxn ang="T119">
                    <a:pos x="T2" y="T3"/>
                  </a:cxn>
                  <a:cxn ang="T120">
                    <a:pos x="T4" y="T5"/>
                  </a:cxn>
                  <a:cxn ang="T121">
                    <a:pos x="T6" y="T7"/>
                  </a:cxn>
                  <a:cxn ang="T122">
                    <a:pos x="T8" y="T9"/>
                  </a:cxn>
                  <a:cxn ang="T123">
                    <a:pos x="T10" y="T11"/>
                  </a:cxn>
                  <a:cxn ang="T124">
                    <a:pos x="T12" y="T13"/>
                  </a:cxn>
                  <a:cxn ang="T125">
                    <a:pos x="T14" y="T15"/>
                  </a:cxn>
                  <a:cxn ang="T126">
                    <a:pos x="T16" y="T17"/>
                  </a:cxn>
                  <a:cxn ang="T127">
                    <a:pos x="T18" y="T19"/>
                  </a:cxn>
                  <a:cxn ang="T128">
                    <a:pos x="T20" y="T21"/>
                  </a:cxn>
                  <a:cxn ang="T129">
                    <a:pos x="T22" y="T23"/>
                  </a:cxn>
                  <a:cxn ang="T130">
                    <a:pos x="T24" y="T25"/>
                  </a:cxn>
                  <a:cxn ang="T131">
                    <a:pos x="T26" y="T27"/>
                  </a:cxn>
                  <a:cxn ang="T132">
                    <a:pos x="T28" y="T29"/>
                  </a:cxn>
                  <a:cxn ang="T133">
                    <a:pos x="T30" y="T31"/>
                  </a:cxn>
                  <a:cxn ang="T134">
                    <a:pos x="T32" y="T33"/>
                  </a:cxn>
                  <a:cxn ang="T135">
                    <a:pos x="T34" y="T35"/>
                  </a:cxn>
                  <a:cxn ang="T136">
                    <a:pos x="T36" y="T37"/>
                  </a:cxn>
                  <a:cxn ang="T137">
                    <a:pos x="T38" y="T39"/>
                  </a:cxn>
                  <a:cxn ang="T138">
                    <a:pos x="T40" y="T41"/>
                  </a:cxn>
                  <a:cxn ang="T139">
                    <a:pos x="T42" y="T43"/>
                  </a:cxn>
                  <a:cxn ang="T140">
                    <a:pos x="T44" y="T45"/>
                  </a:cxn>
                  <a:cxn ang="T141">
                    <a:pos x="T46" y="T47"/>
                  </a:cxn>
                  <a:cxn ang="T142">
                    <a:pos x="T48" y="T49"/>
                  </a:cxn>
                  <a:cxn ang="T143">
                    <a:pos x="T50" y="T51"/>
                  </a:cxn>
                  <a:cxn ang="T144">
                    <a:pos x="T52" y="T53"/>
                  </a:cxn>
                  <a:cxn ang="T145">
                    <a:pos x="T54" y="T55"/>
                  </a:cxn>
                  <a:cxn ang="T146">
                    <a:pos x="T56" y="T57"/>
                  </a:cxn>
                  <a:cxn ang="T147">
                    <a:pos x="T58" y="T59"/>
                  </a:cxn>
                  <a:cxn ang="T148">
                    <a:pos x="T60" y="T61"/>
                  </a:cxn>
                  <a:cxn ang="T149">
                    <a:pos x="T62" y="T63"/>
                  </a:cxn>
                  <a:cxn ang="T150">
                    <a:pos x="T64" y="T65"/>
                  </a:cxn>
                  <a:cxn ang="T151">
                    <a:pos x="T66" y="T67"/>
                  </a:cxn>
                  <a:cxn ang="T152">
                    <a:pos x="T68" y="T69"/>
                  </a:cxn>
                  <a:cxn ang="T153">
                    <a:pos x="T70" y="T71"/>
                  </a:cxn>
                  <a:cxn ang="T154">
                    <a:pos x="T72" y="T73"/>
                  </a:cxn>
                  <a:cxn ang="T155">
                    <a:pos x="T74" y="T75"/>
                  </a:cxn>
                  <a:cxn ang="T156">
                    <a:pos x="T76" y="T77"/>
                  </a:cxn>
                  <a:cxn ang="T157">
                    <a:pos x="T78" y="T79"/>
                  </a:cxn>
                  <a:cxn ang="T158">
                    <a:pos x="T80" y="T81"/>
                  </a:cxn>
                  <a:cxn ang="T159">
                    <a:pos x="T82" y="T83"/>
                  </a:cxn>
                  <a:cxn ang="T160">
                    <a:pos x="T84" y="T85"/>
                  </a:cxn>
                  <a:cxn ang="T161">
                    <a:pos x="T86" y="T87"/>
                  </a:cxn>
                  <a:cxn ang="T162">
                    <a:pos x="T88" y="T89"/>
                  </a:cxn>
                  <a:cxn ang="T163">
                    <a:pos x="T90" y="T91"/>
                  </a:cxn>
                  <a:cxn ang="T164">
                    <a:pos x="T92" y="T93"/>
                  </a:cxn>
                  <a:cxn ang="T165">
                    <a:pos x="T94" y="T95"/>
                  </a:cxn>
                  <a:cxn ang="T166">
                    <a:pos x="T96" y="T97"/>
                  </a:cxn>
                  <a:cxn ang="T167">
                    <a:pos x="T98" y="T99"/>
                  </a:cxn>
                  <a:cxn ang="T168">
                    <a:pos x="T100" y="T101"/>
                  </a:cxn>
                  <a:cxn ang="T169">
                    <a:pos x="T102" y="T103"/>
                  </a:cxn>
                  <a:cxn ang="T170">
                    <a:pos x="T104" y="T105"/>
                  </a:cxn>
                  <a:cxn ang="T171">
                    <a:pos x="T106" y="T107"/>
                  </a:cxn>
                  <a:cxn ang="T172">
                    <a:pos x="T108" y="T109"/>
                  </a:cxn>
                  <a:cxn ang="T173">
                    <a:pos x="T110" y="T111"/>
                  </a:cxn>
                  <a:cxn ang="T174">
                    <a:pos x="T112" y="T113"/>
                  </a:cxn>
                  <a:cxn ang="T175">
                    <a:pos x="T114" y="T115"/>
                  </a:cxn>
                  <a:cxn ang="T176">
                    <a:pos x="T116" y="T117"/>
                  </a:cxn>
                </a:cxnLst>
                <a:rect l="T177" t="T178" r="T179" b="T180"/>
                <a:pathLst>
                  <a:path w="1116" h="624">
                    <a:moveTo>
                      <a:pt x="24" y="324"/>
                    </a:moveTo>
                    <a:lnTo>
                      <a:pt x="30" y="324"/>
                    </a:lnTo>
                    <a:lnTo>
                      <a:pt x="36" y="330"/>
                    </a:lnTo>
                    <a:lnTo>
                      <a:pt x="48" y="330"/>
                    </a:lnTo>
                    <a:lnTo>
                      <a:pt x="54" y="336"/>
                    </a:lnTo>
                    <a:lnTo>
                      <a:pt x="78" y="336"/>
                    </a:lnTo>
                    <a:lnTo>
                      <a:pt x="84" y="342"/>
                    </a:lnTo>
                    <a:lnTo>
                      <a:pt x="108" y="342"/>
                    </a:lnTo>
                    <a:lnTo>
                      <a:pt x="114" y="348"/>
                    </a:lnTo>
                    <a:lnTo>
                      <a:pt x="126" y="342"/>
                    </a:lnTo>
                    <a:lnTo>
                      <a:pt x="132" y="342"/>
                    </a:lnTo>
                    <a:lnTo>
                      <a:pt x="144" y="336"/>
                    </a:lnTo>
                    <a:lnTo>
                      <a:pt x="150" y="336"/>
                    </a:lnTo>
                    <a:lnTo>
                      <a:pt x="174" y="360"/>
                    </a:lnTo>
                    <a:lnTo>
                      <a:pt x="186" y="360"/>
                    </a:lnTo>
                    <a:lnTo>
                      <a:pt x="198" y="348"/>
                    </a:lnTo>
                    <a:lnTo>
                      <a:pt x="198" y="342"/>
                    </a:lnTo>
                    <a:lnTo>
                      <a:pt x="222" y="348"/>
                    </a:lnTo>
                    <a:lnTo>
                      <a:pt x="228" y="336"/>
                    </a:lnTo>
                    <a:lnTo>
                      <a:pt x="234" y="342"/>
                    </a:lnTo>
                    <a:lnTo>
                      <a:pt x="252" y="342"/>
                    </a:lnTo>
                    <a:lnTo>
                      <a:pt x="258" y="336"/>
                    </a:lnTo>
                    <a:lnTo>
                      <a:pt x="258" y="330"/>
                    </a:lnTo>
                    <a:lnTo>
                      <a:pt x="270" y="318"/>
                    </a:lnTo>
                    <a:lnTo>
                      <a:pt x="282" y="318"/>
                    </a:lnTo>
                    <a:lnTo>
                      <a:pt x="288" y="306"/>
                    </a:lnTo>
                    <a:lnTo>
                      <a:pt x="294" y="306"/>
                    </a:lnTo>
                    <a:lnTo>
                      <a:pt x="306" y="312"/>
                    </a:lnTo>
                    <a:lnTo>
                      <a:pt x="318" y="312"/>
                    </a:lnTo>
                    <a:lnTo>
                      <a:pt x="318" y="306"/>
                    </a:lnTo>
                    <a:lnTo>
                      <a:pt x="324" y="306"/>
                    </a:lnTo>
                    <a:lnTo>
                      <a:pt x="336" y="300"/>
                    </a:lnTo>
                    <a:lnTo>
                      <a:pt x="342" y="300"/>
                    </a:lnTo>
                    <a:lnTo>
                      <a:pt x="354" y="312"/>
                    </a:lnTo>
                    <a:lnTo>
                      <a:pt x="360" y="312"/>
                    </a:lnTo>
                    <a:lnTo>
                      <a:pt x="360" y="318"/>
                    </a:lnTo>
                    <a:lnTo>
                      <a:pt x="402" y="318"/>
                    </a:lnTo>
                    <a:lnTo>
                      <a:pt x="408" y="324"/>
                    </a:lnTo>
                    <a:lnTo>
                      <a:pt x="408" y="336"/>
                    </a:lnTo>
                    <a:lnTo>
                      <a:pt x="426" y="336"/>
                    </a:lnTo>
                    <a:lnTo>
                      <a:pt x="438" y="342"/>
                    </a:lnTo>
                    <a:lnTo>
                      <a:pt x="444" y="348"/>
                    </a:lnTo>
                    <a:lnTo>
                      <a:pt x="450" y="360"/>
                    </a:lnTo>
                    <a:lnTo>
                      <a:pt x="444" y="366"/>
                    </a:lnTo>
                    <a:lnTo>
                      <a:pt x="444" y="390"/>
                    </a:lnTo>
                    <a:lnTo>
                      <a:pt x="456" y="384"/>
                    </a:lnTo>
                    <a:lnTo>
                      <a:pt x="462" y="384"/>
                    </a:lnTo>
                    <a:lnTo>
                      <a:pt x="468" y="390"/>
                    </a:lnTo>
                    <a:lnTo>
                      <a:pt x="462" y="396"/>
                    </a:lnTo>
                    <a:lnTo>
                      <a:pt x="462" y="414"/>
                    </a:lnTo>
                    <a:lnTo>
                      <a:pt x="474" y="414"/>
                    </a:lnTo>
                    <a:lnTo>
                      <a:pt x="480" y="420"/>
                    </a:lnTo>
                    <a:lnTo>
                      <a:pt x="492" y="420"/>
                    </a:lnTo>
                    <a:lnTo>
                      <a:pt x="498" y="426"/>
                    </a:lnTo>
                    <a:lnTo>
                      <a:pt x="498" y="456"/>
                    </a:lnTo>
                    <a:lnTo>
                      <a:pt x="492" y="456"/>
                    </a:lnTo>
                    <a:lnTo>
                      <a:pt x="480" y="462"/>
                    </a:lnTo>
                    <a:lnTo>
                      <a:pt x="462" y="462"/>
                    </a:lnTo>
                    <a:lnTo>
                      <a:pt x="456" y="456"/>
                    </a:lnTo>
                    <a:lnTo>
                      <a:pt x="438" y="456"/>
                    </a:lnTo>
                    <a:lnTo>
                      <a:pt x="432" y="462"/>
                    </a:lnTo>
                    <a:lnTo>
                      <a:pt x="432" y="468"/>
                    </a:lnTo>
                    <a:lnTo>
                      <a:pt x="438" y="468"/>
                    </a:lnTo>
                    <a:lnTo>
                      <a:pt x="450" y="474"/>
                    </a:lnTo>
                    <a:lnTo>
                      <a:pt x="456" y="480"/>
                    </a:lnTo>
                    <a:lnTo>
                      <a:pt x="438" y="492"/>
                    </a:lnTo>
                    <a:lnTo>
                      <a:pt x="432" y="498"/>
                    </a:lnTo>
                    <a:lnTo>
                      <a:pt x="420" y="504"/>
                    </a:lnTo>
                    <a:lnTo>
                      <a:pt x="414" y="504"/>
                    </a:lnTo>
                    <a:lnTo>
                      <a:pt x="414" y="516"/>
                    </a:lnTo>
                    <a:lnTo>
                      <a:pt x="420" y="522"/>
                    </a:lnTo>
                    <a:lnTo>
                      <a:pt x="420" y="534"/>
                    </a:lnTo>
                    <a:lnTo>
                      <a:pt x="396" y="540"/>
                    </a:lnTo>
                    <a:lnTo>
                      <a:pt x="390" y="528"/>
                    </a:lnTo>
                    <a:lnTo>
                      <a:pt x="390" y="516"/>
                    </a:lnTo>
                    <a:lnTo>
                      <a:pt x="390" y="528"/>
                    </a:lnTo>
                    <a:lnTo>
                      <a:pt x="396" y="540"/>
                    </a:lnTo>
                    <a:lnTo>
                      <a:pt x="396" y="546"/>
                    </a:lnTo>
                    <a:lnTo>
                      <a:pt x="408" y="552"/>
                    </a:lnTo>
                    <a:lnTo>
                      <a:pt x="438" y="552"/>
                    </a:lnTo>
                    <a:lnTo>
                      <a:pt x="444" y="546"/>
                    </a:lnTo>
                    <a:lnTo>
                      <a:pt x="450" y="546"/>
                    </a:lnTo>
                    <a:lnTo>
                      <a:pt x="456" y="540"/>
                    </a:lnTo>
                    <a:lnTo>
                      <a:pt x="474" y="540"/>
                    </a:lnTo>
                    <a:lnTo>
                      <a:pt x="480" y="534"/>
                    </a:lnTo>
                    <a:lnTo>
                      <a:pt x="486" y="534"/>
                    </a:lnTo>
                    <a:lnTo>
                      <a:pt x="480" y="528"/>
                    </a:lnTo>
                    <a:lnTo>
                      <a:pt x="486" y="528"/>
                    </a:lnTo>
                    <a:lnTo>
                      <a:pt x="492" y="522"/>
                    </a:lnTo>
                    <a:lnTo>
                      <a:pt x="510" y="516"/>
                    </a:lnTo>
                    <a:lnTo>
                      <a:pt x="522" y="510"/>
                    </a:lnTo>
                    <a:lnTo>
                      <a:pt x="528" y="504"/>
                    </a:lnTo>
                    <a:lnTo>
                      <a:pt x="534" y="492"/>
                    </a:lnTo>
                    <a:lnTo>
                      <a:pt x="540" y="486"/>
                    </a:lnTo>
                    <a:lnTo>
                      <a:pt x="546" y="474"/>
                    </a:lnTo>
                    <a:lnTo>
                      <a:pt x="552" y="468"/>
                    </a:lnTo>
                    <a:lnTo>
                      <a:pt x="552" y="462"/>
                    </a:lnTo>
                    <a:lnTo>
                      <a:pt x="582" y="450"/>
                    </a:lnTo>
                    <a:lnTo>
                      <a:pt x="600" y="438"/>
                    </a:lnTo>
                    <a:lnTo>
                      <a:pt x="612" y="444"/>
                    </a:lnTo>
                    <a:lnTo>
                      <a:pt x="624" y="444"/>
                    </a:lnTo>
                    <a:lnTo>
                      <a:pt x="636" y="450"/>
                    </a:lnTo>
                    <a:lnTo>
                      <a:pt x="654" y="450"/>
                    </a:lnTo>
                    <a:lnTo>
                      <a:pt x="666" y="438"/>
                    </a:lnTo>
                    <a:lnTo>
                      <a:pt x="648" y="462"/>
                    </a:lnTo>
                    <a:lnTo>
                      <a:pt x="624" y="462"/>
                    </a:lnTo>
                    <a:lnTo>
                      <a:pt x="630" y="468"/>
                    </a:lnTo>
                    <a:lnTo>
                      <a:pt x="642" y="474"/>
                    </a:lnTo>
                    <a:lnTo>
                      <a:pt x="654" y="486"/>
                    </a:lnTo>
                    <a:lnTo>
                      <a:pt x="726" y="486"/>
                    </a:lnTo>
                    <a:lnTo>
                      <a:pt x="738" y="504"/>
                    </a:lnTo>
                    <a:lnTo>
                      <a:pt x="726" y="510"/>
                    </a:lnTo>
                    <a:lnTo>
                      <a:pt x="720" y="516"/>
                    </a:lnTo>
                    <a:lnTo>
                      <a:pt x="684" y="534"/>
                    </a:lnTo>
                    <a:lnTo>
                      <a:pt x="678" y="540"/>
                    </a:lnTo>
                    <a:lnTo>
                      <a:pt x="678" y="546"/>
                    </a:lnTo>
                    <a:lnTo>
                      <a:pt x="684" y="546"/>
                    </a:lnTo>
                    <a:lnTo>
                      <a:pt x="690" y="552"/>
                    </a:lnTo>
                    <a:lnTo>
                      <a:pt x="720" y="552"/>
                    </a:lnTo>
                    <a:lnTo>
                      <a:pt x="732" y="558"/>
                    </a:lnTo>
                    <a:lnTo>
                      <a:pt x="744" y="570"/>
                    </a:lnTo>
                    <a:lnTo>
                      <a:pt x="744" y="594"/>
                    </a:lnTo>
                    <a:lnTo>
                      <a:pt x="738" y="606"/>
                    </a:lnTo>
                    <a:lnTo>
                      <a:pt x="738" y="618"/>
                    </a:lnTo>
                    <a:lnTo>
                      <a:pt x="756" y="618"/>
                    </a:lnTo>
                    <a:lnTo>
                      <a:pt x="768" y="624"/>
                    </a:lnTo>
                    <a:lnTo>
                      <a:pt x="780" y="624"/>
                    </a:lnTo>
                    <a:lnTo>
                      <a:pt x="780" y="618"/>
                    </a:lnTo>
                    <a:lnTo>
                      <a:pt x="792" y="606"/>
                    </a:lnTo>
                    <a:lnTo>
                      <a:pt x="804" y="600"/>
                    </a:lnTo>
                    <a:lnTo>
                      <a:pt x="810" y="594"/>
                    </a:lnTo>
                    <a:lnTo>
                      <a:pt x="840" y="594"/>
                    </a:lnTo>
                    <a:lnTo>
                      <a:pt x="858" y="576"/>
                    </a:lnTo>
                    <a:lnTo>
                      <a:pt x="858" y="570"/>
                    </a:lnTo>
                    <a:lnTo>
                      <a:pt x="864" y="564"/>
                    </a:lnTo>
                    <a:lnTo>
                      <a:pt x="870" y="564"/>
                    </a:lnTo>
                    <a:lnTo>
                      <a:pt x="882" y="576"/>
                    </a:lnTo>
                    <a:lnTo>
                      <a:pt x="918" y="570"/>
                    </a:lnTo>
                    <a:lnTo>
                      <a:pt x="918" y="552"/>
                    </a:lnTo>
                    <a:lnTo>
                      <a:pt x="930" y="540"/>
                    </a:lnTo>
                    <a:lnTo>
                      <a:pt x="900" y="540"/>
                    </a:lnTo>
                    <a:lnTo>
                      <a:pt x="894" y="546"/>
                    </a:lnTo>
                    <a:lnTo>
                      <a:pt x="882" y="552"/>
                    </a:lnTo>
                    <a:lnTo>
                      <a:pt x="852" y="552"/>
                    </a:lnTo>
                    <a:lnTo>
                      <a:pt x="846" y="546"/>
                    </a:lnTo>
                    <a:lnTo>
                      <a:pt x="834" y="540"/>
                    </a:lnTo>
                    <a:lnTo>
                      <a:pt x="828" y="534"/>
                    </a:lnTo>
                    <a:lnTo>
                      <a:pt x="828" y="522"/>
                    </a:lnTo>
                    <a:lnTo>
                      <a:pt x="822" y="516"/>
                    </a:lnTo>
                    <a:lnTo>
                      <a:pt x="810" y="516"/>
                    </a:lnTo>
                    <a:lnTo>
                      <a:pt x="786" y="498"/>
                    </a:lnTo>
                    <a:lnTo>
                      <a:pt x="750" y="492"/>
                    </a:lnTo>
                    <a:lnTo>
                      <a:pt x="744" y="480"/>
                    </a:lnTo>
                    <a:lnTo>
                      <a:pt x="810" y="480"/>
                    </a:lnTo>
                    <a:lnTo>
                      <a:pt x="822" y="474"/>
                    </a:lnTo>
                    <a:lnTo>
                      <a:pt x="834" y="462"/>
                    </a:lnTo>
                    <a:lnTo>
                      <a:pt x="846" y="468"/>
                    </a:lnTo>
                    <a:lnTo>
                      <a:pt x="852" y="462"/>
                    </a:lnTo>
                    <a:lnTo>
                      <a:pt x="864" y="456"/>
                    </a:lnTo>
                    <a:lnTo>
                      <a:pt x="870" y="450"/>
                    </a:lnTo>
                    <a:lnTo>
                      <a:pt x="882" y="444"/>
                    </a:lnTo>
                    <a:lnTo>
                      <a:pt x="906" y="444"/>
                    </a:lnTo>
                    <a:lnTo>
                      <a:pt x="918" y="438"/>
                    </a:lnTo>
                    <a:lnTo>
                      <a:pt x="930" y="438"/>
                    </a:lnTo>
                    <a:lnTo>
                      <a:pt x="978" y="408"/>
                    </a:lnTo>
                    <a:lnTo>
                      <a:pt x="1014" y="408"/>
                    </a:lnTo>
                    <a:lnTo>
                      <a:pt x="1014" y="372"/>
                    </a:lnTo>
                    <a:lnTo>
                      <a:pt x="1032" y="372"/>
                    </a:lnTo>
                    <a:lnTo>
                      <a:pt x="1038" y="366"/>
                    </a:lnTo>
                    <a:lnTo>
                      <a:pt x="1038" y="360"/>
                    </a:lnTo>
                    <a:lnTo>
                      <a:pt x="1050" y="348"/>
                    </a:lnTo>
                    <a:lnTo>
                      <a:pt x="1080" y="348"/>
                    </a:lnTo>
                    <a:lnTo>
                      <a:pt x="1092" y="342"/>
                    </a:lnTo>
                    <a:lnTo>
                      <a:pt x="1104" y="342"/>
                    </a:lnTo>
                    <a:lnTo>
                      <a:pt x="1116" y="330"/>
                    </a:lnTo>
                    <a:lnTo>
                      <a:pt x="1116" y="324"/>
                    </a:lnTo>
                    <a:lnTo>
                      <a:pt x="1110" y="312"/>
                    </a:lnTo>
                    <a:lnTo>
                      <a:pt x="1110" y="300"/>
                    </a:lnTo>
                    <a:lnTo>
                      <a:pt x="1098" y="294"/>
                    </a:lnTo>
                    <a:lnTo>
                      <a:pt x="1086" y="282"/>
                    </a:lnTo>
                    <a:lnTo>
                      <a:pt x="1092" y="276"/>
                    </a:lnTo>
                    <a:lnTo>
                      <a:pt x="1110" y="276"/>
                    </a:lnTo>
                    <a:lnTo>
                      <a:pt x="1116" y="270"/>
                    </a:lnTo>
                    <a:lnTo>
                      <a:pt x="1110" y="264"/>
                    </a:lnTo>
                    <a:lnTo>
                      <a:pt x="1104" y="264"/>
                    </a:lnTo>
                    <a:lnTo>
                      <a:pt x="1098" y="258"/>
                    </a:lnTo>
                    <a:lnTo>
                      <a:pt x="1092" y="258"/>
                    </a:lnTo>
                    <a:lnTo>
                      <a:pt x="1110" y="246"/>
                    </a:lnTo>
                    <a:lnTo>
                      <a:pt x="1110" y="222"/>
                    </a:lnTo>
                    <a:lnTo>
                      <a:pt x="1104" y="216"/>
                    </a:lnTo>
                    <a:lnTo>
                      <a:pt x="1080" y="216"/>
                    </a:lnTo>
                    <a:lnTo>
                      <a:pt x="1062" y="204"/>
                    </a:lnTo>
                    <a:lnTo>
                      <a:pt x="1056" y="198"/>
                    </a:lnTo>
                    <a:lnTo>
                      <a:pt x="1056" y="192"/>
                    </a:lnTo>
                    <a:lnTo>
                      <a:pt x="1014" y="192"/>
                    </a:lnTo>
                    <a:lnTo>
                      <a:pt x="1002" y="186"/>
                    </a:lnTo>
                    <a:lnTo>
                      <a:pt x="996" y="180"/>
                    </a:lnTo>
                    <a:lnTo>
                      <a:pt x="978" y="180"/>
                    </a:lnTo>
                    <a:lnTo>
                      <a:pt x="966" y="186"/>
                    </a:lnTo>
                    <a:lnTo>
                      <a:pt x="942" y="162"/>
                    </a:lnTo>
                    <a:lnTo>
                      <a:pt x="936" y="150"/>
                    </a:lnTo>
                    <a:lnTo>
                      <a:pt x="924" y="150"/>
                    </a:lnTo>
                    <a:lnTo>
                      <a:pt x="918" y="156"/>
                    </a:lnTo>
                    <a:lnTo>
                      <a:pt x="918" y="162"/>
                    </a:lnTo>
                    <a:lnTo>
                      <a:pt x="912" y="156"/>
                    </a:lnTo>
                    <a:lnTo>
                      <a:pt x="864" y="156"/>
                    </a:lnTo>
                    <a:lnTo>
                      <a:pt x="858" y="150"/>
                    </a:lnTo>
                    <a:lnTo>
                      <a:pt x="846" y="150"/>
                    </a:lnTo>
                    <a:lnTo>
                      <a:pt x="840" y="144"/>
                    </a:lnTo>
                    <a:lnTo>
                      <a:pt x="816" y="150"/>
                    </a:lnTo>
                    <a:lnTo>
                      <a:pt x="810" y="150"/>
                    </a:lnTo>
                    <a:lnTo>
                      <a:pt x="798" y="102"/>
                    </a:lnTo>
                    <a:lnTo>
                      <a:pt x="756" y="84"/>
                    </a:lnTo>
                    <a:lnTo>
                      <a:pt x="720" y="84"/>
                    </a:lnTo>
                    <a:lnTo>
                      <a:pt x="720" y="66"/>
                    </a:lnTo>
                    <a:lnTo>
                      <a:pt x="714" y="48"/>
                    </a:lnTo>
                    <a:lnTo>
                      <a:pt x="720" y="48"/>
                    </a:lnTo>
                    <a:lnTo>
                      <a:pt x="726" y="42"/>
                    </a:lnTo>
                    <a:lnTo>
                      <a:pt x="726" y="30"/>
                    </a:lnTo>
                    <a:lnTo>
                      <a:pt x="720" y="30"/>
                    </a:lnTo>
                    <a:lnTo>
                      <a:pt x="708" y="24"/>
                    </a:lnTo>
                    <a:lnTo>
                      <a:pt x="702" y="18"/>
                    </a:lnTo>
                    <a:lnTo>
                      <a:pt x="696" y="18"/>
                    </a:lnTo>
                    <a:lnTo>
                      <a:pt x="690" y="0"/>
                    </a:lnTo>
                    <a:lnTo>
                      <a:pt x="642" y="0"/>
                    </a:lnTo>
                    <a:lnTo>
                      <a:pt x="630" y="6"/>
                    </a:lnTo>
                    <a:lnTo>
                      <a:pt x="600" y="6"/>
                    </a:lnTo>
                    <a:lnTo>
                      <a:pt x="600" y="18"/>
                    </a:lnTo>
                    <a:lnTo>
                      <a:pt x="594" y="24"/>
                    </a:lnTo>
                    <a:lnTo>
                      <a:pt x="558" y="24"/>
                    </a:lnTo>
                    <a:lnTo>
                      <a:pt x="546" y="18"/>
                    </a:lnTo>
                    <a:lnTo>
                      <a:pt x="516" y="18"/>
                    </a:lnTo>
                    <a:lnTo>
                      <a:pt x="510" y="30"/>
                    </a:lnTo>
                    <a:lnTo>
                      <a:pt x="498" y="36"/>
                    </a:lnTo>
                    <a:lnTo>
                      <a:pt x="492" y="42"/>
                    </a:lnTo>
                    <a:lnTo>
                      <a:pt x="486" y="54"/>
                    </a:lnTo>
                    <a:lnTo>
                      <a:pt x="492" y="60"/>
                    </a:lnTo>
                    <a:lnTo>
                      <a:pt x="492" y="72"/>
                    </a:lnTo>
                    <a:lnTo>
                      <a:pt x="486" y="78"/>
                    </a:lnTo>
                    <a:lnTo>
                      <a:pt x="468" y="78"/>
                    </a:lnTo>
                    <a:lnTo>
                      <a:pt x="462" y="72"/>
                    </a:lnTo>
                    <a:lnTo>
                      <a:pt x="438" y="72"/>
                    </a:lnTo>
                    <a:lnTo>
                      <a:pt x="426" y="78"/>
                    </a:lnTo>
                    <a:lnTo>
                      <a:pt x="420" y="78"/>
                    </a:lnTo>
                    <a:lnTo>
                      <a:pt x="420" y="66"/>
                    </a:lnTo>
                    <a:lnTo>
                      <a:pt x="414" y="60"/>
                    </a:lnTo>
                    <a:lnTo>
                      <a:pt x="396" y="60"/>
                    </a:lnTo>
                    <a:lnTo>
                      <a:pt x="390" y="66"/>
                    </a:lnTo>
                    <a:lnTo>
                      <a:pt x="390" y="72"/>
                    </a:lnTo>
                    <a:lnTo>
                      <a:pt x="378" y="60"/>
                    </a:lnTo>
                    <a:lnTo>
                      <a:pt x="366" y="66"/>
                    </a:lnTo>
                    <a:lnTo>
                      <a:pt x="360" y="60"/>
                    </a:lnTo>
                    <a:lnTo>
                      <a:pt x="342" y="66"/>
                    </a:lnTo>
                    <a:lnTo>
                      <a:pt x="336" y="54"/>
                    </a:lnTo>
                    <a:lnTo>
                      <a:pt x="324" y="66"/>
                    </a:lnTo>
                    <a:lnTo>
                      <a:pt x="306" y="54"/>
                    </a:lnTo>
                    <a:lnTo>
                      <a:pt x="300" y="60"/>
                    </a:lnTo>
                    <a:lnTo>
                      <a:pt x="282" y="48"/>
                    </a:lnTo>
                    <a:lnTo>
                      <a:pt x="258" y="42"/>
                    </a:lnTo>
                    <a:lnTo>
                      <a:pt x="222" y="42"/>
                    </a:lnTo>
                    <a:lnTo>
                      <a:pt x="216" y="36"/>
                    </a:lnTo>
                    <a:lnTo>
                      <a:pt x="216" y="30"/>
                    </a:lnTo>
                    <a:lnTo>
                      <a:pt x="168" y="30"/>
                    </a:lnTo>
                    <a:lnTo>
                      <a:pt x="162" y="36"/>
                    </a:lnTo>
                    <a:lnTo>
                      <a:pt x="150" y="42"/>
                    </a:lnTo>
                    <a:lnTo>
                      <a:pt x="114" y="42"/>
                    </a:lnTo>
                    <a:lnTo>
                      <a:pt x="114" y="48"/>
                    </a:lnTo>
                    <a:lnTo>
                      <a:pt x="96" y="66"/>
                    </a:lnTo>
                    <a:lnTo>
                      <a:pt x="78" y="66"/>
                    </a:lnTo>
                    <a:lnTo>
                      <a:pt x="66" y="60"/>
                    </a:lnTo>
                    <a:lnTo>
                      <a:pt x="72" y="78"/>
                    </a:lnTo>
                    <a:lnTo>
                      <a:pt x="90" y="96"/>
                    </a:lnTo>
                    <a:lnTo>
                      <a:pt x="90" y="102"/>
                    </a:lnTo>
                    <a:lnTo>
                      <a:pt x="102" y="108"/>
                    </a:lnTo>
                    <a:lnTo>
                      <a:pt x="108" y="114"/>
                    </a:lnTo>
                    <a:lnTo>
                      <a:pt x="102" y="126"/>
                    </a:lnTo>
                    <a:lnTo>
                      <a:pt x="108" y="132"/>
                    </a:lnTo>
                    <a:lnTo>
                      <a:pt x="108" y="138"/>
                    </a:lnTo>
                    <a:lnTo>
                      <a:pt x="114" y="144"/>
                    </a:lnTo>
                    <a:lnTo>
                      <a:pt x="108" y="150"/>
                    </a:lnTo>
                    <a:lnTo>
                      <a:pt x="102" y="150"/>
                    </a:lnTo>
                    <a:lnTo>
                      <a:pt x="96" y="156"/>
                    </a:lnTo>
                    <a:lnTo>
                      <a:pt x="84" y="156"/>
                    </a:lnTo>
                    <a:lnTo>
                      <a:pt x="30" y="204"/>
                    </a:lnTo>
                    <a:lnTo>
                      <a:pt x="30" y="246"/>
                    </a:lnTo>
                    <a:lnTo>
                      <a:pt x="42" y="258"/>
                    </a:lnTo>
                    <a:lnTo>
                      <a:pt x="18" y="258"/>
                    </a:lnTo>
                    <a:lnTo>
                      <a:pt x="18" y="270"/>
                    </a:lnTo>
                    <a:lnTo>
                      <a:pt x="12" y="276"/>
                    </a:lnTo>
                    <a:lnTo>
                      <a:pt x="12" y="282"/>
                    </a:lnTo>
                    <a:lnTo>
                      <a:pt x="6" y="288"/>
                    </a:lnTo>
                    <a:lnTo>
                      <a:pt x="0" y="288"/>
                    </a:lnTo>
                    <a:lnTo>
                      <a:pt x="0" y="306"/>
                    </a:lnTo>
                    <a:lnTo>
                      <a:pt x="6" y="306"/>
                    </a:lnTo>
                    <a:lnTo>
                      <a:pt x="24" y="324"/>
                    </a:lnTo>
                    <a:close/>
                  </a:path>
                </a:pathLst>
              </a:custGeom>
              <a:grpFill/>
              <a:ln w="31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1800" b="0" i="0" u="none" strike="noStrike" kern="1200" cap="none" spc="0" normalizeH="0" baseline="0" noProof="0">
                  <a:ln>
                    <a:noFill/>
                  </a:ln>
                  <a:solidFill>
                    <a:srgbClr val="FFC000"/>
                  </a:solidFill>
                  <a:effectLst/>
                  <a:uLnTx/>
                  <a:uFillTx/>
                  <a:latin typeface="Calibri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96" name="Romania" descr="© INSCALE GmbH, 05.05.2010&#10;http://www.presentationload.com/"/>
              <p:cNvSpPr>
                <a:spLocks/>
              </p:cNvSpPr>
              <p:nvPr/>
            </p:nvSpPr>
            <p:spPr bwMode="gray">
              <a:xfrm>
                <a:off x="4907285" y="3099827"/>
                <a:ext cx="199655" cy="113905"/>
              </a:xfrm>
              <a:custGeom>
                <a:avLst/>
                <a:gdLst>
                  <a:gd name="T0" fmla="*/ 2147483647 w 612"/>
                  <a:gd name="T1" fmla="*/ 2147483647 h 366"/>
                  <a:gd name="T2" fmla="*/ 2147483647 w 612"/>
                  <a:gd name="T3" fmla="*/ 2147483647 h 366"/>
                  <a:gd name="T4" fmla="*/ 2147483647 w 612"/>
                  <a:gd name="T5" fmla="*/ 2147483647 h 366"/>
                  <a:gd name="T6" fmla="*/ 2147483647 w 612"/>
                  <a:gd name="T7" fmla="*/ 2147483647 h 366"/>
                  <a:gd name="T8" fmla="*/ 2147483647 w 612"/>
                  <a:gd name="T9" fmla="*/ 2147483647 h 366"/>
                  <a:gd name="T10" fmla="*/ 2147483647 w 612"/>
                  <a:gd name="T11" fmla="*/ 2147483647 h 366"/>
                  <a:gd name="T12" fmla="*/ 2147483647 w 612"/>
                  <a:gd name="T13" fmla="*/ 2147483647 h 366"/>
                  <a:gd name="T14" fmla="*/ 2147483647 w 612"/>
                  <a:gd name="T15" fmla="*/ 2147483647 h 366"/>
                  <a:gd name="T16" fmla="*/ 2147483647 w 612"/>
                  <a:gd name="T17" fmla="*/ 2147483647 h 366"/>
                  <a:gd name="T18" fmla="*/ 2147483647 w 612"/>
                  <a:gd name="T19" fmla="*/ 2147483647 h 366"/>
                  <a:gd name="T20" fmla="*/ 2147483647 w 612"/>
                  <a:gd name="T21" fmla="*/ 2147483647 h 366"/>
                  <a:gd name="T22" fmla="*/ 2147483647 w 612"/>
                  <a:gd name="T23" fmla="*/ 2147483647 h 366"/>
                  <a:gd name="T24" fmla="*/ 2147483647 w 612"/>
                  <a:gd name="T25" fmla="*/ 2147483647 h 366"/>
                  <a:gd name="T26" fmla="*/ 2147483647 w 612"/>
                  <a:gd name="T27" fmla="*/ 0 h 366"/>
                  <a:gd name="T28" fmla="*/ 2147483647 w 612"/>
                  <a:gd name="T29" fmla="*/ 2147483647 h 366"/>
                  <a:gd name="T30" fmla="*/ 2147483647 w 612"/>
                  <a:gd name="T31" fmla="*/ 2147483647 h 366"/>
                  <a:gd name="T32" fmla="*/ 2147483647 w 612"/>
                  <a:gd name="T33" fmla="*/ 2147483647 h 366"/>
                  <a:gd name="T34" fmla="*/ 2147483647 w 612"/>
                  <a:gd name="T35" fmla="*/ 2147483647 h 366"/>
                  <a:gd name="T36" fmla="*/ 2147483647 w 612"/>
                  <a:gd name="T37" fmla="*/ 2147483647 h 366"/>
                  <a:gd name="T38" fmla="*/ 2147483647 w 612"/>
                  <a:gd name="T39" fmla="*/ 2147483647 h 366"/>
                  <a:gd name="T40" fmla="*/ 2147483647 w 612"/>
                  <a:gd name="T41" fmla="*/ 2147483647 h 366"/>
                  <a:gd name="T42" fmla="*/ 2147483647 w 612"/>
                  <a:gd name="T43" fmla="*/ 2147483647 h 366"/>
                  <a:gd name="T44" fmla="*/ 2147483647 w 612"/>
                  <a:gd name="T45" fmla="*/ 2147483647 h 366"/>
                  <a:gd name="T46" fmla="*/ 2147483647 w 612"/>
                  <a:gd name="T47" fmla="*/ 2147483647 h 366"/>
                  <a:gd name="T48" fmla="*/ 0 w 612"/>
                  <a:gd name="T49" fmla="*/ 2147483647 h 366"/>
                  <a:gd name="T50" fmla="*/ 2147483647 w 612"/>
                  <a:gd name="T51" fmla="*/ 2147483647 h 366"/>
                  <a:gd name="T52" fmla="*/ 2147483647 w 612"/>
                  <a:gd name="T53" fmla="*/ 2147483647 h 366"/>
                  <a:gd name="T54" fmla="*/ 2147483647 w 612"/>
                  <a:gd name="T55" fmla="*/ 2147483647 h 366"/>
                  <a:gd name="T56" fmla="*/ 2147483647 w 612"/>
                  <a:gd name="T57" fmla="*/ 2147483647 h 366"/>
                  <a:gd name="T58" fmla="*/ 2147483647 w 612"/>
                  <a:gd name="T59" fmla="*/ 2147483647 h 366"/>
                  <a:gd name="T60" fmla="*/ 2147483647 w 612"/>
                  <a:gd name="T61" fmla="*/ 2147483647 h 366"/>
                  <a:gd name="T62" fmla="*/ 2147483647 w 612"/>
                  <a:gd name="T63" fmla="*/ 2147483647 h 366"/>
                  <a:gd name="T64" fmla="*/ 2147483647 w 612"/>
                  <a:gd name="T65" fmla="*/ 2147483647 h 366"/>
                  <a:gd name="T66" fmla="*/ 2147483647 w 612"/>
                  <a:gd name="T67" fmla="*/ 2147483647 h 366"/>
                  <a:gd name="T68" fmla="*/ 2147483647 w 612"/>
                  <a:gd name="T69" fmla="*/ 2147483647 h 366"/>
                  <a:gd name="T70" fmla="*/ 2147483647 w 612"/>
                  <a:gd name="T71" fmla="*/ 2147483647 h 366"/>
                  <a:gd name="T72" fmla="*/ 2147483647 w 612"/>
                  <a:gd name="T73" fmla="*/ 2147483647 h 366"/>
                  <a:gd name="T74" fmla="*/ 2147483647 w 612"/>
                  <a:gd name="T75" fmla="*/ 2147483647 h 366"/>
                  <a:gd name="T76" fmla="*/ 2147483647 w 612"/>
                  <a:gd name="T77" fmla="*/ 2147483647 h 366"/>
                  <a:gd name="T78" fmla="*/ 2147483647 w 612"/>
                  <a:gd name="T79" fmla="*/ 2147483647 h 366"/>
                  <a:gd name="T80" fmla="*/ 2147483647 w 612"/>
                  <a:gd name="T81" fmla="*/ 2147483647 h 366"/>
                  <a:gd name="T82" fmla="*/ 2147483647 w 612"/>
                  <a:gd name="T83" fmla="*/ 2147483647 h 366"/>
                  <a:gd name="T84" fmla="*/ 2147483647 w 612"/>
                  <a:gd name="T85" fmla="*/ 2147483647 h 36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w 612"/>
                  <a:gd name="T130" fmla="*/ 0 h 366"/>
                  <a:gd name="T131" fmla="*/ 612 w 612"/>
                  <a:gd name="T132" fmla="*/ 366 h 366"/>
                </a:gdLst>
                <a:ahLst/>
                <a:cxnLst>
                  <a:cxn ang="T86">
                    <a:pos x="T0" y="T1"/>
                  </a:cxn>
                  <a:cxn ang="T87">
                    <a:pos x="T2" y="T3"/>
                  </a:cxn>
                  <a:cxn ang="T88">
                    <a:pos x="T4" y="T5"/>
                  </a:cxn>
                  <a:cxn ang="T89">
                    <a:pos x="T6" y="T7"/>
                  </a:cxn>
                  <a:cxn ang="T90">
                    <a:pos x="T8" y="T9"/>
                  </a:cxn>
                  <a:cxn ang="T91">
                    <a:pos x="T10" y="T11"/>
                  </a:cxn>
                  <a:cxn ang="T92">
                    <a:pos x="T12" y="T13"/>
                  </a:cxn>
                  <a:cxn ang="T93">
                    <a:pos x="T14" y="T15"/>
                  </a:cxn>
                  <a:cxn ang="T94">
                    <a:pos x="T16" y="T17"/>
                  </a:cxn>
                  <a:cxn ang="T95">
                    <a:pos x="T18" y="T19"/>
                  </a:cxn>
                  <a:cxn ang="T96">
                    <a:pos x="T20" y="T21"/>
                  </a:cxn>
                  <a:cxn ang="T97">
                    <a:pos x="T22" y="T23"/>
                  </a:cxn>
                  <a:cxn ang="T98">
                    <a:pos x="T24" y="T25"/>
                  </a:cxn>
                  <a:cxn ang="T99">
                    <a:pos x="T26" y="T27"/>
                  </a:cxn>
                  <a:cxn ang="T100">
                    <a:pos x="T28" y="T29"/>
                  </a:cxn>
                  <a:cxn ang="T101">
                    <a:pos x="T30" y="T31"/>
                  </a:cxn>
                  <a:cxn ang="T102">
                    <a:pos x="T32" y="T33"/>
                  </a:cxn>
                  <a:cxn ang="T103">
                    <a:pos x="T34" y="T35"/>
                  </a:cxn>
                  <a:cxn ang="T104">
                    <a:pos x="T36" y="T37"/>
                  </a:cxn>
                  <a:cxn ang="T105">
                    <a:pos x="T38" y="T39"/>
                  </a:cxn>
                  <a:cxn ang="T106">
                    <a:pos x="T40" y="T41"/>
                  </a:cxn>
                  <a:cxn ang="T107">
                    <a:pos x="T42" y="T43"/>
                  </a:cxn>
                  <a:cxn ang="T108">
                    <a:pos x="T44" y="T45"/>
                  </a:cxn>
                  <a:cxn ang="T109">
                    <a:pos x="T46" y="T47"/>
                  </a:cxn>
                  <a:cxn ang="T110">
                    <a:pos x="T48" y="T49"/>
                  </a:cxn>
                  <a:cxn ang="T111">
                    <a:pos x="T50" y="T51"/>
                  </a:cxn>
                  <a:cxn ang="T112">
                    <a:pos x="T52" y="T53"/>
                  </a:cxn>
                  <a:cxn ang="T113">
                    <a:pos x="T54" y="T55"/>
                  </a:cxn>
                  <a:cxn ang="T114">
                    <a:pos x="T56" y="T57"/>
                  </a:cxn>
                  <a:cxn ang="T115">
                    <a:pos x="T58" y="T59"/>
                  </a:cxn>
                  <a:cxn ang="T116">
                    <a:pos x="T60" y="T61"/>
                  </a:cxn>
                  <a:cxn ang="T117">
                    <a:pos x="T62" y="T63"/>
                  </a:cxn>
                  <a:cxn ang="T118">
                    <a:pos x="T64" y="T65"/>
                  </a:cxn>
                  <a:cxn ang="T119">
                    <a:pos x="T66" y="T67"/>
                  </a:cxn>
                  <a:cxn ang="T120">
                    <a:pos x="T68" y="T69"/>
                  </a:cxn>
                  <a:cxn ang="T121">
                    <a:pos x="T70" y="T71"/>
                  </a:cxn>
                  <a:cxn ang="T122">
                    <a:pos x="T72" y="T73"/>
                  </a:cxn>
                  <a:cxn ang="T123">
                    <a:pos x="T74" y="T75"/>
                  </a:cxn>
                  <a:cxn ang="T124">
                    <a:pos x="T76" y="T77"/>
                  </a:cxn>
                  <a:cxn ang="T125">
                    <a:pos x="T78" y="T79"/>
                  </a:cxn>
                  <a:cxn ang="T126">
                    <a:pos x="T80" y="T81"/>
                  </a:cxn>
                  <a:cxn ang="T127">
                    <a:pos x="T82" y="T83"/>
                  </a:cxn>
                  <a:cxn ang="T128">
                    <a:pos x="T84" y="T85"/>
                  </a:cxn>
                </a:cxnLst>
                <a:rect l="T129" t="T130" r="T131" b="T132"/>
                <a:pathLst>
                  <a:path w="612" h="366">
                    <a:moveTo>
                      <a:pt x="516" y="354"/>
                    </a:moveTo>
                    <a:lnTo>
                      <a:pt x="522" y="360"/>
                    </a:lnTo>
                    <a:lnTo>
                      <a:pt x="540" y="360"/>
                    </a:lnTo>
                    <a:lnTo>
                      <a:pt x="540" y="318"/>
                    </a:lnTo>
                    <a:lnTo>
                      <a:pt x="546" y="312"/>
                    </a:lnTo>
                    <a:lnTo>
                      <a:pt x="558" y="294"/>
                    </a:lnTo>
                    <a:lnTo>
                      <a:pt x="564" y="282"/>
                    </a:lnTo>
                    <a:lnTo>
                      <a:pt x="570" y="276"/>
                    </a:lnTo>
                    <a:lnTo>
                      <a:pt x="606" y="276"/>
                    </a:lnTo>
                    <a:lnTo>
                      <a:pt x="612" y="270"/>
                    </a:lnTo>
                    <a:lnTo>
                      <a:pt x="612" y="258"/>
                    </a:lnTo>
                    <a:lnTo>
                      <a:pt x="600" y="222"/>
                    </a:lnTo>
                    <a:lnTo>
                      <a:pt x="600" y="216"/>
                    </a:lnTo>
                    <a:lnTo>
                      <a:pt x="594" y="216"/>
                    </a:lnTo>
                    <a:lnTo>
                      <a:pt x="588" y="222"/>
                    </a:lnTo>
                    <a:lnTo>
                      <a:pt x="570" y="222"/>
                    </a:lnTo>
                    <a:lnTo>
                      <a:pt x="564" y="228"/>
                    </a:lnTo>
                    <a:lnTo>
                      <a:pt x="558" y="228"/>
                    </a:lnTo>
                    <a:lnTo>
                      <a:pt x="552" y="234"/>
                    </a:lnTo>
                    <a:lnTo>
                      <a:pt x="522" y="234"/>
                    </a:lnTo>
                    <a:lnTo>
                      <a:pt x="510" y="222"/>
                    </a:lnTo>
                    <a:lnTo>
                      <a:pt x="510" y="198"/>
                    </a:lnTo>
                    <a:lnTo>
                      <a:pt x="504" y="192"/>
                    </a:lnTo>
                    <a:lnTo>
                      <a:pt x="498" y="180"/>
                    </a:lnTo>
                    <a:lnTo>
                      <a:pt x="498" y="168"/>
                    </a:lnTo>
                    <a:lnTo>
                      <a:pt x="504" y="162"/>
                    </a:lnTo>
                    <a:lnTo>
                      <a:pt x="504" y="150"/>
                    </a:lnTo>
                    <a:lnTo>
                      <a:pt x="510" y="144"/>
                    </a:lnTo>
                    <a:lnTo>
                      <a:pt x="504" y="144"/>
                    </a:lnTo>
                    <a:lnTo>
                      <a:pt x="504" y="102"/>
                    </a:lnTo>
                    <a:lnTo>
                      <a:pt x="498" y="96"/>
                    </a:lnTo>
                    <a:lnTo>
                      <a:pt x="480" y="96"/>
                    </a:lnTo>
                    <a:lnTo>
                      <a:pt x="474" y="78"/>
                    </a:lnTo>
                    <a:lnTo>
                      <a:pt x="462" y="78"/>
                    </a:lnTo>
                    <a:lnTo>
                      <a:pt x="456" y="54"/>
                    </a:lnTo>
                    <a:lnTo>
                      <a:pt x="432" y="42"/>
                    </a:lnTo>
                    <a:lnTo>
                      <a:pt x="432" y="30"/>
                    </a:lnTo>
                    <a:lnTo>
                      <a:pt x="426" y="24"/>
                    </a:lnTo>
                    <a:lnTo>
                      <a:pt x="420" y="12"/>
                    </a:lnTo>
                    <a:lnTo>
                      <a:pt x="414" y="6"/>
                    </a:lnTo>
                    <a:lnTo>
                      <a:pt x="396" y="0"/>
                    </a:lnTo>
                    <a:lnTo>
                      <a:pt x="384" y="0"/>
                    </a:lnTo>
                    <a:lnTo>
                      <a:pt x="378" y="6"/>
                    </a:lnTo>
                    <a:lnTo>
                      <a:pt x="378" y="12"/>
                    </a:lnTo>
                    <a:lnTo>
                      <a:pt x="366" y="24"/>
                    </a:lnTo>
                    <a:lnTo>
                      <a:pt x="348" y="24"/>
                    </a:lnTo>
                    <a:lnTo>
                      <a:pt x="342" y="18"/>
                    </a:lnTo>
                    <a:lnTo>
                      <a:pt x="336" y="30"/>
                    </a:lnTo>
                    <a:lnTo>
                      <a:pt x="312" y="24"/>
                    </a:lnTo>
                    <a:lnTo>
                      <a:pt x="312" y="30"/>
                    </a:lnTo>
                    <a:lnTo>
                      <a:pt x="300" y="42"/>
                    </a:lnTo>
                    <a:lnTo>
                      <a:pt x="288" y="42"/>
                    </a:lnTo>
                    <a:lnTo>
                      <a:pt x="264" y="18"/>
                    </a:lnTo>
                    <a:lnTo>
                      <a:pt x="258" y="18"/>
                    </a:lnTo>
                    <a:lnTo>
                      <a:pt x="246" y="24"/>
                    </a:lnTo>
                    <a:lnTo>
                      <a:pt x="240" y="24"/>
                    </a:lnTo>
                    <a:lnTo>
                      <a:pt x="228" y="30"/>
                    </a:lnTo>
                    <a:lnTo>
                      <a:pt x="222" y="24"/>
                    </a:lnTo>
                    <a:lnTo>
                      <a:pt x="198" y="24"/>
                    </a:lnTo>
                    <a:lnTo>
                      <a:pt x="192" y="18"/>
                    </a:lnTo>
                    <a:lnTo>
                      <a:pt x="168" y="18"/>
                    </a:lnTo>
                    <a:lnTo>
                      <a:pt x="150" y="36"/>
                    </a:lnTo>
                    <a:lnTo>
                      <a:pt x="120" y="36"/>
                    </a:lnTo>
                    <a:lnTo>
                      <a:pt x="108" y="48"/>
                    </a:lnTo>
                    <a:lnTo>
                      <a:pt x="108" y="90"/>
                    </a:lnTo>
                    <a:lnTo>
                      <a:pt x="90" y="108"/>
                    </a:lnTo>
                    <a:lnTo>
                      <a:pt x="78" y="114"/>
                    </a:lnTo>
                    <a:lnTo>
                      <a:pt x="72" y="120"/>
                    </a:lnTo>
                    <a:lnTo>
                      <a:pt x="72" y="138"/>
                    </a:lnTo>
                    <a:lnTo>
                      <a:pt x="66" y="144"/>
                    </a:lnTo>
                    <a:lnTo>
                      <a:pt x="54" y="150"/>
                    </a:lnTo>
                    <a:lnTo>
                      <a:pt x="48" y="156"/>
                    </a:lnTo>
                    <a:lnTo>
                      <a:pt x="30" y="150"/>
                    </a:lnTo>
                    <a:lnTo>
                      <a:pt x="30" y="168"/>
                    </a:lnTo>
                    <a:lnTo>
                      <a:pt x="0" y="174"/>
                    </a:lnTo>
                    <a:lnTo>
                      <a:pt x="6" y="174"/>
                    </a:lnTo>
                    <a:lnTo>
                      <a:pt x="30" y="192"/>
                    </a:lnTo>
                    <a:lnTo>
                      <a:pt x="36" y="192"/>
                    </a:lnTo>
                    <a:lnTo>
                      <a:pt x="48" y="228"/>
                    </a:lnTo>
                    <a:lnTo>
                      <a:pt x="54" y="234"/>
                    </a:lnTo>
                    <a:lnTo>
                      <a:pt x="60" y="234"/>
                    </a:lnTo>
                    <a:lnTo>
                      <a:pt x="66" y="228"/>
                    </a:lnTo>
                    <a:lnTo>
                      <a:pt x="72" y="228"/>
                    </a:lnTo>
                    <a:lnTo>
                      <a:pt x="84" y="234"/>
                    </a:lnTo>
                    <a:lnTo>
                      <a:pt x="84" y="252"/>
                    </a:lnTo>
                    <a:lnTo>
                      <a:pt x="78" y="258"/>
                    </a:lnTo>
                    <a:lnTo>
                      <a:pt x="90" y="276"/>
                    </a:lnTo>
                    <a:lnTo>
                      <a:pt x="114" y="282"/>
                    </a:lnTo>
                    <a:lnTo>
                      <a:pt x="120" y="288"/>
                    </a:lnTo>
                    <a:lnTo>
                      <a:pt x="144" y="282"/>
                    </a:lnTo>
                    <a:lnTo>
                      <a:pt x="168" y="288"/>
                    </a:lnTo>
                    <a:lnTo>
                      <a:pt x="162" y="294"/>
                    </a:lnTo>
                    <a:lnTo>
                      <a:pt x="156" y="306"/>
                    </a:lnTo>
                    <a:lnTo>
                      <a:pt x="162" y="312"/>
                    </a:lnTo>
                    <a:lnTo>
                      <a:pt x="162" y="324"/>
                    </a:lnTo>
                    <a:lnTo>
                      <a:pt x="186" y="324"/>
                    </a:lnTo>
                    <a:lnTo>
                      <a:pt x="192" y="330"/>
                    </a:lnTo>
                    <a:lnTo>
                      <a:pt x="186" y="336"/>
                    </a:lnTo>
                    <a:lnTo>
                      <a:pt x="186" y="342"/>
                    </a:lnTo>
                    <a:lnTo>
                      <a:pt x="180" y="348"/>
                    </a:lnTo>
                    <a:lnTo>
                      <a:pt x="186" y="354"/>
                    </a:lnTo>
                    <a:lnTo>
                      <a:pt x="204" y="354"/>
                    </a:lnTo>
                    <a:lnTo>
                      <a:pt x="216" y="342"/>
                    </a:lnTo>
                    <a:lnTo>
                      <a:pt x="240" y="354"/>
                    </a:lnTo>
                    <a:lnTo>
                      <a:pt x="252" y="354"/>
                    </a:lnTo>
                    <a:lnTo>
                      <a:pt x="258" y="360"/>
                    </a:lnTo>
                    <a:lnTo>
                      <a:pt x="282" y="360"/>
                    </a:lnTo>
                    <a:lnTo>
                      <a:pt x="288" y="354"/>
                    </a:lnTo>
                    <a:lnTo>
                      <a:pt x="288" y="348"/>
                    </a:lnTo>
                    <a:lnTo>
                      <a:pt x="306" y="354"/>
                    </a:lnTo>
                    <a:lnTo>
                      <a:pt x="330" y="354"/>
                    </a:lnTo>
                    <a:lnTo>
                      <a:pt x="336" y="360"/>
                    </a:lnTo>
                    <a:lnTo>
                      <a:pt x="348" y="366"/>
                    </a:lnTo>
                    <a:lnTo>
                      <a:pt x="366" y="366"/>
                    </a:lnTo>
                    <a:lnTo>
                      <a:pt x="372" y="360"/>
                    </a:lnTo>
                    <a:lnTo>
                      <a:pt x="372" y="348"/>
                    </a:lnTo>
                    <a:lnTo>
                      <a:pt x="378" y="342"/>
                    </a:lnTo>
                    <a:lnTo>
                      <a:pt x="384" y="342"/>
                    </a:lnTo>
                    <a:lnTo>
                      <a:pt x="396" y="336"/>
                    </a:lnTo>
                    <a:lnTo>
                      <a:pt x="402" y="336"/>
                    </a:lnTo>
                    <a:lnTo>
                      <a:pt x="402" y="330"/>
                    </a:lnTo>
                    <a:lnTo>
                      <a:pt x="432" y="336"/>
                    </a:lnTo>
                    <a:lnTo>
                      <a:pt x="432" y="324"/>
                    </a:lnTo>
                    <a:lnTo>
                      <a:pt x="438" y="324"/>
                    </a:lnTo>
                    <a:lnTo>
                      <a:pt x="450" y="330"/>
                    </a:lnTo>
                    <a:lnTo>
                      <a:pt x="462" y="330"/>
                    </a:lnTo>
                    <a:lnTo>
                      <a:pt x="474" y="336"/>
                    </a:lnTo>
                    <a:lnTo>
                      <a:pt x="498" y="336"/>
                    </a:lnTo>
                    <a:lnTo>
                      <a:pt x="516" y="354"/>
                    </a:lnTo>
                    <a:close/>
                  </a:path>
                </a:pathLst>
              </a:custGeom>
              <a:grpFill/>
              <a:ln w="31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1800" b="0" i="0" u="none" strike="noStrike" kern="1200" cap="none" spc="0" normalizeH="0" baseline="0" noProof="0">
                  <a:ln>
                    <a:noFill/>
                  </a:ln>
                  <a:solidFill>
                    <a:srgbClr val="FFC000"/>
                  </a:solidFill>
                  <a:effectLst/>
                  <a:uLnTx/>
                  <a:uFillTx/>
                  <a:latin typeface="Calibri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97" name="Poland" descr="© INSCALE GmbH, 05.05.2010&#10;http://www.presentationload.com/"/>
              <p:cNvSpPr>
                <a:spLocks/>
              </p:cNvSpPr>
              <p:nvPr/>
            </p:nvSpPr>
            <p:spPr bwMode="gray">
              <a:xfrm>
                <a:off x="4779301" y="2941829"/>
                <a:ext cx="203495" cy="139626"/>
              </a:xfrm>
              <a:custGeom>
                <a:avLst/>
                <a:gdLst>
                  <a:gd name="T0" fmla="*/ 2147483647 w 624"/>
                  <a:gd name="T1" fmla="*/ 2147483647 h 450"/>
                  <a:gd name="T2" fmla="*/ 2147483647 w 624"/>
                  <a:gd name="T3" fmla="*/ 2147483647 h 450"/>
                  <a:gd name="T4" fmla="*/ 2147483647 w 624"/>
                  <a:gd name="T5" fmla="*/ 2147483647 h 450"/>
                  <a:gd name="T6" fmla="*/ 2147483647 w 624"/>
                  <a:gd name="T7" fmla="*/ 2147483647 h 450"/>
                  <a:gd name="T8" fmla="*/ 2147483647 w 624"/>
                  <a:gd name="T9" fmla="*/ 2147483647 h 450"/>
                  <a:gd name="T10" fmla="*/ 2147483647 w 624"/>
                  <a:gd name="T11" fmla="*/ 2147483647 h 450"/>
                  <a:gd name="T12" fmla="*/ 2147483647 w 624"/>
                  <a:gd name="T13" fmla="*/ 2147483647 h 450"/>
                  <a:gd name="T14" fmla="*/ 2147483647 w 624"/>
                  <a:gd name="T15" fmla="*/ 2147483647 h 450"/>
                  <a:gd name="T16" fmla="*/ 2147483647 w 624"/>
                  <a:gd name="T17" fmla="*/ 2147483647 h 450"/>
                  <a:gd name="T18" fmla="*/ 2147483647 w 624"/>
                  <a:gd name="T19" fmla="*/ 2147483647 h 450"/>
                  <a:gd name="T20" fmla="*/ 2147483647 w 624"/>
                  <a:gd name="T21" fmla="*/ 2147483647 h 450"/>
                  <a:gd name="T22" fmla="*/ 2147483647 w 624"/>
                  <a:gd name="T23" fmla="*/ 2147483647 h 450"/>
                  <a:gd name="T24" fmla="*/ 2147483647 w 624"/>
                  <a:gd name="T25" fmla="*/ 2147483647 h 450"/>
                  <a:gd name="T26" fmla="*/ 2147483647 w 624"/>
                  <a:gd name="T27" fmla="*/ 2147483647 h 450"/>
                  <a:gd name="T28" fmla="*/ 2147483647 w 624"/>
                  <a:gd name="T29" fmla="*/ 2147483647 h 450"/>
                  <a:gd name="T30" fmla="*/ 2147483647 w 624"/>
                  <a:gd name="T31" fmla="*/ 2147483647 h 450"/>
                  <a:gd name="T32" fmla="*/ 2147483647 w 624"/>
                  <a:gd name="T33" fmla="*/ 2147483647 h 450"/>
                  <a:gd name="T34" fmla="*/ 2147483647 w 624"/>
                  <a:gd name="T35" fmla="*/ 2147483647 h 450"/>
                  <a:gd name="T36" fmla="*/ 2147483647 w 624"/>
                  <a:gd name="T37" fmla="*/ 2147483647 h 450"/>
                  <a:gd name="T38" fmla="*/ 2147483647 w 624"/>
                  <a:gd name="T39" fmla="*/ 2147483647 h 450"/>
                  <a:gd name="T40" fmla="*/ 2147483647 w 624"/>
                  <a:gd name="T41" fmla="*/ 2147483647 h 450"/>
                  <a:gd name="T42" fmla="*/ 2147483647 w 624"/>
                  <a:gd name="T43" fmla="*/ 2147483647 h 450"/>
                  <a:gd name="T44" fmla="*/ 2147483647 w 624"/>
                  <a:gd name="T45" fmla="*/ 2147483647 h 450"/>
                  <a:gd name="T46" fmla="*/ 2147483647 w 624"/>
                  <a:gd name="T47" fmla="*/ 2147483647 h 450"/>
                  <a:gd name="T48" fmla="*/ 2147483647 w 624"/>
                  <a:gd name="T49" fmla="*/ 2147483647 h 450"/>
                  <a:gd name="T50" fmla="*/ 2147483647 w 624"/>
                  <a:gd name="T51" fmla="*/ 2147483647 h 450"/>
                  <a:gd name="T52" fmla="*/ 2147483647 w 624"/>
                  <a:gd name="T53" fmla="*/ 2147483647 h 450"/>
                  <a:gd name="T54" fmla="*/ 2147483647 w 624"/>
                  <a:gd name="T55" fmla="*/ 2147483647 h 450"/>
                  <a:gd name="T56" fmla="*/ 2147483647 w 624"/>
                  <a:gd name="T57" fmla="*/ 2147483647 h 450"/>
                  <a:gd name="T58" fmla="*/ 0 w 624"/>
                  <a:gd name="T59" fmla="*/ 2147483647 h 450"/>
                  <a:gd name="T60" fmla="*/ 2147483647 w 624"/>
                  <a:gd name="T61" fmla="*/ 2147483647 h 450"/>
                  <a:gd name="T62" fmla="*/ 2147483647 w 624"/>
                  <a:gd name="T63" fmla="*/ 2147483647 h 450"/>
                  <a:gd name="T64" fmla="*/ 2147483647 w 624"/>
                  <a:gd name="T65" fmla="*/ 2147483647 h 450"/>
                  <a:gd name="T66" fmla="*/ 2147483647 w 624"/>
                  <a:gd name="T67" fmla="*/ 2147483647 h 450"/>
                  <a:gd name="T68" fmla="*/ 2147483647 w 624"/>
                  <a:gd name="T69" fmla="*/ 2147483647 h 450"/>
                  <a:gd name="T70" fmla="*/ 2147483647 w 624"/>
                  <a:gd name="T71" fmla="*/ 2147483647 h 450"/>
                  <a:gd name="T72" fmla="*/ 2147483647 w 624"/>
                  <a:gd name="T73" fmla="*/ 2147483647 h 450"/>
                  <a:gd name="T74" fmla="*/ 2147483647 w 624"/>
                  <a:gd name="T75" fmla="*/ 2147483647 h 450"/>
                  <a:gd name="T76" fmla="*/ 2147483647 w 624"/>
                  <a:gd name="T77" fmla="*/ 2147483647 h 450"/>
                  <a:gd name="T78" fmla="*/ 2147483647 w 624"/>
                  <a:gd name="T79" fmla="*/ 2147483647 h 450"/>
                  <a:gd name="T80" fmla="*/ 2147483647 w 624"/>
                  <a:gd name="T81" fmla="*/ 2147483647 h 450"/>
                  <a:gd name="T82" fmla="*/ 2147483647 w 624"/>
                  <a:gd name="T83" fmla="*/ 2147483647 h 450"/>
                  <a:gd name="T84" fmla="*/ 2147483647 w 624"/>
                  <a:gd name="T85" fmla="*/ 2147483647 h 450"/>
                  <a:gd name="T86" fmla="*/ 2147483647 w 624"/>
                  <a:gd name="T87" fmla="*/ 2147483647 h 450"/>
                  <a:gd name="T88" fmla="*/ 2147483647 w 624"/>
                  <a:gd name="T89" fmla="*/ 2147483647 h 450"/>
                  <a:gd name="T90" fmla="*/ 2147483647 w 624"/>
                  <a:gd name="T91" fmla="*/ 2147483647 h 450"/>
                  <a:gd name="T92" fmla="*/ 2147483647 w 624"/>
                  <a:gd name="T93" fmla="*/ 2147483647 h 450"/>
                  <a:gd name="T94" fmla="*/ 2147483647 w 624"/>
                  <a:gd name="T95" fmla="*/ 2147483647 h 450"/>
                  <a:gd name="T96" fmla="*/ 2147483647 w 624"/>
                  <a:gd name="T97" fmla="*/ 2147483647 h 450"/>
                  <a:gd name="T98" fmla="*/ 2147483647 w 624"/>
                  <a:gd name="T99" fmla="*/ 2147483647 h 450"/>
                  <a:gd name="T100" fmla="*/ 2147483647 w 624"/>
                  <a:gd name="T101" fmla="*/ 2147483647 h 450"/>
                  <a:gd name="T102" fmla="*/ 2147483647 w 624"/>
                  <a:gd name="T103" fmla="*/ 2147483647 h 450"/>
                  <a:gd name="T104" fmla="*/ 2147483647 w 624"/>
                  <a:gd name="T105" fmla="*/ 2147483647 h 450"/>
                  <a:gd name="T106" fmla="*/ 2147483647 w 624"/>
                  <a:gd name="T107" fmla="*/ 2147483647 h 450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w 624"/>
                  <a:gd name="T163" fmla="*/ 0 h 450"/>
                  <a:gd name="T164" fmla="*/ 624 w 624"/>
                  <a:gd name="T165" fmla="*/ 450 h 450"/>
                </a:gdLst>
                <a:ahLst/>
                <a:cxnLst>
                  <a:cxn ang="T108">
                    <a:pos x="T0" y="T1"/>
                  </a:cxn>
                  <a:cxn ang="T109">
                    <a:pos x="T2" y="T3"/>
                  </a:cxn>
                  <a:cxn ang="T110">
                    <a:pos x="T4" y="T5"/>
                  </a:cxn>
                  <a:cxn ang="T111">
                    <a:pos x="T6" y="T7"/>
                  </a:cxn>
                  <a:cxn ang="T112">
                    <a:pos x="T8" y="T9"/>
                  </a:cxn>
                  <a:cxn ang="T113">
                    <a:pos x="T10" y="T11"/>
                  </a:cxn>
                  <a:cxn ang="T114">
                    <a:pos x="T12" y="T13"/>
                  </a:cxn>
                  <a:cxn ang="T115">
                    <a:pos x="T14" y="T15"/>
                  </a:cxn>
                  <a:cxn ang="T116">
                    <a:pos x="T16" y="T17"/>
                  </a:cxn>
                  <a:cxn ang="T117">
                    <a:pos x="T18" y="T19"/>
                  </a:cxn>
                  <a:cxn ang="T118">
                    <a:pos x="T20" y="T21"/>
                  </a:cxn>
                  <a:cxn ang="T119">
                    <a:pos x="T22" y="T23"/>
                  </a:cxn>
                  <a:cxn ang="T120">
                    <a:pos x="T24" y="T25"/>
                  </a:cxn>
                  <a:cxn ang="T121">
                    <a:pos x="T26" y="T27"/>
                  </a:cxn>
                  <a:cxn ang="T122">
                    <a:pos x="T28" y="T29"/>
                  </a:cxn>
                  <a:cxn ang="T123">
                    <a:pos x="T30" y="T31"/>
                  </a:cxn>
                  <a:cxn ang="T124">
                    <a:pos x="T32" y="T33"/>
                  </a:cxn>
                  <a:cxn ang="T125">
                    <a:pos x="T34" y="T35"/>
                  </a:cxn>
                  <a:cxn ang="T126">
                    <a:pos x="T36" y="T37"/>
                  </a:cxn>
                  <a:cxn ang="T127">
                    <a:pos x="T38" y="T39"/>
                  </a:cxn>
                  <a:cxn ang="T128">
                    <a:pos x="T40" y="T41"/>
                  </a:cxn>
                  <a:cxn ang="T129">
                    <a:pos x="T42" y="T43"/>
                  </a:cxn>
                  <a:cxn ang="T130">
                    <a:pos x="T44" y="T45"/>
                  </a:cxn>
                  <a:cxn ang="T131">
                    <a:pos x="T46" y="T47"/>
                  </a:cxn>
                  <a:cxn ang="T132">
                    <a:pos x="T48" y="T49"/>
                  </a:cxn>
                  <a:cxn ang="T133">
                    <a:pos x="T50" y="T51"/>
                  </a:cxn>
                  <a:cxn ang="T134">
                    <a:pos x="T52" y="T53"/>
                  </a:cxn>
                  <a:cxn ang="T135">
                    <a:pos x="T54" y="T55"/>
                  </a:cxn>
                  <a:cxn ang="T136">
                    <a:pos x="T56" y="T57"/>
                  </a:cxn>
                  <a:cxn ang="T137">
                    <a:pos x="T58" y="T59"/>
                  </a:cxn>
                  <a:cxn ang="T138">
                    <a:pos x="T60" y="T61"/>
                  </a:cxn>
                  <a:cxn ang="T139">
                    <a:pos x="T62" y="T63"/>
                  </a:cxn>
                  <a:cxn ang="T140">
                    <a:pos x="T64" y="T65"/>
                  </a:cxn>
                  <a:cxn ang="T141">
                    <a:pos x="T66" y="T67"/>
                  </a:cxn>
                  <a:cxn ang="T142">
                    <a:pos x="T68" y="T69"/>
                  </a:cxn>
                  <a:cxn ang="T143">
                    <a:pos x="T70" y="T71"/>
                  </a:cxn>
                  <a:cxn ang="T144">
                    <a:pos x="T72" y="T73"/>
                  </a:cxn>
                  <a:cxn ang="T145">
                    <a:pos x="T74" y="T75"/>
                  </a:cxn>
                  <a:cxn ang="T146">
                    <a:pos x="T76" y="T77"/>
                  </a:cxn>
                  <a:cxn ang="T147">
                    <a:pos x="T78" y="T79"/>
                  </a:cxn>
                  <a:cxn ang="T148">
                    <a:pos x="T80" y="T81"/>
                  </a:cxn>
                  <a:cxn ang="T149">
                    <a:pos x="T82" y="T83"/>
                  </a:cxn>
                  <a:cxn ang="T150">
                    <a:pos x="T84" y="T85"/>
                  </a:cxn>
                  <a:cxn ang="T151">
                    <a:pos x="T86" y="T87"/>
                  </a:cxn>
                  <a:cxn ang="T152">
                    <a:pos x="T88" y="T89"/>
                  </a:cxn>
                  <a:cxn ang="T153">
                    <a:pos x="T90" y="T91"/>
                  </a:cxn>
                  <a:cxn ang="T154">
                    <a:pos x="T92" y="T93"/>
                  </a:cxn>
                  <a:cxn ang="T155">
                    <a:pos x="T94" y="T95"/>
                  </a:cxn>
                  <a:cxn ang="T156">
                    <a:pos x="T96" y="T97"/>
                  </a:cxn>
                  <a:cxn ang="T157">
                    <a:pos x="T98" y="T99"/>
                  </a:cxn>
                  <a:cxn ang="T158">
                    <a:pos x="T100" y="T101"/>
                  </a:cxn>
                  <a:cxn ang="T159">
                    <a:pos x="T102" y="T103"/>
                  </a:cxn>
                  <a:cxn ang="T160">
                    <a:pos x="T104" y="T105"/>
                  </a:cxn>
                  <a:cxn ang="T161">
                    <a:pos x="T106" y="T107"/>
                  </a:cxn>
                </a:cxnLst>
                <a:rect l="T162" t="T163" r="T164" b="T165"/>
                <a:pathLst>
                  <a:path w="624" h="450">
                    <a:moveTo>
                      <a:pt x="426" y="426"/>
                    </a:moveTo>
                    <a:lnTo>
                      <a:pt x="432" y="426"/>
                    </a:lnTo>
                    <a:lnTo>
                      <a:pt x="444" y="420"/>
                    </a:lnTo>
                    <a:lnTo>
                      <a:pt x="450" y="414"/>
                    </a:lnTo>
                    <a:lnTo>
                      <a:pt x="474" y="414"/>
                    </a:lnTo>
                    <a:lnTo>
                      <a:pt x="498" y="438"/>
                    </a:lnTo>
                    <a:lnTo>
                      <a:pt x="528" y="438"/>
                    </a:lnTo>
                    <a:lnTo>
                      <a:pt x="528" y="450"/>
                    </a:lnTo>
                    <a:lnTo>
                      <a:pt x="552" y="450"/>
                    </a:lnTo>
                    <a:lnTo>
                      <a:pt x="540" y="438"/>
                    </a:lnTo>
                    <a:lnTo>
                      <a:pt x="540" y="396"/>
                    </a:lnTo>
                    <a:lnTo>
                      <a:pt x="594" y="348"/>
                    </a:lnTo>
                    <a:lnTo>
                      <a:pt x="606" y="348"/>
                    </a:lnTo>
                    <a:lnTo>
                      <a:pt x="612" y="342"/>
                    </a:lnTo>
                    <a:lnTo>
                      <a:pt x="618" y="342"/>
                    </a:lnTo>
                    <a:lnTo>
                      <a:pt x="624" y="336"/>
                    </a:lnTo>
                    <a:lnTo>
                      <a:pt x="618" y="330"/>
                    </a:lnTo>
                    <a:lnTo>
                      <a:pt x="618" y="324"/>
                    </a:lnTo>
                    <a:lnTo>
                      <a:pt x="612" y="318"/>
                    </a:lnTo>
                    <a:lnTo>
                      <a:pt x="618" y="306"/>
                    </a:lnTo>
                    <a:lnTo>
                      <a:pt x="612" y="300"/>
                    </a:lnTo>
                    <a:lnTo>
                      <a:pt x="600" y="294"/>
                    </a:lnTo>
                    <a:lnTo>
                      <a:pt x="600" y="288"/>
                    </a:lnTo>
                    <a:lnTo>
                      <a:pt x="582" y="270"/>
                    </a:lnTo>
                    <a:lnTo>
                      <a:pt x="576" y="252"/>
                    </a:lnTo>
                    <a:lnTo>
                      <a:pt x="582" y="252"/>
                    </a:lnTo>
                    <a:lnTo>
                      <a:pt x="576" y="240"/>
                    </a:lnTo>
                    <a:lnTo>
                      <a:pt x="576" y="210"/>
                    </a:lnTo>
                    <a:lnTo>
                      <a:pt x="564" y="198"/>
                    </a:lnTo>
                    <a:lnTo>
                      <a:pt x="558" y="198"/>
                    </a:lnTo>
                    <a:lnTo>
                      <a:pt x="552" y="192"/>
                    </a:lnTo>
                    <a:lnTo>
                      <a:pt x="552" y="186"/>
                    </a:lnTo>
                    <a:lnTo>
                      <a:pt x="564" y="186"/>
                    </a:lnTo>
                    <a:lnTo>
                      <a:pt x="564" y="168"/>
                    </a:lnTo>
                    <a:lnTo>
                      <a:pt x="588" y="162"/>
                    </a:lnTo>
                    <a:lnTo>
                      <a:pt x="588" y="150"/>
                    </a:lnTo>
                    <a:lnTo>
                      <a:pt x="594" y="144"/>
                    </a:lnTo>
                    <a:lnTo>
                      <a:pt x="594" y="138"/>
                    </a:lnTo>
                    <a:lnTo>
                      <a:pt x="588" y="132"/>
                    </a:lnTo>
                    <a:lnTo>
                      <a:pt x="576" y="108"/>
                    </a:lnTo>
                    <a:lnTo>
                      <a:pt x="570" y="102"/>
                    </a:lnTo>
                    <a:lnTo>
                      <a:pt x="570" y="90"/>
                    </a:lnTo>
                    <a:lnTo>
                      <a:pt x="564" y="84"/>
                    </a:lnTo>
                    <a:lnTo>
                      <a:pt x="558" y="72"/>
                    </a:lnTo>
                    <a:lnTo>
                      <a:pt x="558" y="48"/>
                    </a:lnTo>
                    <a:lnTo>
                      <a:pt x="546" y="42"/>
                    </a:lnTo>
                    <a:lnTo>
                      <a:pt x="540" y="42"/>
                    </a:lnTo>
                    <a:lnTo>
                      <a:pt x="522" y="36"/>
                    </a:lnTo>
                    <a:lnTo>
                      <a:pt x="498" y="36"/>
                    </a:lnTo>
                    <a:lnTo>
                      <a:pt x="498" y="42"/>
                    </a:lnTo>
                    <a:lnTo>
                      <a:pt x="408" y="42"/>
                    </a:lnTo>
                    <a:lnTo>
                      <a:pt x="402" y="36"/>
                    </a:lnTo>
                    <a:lnTo>
                      <a:pt x="390" y="36"/>
                    </a:lnTo>
                    <a:lnTo>
                      <a:pt x="384" y="30"/>
                    </a:lnTo>
                    <a:lnTo>
                      <a:pt x="360" y="30"/>
                    </a:lnTo>
                    <a:lnTo>
                      <a:pt x="354" y="36"/>
                    </a:lnTo>
                    <a:lnTo>
                      <a:pt x="348" y="36"/>
                    </a:lnTo>
                    <a:lnTo>
                      <a:pt x="342" y="30"/>
                    </a:lnTo>
                    <a:lnTo>
                      <a:pt x="312" y="30"/>
                    </a:lnTo>
                    <a:lnTo>
                      <a:pt x="300" y="36"/>
                    </a:lnTo>
                    <a:lnTo>
                      <a:pt x="282" y="36"/>
                    </a:lnTo>
                    <a:lnTo>
                      <a:pt x="276" y="30"/>
                    </a:lnTo>
                    <a:lnTo>
                      <a:pt x="270" y="18"/>
                    </a:lnTo>
                    <a:lnTo>
                      <a:pt x="264" y="12"/>
                    </a:lnTo>
                    <a:lnTo>
                      <a:pt x="264" y="6"/>
                    </a:lnTo>
                    <a:lnTo>
                      <a:pt x="258" y="6"/>
                    </a:lnTo>
                    <a:lnTo>
                      <a:pt x="252" y="0"/>
                    </a:lnTo>
                    <a:lnTo>
                      <a:pt x="210" y="0"/>
                    </a:lnTo>
                    <a:lnTo>
                      <a:pt x="192" y="6"/>
                    </a:lnTo>
                    <a:lnTo>
                      <a:pt x="180" y="12"/>
                    </a:lnTo>
                    <a:lnTo>
                      <a:pt x="162" y="12"/>
                    </a:lnTo>
                    <a:lnTo>
                      <a:pt x="150" y="18"/>
                    </a:lnTo>
                    <a:lnTo>
                      <a:pt x="144" y="24"/>
                    </a:lnTo>
                    <a:lnTo>
                      <a:pt x="138" y="24"/>
                    </a:lnTo>
                    <a:lnTo>
                      <a:pt x="120" y="42"/>
                    </a:lnTo>
                    <a:lnTo>
                      <a:pt x="60" y="48"/>
                    </a:lnTo>
                    <a:lnTo>
                      <a:pt x="54" y="48"/>
                    </a:lnTo>
                    <a:lnTo>
                      <a:pt x="48" y="54"/>
                    </a:lnTo>
                    <a:lnTo>
                      <a:pt x="24" y="66"/>
                    </a:lnTo>
                    <a:lnTo>
                      <a:pt x="18" y="66"/>
                    </a:lnTo>
                    <a:lnTo>
                      <a:pt x="12" y="72"/>
                    </a:lnTo>
                    <a:lnTo>
                      <a:pt x="18" y="78"/>
                    </a:lnTo>
                    <a:lnTo>
                      <a:pt x="18" y="96"/>
                    </a:lnTo>
                    <a:lnTo>
                      <a:pt x="6" y="90"/>
                    </a:lnTo>
                    <a:lnTo>
                      <a:pt x="6" y="108"/>
                    </a:lnTo>
                    <a:lnTo>
                      <a:pt x="12" y="108"/>
                    </a:lnTo>
                    <a:lnTo>
                      <a:pt x="18" y="114"/>
                    </a:lnTo>
                    <a:lnTo>
                      <a:pt x="18" y="132"/>
                    </a:lnTo>
                    <a:lnTo>
                      <a:pt x="6" y="144"/>
                    </a:lnTo>
                    <a:lnTo>
                      <a:pt x="0" y="144"/>
                    </a:lnTo>
                    <a:lnTo>
                      <a:pt x="0" y="156"/>
                    </a:lnTo>
                    <a:lnTo>
                      <a:pt x="6" y="162"/>
                    </a:lnTo>
                    <a:lnTo>
                      <a:pt x="12" y="162"/>
                    </a:lnTo>
                    <a:lnTo>
                      <a:pt x="18" y="168"/>
                    </a:lnTo>
                    <a:lnTo>
                      <a:pt x="30" y="168"/>
                    </a:lnTo>
                    <a:lnTo>
                      <a:pt x="30" y="186"/>
                    </a:lnTo>
                    <a:lnTo>
                      <a:pt x="24" y="186"/>
                    </a:lnTo>
                    <a:lnTo>
                      <a:pt x="24" y="198"/>
                    </a:lnTo>
                    <a:lnTo>
                      <a:pt x="36" y="198"/>
                    </a:lnTo>
                    <a:lnTo>
                      <a:pt x="36" y="204"/>
                    </a:lnTo>
                    <a:lnTo>
                      <a:pt x="30" y="210"/>
                    </a:lnTo>
                    <a:lnTo>
                      <a:pt x="36" y="210"/>
                    </a:lnTo>
                    <a:lnTo>
                      <a:pt x="42" y="216"/>
                    </a:lnTo>
                    <a:lnTo>
                      <a:pt x="36" y="222"/>
                    </a:lnTo>
                    <a:lnTo>
                      <a:pt x="24" y="228"/>
                    </a:lnTo>
                    <a:lnTo>
                      <a:pt x="24" y="234"/>
                    </a:lnTo>
                    <a:lnTo>
                      <a:pt x="30" y="240"/>
                    </a:lnTo>
                    <a:lnTo>
                      <a:pt x="36" y="240"/>
                    </a:lnTo>
                    <a:lnTo>
                      <a:pt x="42" y="246"/>
                    </a:lnTo>
                    <a:lnTo>
                      <a:pt x="42" y="264"/>
                    </a:lnTo>
                    <a:lnTo>
                      <a:pt x="48" y="258"/>
                    </a:lnTo>
                    <a:lnTo>
                      <a:pt x="54" y="258"/>
                    </a:lnTo>
                    <a:lnTo>
                      <a:pt x="54" y="270"/>
                    </a:lnTo>
                    <a:lnTo>
                      <a:pt x="48" y="276"/>
                    </a:lnTo>
                    <a:lnTo>
                      <a:pt x="60" y="276"/>
                    </a:lnTo>
                    <a:lnTo>
                      <a:pt x="60" y="282"/>
                    </a:lnTo>
                    <a:lnTo>
                      <a:pt x="54" y="282"/>
                    </a:lnTo>
                    <a:lnTo>
                      <a:pt x="54" y="294"/>
                    </a:lnTo>
                    <a:lnTo>
                      <a:pt x="72" y="294"/>
                    </a:lnTo>
                    <a:lnTo>
                      <a:pt x="78" y="312"/>
                    </a:lnTo>
                    <a:lnTo>
                      <a:pt x="96" y="312"/>
                    </a:lnTo>
                    <a:lnTo>
                      <a:pt x="108" y="318"/>
                    </a:lnTo>
                    <a:lnTo>
                      <a:pt x="114" y="318"/>
                    </a:lnTo>
                    <a:lnTo>
                      <a:pt x="114" y="324"/>
                    </a:lnTo>
                    <a:lnTo>
                      <a:pt x="138" y="324"/>
                    </a:lnTo>
                    <a:lnTo>
                      <a:pt x="144" y="330"/>
                    </a:lnTo>
                    <a:lnTo>
                      <a:pt x="132" y="336"/>
                    </a:lnTo>
                    <a:lnTo>
                      <a:pt x="144" y="342"/>
                    </a:lnTo>
                    <a:lnTo>
                      <a:pt x="144" y="354"/>
                    </a:lnTo>
                    <a:lnTo>
                      <a:pt x="150" y="354"/>
                    </a:lnTo>
                    <a:lnTo>
                      <a:pt x="156" y="360"/>
                    </a:lnTo>
                    <a:lnTo>
                      <a:pt x="174" y="360"/>
                    </a:lnTo>
                    <a:lnTo>
                      <a:pt x="174" y="354"/>
                    </a:lnTo>
                    <a:lnTo>
                      <a:pt x="180" y="354"/>
                    </a:lnTo>
                    <a:lnTo>
                      <a:pt x="192" y="348"/>
                    </a:lnTo>
                    <a:lnTo>
                      <a:pt x="210" y="348"/>
                    </a:lnTo>
                    <a:lnTo>
                      <a:pt x="204" y="354"/>
                    </a:lnTo>
                    <a:lnTo>
                      <a:pt x="222" y="354"/>
                    </a:lnTo>
                    <a:lnTo>
                      <a:pt x="228" y="360"/>
                    </a:lnTo>
                    <a:lnTo>
                      <a:pt x="234" y="372"/>
                    </a:lnTo>
                    <a:lnTo>
                      <a:pt x="240" y="378"/>
                    </a:lnTo>
                    <a:lnTo>
                      <a:pt x="246" y="366"/>
                    </a:lnTo>
                    <a:lnTo>
                      <a:pt x="252" y="372"/>
                    </a:lnTo>
                    <a:lnTo>
                      <a:pt x="252" y="378"/>
                    </a:lnTo>
                    <a:lnTo>
                      <a:pt x="270" y="378"/>
                    </a:lnTo>
                    <a:lnTo>
                      <a:pt x="282" y="384"/>
                    </a:lnTo>
                    <a:lnTo>
                      <a:pt x="282" y="390"/>
                    </a:lnTo>
                    <a:lnTo>
                      <a:pt x="288" y="402"/>
                    </a:lnTo>
                    <a:lnTo>
                      <a:pt x="306" y="420"/>
                    </a:lnTo>
                    <a:lnTo>
                      <a:pt x="318" y="420"/>
                    </a:lnTo>
                    <a:lnTo>
                      <a:pt x="330" y="408"/>
                    </a:lnTo>
                    <a:lnTo>
                      <a:pt x="342" y="408"/>
                    </a:lnTo>
                    <a:lnTo>
                      <a:pt x="354" y="420"/>
                    </a:lnTo>
                    <a:lnTo>
                      <a:pt x="360" y="420"/>
                    </a:lnTo>
                    <a:lnTo>
                      <a:pt x="360" y="426"/>
                    </a:lnTo>
                    <a:lnTo>
                      <a:pt x="366" y="432"/>
                    </a:lnTo>
                    <a:lnTo>
                      <a:pt x="378" y="432"/>
                    </a:lnTo>
                    <a:lnTo>
                      <a:pt x="384" y="426"/>
                    </a:lnTo>
                    <a:lnTo>
                      <a:pt x="384" y="420"/>
                    </a:lnTo>
                    <a:lnTo>
                      <a:pt x="414" y="420"/>
                    </a:lnTo>
                    <a:lnTo>
                      <a:pt x="420" y="426"/>
                    </a:lnTo>
                    <a:lnTo>
                      <a:pt x="426" y="426"/>
                    </a:lnTo>
                    <a:close/>
                  </a:path>
                </a:pathLst>
              </a:custGeom>
              <a:grpFill/>
              <a:ln w="31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1800" b="0" i="0" u="none" strike="noStrike" kern="1200" cap="none" spc="0" normalizeH="0" baseline="0" noProof="0">
                  <a:ln>
                    <a:noFill/>
                  </a:ln>
                  <a:solidFill>
                    <a:srgbClr val="FFC000"/>
                  </a:solidFill>
                  <a:effectLst/>
                  <a:uLnTx/>
                  <a:uFillTx/>
                  <a:latin typeface="Calibri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98" name="Lithuania" descr="© INSCALE GmbH, 05.05.2010&#10;http://www.presentationload.com/"/>
              <p:cNvSpPr>
                <a:spLocks/>
              </p:cNvSpPr>
              <p:nvPr/>
            </p:nvSpPr>
            <p:spPr bwMode="gray">
              <a:xfrm>
                <a:off x="4909844" y="2902636"/>
                <a:ext cx="111346" cy="61239"/>
              </a:xfrm>
              <a:custGeom>
                <a:avLst/>
                <a:gdLst>
                  <a:gd name="T0" fmla="*/ 2147483647 w 342"/>
                  <a:gd name="T1" fmla="*/ 2147483647 h 198"/>
                  <a:gd name="T2" fmla="*/ 2147483647 w 342"/>
                  <a:gd name="T3" fmla="*/ 2147483647 h 198"/>
                  <a:gd name="T4" fmla="*/ 2147483647 w 342"/>
                  <a:gd name="T5" fmla="*/ 2147483647 h 198"/>
                  <a:gd name="T6" fmla="*/ 2147483647 w 342"/>
                  <a:gd name="T7" fmla="*/ 2147483647 h 198"/>
                  <a:gd name="T8" fmla="*/ 2147483647 w 342"/>
                  <a:gd name="T9" fmla="*/ 2147483647 h 198"/>
                  <a:gd name="T10" fmla="*/ 2147483647 w 342"/>
                  <a:gd name="T11" fmla="*/ 2147483647 h 198"/>
                  <a:gd name="T12" fmla="*/ 2147483647 w 342"/>
                  <a:gd name="T13" fmla="*/ 2147483647 h 198"/>
                  <a:gd name="T14" fmla="*/ 2147483647 w 342"/>
                  <a:gd name="T15" fmla="*/ 2147483647 h 198"/>
                  <a:gd name="T16" fmla="*/ 2147483647 w 342"/>
                  <a:gd name="T17" fmla="*/ 2147483647 h 198"/>
                  <a:gd name="T18" fmla="*/ 2147483647 w 342"/>
                  <a:gd name="T19" fmla="*/ 2147483647 h 198"/>
                  <a:gd name="T20" fmla="*/ 2147483647 w 342"/>
                  <a:gd name="T21" fmla="*/ 2147483647 h 198"/>
                  <a:gd name="T22" fmla="*/ 2147483647 w 342"/>
                  <a:gd name="T23" fmla="*/ 2147483647 h 198"/>
                  <a:gd name="T24" fmla="*/ 2147483647 w 342"/>
                  <a:gd name="T25" fmla="*/ 0 h 198"/>
                  <a:gd name="T26" fmla="*/ 2147483647 w 342"/>
                  <a:gd name="T27" fmla="*/ 2147483647 h 198"/>
                  <a:gd name="T28" fmla="*/ 0 w 342"/>
                  <a:gd name="T29" fmla="*/ 2147483647 h 198"/>
                  <a:gd name="T30" fmla="*/ 2147483647 w 342"/>
                  <a:gd name="T31" fmla="*/ 2147483647 h 198"/>
                  <a:gd name="T32" fmla="*/ 2147483647 w 342"/>
                  <a:gd name="T33" fmla="*/ 2147483647 h 198"/>
                  <a:gd name="T34" fmla="*/ 2147483647 w 342"/>
                  <a:gd name="T35" fmla="*/ 2147483647 h 198"/>
                  <a:gd name="T36" fmla="*/ 2147483647 w 342"/>
                  <a:gd name="T37" fmla="*/ 2147483647 h 198"/>
                  <a:gd name="T38" fmla="*/ 2147483647 w 342"/>
                  <a:gd name="T39" fmla="*/ 2147483647 h 198"/>
                  <a:gd name="T40" fmla="*/ 2147483647 w 342"/>
                  <a:gd name="T41" fmla="*/ 2147483647 h 198"/>
                  <a:gd name="T42" fmla="*/ 2147483647 w 342"/>
                  <a:gd name="T43" fmla="*/ 2147483647 h 198"/>
                  <a:gd name="T44" fmla="*/ 2147483647 w 342"/>
                  <a:gd name="T45" fmla="*/ 2147483647 h 198"/>
                  <a:gd name="T46" fmla="*/ 2147483647 w 342"/>
                  <a:gd name="T47" fmla="*/ 2147483647 h 198"/>
                  <a:gd name="T48" fmla="*/ 2147483647 w 342"/>
                  <a:gd name="T49" fmla="*/ 2147483647 h 198"/>
                  <a:gd name="T50" fmla="*/ 2147483647 w 342"/>
                  <a:gd name="T51" fmla="*/ 2147483647 h 198"/>
                  <a:gd name="T52" fmla="*/ 2147483647 w 342"/>
                  <a:gd name="T53" fmla="*/ 2147483647 h 198"/>
                  <a:gd name="T54" fmla="*/ 2147483647 w 342"/>
                  <a:gd name="T55" fmla="*/ 2147483647 h 198"/>
                  <a:gd name="T56" fmla="*/ 2147483647 w 342"/>
                  <a:gd name="T57" fmla="*/ 2147483647 h 198"/>
                  <a:gd name="T58" fmla="*/ 2147483647 w 342"/>
                  <a:gd name="T59" fmla="*/ 2147483647 h 198"/>
                  <a:gd name="T60" fmla="*/ 2147483647 w 342"/>
                  <a:gd name="T61" fmla="*/ 2147483647 h 198"/>
                  <a:gd name="T62" fmla="*/ 2147483647 w 342"/>
                  <a:gd name="T63" fmla="*/ 2147483647 h 198"/>
                  <a:gd name="T64" fmla="*/ 2147483647 w 342"/>
                  <a:gd name="T65" fmla="*/ 2147483647 h 198"/>
                  <a:gd name="T66" fmla="*/ 2147483647 w 342"/>
                  <a:gd name="T67" fmla="*/ 2147483647 h 198"/>
                  <a:gd name="T68" fmla="*/ 2147483647 w 342"/>
                  <a:gd name="T69" fmla="*/ 2147483647 h 198"/>
                  <a:gd name="T70" fmla="*/ 2147483647 w 342"/>
                  <a:gd name="T71" fmla="*/ 2147483647 h 198"/>
                  <a:gd name="T72" fmla="*/ 2147483647 w 342"/>
                  <a:gd name="T73" fmla="*/ 2147483647 h 198"/>
                  <a:gd name="T74" fmla="*/ 2147483647 w 342"/>
                  <a:gd name="T75" fmla="*/ 2147483647 h 198"/>
                  <a:gd name="T76" fmla="*/ 2147483647 w 342"/>
                  <a:gd name="T77" fmla="*/ 2147483647 h 198"/>
                  <a:gd name="T78" fmla="*/ 2147483647 w 342"/>
                  <a:gd name="T79" fmla="*/ 2147483647 h 198"/>
                  <a:gd name="T80" fmla="*/ 2147483647 w 342"/>
                  <a:gd name="T81" fmla="*/ 2147483647 h 198"/>
                  <a:gd name="T82" fmla="*/ 2147483647 w 342"/>
                  <a:gd name="T83" fmla="*/ 2147483647 h 198"/>
                  <a:gd name="T84" fmla="*/ 2147483647 w 342"/>
                  <a:gd name="T85" fmla="*/ 2147483647 h 198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w 342"/>
                  <a:gd name="T130" fmla="*/ 0 h 198"/>
                  <a:gd name="T131" fmla="*/ 342 w 342"/>
                  <a:gd name="T132" fmla="*/ 198 h 198"/>
                </a:gdLst>
                <a:ahLst/>
                <a:cxnLst>
                  <a:cxn ang="T86">
                    <a:pos x="T0" y="T1"/>
                  </a:cxn>
                  <a:cxn ang="T87">
                    <a:pos x="T2" y="T3"/>
                  </a:cxn>
                  <a:cxn ang="T88">
                    <a:pos x="T4" y="T5"/>
                  </a:cxn>
                  <a:cxn ang="T89">
                    <a:pos x="T6" y="T7"/>
                  </a:cxn>
                  <a:cxn ang="T90">
                    <a:pos x="T8" y="T9"/>
                  </a:cxn>
                  <a:cxn ang="T91">
                    <a:pos x="T10" y="T11"/>
                  </a:cxn>
                  <a:cxn ang="T92">
                    <a:pos x="T12" y="T13"/>
                  </a:cxn>
                  <a:cxn ang="T93">
                    <a:pos x="T14" y="T15"/>
                  </a:cxn>
                  <a:cxn ang="T94">
                    <a:pos x="T16" y="T17"/>
                  </a:cxn>
                  <a:cxn ang="T95">
                    <a:pos x="T18" y="T19"/>
                  </a:cxn>
                  <a:cxn ang="T96">
                    <a:pos x="T20" y="T21"/>
                  </a:cxn>
                  <a:cxn ang="T97">
                    <a:pos x="T22" y="T23"/>
                  </a:cxn>
                  <a:cxn ang="T98">
                    <a:pos x="T24" y="T25"/>
                  </a:cxn>
                  <a:cxn ang="T99">
                    <a:pos x="T26" y="T27"/>
                  </a:cxn>
                  <a:cxn ang="T100">
                    <a:pos x="T28" y="T29"/>
                  </a:cxn>
                  <a:cxn ang="T101">
                    <a:pos x="T30" y="T31"/>
                  </a:cxn>
                  <a:cxn ang="T102">
                    <a:pos x="T32" y="T33"/>
                  </a:cxn>
                  <a:cxn ang="T103">
                    <a:pos x="T34" y="T35"/>
                  </a:cxn>
                  <a:cxn ang="T104">
                    <a:pos x="T36" y="T37"/>
                  </a:cxn>
                  <a:cxn ang="T105">
                    <a:pos x="T38" y="T39"/>
                  </a:cxn>
                  <a:cxn ang="T106">
                    <a:pos x="T40" y="T41"/>
                  </a:cxn>
                  <a:cxn ang="T107">
                    <a:pos x="T42" y="T43"/>
                  </a:cxn>
                  <a:cxn ang="T108">
                    <a:pos x="T44" y="T45"/>
                  </a:cxn>
                  <a:cxn ang="T109">
                    <a:pos x="T46" y="T47"/>
                  </a:cxn>
                  <a:cxn ang="T110">
                    <a:pos x="T48" y="T49"/>
                  </a:cxn>
                  <a:cxn ang="T111">
                    <a:pos x="T50" y="T51"/>
                  </a:cxn>
                  <a:cxn ang="T112">
                    <a:pos x="T52" y="T53"/>
                  </a:cxn>
                  <a:cxn ang="T113">
                    <a:pos x="T54" y="T55"/>
                  </a:cxn>
                  <a:cxn ang="T114">
                    <a:pos x="T56" y="T57"/>
                  </a:cxn>
                  <a:cxn ang="T115">
                    <a:pos x="T58" y="T59"/>
                  </a:cxn>
                  <a:cxn ang="T116">
                    <a:pos x="T60" y="T61"/>
                  </a:cxn>
                  <a:cxn ang="T117">
                    <a:pos x="T62" y="T63"/>
                  </a:cxn>
                  <a:cxn ang="T118">
                    <a:pos x="T64" y="T65"/>
                  </a:cxn>
                  <a:cxn ang="T119">
                    <a:pos x="T66" y="T67"/>
                  </a:cxn>
                  <a:cxn ang="T120">
                    <a:pos x="T68" y="T69"/>
                  </a:cxn>
                  <a:cxn ang="T121">
                    <a:pos x="T70" y="T71"/>
                  </a:cxn>
                  <a:cxn ang="T122">
                    <a:pos x="T72" y="T73"/>
                  </a:cxn>
                  <a:cxn ang="T123">
                    <a:pos x="T74" y="T75"/>
                  </a:cxn>
                  <a:cxn ang="T124">
                    <a:pos x="T76" y="T77"/>
                  </a:cxn>
                  <a:cxn ang="T125">
                    <a:pos x="T78" y="T79"/>
                  </a:cxn>
                  <a:cxn ang="T126">
                    <a:pos x="T80" y="T81"/>
                  </a:cxn>
                  <a:cxn ang="T127">
                    <a:pos x="T82" y="T83"/>
                  </a:cxn>
                  <a:cxn ang="T128">
                    <a:pos x="T84" y="T85"/>
                  </a:cxn>
                </a:cxnLst>
                <a:rect l="T129" t="T130" r="T131" b="T132"/>
                <a:pathLst>
                  <a:path w="342" h="198">
                    <a:moveTo>
                      <a:pt x="330" y="60"/>
                    </a:moveTo>
                    <a:lnTo>
                      <a:pt x="312" y="54"/>
                    </a:lnTo>
                    <a:lnTo>
                      <a:pt x="294" y="42"/>
                    </a:lnTo>
                    <a:lnTo>
                      <a:pt x="282" y="30"/>
                    </a:lnTo>
                    <a:lnTo>
                      <a:pt x="276" y="30"/>
                    </a:lnTo>
                    <a:lnTo>
                      <a:pt x="264" y="24"/>
                    </a:lnTo>
                    <a:lnTo>
                      <a:pt x="234" y="24"/>
                    </a:lnTo>
                    <a:lnTo>
                      <a:pt x="228" y="12"/>
                    </a:lnTo>
                    <a:lnTo>
                      <a:pt x="222" y="6"/>
                    </a:lnTo>
                    <a:lnTo>
                      <a:pt x="210" y="6"/>
                    </a:lnTo>
                    <a:lnTo>
                      <a:pt x="198" y="18"/>
                    </a:lnTo>
                    <a:lnTo>
                      <a:pt x="180" y="18"/>
                    </a:lnTo>
                    <a:lnTo>
                      <a:pt x="174" y="12"/>
                    </a:lnTo>
                    <a:lnTo>
                      <a:pt x="162" y="12"/>
                    </a:lnTo>
                    <a:lnTo>
                      <a:pt x="156" y="18"/>
                    </a:lnTo>
                    <a:lnTo>
                      <a:pt x="150" y="18"/>
                    </a:lnTo>
                    <a:lnTo>
                      <a:pt x="144" y="12"/>
                    </a:lnTo>
                    <a:lnTo>
                      <a:pt x="138" y="12"/>
                    </a:lnTo>
                    <a:lnTo>
                      <a:pt x="126" y="6"/>
                    </a:lnTo>
                    <a:lnTo>
                      <a:pt x="120" y="6"/>
                    </a:lnTo>
                    <a:lnTo>
                      <a:pt x="114" y="12"/>
                    </a:lnTo>
                    <a:lnTo>
                      <a:pt x="108" y="12"/>
                    </a:lnTo>
                    <a:lnTo>
                      <a:pt x="102" y="6"/>
                    </a:lnTo>
                    <a:lnTo>
                      <a:pt x="96" y="6"/>
                    </a:lnTo>
                    <a:lnTo>
                      <a:pt x="90" y="0"/>
                    </a:lnTo>
                    <a:lnTo>
                      <a:pt x="72" y="0"/>
                    </a:lnTo>
                    <a:lnTo>
                      <a:pt x="60" y="12"/>
                    </a:lnTo>
                    <a:lnTo>
                      <a:pt x="18" y="12"/>
                    </a:lnTo>
                    <a:lnTo>
                      <a:pt x="6" y="18"/>
                    </a:lnTo>
                    <a:lnTo>
                      <a:pt x="0" y="18"/>
                    </a:lnTo>
                    <a:lnTo>
                      <a:pt x="0" y="60"/>
                    </a:lnTo>
                    <a:lnTo>
                      <a:pt x="12" y="84"/>
                    </a:lnTo>
                    <a:lnTo>
                      <a:pt x="18" y="90"/>
                    </a:lnTo>
                    <a:lnTo>
                      <a:pt x="18" y="96"/>
                    </a:lnTo>
                    <a:lnTo>
                      <a:pt x="30" y="96"/>
                    </a:lnTo>
                    <a:lnTo>
                      <a:pt x="30" y="102"/>
                    </a:lnTo>
                    <a:lnTo>
                      <a:pt x="42" y="102"/>
                    </a:lnTo>
                    <a:lnTo>
                      <a:pt x="48" y="108"/>
                    </a:lnTo>
                    <a:lnTo>
                      <a:pt x="72" y="108"/>
                    </a:lnTo>
                    <a:lnTo>
                      <a:pt x="84" y="102"/>
                    </a:lnTo>
                    <a:lnTo>
                      <a:pt x="102" y="102"/>
                    </a:lnTo>
                    <a:lnTo>
                      <a:pt x="108" y="114"/>
                    </a:lnTo>
                    <a:lnTo>
                      <a:pt x="108" y="132"/>
                    </a:lnTo>
                    <a:lnTo>
                      <a:pt x="96" y="144"/>
                    </a:lnTo>
                    <a:lnTo>
                      <a:pt x="102" y="162"/>
                    </a:lnTo>
                    <a:lnTo>
                      <a:pt x="120" y="162"/>
                    </a:lnTo>
                    <a:lnTo>
                      <a:pt x="138" y="168"/>
                    </a:lnTo>
                    <a:lnTo>
                      <a:pt x="144" y="168"/>
                    </a:lnTo>
                    <a:lnTo>
                      <a:pt x="156" y="174"/>
                    </a:lnTo>
                    <a:lnTo>
                      <a:pt x="156" y="198"/>
                    </a:lnTo>
                    <a:lnTo>
                      <a:pt x="162" y="198"/>
                    </a:lnTo>
                    <a:lnTo>
                      <a:pt x="168" y="192"/>
                    </a:lnTo>
                    <a:lnTo>
                      <a:pt x="180" y="192"/>
                    </a:lnTo>
                    <a:lnTo>
                      <a:pt x="192" y="186"/>
                    </a:lnTo>
                    <a:lnTo>
                      <a:pt x="198" y="186"/>
                    </a:lnTo>
                    <a:lnTo>
                      <a:pt x="204" y="192"/>
                    </a:lnTo>
                    <a:lnTo>
                      <a:pt x="204" y="198"/>
                    </a:lnTo>
                    <a:lnTo>
                      <a:pt x="234" y="198"/>
                    </a:lnTo>
                    <a:lnTo>
                      <a:pt x="234" y="180"/>
                    </a:lnTo>
                    <a:lnTo>
                      <a:pt x="246" y="192"/>
                    </a:lnTo>
                    <a:lnTo>
                      <a:pt x="252" y="180"/>
                    </a:lnTo>
                    <a:lnTo>
                      <a:pt x="258" y="174"/>
                    </a:lnTo>
                    <a:lnTo>
                      <a:pt x="270" y="168"/>
                    </a:lnTo>
                    <a:lnTo>
                      <a:pt x="288" y="168"/>
                    </a:lnTo>
                    <a:lnTo>
                      <a:pt x="288" y="174"/>
                    </a:lnTo>
                    <a:lnTo>
                      <a:pt x="282" y="180"/>
                    </a:lnTo>
                    <a:lnTo>
                      <a:pt x="294" y="180"/>
                    </a:lnTo>
                    <a:lnTo>
                      <a:pt x="294" y="174"/>
                    </a:lnTo>
                    <a:lnTo>
                      <a:pt x="288" y="168"/>
                    </a:lnTo>
                    <a:lnTo>
                      <a:pt x="288" y="156"/>
                    </a:lnTo>
                    <a:lnTo>
                      <a:pt x="282" y="150"/>
                    </a:lnTo>
                    <a:lnTo>
                      <a:pt x="282" y="144"/>
                    </a:lnTo>
                    <a:lnTo>
                      <a:pt x="294" y="144"/>
                    </a:lnTo>
                    <a:lnTo>
                      <a:pt x="294" y="138"/>
                    </a:lnTo>
                    <a:lnTo>
                      <a:pt x="288" y="126"/>
                    </a:lnTo>
                    <a:lnTo>
                      <a:pt x="288" y="120"/>
                    </a:lnTo>
                    <a:lnTo>
                      <a:pt x="294" y="114"/>
                    </a:lnTo>
                    <a:lnTo>
                      <a:pt x="312" y="114"/>
                    </a:lnTo>
                    <a:lnTo>
                      <a:pt x="306" y="96"/>
                    </a:lnTo>
                    <a:lnTo>
                      <a:pt x="312" y="96"/>
                    </a:lnTo>
                    <a:lnTo>
                      <a:pt x="318" y="102"/>
                    </a:lnTo>
                    <a:lnTo>
                      <a:pt x="336" y="102"/>
                    </a:lnTo>
                    <a:lnTo>
                      <a:pt x="342" y="96"/>
                    </a:lnTo>
                    <a:lnTo>
                      <a:pt x="324" y="78"/>
                    </a:lnTo>
                    <a:lnTo>
                      <a:pt x="324" y="72"/>
                    </a:lnTo>
                    <a:lnTo>
                      <a:pt x="330" y="66"/>
                    </a:lnTo>
                    <a:lnTo>
                      <a:pt x="330" y="60"/>
                    </a:lnTo>
                    <a:close/>
                  </a:path>
                </a:pathLst>
              </a:custGeom>
              <a:grpFill/>
              <a:ln w="31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1800" b="0" i="0" u="none" strike="noStrike" kern="1200" cap="none" spc="0" normalizeH="0" baseline="0" noProof="0">
                  <a:ln>
                    <a:noFill/>
                  </a:ln>
                  <a:solidFill>
                    <a:srgbClr val="FFC000"/>
                  </a:solidFill>
                  <a:effectLst/>
                  <a:uLnTx/>
                  <a:uFillTx/>
                  <a:latin typeface="Calibri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99" name="Germany" descr="© INSCALE GmbH, 05.05.2010&#10;http://www.presentationload.com/"/>
              <p:cNvSpPr>
                <a:spLocks/>
              </p:cNvSpPr>
              <p:nvPr/>
            </p:nvSpPr>
            <p:spPr bwMode="gray">
              <a:xfrm>
                <a:off x="4615482" y="2939380"/>
                <a:ext cx="183017" cy="183718"/>
              </a:xfrm>
              <a:custGeom>
                <a:avLst/>
                <a:gdLst>
                  <a:gd name="T0" fmla="*/ 2147483647 w 564"/>
                  <a:gd name="T1" fmla="*/ 2147483647 h 588"/>
                  <a:gd name="T2" fmla="*/ 2147483647 w 564"/>
                  <a:gd name="T3" fmla="*/ 2147483647 h 588"/>
                  <a:gd name="T4" fmla="*/ 2147483647 w 564"/>
                  <a:gd name="T5" fmla="*/ 2147483647 h 588"/>
                  <a:gd name="T6" fmla="*/ 2147483647 w 564"/>
                  <a:gd name="T7" fmla="*/ 2147483647 h 588"/>
                  <a:gd name="T8" fmla="*/ 2147483647 w 564"/>
                  <a:gd name="T9" fmla="*/ 2147483647 h 588"/>
                  <a:gd name="T10" fmla="*/ 2147483647 w 564"/>
                  <a:gd name="T11" fmla="*/ 2147483647 h 588"/>
                  <a:gd name="T12" fmla="*/ 2147483647 w 564"/>
                  <a:gd name="T13" fmla="*/ 2147483647 h 588"/>
                  <a:gd name="T14" fmla="*/ 2147483647 w 564"/>
                  <a:gd name="T15" fmla="*/ 2147483647 h 588"/>
                  <a:gd name="T16" fmla="*/ 2147483647 w 564"/>
                  <a:gd name="T17" fmla="*/ 2147483647 h 588"/>
                  <a:gd name="T18" fmla="*/ 2147483647 w 564"/>
                  <a:gd name="T19" fmla="*/ 2147483647 h 588"/>
                  <a:gd name="T20" fmla="*/ 2147483647 w 564"/>
                  <a:gd name="T21" fmla="*/ 2147483647 h 588"/>
                  <a:gd name="T22" fmla="*/ 2147483647 w 564"/>
                  <a:gd name="T23" fmla="*/ 2147483647 h 588"/>
                  <a:gd name="T24" fmla="*/ 2147483647 w 564"/>
                  <a:gd name="T25" fmla="*/ 2147483647 h 588"/>
                  <a:gd name="T26" fmla="*/ 2147483647 w 564"/>
                  <a:gd name="T27" fmla="*/ 2147483647 h 588"/>
                  <a:gd name="T28" fmla="*/ 2147483647 w 564"/>
                  <a:gd name="T29" fmla="*/ 2147483647 h 588"/>
                  <a:gd name="T30" fmla="*/ 2147483647 w 564"/>
                  <a:gd name="T31" fmla="*/ 2147483647 h 588"/>
                  <a:gd name="T32" fmla="*/ 2147483647 w 564"/>
                  <a:gd name="T33" fmla="*/ 2147483647 h 588"/>
                  <a:gd name="T34" fmla="*/ 2147483647 w 564"/>
                  <a:gd name="T35" fmla="*/ 2147483647 h 588"/>
                  <a:gd name="T36" fmla="*/ 2147483647 w 564"/>
                  <a:gd name="T37" fmla="*/ 2147483647 h 588"/>
                  <a:gd name="T38" fmla="*/ 2147483647 w 564"/>
                  <a:gd name="T39" fmla="*/ 2147483647 h 588"/>
                  <a:gd name="T40" fmla="*/ 2147483647 w 564"/>
                  <a:gd name="T41" fmla="*/ 2147483647 h 588"/>
                  <a:gd name="T42" fmla="*/ 2147483647 w 564"/>
                  <a:gd name="T43" fmla="*/ 2147483647 h 588"/>
                  <a:gd name="T44" fmla="*/ 2147483647 w 564"/>
                  <a:gd name="T45" fmla="*/ 2147483647 h 588"/>
                  <a:gd name="T46" fmla="*/ 2147483647 w 564"/>
                  <a:gd name="T47" fmla="*/ 2147483647 h 588"/>
                  <a:gd name="T48" fmla="*/ 2147483647 w 564"/>
                  <a:gd name="T49" fmla="*/ 2147483647 h 588"/>
                  <a:gd name="T50" fmla="*/ 2147483647 w 564"/>
                  <a:gd name="T51" fmla="*/ 2147483647 h 588"/>
                  <a:gd name="T52" fmla="*/ 2147483647 w 564"/>
                  <a:gd name="T53" fmla="*/ 2147483647 h 588"/>
                  <a:gd name="T54" fmla="*/ 2147483647 w 564"/>
                  <a:gd name="T55" fmla="*/ 2147483647 h 588"/>
                  <a:gd name="T56" fmla="*/ 2147483647 w 564"/>
                  <a:gd name="T57" fmla="*/ 2147483647 h 588"/>
                  <a:gd name="T58" fmla="*/ 2147483647 w 564"/>
                  <a:gd name="T59" fmla="*/ 2147483647 h 588"/>
                  <a:gd name="T60" fmla="*/ 2147483647 w 564"/>
                  <a:gd name="T61" fmla="*/ 2147483647 h 588"/>
                  <a:gd name="T62" fmla="*/ 2147483647 w 564"/>
                  <a:gd name="T63" fmla="*/ 2147483647 h 588"/>
                  <a:gd name="T64" fmla="*/ 2147483647 w 564"/>
                  <a:gd name="T65" fmla="*/ 2147483647 h 588"/>
                  <a:gd name="T66" fmla="*/ 2147483647 w 564"/>
                  <a:gd name="T67" fmla="*/ 2147483647 h 588"/>
                  <a:gd name="T68" fmla="*/ 2147483647 w 564"/>
                  <a:gd name="T69" fmla="*/ 2147483647 h 588"/>
                  <a:gd name="T70" fmla="*/ 2147483647 w 564"/>
                  <a:gd name="T71" fmla="*/ 2147483647 h 588"/>
                  <a:gd name="T72" fmla="*/ 2147483647 w 564"/>
                  <a:gd name="T73" fmla="*/ 2147483647 h 588"/>
                  <a:gd name="T74" fmla="*/ 2147483647 w 564"/>
                  <a:gd name="T75" fmla="*/ 2147483647 h 588"/>
                  <a:gd name="T76" fmla="*/ 2147483647 w 564"/>
                  <a:gd name="T77" fmla="*/ 2147483647 h 588"/>
                  <a:gd name="T78" fmla="*/ 2147483647 w 564"/>
                  <a:gd name="T79" fmla="*/ 2147483647 h 588"/>
                  <a:gd name="T80" fmla="*/ 2147483647 w 564"/>
                  <a:gd name="T81" fmla="*/ 2147483647 h 588"/>
                  <a:gd name="T82" fmla="*/ 2147483647 w 564"/>
                  <a:gd name="T83" fmla="*/ 0 h 588"/>
                  <a:gd name="T84" fmla="*/ 2147483647 w 564"/>
                  <a:gd name="T85" fmla="*/ 2147483647 h 588"/>
                  <a:gd name="T86" fmla="*/ 2147483647 w 564"/>
                  <a:gd name="T87" fmla="*/ 2147483647 h 588"/>
                  <a:gd name="T88" fmla="*/ 2147483647 w 564"/>
                  <a:gd name="T89" fmla="*/ 2147483647 h 588"/>
                  <a:gd name="T90" fmla="*/ 2147483647 w 564"/>
                  <a:gd name="T91" fmla="*/ 2147483647 h 588"/>
                  <a:gd name="T92" fmla="*/ 2147483647 w 564"/>
                  <a:gd name="T93" fmla="*/ 2147483647 h 588"/>
                  <a:gd name="T94" fmla="*/ 2147483647 w 564"/>
                  <a:gd name="T95" fmla="*/ 2147483647 h 588"/>
                  <a:gd name="T96" fmla="*/ 2147483647 w 564"/>
                  <a:gd name="T97" fmla="*/ 2147483647 h 588"/>
                  <a:gd name="T98" fmla="*/ 2147483647 w 564"/>
                  <a:gd name="T99" fmla="*/ 2147483647 h 588"/>
                  <a:gd name="T100" fmla="*/ 2147483647 w 564"/>
                  <a:gd name="T101" fmla="*/ 2147483647 h 588"/>
                  <a:gd name="T102" fmla="*/ 2147483647 w 564"/>
                  <a:gd name="T103" fmla="*/ 2147483647 h 588"/>
                  <a:gd name="T104" fmla="*/ 0 w 564"/>
                  <a:gd name="T105" fmla="*/ 2147483647 h 588"/>
                  <a:gd name="T106" fmla="*/ 2147483647 w 564"/>
                  <a:gd name="T107" fmla="*/ 2147483647 h 588"/>
                  <a:gd name="T108" fmla="*/ 2147483647 w 564"/>
                  <a:gd name="T109" fmla="*/ 2147483647 h 588"/>
                  <a:gd name="T110" fmla="*/ 2147483647 w 564"/>
                  <a:gd name="T111" fmla="*/ 2147483647 h 588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w 564"/>
                  <a:gd name="T169" fmla="*/ 0 h 588"/>
                  <a:gd name="T170" fmla="*/ 564 w 564"/>
                  <a:gd name="T171" fmla="*/ 588 h 588"/>
                </a:gdLst>
                <a:ahLst/>
                <a:cxnLst>
                  <a:cxn ang="T112">
                    <a:pos x="T0" y="T1"/>
                  </a:cxn>
                  <a:cxn ang="T113">
                    <a:pos x="T2" y="T3"/>
                  </a:cxn>
                  <a:cxn ang="T114">
                    <a:pos x="T4" y="T5"/>
                  </a:cxn>
                  <a:cxn ang="T115">
                    <a:pos x="T6" y="T7"/>
                  </a:cxn>
                  <a:cxn ang="T116">
                    <a:pos x="T8" y="T9"/>
                  </a:cxn>
                  <a:cxn ang="T117">
                    <a:pos x="T10" y="T11"/>
                  </a:cxn>
                  <a:cxn ang="T118">
                    <a:pos x="T12" y="T13"/>
                  </a:cxn>
                  <a:cxn ang="T119">
                    <a:pos x="T14" y="T15"/>
                  </a:cxn>
                  <a:cxn ang="T120">
                    <a:pos x="T16" y="T17"/>
                  </a:cxn>
                  <a:cxn ang="T121">
                    <a:pos x="T18" y="T19"/>
                  </a:cxn>
                  <a:cxn ang="T122">
                    <a:pos x="T20" y="T21"/>
                  </a:cxn>
                  <a:cxn ang="T123">
                    <a:pos x="T22" y="T23"/>
                  </a:cxn>
                  <a:cxn ang="T124">
                    <a:pos x="T24" y="T25"/>
                  </a:cxn>
                  <a:cxn ang="T125">
                    <a:pos x="T26" y="T27"/>
                  </a:cxn>
                  <a:cxn ang="T126">
                    <a:pos x="T28" y="T29"/>
                  </a:cxn>
                  <a:cxn ang="T127">
                    <a:pos x="T30" y="T31"/>
                  </a:cxn>
                  <a:cxn ang="T128">
                    <a:pos x="T32" y="T33"/>
                  </a:cxn>
                  <a:cxn ang="T129">
                    <a:pos x="T34" y="T35"/>
                  </a:cxn>
                  <a:cxn ang="T130">
                    <a:pos x="T36" y="T37"/>
                  </a:cxn>
                  <a:cxn ang="T131">
                    <a:pos x="T38" y="T39"/>
                  </a:cxn>
                  <a:cxn ang="T132">
                    <a:pos x="T40" y="T41"/>
                  </a:cxn>
                  <a:cxn ang="T133">
                    <a:pos x="T42" y="T43"/>
                  </a:cxn>
                  <a:cxn ang="T134">
                    <a:pos x="T44" y="T45"/>
                  </a:cxn>
                  <a:cxn ang="T135">
                    <a:pos x="T46" y="T47"/>
                  </a:cxn>
                  <a:cxn ang="T136">
                    <a:pos x="T48" y="T49"/>
                  </a:cxn>
                  <a:cxn ang="T137">
                    <a:pos x="T50" y="T51"/>
                  </a:cxn>
                  <a:cxn ang="T138">
                    <a:pos x="T52" y="T53"/>
                  </a:cxn>
                  <a:cxn ang="T139">
                    <a:pos x="T54" y="T55"/>
                  </a:cxn>
                  <a:cxn ang="T140">
                    <a:pos x="T56" y="T57"/>
                  </a:cxn>
                  <a:cxn ang="T141">
                    <a:pos x="T58" y="T59"/>
                  </a:cxn>
                  <a:cxn ang="T142">
                    <a:pos x="T60" y="T61"/>
                  </a:cxn>
                  <a:cxn ang="T143">
                    <a:pos x="T62" y="T63"/>
                  </a:cxn>
                  <a:cxn ang="T144">
                    <a:pos x="T64" y="T65"/>
                  </a:cxn>
                  <a:cxn ang="T145">
                    <a:pos x="T66" y="T67"/>
                  </a:cxn>
                  <a:cxn ang="T146">
                    <a:pos x="T68" y="T69"/>
                  </a:cxn>
                  <a:cxn ang="T147">
                    <a:pos x="T70" y="T71"/>
                  </a:cxn>
                  <a:cxn ang="T148">
                    <a:pos x="T72" y="T73"/>
                  </a:cxn>
                  <a:cxn ang="T149">
                    <a:pos x="T74" y="T75"/>
                  </a:cxn>
                  <a:cxn ang="T150">
                    <a:pos x="T76" y="T77"/>
                  </a:cxn>
                  <a:cxn ang="T151">
                    <a:pos x="T78" y="T79"/>
                  </a:cxn>
                  <a:cxn ang="T152">
                    <a:pos x="T80" y="T81"/>
                  </a:cxn>
                  <a:cxn ang="T153">
                    <a:pos x="T82" y="T83"/>
                  </a:cxn>
                  <a:cxn ang="T154">
                    <a:pos x="T84" y="T85"/>
                  </a:cxn>
                  <a:cxn ang="T155">
                    <a:pos x="T86" y="T87"/>
                  </a:cxn>
                  <a:cxn ang="T156">
                    <a:pos x="T88" y="T89"/>
                  </a:cxn>
                  <a:cxn ang="T157">
                    <a:pos x="T90" y="T91"/>
                  </a:cxn>
                  <a:cxn ang="T158">
                    <a:pos x="T92" y="T93"/>
                  </a:cxn>
                  <a:cxn ang="T159">
                    <a:pos x="T94" y="T95"/>
                  </a:cxn>
                  <a:cxn ang="T160">
                    <a:pos x="T96" y="T97"/>
                  </a:cxn>
                  <a:cxn ang="T161">
                    <a:pos x="T98" y="T99"/>
                  </a:cxn>
                  <a:cxn ang="T162">
                    <a:pos x="T100" y="T101"/>
                  </a:cxn>
                  <a:cxn ang="T163">
                    <a:pos x="T102" y="T103"/>
                  </a:cxn>
                  <a:cxn ang="T164">
                    <a:pos x="T104" y="T105"/>
                  </a:cxn>
                  <a:cxn ang="T165">
                    <a:pos x="T106" y="T107"/>
                  </a:cxn>
                  <a:cxn ang="T166">
                    <a:pos x="T108" y="T109"/>
                  </a:cxn>
                  <a:cxn ang="T167">
                    <a:pos x="T110" y="T111"/>
                  </a:cxn>
                </a:cxnLst>
                <a:rect l="T168" t="T169" r="T170" b="T171"/>
                <a:pathLst>
                  <a:path w="564" h="588">
                    <a:moveTo>
                      <a:pt x="30" y="414"/>
                    </a:moveTo>
                    <a:lnTo>
                      <a:pt x="30" y="420"/>
                    </a:lnTo>
                    <a:lnTo>
                      <a:pt x="36" y="420"/>
                    </a:lnTo>
                    <a:lnTo>
                      <a:pt x="36" y="444"/>
                    </a:lnTo>
                    <a:lnTo>
                      <a:pt x="60" y="444"/>
                    </a:lnTo>
                    <a:lnTo>
                      <a:pt x="60" y="450"/>
                    </a:lnTo>
                    <a:lnTo>
                      <a:pt x="72" y="450"/>
                    </a:lnTo>
                    <a:lnTo>
                      <a:pt x="84" y="444"/>
                    </a:lnTo>
                    <a:lnTo>
                      <a:pt x="96" y="444"/>
                    </a:lnTo>
                    <a:lnTo>
                      <a:pt x="96" y="450"/>
                    </a:lnTo>
                    <a:lnTo>
                      <a:pt x="120" y="450"/>
                    </a:lnTo>
                    <a:lnTo>
                      <a:pt x="138" y="456"/>
                    </a:lnTo>
                    <a:lnTo>
                      <a:pt x="132" y="468"/>
                    </a:lnTo>
                    <a:lnTo>
                      <a:pt x="114" y="486"/>
                    </a:lnTo>
                    <a:lnTo>
                      <a:pt x="114" y="498"/>
                    </a:lnTo>
                    <a:lnTo>
                      <a:pt x="108" y="510"/>
                    </a:lnTo>
                    <a:lnTo>
                      <a:pt x="102" y="516"/>
                    </a:lnTo>
                    <a:lnTo>
                      <a:pt x="96" y="528"/>
                    </a:lnTo>
                    <a:lnTo>
                      <a:pt x="96" y="570"/>
                    </a:lnTo>
                    <a:lnTo>
                      <a:pt x="132" y="570"/>
                    </a:lnTo>
                    <a:lnTo>
                      <a:pt x="150" y="564"/>
                    </a:lnTo>
                    <a:lnTo>
                      <a:pt x="156" y="570"/>
                    </a:lnTo>
                    <a:lnTo>
                      <a:pt x="150" y="564"/>
                    </a:lnTo>
                    <a:lnTo>
                      <a:pt x="150" y="552"/>
                    </a:lnTo>
                    <a:lnTo>
                      <a:pt x="156" y="546"/>
                    </a:lnTo>
                    <a:lnTo>
                      <a:pt x="162" y="546"/>
                    </a:lnTo>
                    <a:lnTo>
                      <a:pt x="174" y="552"/>
                    </a:lnTo>
                    <a:lnTo>
                      <a:pt x="180" y="558"/>
                    </a:lnTo>
                    <a:lnTo>
                      <a:pt x="192" y="558"/>
                    </a:lnTo>
                    <a:lnTo>
                      <a:pt x="210" y="564"/>
                    </a:lnTo>
                    <a:lnTo>
                      <a:pt x="216" y="576"/>
                    </a:lnTo>
                    <a:lnTo>
                      <a:pt x="252" y="576"/>
                    </a:lnTo>
                    <a:lnTo>
                      <a:pt x="258" y="582"/>
                    </a:lnTo>
                    <a:lnTo>
                      <a:pt x="258" y="588"/>
                    </a:lnTo>
                    <a:lnTo>
                      <a:pt x="270" y="588"/>
                    </a:lnTo>
                    <a:lnTo>
                      <a:pt x="276" y="582"/>
                    </a:lnTo>
                    <a:lnTo>
                      <a:pt x="276" y="570"/>
                    </a:lnTo>
                    <a:lnTo>
                      <a:pt x="294" y="570"/>
                    </a:lnTo>
                    <a:lnTo>
                      <a:pt x="312" y="588"/>
                    </a:lnTo>
                    <a:lnTo>
                      <a:pt x="330" y="588"/>
                    </a:lnTo>
                    <a:lnTo>
                      <a:pt x="336" y="582"/>
                    </a:lnTo>
                    <a:lnTo>
                      <a:pt x="354" y="570"/>
                    </a:lnTo>
                    <a:lnTo>
                      <a:pt x="372" y="570"/>
                    </a:lnTo>
                    <a:lnTo>
                      <a:pt x="390" y="558"/>
                    </a:lnTo>
                    <a:lnTo>
                      <a:pt x="402" y="564"/>
                    </a:lnTo>
                    <a:lnTo>
                      <a:pt x="420" y="570"/>
                    </a:lnTo>
                    <a:lnTo>
                      <a:pt x="432" y="582"/>
                    </a:lnTo>
                    <a:lnTo>
                      <a:pt x="438" y="582"/>
                    </a:lnTo>
                    <a:lnTo>
                      <a:pt x="438" y="540"/>
                    </a:lnTo>
                    <a:lnTo>
                      <a:pt x="426" y="540"/>
                    </a:lnTo>
                    <a:lnTo>
                      <a:pt x="426" y="534"/>
                    </a:lnTo>
                    <a:lnTo>
                      <a:pt x="432" y="528"/>
                    </a:lnTo>
                    <a:lnTo>
                      <a:pt x="432" y="522"/>
                    </a:lnTo>
                    <a:lnTo>
                      <a:pt x="438" y="516"/>
                    </a:lnTo>
                    <a:lnTo>
                      <a:pt x="456" y="516"/>
                    </a:lnTo>
                    <a:lnTo>
                      <a:pt x="462" y="522"/>
                    </a:lnTo>
                    <a:lnTo>
                      <a:pt x="468" y="522"/>
                    </a:lnTo>
                    <a:lnTo>
                      <a:pt x="468" y="504"/>
                    </a:lnTo>
                    <a:lnTo>
                      <a:pt x="462" y="492"/>
                    </a:lnTo>
                    <a:lnTo>
                      <a:pt x="480" y="492"/>
                    </a:lnTo>
                    <a:lnTo>
                      <a:pt x="486" y="474"/>
                    </a:lnTo>
                    <a:lnTo>
                      <a:pt x="486" y="462"/>
                    </a:lnTo>
                    <a:lnTo>
                      <a:pt x="480" y="462"/>
                    </a:lnTo>
                    <a:lnTo>
                      <a:pt x="474" y="456"/>
                    </a:lnTo>
                    <a:lnTo>
                      <a:pt x="462" y="456"/>
                    </a:lnTo>
                    <a:lnTo>
                      <a:pt x="456" y="444"/>
                    </a:lnTo>
                    <a:lnTo>
                      <a:pt x="450" y="444"/>
                    </a:lnTo>
                    <a:lnTo>
                      <a:pt x="444" y="432"/>
                    </a:lnTo>
                    <a:lnTo>
                      <a:pt x="432" y="432"/>
                    </a:lnTo>
                    <a:lnTo>
                      <a:pt x="420" y="426"/>
                    </a:lnTo>
                    <a:lnTo>
                      <a:pt x="420" y="420"/>
                    </a:lnTo>
                    <a:lnTo>
                      <a:pt x="414" y="420"/>
                    </a:lnTo>
                    <a:lnTo>
                      <a:pt x="408" y="408"/>
                    </a:lnTo>
                    <a:lnTo>
                      <a:pt x="396" y="396"/>
                    </a:lnTo>
                    <a:lnTo>
                      <a:pt x="396" y="390"/>
                    </a:lnTo>
                    <a:lnTo>
                      <a:pt x="402" y="390"/>
                    </a:lnTo>
                    <a:lnTo>
                      <a:pt x="408" y="384"/>
                    </a:lnTo>
                    <a:lnTo>
                      <a:pt x="396" y="372"/>
                    </a:lnTo>
                    <a:lnTo>
                      <a:pt x="390" y="372"/>
                    </a:lnTo>
                    <a:lnTo>
                      <a:pt x="384" y="366"/>
                    </a:lnTo>
                    <a:lnTo>
                      <a:pt x="384" y="354"/>
                    </a:lnTo>
                    <a:lnTo>
                      <a:pt x="390" y="354"/>
                    </a:lnTo>
                    <a:lnTo>
                      <a:pt x="390" y="360"/>
                    </a:lnTo>
                    <a:lnTo>
                      <a:pt x="402" y="360"/>
                    </a:lnTo>
                    <a:lnTo>
                      <a:pt x="402" y="354"/>
                    </a:lnTo>
                    <a:lnTo>
                      <a:pt x="414" y="354"/>
                    </a:lnTo>
                    <a:lnTo>
                      <a:pt x="414" y="348"/>
                    </a:lnTo>
                    <a:lnTo>
                      <a:pt x="420" y="342"/>
                    </a:lnTo>
                    <a:lnTo>
                      <a:pt x="426" y="342"/>
                    </a:lnTo>
                    <a:lnTo>
                      <a:pt x="438" y="348"/>
                    </a:lnTo>
                    <a:lnTo>
                      <a:pt x="450" y="336"/>
                    </a:lnTo>
                    <a:lnTo>
                      <a:pt x="468" y="330"/>
                    </a:lnTo>
                    <a:lnTo>
                      <a:pt x="468" y="324"/>
                    </a:lnTo>
                    <a:lnTo>
                      <a:pt x="492" y="324"/>
                    </a:lnTo>
                    <a:lnTo>
                      <a:pt x="492" y="318"/>
                    </a:lnTo>
                    <a:lnTo>
                      <a:pt x="510" y="318"/>
                    </a:lnTo>
                    <a:lnTo>
                      <a:pt x="510" y="312"/>
                    </a:lnTo>
                    <a:lnTo>
                      <a:pt x="516" y="306"/>
                    </a:lnTo>
                    <a:lnTo>
                      <a:pt x="522" y="306"/>
                    </a:lnTo>
                    <a:lnTo>
                      <a:pt x="528" y="300"/>
                    </a:lnTo>
                    <a:lnTo>
                      <a:pt x="540" y="312"/>
                    </a:lnTo>
                    <a:lnTo>
                      <a:pt x="552" y="312"/>
                    </a:lnTo>
                    <a:lnTo>
                      <a:pt x="558" y="300"/>
                    </a:lnTo>
                    <a:lnTo>
                      <a:pt x="558" y="294"/>
                    </a:lnTo>
                    <a:lnTo>
                      <a:pt x="564" y="288"/>
                    </a:lnTo>
                    <a:lnTo>
                      <a:pt x="564" y="282"/>
                    </a:lnTo>
                    <a:lnTo>
                      <a:pt x="552" y="282"/>
                    </a:lnTo>
                    <a:lnTo>
                      <a:pt x="558" y="276"/>
                    </a:lnTo>
                    <a:lnTo>
                      <a:pt x="558" y="264"/>
                    </a:lnTo>
                    <a:lnTo>
                      <a:pt x="552" y="264"/>
                    </a:lnTo>
                    <a:lnTo>
                      <a:pt x="546" y="270"/>
                    </a:lnTo>
                    <a:lnTo>
                      <a:pt x="546" y="252"/>
                    </a:lnTo>
                    <a:lnTo>
                      <a:pt x="540" y="246"/>
                    </a:lnTo>
                    <a:lnTo>
                      <a:pt x="534" y="246"/>
                    </a:lnTo>
                    <a:lnTo>
                      <a:pt x="528" y="240"/>
                    </a:lnTo>
                    <a:lnTo>
                      <a:pt x="528" y="234"/>
                    </a:lnTo>
                    <a:lnTo>
                      <a:pt x="540" y="228"/>
                    </a:lnTo>
                    <a:lnTo>
                      <a:pt x="546" y="222"/>
                    </a:lnTo>
                    <a:lnTo>
                      <a:pt x="540" y="216"/>
                    </a:lnTo>
                    <a:lnTo>
                      <a:pt x="534" y="216"/>
                    </a:lnTo>
                    <a:lnTo>
                      <a:pt x="540" y="210"/>
                    </a:lnTo>
                    <a:lnTo>
                      <a:pt x="540" y="204"/>
                    </a:lnTo>
                    <a:lnTo>
                      <a:pt x="528" y="204"/>
                    </a:lnTo>
                    <a:lnTo>
                      <a:pt x="528" y="192"/>
                    </a:lnTo>
                    <a:lnTo>
                      <a:pt x="534" y="192"/>
                    </a:lnTo>
                    <a:lnTo>
                      <a:pt x="534" y="174"/>
                    </a:lnTo>
                    <a:lnTo>
                      <a:pt x="522" y="174"/>
                    </a:lnTo>
                    <a:lnTo>
                      <a:pt x="516" y="168"/>
                    </a:lnTo>
                    <a:lnTo>
                      <a:pt x="510" y="168"/>
                    </a:lnTo>
                    <a:lnTo>
                      <a:pt x="504" y="162"/>
                    </a:lnTo>
                    <a:lnTo>
                      <a:pt x="504" y="150"/>
                    </a:lnTo>
                    <a:lnTo>
                      <a:pt x="510" y="150"/>
                    </a:lnTo>
                    <a:lnTo>
                      <a:pt x="522" y="138"/>
                    </a:lnTo>
                    <a:lnTo>
                      <a:pt x="522" y="120"/>
                    </a:lnTo>
                    <a:lnTo>
                      <a:pt x="516" y="114"/>
                    </a:lnTo>
                    <a:lnTo>
                      <a:pt x="510" y="114"/>
                    </a:lnTo>
                    <a:lnTo>
                      <a:pt x="510" y="96"/>
                    </a:lnTo>
                    <a:lnTo>
                      <a:pt x="504" y="90"/>
                    </a:lnTo>
                    <a:lnTo>
                      <a:pt x="486" y="84"/>
                    </a:lnTo>
                    <a:lnTo>
                      <a:pt x="486" y="78"/>
                    </a:lnTo>
                    <a:lnTo>
                      <a:pt x="480" y="66"/>
                    </a:lnTo>
                    <a:lnTo>
                      <a:pt x="474" y="60"/>
                    </a:lnTo>
                    <a:lnTo>
                      <a:pt x="456" y="60"/>
                    </a:lnTo>
                    <a:lnTo>
                      <a:pt x="450" y="54"/>
                    </a:lnTo>
                    <a:lnTo>
                      <a:pt x="444" y="54"/>
                    </a:lnTo>
                    <a:lnTo>
                      <a:pt x="438" y="48"/>
                    </a:lnTo>
                    <a:lnTo>
                      <a:pt x="426" y="48"/>
                    </a:lnTo>
                    <a:lnTo>
                      <a:pt x="420" y="42"/>
                    </a:lnTo>
                    <a:lnTo>
                      <a:pt x="396" y="42"/>
                    </a:lnTo>
                    <a:lnTo>
                      <a:pt x="384" y="54"/>
                    </a:lnTo>
                    <a:lnTo>
                      <a:pt x="342" y="54"/>
                    </a:lnTo>
                    <a:lnTo>
                      <a:pt x="342" y="72"/>
                    </a:lnTo>
                    <a:lnTo>
                      <a:pt x="300" y="72"/>
                    </a:lnTo>
                    <a:lnTo>
                      <a:pt x="300" y="60"/>
                    </a:lnTo>
                    <a:lnTo>
                      <a:pt x="312" y="48"/>
                    </a:lnTo>
                    <a:lnTo>
                      <a:pt x="312" y="42"/>
                    </a:lnTo>
                    <a:lnTo>
                      <a:pt x="318" y="30"/>
                    </a:lnTo>
                    <a:lnTo>
                      <a:pt x="294" y="42"/>
                    </a:lnTo>
                    <a:lnTo>
                      <a:pt x="252" y="36"/>
                    </a:lnTo>
                    <a:lnTo>
                      <a:pt x="246" y="30"/>
                    </a:lnTo>
                    <a:lnTo>
                      <a:pt x="246" y="18"/>
                    </a:lnTo>
                    <a:lnTo>
                      <a:pt x="240" y="6"/>
                    </a:lnTo>
                    <a:lnTo>
                      <a:pt x="234" y="6"/>
                    </a:lnTo>
                    <a:lnTo>
                      <a:pt x="234" y="12"/>
                    </a:lnTo>
                    <a:lnTo>
                      <a:pt x="228" y="6"/>
                    </a:lnTo>
                    <a:lnTo>
                      <a:pt x="204" y="6"/>
                    </a:lnTo>
                    <a:lnTo>
                      <a:pt x="198" y="0"/>
                    </a:lnTo>
                    <a:lnTo>
                      <a:pt x="168" y="0"/>
                    </a:lnTo>
                    <a:lnTo>
                      <a:pt x="192" y="36"/>
                    </a:lnTo>
                    <a:lnTo>
                      <a:pt x="180" y="48"/>
                    </a:lnTo>
                    <a:lnTo>
                      <a:pt x="198" y="72"/>
                    </a:lnTo>
                    <a:lnTo>
                      <a:pt x="216" y="90"/>
                    </a:lnTo>
                    <a:lnTo>
                      <a:pt x="186" y="78"/>
                    </a:lnTo>
                    <a:lnTo>
                      <a:pt x="162" y="84"/>
                    </a:lnTo>
                    <a:lnTo>
                      <a:pt x="162" y="108"/>
                    </a:lnTo>
                    <a:lnTo>
                      <a:pt x="132" y="108"/>
                    </a:lnTo>
                    <a:lnTo>
                      <a:pt x="126" y="96"/>
                    </a:lnTo>
                    <a:lnTo>
                      <a:pt x="84" y="96"/>
                    </a:lnTo>
                    <a:lnTo>
                      <a:pt x="84" y="126"/>
                    </a:lnTo>
                    <a:lnTo>
                      <a:pt x="90" y="126"/>
                    </a:lnTo>
                    <a:lnTo>
                      <a:pt x="84" y="132"/>
                    </a:lnTo>
                    <a:lnTo>
                      <a:pt x="90" y="144"/>
                    </a:lnTo>
                    <a:lnTo>
                      <a:pt x="78" y="150"/>
                    </a:lnTo>
                    <a:lnTo>
                      <a:pt x="72" y="150"/>
                    </a:lnTo>
                    <a:lnTo>
                      <a:pt x="72" y="168"/>
                    </a:lnTo>
                    <a:lnTo>
                      <a:pt x="78" y="174"/>
                    </a:lnTo>
                    <a:lnTo>
                      <a:pt x="66" y="174"/>
                    </a:lnTo>
                    <a:lnTo>
                      <a:pt x="54" y="180"/>
                    </a:lnTo>
                    <a:lnTo>
                      <a:pt x="48" y="180"/>
                    </a:lnTo>
                    <a:lnTo>
                      <a:pt x="48" y="186"/>
                    </a:lnTo>
                    <a:lnTo>
                      <a:pt x="54" y="192"/>
                    </a:lnTo>
                    <a:lnTo>
                      <a:pt x="60" y="192"/>
                    </a:lnTo>
                    <a:lnTo>
                      <a:pt x="72" y="204"/>
                    </a:lnTo>
                    <a:lnTo>
                      <a:pt x="72" y="210"/>
                    </a:lnTo>
                    <a:lnTo>
                      <a:pt x="66" y="210"/>
                    </a:lnTo>
                    <a:lnTo>
                      <a:pt x="60" y="216"/>
                    </a:lnTo>
                    <a:lnTo>
                      <a:pt x="54" y="228"/>
                    </a:lnTo>
                    <a:lnTo>
                      <a:pt x="48" y="228"/>
                    </a:lnTo>
                    <a:lnTo>
                      <a:pt x="42" y="234"/>
                    </a:lnTo>
                    <a:lnTo>
                      <a:pt x="42" y="240"/>
                    </a:lnTo>
                    <a:lnTo>
                      <a:pt x="18" y="240"/>
                    </a:lnTo>
                    <a:lnTo>
                      <a:pt x="12" y="234"/>
                    </a:lnTo>
                    <a:lnTo>
                      <a:pt x="6" y="234"/>
                    </a:lnTo>
                    <a:lnTo>
                      <a:pt x="12" y="258"/>
                    </a:lnTo>
                    <a:lnTo>
                      <a:pt x="12" y="264"/>
                    </a:lnTo>
                    <a:lnTo>
                      <a:pt x="18" y="270"/>
                    </a:lnTo>
                    <a:lnTo>
                      <a:pt x="18" y="276"/>
                    </a:lnTo>
                    <a:lnTo>
                      <a:pt x="6" y="282"/>
                    </a:lnTo>
                    <a:lnTo>
                      <a:pt x="0" y="288"/>
                    </a:lnTo>
                    <a:lnTo>
                      <a:pt x="6" y="294"/>
                    </a:lnTo>
                    <a:lnTo>
                      <a:pt x="6" y="306"/>
                    </a:lnTo>
                    <a:lnTo>
                      <a:pt x="0" y="312"/>
                    </a:lnTo>
                    <a:lnTo>
                      <a:pt x="0" y="324"/>
                    </a:lnTo>
                    <a:lnTo>
                      <a:pt x="12" y="324"/>
                    </a:lnTo>
                    <a:lnTo>
                      <a:pt x="24" y="336"/>
                    </a:lnTo>
                    <a:lnTo>
                      <a:pt x="24" y="354"/>
                    </a:lnTo>
                    <a:lnTo>
                      <a:pt x="30" y="360"/>
                    </a:lnTo>
                    <a:lnTo>
                      <a:pt x="18" y="360"/>
                    </a:lnTo>
                    <a:lnTo>
                      <a:pt x="12" y="366"/>
                    </a:lnTo>
                    <a:lnTo>
                      <a:pt x="12" y="384"/>
                    </a:lnTo>
                    <a:lnTo>
                      <a:pt x="18" y="390"/>
                    </a:lnTo>
                    <a:lnTo>
                      <a:pt x="24" y="390"/>
                    </a:lnTo>
                    <a:lnTo>
                      <a:pt x="36" y="396"/>
                    </a:lnTo>
                    <a:lnTo>
                      <a:pt x="36" y="408"/>
                    </a:lnTo>
                    <a:lnTo>
                      <a:pt x="30" y="414"/>
                    </a:lnTo>
                    <a:close/>
                  </a:path>
                </a:pathLst>
              </a:custGeom>
              <a:grpFill/>
              <a:ln w="31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1800" b="0" i="0" u="none" strike="noStrike" kern="1200" cap="none" spc="0" normalizeH="0" baseline="0" noProof="0">
                  <a:ln>
                    <a:noFill/>
                  </a:ln>
                  <a:solidFill>
                    <a:srgbClr val="FFC000"/>
                  </a:solidFill>
                  <a:effectLst/>
                  <a:uLnTx/>
                  <a:uFillTx/>
                  <a:latin typeface="Calibri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200" name="Czech Republic" descr="© INSCALE GmbH, 05.05.2010&#10;http://www.presentationload.com/"/>
              <p:cNvSpPr>
                <a:spLocks/>
              </p:cNvSpPr>
              <p:nvPr/>
            </p:nvSpPr>
            <p:spPr bwMode="gray">
              <a:xfrm>
                <a:off x="4740906" y="3032464"/>
                <a:ext cx="136943" cy="60015"/>
              </a:xfrm>
              <a:custGeom>
                <a:avLst/>
                <a:gdLst>
                  <a:gd name="T0" fmla="*/ 2147483647 w 420"/>
                  <a:gd name="T1" fmla="*/ 2147483647 h 192"/>
                  <a:gd name="T2" fmla="*/ 2147483647 w 420"/>
                  <a:gd name="T3" fmla="*/ 2147483647 h 192"/>
                  <a:gd name="T4" fmla="*/ 2147483647 w 420"/>
                  <a:gd name="T5" fmla="*/ 2147483647 h 192"/>
                  <a:gd name="T6" fmla="*/ 2147483647 w 420"/>
                  <a:gd name="T7" fmla="*/ 2147483647 h 192"/>
                  <a:gd name="T8" fmla="*/ 2147483647 w 420"/>
                  <a:gd name="T9" fmla="*/ 2147483647 h 192"/>
                  <a:gd name="T10" fmla="*/ 2147483647 w 420"/>
                  <a:gd name="T11" fmla="*/ 2147483647 h 192"/>
                  <a:gd name="T12" fmla="*/ 2147483647 w 420"/>
                  <a:gd name="T13" fmla="*/ 2147483647 h 192"/>
                  <a:gd name="T14" fmla="*/ 2147483647 w 420"/>
                  <a:gd name="T15" fmla="*/ 2147483647 h 192"/>
                  <a:gd name="T16" fmla="*/ 2147483647 w 420"/>
                  <a:gd name="T17" fmla="*/ 2147483647 h 192"/>
                  <a:gd name="T18" fmla="*/ 2147483647 w 420"/>
                  <a:gd name="T19" fmla="*/ 2147483647 h 192"/>
                  <a:gd name="T20" fmla="*/ 2147483647 w 420"/>
                  <a:gd name="T21" fmla="*/ 2147483647 h 192"/>
                  <a:gd name="T22" fmla="*/ 2147483647 w 420"/>
                  <a:gd name="T23" fmla="*/ 2147483647 h 192"/>
                  <a:gd name="T24" fmla="*/ 2147483647 w 420"/>
                  <a:gd name="T25" fmla="*/ 2147483647 h 192"/>
                  <a:gd name="T26" fmla="*/ 2147483647 w 420"/>
                  <a:gd name="T27" fmla="*/ 2147483647 h 192"/>
                  <a:gd name="T28" fmla="*/ 2147483647 w 420"/>
                  <a:gd name="T29" fmla="*/ 0 h 192"/>
                  <a:gd name="T30" fmla="*/ 2147483647 w 420"/>
                  <a:gd name="T31" fmla="*/ 2147483647 h 192"/>
                  <a:gd name="T32" fmla="*/ 2147483647 w 420"/>
                  <a:gd name="T33" fmla="*/ 0 h 192"/>
                  <a:gd name="T34" fmla="*/ 2147483647 w 420"/>
                  <a:gd name="T35" fmla="*/ 2147483647 h 192"/>
                  <a:gd name="T36" fmla="*/ 2147483647 w 420"/>
                  <a:gd name="T37" fmla="*/ 2147483647 h 192"/>
                  <a:gd name="T38" fmla="*/ 2147483647 w 420"/>
                  <a:gd name="T39" fmla="*/ 2147483647 h 192"/>
                  <a:gd name="T40" fmla="*/ 2147483647 w 420"/>
                  <a:gd name="T41" fmla="*/ 2147483647 h 192"/>
                  <a:gd name="T42" fmla="*/ 2147483647 w 420"/>
                  <a:gd name="T43" fmla="*/ 2147483647 h 192"/>
                  <a:gd name="T44" fmla="*/ 2147483647 w 420"/>
                  <a:gd name="T45" fmla="*/ 2147483647 h 192"/>
                  <a:gd name="T46" fmla="*/ 2147483647 w 420"/>
                  <a:gd name="T47" fmla="*/ 2147483647 h 192"/>
                  <a:gd name="T48" fmla="*/ 2147483647 w 420"/>
                  <a:gd name="T49" fmla="*/ 2147483647 h 192"/>
                  <a:gd name="T50" fmla="*/ 2147483647 w 420"/>
                  <a:gd name="T51" fmla="*/ 2147483647 h 192"/>
                  <a:gd name="T52" fmla="*/ 0 w 420"/>
                  <a:gd name="T53" fmla="*/ 2147483647 h 192"/>
                  <a:gd name="T54" fmla="*/ 2147483647 w 420"/>
                  <a:gd name="T55" fmla="*/ 2147483647 h 192"/>
                  <a:gd name="T56" fmla="*/ 2147483647 w 420"/>
                  <a:gd name="T57" fmla="*/ 2147483647 h 192"/>
                  <a:gd name="T58" fmla="*/ 2147483647 w 420"/>
                  <a:gd name="T59" fmla="*/ 2147483647 h 192"/>
                  <a:gd name="T60" fmla="*/ 2147483647 w 420"/>
                  <a:gd name="T61" fmla="*/ 2147483647 h 192"/>
                  <a:gd name="T62" fmla="*/ 2147483647 w 420"/>
                  <a:gd name="T63" fmla="*/ 2147483647 h 192"/>
                  <a:gd name="T64" fmla="*/ 2147483647 w 420"/>
                  <a:gd name="T65" fmla="*/ 2147483647 h 192"/>
                  <a:gd name="T66" fmla="*/ 2147483647 w 420"/>
                  <a:gd name="T67" fmla="*/ 2147483647 h 192"/>
                  <a:gd name="T68" fmla="*/ 2147483647 w 420"/>
                  <a:gd name="T69" fmla="*/ 2147483647 h 192"/>
                  <a:gd name="T70" fmla="*/ 2147483647 w 420"/>
                  <a:gd name="T71" fmla="*/ 2147483647 h 192"/>
                  <a:gd name="T72" fmla="*/ 2147483647 w 420"/>
                  <a:gd name="T73" fmla="*/ 2147483647 h 192"/>
                  <a:gd name="T74" fmla="*/ 2147483647 w 420"/>
                  <a:gd name="T75" fmla="*/ 2147483647 h 192"/>
                  <a:gd name="T76" fmla="*/ 2147483647 w 420"/>
                  <a:gd name="T77" fmla="*/ 2147483647 h 192"/>
                  <a:gd name="T78" fmla="*/ 2147483647 w 420"/>
                  <a:gd name="T79" fmla="*/ 2147483647 h 192"/>
                  <a:gd name="T80" fmla="*/ 2147483647 w 420"/>
                  <a:gd name="T81" fmla="*/ 2147483647 h 192"/>
                  <a:gd name="T82" fmla="*/ 2147483647 w 420"/>
                  <a:gd name="T83" fmla="*/ 2147483647 h 192"/>
                  <a:gd name="T84" fmla="*/ 2147483647 w 420"/>
                  <a:gd name="T85" fmla="*/ 2147483647 h 192"/>
                  <a:gd name="T86" fmla="*/ 2147483647 w 420"/>
                  <a:gd name="T87" fmla="*/ 2147483647 h 192"/>
                  <a:gd name="T88" fmla="*/ 2147483647 w 420"/>
                  <a:gd name="T89" fmla="*/ 2147483647 h 192"/>
                  <a:gd name="T90" fmla="*/ 2147483647 w 420"/>
                  <a:gd name="T91" fmla="*/ 2147483647 h 192"/>
                  <a:gd name="T92" fmla="*/ 2147483647 w 420"/>
                  <a:gd name="T93" fmla="*/ 2147483647 h 192"/>
                  <a:gd name="T94" fmla="*/ 2147483647 w 420"/>
                  <a:gd name="T95" fmla="*/ 2147483647 h 192"/>
                  <a:gd name="T96" fmla="*/ 2147483647 w 420"/>
                  <a:gd name="T97" fmla="*/ 2147483647 h 192"/>
                  <a:gd name="T98" fmla="*/ 2147483647 w 420"/>
                  <a:gd name="T99" fmla="*/ 2147483647 h 192"/>
                  <a:gd name="T100" fmla="*/ 2147483647 w 420"/>
                  <a:gd name="T101" fmla="*/ 2147483647 h 192"/>
                  <a:gd name="T102" fmla="*/ 2147483647 w 420"/>
                  <a:gd name="T103" fmla="*/ 2147483647 h 192"/>
                  <a:gd name="T104" fmla="*/ 2147483647 w 420"/>
                  <a:gd name="T105" fmla="*/ 2147483647 h 192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w 420"/>
                  <a:gd name="T160" fmla="*/ 0 h 192"/>
                  <a:gd name="T161" fmla="*/ 420 w 420"/>
                  <a:gd name="T162" fmla="*/ 192 h 192"/>
                </a:gdLst>
                <a:ahLst/>
                <a:cxnLst>
                  <a:cxn ang="T106">
                    <a:pos x="T0" y="T1"/>
                  </a:cxn>
                  <a:cxn ang="T107">
                    <a:pos x="T2" y="T3"/>
                  </a:cxn>
                  <a:cxn ang="T108">
                    <a:pos x="T4" y="T5"/>
                  </a:cxn>
                  <a:cxn ang="T109">
                    <a:pos x="T6" y="T7"/>
                  </a:cxn>
                  <a:cxn ang="T110">
                    <a:pos x="T8" y="T9"/>
                  </a:cxn>
                  <a:cxn ang="T111">
                    <a:pos x="T10" y="T11"/>
                  </a:cxn>
                  <a:cxn ang="T112">
                    <a:pos x="T12" y="T13"/>
                  </a:cxn>
                  <a:cxn ang="T113">
                    <a:pos x="T14" y="T15"/>
                  </a:cxn>
                  <a:cxn ang="T114">
                    <a:pos x="T16" y="T17"/>
                  </a:cxn>
                  <a:cxn ang="T115">
                    <a:pos x="T18" y="T19"/>
                  </a:cxn>
                  <a:cxn ang="T116">
                    <a:pos x="T20" y="T21"/>
                  </a:cxn>
                  <a:cxn ang="T117">
                    <a:pos x="T22" y="T23"/>
                  </a:cxn>
                  <a:cxn ang="T118">
                    <a:pos x="T24" y="T25"/>
                  </a:cxn>
                  <a:cxn ang="T119">
                    <a:pos x="T26" y="T27"/>
                  </a:cxn>
                  <a:cxn ang="T120">
                    <a:pos x="T28" y="T29"/>
                  </a:cxn>
                  <a:cxn ang="T121">
                    <a:pos x="T30" y="T31"/>
                  </a:cxn>
                  <a:cxn ang="T122">
                    <a:pos x="T32" y="T33"/>
                  </a:cxn>
                  <a:cxn ang="T123">
                    <a:pos x="T34" y="T35"/>
                  </a:cxn>
                  <a:cxn ang="T124">
                    <a:pos x="T36" y="T37"/>
                  </a:cxn>
                  <a:cxn ang="T125">
                    <a:pos x="T38" y="T39"/>
                  </a:cxn>
                  <a:cxn ang="T126">
                    <a:pos x="T40" y="T41"/>
                  </a:cxn>
                  <a:cxn ang="T127">
                    <a:pos x="T42" y="T43"/>
                  </a:cxn>
                  <a:cxn ang="T128">
                    <a:pos x="T44" y="T45"/>
                  </a:cxn>
                  <a:cxn ang="T129">
                    <a:pos x="T46" y="T47"/>
                  </a:cxn>
                  <a:cxn ang="T130">
                    <a:pos x="T48" y="T49"/>
                  </a:cxn>
                  <a:cxn ang="T131">
                    <a:pos x="T50" y="T51"/>
                  </a:cxn>
                  <a:cxn ang="T132">
                    <a:pos x="T52" y="T53"/>
                  </a:cxn>
                  <a:cxn ang="T133">
                    <a:pos x="T54" y="T55"/>
                  </a:cxn>
                  <a:cxn ang="T134">
                    <a:pos x="T56" y="T57"/>
                  </a:cxn>
                  <a:cxn ang="T135">
                    <a:pos x="T58" y="T59"/>
                  </a:cxn>
                  <a:cxn ang="T136">
                    <a:pos x="T60" y="T61"/>
                  </a:cxn>
                  <a:cxn ang="T137">
                    <a:pos x="T62" y="T63"/>
                  </a:cxn>
                  <a:cxn ang="T138">
                    <a:pos x="T64" y="T65"/>
                  </a:cxn>
                  <a:cxn ang="T139">
                    <a:pos x="T66" y="T67"/>
                  </a:cxn>
                  <a:cxn ang="T140">
                    <a:pos x="T68" y="T69"/>
                  </a:cxn>
                  <a:cxn ang="T141">
                    <a:pos x="T70" y="T71"/>
                  </a:cxn>
                  <a:cxn ang="T142">
                    <a:pos x="T72" y="T73"/>
                  </a:cxn>
                  <a:cxn ang="T143">
                    <a:pos x="T74" y="T75"/>
                  </a:cxn>
                  <a:cxn ang="T144">
                    <a:pos x="T76" y="T77"/>
                  </a:cxn>
                  <a:cxn ang="T145">
                    <a:pos x="T78" y="T79"/>
                  </a:cxn>
                  <a:cxn ang="T146">
                    <a:pos x="T80" y="T81"/>
                  </a:cxn>
                  <a:cxn ang="T147">
                    <a:pos x="T82" y="T83"/>
                  </a:cxn>
                  <a:cxn ang="T148">
                    <a:pos x="T84" y="T85"/>
                  </a:cxn>
                  <a:cxn ang="T149">
                    <a:pos x="T86" y="T87"/>
                  </a:cxn>
                  <a:cxn ang="T150">
                    <a:pos x="T88" y="T89"/>
                  </a:cxn>
                  <a:cxn ang="T151">
                    <a:pos x="T90" y="T91"/>
                  </a:cxn>
                  <a:cxn ang="T152">
                    <a:pos x="T92" y="T93"/>
                  </a:cxn>
                  <a:cxn ang="T153">
                    <a:pos x="T94" y="T95"/>
                  </a:cxn>
                  <a:cxn ang="T154">
                    <a:pos x="T96" y="T97"/>
                  </a:cxn>
                  <a:cxn ang="T155">
                    <a:pos x="T98" y="T99"/>
                  </a:cxn>
                  <a:cxn ang="T156">
                    <a:pos x="T100" y="T101"/>
                  </a:cxn>
                  <a:cxn ang="T157">
                    <a:pos x="T102" y="T103"/>
                  </a:cxn>
                  <a:cxn ang="T158">
                    <a:pos x="T104" y="T105"/>
                  </a:cxn>
                </a:cxnLst>
                <a:rect l="T159" t="T160" r="T161" b="T162"/>
                <a:pathLst>
                  <a:path w="420" h="192">
                    <a:moveTo>
                      <a:pt x="408" y="108"/>
                    </a:moveTo>
                    <a:lnTo>
                      <a:pt x="402" y="96"/>
                    </a:lnTo>
                    <a:lnTo>
                      <a:pt x="402" y="90"/>
                    </a:lnTo>
                    <a:lnTo>
                      <a:pt x="390" y="84"/>
                    </a:lnTo>
                    <a:lnTo>
                      <a:pt x="372" y="84"/>
                    </a:lnTo>
                    <a:lnTo>
                      <a:pt x="372" y="78"/>
                    </a:lnTo>
                    <a:lnTo>
                      <a:pt x="366" y="72"/>
                    </a:lnTo>
                    <a:lnTo>
                      <a:pt x="360" y="84"/>
                    </a:lnTo>
                    <a:lnTo>
                      <a:pt x="354" y="78"/>
                    </a:lnTo>
                    <a:lnTo>
                      <a:pt x="348" y="66"/>
                    </a:lnTo>
                    <a:lnTo>
                      <a:pt x="342" y="60"/>
                    </a:lnTo>
                    <a:lnTo>
                      <a:pt x="324" y="60"/>
                    </a:lnTo>
                    <a:lnTo>
                      <a:pt x="330" y="54"/>
                    </a:lnTo>
                    <a:lnTo>
                      <a:pt x="312" y="54"/>
                    </a:lnTo>
                    <a:lnTo>
                      <a:pt x="300" y="60"/>
                    </a:lnTo>
                    <a:lnTo>
                      <a:pt x="294" y="60"/>
                    </a:lnTo>
                    <a:lnTo>
                      <a:pt x="294" y="66"/>
                    </a:lnTo>
                    <a:lnTo>
                      <a:pt x="276" y="66"/>
                    </a:lnTo>
                    <a:lnTo>
                      <a:pt x="270" y="60"/>
                    </a:lnTo>
                    <a:lnTo>
                      <a:pt x="264" y="60"/>
                    </a:lnTo>
                    <a:lnTo>
                      <a:pt x="264" y="48"/>
                    </a:lnTo>
                    <a:lnTo>
                      <a:pt x="252" y="42"/>
                    </a:lnTo>
                    <a:lnTo>
                      <a:pt x="264" y="36"/>
                    </a:lnTo>
                    <a:lnTo>
                      <a:pt x="258" y="30"/>
                    </a:lnTo>
                    <a:lnTo>
                      <a:pt x="234" y="30"/>
                    </a:lnTo>
                    <a:lnTo>
                      <a:pt x="234" y="24"/>
                    </a:lnTo>
                    <a:lnTo>
                      <a:pt x="228" y="24"/>
                    </a:lnTo>
                    <a:lnTo>
                      <a:pt x="216" y="18"/>
                    </a:lnTo>
                    <a:lnTo>
                      <a:pt x="198" y="18"/>
                    </a:lnTo>
                    <a:lnTo>
                      <a:pt x="192" y="0"/>
                    </a:lnTo>
                    <a:lnTo>
                      <a:pt x="174" y="0"/>
                    </a:lnTo>
                    <a:lnTo>
                      <a:pt x="162" y="12"/>
                    </a:lnTo>
                    <a:lnTo>
                      <a:pt x="156" y="12"/>
                    </a:lnTo>
                    <a:lnTo>
                      <a:pt x="144" y="0"/>
                    </a:lnTo>
                    <a:lnTo>
                      <a:pt x="138" y="6"/>
                    </a:lnTo>
                    <a:lnTo>
                      <a:pt x="132" y="6"/>
                    </a:lnTo>
                    <a:lnTo>
                      <a:pt x="126" y="12"/>
                    </a:lnTo>
                    <a:lnTo>
                      <a:pt x="126" y="18"/>
                    </a:lnTo>
                    <a:lnTo>
                      <a:pt x="108" y="18"/>
                    </a:lnTo>
                    <a:lnTo>
                      <a:pt x="108" y="24"/>
                    </a:lnTo>
                    <a:lnTo>
                      <a:pt x="84" y="24"/>
                    </a:lnTo>
                    <a:lnTo>
                      <a:pt x="84" y="30"/>
                    </a:lnTo>
                    <a:lnTo>
                      <a:pt x="66" y="36"/>
                    </a:lnTo>
                    <a:lnTo>
                      <a:pt x="54" y="48"/>
                    </a:lnTo>
                    <a:lnTo>
                      <a:pt x="42" y="42"/>
                    </a:lnTo>
                    <a:lnTo>
                      <a:pt x="36" y="42"/>
                    </a:lnTo>
                    <a:lnTo>
                      <a:pt x="30" y="48"/>
                    </a:lnTo>
                    <a:lnTo>
                      <a:pt x="30" y="54"/>
                    </a:lnTo>
                    <a:lnTo>
                      <a:pt x="18" y="54"/>
                    </a:lnTo>
                    <a:lnTo>
                      <a:pt x="18" y="60"/>
                    </a:lnTo>
                    <a:lnTo>
                      <a:pt x="6" y="60"/>
                    </a:lnTo>
                    <a:lnTo>
                      <a:pt x="6" y="54"/>
                    </a:lnTo>
                    <a:lnTo>
                      <a:pt x="0" y="54"/>
                    </a:lnTo>
                    <a:lnTo>
                      <a:pt x="0" y="66"/>
                    </a:lnTo>
                    <a:lnTo>
                      <a:pt x="6" y="72"/>
                    </a:lnTo>
                    <a:lnTo>
                      <a:pt x="12" y="72"/>
                    </a:lnTo>
                    <a:lnTo>
                      <a:pt x="24" y="84"/>
                    </a:lnTo>
                    <a:lnTo>
                      <a:pt x="18" y="90"/>
                    </a:lnTo>
                    <a:lnTo>
                      <a:pt x="12" y="90"/>
                    </a:lnTo>
                    <a:lnTo>
                      <a:pt x="12" y="96"/>
                    </a:lnTo>
                    <a:lnTo>
                      <a:pt x="24" y="108"/>
                    </a:lnTo>
                    <a:lnTo>
                      <a:pt x="30" y="120"/>
                    </a:lnTo>
                    <a:lnTo>
                      <a:pt x="36" y="120"/>
                    </a:lnTo>
                    <a:lnTo>
                      <a:pt x="36" y="126"/>
                    </a:lnTo>
                    <a:lnTo>
                      <a:pt x="48" y="132"/>
                    </a:lnTo>
                    <a:lnTo>
                      <a:pt x="60" y="132"/>
                    </a:lnTo>
                    <a:lnTo>
                      <a:pt x="66" y="144"/>
                    </a:lnTo>
                    <a:lnTo>
                      <a:pt x="72" y="144"/>
                    </a:lnTo>
                    <a:lnTo>
                      <a:pt x="78" y="156"/>
                    </a:lnTo>
                    <a:lnTo>
                      <a:pt x="90" y="156"/>
                    </a:lnTo>
                    <a:lnTo>
                      <a:pt x="96" y="162"/>
                    </a:lnTo>
                    <a:lnTo>
                      <a:pt x="102" y="162"/>
                    </a:lnTo>
                    <a:lnTo>
                      <a:pt x="102" y="174"/>
                    </a:lnTo>
                    <a:lnTo>
                      <a:pt x="120" y="192"/>
                    </a:lnTo>
                    <a:lnTo>
                      <a:pt x="132" y="192"/>
                    </a:lnTo>
                    <a:lnTo>
                      <a:pt x="144" y="186"/>
                    </a:lnTo>
                    <a:lnTo>
                      <a:pt x="150" y="186"/>
                    </a:lnTo>
                    <a:lnTo>
                      <a:pt x="162" y="192"/>
                    </a:lnTo>
                    <a:lnTo>
                      <a:pt x="162" y="174"/>
                    </a:lnTo>
                    <a:lnTo>
                      <a:pt x="168" y="174"/>
                    </a:lnTo>
                    <a:lnTo>
                      <a:pt x="174" y="162"/>
                    </a:lnTo>
                    <a:lnTo>
                      <a:pt x="180" y="156"/>
                    </a:lnTo>
                    <a:lnTo>
                      <a:pt x="198" y="156"/>
                    </a:lnTo>
                    <a:lnTo>
                      <a:pt x="210" y="162"/>
                    </a:lnTo>
                    <a:lnTo>
                      <a:pt x="222" y="174"/>
                    </a:lnTo>
                    <a:lnTo>
                      <a:pt x="234" y="168"/>
                    </a:lnTo>
                    <a:lnTo>
                      <a:pt x="246" y="180"/>
                    </a:lnTo>
                    <a:lnTo>
                      <a:pt x="258" y="174"/>
                    </a:lnTo>
                    <a:lnTo>
                      <a:pt x="264" y="168"/>
                    </a:lnTo>
                    <a:lnTo>
                      <a:pt x="276" y="168"/>
                    </a:lnTo>
                    <a:lnTo>
                      <a:pt x="282" y="174"/>
                    </a:lnTo>
                    <a:lnTo>
                      <a:pt x="288" y="174"/>
                    </a:lnTo>
                    <a:lnTo>
                      <a:pt x="300" y="180"/>
                    </a:lnTo>
                    <a:lnTo>
                      <a:pt x="306" y="174"/>
                    </a:lnTo>
                    <a:lnTo>
                      <a:pt x="324" y="174"/>
                    </a:lnTo>
                    <a:lnTo>
                      <a:pt x="330" y="168"/>
                    </a:lnTo>
                    <a:lnTo>
                      <a:pt x="330" y="174"/>
                    </a:lnTo>
                    <a:lnTo>
                      <a:pt x="348" y="174"/>
                    </a:lnTo>
                    <a:lnTo>
                      <a:pt x="360" y="168"/>
                    </a:lnTo>
                    <a:lnTo>
                      <a:pt x="366" y="162"/>
                    </a:lnTo>
                    <a:lnTo>
                      <a:pt x="378" y="156"/>
                    </a:lnTo>
                    <a:lnTo>
                      <a:pt x="378" y="132"/>
                    </a:lnTo>
                    <a:lnTo>
                      <a:pt x="402" y="126"/>
                    </a:lnTo>
                    <a:lnTo>
                      <a:pt x="420" y="114"/>
                    </a:lnTo>
                    <a:lnTo>
                      <a:pt x="414" y="108"/>
                    </a:lnTo>
                    <a:lnTo>
                      <a:pt x="408" y="108"/>
                    </a:lnTo>
                    <a:close/>
                  </a:path>
                </a:pathLst>
              </a:custGeom>
              <a:grpFill/>
              <a:ln w="31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1800" b="0" i="0" u="none" strike="noStrike" kern="1200" cap="none" spc="0" normalizeH="0" baseline="0" noProof="0">
                  <a:ln>
                    <a:noFill/>
                  </a:ln>
                  <a:solidFill>
                    <a:srgbClr val="FFC000"/>
                  </a:solidFill>
                  <a:effectLst/>
                  <a:uLnTx/>
                  <a:uFillTx/>
                  <a:latin typeface="Calibri" pitchFamily="34" charset="0"/>
                  <a:ea typeface="+mn-ea"/>
                  <a:cs typeface="+mn-cs"/>
                </a:endParaRPr>
              </a:p>
            </p:txBody>
          </p:sp>
        </p:grpSp>
        <p:sp>
          <p:nvSpPr>
            <p:cNvPr id="151" name="Cyprus" descr="© INSCALE GmbH, 05.05.2010&#10;http://www.presentationload.com/"/>
            <p:cNvSpPr>
              <a:spLocks/>
            </p:cNvSpPr>
            <p:nvPr/>
          </p:nvSpPr>
          <p:spPr bwMode="gray">
            <a:xfrm>
              <a:off x="5181171" y="3413373"/>
              <a:ext cx="47355" cy="25721"/>
            </a:xfrm>
            <a:custGeom>
              <a:avLst/>
              <a:gdLst>
                <a:gd name="T0" fmla="*/ 0 w 150"/>
                <a:gd name="T1" fmla="*/ 2147483647 h 84"/>
                <a:gd name="T2" fmla="*/ 2147483647 w 150"/>
                <a:gd name="T3" fmla="*/ 2147483647 h 84"/>
                <a:gd name="T4" fmla="*/ 2147483647 w 150"/>
                <a:gd name="T5" fmla="*/ 2147483647 h 84"/>
                <a:gd name="T6" fmla="*/ 2147483647 w 150"/>
                <a:gd name="T7" fmla="*/ 2147483647 h 84"/>
                <a:gd name="T8" fmla="*/ 2147483647 w 150"/>
                <a:gd name="T9" fmla="*/ 2147483647 h 84"/>
                <a:gd name="T10" fmla="*/ 2147483647 w 150"/>
                <a:gd name="T11" fmla="*/ 2147483647 h 84"/>
                <a:gd name="T12" fmla="*/ 2147483647 w 150"/>
                <a:gd name="T13" fmla="*/ 2147483647 h 84"/>
                <a:gd name="T14" fmla="*/ 2147483647 w 150"/>
                <a:gd name="T15" fmla="*/ 2147483647 h 84"/>
                <a:gd name="T16" fmla="*/ 2147483647 w 150"/>
                <a:gd name="T17" fmla="*/ 2147483647 h 84"/>
                <a:gd name="T18" fmla="*/ 2147483647 w 150"/>
                <a:gd name="T19" fmla="*/ 2147483647 h 84"/>
                <a:gd name="T20" fmla="*/ 2147483647 w 150"/>
                <a:gd name="T21" fmla="*/ 2147483647 h 84"/>
                <a:gd name="T22" fmla="*/ 2147483647 w 150"/>
                <a:gd name="T23" fmla="*/ 2147483647 h 84"/>
                <a:gd name="T24" fmla="*/ 2147483647 w 150"/>
                <a:gd name="T25" fmla="*/ 2147483647 h 84"/>
                <a:gd name="T26" fmla="*/ 2147483647 w 150"/>
                <a:gd name="T27" fmla="*/ 0 h 84"/>
                <a:gd name="T28" fmla="*/ 2147483647 w 150"/>
                <a:gd name="T29" fmla="*/ 2147483647 h 84"/>
                <a:gd name="T30" fmla="*/ 2147483647 w 150"/>
                <a:gd name="T31" fmla="*/ 2147483647 h 84"/>
                <a:gd name="T32" fmla="*/ 2147483647 w 150"/>
                <a:gd name="T33" fmla="*/ 2147483647 h 84"/>
                <a:gd name="T34" fmla="*/ 2147483647 w 150"/>
                <a:gd name="T35" fmla="*/ 2147483647 h 84"/>
                <a:gd name="T36" fmla="*/ 2147483647 w 150"/>
                <a:gd name="T37" fmla="*/ 2147483647 h 84"/>
                <a:gd name="T38" fmla="*/ 0 w 150"/>
                <a:gd name="T39" fmla="*/ 2147483647 h 84"/>
                <a:gd name="T40" fmla="*/ 0 w 150"/>
                <a:gd name="T41" fmla="*/ 2147483647 h 84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150"/>
                <a:gd name="T64" fmla="*/ 0 h 84"/>
                <a:gd name="T65" fmla="*/ 150 w 150"/>
                <a:gd name="T66" fmla="*/ 84 h 84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150" h="84">
                  <a:moveTo>
                    <a:pt x="0" y="48"/>
                  </a:moveTo>
                  <a:lnTo>
                    <a:pt x="6" y="60"/>
                  </a:lnTo>
                  <a:lnTo>
                    <a:pt x="30" y="72"/>
                  </a:lnTo>
                  <a:lnTo>
                    <a:pt x="36" y="84"/>
                  </a:lnTo>
                  <a:lnTo>
                    <a:pt x="54" y="84"/>
                  </a:lnTo>
                  <a:lnTo>
                    <a:pt x="60" y="78"/>
                  </a:lnTo>
                  <a:lnTo>
                    <a:pt x="72" y="72"/>
                  </a:lnTo>
                  <a:lnTo>
                    <a:pt x="78" y="66"/>
                  </a:lnTo>
                  <a:lnTo>
                    <a:pt x="90" y="60"/>
                  </a:lnTo>
                  <a:lnTo>
                    <a:pt x="96" y="54"/>
                  </a:lnTo>
                  <a:lnTo>
                    <a:pt x="102" y="60"/>
                  </a:lnTo>
                  <a:lnTo>
                    <a:pt x="120" y="60"/>
                  </a:lnTo>
                  <a:lnTo>
                    <a:pt x="120" y="36"/>
                  </a:lnTo>
                  <a:lnTo>
                    <a:pt x="150" y="0"/>
                  </a:lnTo>
                  <a:lnTo>
                    <a:pt x="108" y="24"/>
                  </a:lnTo>
                  <a:lnTo>
                    <a:pt x="54" y="24"/>
                  </a:lnTo>
                  <a:lnTo>
                    <a:pt x="48" y="30"/>
                  </a:lnTo>
                  <a:lnTo>
                    <a:pt x="48" y="36"/>
                  </a:lnTo>
                  <a:lnTo>
                    <a:pt x="12" y="36"/>
                  </a:lnTo>
                  <a:lnTo>
                    <a:pt x="0" y="42"/>
                  </a:lnTo>
                  <a:lnTo>
                    <a:pt x="0" y="48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endParaRPr>
            </a:p>
          </p:txBody>
        </p:sp>
        <p:sp>
          <p:nvSpPr>
            <p:cNvPr id="152" name="Cuba" descr="© INSCALE GmbH, 05.05.2010&#10;http://www.presentationload.com/"/>
            <p:cNvSpPr>
              <a:spLocks noEditPoints="1"/>
            </p:cNvSpPr>
            <p:nvPr/>
          </p:nvSpPr>
          <p:spPr bwMode="gray">
            <a:xfrm>
              <a:off x="2551098" y="3723245"/>
              <a:ext cx="239330" cy="83285"/>
            </a:xfrm>
            <a:custGeom>
              <a:avLst/>
              <a:gdLst>
                <a:gd name="T0" fmla="*/ 2147483647 w 738"/>
                <a:gd name="T1" fmla="*/ 2147483647 h 270"/>
                <a:gd name="T2" fmla="*/ 2147483647 w 738"/>
                <a:gd name="T3" fmla="*/ 2147483647 h 270"/>
                <a:gd name="T4" fmla="*/ 2147483647 w 738"/>
                <a:gd name="T5" fmla="*/ 2147483647 h 270"/>
                <a:gd name="T6" fmla="*/ 2147483647 w 738"/>
                <a:gd name="T7" fmla="*/ 2147483647 h 270"/>
                <a:gd name="T8" fmla="*/ 2147483647 w 738"/>
                <a:gd name="T9" fmla="*/ 2147483647 h 270"/>
                <a:gd name="T10" fmla="*/ 2147483647 w 738"/>
                <a:gd name="T11" fmla="*/ 2147483647 h 270"/>
                <a:gd name="T12" fmla="*/ 2147483647 w 738"/>
                <a:gd name="T13" fmla="*/ 2147483647 h 270"/>
                <a:gd name="T14" fmla="*/ 2147483647 w 738"/>
                <a:gd name="T15" fmla="*/ 2147483647 h 270"/>
                <a:gd name="T16" fmla="*/ 2147483647 w 738"/>
                <a:gd name="T17" fmla="*/ 2147483647 h 270"/>
                <a:gd name="T18" fmla="*/ 2147483647 w 738"/>
                <a:gd name="T19" fmla="*/ 2147483647 h 270"/>
                <a:gd name="T20" fmla="*/ 2147483647 w 738"/>
                <a:gd name="T21" fmla="*/ 2147483647 h 270"/>
                <a:gd name="T22" fmla="*/ 2147483647 w 738"/>
                <a:gd name="T23" fmla="*/ 2147483647 h 270"/>
                <a:gd name="T24" fmla="*/ 2147483647 w 738"/>
                <a:gd name="T25" fmla="*/ 2147483647 h 270"/>
                <a:gd name="T26" fmla="*/ 2147483647 w 738"/>
                <a:gd name="T27" fmla="*/ 2147483647 h 270"/>
                <a:gd name="T28" fmla="*/ 2147483647 w 738"/>
                <a:gd name="T29" fmla="*/ 2147483647 h 270"/>
                <a:gd name="T30" fmla="*/ 2147483647 w 738"/>
                <a:gd name="T31" fmla="*/ 2147483647 h 270"/>
                <a:gd name="T32" fmla="*/ 2147483647 w 738"/>
                <a:gd name="T33" fmla="*/ 2147483647 h 270"/>
                <a:gd name="T34" fmla="*/ 2147483647 w 738"/>
                <a:gd name="T35" fmla="*/ 2147483647 h 270"/>
                <a:gd name="T36" fmla="*/ 2147483647 w 738"/>
                <a:gd name="T37" fmla="*/ 0 h 270"/>
                <a:gd name="T38" fmla="*/ 2147483647 w 738"/>
                <a:gd name="T39" fmla="*/ 2147483647 h 270"/>
                <a:gd name="T40" fmla="*/ 2147483647 w 738"/>
                <a:gd name="T41" fmla="*/ 2147483647 h 270"/>
                <a:gd name="T42" fmla="*/ 2147483647 w 738"/>
                <a:gd name="T43" fmla="*/ 2147483647 h 270"/>
                <a:gd name="T44" fmla="*/ 2147483647 w 738"/>
                <a:gd name="T45" fmla="*/ 2147483647 h 270"/>
                <a:gd name="T46" fmla="*/ 2147483647 w 738"/>
                <a:gd name="T47" fmla="*/ 2147483647 h 270"/>
                <a:gd name="T48" fmla="*/ 2147483647 w 738"/>
                <a:gd name="T49" fmla="*/ 2147483647 h 270"/>
                <a:gd name="T50" fmla="*/ 2147483647 w 738"/>
                <a:gd name="T51" fmla="*/ 2147483647 h 270"/>
                <a:gd name="T52" fmla="*/ 2147483647 w 738"/>
                <a:gd name="T53" fmla="*/ 2147483647 h 270"/>
                <a:gd name="T54" fmla="*/ 2147483647 w 738"/>
                <a:gd name="T55" fmla="*/ 2147483647 h 270"/>
                <a:gd name="T56" fmla="*/ 2147483647 w 738"/>
                <a:gd name="T57" fmla="*/ 2147483647 h 270"/>
                <a:gd name="T58" fmla="*/ 2147483647 w 738"/>
                <a:gd name="T59" fmla="*/ 2147483647 h 270"/>
                <a:gd name="T60" fmla="*/ 2147483647 w 738"/>
                <a:gd name="T61" fmla="*/ 2147483647 h 270"/>
                <a:gd name="T62" fmla="*/ 2147483647 w 738"/>
                <a:gd name="T63" fmla="*/ 2147483647 h 270"/>
                <a:gd name="T64" fmla="*/ 2147483647 w 738"/>
                <a:gd name="T65" fmla="*/ 2147483647 h 270"/>
                <a:gd name="T66" fmla="*/ 2147483647 w 738"/>
                <a:gd name="T67" fmla="*/ 2147483647 h 270"/>
                <a:gd name="T68" fmla="*/ 2147483647 w 738"/>
                <a:gd name="T69" fmla="*/ 2147483647 h 270"/>
                <a:gd name="T70" fmla="*/ 2147483647 w 738"/>
                <a:gd name="T71" fmla="*/ 2147483647 h 270"/>
                <a:gd name="T72" fmla="*/ 2147483647 w 738"/>
                <a:gd name="T73" fmla="*/ 2147483647 h 270"/>
                <a:gd name="T74" fmla="*/ 2147483647 w 738"/>
                <a:gd name="T75" fmla="*/ 2147483647 h 270"/>
                <a:gd name="T76" fmla="*/ 2147483647 w 738"/>
                <a:gd name="T77" fmla="*/ 2147483647 h 270"/>
                <a:gd name="T78" fmla="*/ 2147483647 w 738"/>
                <a:gd name="T79" fmla="*/ 2147483647 h 270"/>
                <a:gd name="T80" fmla="*/ 2147483647 w 738"/>
                <a:gd name="T81" fmla="*/ 2147483647 h 270"/>
                <a:gd name="T82" fmla="*/ 2147483647 w 738"/>
                <a:gd name="T83" fmla="*/ 2147483647 h 270"/>
                <a:gd name="T84" fmla="*/ 2147483647 w 738"/>
                <a:gd name="T85" fmla="*/ 2147483647 h 270"/>
                <a:gd name="T86" fmla="*/ 2147483647 w 738"/>
                <a:gd name="T87" fmla="*/ 2147483647 h 270"/>
                <a:gd name="T88" fmla="*/ 2147483647 w 738"/>
                <a:gd name="T89" fmla="*/ 2147483647 h 270"/>
                <a:gd name="T90" fmla="*/ 2147483647 w 738"/>
                <a:gd name="T91" fmla="*/ 2147483647 h 270"/>
                <a:gd name="T92" fmla="*/ 2147483647 w 738"/>
                <a:gd name="T93" fmla="*/ 2147483647 h 270"/>
                <a:gd name="T94" fmla="*/ 2147483647 w 738"/>
                <a:gd name="T95" fmla="*/ 2147483647 h 270"/>
                <a:gd name="T96" fmla="*/ 2147483647 w 738"/>
                <a:gd name="T97" fmla="*/ 2147483647 h 270"/>
                <a:gd name="T98" fmla="*/ 2147483647 w 738"/>
                <a:gd name="T99" fmla="*/ 2147483647 h 270"/>
                <a:gd name="T100" fmla="*/ 2147483647 w 738"/>
                <a:gd name="T101" fmla="*/ 2147483647 h 270"/>
                <a:gd name="T102" fmla="*/ 2147483647 w 738"/>
                <a:gd name="T103" fmla="*/ 2147483647 h 270"/>
                <a:gd name="T104" fmla="*/ 2147483647 w 738"/>
                <a:gd name="T105" fmla="*/ 2147483647 h 270"/>
                <a:gd name="T106" fmla="*/ 2147483647 w 738"/>
                <a:gd name="T107" fmla="*/ 2147483647 h 270"/>
                <a:gd name="T108" fmla="*/ 2147483647 w 738"/>
                <a:gd name="T109" fmla="*/ 2147483647 h 270"/>
                <a:gd name="T110" fmla="*/ 2147483647 w 738"/>
                <a:gd name="T111" fmla="*/ 2147483647 h 270"/>
                <a:gd name="T112" fmla="*/ 2147483647 w 738"/>
                <a:gd name="T113" fmla="*/ 2147483647 h 270"/>
                <a:gd name="T114" fmla="*/ 2147483647 w 738"/>
                <a:gd name="T115" fmla="*/ 2147483647 h 270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738"/>
                <a:gd name="T175" fmla="*/ 0 h 270"/>
                <a:gd name="T176" fmla="*/ 738 w 738"/>
                <a:gd name="T177" fmla="*/ 270 h 270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738" h="270">
                  <a:moveTo>
                    <a:pt x="708" y="228"/>
                  </a:moveTo>
                  <a:lnTo>
                    <a:pt x="690" y="222"/>
                  </a:lnTo>
                  <a:lnTo>
                    <a:pt x="666" y="222"/>
                  </a:lnTo>
                  <a:lnTo>
                    <a:pt x="666" y="204"/>
                  </a:lnTo>
                  <a:lnTo>
                    <a:pt x="660" y="198"/>
                  </a:lnTo>
                  <a:lnTo>
                    <a:pt x="648" y="192"/>
                  </a:lnTo>
                  <a:lnTo>
                    <a:pt x="600" y="192"/>
                  </a:lnTo>
                  <a:lnTo>
                    <a:pt x="624" y="168"/>
                  </a:lnTo>
                  <a:lnTo>
                    <a:pt x="612" y="168"/>
                  </a:lnTo>
                  <a:lnTo>
                    <a:pt x="600" y="162"/>
                  </a:lnTo>
                  <a:lnTo>
                    <a:pt x="558" y="162"/>
                  </a:lnTo>
                  <a:lnTo>
                    <a:pt x="534" y="150"/>
                  </a:lnTo>
                  <a:lnTo>
                    <a:pt x="528" y="144"/>
                  </a:lnTo>
                  <a:lnTo>
                    <a:pt x="522" y="144"/>
                  </a:lnTo>
                  <a:lnTo>
                    <a:pt x="528" y="138"/>
                  </a:lnTo>
                  <a:lnTo>
                    <a:pt x="528" y="132"/>
                  </a:lnTo>
                  <a:lnTo>
                    <a:pt x="534" y="126"/>
                  </a:lnTo>
                  <a:lnTo>
                    <a:pt x="534" y="120"/>
                  </a:lnTo>
                  <a:lnTo>
                    <a:pt x="522" y="120"/>
                  </a:lnTo>
                  <a:lnTo>
                    <a:pt x="510" y="114"/>
                  </a:lnTo>
                  <a:lnTo>
                    <a:pt x="504" y="114"/>
                  </a:lnTo>
                  <a:lnTo>
                    <a:pt x="474" y="84"/>
                  </a:lnTo>
                  <a:lnTo>
                    <a:pt x="462" y="78"/>
                  </a:lnTo>
                  <a:lnTo>
                    <a:pt x="450" y="66"/>
                  </a:lnTo>
                  <a:lnTo>
                    <a:pt x="432" y="66"/>
                  </a:lnTo>
                  <a:lnTo>
                    <a:pt x="432" y="84"/>
                  </a:lnTo>
                  <a:lnTo>
                    <a:pt x="444" y="96"/>
                  </a:lnTo>
                  <a:lnTo>
                    <a:pt x="450" y="96"/>
                  </a:lnTo>
                  <a:lnTo>
                    <a:pt x="378" y="60"/>
                  </a:lnTo>
                  <a:lnTo>
                    <a:pt x="372" y="54"/>
                  </a:lnTo>
                  <a:lnTo>
                    <a:pt x="360" y="48"/>
                  </a:lnTo>
                  <a:lnTo>
                    <a:pt x="354" y="36"/>
                  </a:lnTo>
                  <a:lnTo>
                    <a:pt x="342" y="30"/>
                  </a:lnTo>
                  <a:lnTo>
                    <a:pt x="330" y="18"/>
                  </a:lnTo>
                  <a:lnTo>
                    <a:pt x="270" y="18"/>
                  </a:lnTo>
                  <a:lnTo>
                    <a:pt x="258" y="12"/>
                  </a:lnTo>
                  <a:lnTo>
                    <a:pt x="228" y="6"/>
                  </a:lnTo>
                  <a:lnTo>
                    <a:pt x="174" y="0"/>
                  </a:lnTo>
                  <a:lnTo>
                    <a:pt x="126" y="6"/>
                  </a:lnTo>
                  <a:lnTo>
                    <a:pt x="96" y="18"/>
                  </a:lnTo>
                  <a:lnTo>
                    <a:pt x="72" y="42"/>
                  </a:lnTo>
                  <a:lnTo>
                    <a:pt x="60" y="48"/>
                  </a:lnTo>
                  <a:lnTo>
                    <a:pt x="42" y="60"/>
                  </a:lnTo>
                  <a:lnTo>
                    <a:pt x="24" y="66"/>
                  </a:lnTo>
                  <a:lnTo>
                    <a:pt x="12" y="72"/>
                  </a:lnTo>
                  <a:lnTo>
                    <a:pt x="6" y="78"/>
                  </a:lnTo>
                  <a:lnTo>
                    <a:pt x="0" y="78"/>
                  </a:lnTo>
                  <a:lnTo>
                    <a:pt x="72" y="72"/>
                  </a:lnTo>
                  <a:lnTo>
                    <a:pt x="72" y="60"/>
                  </a:lnTo>
                  <a:lnTo>
                    <a:pt x="150" y="54"/>
                  </a:lnTo>
                  <a:lnTo>
                    <a:pt x="174" y="42"/>
                  </a:lnTo>
                  <a:lnTo>
                    <a:pt x="198" y="42"/>
                  </a:lnTo>
                  <a:lnTo>
                    <a:pt x="222" y="54"/>
                  </a:lnTo>
                  <a:lnTo>
                    <a:pt x="222" y="60"/>
                  </a:lnTo>
                  <a:lnTo>
                    <a:pt x="216" y="60"/>
                  </a:lnTo>
                  <a:lnTo>
                    <a:pt x="210" y="66"/>
                  </a:lnTo>
                  <a:lnTo>
                    <a:pt x="198" y="66"/>
                  </a:lnTo>
                  <a:lnTo>
                    <a:pt x="192" y="72"/>
                  </a:lnTo>
                  <a:lnTo>
                    <a:pt x="186" y="72"/>
                  </a:lnTo>
                  <a:lnTo>
                    <a:pt x="204" y="78"/>
                  </a:lnTo>
                  <a:lnTo>
                    <a:pt x="210" y="78"/>
                  </a:lnTo>
                  <a:lnTo>
                    <a:pt x="216" y="84"/>
                  </a:lnTo>
                  <a:lnTo>
                    <a:pt x="228" y="90"/>
                  </a:lnTo>
                  <a:lnTo>
                    <a:pt x="246" y="96"/>
                  </a:lnTo>
                  <a:lnTo>
                    <a:pt x="258" y="102"/>
                  </a:lnTo>
                  <a:lnTo>
                    <a:pt x="276" y="102"/>
                  </a:lnTo>
                  <a:lnTo>
                    <a:pt x="282" y="96"/>
                  </a:lnTo>
                  <a:lnTo>
                    <a:pt x="282" y="90"/>
                  </a:lnTo>
                  <a:lnTo>
                    <a:pt x="294" y="96"/>
                  </a:lnTo>
                  <a:lnTo>
                    <a:pt x="300" y="102"/>
                  </a:lnTo>
                  <a:lnTo>
                    <a:pt x="318" y="114"/>
                  </a:lnTo>
                  <a:lnTo>
                    <a:pt x="342" y="126"/>
                  </a:lnTo>
                  <a:lnTo>
                    <a:pt x="372" y="126"/>
                  </a:lnTo>
                  <a:lnTo>
                    <a:pt x="390" y="120"/>
                  </a:lnTo>
                  <a:lnTo>
                    <a:pt x="402" y="120"/>
                  </a:lnTo>
                  <a:lnTo>
                    <a:pt x="390" y="144"/>
                  </a:lnTo>
                  <a:lnTo>
                    <a:pt x="450" y="168"/>
                  </a:lnTo>
                  <a:lnTo>
                    <a:pt x="474" y="204"/>
                  </a:lnTo>
                  <a:lnTo>
                    <a:pt x="480" y="210"/>
                  </a:lnTo>
                  <a:lnTo>
                    <a:pt x="492" y="216"/>
                  </a:lnTo>
                  <a:lnTo>
                    <a:pt x="498" y="222"/>
                  </a:lnTo>
                  <a:lnTo>
                    <a:pt x="498" y="228"/>
                  </a:lnTo>
                  <a:lnTo>
                    <a:pt x="474" y="252"/>
                  </a:lnTo>
                  <a:lnTo>
                    <a:pt x="474" y="258"/>
                  </a:lnTo>
                  <a:lnTo>
                    <a:pt x="480" y="264"/>
                  </a:lnTo>
                  <a:lnTo>
                    <a:pt x="492" y="258"/>
                  </a:lnTo>
                  <a:lnTo>
                    <a:pt x="504" y="258"/>
                  </a:lnTo>
                  <a:lnTo>
                    <a:pt x="528" y="246"/>
                  </a:lnTo>
                  <a:lnTo>
                    <a:pt x="558" y="246"/>
                  </a:lnTo>
                  <a:lnTo>
                    <a:pt x="558" y="252"/>
                  </a:lnTo>
                  <a:lnTo>
                    <a:pt x="552" y="252"/>
                  </a:lnTo>
                  <a:lnTo>
                    <a:pt x="546" y="258"/>
                  </a:lnTo>
                  <a:lnTo>
                    <a:pt x="546" y="264"/>
                  </a:lnTo>
                  <a:lnTo>
                    <a:pt x="558" y="264"/>
                  </a:lnTo>
                  <a:lnTo>
                    <a:pt x="564" y="270"/>
                  </a:lnTo>
                  <a:lnTo>
                    <a:pt x="612" y="270"/>
                  </a:lnTo>
                  <a:lnTo>
                    <a:pt x="636" y="264"/>
                  </a:lnTo>
                  <a:lnTo>
                    <a:pt x="684" y="258"/>
                  </a:lnTo>
                  <a:lnTo>
                    <a:pt x="720" y="252"/>
                  </a:lnTo>
                  <a:lnTo>
                    <a:pt x="738" y="246"/>
                  </a:lnTo>
                  <a:lnTo>
                    <a:pt x="738" y="240"/>
                  </a:lnTo>
                  <a:lnTo>
                    <a:pt x="732" y="234"/>
                  </a:lnTo>
                  <a:lnTo>
                    <a:pt x="720" y="228"/>
                  </a:lnTo>
                  <a:lnTo>
                    <a:pt x="708" y="228"/>
                  </a:lnTo>
                  <a:close/>
                  <a:moveTo>
                    <a:pt x="114" y="126"/>
                  </a:moveTo>
                  <a:lnTo>
                    <a:pt x="114" y="132"/>
                  </a:lnTo>
                  <a:lnTo>
                    <a:pt x="120" y="138"/>
                  </a:lnTo>
                  <a:lnTo>
                    <a:pt x="132" y="144"/>
                  </a:lnTo>
                  <a:lnTo>
                    <a:pt x="144" y="138"/>
                  </a:lnTo>
                  <a:lnTo>
                    <a:pt x="150" y="138"/>
                  </a:lnTo>
                  <a:lnTo>
                    <a:pt x="156" y="126"/>
                  </a:lnTo>
                  <a:lnTo>
                    <a:pt x="156" y="120"/>
                  </a:lnTo>
                  <a:lnTo>
                    <a:pt x="150" y="114"/>
                  </a:lnTo>
                  <a:lnTo>
                    <a:pt x="138" y="114"/>
                  </a:lnTo>
                  <a:lnTo>
                    <a:pt x="126" y="120"/>
                  </a:lnTo>
                  <a:lnTo>
                    <a:pt x="120" y="120"/>
                  </a:lnTo>
                  <a:lnTo>
                    <a:pt x="114" y="126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endParaRPr>
            </a:p>
          </p:txBody>
        </p:sp>
        <p:sp>
          <p:nvSpPr>
            <p:cNvPr id="153" name="Croatia" descr="© INSCALE GmbH, 05.05.2010&#10;http://www.presentationload.com/"/>
            <p:cNvSpPr>
              <a:spLocks/>
            </p:cNvSpPr>
            <p:nvPr/>
          </p:nvSpPr>
          <p:spPr bwMode="gray">
            <a:xfrm>
              <a:off x="4772902" y="3143919"/>
              <a:ext cx="120305" cy="84510"/>
            </a:xfrm>
            <a:custGeom>
              <a:avLst/>
              <a:gdLst>
                <a:gd name="T0" fmla="*/ 2147483647 w 366"/>
                <a:gd name="T1" fmla="*/ 2147483647 h 276"/>
                <a:gd name="T2" fmla="*/ 2147483647 w 366"/>
                <a:gd name="T3" fmla="*/ 2147483647 h 276"/>
                <a:gd name="T4" fmla="*/ 2147483647 w 366"/>
                <a:gd name="T5" fmla="*/ 2147483647 h 276"/>
                <a:gd name="T6" fmla="*/ 2147483647 w 366"/>
                <a:gd name="T7" fmla="*/ 2147483647 h 276"/>
                <a:gd name="T8" fmla="*/ 2147483647 w 366"/>
                <a:gd name="T9" fmla="*/ 2147483647 h 276"/>
                <a:gd name="T10" fmla="*/ 2147483647 w 366"/>
                <a:gd name="T11" fmla="*/ 2147483647 h 276"/>
                <a:gd name="T12" fmla="*/ 2147483647 w 366"/>
                <a:gd name="T13" fmla="*/ 2147483647 h 276"/>
                <a:gd name="T14" fmla="*/ 2147483647 w 366"/>
                <a:gd name="T15" fmla="*/ 2147483647 h 276"/>
                <a:gd name="T16" fmla="*/ 2147483647 w 366"/>
                <a:gd name="T17" fmla="*/ 2147483647 h 276"/>
                <a:gd name="T18" fmla="*/ 2147483647 w 366"/>
                <a:gd name="T19" fmla="*/ 2147483647 h 276"/>
                <a:gd name="T20" fmla="*/ 2147483647 w 366"/>
                <a:gd name="T21" fmla="*/ 2147483647 h 276"/>
                <a:gd name="T22" fmla="*/ 2147483647 w 366"/>
                <a:gd name="T23" fmla="*/ 0 h 276"/>
                <a:gd name="T24" fmla="*/ 2147483647 w 366"/>
                <a:gd name="T25" fmla="*/ 2147483647 h 276"/>
                <a:gd name="T26" fmla="*/ 2147483647 w 366"/>
                <a:gd name="T27" fmla="*/ 2147483647 h 276"/>
                <a:gd name="T28" fmla="*/ 2147483647 w 366"/>
                <a:gd name="T29" fmla="*/ 2147483647 h 276"/>
                <a:gd name="T30" fmla="*/ 2147483647 w 366"/>
                <a:gd name="T31" fmla="*/ 2147483647 h 276"/>
                <a:gd name="T32" fmla="*/ 2147483647 w 366"/>
                <a:gd name="T33" fmla="*/ 2147483647 h 276"/>
                <a:gd name="T34" fmla="*/ 2147483647 w 366"/>
                <a:gd name="T35" fmla="*/ 2147483647 h 276"/>
                <a:gd name="T36" fmla="*/ 2147483647 w 366"/>
                <a:gd name="T37" fmla="*/ 2147483647 h 276"/>
                <a:gd name="T38" fmla="*/ 2147483647 w 366"/>
                <a:gd name="T39" fmla="*/ 2147483647 h 276"/>
                <a:gd name="T40" fmla="*/ 0 w 366"/>
                <a:gd name="T41" fmla="*/ 2147483647 h 276"/>
                <a:gd name="T42" fmla="*/ 2147483647 w 366"/>
                <a:gd name="T43" fmla="*/ 2147483647 h 276"/>
                <a:gd name="T44" fmla="*/ 2147483647 w 366"/>
                <a:gd name="T45" fmla="*/ 2147483647 h 276"/>
                <a:gd name="T46" fmla="*/ 2147483647 w 366"/>
                <a:gd name="T47" fmla="*/ 2147483647 h 276"/>
                <a:gd name="T48" fmla="*/ 2147483647 w 366"/>
                <a:gd name="T49" fmla="*/ 2147483647 h 276"/>
                <a:gd name="T50" fmla="*/ 2147483647 w 366"/>
                <a:gd name="T51" fmla="*/ 2147483647 h 276"/>
                <a:gd name="T52" fmla="*/ 2147483647 w 366"/>
                <a:gd name="T53" fmla="*/ 2147483647 h 276"/>
                <a:gd name="T54" fmla="*/ 2147483647 w 366"/>
                <a:gd name="T55" fmla="*/ 2147483647 h 276"/>
                <a:gd name="T56" fmla="*/ 2147483647 w 366"/>
                <a:gd name="T57" fmla="*/ 2147483647 h 276"/>
                <a:gd name="T58" fmla="*/ 2147483647 w 366"/>
                <a:gd name="T59" fmla="*/ 2147483647 h 276"/>
                <a:gd name="T60" fmla="*/ 2147483647 w 366"/>
                <a:gd name="T61" fmla="*/ 2147483647 h 276"/>
                <a:gd name="T62" fmla="*/ 2147483647 w 366"/>
                <a:gd name="T63" fmla="*/ 2147483647 h 276"/>
                <a:gd name="T64" fmla="*/ 2147483647 w 366"/>
                <a:gd name="T65" fmla="*/ 2147483647 h 276"/>
                <a:gd name="T66" fmla="*/ 2147483647 w 366"/>
                <a:gd name="T67" fmla="*/ 2147483647 h 276"/>
                <a:gd name="T68" fmla="*/ 2147483647 w 366"/>
                <a:gd name="T69" fmla="*/ 2147483647 h 276"/>
                <a:gd name="T70" fmla="*/ 2147483647 w 366"/>
                <a:gd name="T71" fmla="*/ 2147483647 h 276"/>
                <a:gd name="T72" fmla="*/ 2147483647 w 366"/>
                <a:gd name="T73" fmla="*/ 2147483647 h 276"/>
                <a:gd name="T74" fmla="*/ 2147483647 w 366"/>
                <a:gd name="T75" fmla="*/ 2147483647 h 276"/>
                <a:gd name="T76" fmla="*/ 2147483647 w 366"/>
                <a:gd name="T77" fmla="*/ 2147483647 h 276"/>
                <a:gd name="T78" fmla="*/ 2147483647 w 366"/>
                <a:gd name="T79" fmla="*/ 2147483647 h 276"/>
                <a:gd name="T80" fmla="*/ 2147483647 w 366"/>
                <a:gd name="T81" fmla="*/ 2147483647 h 276"/>
                <a:gd name="T82" fmla="*/ 2147483647 w 366"/>
                <a:gd name="T83" fmla="*/ 2147483647 h 276"/>
                <a:gd name="T84" fmla="*/ 2147483647 w 366"/>
                <a:gd name="T85" fmla="*/ 2147483647 h 276"/>
                <a:gd name="T86" fmla="*/ 2147483647 w 366"/>
                <a:gd name="T87" fmla="*/ 2147483647 h 276"/>
                <a:gd name="T88" fmla="*/ 2147483647 w 366"/>
                <a:gd name="T89" fmla="*/ 2147483647 h 276"/>
                <a:gd name="T90" fmla="*/ 2147483647 w 366"/>
                <a:gd name="T91" fmla="*/ 2147483647 h 27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w 366"/>
                <a:gd name="T139" fmla="*/ 0 h 276"/>
                <a:gd name="T140" fmla="*/ 366 w 366"/>
                <a:gd name="T141" fmla="*/ 276 h 276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T138" t="T139" r="T140" b="T141"/>
              <a:pathLst>
                <a:path w="366" h="276">
                  <a:moveTo>
                    <a:pt x="342" y="126"/>
                  </a:moveTo>
                  <a:lnTo>
                    <a:pt x="342" y="114"/>
                  </a:lnTo>
                  <a:lnTo>
                    <a:pt x="348" y="114"/>
                  </a:lnTo>
                  <a:lnTo>
                    <a:pt x="354" y="108"/>
                  </a:lnTo>
                  <a:lnTo>
                    <a:pt x="360" y="108"/>
                  </a:lnTo>
                  <a:lnTo>
                    <a:pt x="366" y="102"/>
                  </a:lnTo>
                  <a:lnTo>
                    <a:pt x="360" y="102"/>
                  </a:lnTo>
                  <a:lnTo>
                    <a:pt x="348" y="96"/>
                  </a:lnTo>
                  <a:lnTo>
                    <a:pt x="336" y="96"/>
                  </a:lnTo>
                  <a:lnTo>
                    <a:pt x="342" y="78"/>
                  </a:lnTo>
                  <a:lnTo>
                    <a:pt x="336" y="78"/>
                  </a:lnTo>
                  <a:lnTo>
                    <a:pt x="330" y="48"/>
                  </a:lnTo>
                  <a:lnTo>
                    <a:pt x="324" y="48"/>
                  </a:lnTo>
                  <a:lnTo>
                    <a:pt x="312" y="54"/>
                  </a:lnTo>
                  <a:lnTo>
                    <a:pt x="270" y="60"/>
                  </a:lnTo>
                  <a:lnTo>
                    <a:pt x="264" y="48"/>
                  </a:lnTo>
                  <a:lnTo>
                    <a:pt x="246" y="48"/>
                  </a:lnTo>
                  <a:lnTo>
                    <a:pt x="234" y="42"/>
                  </a:lnTo>
                  <a:lnTo>
                    <a:pt x="228" y="36"/>
                  </a:lnTo>
                  <a:lnTo>
                    <a:pt x="216" y="30"/>
                  </a:lnTo>
                  <a:lnTo>
                    <a:pt x="204" y="18"/>
                  </a:lnTo>
                  <a:lnTo>
                    <a:pt x="204" y="12"/>
                  </a:lnTo>
                  <a:lnTo>
                    <a:pt x="198" y="6"/>
                  </a:lnTo>
                  <a:lnTo>
                    <a:pt x="186" y="0"/>
                  </a:lnTo>
                  <a:lnTo>
                    <a:pt x="162" y="0"/>
                  </a:lnTo>
                  <a:lnTo>
                    <a:pt x="162" y="12"/>
                  </a:lnTo>
                  <a:lnTo>
                    <a:pt x="150" y="18"/>
                  </a:lnTo>
                  <a:lnTo>
                    <a:pt x="120" y="18"/>
                  </a:lnTo>
                  <a:lnTo>
                    <a:pt x="120" y="30"/>
                  </a:lnTo>
                  <a:lnTo>
                    <a:pt x="126" y="36"/>
                  </a:lnTo>
                  <a:lnTo>
                    <a:pt x="126" y="42"/>
                  </a:lnTo>
                  <a:lnTo>
                    <a:pt x="114" y="54"/>
                  </a:lnTo>
                  <a:lnTo>
                    <a:pt x="102" y="60"/>
                  </a:lnTo>
                  <a:lnTo>
                    <a:pt x="102" y="78"/>
                  </a:lnTo>
                  <a:lnTo>
                    <a:pt x="60" y="78"/>
                  </a:lnTo>
                  <a:lnTo>
                    <a:pt x="54" y="72"/>
                  </a:lnTo>
                  <a:lnTo>
                    <a:pt x="54" y="66"/>
                  </a:lnTo>
                  <a:lnTo>
                    <a:pt x="48" y="78"/>
                  </a:lnTo>
                  <a:lnTo>
                    <a:pt x="30" y="78"/>
                  </a:lnTo>
                  <a:lnTo>
                    <a:pt x="18" y="72"/>
                  </a:lnTo>
                  <a:lnTo>
                    <a:pt x="18" y="84"/>
                  </a:lnTo>
                  <a:lnTo>
                    <a:pt x="0" y="84"/>
                  </a:lnTo>
                  <a:lnTo>
                    <a:pt x="0" y="132"/>
                  </a:lnTo>
                  <a:lnTo>
                    <a:pt x="6" y="132"/>
                  </a:lnTo>
                  <a:lnTo>
                    <a:pt x="12" y="120"/>
                  </a:lnTo>
                  <a:lnTo>
                    <a:pt x="24" y="114"/>
                  </a:lnTo>
                  <a:lnTo>
                    <a:pt x="30" y="102"/>
                  </a:lnTo>
                  <a:lnTo>
                    <a:pt x="42" y="102"/>
                  </a:lnTo>
                  <a:lnTo>
                    <a:pt x="48" y="114"/>
                  </a:lnTo>
                  <a:lnTo>
                    <a:pt x="48" y="132"/>
                  </a:lnTo>
                  <a:lnTo>
                    <a:pt x="78" y="126"/>
                  </a:lnTo>
                  <a:lnTo>
                    <a:pt x="78" y="132"/>
                  </a:lnTo>
                  <a:lnTo>
                    <a:pt x="72" y="144"/>
                  </a:lnTo>
                  <a:lnTo>
                    <a:pt x="72" y="150"/>
                  </a:lnTo>
                  <a:lnTo>
                    <a:pt x="84" y="162"/>
                  </a:lnTo>
                  <a:lnTo>
                    <a:pt x="96" y="168"/>
                  </a:lnTo>
                  <a:lnTo>
                    <a:pt x="96" y="180"/>
                  </a:lnTo>
                  <a:lnTo>
                    <a:pt x="144" y="216"/>
                  </a:lnTo>
                  <a:lnTo>
                    <a:pt x="144" y="240"/>
                  </a:lnTo>
                  <a:lnTo>
                    <a:pt x="198" y="240"/>
                  </a:lnTo>
                  <a:lnTo>
                    <a:pt x="210" y="246"/>
                  </a:lnTo>
                  <a:lnTo>
                    <a:pt x="216" y="252"/>
                  </a:lnTo>
                  <a:lnTo>
                    <a:pt x="216" y="276"/>
                  </a:lnTo>
                  <a:lnTo>
                    <a:pt x="246" y="276"/>
                  </a:lnTo>
                  <a:lnTo>
                    <a:pt x="252" y="270"/>
                  </a:lnTo>
                  <a:lnTo>
                    <a:pt x="252" y="264"/>
                  </a:lnTo>
                  <a:lnTo>
                    <a:pt x="246" y="252"/>
                  </a:lnTo>
                  <a:lnTo>
                    <a:pt x="234" y="246"/>
                  </a:lnTo>
                  <a:lnTo>
                    <a:pt x="216" y="234"/>
                  </a:lnTo>
                  <a:lnTo>
                    <a:pt x="204" y="228"/>
                  </a:lnTo>
                  <a:lnTo>
                    <a:pt x="192" y="216"/>
                  </a:lnTo>
                  <a:lnTo>
                    <a:pt x="180" y="186"/>
                  </a:lnTo>
                  <a:lnTo>
                    <a:pt x="162" y="180"/>
                  </a:lnTo>
                  <a:lnTo>
                    <a:pt x="162" y="162"/>
                  </a:lnTo>
                  <a:lnTo>
                    <a:pt x="156" y="156"/>
                  </a:lnTo>
                  <a:lnTo>
                    <a:pt x="150" y="156"/>
                  </a:lnTo>
                  <a:lnTo>
                    <a:pt x="150" y="144"/>
                  </a:lnTo>
                  <a:lnTo>
                    <a:pt x="132" y="138"/>
                  </a:lnTo>
                  <a:lnTo>
                    <a:pt x="120" y="126"/>
                  </a:lnTo>
                  <a:lnTo>
                    <a:pt x="138" y="120"/>
                  </a:lnTo>
                  <a:lnTo>
                    <a:pt x="138" y="96"/>
                  </a:lnTo>
                  <a:lnTo>
                    <a:pt x="144" y="96"/>
                  </a:lnTo>
                  <a:lnTo>
                    <a:pt x="150" y="102"/>
                  </a:lnTo>
                  <a:lnTo>
                    <a:pt x="162" y="108"/>
                  </a:lnTo>
                  <a:lnTo>
                    <a:pt x="186" y="102"/>
                  </a:lnTo>
                  <a:lnTo>
                    <a:pt x="210" y="102"/>
                  </a:lnTo>
                  <a:lnTo>
                    <a:pt x="228" y="108"/>
                  </a:lnTo>
                  <a:lnTo>
                    <a:pt x="240" y="102"/>
                  </a:lnTo>
                  <a:lnTo>
                    <a:pt x="252" y="102"/>
                  </a:lnTo>
                  <a:lnTo>
                    <a:pt x="258" y="108"/>
                  </a:lnTo>
                  <a:lnTo>
                    <a:pt x="312" y="108"/>
                  </a:lnTo>
                  <a:lnTo>
                    <a:pt x="324" y="126"/>
                  </a:lnTo>
                  <a:lnTo>
                    <a:pt x="342" y="126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endParaRPr>
            </a:p>
          </p:txBody>
        </p:sp>
        <p:sp>
          <p:nvSpPr>
            <p:cNvPr id="154" name="Côte d'Ivoire" descr="© INSCALE GmbH, 05.05.2010&#10;http://www.presentationload.com/"/>
            <p:cNvSpPr>
              <a:spLocks/>
            </p:cNvSpPr>
            <p:nvPr/>
          </p:nvSpPr>
          <p:spPr bwMode="gray">
            <a:xfrm>
              <a:off x="4267364" y="4035567"/>
              <a:ext cx="142063" cy="160447"/>
            </a:xfrm>
            <a:custGeom>
              <a:avLst/>
              <a:gdLst>
                <a:gd name="T0" fmla="*/ 2147483647 w 438"/>
                <a:gd name="T1" fmla="*/ 2147483647 h 516"/>
                <a:gd name="T2" fmla="*/ 2147483647 w 438"/>
                <a:gd name="T3" fmla="*/ 2147483647 h 516"/>
                <a:gd name="T4" fmla="*/ 2147483647 w 438"/>
                <a:gd name="T5" fmla="*/ 2147483647 h 516"/>
                <a:gd name="T6" fmla="*/ 2147483647 w 438"/>
                <a:gd name="T7" fmla="*/ 2147483647 h 516"/>
                <a:gd name="T8" fmla="*/ 2147483647 w 438"/>
                <a:gd name="T9" fmla="*/ 2147483647 h 516"/>
                <a:gd name="T10" fmla="*/ 2147483647 w 438"/>
                <a:gd name="T11" fmla="*/ 2147483647 h 516"/>
                <a:gd name="T12" fmla="*/ 2147483647 w 438"/>
                <a:gd name="T13" fmla="*/ 2147483647 h 516"/>
                <a:gd name="T14" fmla="*/ 2147483647 w 438"/>
                <a:gd name="T15" fmla="*/ 2147483647 h 516"/>
                <a:gd name="T16" fmla="*/ 2147483647 w 438"/>
                <a:gd name="T17" fmla="*/ 2147483647 h 516"/>
                <a:gd name="T18" fmla="*/ 2147483647 w 438"/>
                <a:gd name="T19" fmla="*/ 2147483647 h 516"/>
                <a:gd name="T20" fmla="*/ 2147483647 w 438"/>
                <a:gd name="T21" fmla="*/ 2147483647 h 516"/>
                <a:gd name="T22" fmla="*/ 2147483647 w 438"/>
                <a:gd name="T23" fmla="*/ 2147483647 h 516"/>
                <a:gd name="T24" fmla="*/ 2147483647 w 438"/>
                <a:gd name="T25" fmla="*/ 2147483647 h 516"/>
                <a:gd name="T26" fmla="*/ 2147483647 w 438"/>
                <a:gd name="T27" fmla="*/ 2147483647 h 516"/>
                <a:gd name="T28" fmla="*/ 2147483647 w 438"/>
                <a:gd name="T29" fmla="*/ 2147483647 h 516"/>
                <a:gd name="T30" fmla="*/ 2147483647 w 438"/>
                <a:gd name="T31" fmla="*/ 2147483647 h 516"/>
                <a:gd name="T32" fmla="*/ 2147483647 w 438"/>
                <a:gd name="T33" fmla="*/ 0 h 516"/>
                <a:gd name="T34" fmla="*/ 2147483647 w 438"/>
                <a:gd name="T35" fmla="*/ 2147483647 h 516"/>
                <a:gd name="T36" fmla="*/ 2147483647 w 438"/>
                <a:gd name="T37" fmla="*/ 2147483647 h 516"/>
                <a:gd name="T38" fmla="*/ 2147483647 w 438"/>
                <a:gd name="T39" fmla="*/ 2147483647 h 516"/>
                <a:gd name="T40" fmla="*/ 2147483647 w 438"/>
                <a:gd name="T41" fmla="*/ 2147483647 h 516"/>
                <a:gd name="T42" fmla="*/ 2147483647 w 438"/>
                <a:gd name="T43" fmla="*/ 2147483647 h 516"/>
                <a:gd name="T44" fmla="*/ 2147483647 w 438"/>
                <a:gd name="T45" fmla="*/ 2147483647 h 516"/>
                <a:gd name="T46" fmla="*/ 2147483647 w 438"/>
                <a:gd name="T47" fmla="*/ 2147483647 h 516"/>
                <a:gd name="T48" fmla="*/ 2147483647 w 438"/>
                <a:gd name="T49" fmla="*/ 2147483647 h 516"/>
                <a:gd name="T50" fmla="*/ 2147483647 w 438"/>
                <a:gd name="T51" fmla="*/ 2147483647 h 516"/>
                <a:gd name="T52" fmla="*/ 2147483647 w 438"/>
                <a:gd name="T53" fmla="*/ 2147483647 h 516"/>
                <a:gd name="T54" fmla="*/ 2147483647 w 438"/>
                <a:gd name="T55" fmla="*/ 2147483647 h 516"/>
                <a:gd name="T56" fmla="*/ 2147483647 w 438"/>
                <a:gd name="T57" fmla="*/ 2147483647 h 516"/>
                <a:gd name="T58" fmla="*/ 2147483647 w 438"/>
                <a:gd name="T59" fmla="*/ 2147483647 h 516"/>
                <a:gd name="T60" fmla="*/ 2147483647 w 438"/>
                <a:gd name="T61" fmla="*/ 2147483647 h 516"/>
                <a:gd name="T62" fmla="*/ 2147483647 w 438"/>
                <a:gd name="T63" fmla="*/ 2147483647 h 516"/>
                <a:gd name="T64" fmla="*/ 2147483647 w 438"/>
                <a:gd name="T65" fmla="*/ 2147483647 h 516"/>
                <a:gd name="T66" fmla="*/ 2147483647 w 438"/>
                <a:gd name="T67" fmla="*/ 2147483647 h 516"/>
                <a:gd name="T68" fmla="*/ 2147483647 w 438"/>
                <a:gd name="T69" fmla="*/ 2147483647 h 516"/>
                <a:gd name="T70" fmla="*/ 2147483647 w 438"/>
                <a:gd name="T71" fmla="*/ 2147483647 h 516"/>
                <a:gd name="T72" fmla="*/ 2147483647 w 438"/>
                <a:gd name="T73" fmla="*/ 2147483647 h 516"/>
                <a:gd name="T74" fmla="*/ 2147483647 w 438"/>
                <a:gd name="T75" fmla="*/ 2147483647 h 516"/>
                <a:gd name="T76" fmla="*/ 2147483647 w 438"/>
                <a:gd name="T77" fmla="*/ 2147483647 h 516"/>
                <a:gd name="T78" fmla="*/ 2147483647 w 438"/>
                <a:gd name="T79" fmla="*/ 2147483647 h 516"/>
                <a:gd name="T80" fmla="*/ 2147483647 w 438"/>
                <a:gd name="T81" fmla="*/ 2147483647 h 516"/>
                <a:gd name="T82" fmla="*/ 2147483647 w 438"/>
                <a:gd name="T83" fmla="*/ 2147483647 h 516"/>
                <a:gd name="T84" fmla="*/ 2147483647 w 438"/>
                <a:gd name="T85" fmla="*/ 2147483647 h 516"/>
                <a:gd name="T86" fmla="*/ 2147483647 w 438"/>
                <a:gd name="T87" fmla="*/ 2147483647 h 516"/>
                <a:gd name="T88" fmla="*/ 2147483647 w 438"/>
                <a:gd name="T89" fmla="*/ 2147483647 h 51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438"/>
                <a:gd name="T136" fmla="*/ 0 h 516"/>
                <a:gd name="T137" fmla="*/ 438 w 438"/>
                <a:gd name="T138" fmla="*/ 516 h 516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438" h="516">
                  <a:moveTo>
                    <a:pt x="402" y="408"/>
                  </a:moveTo>
                  <a:lnTo>
                    <a:pt x="402" y="402"/>
                  </a:lnTo>
                  <a:lnTo>
                    <a:pt x="396" y="396"/>
                  </a:lnTo>
                  <a:lnTo>
                    <a:pt x="390" y="384"/>
                  </a:lnTo>
                  <a:lnTo>
                    <a:pt x="390" y="372"/>
                  </a:lnTo>
                  <a:lnTo>
                    <a:pt x="384" y="354"/>
                  </a:lnTo>
                  <a:lnTo>
                    <a:pt x="378" y="342"/>
                  </a:lnTo>
                  <a:lnTo>
                    <a:pt x="378" y="318"/>
                  </a:lnTo>
                  <a:lnTo>
                    <a:pt x="384" y="312"/>
                  </a:lnTo>
                  <a:lnTo>
                    <a:pt x="390" y="300"/>
                  </a:lnTo>
                  <a:lnTo>
                    <a:pt x="408" y="282"/>
                  </a:lnTo>
                  <a:lnTo>
                    <a:pt x="408" y="270"/>
                  </a:lnTo>
                  <a:lnTo>
                    <a:pt x="414" y="258"/>
                  </a:lnTo>
                  <a:lnTo>
                    <a:pt x="414" y="240"/>
                  </a:lnTo>
                  <a:lnTo>
                    <a:pt x="420" y="228"/>
                  </a:lnTo>
                  <a:lnTo>
                    <a:pt x="426" y="222"/>
                  </a:lnTo>
                  <a:lnTo>
                    <a:pt x="438" y="198"/>
                  </a:lnTo>
                  <a:lnTo>
                    <a:pt x="438" y="186"/>
                  </a:lnTo>
                  <a:lnTo>
                    <a:pt x="432" y="174"/>
                  </a:lnTo>
                  <a:lnTo>
                    <a:pt x="432" y="162"/>
                  </a:lnTo>
                  <a:lnTo>
                    <a:pt x="426" y="150"/>
                  </a:lnTo>
                  <a:lnTo>
                    <a:pt x="426" y="138"/>
                  </a:lnTo>
                  <a:lnTo>
                    <a:pt x="420" y="132"/>
                  </a:lnTo>
                  <a:lnTo>
                    <a:pt x="420" y="126"/>
                  </a:lnTo>
                  <a:lnTo>
                    <a:pt x="432" y="126"/>
                  </a:lnTo>
                  <a:lnTo>
                    <a:pt x="426" y="96"/>
                  </a:lnTo>
                  <a:lnTo>
                    <a:pt x="408" y="102"/>
                  </a:lnTo>
                  <a:lnTo>
                    <a:pt x="408" y="90"/>
                  </a:lnTo>
                  <a:lnTo>
                    <a:pt x="390" y="72"/>
                  </a:lnTo>
                  <a:lnTo>
                    <a:pt x="372" y="66"/>
                  </a:lnTo>
                  <a:lnTo>
                    <a:pt x="342" y="66"/>
                  </a:lnTo>
                  <a:lnTo>
                    <a:pt x="318" y="78"/>
                  </a:lnTo>
                  <a:lnTo>
                    <a:pt x="318" y="84"/>
                  </a:lnTo>
                  <a:lnTo>
                    <a:pt x="312" y="90"/>
                  </a:lnTo>
                  <a:lnTo>
                    <a:pt x="300" y="90"/>
                  </a:lnTo>
                  <a:lnTo>
                    <a:pt x="294" y="84"/>
                  </a:lnTo>
                  <a:lnTo>
                    <a:pt x="282" y="84"/>
                  </a:lnTo>
                  <a:lnTo>
                    <a:pt x="276" y="78"/>
                  </a:lnTo>
                  <a:lnTo>
                    <a:pt x="264" y="72"/>
                  </a:lnTo>
                  <a:lnTo>
                    <a:pt x="258" y="60"/>
                  </a:lnTo>
                  <a:lnTo>
                    <a:pt x="258" y="48"/>
                  </a:lnTo>
                  <a:lnTo>
                    <a:pt x="252" y="42"/>
                  </a:lnTo>
                  <a:lnTo>
                    <a:pt x="252" y="36"/>
                  </a:lnTo>
                  <a:lnTo>
                    <a:pt x="228" y="42"/>
                  </a:lnTo>
                  <a:lnTo>
                    <a:pt x="228" y="18"/>
                  </a:lnTo>
                  <a:lnTo>
                    <a:pt x="216" y="18"/>
                  </a:lnTo>
                  <a:lnTo>
                    <a:pt x="210" y="24"/>
                  </a:lnTo>
                  <a:lnTo>
                    <a:pt x="204" y="36"/>
                  </a:lnTo>
                  <a:lnTo>
                    <a:pt x="198" y="42"/>
                  </a:lnTo>
                  <a:lnTo>
                    <a:pt x="174" y="36"/>
                  </a:lnTo>
                  <a:lnTo>
                    <a:pt x="174" y="0"/>
                  </a:lnTo>
                  <a:lnTo>
                    <a:pt x="162" y="24"/>
                  </a:lnTo>
                  <a:lnTo>
                    <a:pt x="150" y="6"/>
                  </a:lnTo>
                  <a:lnTo>
                    <a:pt x="144" y="30"/>
                  </a:lnTo>
                  <a:lnTo>
                    <a:pt x="126" y="30"/>
                  </a:lnTo>
                  <a:lnTo>
                    <a:pt x="120" y="48"/>
                  </a:lnTo>
                  <a:lnTo>
                    <a:pt x="102" y="30"/>
                  </a:lnTo>
                  <a:lnTo>
                    <a:pt x="84" y="24"/>
                  </a:lnTo>
                  <a:lnTo>
                    <a:pt x="72" y="24"/>
                  </a:lnTo>
                  <a:lnTo>
                    <a:pt x="66" y="30"/>
                  </a:lnTo>
                  <a:lnTo>
                    <a:pt x="66" y="48"/>
                  </a:lnTo>
                  <a:lnTo>
                    <a:pt x="54" y="42"/>
                  </a:lnTo>
                  <a:lnTo>
                    <a:pt x="36" y="66"/>
                  </a:lnTo>
                  <a:lnTo>
                    <a:pt x="42" y="102"/>
                  </a:lnTo>
                  <a:lnTo>
                    <a:pt x="60" y="108"/>
                  </a:lnTo>
                  <a:lnTo>
                    <a:pt x="48" y="126"/>
                  </a:lnTo>
                  <a:lnTo>
                    <a:pt x="66" y="132"/>
                  </a:lnTo>
                  <a:lnTo>
                    <a:pt x="60" y="138"/>
                  </a:lnTo>
                  <a:lnTo>
                    <a:pt x="54" y="150"/>
                  </a:lnTo>
                  <a:lnTo>
                    <a:pt x="54" y="162"/>
                  </a:lnTo>
                  <a:lnTo>
                    <a:pt x="60" y="162"/>
                  </a:lnTo>
                  <a:lnTo>
                    <a:pt x="72" y="168"/>
                  </a:lnTo>
                  <a:lnTo>
                    <a:pt x="78" y="168"/>
                  </a:lnTo>
                  <a:lnTo>
                    <a:pt x="78" y="180"/>
                  </a:lnTo>
                  <a:lnTo>
                    <a:pt x="72" y="186"/>
                  </a:lnTo>
                  <a:lnTo>
                    <a:pt x="72" y="192"/>
                  </a:lnTo>
                  <a:lnTo>
                    <a:pt x="66" y="186"/>
                  </a:lnTo>
                  <a:lnTo>
                    <a:pt x="54" y="186"/>
                  </a:lnTo>
                  <a:lnTo>
                    <a:pt x="48" y="180"/>
                  </a:lnTo>
                  <a:lnTo>
                    <a:pt x="30" y="180"/>
                  </a:lnTo>
                  <a:lnTo>
                    <a:pt x="30" y="192"/>
                  </a:lnTo>
                  <a:lnTo>
                    <a:pt x="36" y="204"/>
                  </a:lnTo>
                  <a:lnTo>
                    <a:pt x="48" y="210"/>
                  </a:lnTo>
                  <a:lnTo>
                    <a:pt x="54" y="222"/>
                  </a:lnTo>
                  <a:lnTo>
                    <a:pt x="36" y="222"/>
                  </a:lnTo>
                  <a:lnTo>
                    <a:pt x="36" y="228"/>
                  </a:lnTo>
                  <a:lnTo>
                    <a:pt x="42" y="234"/>
                  </a:lnTo>
                  <a:lnTo>
                    <a:pt x="42" y="252"/>
                  </a:lnTo>
                  <a:lnTo>
                    <a:pt x="36" y="258"/>
                  </a:lnTo>
                  <a:lnTo>
                    <a:pt x="30" y="258"/>
                  </a:lnTo>
                  <a:lnTo>
                    <a:pt x="18" y="252"/>
                  </a:lnTo>
                  <a:lnTo>
                    <a:pt x="12" y="246"/>
                  </a:lnTo>
                  <a:lnTo>
                    <a:pt x="6" y="246"/>
                  </a:lnTo>
                  <a:lnTo>
                    <a:pt x="24" y="282"/>
                  </a:lnTo>
                  <a:lnTo>
                    <a:pt x="24" y="306"/>
                  </a:lnTo>
                  <a:lnTo>
                    <a:pt x="18" y="324"/>
                  </a:lnTo>
                  <a:lnTo>
                    <a:pt x="6" y="330"/>
                  </a:lnTo>
                  <a:lnTo>
                    <a:pt x="0" y="342"/>
                  </a:lnTo>
                  <a:lnTo>
                    <a:pt x="6" y="348"/>
                  </a:lnTo>
                  <a:lnTo>
                    <a:pt x="24" y="348"/>
                  </a:lnTo>
                  <a:lnTo>
                    <a:pt x="24" y="360"/>
                  </a:lnTo>
                  <a:lnTo>
                    <a:pt x="60" y="354"/>
                  </a:lnTo>
                  <a:lnTo>
                    <a:pt x="60" y="384"/>
                  </a:lnTo>
                  <a:lnTo>
                    <a:pt x="90" y="414"/>
                  </a:lnTo>
                  <a:lnTo>
                    <a:pt x="90" y="438"/>
                  </a:lnTo>
                  <a:lnTo>
                    <a:pt x="84" y="450"/>
                  </a:lnTo>
                  <a:lnTo>
                    <a:pt x="84" y="462"/>
                  </a:lnTo>
                  <a:lnTo>
                    <a:pt x="78" y="468"/>
                  </a:lnTo>
                  <a:lnTo>
                    <a:pt x="78" y="516"/>
                  </a:lnTo>
                  <a:lnTo>
                    <a:pt x="90" y="516"/>
                  </a:lnTo>
                  <a:lnTo>
                    <a:pt x="96" y="510"/>
                  </a:lnTo>
                  <a:lnTo>
                    <a:pt x="102" y="498"/>
                  </a:lnTo>
                  <a:lnTo>
                    <a:pt x="114" y="498"/>
                  </a:lnTo>
                  <a:lnTo>
                    <a:pt x="126" y="486"/>
                  </a:lnTo>
                  <a:lnTo>
                    <a:pt x="138" y="480"/>
                  </a:lnTo>
                  <a:lnTo>
                    <a:pt x="198" y="456"/>
                  </a:lnTo>
                  <a:lnTo>
                    <a:pt x="228" y="450"/>
                  </a:lnTo>
                  <a:lnTo>
                    <a:pt x="264" y="450"/>
                  </a:lnTo>
                  <a:lnTo>
                    <a:pt x="270" y="444"/>
                  </a:lnTo>
                  <a:lnTo>
                    <a:pt x="282" y="444"/>
                  </a:lnTo>
                  <a:lnTo>
                    <a:pt x="294" y="438"/>
                  </a:lnTo>
                  <a:lnTo>
                    <a:pt x="330" y="438"/>
                  </a:lnTo>
                  <a:lnTo>
                    <a:pt x="336" y="444"/>
                  </a:lnTo>
                  <a:lnTo>
                    <a:pt x="342" y="444"/>
                  </a:lnTo>
                  <a:lnTo>
                    <a:pt x="348" y="450"/>
                  </a:lnTo>
                  <a:lnTo>
                    <a:pt x="366" y="450"/>
                  </a:lnTo>
                  <a:lnTo>
                    <a:pt x="378" y="438"/>
                  </a:lnTo>
                  <a:lnTo>
                    <a:pt x="384" y="438"/>
                  </a:lnTo>
                  <a:lnTo>
                    <a:pt x="384" y="444"/>
                  </a:lnTo>
                  <a:lnTo>
                    <a:pt x="396" y="456"/>
                  </a:lnTo>
                  <a:lnTo>
                    <a:pt x="408" y="462"/>
                  </a:lnTo>
                  <a:lnTo>
                    <a:pt x="420" y="462"/>
                  </a:lnTo>
                  <a:lnTo>
                    <a:pt x="426" y="468"/>
                  </a:lnTo>
                  <a:lnTo>
                    <a:pt x="426" y="414"/>
                  </a:lnTo>
                  <a:lnTo>
                    <a:pt x="402" y="408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endParaRPr>
            </a:p>
          </p:txBody>
        </p:sp>
        <p:sp>
          <p:nvSpPr>
            <p:cNvPr id="155" name="Costa Rica" descr="© INSCALE GmbH, 05.05.2010&#10;http://www.presentationload.com/"/>
            <p:cNvSpPr>
              <a:spLocks/>
            </p:cNvSpPr>
            <p:nvPr/>
          </p:nvSpPr>
          <p:spPr bwMode="gray">
            <a:xfrm>
              <a:off x="2490945" y="4023318"/>
              <a:ext cx="78070" cy="72263"/>
            </a:xfrm>
            <a:custGeom>
              <a:avLst/>
              <a:gdLst>
                <a:gd name="T0" fmla="*/ 2147483647 w 240"/>
                <a:gd name="T1" fmla="*/ 2147483647 h 228"/>
                <a:gd name="T2" fmla="*/ 2147483647 w 240"/>
                <a:gd name="T3" fmla="*/ 2147483647 h 228"/>
                <a:gd name="T4" fmla="*/ 2147483647 w 240"/>
                <a:gd name="T5" fmla="*/ 2147483647 h 228"/>
                <a:gd name="T6" fmla="*/ 2147483647 w 240"/>
                <a:gd name="T7" fmla="*/ 2147483647 h 228"/>
                <a:gd name="T8" fmla="*/ 2147483647 w 240"/>
                <a:gd name="T9" fmla="*/ 2147483647 h 228"/>
                <a:gd name="T10" fmla="*/ 2147483647 w 240"/>
                <a:gd name="T11" fmla="*/ 2147483647 h 228"/>
                <a:gd name="T12" fmla="*/ 2147483647 w 240"/>
                <a:gd name="T13" fmla="*/ 2147483647 h 228"/>
                <a:gd name="T14" fmla="*/ 2147483647 w 240"/>
                <a:gd name="T15" fmla="*/ 2147483647 h 228"/>
                <a:gd name="T16" fmla="*/ 2147483647 w 240"/>
                <a:gd name="T17" fmla="*/ 2147483647 h 228"/>
                <a:gd name="T18" fmla="*/ 2147483647 w 240"/>
                <a:gd name="T19" fmla="*/ 2147483647 h 228"/>
                <a:gd name="T20" fmla="*/ 2147483647 w 240"/>
                <a:gd name="T21" fmla="*/ 2147483647 h 228"/>
                <a:gd name="T22" fmla="*/ 2147483647 w 240"/>
                <a:gd name="T23" fmla="*/ 2147483647 h 228"/>
                <a:gd name="T24" fmla="*/ 2147483647 w 240"/>
                <a:gd name="T25" fmla="*/ 2147483647 h 228"/>
                <a:gd name="T26" fmla="*/ 2147483647 w 240"/>
                <a:gd name="T27" fmla="*/ 2147483647 h 228"/>
                <a:gd name="T28" fmla="*/ 2147483647 w 240"/>
                <a:gd name="T29" fmla="*/ 2147483647 h 228"/>
                <a:gd name="T30" fmla="*/ 2147483647 w 240"/>
                <a:gd name="T31" fmla="*/ 0 h 228"/>
                <a:gd name="T32" fmla="*/ 2147483647 w 240"/>
                <a:gd name="T33" fmla="*/ 2147483647 h 228"/>
                <a:gd name="T34" fmla="*/ 2147483647 w 240"/>
                <a:gd name="T35" fmla="*/ 2147483647 h 228"/>
                <a:gd name="T36" fmla="*/ 0 w 240"/>
                <a:gd name="T37" fmla="*/ 2147483647 h 228"/>
                <a:gd name="T38" fmla="*/ 2147483647 w 240"/>
                <a:gd name="T39" fmla="*/ 2147483647 h 228"/>
                <a:gd name="T40" fmla="*/ 2147483647 w 240"/>
                <a:gd name="T41" fmla="*/ 2147483647 h 228"/>
                <a:gd name="T42" fmla="*/ 2147483647 w 240"/>
                <a:gd name="T43" fmla="*/ 2147483647 h 228"/>
                <a:gd name="T44" fmla="*/ 2147483647 w 240"/>
                <a:gd name="T45" fmla="*/ 2147483647 h 228"/>
                <a:gd name="T46" fmla="*/ 2147483647 w 240"/>
                <a:gd name="T47" fmla="*/ 2147483647 h 228"/>
                <a:gd name="T48" fmla="*/ 2147483647 w 240"/>
                <a:gd name="T49" fmla="*/ 2147483647 h 228"/>
                <a:gd name="T50" fmla="*/ 2147483647 w 240"/>
                <a:gd name="T51" fmla="*/ 2147483647 h 228"/>
                <a:gd name="T52" fmla="*/ 2147483647 w 240"/>
                <a:gd name="T53" fmla="*/ 2147483647 h 228"/>
                <a:gd name="T54" fmla="*/ 2147483647 w 240"/>
                <a:gd name="T55" fmla="*/ 2147483647 h 228"/>
                <a:gd name="T56" fmla="*/ 2147483647 w 240"/>
                <a:gd name="T57" fmla="*/ 2147483647 h 228"/>
                <a:gd name="T58" fmla="*/ 2147483647 w 240"/>
                <a:gd name="T59" fmla="*/ 2147483647 h 228"/>
                <a:gd name="T60" fmla="*/ 2147483647 w 240"/>
                <a:gd name="T61" fmla="*/ 2147483647 h 228"/>
                <a:gd name="T62" fmla="*/ 2147483647 w 240"/>
                <a:gd name="T63" fmla="*/ 2147483647 h 228"/>
                <a:gd name="T64" fmla="*/ 2147483647 w 240"/>
                <a:gd name="T65" fmla="*/ 2147483647 h 228"/>
                <a:gd name="T66" fmla="*/ 2147483647 w 240"/>
                <a:gd name="T67" fmla="*/ 2147483647 h 228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240"/>
                <a:gd name="T103" fmla="*/ 0 h 228"/>
                <a:gd name="T104" fmla="*/ 240 w 240"/>
                <a:gd name="T105" fmla="*/ 228 h 228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240" h="228">
                  <a:moveTo>
                    <a:pt x="210" y="198"/>
                  </a:moveTo>
                  <a:lnTo>
                    <a:pt x="216" y="198"/>
                  </a:lnTo>
                  <a:lnTo>
                    <a:pt x="234" y="180"/>
                  </a:lnTo>
                  <a:lnTo>
                    <a:pt x="228" y="174"/>
                  </a:lnTo>
                  <a:lnTo>
                    <a:pt x="210" y="174"/>
                  </a:lnTo>
                  <a:lnTo>
                    <a:pt x="210" y="168"/>
                  </a:lnTo>
                  <a:lnTo>
                    <a:pt x="204" y="162"/>
                  </a:lnTo>
                  <a:lnTo>
                    <a:pt x="204" y="144"/>
                  </a:lnTo>
                  <a:lnTo>
                    <a:pt x="210" y="138"/>
                  </a:lnTo>
                  <a:lnTo>
                    <a:pt x="222" y="138"/>
                  </a:lnTo>
                  <a:lnTo>
                    <a:pt x="228" y="132"/>
                  </a:lnTo>
                  <a:lnTo>
                    <a:pt x="240" y="132"/>
                  </a:lnTo>
                  <a:lnTo>
                    <a:pt x="228" y="126"/>
                  </a:lnTo>
                  <a:lnTo>
                    <a:pt x="210" y="108"/>
                  </a:lnTo>
                  <a:lnTo>
                    <a:pt x="198" y="84"/>
                  </a:lnTo>
                  <a:lnTo>
                    <a:pt x="192" y="78"/>
                  </a:lnTo>
                  <a:lnTo>
                    <a:pt x="186" y="66"/>
                  </a:lnTo>
                  <a:lnTo>
                    <a:pt x="180" y="60"/>
                  </a:lnTo>
                  <a:lnTo>
                    <a:pt x="174" y="36"/>
                  </a:lnTo>
                  <a:lnTo>
                    <a:pt x="138" y="36"/>
                  </a:lnTo>
                  <a:lnTo>
                    <a:pt x="126" y="24"/>
                  </a:lnTo>
                  <a:lnTo>
                    <a:pt x="126" y="18"/>
                  </a:lnTo>
                  <a:lnTo>
                    <a:pt x="120" y="18"/>
                  </a:lnTo>
                  <a:lnTo>
                    <a:pt x="114" y="12"/>
                  </a:lnTo>
                  <a:lnTo>
                    <a:pt x="84" y="12"/>
                  </a:lnTo>
                  <a:lnTo>
                    <a:pt x="84" y="18"/>
                  </a:lnTo>
                  <a:lnTo>
                    <a:pt x="78" y="18"/>
                  </a:lnTo>
                  <a:lnTo>
                    <a:pt x="72" y="12"/>
                  </a:lnTo>
                  <a:lnTo>
                    <a:pt x="60" y="6"/>
                  </a:lnTo>
                  <a:lnTo>
                    <a:pt x="48" y="6"/>
                  </a:lnTo>
                  <a:lnTo>
                    <a:pt x="42" y="0"/>
                  </a:lnTo>
                  <a:lnTo>
                    <a:pt x="24" y="0"/>
                  </a:lnTo>
                  <a:lnTo>
                    <a:pt x="6" y="30"/>
                  </a:lnTo>
                  <a:lnTo>
                    <a:pt x="18" y="42"/>
                  </a:lnTo>
                  <a:lnTo>
                    <a:pt x="24" y="42"/>
                  </a:lnTo>
                  <a:lnTo>
                    <a:pt x="24" y="48"/>
                  </a:lnTo>
                  <a:lnTo>
                    <a:pt x="6" y="66"/>
                  </a:lnTo>
                  <a:lnTo>
                    <a:pt x="0" y="78"/>
                  </a:lnTo>
                  <a:lnTo>
                    <a:pt x="6" y="90"/>
                  </a:lnTo>
                  <a:lnTo>
                    <a:pt x="18" y="102"/>
                  </a:lnTo>
                  <a:lnTo>
                    <a:pt x="30" y="108"/>
                  </a:lnTo>
                  <a:lnTo>
                    <a:pt x="42" y="108"/>
                  </a:lnTo>
                  <a:lnTo>
                    <a:pt x="60" y="126"/>
                  </a:lnTo>
                  <a:lnTo>
                    <a:pt x="72" y="126"/>
                  </a:lnTo>
                  <a:lnTo>
                    <a:pt x="72" y="102"/>
                  </a:lnTo>
                  <a:lnTo>
                    <a:pt x="66" y="96"/>
                  </a:lnTo>
                  <a:lnTo>
                    <a:pt x="54" y="90"/>
                  </a:lnTo>
                  <a:lnTo>
                    <a:pt x="42" y="78"/>
                  </a:lnTo>
                  <a:lnTo>
                    <a:pt x="42" y="72"/>
                  </a:lnTo>
                  <a:lnTo>
                    <a:pt x="48" y="72"/>
                  </a:lnTo>
                  <a:lnTo>
                    <a:pt x="60" y="78"/>
                  </a:lnTo>
                  <a:lnTo>
                    <a:pt x="66" y="84"/>
                  </a:lnTo>
                  <a:lnTo>
                    <a:pt x="90" y="96"/>
                  </a:lnTo>
                  <a:lnTo>
                    <a:pt x="96" y="102"/>
                  </a:lnTo>
                  <a:lnTo>
                    <a:pt x="96" y="132"/>
                  </a:lnTo>
                  <a:lnTo>
                    <a:pt x="114" y="132"/>
                  </a:lnTo>
                  <a:lnTo>
                    <a:pt x="126" y="138"/>
                  </a:lnTo>
                  <a:lnTo>
                    <a:pt x="138" y="138"/>
                  </a:lnTo>
                  <a:lnTo>
                    <a:pt x="156" y="180"/>
                  </a:lnTo>
                  <a:lnTo>
                    <a:pt x="150" y="186"/>
                  </a:lnTo>
                  <a:lnTo>
                    <a:pt x="150" y="198"/>
                  </a:lnTo>
                  <a:lnTo>
                    <a:pt x="168" y="216"/>
                  </a:lnTo>
                  <a:lnTo>
                    <a:pt x="180" y="222"/>
                  </a:lnTo>
                  <a:lnTo>
                    <a:pt x="192" y="222"/>
                  </a:lnTo>
                  <a:lnTo>
                    <a:pt x="174" y="198"/>
                  </a:lnTo>
                  <a:lnTo>
                    <a:pt x="204" y="228"/>
                  </a:lnTo>
                  <a:lnTo>
                    <a:pt x="210" y="222"/>
                  </a:lnTo>
                  <a:lnTo>
                    <a:pt x="210" y="198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endParaRPr>
            </a:p>
          </p:txBody>
        </p:sp>
        <p:sp>
          <p:nvSpPr>
            <p:cNvPr id="156" name="Colombia" descr="© INSCALE GmbH, 05.05.2010&#10;http://www.presentationload.com/"/>
            <p:cNvSpPr>
              <a:spLocks/>
            </p:cNvSpPr>
            <p:nvPr/>
          </p:nvSpPr>
          <p:spPr bwMode="gray">
            <a:xfrm>
              <a:off x="2640687" y="3992698"/>
              <a:ext cx="281565" cy="417653"/>
            </a:xfrm>
            <a:custGeom>
              <a:avLst/>
              <a:gdLst>
                <a:gd name="T0" fmla="*/ 2147483647 w 870"/>
                <a:gd name="T1" fmla="*/ 2147483647 h 1344"/>
                <a:gd name="T2" fmla="*/ 2147483647 w 870"/>
                <a:gd name="T3" fmla="*/ 2147483647 h 1344"/>
                <a:gd name="T4" fmla="*/ 2147483647 w 870"/>
                <a:gd name="T5" fmla="*/ 2147483647 h 1344"/>
                <a:gd name="T6" fmla="*/ 2147483647 w 870"/>
                <a:gd name="T7" fmla="*/ 2147483647 h 1344"/>
                <a:gd name="T8" fmla="*/ 2147483647 w 870"/>
                <a:gd name="T9" fmla="*/ 2147483647 h 1344"/>
                <a:gd name="T10" fmla="*/ 2147483647 w 870"/>
                <a:gd name="T11" fmla="*/ 2147483647 h 1344"/>
                <a:gd name="T12" fmla="*/ 2147483647 w 870"/>
                <a:gd name="T13" fmla="*/ 2147483647 h 1344"/>
                <a:gd name="T14" fmla="*/ 2147483647 w 870"/>
                <a:gd name="T15" fmla="*/ 2147483647 h 1344"/>
                <a:gd name="T16" fmla="*/ 2147483647 w 870"/>
                <a:gd name="T17" fmla="*/ 2147483647 h 1344"/>
                <a:gd name="T18" fmla="*/ 2147483647 w 870"/>
                <a:gd name="T19" fmla="*/ 2147483647 h 1344"/>
                <a:gd name="T20" fmla="*/ 2147483647 w 870"/>
                <a:gd name="T21" fmla="*/ 2147483647 h 1344"/>
                <a:gd name="T22" fmla="*/ 2147483647 w 870"/>
                <a:gd name="T23" fmla="*/ 2147483647 h 1344"/>
                <a:gd name="T24" fmla="*/ 2147483647 w 870"/>
                <a:gd name="T25" fmla="*/ 2147483647 h 1344"/>
                <a:gd name="T26" fmla="*/ 2147483647 w 870"/>
                <a:gd name="T27" fmla="*/ 2147483647 h 1344"/>
                <a:gd name="T28" fmla="*/ 2147483647 w 870"/>
                <a:gd name="T29" fmla="*/ 2147483647 h 1344"/>
                <a:gd name="T30" fmla="*/ 2147483647 w 870"/>
                <a:gd name="T31" fmla="*/ 2147483647 h 1344"/>
                <a:gd name="T32" fmla="*/ 2147483647 w 870"/>
                <a:gd name="T33" fmla="*/ 2147483647 h 1344"/>
                <a:gd name="T34" fmla="*/ 2147483647 w 870"/>
                <a:gd name="T35" fmla="*/ 2147483647 h 1344"/>
                <a:gd name="T36" fmla="*/ 2147483647 w 870"/>
                <a:gd name="T37" fmla="*/ 2147483647 h 1344"/>
                <a:gd name="T38" fmla="*/ 2147483647 w 870"/>
                <a:gd name="T39" fmla="*/ 2147483647 h 1344"/>
                <a:gd name="T40" fmla="*/ 2147483647 w 870"/>
                <a:gd name="T41" fmla="*/ 2147483647 h 1344"/>
                <a:gd name="T42" fmla="*/ 2147483647 w 870"/>
                <a:gd name="T43" fmla="*/ 2147483647 h 1344"/>
                <a:gd name="T44" fmla="*/ 2147483647 w 870"/>
                <a:gd name="T45" fmla="*/ 2147483647 h 1344"/>
                <a:gd name="T46" fmla="*/ 2147483647 w 870"/>
                <a:gd name="T47" fmla="*/ 2147483647 h 1344"/>
                <a:gd name="T48" fmla="*/ 2147483647 w 870"/>
                <a:gd name="T49" fmla="*/ 2147483647 h 1344"/>
                <a:gd name="T50" fmla="*/ 2147483647 w 870"/>
                <a:gd name="T51" fmla="*/ 2147483647 h 1344"/>
                <a:gd name="T52" fmla="*/ 2147483647 w 870"/>
                <a:gd name="T53" fmla="*/ 2147483647 h 1344"/>
                <a:gd name="T54" fmla="*/ 2147483647 w 870"/>
                <a:gd name="T55" fmla="*/ 2147483647 h 1344"/>
                <a:gd name="T56" fmla="*/ 2147483647 w 870"/>
                <a:gd name="T57" fmla="*/ 2147483647 h 1344"/>
                <a:gd name="T58" fmla="*/ 2147483647 w 870"/>
                <a:gd name="T59" fmla="*/ 2147483647 h 1344"/>
                <a:gd name="T60" fmla="*/ 2147483647 w 870"/>
                <a:gd name="T61" fmla="*/ 2147483647 h 1344"/>
                <a:gd name="T62" fmla="*/ 2147483647 w 870"/>
                <a:gd name="T63" fmla="*/ 2147483647 h 1344"/>
                <a:gd name="T64" fmla="*/ 2147483647 w 870"/>
                <a:gd name="T65" fmla="*/ 2147483647 h 1344"/>
                <a:gd name="T66" fmla="*/ 2147483647 w 870"/>
                <a:gd name="T67" fmla="*/ 2147483647 h 1344"/>
                <a:gd name="T68" fmla="*/ 2147483647 w 870"/>
                <a:gd name="T69" fmla="*/ 2147483647 h 1344"/>
                <a:gd name="T70" fmla="*/ 2147483647 w 870"/>
                <a:gd name="T71" fmla="*/ 2147483647 h 1344"/>
                <a:gd name="T72" fmla="*/ 2147483647 w 870"/>
                <a:gd name="T73" fmla="*/ 0 h 1344"/>
                <a:gd name="T74" fmla="*/ 2147483647 w 870"/>
                <a:gd name="T75" fmla="*/ 2147483647 h 1344"/>
                <a:gd name="T76" fmla="*/ 2147483647 w 870"/>
                <a:gd name="T77" fmla="*/ 2147483647 h 1344"/>
                <a:gd name="T78" fmla="*/ 2147483647 w 870"/>
                <a:gd name="T79" fmla="*/ 2147483647 h 1344"/>
                <a:gd name="T80" fmla="*/ 2147483647 w 870"/>
                <a:gd name="T81" fmla="*/ 2147483647 h 1344"/>
                <a:gd name="T82" fmla="*/ 2147483647 w 870"/>
                <a:gd name="T83" fmla="*/ 2147483647 h 1344"/>
                <a:gd name="T84" fmla="*/ 2147483647 w 870"/>
                <a:gd name="T85" fmla="*/ 2147483647 h 1344"/>
                <a:gd name="T86" fmla="*/ 2147483647 w 870"/>
                <a:gd name="T87" fmla="*/ 2147483647 h 1344"/>
                <a:gd name="T88" fmla="*/ 2147483647 w 870"/>
                <a:gd name="T89" fmla="*/ 2147483647 h 1344"/>
                <a:gd name="T90" fmla="*/ 2147483647 w 870"/>
                <a:gd name="T91" fmla="*/ 2147483647 h 1344"/>
                <a:gd name="T92" fmla="*/ 2147483647 w 870"/>
                <a:gd name="T93" fmla="*/ 2147483647 h 1344"/>
                <a:gd name="T94" fmla="*/ 2147483647 w 870"/>
                <a:gd name="T95" fmla="*/ 2147483647 h 1344"/>
                <a:gd name="T96" fmla="*/ 2147483647 w 870"/>
                <a:gd name="T97" fmla="*/ 2147483647 h 1344"/>
                <a:gd name="T98" fmla="*/ 2147483647 w 870"/>
                <a:gd name="T99" fmla="*/ 2147483647 h 1344"/>
                <a:gd name="T100" fmla="*/ 2147483647 w 870"/>
                <a:gd name="T101" fmla="*/ 2147483647 h 1344"/>
                <a:gd name="T102" fmla="*/ 2147483647 w 870"/>
                <a:gd name="T103" fmla="*/ 2147483647 h 1344"/>
                <a:gd name="T104" fmla="*/ 2147483647 w 870"/>
                <a:gd name="T105" fmla="*/ 2147483647 h 1344"/>
                <a:gd name="T106" fmla="*/ 2147483647 w 870"/>
                <a:gd name="T107" fmla="*/ 2147483647 h 1344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w 870"/>
                <a:gd name="T163" fmla="*/ 0 h 1344"/>
                <a:gd name="T164" fmla="*/ 870 w 870"/>
                <a:gd name="T165" fmla="*/ 1344 h 1344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T162" t="T163" r="T164" b="T165"/>
              <a:pathLst>
                <a:path w="870" h="1344">
                  <a:moveTo>
                    <a:pt x="36" y="912"/>
                  </a:moveTo>
                  <a:lnTo>
                    <a:pt x="60" y="924"/>
                  </a:lnTo>
                  <a:lnTo>
                    <a:pt x="66" y="936"/>
                  </a:lnTo>
                  <a:lnTo>
                    <a:pt x="84" y="936"/>
                  </a:lnTo>
                  <a:lnTo>
                    <a:pt x="96" y="942"/>
                  </a:lnTo>
                  <a:lnTo>
                    <a:pt x="102" y="948"/>
                  </a:lnTo>
                  <a:lnTo>
                    <a:pt x="108" y="960"/>
                  </a:lnTo>
                  <a:lnTo>
                    <a:pt x="108" y="966"/>
                  </a:lnTo>
                  <a:lnTo>
                    <a:pt x="114" y="972"/>
                  </a:lnTo>
                  <a:lnTo>
                    <a:pt x="126" y="978"/>
                  </a:lnTo>
                  <a:lnTo>
                    <a:pt x="138" y="978"/>
                  </a:lnTo>
                  <a:lnTo>
                    <a:pt x="144" y="972"/>
                  </a:lnTo>
                  <a:lnTo>
                    <a:pt x="156" y="978"/>
                  </a:lnTo>
                  <a:lnTo>
                    <a:pt x="162" y="984"/>
                  </a:lnTo>
                  <a:lnTo>
                    <a:pt x="186" y="984"/>
                  </a:lnTo>
                  <a:lnTo>
                    <a:pt x="186" y="972"/>
                  </a:lnTo>
                  <a:lnTo>
                    <a:pt x="192" y="966"/>
                  </a:lnTo>
                  <a:lnTo>
                    <a:pt x="198" y="966"/>
                  </a:lnTo>
                  <a:lnTo>
                    <a:pt x="210" y="972"/>
                  </a:lnTo>
                  <a:lnTo>
                    <a:pt x="210" y="978"/>
                  </a:lnTo>
                  <a:lnTo>
                    <a:pt x="216" y="984"/>
                  </a:lnTo>
                  <a:lnTo>
                    <a:pt x="216" y="990"/>
                  </a:lnTo>
                  <a:lnTo>
                    <a:pt x="228" y="1002"/>
                  </a:lnTo>
                  <a:lnTo>
                    <a:pt x="264" y="1002"/>
                  </a:lnTo>
                  <a:lnTo>
                    <a:pt x="276" y="1008"/>
                  </a:lnTo>
                  <a:lnTo>
                    <a:pt x="282" y="1014"/>
                  </a:lnTo>
                  <a:lnTo>
                    <a:pt x="294" y="1020"/>
                  </a:lnTo>
                  <a:lnTo>
                    <a:pt x="312" y="1038"/>
                  </a:lnTo>
                  <a:lnTo>
                    <a:pt x="324" y="1044"/>
                  </a:lnTo>
                  <a:lnTo>
                    <a:pt x="330" y="1050"/>
                  </a:lnTo>
                  <a:lnTo>
                    <a:pt x="342" y="1086"/>
                  </a:lnTo>
                  <a:lnTo>
                    <a:pt x="360" y="1086"/>
                  </a:lnTo>
                  <a:lnTo>
                    <a:pt x="372" y="1104"/>
                  </a:lnTo>
                  <a:lnTo>
                    <a:pt x="384" y="1104"/>
                  </a:lnTo>
                  <a:lnTo>
                    <a:pt x="390" y="1110"/>
                  </a:lnTo>
                  <a:lnTo>
                    <a:pt x="390" y="1134"/>
                  </a:lnTo>
                  <a:lnTo>
                    <a:pt x="396" y="1140"/>
                  </a:lnTo>
                  <a:lnTo>
                    <a:pt x="396" y="1146"/>
                  </a:lnTo>
                  <a:lnTo>
                    <a:pt x="408" y="1146"/>
                  </a:lnTo>
                  <a:lnTo>
                    <a:pt x="420" y="1152"/>
                  </a:lnTo>
                  <a:lnTo>
                    <a:pt x="426" y="1158"/>
                  </a:lnTo>
                  <a:lnTo>
                    <a:pt x="426" y="1164"/>
                  </a:lnTo>
                  <a:lnTo>
                    <a:pt x="420" y="1170"/>
                  </a:lnTo>
                  <a:lnTo>
                    <a:pt x="420" y="1194"/>
                  </a:lnTo>
                  <a:lnTo>
                    <a:pt x="432" y="1200"/>
                  </a:lnTo>
                  <a:lnTo>
                    <a:pt x="456" y="1206"/>
                  </a:lnTo>
                  <a:lnTo>
                    <a:pt x="492" y="1206"/>
                  </a:lnTo>
                  <a:lnTo>
                    <a:pt x="492" y="1194"/>
                  </a:lnTo>
                  <a:lnTo>
                    <a:pt x="504" y="1182"/>
                  </a:lnTo>
                  <a:lnTo>
                    <a:pt x="528" y="1182"/>
                  </a:lnTo>
                  <a:lnTo>
                    <a:pt x="534" y="1188"/>
                  </a:lnTo>
                  <a:lnTo>
                    <a:pt x="540" y="1188"/>
                  </a:lnTo>
                  <a:lnTo>
                    <a:pt x="546" y="1194"/>
                  </a:lnTo>
                  <a:lnTo>
                    <a:pt x="558" y="1194"/>
                  </a:lnTo>
                  <a:lnTo>
                    <a:pt x="570" y="1188"/>
                  </a:lnTo>
                  <a:lnTo>
                    <a:pt x="576" y="1182"/>
                  </a:lnTo>
                  <a:lnTo>
                    <a:pt x="588" y="1182"/>
                  </a:lnTo>
                  <a:lnTo>
                    <a:pt x="588" y="1188"/>
                  </a:lnTo>
                  <a:lnTo>
                    <a:pt x="594" y="1200"/>
                  </a:lnTo>
                  <a:lnTo>
                    <a:pt x="600" y="1206"/>
                  </a:lnTo>
                  <a:lnTo>
                    <a:pt x="624" y="1206"/>
                  </a:lnTo>
                  <a:lnTo>
                    <a:pt x="636" y="1212"/>
                  </a:lnTo>
                  <a:lnTo>
                    <a:pt x="642" y="1218"/>
                  </a:lnTo>
                  <a:lnTo>
                    <a:pt x="642" y="1236"/>
                  </a:lnTo>
                  <a:lnTo>
                    <a:pt x="636" y="1248"/>
                  </a:lnTo>
                  <a:lnTo>
                    <a:pt x="630" y="1254"/>
                  </a:lnTo>
                  <a:lnTo>
                    <a:pt x="624" y="1254"/>
                  </a:lnTo>
                  <a:lnTo>
                    <a:pt x="618" y="1260"/>
                  </a:lnTo>
                  <a:lnTo>
                    <a:pt x="618" y="1266"/>
                  </a:lnTo>
                  <a:lnTo>
                    <a:pt x="606" y="1290"/>
                  </a:lnTo>
                  <a:lnTo>
                    <a:pt x="606" y="1308"/>
                  </a:lnTo>
                  <a:lnTo>
                    <a:pt x="612" y="1314"/>
                  </a:lnTo>
                  <a:lnTo>
                    <a:pt x="630" y="1314"/>
                  </a:lnTo>
                  <a:lnTo>
                    <a:pt x="642" y="1332"/>
                  </a:lnTo>
                  <a:lnTo>
                    <a:pt x="660" y="1344"/>
                  </a:lnTo>
                  <a:lnTo>
                    <a:pt x="660" y="1308"/>
                  </a:lnTo>
                  <a:lnTo>
                    <a:pt x="666" y="1236"/>
                  </a:lnTo>
                  <a:lnTo>
                    <a:pt x="684" y="1188"/>
                  </a:lnTo>
                  <a:lnTo>
                    <a:pt x="678" y="1140"/>
                  </a:lnTo>
                  <a:lnTo>
                    <a:pt x="690" y="1128"/>
                  </a:lnTo>
                  <a:lnTo>
                    <a:pt x="696" y="1116"/>
                  </a:lnTo>
                  <a:lnTo>
                    <a:pt x="696" y="1104"/>
                  </a:lnTo>
                  <a:lnTo>
                    <a:pt x="690" y="1092"/>
                  </a:lnTo>
                  <a:lnTo>
                    <a:pt x="678" y="1080"/>
                  </a:lnTo>
                  <a:lnTo>
                    <a:pt x="678" y="1074"/>
                  </a:lnTo>
                  <a:lnTo>
                    <a:pt x="672" y="1068"/>
                  </a:lnTo>
                  <a:lnTo>
                    <a:pt x="672" y="1044"/>
                  </a:lnTo>
                  <a:lnTo>
                    <a:pt x="666" y="1038"/>
                  </a:lnTo>
                  <a:lnTo>
                    <a:pt x="654" y="1032"/>
                  </a:lnTo>
                  <a:lnTo>
                    <a:pt x="642" y="1020"/>
                  </a:lnTo>
                  <a:lnTo>
                    <a:pt x="636" y="1020"/>
                  </a:lnTo>
                  <a:lnTo>
                    <a:pt x="642" y="954"/>
                  </a:lnTo>
                  <a:lnTo>
                    <a:pt x="672" y="948"/>
                  </a:lnTo>
                  <a:lnTo>
                    <a:pt x="678" y="954"/>
                  </a:lnTo>
                  <a:lnTo>
                    <a:pt x="708" y="954"/>
                  </a:lnTo>
                  <a:lnTo>
                    <a:pt x="714" y="948"/>
                  </a:lnTo>
                  <a:lnTo>
                    <a:pt x="714" y="942"/>
                  </a:lnTo>
                  <a:lnTo>
                    <a:pt x="708" y="936"/>
                  </a:lnTo>
                  <a:lnTo>
                    <a:pt x="708" y="930"/>
                  </a:lnTo>
                  <a:lnTo>
                    <a:pt x="696" y="918"/>
                  </a:lnTo>
                  <a:lnTo>
                    <a:pt x="684" y="924"/>
                  </a:lnTo>
                  <a:lnTo>
                    <a:pt x="660" y="912"/>
                  </a:lnTo>
                  <a:lnTo>
                    <a:pt x="660" y="900"/>
                  </a:lnTo>
                  <a:lnTo>
                    <a:pt x="654" y="888"/>
                  </a:lnTo>
                  <a:lnTo>
                    <a:pt x="654" y="876"/>
                  </a:lnTo>
                  <a:lnTo>
                    <a:pt x="660" y="864"/>
                  </a:lnTo>
                  <a:lnTo>
                    <a:pt x="666" y="858"/>
                  </a:lnTo>
                  <a:lnTo>
                    <a:pt x="684" y="858"/>
                  </a:lnTo>
                  <a:lnTo>
                    <a:pt x="696" y="870"/>
                  </a:lnTo>
                  <a:lnTo>
                    <a:pt x="762" y="864"/>
                  </a:lnTo>
                  <a:lnTo>
                    <a:pt x="762" y="846"/>
                  </a:lnTo>
                  <a:lnTo>
                    <a:pt x="768" y="840"/>
                  </a:lnTo>
                  <a:lnTo>
                    <a:pt x="774" y="840"/>
                  </a:lnTo>
                  <a:lnTo>
                    <a:pt x="798" y="864"/>
                  </a:lnTo>
                  <a:lnTo>
                    <a:pt x="828" y="834"/>
                  </a:lnTo>
                  <a:lnTo>
                    <a:pt x="834" y="834"/>
                  </a:lnTo>
                  <a:lnTo>
                    <a:pt x="834" y="846"/>
                  </a:lnTo>
                  <a:lnTo>
                    <a:pt x="840" y="852"/>
                  </a:lnTo>
                  <a:lnTo>
                    <a:pt x="840" y="864"/>
                  </a:lnTo>
                  <a:lnTo>
                    <a:pt x="846" y="876"/>
                  </a:lnTo>
                  <a:lnTo>
                    <a:pt x="846" y="906"/>
                  </a:lnTo>
                  <a:lnTo>
                    <a:pt x="870" y="906"/>
                  </a:lnTo>
                  <a:lnTo>
                    <a:pt x="864" y="900"/>
                  </a:lnTo>
                  <a:lnTo>
                    <a:pt x="864" y="882"/>
                  </a:lnTo>
                  <a:lnTo>
                    <a:pt x="858" y="870"/>
                  </a:lnTo>
                  <a:lnTo>
                    <a:pt x="858" y="852"/>
                  </a:lnTo>
                  <a:lnTo>
                    <a:pt x="852" y="846"/>
                  </a:lnTo>
                  <a:lnTo>
                    <a:pt x="852" y="828"/>
                  </a:lnTo>
                  <a:lnTo>
                    <a:pt x="846" y="822"/>
                  </a:lnTo>
                  <a:lnTo>
                    <a:pt x="846" y="798"/>
                  </a:lnTo>
                  <a:lnTo>
                    <a:pt x="834" y="798"/>
                  </a:lnTo>
                  <a:lnTo>
                    <a:pt x="822" y="786"/>
                  </a:lnTo>
                  <a:lnTo>
                    <a:pt x="798" y="774"/>
                  </a:lnTo>
                  <a:lnTo>
                    <a:pt x="804" y="774"/>
                  </a:lnTo>
                  <a:lnTo>
                    <a:pt x="834" y="744"/>
                  </a:lnTo>
                  <a:lnTo>
                    <a:pt x="840" y="732"/>
                  </a:lnTo>
                  <a:lnTo>
                    <a:pt x="840" y="726"/>
                  </a:lnTo>
                  <a:lnTo>
                    <a:pt x="834" y="714"/>
                  </a:lnTo>
                  <a:lnTo>
                    <a:pt x="822" y="708"/>
                  </a:lnTo>
                  <a:lnTo>
                    <a:pt x="816" y="696"/>
                  </a:lnTo>
                  <a:lnTo>
                    <a:pt x="816" y="672"/>
                  </a:lnTo>
                  <a:lnTo>
                    <a:pt x="804" y="672"/>
                  </a:lnTo>
                  <a:lnTo>
                    <a:pt x="798" y="666"/>
                  </a:lnTo>
                  <a:lnTo>
                    <a:pt x="798" y="654"/>
                  </a:lnTo>
                  <a:lnTo>
                    <a:pt x="804" y="642"/>
                  </a:lnTo>
                  <a:lnTo>
                    <a:pt x="804" y="612"/>
                  </a:lnTo>
                  <a:lnTo>
                    <a:pt x="798" y="600"/>
                  </a:lnTo>
                  <a:lnTo>
                    <a:pt x="798" y="576"/>
                  </a:lnTo>
                  <a:lnTo>
                    <a:pt x="810" y="564"/>
                  </a:lnTo>
                  <a:lnTo>
                    <a:pt x="816" y="564"/>
                  </a:lnTo>
                  <a:lnTo>
                    <a:pt x="822" y="558"/>
                  </a:lnTo>
                  <a:lnTo>
                    <a:pt x="822" y="534"/>
                  </a:lnTo>
                  <a:lnTo>
                    <a:pt x="840" y="516"/>
                  </a:lnTo>
                  <a:lnTo>
                    <a:pt x="840" y="504"/>
                  </a:lnTo>
                  <a:lnTo>
                    <a:pt x="834" y="498"/>
                  </a:lnTo>
                  <a:lnTo>
                    <a:pt x="816" y="498"/>
                  </a:lnTo>
                  <a:lnTo>
                    <a:pt x="804" y="504"/>
                  </a:lnTo>
                  <a:lnTo>
                    <a:pt x="798" y="510"/>
                  </a:lnTo>
                  <a:lnTo>
                    <a:pt x="774" y="504"/>
                  </a:lnTo>
                  <a:lnTo>
                    <a:pt x="768" y="510"/>
                  </a:lnTo>
                  <a:lnTo>
                    <a:pt x="744" y="510"/>
                  </a:lnTo>
                  <a:lnTo>
                    <a:pt x="738" y="504"/>
                  </a:lnTo>
                  <a:lnTo>
                    <a:pt x="720" y="504"/>
                  </a:lnTo>
                  <a:lnTo>
                    <a:pt x="720" y="510"/>
                  </a:lnTo>
                  <a:lnTo>
                    <a:pt x="696" y="510"/>
                  </a:lnTo>
                  <a:lnTo>
                    <a:pt x="672" y="486"/>
                  </a:lnTo>
                  <a:lnTo>
                    <a:pt x="666" y="468"/>
                  </a:lnTo>
                  <a:lnTo>
                    <a:pt x="660" y="456"/>
                  </a:lnTo>
                  <a:lnTo>
                    <a:pt x="654" y="450"/>
                  </a:lnTo>
                  <a:lnTo>
                    <a:pt x="654" y="444"/>
                  </a:lnTo>
                  <a:lnTo>
                    <a:pt x="630" y="444"/>
                  </a:lnTo>
                  <a:lnTo>
                    <a:pt x="618" y="438"/>
                  </a:lnTo>
                  <a:lnTo>
                    <a:pt x="612" y="432"/>
                  </a:lnTo>
                  <a:lnTo>
                    <a:pt x="600" y="432"/>
                  </a:lnTo>
                  <a:lnTo>
                    <a:pt x="600" y="438"/>
                  </a:lnTo>
                  <a:lnTo>
                    <a:pt x="594" y="444"/>
                  </a:lnTo>
                  <a:lnTo>
                    <a:pt x="582" y="444"/>
                  </a:lnTo>
                  <a:lnTo>
                    <a:pt x="570" y="438"/>
                  </a:lnTo>
                  <a:lnTo>
                    <a:pt x="564" y="438"/>
                  </a:lnTo>
                  <a:lnTo>
                    <a:pt x="552" y="432"/>
                  </a:lnTo>
                  <a:lnTo>
                    <a:pt x="540" y="432"/>
                  </a:lnTo>
                  <a:lnTo>
                    <a:pt x="534" y="438"/>
                  </a:lnTo>
                  <a:lnTo>
                    <a:pt x="510" y="438"/>
                  </a:lnTo>
                  <a:lnTo>
                    <a:pt x="504" y="432"/>
                  </a:lnTo>
                  <a:lnTo>
                    <a:pt x="498" y="420"/>
                  </a:lnTo>
                  <a:lnTo>
                    <a:pt x="498" y="408"/>
                  </a:lnTo>
                  <a:lnTo>
                    <a:pt x="486" y="408"/>
                  </a:lnTo>
                  <a:lnTo>
                    <a:pt x="486" y="366"/>
                  </a:lnTo>
                  <a:lnTo>
                    <a:pt x="498" y="342"/>
                  </a:lnTo>
                  <a:lnTo>
                    <a:pt x="498" y="330"/>
                  </a:lnTo>
                  <a:lnTo>
                    <a:pt x="492" y="324"/>
                  </a:lnTo>
                  <a:lnTo>
                    <a:pt x="480" y="318"/>
                  </a:lnTo>
                  <a:lnTo>
                    <a:pt x="474" y="312"/>
                  </a:lnTo>
                  <a:lnTo>
                    <a:pt x="474" y="276"/>
                  </a:lnTo>
                  <a:lnTo>
                    <a:pt x="468" y="264"/>
                  </a:lnTo>
                  <a:lnTo>
                    <a:pt x="456" y="252"/>
                  </a:lnTo>
                  <a:lnTo>
                    <a:pt x="450" y="252"/>
                  </a:lnTo>
                  <a:lnTo>
                    <a:pt x="438" y="264"/>
                  </a:lnTo>
                  <a:lnTo>
                    <a:pt x="438" y="270"/>
                  </a:lnTo>
                  <a:lnTo>
                    <a:pt x="432" y="264"/>
                  </a:lnTo>
                  <a:lnTo>
                    <a:pt x="432" y="252"/>
                  </a:lnTo>
                  <a:lnTo>
                    <a:pt x="438" y="240"/>
                  </a:lnTo>
                  <a:lnTo>
                    <a:pt x="462" y="216"/>
                  </a:lnTo>
                  <a:lnTo>
                    <a:pt x="462" y="192"/>
                  </a:lnTo>
                  <a:lnTo>
                    <a:pt x="468" y="186"/>
                  </a:lnTo>
                  <a:lnTo>
                    <a:pt x="468" y="168"/>
                  </a:lnTo>
                  <a:lnTo>
                    <a:pt x="480" y="132"/>
                  </a:lnTo>
                  <a:lnTo>
                    <a:pt x="504" y="108"/>
                  </a:lnTo>
                  <a:lnTo>
                    <a:pt x="522" y="102"/>
                  </a:lnTo>
                  <a:lnTo>
                    <a:pt x="534" y="90"/>
                  </a:lnTo>
                  <a:lnTo>
                    <a:pt x="540" y="78"/>
                  </a:lnTo>
                  <a:lnTo>
                    <a:pt x="540" y="72"/>
                  </a:lnTo>
                  <a:lnTo>
                    <a:pt x="546" y="66"/>
                  </a:lnTo>
                  <a:lnTo>
                    <a:pt x="558" y="66"/>
                  </a:lnTo>
                  <a:lnTo>
                    <a:pt x="564" y="60"/>
                  </a:lnTo>
                  <a:lnTo>
                    <a:pt x="570" y="60"/>
                  </a:lnTo>
                  <a:lnTo>
                    <a:pt x="576" y="54"/>
                  </a:lnTo>
                  <a:lnTo>
                    <a:pt x="582" y="54"/>
                  </a:lnTo>
                  <a:lnTo>
                    <a:pt x="600" y="36"/>
                  </a:lnTo>
                  <a:lnTo>
                    <a:pt x="600" y="12"/>
                  </a:lnTo>
                  <a:lnTo>
                    <a:pt x="594" y="6"/>
                  </a:lnTo>
                  <a:lnTo>
                    <a:pt x="582" y="0"/>
                  </a:lnTo>
                  <a:lnTo>
                    <a:pt x="570" y="6"/>
                  </a:lnTo>
                  <a:lnTo>
                    <a:pt x="546" y="6"/>
                  </a:lnTo>
                  <a:lnTo>
                    <a:pt x="540" y="12"/>
                  </a:lnTo>
                  <a:lnTo>
                    <a:pt x="534" y="12"/>
                  </a:lnTo>
                  <a:lnTo>
                    <a:pt x="522" y="24"/>
                  </a:lnTo>
                  <a:lnTo>
                    <a:pt x="522" y="36"/>
                  </a:lnTo>
                  <a:lnTo>
                    <a:pt x="516" y="48"/>
                  </a:lnTo>
                  <a:lnTo>
                    <a:pt x="504" y="60"/>
                  </a:lnTo>
                  <a:lnTo>
                    <a:pt x="492" y="60"/>
                  </a:lnTo>
                  <a:lnTo>
                    <a:pt x="480" y="54"/>
                  </a:lnTo>
                  <a:lnTo>
                    <a:pt x="474" y="54"/>
                  </a:lnTo>
                  <a:lnTo>
                    <a:pt x="444" y="84"/>
                  </a:lnTo>
                  <a:lnTo>
                    <a:pt x="444" y="90"/>
                  </a:lnTo>
                  <a:lnTo>
                    <a:pt x="408" y="102"/>
                  </a:lnTo>
                  <a:lnTo>
                    <a:pt x="402" y="96"/>
                  </a:lnTo>
                  <a:lnTo>
                    <a:pt x="390" y="90"/>
                  </a:lnTo>
                  <a:lnTo>
                    <a:pt x="384" y="90"/>
                  </a:lnTo>
                  <a:lnTo>
                    <a:pt x="378" y="102"/>
                  </a:lnTo>
                  <a:lnTo>
                    <a:pt x="378" y="120"/>
                  </a:lnTo>
                  <a:lnTo>
                    <a:pt x="372" y="132"/>
                  </a:lnTo>
                  <a:lnTo>
                    <a:pt x="366" y="138"/>
                  </a:lnTo>
                  <a:lnTo>
                    <a:pt x="354" y="138"/>
                  </a:lnTo>
                  <a:lnTo>
                    <a:pt x="354" y="132"/>
                  </a:lnTo>
                  <a:lnTo>
                    <a:pt x="360" y="126"/>
                  </a:lnTo>
                  <a:lnTo>
                    <a:pt x="354" y="120"/>
                  </a:lnTo>
                  <a:lnTo>
                    <a:pt x="342" y="120"/>
                  </a:lnTo>
                  <a:lnTo>
                    <a:pt x="330" y="126"/>
                  </a:lnTo>
                  <a:lnTo>
                    <a:pt x="318" y="126"/>
                  </a:lnTo>
                  <a:lnTo>
                    <a:pt x="312" y="132"/>
                  </a:lnTo>
                  <a:lnTo>
                    <a:pt x="306" y="132"/>
                  </a:lnTo>
                  <a:lnTo>
                    <a:pt x="300" y="144"/>
                  </a:lnTo>
                  <a:lnTo>
                    <a:pt x="288" y="150"/>
                  </a:lnTo>
                  <a:lnTo>
                    <a:pt x="282" y="162"/>
                  </a:lnTo>
                  <a:lnTo>
                    <a:pt x="276" y="168"/>
                  </a:lnTo>
                  <a:lnTo>
                    <a:pt x="276" y="186"/>
                  </a:lnTo>
                  <a:lnTo>
                    <a:pt x="282" y="192"/>
                  </a:lnTo>
                  <a:lnTo>
                    <a:pt x="264" y="222"/>
                  </a:lnTo>
                  <a:lnTo>
                    <a:pt x="276" y="246"/>
                  </a:lnTo>
                  <a:lnTo>
                    <a:pt x="252" y="246"/>
                  </a:lnTo>
                  <a:lnTo>
                    <a:pt x="240" y="252"/>
                  </a:lnTo>
                  <a:lnTo>
                    <a:pt x="228" y="264"/>
                  </a:lnTo>
                  <a:lnTo>
                    <a:pt x="228" y="276"/>
                  </a:lnTo>
                  <a:lnTo>
                    <a:pt x="222" y="288"/>
                  </a:lnTo>
                  <a:lnTo>
                    <a:pt x="216" y="294"/>
                  </a:lnTo>
                  <a:lnTo>
                    <a:pt x="204" y="294"/>
                  </a:lnTo>
                  <a:lnTo>
                    <a:pt x="198" y="300"/>
                  </a:lnTo>
                  <a:lnTo>
                    <a:pt x="192" y="300"/>
                  </a:lnTo>
                  <a:lnTo>
                    <a:pt x="174" y="306"/>
                  </a:lnTo>
                  <a:lnTo>
                    <a:pt x="186" y="330"/>
                  </a:lnTo>
                  <a:lnTo>
                    <a:pt x="186" y="366"/>
                  </a:lnTo>
                  <a:lnTo>
                    <a:pt x="168" y="366"/>
                  </a:lnTo>
                  <a:lnTo>
                    <a:pt x="168" y="360"/>
                  </a:lnTo>
                  <a:lnTo>
                    <a:pt x="174" y="354"/>
                  </a:lnTo>
                  <a:lnTo>
                    <a:pt x="174" y="342"/>
                  </a:lnTo>
                  <a:lnTo>
                    <a:pt x="144" y="312"/>
                  </a:lnTo>
                  <a:lnTo>
                    <a:pt x="138" y="312"/>
                  </a:lnTo>
                  <a:lnTo>
                    <a:pt x="132" y="318"/>
                  </a:lnTo>
                  <a:lnTo>
                    <a:pt x="132" y="336"/>
                  </a:lnTo>
                  <a:lnTo>
                    <a:pt x="138" y="348"/>
                  </a:lnTo>
                  <a:lnTo>
                    <a:pt x="150" y="354"/>
                  </a:lnTo>
                  <a:lnTo>
                    <a:pt x="150" y="366"/>
                  </a:lnTo>
                  <a:lnTo>
                    <a:pt x="138" y="390"/>
                  </a:lnTo>
                  <a:lnTo>
                    <a:pt x="132" y="396"/>
                  </a:lnTo>
                  <a:lnTo>
                    <a:pt x="120" y="390"/>
                  </a:lnTo>
                  <a:lnTo>
                    <a:pt x="114" y="384"/>
                  </a:lnTo>
                  <a:lnTo>
                    <a:pt x="102" y="414"/>
                  </a:lnTo>
                  <a:lnTo>
                    <a:pt x="114" y="438"/>
                  </a:lnTo>
                  <a:lnTo>
                    <a:pt x="114" y="450"/>
                  </a:lnTo>
                  <a:lnTo>
                    <a:pt x="126" y="462"/>
                  </a:lnTo>
                  <a:lnTo>
                    <a:pt x="132" y="474"/>
                  </a:lnTo>
                  <a:lnTo>
                    <a:pt x="132" y="480"/>
                  </a:lnTo>
                  <a:lnTo>
                    <a:pt x="120" y="492"/>
                  </a:lnTo>
                  <a:lnTo>
                    <a:pt x="114" y="492"/>
                  </a:lnTo>
                  <a:lnTo>
                    <a:pt x="132" y="516"/>
                  </a:lnTo>
                  <a:lnTo>
                    <a:pt x="138" y="552"/>
                  </a:lnTo>
                  <a:lnTo>
                    <a:pt x="114" y="558"/>
                  </a:lnTo>
                  <a:lnTo>
                    <a:pt x="132" y="576"/>
                  </a:lnTo>
                  <a:lnTo>
                    <a:pt x="132" y="636"/>
                  </a:lnTo>
                  <a:lnTo>
                    <a:pt x="120" y="642"/>
                  </a:lnTo>
                  <a:lnTo>
                    <a:pt x="114" y="654"/>
                  </a:lnTo>
                  <a:lnTo>
                    <a:pt x="114" y="678"/>
                  </a:lnTo>
                  <a:lnTo>
                    <a:pt x="138" y="702"/>
                  </a:lnTo>
                  <a:lnTo>
                    <a:pt x="138" y="720"/>
                  </a:lnTo>
                  <a:lnTo>
                    <a:pt x="132" y="732"/>
                  </a:lnTo>
                  <a:lnTo>
                    <a:pt x="120" y="738"/>
                  </a:lnTo>
                  <a:lnTo>
                    <a:pt x="114" y="750"/>
                  </a:lnTo>
                  <a:lnTo>
                    <a:pt x="102" y="756"/>
                  </a:lnTo>
                  <a:lnTo>
                    <a:pt x="96" y="762"/>
                  </a:lnTo>
                  <a:lnTo>
                    <a:pt x="114" y="774"/>
                  </a:lnTo>
                  <a:lnTo>
                    <a:pt x="84" y="798"/>
                  </a:lnTo>
                  <a:lnTo>
                    <a:pt x="66" y="798"/>
                  </a:lnTo>
                  <a:lnTo>
                    <a:pt x="54" y="804"/>
                  </a:lnTo>
                  <a:lnTo>
                    <a:pt x="36" y="810"/>
                  </a:lnTo>
                  <a:lnTo>
                    <a:pt x="30" y="822"/>
                  </a:lnTo>
                  <a:lnTo>
                    <a:pt x="30" y="846"/>
                  </a:lnTo>
                  <a:lnTo>
                    <a:pt x="36" y="852"/>
                  </a:lnTo>
                  <a:lnTo>
                    <a:pt x="36" y="858"/>
                  </a:lnTo>
                  <a:lnTo>
                    <a:pt x="6" y="858"/>
                  </a:lnTo>
                  <a:lnTo>
                    <a:pt x="0" y="864"/>
                  </a:lnTo>
                  <a:lnTo>
                    <a:pt x="0" y="876"/>
                  </a:lnTo>
                  <a:lnTo>
                    <a:pt x="6" y="888"/>
                  </a:lnTo>
                  <a:lnTo>
                    <a:pt x="18" y="894"/>
                  </a:lnTo>
                  <a:lnTo>
                    <a:pt x="24" y="906"/>
                  </a:lnTo>
                  <a:lnTo>
                    <a:pt x="36" y="912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endParaRPr>
            </a:p>
          </p:txBody>
        </p:sp>
        <p:sp>
          <p:nvSpPr>
            <p:cNvPr id="157" name="Chile" descr="© INSCALE GmbH, 05.05.2010&#10;http://www.presentationload.com/"/>
            <p:cNvSpPr>
              <a:spLocks noEditPoints="1"/>
            </p:cNvSpPr>
            <p:nvPr/>
          </p:nvSpPr>
          <p:spPr bwMode="gray">
            <a:xfrm>
              <a:off x="2867219" y="4744719"/>
              <a:ext cx="376273" cy="941863"/>
            </a:xfrm>
            <a:custGeom>
              <a:avLst/>
              <a:gdLst>
                <a:gd name="T0" fmla="*/ 2147483647 w 1158"/>
                <a:gd name="T1" fmla="*/ 2147483647 h 3030"/>
                <a:gd name="T2" fmla="*/ 2147483647 w 1158"/>
                <a:gd name="T3" fmla="*/ 2147483647 h 3030"/>
                <a:gd name="T4" fmla="*/ 2147483647 w 1158"/>
                <a:gd name="T5" fmla="*/ 2147483647 h 3030"/>
                <a:gd name="T6" fmla="*/ 2147483647 w 1158"/>
                <a:gd name="T7" fmla="*/ 2147483647 h 3030"/>
                <a:gd name="T8" fmla="*/ 2147483647 w 1158"/>
                <a:gd name="T9" fmla="*/ 2147483647 h 3030"/>
                <a:gd name="T10" fmla="*/ 2147483647 w 1158"/>
                <a:gd name="T11" fmla="*/ 2147483647 h 3030"/>
                <a:gd name="T12" fmla="*/ 2147483647 w 1158"/>
                <a:gd name="T13" fmla="*/ 2147483647 h 3030"/>
                <a:gd name="T14" fmla="*/ 2147483647 w 1158"/>
                <a:gd name="T15" fmla="*/ 2147483647 h 3030"/>
                <a:gd name="T16" fmla="*/ 2147483647 w 1158"/>
                <a:gd name="T17" fmla="*/ 2147483647 h 3030"/>
                <a:gd name="T18" fmla="*/ 2147483647 w 1158"/>
                <a:gd name="T19" fmla="*/ 2147483647 h 3030"/>
                <a:gd name="T20" fmla="*/ 2147483647 w 1158"/>
                <a:gd name="T21" fmla="*/ 2147483647 h 3030"/>
                <a:gd name="T22" fmla="*/ 2147483647 w 1158"/>
                <a:gd name="T23" fmla="*/ 2147483647 h 3030"/>
                <a:gd name="T24" fmla="*/ 2147483647 w 1158"/>
                <a:gd name="T25" fmla="*/ 2147483647 h 3030"/>
                <a:gd name="T26" fmla="*/ 2147483647 w 1158"/>
                <a:gd name="T27" fmla="*/ 2147483647 h 3030"/>
                <a:gd name="T28" fmla="*/ 2147483647 w 1158"/>
                <a:gd name="T29" fmla="*/ 2147483647 h 3030"/>
                <a:gd name="T30" fmla="*/ 2147483647 w 1158"/>
                <a:gd name="T31" fmla="*/ 2147483647 h 3030"/>
                <a:gd name="T32" fmla="*/ 2147483647 w 1158"/>
                <a:gd name="T33" fmla="*/ 2147483647 h 3030"/>
                <a:gd name="T34" fmla="*/ 2147483647 w 1158"/>
                <a:gd name="T35" fmla="*/ 2147483647 h 3030"/>
                <a:gd name="T36" fmla="*/ 2147483647 w 1158"/>
                <a:gd name="T37" fmla="*/ 2147483647 h 3030"/>
                <a:gd name="T38" fmla="*/ 2147483647 w 1158"/>
                <a:gd name="T39" fmla="*/ 2147483647 h 3030"/>
                <a:gd name="T40" fmla="*/ 2147483647 w 1158"/>
                <a:gd name="T41" fmla="*/ 2147483647 h 3030"/>
                <a:gd name="T42" fmla="*/ 2147483647 w 1158"/>
                <a:gd name="T43" fmla="*/ 2147483647 h 3030"/>
                <a:gd name="T44" fmla="*/ 2147483647 w 1158"/>
                <a:gd name="T45" fmla="*/ 2147483647 h 3030"/>
                <a:gd name="T46" fmla="*/ 2147483647 w 1158"/>
                <a:gd name="T47" fmla="*/ 2147483647 h 3030"/>
                <a:gd name="T48" fmla="*/ 2147483647 w 1158"/>
                <a:gd name="T49" fmla="*/ 2147483647 h 3030"/>
                <a:gd name="T50" fmla="*/ 2147483647 w 1158"/>
                <a:gd name="T51" fmla="*/ 2147483647 h 3030"/>
                <a:gd name="T52" fmla="*/ 2147483647 w 1158"/>
                <a:gd name="T53" fmla="*/ 2147483647 h 3030"/>
                <a:gd name="T54" fmla="*/ 2147483647 w 1158"/>
                <a:gd name="T55" fmla="*/ 2147483647 h 3030"/>
                <a:gd name="T56" fmla="*/ 2147483647 w 1158"/>
                <a:gd name="T57" fmla="*/ 2147483647 h 3030"/>
                <a:gd name="T58" fmla="*/ 2147483647 w 1158"/>
                <a:gd name="T59" fmla="*/ 2147483647 h 3030"/>
                <a:gd name="T60" fmla="*/ 2147483647 w 1158"/>
                <a:gd name="T61" fmla="*/ 2147483647 h 3030"/>
                <a:gd name="T62" fmla="*/ 2147483647 w 1158"/>
                <a:gd name="T63" fmla="*/ 2147483647 h 3030"/>
                <a:gd name="T64" fmla="*/ 2147483647 w 1158"/>
                <a:gd name="T65" fmla="*/ 2147483647 h 3030"/>
                <a:gd name="T66" fmla="*/ 2147483647 w 1158"/>
                <a:gd name="T67" fmla="*/ 2147483647 h 3030"/>
                <a:gd name="T68" fmla="*/ 2147483647 w 1158"/>
                <a:gd name="T69" fmla="*/ 2147483647 h 3030"/>
                <a:gd name="T70" fmla="*/ 2147483647 w 1158"/>
                <a:gd name="T71" fmla="*/ 2147483647 h 3030"/>
                <a:gd name="T72" fmla="*/ 2147483647 w 1158"/>
                <a:gd name="T73" fmla="*/ 2147483647 h 3030"/>
                <a:gd name="T74" fmla="*/ 2147483647 w 1158"/>
                <a:gd name="T75" fmla="*/ 2147483647 h 3030"/>
                <a:gd name="T76" fmla="*/ 2147483647 w 1158"/>
                <a:gd name="T77" fmla="*/ 2147483647 h 3030"/>
                <a:gd name="T78" fmla="*/ 0 w 1158"/>
                <a:gd name="T79" fmla="*/ 2147483647 h 3030"/>
                <a:gd name="T80" fmla="*/ 2147483647 w 1158"/>
                <a:gd name="T81" fmla="*/ 2147483647 h 3030"/>
                <a:gd name="T82" fmla="*/ 2147483647 w 1158"/>
                <a:gd name="T83" fmla="*/ 2147483647 h 3030"/>
                <a:gd name="T84" fmla="*/ 2147483647 w 1158"/>
                <a:gd name="T85" fmla="*/ 2147483647 h 3030"/>
                <a:gd name="T86" fmla="*/ 2147483647 w 1158"/>
                <a:gd name="T87" fmla="*/ 2147483647 h 3030"/>
                <a:gd name="T88" fmla="*/ 2147483647 w 1158"/>
                <a:gd name="T89" fmla="*/ 2147483647 h 3030"/>
                <a:gd name="T90" fmla="*/ 2147483647 w 1158"/>
                <a:gd name="T91" fmla="*/ 2147483647 h 3030"/>
                <a:gd name="T92" fmla="*/ 2147483647 w 1158"/>
                <a:gd name="T93" fmla="*/ 2147483647 h 3030"/>
                <a:gd name="T94" fmla="*/ 2147483647 w 1158"/>
                <a:gd name="T95" fmla="*/ 2147483647 h 3030"/>
                <a:gd name="T96" fmla="*/ 2147483647 w 1158"/>
                <a:gd name="T97" fmla="*/ 2147483647 h 3030"/>
                <a:gd name="T98" fmla="*/ 2147483647 w 1158"/>
                <a:gd name="T99" fmla="*/ 2147483647 h 3030"/>
                <a:gd name="T100" fmla="*/ 2147483647 w 1158"/>
                <a:gd name="T101" fmla="*/ 2147483647 h 3030"/>
                <a:gd name="T102" fmla="*/ 2147483647 w 1158"/>
                <a:gd name="T103" fmla="*/ 2147483647 h 3030"/>
                <a:gd name="T104" fmla="*/ 2147483647 w 1158"/>
                <a:gd name="T105" fmla="*/ 2147483647 h 3030"/>
                <a:gd name="T106" fmla="*/ 2147483647 w 1158"/>
                <a:gd name="T107" fmla="*/ 2147483647 h 3030"/>
                <a:gd name="T108" fmla="*/ 2147483647 w 1158"/>
                <a:gd name="T109" fmla="*/ 2147483647 h 3030"/>
                <a:gd name="T110" fmla="*/ 2147483647 w 1158"/>
                <a:gd name="T111" fmla="*/ 2147483647 h 3030"/>
                <a:gd name="T112" fmla="*/ 2147483647 w 1158"/>
                <a:gd name="T113" fmla="*/ 2147483647 h 3030"/>
                <a:gd name="T114" fmla="*/ 2147483647 w 1158"/>
                <a:gd name="T115" fmla="*/ 2147483647 h 3030"/>
                <a:gd name="T116" fmla="*/ 2147483647 w 1158"/>
                <a:gd name="T117" fmla="*/ 2147483647 h 3030"/>
                <a:gd name="T118" fmla="*/ 2147483647 w 1158"/>
                <a:gd name="T119" fmla="*/ 2147483647 h 3030"/>
                <a:gd name="T120" fmla="*/ 2147483647 w 1158"/>
                <a:gd name="T121" fmla="*/ 2147483647 h 3030"/>
                <a:gd name="T122" fmla="*/ 2147483647 w 1158"/>
                <a:gd name="T123" fmla="*/ 2147483647 h 3030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1158"/>
                <a:gd name="T187" fmla="*/ 0 h 3030"/>
                <a:gd name="T188" fmla="*/ 1158 w 1158"/>
                <a:gd name="T189" fmla="*/ 3030 h 3030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1158" h="3030">
                  <a:moveTo>
                    <a:pt x="1014" y="2910"/>
                  </a:moveTo>
                  <a:lnTo>
                    <a:pt x="984" y="2898"/>
                  </a:lnTo>
                  <a:lnTo>
                    <a:pt x="966" y="2880"/>
                  </a:lnTo>
                  <a:lnTo>
                    <a:pt x="948" y="2874"/>
                  </a:lnTo>
                  <a:lnTo>
                    <a:pt x="942" y="2862"/>
                  </a:lnTo>
                  <a:lnTo>
                    <a:pt x="936" y="2856"/>
                  </a:lnTo>
                  <a:lnTo>
                    <a:pt x="936" y="2850"/>
                  </a:lnTo>
                  <a:lnTo>
                    <a:pt x="906" y="2850"/>
                  </a:lnTo>
                  <a:lnTo>
                    <a:pt x="912" y="2832"/>
                  </a:lnTo>
                  <a:lnTo>
                    <a:pt x="870" y="2796"/>
                  </a:lnTo>
                  <a:lnTo>
                    <a:pt x="840" y="2802"/>
                  </a:lnTo>
                  <a:lnTo>
                    <a:pt x="828" y="2796"/>
                  </a:lnTo>
                  <a:lnTo>
                    <a:pt x="816" y="2808"/>
                  </a:lnTo>
                  <a:lnTo>
                    <a:pt x="792" y="2814"/>
                  </a:lnTo>
                  <a:lnTo>
                    <a:pt x="798" y="2832"/>
                  </a:lnTo>
                  <a:lnTo>
                    <a:pt x="780" y="2832"/>
                  </a:lnTo>
                  <a:lnTo>
                    <a:pt x="780" y="2862"/>
                  </a:lnTo>
                  <a:lnTo>
                    <a:pt x="786" y="2868"/>
                  </a:lnTo>
                  <a:lnTo>
                    <a:pt x="798" y="2868"/>
                  </a:lnTo>
                  <a:lnTo>
                    <a:pt x="810" y="2862"/>
                  </a:lnTo>
                  <a:lnTo>
                    <a:pt x="816" y="2856"/>
                  </a:lnTo>
                  <a:lnTo>
                    <a:pt x="828" y="2850"/>
                  </a:lnTo>
                  <a:lnTo>
                    <a:pt x="834" y="2844"/>
                  </a:lnTo>
                  <a:lnTo>
                    <a:pt x="858" y="2856"/>
                  </a:lnTo>
                  <a:lnTo>
                    <a:pt x="858" y="2874"/>
                  </a:lnTo>
                  <a:lnTo>
                    <a:pt x="846" y="2880"/>
                  </a:lnTo>
                  <a:lnTo>
                    <a:pt x="828" y="2898"/>
                  </a:lnTo>
                  <a:lnTo>
                    <a:pt x="822" y="2898"/>
                  </a:lnTo>
                  <a:lnTo>
                    <a:pt x="828" y="2904"/>
                  </a:lnTo>
                  <a:lnTo>
                    <a:pt x="882" y="2922"/>
                  </a:lnTo>
                  <a:lnTo>
                    <a:pt x="912" y="2928"/>
                  </a:lnTo>
                  <a:lnTo>
                    <a:pt x="924" y="2934"/>
                  </a:lnTo>
                  <a:lnTo>
                    <a:pt x="906" y="2958"/>
                  </a:lnTo>
                  <a:lnTo>
                    <a:pt x="906" y="2952"/>
                  </a:lnTo>
                  <a:lnTo>
                    <a:pt x="894" y="2940"/>
                  </a:lnTo>
                  <a:lnTo>
                    <a:pt x="876" y="2940"/>
                  </a:lnTo>
                  <a:lnTo>
                    <a:pt x="870" y="2946"/>
                  </a:lnTo>
                  <a:lnTo>
                    <a:pt x="870" y="2952"/>
                  </a:lnTo>
                  <a:lnTo>
                    <a:pt x="852" y="2928"/>
                  </a:lnTo>
                  <a:lnTo>
                    <a:pt x="834" y="2934"/>
                  </a:lnTo>
                  <a:lnTo>
                    <a:pt x="846" y="2946"/>
                  </a:lnTo>
                  <a:lnTo>
                    <a:pt x="816" y="2940"/>
                  </a:lnTo>
                  <a:lnTo>
                    <a:pt x="822" y="2946"/>
                  </a:lnTo>
                  <a:lnTo>
                    <a:pt x="828" y="2958"/>
                  </a:lnTo>
                  <a:lnTo>
                    <a:pt x="834" y="2964"/>
                  </a:lnTo>
                  <a:lnTo>
                    <a:pt x="894" y="2964"/>
                  </a:lnTo>
                  <a:lnTo>
                    <a:pt x="906" y="2970"/>
                  </a:lnTo>
                  <a:lnTo>
                    <a:pt x="1050" y="2970"/>
                  </a:lnTo>
                  <a:lnTo>
                    <a:pt x="1074" y="2982"/>
                  </a:lnTo>
                  <a:lnTo>
                    <a:pt x="1080" y="2988"/>
                  </a:lnTo>
                  <a:lnTo>
                    <a:pt x="1086" y="2988"/>
                  </a:lnTo>
                  <a:lnTo>
                    <a:pt x="1122" y="2970"/>
                  </a:lnTo>
                  <a:lnTo>
                    <a:pt x="1140" y="2976"/>
                  </a:lnTo>
                  <a:lnTo>
                    <a:pt x="1152" y="2976"/>
                  </a:lnTo>
                  <a:lnTo>
                    <a:pt x="1158" y="2952"/>
                  </a:lnTo>
                  <a:lnTo>
                    <a:pt x="1140" y="2952"/>
                  </a:lnTo>
                  <a:lnTo>
                    <a:pt x="1086" y="2940"/>
                  </a:lnTo>
                  <a:lnTo>
                    <a:pt x="1014" y="2910"/>
                  </a:lnTo>
                  <a:close/>
                  <a:moveTo>
                    <a:pt x="990" y="2988"/>
                  </a:moveTo>
                  <a:lnTo>
                    <a:pt x="1014" y="3000"/>
                  </a:lnTo>
                  <a:lnTo>
                    <a:pt x="1068" y="3006"/>
                  </a:lnTo>
                  <a:lnTo>
                    <a:pt x="1038" y="2982"/>
                  </a:lnTo>
                  <a:lnTo>
                    <a:pt x="990" y="2988"/>
                  </a:lnTo>
                  <a:close/>
                  <a:moveTo>
                    <a:pt x="960" y="2994"/>
                  </a:moveTo>
                  <a:lnTo>
                    <a:pt x="966" y="2982"/>
                  </a:lnTo>
                  <a:lnTo>
                    <a:pt x="888" y="2982"/>
                  </a:lnTo>
                  <a:lnTo>
                    <a:pt x="906" y="3012"/>
                  </a:lnTo>
                  <a:lnTo>
                    <a:pt x="936" y="3018"/>
                  </a:lnTo>
                  <a:lnTo>
                    <a:pt x="930" y="3006"/>
                  </a:lnTo>
                  <a:lnTo>
                    <a:pt x="936" y="3000"/>
                  </a:lnTo>
                  <a:lnTo>
                    <a:pt x="948" y="3012"/>
                  </a:lnTo>
                  <a:lnTo>
                    <a:pt x="996" y="3012"/>
                  </a:lnTo>
                  <a:lnTo>
                    <a:pt x="1008" y="3030"/>
                  </a:lnTo>
                  <a:lnTo>
                    <a:pt x="1026" y="3030"/>
                  </a:lnTo>
                  <a:lnTo>
                    <a:pt x="996" y="3000"/>
                  </a:lnTo>
                  <a:lnTo>
                    <a:pt x="960" y="2994"/>
                  </a:lnTo>
                  <a:close/>
                  <a:moveTo>
                    <a:pt x="804" y="2946"/>
                  </a:moveTo>
                  <a:lnTo>
                    <a:pt x="744" y="2940"/>
                  </a:lnTo>
                  <a:lnTo>
                    <a:pt x="750" y="2958"/>
                  </a:lnTo>
                  <a:lnTo>
                    <a:pt x="792" y="2958"/>
                  </a:lnTo>
                  <a:lnTo>
                    <a:pt x="804" y="2976"/>
                  </a:lnTo>
                  <a:lnTo>
                    <a:pt x="864" y="3000"/>
                  </a:lnTo>
                  <a:lnTo>
                    <a:pt x="828" y="2970"/>
                  </a:lnTo>
                  <a:lnTo>
                    <a:pt x="804" y="2946"/>
                  </a:lnTo>
                  <a:close/>
                  <a:moveTo>
                    <a:pt x="804" y="2880"/>
                  </a:moveTo>
                  <a:lnTo>
                    <a:pt x="786" y="2898"/>
                  </a:lnTo>
                  <a:lnTo>
                    <a:pt x="792" y="2928"/>
                  </a:lnTo>
                  <a:lnTo>
                    <a:pt x="816" y="2922"/>
                  </a:lnTo>
                  <a:lnTo>
                    <a:pt x="804" y="2880"/>
                  </a:lnTo>
                  <a:close/>
                  <a:moveTo>
                    <a:pt x="774" y="2928"/>
                  </a:moveTo>
                  <a:lnTo>
                    <a:pt x="768" y="2910"/>
                  </a:lnTo>
                  <a:lnTo>
                    <a:pt x="720" y="2898"/>
                  </a:lnTo>
                  <a:lnTo>
                    <a:pt x="708" y="2916"/>
                  </a:lnTo>
                  <a:lnTo>
                    <a:pt x="708" y="2934"/>
                  </a:lnTo>
                  <a:lnTo>
                    <a:pt x="744" y="2922"/>
                  </a:lnTo>
                  <a:lnTo>
                    <a:pt x="774" y="2928"/>
                  </a:lnTo>
                  <a:close/>
                  <a:moveTo>
                    <a:pt x="612" y="2772"/>
                  </a:moveTo>
                  <a:lnTo>
                    <a:pt x="606" y="2766"/>
                  </a:lnTo>
                  <a:lnTo>
                    <a:pt x="594" y="2766"/>
                  </a:lnTo>
                  <a:lnTo>
                    <a:pt x="588" y="2760"/>
                  </a:lnTo>
                  <a:lnTo>
                    <a:pt x="570" y="2760"/>
                  </a:lnTo>
                  <a:lnTo>
                    <a:pt x="570" y="2766"/>
                  </a:lnTo>
                  <a:lnTo>
                    <a:pt x="564" y="2778"/>
                  </a:lnTo>
                  <a:lnTo>
                    <a:pt x="564" y="2808"/>
                  </a:lnTo>
                  <a:lnTo>
                    <a:pt x="570" y="2808"/>
                  </a:lnTo>
                  <a:lnTo>
                    <a:pt x="576" y="2802"/>
                  </a:lnTo>
                  <a:lnTo>
                    <a:pt x="588" y="2802"/>
                  </a:lnTo>
                  <a:lnTo>
                    <a:pt x="594" y="2796"/>
                  </a:lnTo>
                  <a:lnTo>
                    <a:pt x="600" y="2820"/>
                  </a:lnTo>
                  <a:lnTo>
                    <a:pt x="630" y="2808"/>
                  </a:lnTo>
                  <a:lnTo>
                    <a:pt x="612" y="2790"/>
                  </a:lnTo>
                  <a:lnTo>
                    <a:pt x="618" y="2772"/>
                  </a:lnTo>
                  <a:lnTo>
                    <a:pt x="612" y="2772"/>
                  </a:lnTo>
                  <a:close/>
                  <a:moveTo>
                    <a:pt x="552" y="2826"/>
                  </a:moveTo>
                  <a:lnTo>
                    <a:pt x="516" y="2808"/>
                  </a:lnTo>
                  <a:lnTo>
                    <a:pt x="546" y="2832"/>
                  </a:lnTo>
                  <a:lnTo>
                    <a:pt x="588" y="2844"/>
                  </a:lnTo>
                  <a:lnTo>
                    <a:pt x="606" y="2850"/>
                  </a:lnTo>
                  <a:lnTo>
                    <a:pt x="588" y="2832"/>
                  </a:lnTo>
                  <a:lnTo>
                    <a:pt x="552" y="2826"/>
                  </a:lnTo>
                  <a:close/>
                  <a:moveTo>
                    <a:pt x="552" y="2748"/>
                  </a:moveTo>
                  <a:lnTo>
                    <a:pt x="534" y="2730"/>
                  </a:lnTo>
                  <a:lnTo>
                    <a:pt x="528" y="2766"/>
                  </a:lnTo>
                  <a:lnTo>
                    <a:pt x="504" y="2772"/>
                  </a:lnTo>
                  <a:lnTo>
                    <a:pt x="546" y="2784"/>
                  </a:lnTo>
                  <a:lnTo>
                    <a:pt x="552" y="2748"/>
                  </a:lnTo>
                  <a:close/>
                  <a:moveTo>
                    <a:pt x="444" y="2736"/>
                  </a:moveTo>
                  <a:lnTo>
                    <a:pt x="480" y="2772"/>
                  </a:lnTo>
                  <a:lnTo>
                    <a:pt x="492" y="2760"/>
                  </a:lnTo>
                  <a:lnTo>
                    <a:pt x="462" y="2724"/>
                  </a:lnTo>
                  <a:lnTo>
                    <a:pt x="444" y="2736"/>
                  </a:lnTo>
                  <a:close/>
                  <a:moveTo>
                    <a:pt x="516" y="2724"/>
                  </a:moveTo>
                  <a:lnTo>
                    <a:pt x="504" y="2718"/>
                  </a:lnTo>
                  <a:lnTo>
                    <a:pt x="492" y="2730"/>
                  </a:lnTo>
                  <a:lnTo>
                    <a:pt x="504" y="2748"/>
                  </a:lnTo>
                  <a:lnTo>
                    <a:pt x="516" y="2724"/>
                  </a:lnTo>
                  <a:close/>
                  <a:moveTo>
                    <a:pt x="456" y="2706"/>
                  </a:moveTo>
                  <a:lnTo>
                    <a:pt x="462" y="2676"/>
                  </a:lnTo>
                  <a:lnTo>
                    <a:pt x="456" y="2640"/>
                  </a:lnTo>
                  <a:lnTo>
                    <a:pt x="438" y="2634"/>
                  </a:lnTo>
                  <a:lnTo>
                    <a:pt x="438" y="2652"/>
                  </a:lnTo>
                  <a:lnTo>
                    <a:pt x="408" y="2646"/>
                  </a:lnTo>
                  <a:lnTo>
                    <a:pt x="432" y="2682"/>
                  </a:lnTo>
                  <a:lnTo>
                    <a:pt x="426" y="2724"/>
                  </a:lnTo>
                  <a:lnTo>
                    <a:pt x="456" y="2706"/>
                  </a:lnTo>
                  <a:close/>
                  <a:moveTo>
                    <a:pt x="366" y="2622"/>
                  </a:moveTo>
                  <a:lnTo>
                    <a:pt x="384" y="2628"/>
                  </a:lnTo>
                  <a:lnTo>
                    <a:pt x="390" y="2658"/>
                  </a:lnTo>
                  <a:lnTo>
                    <a:pt x="396" y="2628"/>
                  </a:lnTo>
                  <a:lnTo>
                    <a:pt x="402" y="2604"/>
                  </a:lnTo>
                  <a:lnTo>
                    <a:pt x="372" y="2598"/>
                  </a:lnTo>
                  <a:lnTo>
                    <a:pt x="366" y="2622"/>
                  </a:lnTo>
                  <a:close/>
                  <a:moveTo>
                    <a:pt x="372" y="2586"/>
                  </a:moveTo>
                  <a:lnTo>
                    <a:pt x="378" y="2586"/>
                  </a:lnTo>
                  <a:lnTo>
                    <a:pt x="378" y="2580"/>
                  </a:lnTo>
                  <a:lnTo>
                    <a:pt x="384" y="2574"/>
                  </a:lnTo>
                  <a:lnTo>
                    <a:pt x="414" y="2598"/>
                  </a:lnTo>
                  <a:lnTo>
                    <a:pt x="414" y="2574"/>
                  </a:lnTo>
                  <a:lnTo>
                    <a:pt x="384" y="2544"/>
                  </a:lnTo>
                  <a:lnTo>
                    <a:pt x="378" y="2532"/>
                  </a:lnTo>
                  <a:lnTo>
                    <a:pt x="372" y="2526"/>
                  </a:lnTo>
                  <a:lnTo>
                    <a:pt x="360" y="2502"/>
                  </a:lnTo>
                  <a:lnTo>
                    <a:pt x="360" y="2490"/>
                  </a:lnTo>
                  <a:lnTo>
                    <a:pt x="342" y="2454"/>
                  </a:lnTo>
                  <a:lnTo>
                    <a:pt x="330" y="2448"/>
                  </a:lnTo>
                  <a:lnTo>
                    <a:pt x="324" y="2442"/>
                  </a:lnTo>
                  <a:lnTo>
                    <a:pt x="318" y="2442"/>
                  </a:lnTo>
                  <a:lnTo>
                    <a:pt x="312" y="2448"/>
                  </a:lnTo>
                  <a:lnTo>
                    <a:pt x="312" y="2454"/>
                  </a:lnTo>
                  <a:lnTo>
                    <a:pt x="294" y="2448"/>
                  </a:lnTo>
                  <a:lnTo>
                    <a:pt x="288" y="2454"/>
                  </a:lnTo>
                  <a:lnTo>
                    <a:pt x="288" y="2466"/>
                  </a:lnTo>
                  <a:lnTo>
                    <a:pt x="282" y="2472"/>
                  </a:lnTo>
                  <a:lnTo>
                    <a:pt x="282" y="2490"/>
                  </a:lnTo>
                  <a:lnTo>
                    <a:pt x="330" y="2490"/>
                  </a:lnTo>
                  <a:lnTo>
                    <a:pt x="312" y="2532"/>
                  </a:lnTo>
                  <a:lnTo>
                    <a:pt x="324" y="2532"/>
                  </a:lnTo>
                  <a:lnTo>
                    <a:pt x="348" y="2508"/>
                  </a:lnTo>
                  <a:lnTo>
                    <a:pt x="342" y="2532"/>
                  </a:lnTo>
                  <a:lnTo>
                    <a:pt x="342" y="2538"/>
                  </a:lnTo>
                  <a:lnTo>
                    <a:pt x="348" y="2544"/>
                  </a:lnTo>
                  <a:lnTo>
                    <a:pt x="366" y="2580"/>
                  </a:lnTo>
                  <a:lnTo>
                    <a:pt x="366" y="2586"/>
                  </a:lnTo>
                  <a:lnTo>
                    <a:pt x="372" y="2586"/>
                  </a:lnTo>
                  <a:close/>
                  <a:moveTo>
                    <a:pt x="246" y="2082"/>
                  </a:moveTo>
                  <a:lnTo>
                    <a:pt x="246" y="2034"/>
                  </a:lnTo>
                  <a:lnTo>
                    <a:pt x="216" y="2004"/>
                  </a:lnTo>
                  <a:lnTo>
                    <a:pt x="234" y="1992"/>
                  </a:lnTo>
                  <a:lnTo>
                    <a:pt x="210" y="1968"/>
                  </a:lnTo>
                  <a:lnTo>
                    <a:pt x="174" y="1956"/>
                  </a:lnTo>
                  <a:lnTo>
                    <a:pt x="174" y="1986"/>
                  </a:lnTo>
                  <a:lnTo>
                    <a:pt x="180" y="1998"/>
                  </a:lnTo>
                  <a:lnTo>
                    <a:pt x="180" y="2004"/>
                  </a:lnTo>
                  <a:lnTo>
                    <a:pt x="192" y="2016"/>
                  </a:lnTo>
                  <a:lnTo>
                    <a:pt x="198" y="2028"/>
                  </a:lnTo>
                  <a:lnTo>
                    <a:pt x="204" y="2034"/>
                  </a:lnTo>
                  <a:lnTo>
                    <a:pt x="204" y="2046"/>
                  </a:lnTo>
                  <a:lnTo>
                    <a:pt x="198" y="2064"/>
                  </a:lnTo>
                  <a:lnTo>
                    <a:pt x="246" y="2082"/>
                  </a:lnTo>
                  <a:close/>
                  <a:moveTo>
                    <a:pt x="246" y="2178"/>
                  </a:moveTo>
                  <a:lnTo>
                    <a:pt x="258" y="2190"/>
                  </a:lnTo>
                  <a:lnTo>
                    <a:pt x="282" y="2190"/>
                  </a:lnTo>
                  <a:lnTo>
                    <a:pt x="294" y="2172"/>
                  </a:lnTo>
                  <a:lnTo>
                    <a:pt x="264" y="2178"/>
                  </a:lnTo>
                  <a:lnTo>
                    <a:pt x="246" y="2178"/>
                  </a:lnTo>
                  <a:close/>
                  <a:moveTo>
                    <a:pt x="282" y="2220"/>
                  </a:moveTo>
                  <a:lnTo>
                    <a:pt x="282" y="2238"/>
                  </a:lnTo>
                  <a:lnTo>
                    <a:pt x="306" y="2256"/>
                  </a:lnTo>
                  <a:lnTo>
                    <a:pt x="306" y="2232"/>
                  </a:lnTo>
                  <a:lnTo>
                    <a:pt x="294" y="2208"/>
                  </a:lnTo>
                  <a:lnTo>
                    <a:pt x="258" y="2208"/>
                  </a:lnTo>
                  <a:lnTo>
                    <a:pt x="282" y="2220"/>
                  </a:lnTo>
                  <a:close/>
                  <a:moveTo>
                    <a:pt x="318" y="2190"/>
                  </a:moveTo>
                  <a:lnTo>
                    <a:pt x="324" y="2184"/>
                  </a:lnTo>
                  <a:lnTo>
                    <a:pt x="336" y="2178"/>
                  </a:lnTo>
                  <a:lnTo>
                    <a:pt x="348" y="2166"/>
                  </a:lnTo>
                  <a:lnTo>
                    <a:pt x="336" y="2154"/>
                  </a:lnTo>
                  <a:lnTo>
                    <a:pt x="324" y="2154"/>
                  </a:lnTo>
                  <a:lnTo>
                    <a:pt x="312" y="2160"/>
                  </a:lnTo>
                  <a:lnTo>
                    <a:pt x="306" y="2166"/>
                  </a:lnTo>
                  <a:lnTo>
                    <a:pt x="306" y="2184"/>
                  </a:lnTo>
                  <a:lnTo>
                    <a:pt x="312" y="2190"/>
                  </a:lnTo>
                  <a:lnTo>
                    <a:pt x="318" y="2190"/>
                  </a:lnTo>
                  <a:close/>
                  <a:moveTo>
                    <a:pt x="252" y="2112"/>
                  </a:moveTo>
                  <a:lnTo>
                    <a:pt x="240" y="2118"/>
                  </a:lnTo>
                  <a:lnTo>
                    <a:pt x="240" y="2136"/>
                  </a:lnTo>
                  <a:lnTo>
                    <a:pt x="252" y="2136"/>
                  </a:lnTo>
                  <a:lnTo>
                    <a:pt x="264" y="2124"/>
                  </a:lnTo>
                  <a:lnTo>
                    <a:pt x="264" y="2106"/>
                  </a:lnTo>
                  <a:lnTo>
                    <a:pt x="258" y="2106"/>
                  </a:lnTo>
                  <a:lnTo>
                    <a:pt x="252" y="2112"/>
                  </a:lnTo>
                  <a:close/>
                  <a:moveTo>
                    <a:pt x="234" y="2154"/>
                  </a:moveTo>
                  <a:lnTo>
                    <a:pt x="216" y="2154"/>
                  </a:lnTo>
                  <a:lnTo>
                    <a:pt x="228" y="2178"/>
                  </a:lnTo>
                  <a:lnTo>
                    <a:pt x="234" y="2154"/>
                  </a:lnTo>
                  <a:close/>
                  <a:moveTo>
                    <a:pt x="714" y="2874"/>
                  </a:moveTo>
                  <a:lnTo>
                    <a:pt x="726" y="2874"/>
                  </a:lnTo>
                  <a:lnTo>
                    <a:pt x="726" y="2886"/>
                  </a:lnTo>
                  <a:lnTo>
                    <a:pt x="768" y="2886"/>
                  </a:lnTo>
                  <a:lnTo>
                    <a:pt x="774" y="2880"/>
                  </a:lnTo>
                  <a:lnTo>
                    <a:pt x="774" y="2874"/>
                  </a:lnTo>
                  <a:lnTo>
                    <a:pt x="744" y="2844"/>
                  </a:lnTo>
                  <a:lnTo>
                    <a:pt x="744" y="2808"/>
                  </a:lnTo>
                  <a:lnTo>
                    <a:pt x="786" y="2802"/>
                  </a:lnTo>
                  <a:lnTo>
                    <a:pt x="780" y="2790"/>
                  </a:lnTo>
                  <a:lnTo>
                    <a:pt x="804" y="2790"/>
                  </a:lnTo>
                  <a:lnTo>
                    <a:pt x="816" y="2772"/>
                  </a:lnTo>
                  <a:lnTo>
                    <a:pt x="792" y="2754"/>
                  </a:lnTo>
                  <a:lnTo>
                    <a:pt x="696" y="2754"/>
                  </a:lnTo>
                  <a:lnTo>
                    <a:pt x="684" y="2760"/>
                  </a:lnTo>
                  <a:lnTo>
                    <a:pt x="672" y="2760"/>
                  </a:lnTo>
                  <a:lnTo>
                    <a:pt x="654" y="2742"/>
                  </a:lnTo>
                  <a:lnTo>
                    <a:pt x="618" y="2724"/>
                  </a:lnTo>
                  <a:lnTo>
                    <a:pt x="606" y="2706"/>
                  </a:lnTo>
                  <a:lnTo>
                    <a:pt x="588" y="2682"/>
                  </a:lnTo>
                  <a:lnTo>
                    <a:pt x="588" y="2658"/>
                  </a:lnTo>
                  <a:lnTo>
                    <a:pt x="576" y="2646"/>
                  </a:lnTo>
                  <a:lnTo>
                    <a:pt x="564" y="2640"/>
                  </a:lnTo>
                  <a:lnTo>
                    <a:pt x="546" y="2640"/>
                  </a:lnTo>
                  <a:lnTo>
                    <a:pt x="534" y="2652"/>
                  </a:lnTo>
                  <a:lnTo>
                    <a:pt x="528" y="2652"/>
                  </a:lnTo>
                  <a:lnTo>
                    <a:pt x="516" y="2646"/>
                  </a:lnTo>
                  <a:lnTo>
                    <a:pt x="510" y="2640"/>
                  </a:lnTo>
                  <a:lnTo>
                    <a:pt x="510" y="2628"/>
                  </a:lnTo>
                  <a:lnTo>
                    <a:pt x="504" y="2622"/>
                  </a:lnTo>
                  <a:lnTo>
                    <a:pt x="504" y="2616"/>
                  </a:lnTo>
                  <a:lnTo>
                    <a:pt x="474" y="2610"/>
                  </a:lnTo>
                  <a:lnTo>
                    <a:pt x="474" y="2574"/>
                  </a:lnTo>
                  <a:lnTo>
                    <a:pt x="468" y="2568"/>
                  </a:lnTo>
                  <a:lnTo>
                    <a:pt x="462" y="2556"/>
                  </a:lnTo>
                  <a:lnTo>
                    <a:pt x="462" y="2544"/>
                  </a:lnTo>
                  <a:lnTo>
                    <a:pt x="474" y="2538"/>
                  </a:lnTo>
                  <a:lnTo>
                    <a:pt x="474" y="2514"/>
                  </a:lnTo>
                  <a:lnTo>
                    <a:pt x="480" y="2514"/>
                  </a:lnTo>
                  <a:lnTo>
                    <a:pt x="486" y="2508"/>
                  </a:lnTo>
                  <a:lnTo>
                    <a:pt x="492" y="2508"/>
                  </a:lnTo>
                  <a:lnTo>
                    <a:pt x="498" y="2502"/>
                  </a:lnTo>
                  <a:lnTo>
                    <a:pt x="498" y="2496"/>
                  </a:lnTo>
                  <a:lnTo>
                    <a:pt x="474" y="2472"/>
                  </a:lnTo>
                  <a:lnTo>
                    <a:pt x="480" y="2466"/>
                  </a:lnTo>
                  <a:lnTo>
                    <a:pt x="492" y="2460"/>
                  </a:lnTo>
                  <a:lnTo>
                    <a:pt x="498" y="2460"/>
                  </a:lnTo>
                  <a:lnTo>
                    <a:pt x="498" y="2454"/>
                  </a:lnTo>
                  <a:lnTo>
                    <a:pt x="474" y="2430"/>
                  </a:lnTo>
                  <a:lnTo>
                    <a:pt x="468" y="2430"/>
                  </a:lnTo>
                  <a:lnTo>
                    <a:pt x="474" y="2388"/>
                  </a:lnTo>
                  <a:lnTo>
                    <a:pt x="486" y="2382"/>
                  </a:lnTo>
                  <a:lnTo>
                    <a:pt x="474" y="2358"/>
                  </a:lnTo>
                  <a:lnTo>
                    <a:pt x="480" y="2322"/>
                  </a:lnTo>
                  <a:lnTo>
                    <a:pt x="456" y="2298"/>
                  </a:lnTo>
                  <a:lnTo>
                    <a:pt x="462" y="2274"/>
                  </a:lnTo>
                  <a:lnTo>
                    <a:pt x="438" y="2256"/>
                  </a:lnTo>
                  <a:lnTo>
                    <a:pt x="450" y="2244"/>
                  </a:lnTo>
                  <a:lnTo>
                    <a:pt x="456" y="2232"/>
                  </a:lnTo>
                  <a:lnTo>
                    <a:pt x="462" y="2226"/>
                  </a:lnTo>
                  <a:lnTo>
                    <a:pt x="438" y="2202"/>
                  </a:lnTo>
                  <a:lnTo>
                    <a:pt x="426" y="2202"/>
                  </a:lnTo>
                  <a:lnTo>
                    <a:pt x="420" y="2196"/>
                  </a:lnTo>
                  <a:lnTo>
                    <a:pt x="408" y="2190"/>
                  </a:lnTo>
                  <a:lnTo>
                    <a:pt x="402" y="2190"/>
                  </a:lnTo>
                  <a:lnTo>
                    <a:pt x="396" y="2184"/>
                  </a:lnTo>
                  <a:lnTo>
                    <a:pt x="414" y="2184"/>
                  </a:lnTo>
                  <a:lnTo>
                    <a:pt x="426" y="2178"/>
                  </a:lnTo>
                  <a:lnTo>
                    <a:pt x="438" y="2178"/>
                  </a:lnTo>
                  <a:lnTo>
                    <a:pt x="444" y="2172"/>
                  </a:lnTo>
                  <a:lnTo>
                    <a:pt x="444" y="2166"/>
                  </a:lnTo>
                  <a:lnTo>
                    <a:pt x="432" y="2160"/>
                  </a:lnTo>
                  <a:lnTo>
                    <a:pt x="402" y="2160"/>
                  </a:lnTo>
                  <a:lnTo>
                    <a:pt x="390" y="2148"/>
                  </a:lnTo>
                  <a:lnTo>
                    <a:pt x="390" y="2118"/>
                  </a:lnTo>
                  <a:lnTo>
                    <a:pt x="384" y="2106"/>
                  </a:lnTo>
                  <a:lnTo>
                    <a:pt x="384" y="2100"/>
                  </a:lnTo>
                  <a:lnTo>
                    <a:pt x="378" y="2094"/>
                  </a:lnTo>
                  <a:lnTo>
                    <a:pt x="366" y="2088"/>
                  </a:lnTo>
                  <a:lnTo>
                    <a:pt x="360" y="2088"/>
                  </a:lnTo>
                  <a:lnTo>
                    <a:pt x="366" y="2058"/>
                  </a:lnTo>
                  <a:lnTo>
                    <a:pt x="342" y="2046"/>
                  </a:lnTo>
                  <a:lnTo>
                    <a:pt x="336" y="2040"/>
                  </a:lnTo>
                  <a:lnTo>
                    <a:pt x="336" y="2028"/>
                  </a:lnTo>
                  <a:lnTo>
                    <a:pt x="330" y="2016"/>
                  </a:lnTo>
                  <a:lnTo>
                    <a:pt x="330" y="1998"/>
                  </a:lnTo>
                  <a:lnTo>
                    <a:pt x="324" y="1986"/>
                  </a:lnTo>
                  <a:lnTo>
                    <a:pt x="324" y="1974"/>
                  </a:lnTo>
                  <a:lnTo>
                    <a:pt x="330" y="1968"/>
                  </a:lnTo>
                  <a:lnTo>
                    <a:pt x="342" y="1962"/>
                  </a:lnTo>
                  <a:lnTo>
                    <a:pt x="348" y="1962"/>
                  </a:lnTo>
                  <a:lnTo>
                    <a:pt x="336" y="1950"/>
                  </a:lnTo>
                  <a:lnTo>
                    <a:pt x="324" y="1944"/>
                  </a:lnTo>
                  <a:lnTo>
                    <a:pt x="306" y="1926"/>
                  </a:lnTo>
                  <a:lnTo>
                    <a:pt x="300" y="1914"/>
                  </a:lnTo>
                  <a:lnTo>
                    <a:pt x="300" y="1890"/>
                  </a:lnTo>
                  <a:lnTo>
                    <a:pt x="294" y="1878"/>
                  </a:lnTo>
                  <a:lnTo>
                    <a:pt x="288" y="1872"/>
                  </a:lnTo>
                  <a:lnTo>
                    <a:pt x="288" y="1842"/>
                  </a:lnTo>
                  <a:lnTo>
                    <a:pt x="294" y="1836"/>
                  </a:lnTo>
                  <a:lnTo>
                    <a:pt x="294" y="1824"/>
                  </a:lnTo>
                  <a:lnTo>
                    <a:pt x="276" y="1812"/>
                  </a:lnTo>
                  <a:lnTo>
                    <a:pt x="276" y="1806"/>
                  </a:lnTo>
                  <a:lnTo>
                    <a:pt x="282" y="1794"/>
                  </a:lnTo>
                  <a:lnTo>
                    <a:pt x="282" y="1788"/>
                  </a:lnTo>
                  <a:lnTo>
                    <a:pt x="264" y="1770"/>
                  </a:lnTo>
                  <a:lnTo>
                    <a:pt x="282" y="1758"/>
                  </a:lnTo>
                  <a:lnTo>
                    <a:pt x="270" y="1716"/>
                  </a:lnTo>
                  <a:lnTo>
                    <a:pt x="276" y="1716"/>
                  </a:lnTo>
                  <a:lnTo>
                    <a:pt x="282" y="1710"/>
                  </a:lnTo>
                  <a:lnTo>
                    <a:pt x="294" y="1704"/>
                  </a:lnTo>
                  <a:lnTo>
                    <a:pt x="300" y="1692"/>
                  </a:lnTo>
                  <a:lnTo>
                    <a:pt x="300" y="1686"/>
                  </a:lnTo>
                  <a:lnTo>
                    <a:pt x="282" y="1668"/>
                  </a:lnTo>
                  <a:lnTo>
                    <a:pt x="276" y="1668"/>
                  </a:lnTo>
                  <a:lnTo>
                    <a:pt x="276" y="1650"/>
                  </a:lnTo>
                  <a:lnTo>
                    <a:pt x="246" y="1626"/>
                  </a:lnTo>
                  <a:lnTo>
                    <a:pt x="246" y="1578"/>
                  </a:lnTo>
                  <a:lnTo>
                    <a:pt x="240" y="1566"/>
                  </a:lnTo>
                  <a:lnTo>
                    <a:pt x="234" y="1548"/>
                  </a:lnTo>
                  <a:lnTo>
                    <a:pt x="234" y="1536"/>
                  </a:lnTo>
                  <a:lnTo>
                    <a:pt x="228" y="1530"/>
                  </a:lnTo>
                  <a:lnTo>
                    <a:pt x="228" y="1524"/>
                  </a:lnTo>
                  <a:lnTo>
                    <a:pt x="252" y="1518"/>
                  </a:lnTo>
                  <a:lnTo>
                    <a:pt x="258" y="1500"/>
                  </a:lnTo>
                  <a:lnTo>
                    <a:pt x="258" y="1494"/>
                  </a:lnTo>
                  <a:lnTo>
                    <a:pt x="264" y="1482"/>
                  </a:lnTo>
                  <a:lnTo>
                    <a:pt x="264" y="1470"/>
                  </a:lnTo>
                  <a:lnTo>
                    <a:pt x="258" y="1464"/>
                  </a:lnTo>
                  <a:lnTo>
                    <a:pt x="252" y="1452"/>
                  </a:lnTo>
                  <a:lnTo>
                    <a:pt x="246" y="1446"/>
                  </a:lnTo>
                  <a:lnTo>
                    <a:pt x="240" y="1434"/>
                  </a:lnTo>
                  <a:lnTo>
                    <a:pt x="234" y="1428"/>
                  </a:lnTo>
                  <a:lnTo>
                    <a:pt x="246" y="1428"/>
                  </a:lnTo>
                  <a:lnTo>
                    <a:pt x="246" y="1398"/>
                  </a:lnTo>
                  <a:lnTo>
                    <a:pt x="252" y="1380"/>
                  </a:lnTo>
                  <a:lnTo>
                    <a:pt x="252" y="1356"/>
                  </a:lnTo>
                  <a:lnTo>
                    <a:pt x="270" y="1338"/>
                  </a:lnTo>
                  <a:lnTo>
                    <a:pt x="270" y="1332"/>
                  </a:lnTo>
                  <a:lnTo>
                    <a:pt x="264" y="1320"/>
                  </a:lnTo>
                  <a:lnTo>
                    <a:pt x="258" y="1314"/>
                  </a:lnTo>
                  <a:lnTo>
                    <a:pt x="252" y="1302"/>
                  </a:lnTo>
                  <a:lnTo>
                    <a:pt x="246" y="1260"/>
                  </a:lnTo>
                  <a:lnTo>
                    <a:pt x="222" y="1260"/>
                  </a:lnTo>
                  <a:lnTo>
                    <a:pt x="210" y="1248"/>
                  </a:lnTo>
                  <a:lnTo>
                    <a:pt x="210" y="1236"/>
                  </a:lnTo>
                  <a:lnTo>
                    <a:pt x="216" y="1230"/>
                  </a:lnTo>
                  <a:lnTo>
                    <a:pt x="210" y="1218"/>
                  </a:lnTo>
                  <a:lnTo>
                    <a:pt x="198" y="1188"/>
                  </a:lnTo>
                  <a:lnTo>
                    <a:pt x="180" y="1170"/>
                  </a:lnTo>
                  <a:lnTo>
                    <a:pt x="180" y="1164"/>
                  </a:lnTo>
                  <a:lnTo>
                    <a:pt x="186" y="1158"/>
                  </a:lnTo>
                  <a:lnTo>
                    <a:pt x="186" y="1146"/>
                  </a:lnTo>
                  <a:lnTo>
                    <a:pt x="168" y="1128"/>
                  </a:lnTo>
                  <a:lnTo>
                    <a:pt x="156" y="1122"/>
                  </a:lnTo>
                  <a:lnTo>
                    <a:pt x="156" y="1116"/>
                  </a:lnTo>
                  <a:lnTo>
                    <a:pt x="150" y="1110"/>
                  </a:lnTo>
                  <a:lnTo>
                    <a:pt x="150" y="1086"/>
                  </a:lnTo>
                  <a:lnTo>
                    <a:pt x="156" y="1086"/>
                  </a:lnTo>
                  <a:lnTo>
                    <a:pt x="168" y="1080"/>
                  </a:lnTo>
                  <a:lnTo>
                    <a:pt x="162" y="1026"/>
                  </a:lnTo>
                  <a:lnTo>
                    <a:pt x="186" y="1026"/>
                  </a:lnTo>
                  <a:lnTo>
                    <a:pt x="186" y="1020"/>
                  </a:lnTo>
                  <a:lnTo>
                    <a:pt x="180" y="1008"/>
                  </a:lnTo>
                  <a:lnTo>
                    <a:pt x="168" y="972"/>
                  </a:lnTo>
                  <a:lnTo>
                    <a:pt x="156" y="948"/>
                  </a:lnTo>
                  <a:lnTo>
                    <a:pt x="156" y="936"/>
                  </a:lnTo>
                  <a:lnTo>
                    <a:pt x="168" y="924"/>
                  </a:lnTo>
                  <a:lnTo>
                    <a:pt x="168" y="858"/>
                  </a:lnTo>
                  <a:lnTo>
                    <a:pt x="174" y="852"/>
                  </a:lnTo>
                  <a:lnTo>
                    <a:pt x="180" y="840"/>
                  </a:lnTo>
                  <a:lnTo>
                    <a:pt x="192" y="828"/>
                  </a:lnTo>
                  <a:lnTo>
                    <a:pt x="192" y="816"/>
                  </a:lnTo>
                  <a:lnTo>
                    <a:pt x="198" y="804"/>
                  </a:lnTo>
                  <a:lnTo>
                    <a:pt x="198" y="792"/>
                  </a:lnTo>
                  <a:lnTo>
                    <a:pt x="204" y="774"/>
                  </a:lnTo>
                  <a:lnTo>
                    <a:pt x="204" y="762"/>
                  </a:lnTo>
                  <a:lnTo>
                    <a:pt x="222" y="762"/>
                  </a:lnTo>
                  <a:lnTo>
                    <a:pt x="228" y="756"/>
                  </a:lnTo>
                  <a:lnTo>
                    <a:pt x="240" y="750"/>
                  </a:lnTo>
                  <a:lnTo>
                    <a:pt x="240" y="738"/>
                  </a:lnTo>
                  <a:lnTo>
                    <a:pt x="234" y="726"/>
                  </a:lnTo>
                  <a:lnTo>
                    <a:pt x="210" y="714"/>
                  </a:lnTo>
                  <a:lnTo>
                    <a:pt x="204" y="708"/>
                  </a:lnTo>
                  <a:lnTo>
                    <a:pt x="198" y="708"/>
                  </a:lnTo>
                  <a:lnTo>
                    <a:pt x="204" y="708"/>
                  </a:lnTo>
                  <a:lnTo>
                    <a:pt x="216" y="696"/>
                  </a:lnTo>
                  <a:lnTo>
                    <a:pt x="222" y="684"/>
                  </a:lnTo>
                  <a:lnTo>
                    <a:pt x="228" y="678"/>
                  </a:lnTo>
                  <a:lnTo>
                    <a:pt x="222" y="666"/>
                  </a:lnTo>
                  <a:lnTo>
                    <a:pt x="210" y="654"/>
                  </a:lnTo>
                  <a:lnTo>
                    <a:pt x="198" y="648"/>
                  </a:lnTo>
                  <a:lnTo>
                    <a:pt x="192" y="642"/>
                  </a:lnTo>
                  <a:lnTo>
                    <a:pt x="192" y="624"/>
                  </a:lnTo>
                  <a:lnTo>
                    <a:pt x="216" y="600"/>
                  </a:lnTo>
                  <a:lnTo>
                    <a:pt x="216" y="594"/>
                  </a:lnTo>
                  <a:lnTo>
                    <a:pt x="204" y="594"/>
                  </a:lnTo>
                  <a:lnTo>
                    <a:pt x="192" y="588"/>
                  </a:lnTo>
                  <a:lnTo>
                    <a:pt x="186" y="582"/>
                  </a:lnTo>
                  <a:lnTo>
                    <a:pt x="186" y="576"/>
                  </a:lnTo>
                  <a:lnTo>
                    <a:pt x="192" y="570"/>
                  </a:lnTo>
                  <a:lnTo>
                    <a:pt x="198" y="558"/>
                  </a:lnTo>
                  <a:lnTo>
                    <a:pt x="210" y="552"/>
                  </a:lnTo>
                  <a:lnTo>
                    <a:pt x="222" y="540"/>
                  </a:lnTo>
                  <a:lnTo>
                    <a:pt x="240" y="534"/>
                  </a:lnTo>
                  <a:lnTo>
                    <a:pt x="252" y="528"/>
                  </a:lnTo>
                  <a:lnTo>
                    <a:pt x="258" y="522"/>
                  </a:lnTo>
                  <a:lnTo>
                    <a:pt x="264" y="522"/>
                  </a:lnTo>
                  <a:lnTo>
                    <a:pt x="276" y="438"/>
                  </a:lnTo>
                  <a:lnTo>
                    <a:pt x="264" y="420"/>
                  </a:lnTo>
                  <a:lnTo>
                    <a:pt x="222" y="420"/>
                  </a:lnTo>
                  <a:lnTo>
                    <a:pt x="216" y="408"/>
                  </a:lnTo>
                  <a:lnTo>
                    <a:pt x="216" y="384"/>
                  </a:lnTo>
                  <a:lnTo>
                    <a:pt x="192" y="360"/>
                  </a:lnTo>
                  <a:lnTo>
                    <a:pt x="192" y="294"/>
                  </a:lnTo>
                  <a:lnTo>
                    <a:pt x="186" y="288"/>
                  </a:lnTo>
                  <a:lnTo>
                    <a:pt x="174" y="282"/>
                  </a:lnTo>
                  <a:lnTo>
                    <a:pt x="168" y="276"/>
                  </a:lnTo>
                  <a:lnTo>
                    <a:pt x="156" y="270"/>
                  </a:lnTo>
                  <a:lnTo>
                    <a:pt x="150" y="264"/>
                  </a:lnTo>
                  <a:lnTo>
                    <a:pt x="144" y="264"/>
                  </a:lnTo>
                  <a:lnTo>
                    <a:pt x="144" y="240"/>
                  </a:lnTo>
                  <a:lnTo>
                    <a:pt x="138" y="234"/>
                  </a:lnTo>
                  <a:lnTo>
                    <a:pt x="132" y="222"/>
                  </a:lnTo>
                  <a:lnTo>
                    <a:pt x="132" y="210"/>
                  </a:lnTo>
                  <a:lnTo>
                    <a:pt x="138" y="204"/>
                  </a:lnTo>
                  <a:lnTo>
                    <a:pt x="144" y="192"/>
                  </a:lnTo>
                  <a:lnTo>
                    <a:pt x="150" y="186"/>
                  </a:lnTo>
                  <a:lnTo>
                    <a:pt x="132" y="168"/>
                  </a:lnTo>
                  <a:lnTo>
                    <a:pt x="144" y="156"/>
                  </a:lnTo>
                  <a:lnTo>
                    <a:pt x="150" y="144"/>
                  </a:lnTo>
                  <a:lnTo>
                    <a:pt x="150" y="138"/>
                  </a:lnTo>
                  <a:lnTo>
                    <a:pt x="144" y="126"/>
                  </a:lnTo>
                  <a:lnTo>
                    <a:pt x="120" y="114"/>
                  </a:lnTo>
                  <a:lnTo>
                    <a:pt x="114" y="114"/>
                  </a:lnTo>
                  <a:lnTo>
                    <a:pt x="102" y="108"/>
                  </a:lnTo>
                  <a:lnTo>
                    <a:pt x="90" y="30"/>
                  </a:lnTo>
                  <a:lnTo>
                    <a:pt x="66" y="30"/>
                  </a:lnTo>
                  <a:lnTo>
                    <a:pt x="48" y="0"/>
                  </a:lnTo>
                  <a:lnTo>
                    <a:pt x="36" y="6"/>
                  </a:lnTo>
                  <a:lnTo>
                    <a:pt x="42" y="18"/>
                  </a:lnTo>
                  <a:lnTo>
                    <a:pt x="42" y="36"/>
                  </a:lnTo>
                  <a:lnTo>
                    <a:pt x="36" y="42"/>
                  </a:lnTo>
                  <a:lnTo>
                    <a:pt x="0" y="66"/>
                  </a:lnTo>
                  <a:lnTo>
                    <a:pt x="0" y="108"/>
                  </a:lnTo>
                  <a:lnTo>
                    <a:pt x="24" y="156"/>
                  </a:lnTo>
                  <a:lnTo>
                    <a:pt x="30" y="174"/>
                  </a:lnTo>
                  <a:lnTo>
                    <a:pt x="36" y="228"/>
                  </a:lnTo>
                  <a:lnTo>
                    <a:pt x="36" y="282"/>
                  </a:lnTo>
                  <a:lnTo>
                    <a:pt x="48" y="318"/>
                  </a:lnTo>
                  <a:lnTo>
                    <a:pt x="48" y="360"/>
                  </a:lnTo>
                  <a:lnTo>
                    <a:pt x="54" y="384"/>
                  </a:lnTo>
                  <a:lnTo>
                    <a:pt x="54" y="432"/>
                  </a:lnTo>
                  <a:lnTo>
                    <a:pt x="30" y="444"/>
                  </a:lnTo>
                  <a:lnTo>
                    <a:pt x="36" y="474"/>
                  </a:lnTo>
                  <a:lnTo>
                    <a:pt x="54" y="486"/>
                  </a:lnTo>
                  <a:lnTo>
                    <a:pt x="48" y="582"/>
                  </a:lnTo>
                  <a:lnTo>
                    <a:pt x="72" y="624"/>
                  </a:lnTo>
                  <a:lnTo>
                    <a:pt x="54" y="642"/>
                  </a:lnTo>
                  <a:lnTo>
                    <a:pt x="60" y="702"/>
                  </a:lnTo>
                  <a:lnTo>
                    <a:pt x="66" y="708"/>
                  </a:lnTo>
                  <a:lnTo>
                    <a:pt x="78" y="732"/>
                  </a:lnTo>
                  <a:lnTo>
                    <a:pt x="78" y="744"/>
                  </a:lnTo>
                  <a:lnTo>
                    <a:pt x="72" y="756"/>
                  </a:lnTo>
                  <a:lnTo>
                    <a:pt x="66" y="762"/>
                  </a:lnTo>
                  <a:lnTo>
                    <a:pt x="60" y="762"/>
                  </a:lnTo>
                  <a:lnTo>
                    <a:pt x="60" y="792"/>
                  </a:lnTo>
                  <a:lnTo>
                    <a:pt x="72" y="810"/>
                  </a:lnTo>
                  <a:lnTo>
                    <a:pt x="60" y="822"/>
                  </a:lnTo>
                  <a:lnTo>
                    <a:pt x="48" y="846"/>
                  </a:lnTo>
                  <a:lnTo>
                    <a:pt x="48" y="852"/>
                  </a:lnTo>
                  <a:lnTo>
                    <a:pt x="60" y="852"/>
                  </a:lnTo>
                  <a:lnTo>
                    <a:pt x="60" y="864"/>
                  </a:lnTo>
                  <a:lnTo>
                    <a:pt x="66" y="870"/>
                  </a:lnTo>
                  <a:lnTo>
                    <a:pt x="66" y="888"/>
                  </a:lnTo>
                  <a:lnTo>
                    <a:pt x="54" y="900"/>
                  </a:lnTo>
                  <a:lnTo>
                    <a:pt x="54" y="906"/>
                  </a:lnTo>
                  <a:lnTo>
                    <a:pt x="48" y="912"/>
                  </a:lnTo>
                  <a:lnTo>
                    <a:pt x="48" y="936"/>
                  </a:lnTo>
                  <a:lnTo>
                    <a:pt x="54" y="948"/>
                  </a:lnTo>
                  <a:lnTo>
                    <a:pt x="60" y="954"/>
                  </a:lnTo>
                  <a:lnTo>
                    <a:pt x="66" y="954"/>
                  </a:lnTo>
                  <a:lnTo>
                    <a:pt x="78" y="966"/>
                  </a:lnTo>
                  <a:lnTo>
                    <a:pt x="78" y="1020"/>
                  </a:lnTo>
                  <a:lnTo>
                    <a:pt x="60" y="1020"/>
                  </a:lnTo>
                  <a:lnTo>
                    <a:pt x="60" y="1044"/>
                  </a:lnTo>
                  <a:lnTo>
                    <a:pt x="66" y="1056"/>
                  </a:lnTo>
                  <a:lnTo>
                    <a:pt x="90" y="1128"/>
                  </a:lnTo>
                  <a:lnTo>
                    <a:pt x="96" y="1140"/>
                  </a:lnTo>
                  <a:lnTo>
                    <a:pt x="102" y="1146"/>
                  </a:lnTo>
                  <a:lnTo>
                    <a:pt x="102" y="1164"/>
                  </a:lnTo>
                  <a:lnTo>
                    <a:pt x="108" y="1170"/>
                  </a:lnTo>
                  <a:lnTo>
                    <a:pt x="114" y="1182"/>
                  </a:lnTo>
                  <a:lnTo>
                    <a:pt x="120" y="1188"/>
                  </a:lnTo>
                  <a:lnTo>
                    <a:pt x="120" y="1236"/>
                  </a:lnTo>
                  <a:lnTo>
                    <a:pt x="114" y="1266"/>
                  </a:lnTo>
                  <a:lnTo>
                    <a:pt x="138" y="1290"/>
                  </a:lnTo>
                  <a:lnTo>
                    <a:pt x="138" y="1296"/>
                  </a:lnTo>
                  <a:lnTo>
                    <a:pt x="132" y="1302"/>
                  </a:lnTo>
                  <a:lnTo>
                    <a:pt x="126" y="1314"/>
                  </a:lnTo>
                  <a:lnTo>
                    <a:pt x="126" y="1326"/>
                  </a:lnTo>
                  <a:lnTo>
                    <a:pt x="120" y="1338"/>
                  </a:lnTo>
                  <a:lnTo>
                    <a:pt x="120" y="1416"/>
                  </a:lnTo>
                  <a:lnTo>
                    <a:pt x="102" y="1452"/>
                  </a:lnTo>
                  <a:lnTo>
                    <a:pt x="114" y="1464"/>
                  </a:lnTo>
                  <a:lnTo>
                    <a:pt x="114" y="1470"/>
                  </a:lnTo>
                  <a:lnTo>
                    <a:pt x="108" y="1476"/>
                  </a:lnTo>
                  <a:lnTo>
                    <a:pt x="108" y="1536"/>
                  </a:lnTo>
                  <a:lnTo>
                    <a:pt x="102" y="1554"/>
                  </a:lnTo>
                  <a:lnTo>
                    <a:pt x="102" y="1578"/>
                  </a:lnTo>
                  <a:lnTo>
                    <a:pt x="84" y="1584"/>
                  </a:lnTo>
                  <a:lnTo>
                    <a:pt x="84" y="1608"/>
                  </a:lnTo>
                  <a:lnTo>
                    <a:pt x="108" y="1650"/>
                  </a:lnTo>
                  <a:lnTo>
                    <a:pt x="108" y="1692"/>
                  </a:lnTo>
                  <a:lnTo>
                    <a:pt x="114" y="1704"/>
                  </a:lnTo>
                  <a:lnTo>
                    <a:pt x="144" y="1734"/>
                  </a:lnTo>
                  <a:lnTo>
                    <a:pt x="156" y="1758"/>
                  </a:lnTo>
                  <a:lnTo>
                    <a:pt x="156" y="1800"/>
                  </a:lnTo>
                  <a:lnTo>
                    <a:pt x="150" y="1812"/>
                  </a:lnTo>
                  <a:lnTo>
                    <a:pt x="150" y="1824"/>
                  </a:lnTo>
                  <a:lnTo>
                    <a:pt x="162" y="1836"/>
                  </a:lnTo>
                  <a:lnTo>
                    <a:pt x="162" y="1896"/>
                  </a:lnTo>
                  <a:lnTo>
                    <a:pt x="168" y="1908"/>
                  </a:lnTo>
                  <a:lnTo>
                    <a:pt x="174" y="1914"/>
                  </a:lnTo>
                  <a:lnTo>
                    <a:pt x="186" y="1920"/>
                  </a:lnTo>
                  <a:lnTo>
                    <a:pt x="192" y="1926"/>
                  </a:lnTo>
                  <a:lnTo>
                    <a:pt x="198" y="1926"/>
                  </a:lnTo>
                  <a:lnTo>
                    <a:pt x="192" y="1944"/>
                  </a:lnTo>
                  <a:lnTo>
                    <a:pt x="234" y="1944"/>
                  </a:lnTo>
                  <a:lnTo>
                    <a:pt x="234" y="1914"/>
                  </a:lnTo>
                  <a:lnTo>
                    <a:pt x="246" y="1926"/>
                  </a:lnTo>
                  <a:lnTo>
                    <a:pt x="258" y="1932"/>
                  </a:lnTo>
                  <a:lnTo>
                    <a:pt x="270" y="1932"/>
                  </a:lnTo>
                  <a:lnTo>
                    <a:pt x="276" y="1926"/>
                  </a:lnTo>
                  <a:lnTo>
                    <a:pt x="276" y="1914"/>
                  </a:lnTo>
                  <a:lnTo>
                    <a:pt x="288" y="1932"/>
                  </a:lnTo>
                  <a:lnTo>
                    <a:pt x="282" y="1938"/>
                  </a:lnTo>
                  <a:lnTo>
                    <a:pt x="270" y="1944"/>
                  </a:lnTo>
                  <a:lnTo>
                    <a:pt x="264" y="1956"/>
                  </a:lnTo>
                  <a:lnTo>
                    <a:pt x="258" y="1962"/>
                  </a:lnTo>
                  <a:lnTo>
                    <a:pt x="258" y="1968"/>
                  </a:lnTo>
                  <a:lnTo>
                    <a:pt x="288" y="1968"/>
                  </a:lnTo>
                  <a:lnTo>
                    <a:pt x="294" y="1974"/>
                  </a:lnTo>
                  <a:lnTo>
                    <a:pt x="294" y="1992"/>
                  </a:lnTo>
                  <a:lnTo>
                    <a:pt x="270" y="1986"/>
                  </a:lnTo>
                  <a:lnTo>
                    <a:pt x="288" y="2010"/>
                  </a:lnTo>
                  <a:lnTo>
                    <a:pt x="276" y="2022"/>
                  </a:lnTo>
                  <a:lnTo>
                    <a:pt x="294" y="2046"/>
                  </a:lnTo>
                  <a:lnTo>
                    <a:pt x="276" y="2064"/>
                  </a:lnTo>
                  <a:lnTo>
                    <a:pt x="270" y="2076"/>
                  </a:lnTo>
                  <a:lnTo>
                    <a:pt x="270" y="2082"/>
                  </a:lnTo>
                  <a:lnTo>
                    <a:pt x="276" y="2088"/>
                  </a:lnTo>
                  <a:lnTo>
                    <a:pt x="282" y="2088"/>
                  </a:lnTo>
                  <a:lnTo>
                    <a:pt x="306" y="2100"/>
                  </a:lnTo>
                  <a:lnTo>
                    <a:pt x="318" y="2100"/>
                  </a:lnTo>
                  <a:lnTo>
                    <a:pt x="300" y="2118"/>
                  </a:lnTo>
                  <a:lnTo>
                    <a:pt x="300" y="2130"/>
                  </a:lnTo>
                  <a:lnTo>
                    <a:pt x="312" y="2136"/>
                  </a:lnTo>
                  <a:lnTo>
                    <a:pt x="318" y="2142"/>
                  </a:lnTo>
                  <a:lnTo>
                    <a:pt x="330" y="2148"/>
                  </a:lnTo>
                  <a:lnTo>
                    <a:pt x="354" y="2148"/>
                  </a:lnTo>
                  <a:lnTo>
                    <a:pt x="360" y="2184"/>
                  </a:lnTo>
                  <a:lnTo>
                    <a:pt x="354" y="2184"/>
                  </a:lnTo>
                  <a:lnTo>
                    <a:pt x="324" y="2214"/>
                  </a:lnTo>
                  <a:lnTo>
                    <a:pt x="324" y="2220"/>
                  </a:lnTo>
                  <a:lnTo>
                    <a:pt x="330" y="2226"/>
                  </a:lnTo>
                  <a:lnTo>
                    <a:pt x="354" y="2226"/>
                  </a:lnTo>
                  <a:lnTo>
                    <a:pt x="366" y="2232"/>
                  </a:lnTo>
                  <a:lnTo>
                    <a:pt x="378" y="2244"/>
                  </a:lnTo>
                  <a:lnTo>
                    <a:pt x="348" y="2244"/>
                  </a:lnTo>
                  <a:lnTo>
                    <a:pt x="342" y="2238"/>
                  </a:lnTo>
                  <a:lnTo>
                    <a:pt x="330" y="2238"/>
                  </a:lnTo>
                  <a:lnTo>
                    <a:pt x="324" y="2244"/>
                  </a:lnTo>
                  <a:lnTo>
                    <a:pt x="324" y="2250"/>
                  </a:lnTo>
                  <a:lnTo>
                    <a:pt x="354" y="2256"/>
                  </a:lnTo>
                  <a:lnTo>
                    <a:pt x="330" y="2268"/>
                  </a:lnTo>
                  <a:lnTo>
                    <a:pt x="336" y="2292"/>
                  </a:lnTo>
                  <a:lnTo>
                    <a:pt x="348" y="2292"/>
                  </a:lnTo>
                  <a:lnTo>
                    <a:pt x="348" y="2316"/>
                  </a:lnTo>
                  <a:lnTo>
                    <a:pt x="336" y="2328"/>
                  </a:lnTo>
                  <a:lnTo>
                    <a:pt x="336" y="2322"/>
                  </a:lnTo>
                  <a:lnTo>
                    <a:pt x="330" y="2316"/>
                  </a:lnTo>
                  <a:lnTo>
                    <a:pt x="324" y="2304"/>
                  </a:lnTo>
                  <a:lnTo>
                    <a:pt x="324" y="2298"/>
                  </a:lnTo>
                  <a:lnTo>
                    <a:pt x="288" y="2298"/>
                  </a:lnTo>
                  <a:lnTo>
                    <a:pt x="306" y="2292"/>
                  </a:lnTo>
                  <a:lnTo>
                    <a:pt x="282" y="2268"/>
                  </a:lnTo>
                  <a:lnTo>
                    <a:pt x="276" y="2268"/>
                  </a:lnTo>
                  <a:lnTo>
                    <a:pt x="276" y="2280"/>
                  </a:lnTo>
                  <a:lnTo>
                    <a:pt x="270" y="2268"/>
                  </a:lnTo>
                  <a:lnTo>
                    <a:pt x="228" y="2280"/>
                  </a:lnTo>
                  <a:lnTo>
                    <a:pt x="264" y="2286"/>
                  </a:lnTo>
                  <a:lnTo>
                    <a:pt x="258" y="2292"/>
                  </a:lnTo>
                  <a:lnTo>
                    <a:pt x="252" y="2304"/>
                  </a:lnTo>
                  <a:lnTo>
                    <a:pt x="246" y="2310"/>
                  </a:lnTo>
                  <a:lnTo>
                    <a:pt x="234" y="2316"/>
                  </a:lnTo>
                  <a:lnTo>
                    <a:pt x="228" y="2328"/>
                  </a:lnTo>
                  <a:lnTo>
                    <a:pt x="222" y="2334"/>
                  </a:lnTo>
                  <a:lnTo>
                    <a:pt x="222" y="2340"/>
                  </a:lnTo>
                  <a:lnTo>
                    <a:pt x="228" y="2346"/>
                  </a:lnTo>
                  <a:lnTo>
                    <a:pt x="240" y="2352"/>
                  </a:lnTo>
                  <a:lnTo>
                    <a:pt x="252" y="2352"/>
                  </a:lnTo>
                  <a:lnTo>
                    <a:pt x="252" y="2346"/>
                  </a:lnTo>
                  <a:lnTo>
                    <a:pt x="240" y="2334"/>
                  </a:lnTo>
                  <a:lnTo>
                    <a:pt x="264" y="2328"/>
                  </a:lnTo>
                  <a:lnTo>
                    <a:pt x="282" y="2346"/>
                  </a:lnTo>
                  <a:lnTo>
                    <a:pt x="324" y="2346"/>
                  </a:lnTo>
                  <a:lnTo>
                    <a:pt x="336" y="2352"/>
                  </a:lnTo>
                  <a:lnTo>
                    <a:pt x="342" y="2364"/>
                  </a:lnTo>
                  <a:lnTo>
                    <a:pt x="354" y="2370"/>
                  </a:lnTo>
                  <a:lnTo>
                    <a:pt x="354" y="2376"/>
                  </a:lnTo>
                  <a:lnTo>
                    <a:pt x="336" y="2394"/>
                  </a:lnTo>
                  <a:lnTo>
                    <a:pt x="342" y="2406"/>
                  </a:lnTo>
                  <a:lnTo>
                    <a:pt x="360" y="2406"/>
                  </a:lnTo>
                  <a:lnTo>
                    <a:pt x="360" y="2418"/>
                  </a:lnTo>
                  <a:lnTo>
                    <a:pt x="378" y="2424"/>
                  </a:lnTo>
                  <a:lnTo>
                    <a:pt x="384" y="2406"/>
                  </a:lnTo>
                  <a:lnTo>
                    <a:pt x="402" y="2424"/>
                  </a:lnTo>
                  <a:lnTo>
                    <a:pt x="408" y="2424"/>
                  </a:lnTo>
                  <a:lnTo>
                    <a:pt x="420" y="2430"/>
                  </a:lnTo>
                  <a:lnTo>
                    <a:pt x="426" y="2436"/>
                  </a:lnTo>
                  <a:lnTo>
                    <a:pt x="426" y="2448"/>
                  </a:lnTo>
                  <a:lnTo>
                    <a:pt x="414" y="2460"/>
                  </a:lnTo>
                  <a:lnTo>
                    <a:pt x="408" y="2454"/>
                  </a:lnTo>
                  <a:lnTo>
                    <a:pt x="396" y="2454"/>
                  </a:lnTo>
                  <a:lnTo>
                    <a:pt x="384" y="2448"/>
                  </a:lnTo>
                  <a:lnTo>
                    <a:pt x="378" y="2442"/>
                  </a:lnTo>
                  <a:lnTo>
                    <a:pt x="366" y="2442"/>
                  </a:lnTo>
                  <a:lnTo>
                    <a:pt x="366" y="2454"/>
                  </a:lnTo>
                  <a:lnTo>
                    <a:pt x="372" y="2460"/>
                  </a:lnTo>
                  <a:lnTo>
                    <a:pt x="378" y="2460"/>
                  </a:lnTo>
                  <a:lnTo>
                    <a:pt x="390" y="2472"/>
                  </a:lnTo>
                  <a:lnTo>
                    <a:pt x="402" y="2496"/>
                  </a:lnTo>
                  <a:lnTo>
                    <a:pt x="402" y="2508"/>
                  </a:lnTo>
                  <a:lnTo>
                    <a:pt x="384" y="2508"/>
                  </a:lnTo>
                  <a:lnTo>
                    <a:pt x="396" y="2526"/>
                  </a:lnTo>
                  <a:lnTo>
                    <a:pt x="414" y="2562"/>
                  </a:lnTo>
                  <a:lnTo>
                    <a:pt x="426" y="2520"/>
                  </a:lnTo>
                  <a:lnTo>
                    <a:pt x="426" y="2550"/>
                  </a:lnTo>
                  <a:lnTo>
                    <a:pt x="444" y="2574"/>
                  </a:lnTo>
                  <a:lnTo>
                    <a:pt x="420" y="2574"/>
                  </a:lnTo>
                  <a:lnTo>
                    <a:pt x="426" y="2592"/>
                  </a:lnTo>
                  <a:lnTo>
                    <a:pt x="450" y="2592"/>
                  </a:lnTo>
                  <a:lnTo>
                    <a:pt x="432" y="2604"/>
                  </a:lnTo>
                  <a:lnTo>
                    <a:pt x="462" y="2616"/>
                  </a:lnTo>
                  <a:lnTo>
                    <a:pt x="444" y="2628"/>
                  </a:lnTo>
                  <a:lnTo>
                    <a:pt x="474" y="2640"/>
                  </a:lnTo>
                  <a:lnTo>
                    <a:pt x="462" y="2652"/>
                  </a:lnTo>
                  <a:lnTo>
                    <a:pt x="480" y="2658"/>
                  </a:lnTo>
                  <a:lnTo>
                    <a:pt x="480" y="2652"/>
                  </a:lnTo>
                  <a:lnTo>
                    <a:pt x="486" y="2640"/>
                  </a:lnTo>
                  <a:lnTo>
                    <a:pt x="486" y="2634"/>
                  </a:lnTo>
                  <a:lnTo>
                    <a:pt x="492" y="2634"/>
                  </a:lnTo>
                  <a:lnTo>
                    <a:pt x="498" y="2640"/>
                  </a:lnTo>
                  <a:lnTo>
                    <a:pt x="504" y="2652"/>
                  </a:lnTo>
                  <a:lnTo>
                    <a:pt x="498" y="2658"/>
                  </a:lnTo>
                  <a:lnTo>
                    <a:pt x="498" y="2664"/>
                  </a:lnTo>
                  <a:lnTo>
                    <a:pt x="492" y="2664"/>
                  </a:lnTo>
                  <a:lnTo>
                    <a:pt x="480" y="2676"/>
                  </a:lnTo>
                  <a:lnTo>
                    <a:pt x="480" y="2682"/>
                  </a:lnTo>
                  <a:lnTo>
                    <a:pt x="486" y="2688"/>
                  </a:lnTo>
                  <a:lnTo>
                    <a:pt x="516" y="2688"/>
                  </a:lnTo>
                  <a:lnTo>
                    <a:pt x="516" y="2700"/>
                  </a:lnTo>
                  <a:lnTo>
                    <a:pt x="540" y="2724"/>
                  </a:lnTo>
                  <a:lnTo>
                    <a:pt x="552" y="2730"/>
                  </a:lnTo>
                  <a:lnTo>
                    <a:pt x="558" y="2736"/>
                  </a:lnTo>
                  <a:lnTo>
                    <a:pt x="558" y="2700"/>
                  </a:lnTo>
                  <a:lnTo>
                    <a:pt x="564" y="2700"/>
                  </a:lnTo>
                  <a:lnTo>
                    <a:pt x="570" y="2706"/>
                  </a:lnTo>
                  <a:lnTo>
                    <a:pt x="582" y="2712"/>
                  </a:lnTo>
                  <a:lnTo>
                    <a:pt x="600" y="2718"/>
                  </a:lnTo>
                  <a:lnTo>
                    <a:pt x="624" y="2742"/>
                  </a:lnTo>
                  <a:lnTo>
                    <a:pt x="618" y="2748"/>
                  </a:lnTo>
                  <a:lnTo>
                    <a:pt x="618" y="2754"/>
                  </a:lnTo>
                  <a:lnTo>
                    <a:pt x="612" y="2760"/>
                  </a:lnTo>
                  <a:lnTo>
                    <a:pt x="630" y="2766"/>
                  </a:lnTo>
                  <a:lnTo>
                    <a:pt x="630" y="2790"/>
                  </a:lnTo>
                  <a:lnTo>
                    <a:pt x="684" y="2790"/>
                  </a:lnTo>
                  <a:lnTo>
                    <a:pt x="696" y="2802"/>
                  </a:lnTo>
                  <a:lnTo>
                    <a:pt x="666" y="2802"/>
                  </a:lnTo>
                  <a:lnTo>
                    <a:pt x="654" y="2814"/>
                  </a:lnTo>
                  <a:lnTo>
                    <a:pt x="630" y="2814"/>
                  </a:lnTo>
                  <a:lnTo>
                    <a:pt x="618" y="2832"/>
                  </a:lnTo>
                  <a:lnTo>
                    <a:pt x="648" y="2832"/>
                  </a:lnTo>
                  <a:lnTo>
                    <a:pt x="636" y="2850"/>
                  </a:lnTo>
                  <a:lnTo>
                    <a:pt x="666" y="2844"/>
                  </a:lnTo>
                  <a:lnTo>
                    <a:pt x="666" y="2826"/>
                  </a:lnTo>
                  <a:lnTo>
                    <a:pt x="690" y="2838"/>
                  </a:lnTo>
                  <a:lnTo>
                    <a:pt x="696" y="2826"/>
                  </a:lnTo>
                  <a:lnTo>
                    <a:pt x="702" y="2820"/>
                  </a:lnTo>
                  <a:lnTo>
                    <a:pt x="714" y="2814"/>
                  </a:lnTo>
                  <a:lnTo>
                    <a:pt x="720" y="2808"/>
                  </a:lnTo>
                  <a:lnTo>
                    <a:pt x="732" y="2808"/>
                  </a:lnTo>
                  <a:lnTo>
                    <a:pt x="732" y="2820"/>
                  </a:lnTo>
                  <a:lnTo>
                    <a:pt x="726" y="2832"/>
                  </a:lnTo>
                  <a:lnTo>
                    <a:pt x="702" y="2856"/>
                  </a:lnTo>
                  <a:lnTo>
                    <a:pt x="696" y="2850"/>
                  </a:lnTo>
                  <a:lnTo>
                    <a:pt x="678" y="2850"/>
                  </a:lnTo>
                  <a:lnTo>
                    <a:pt x="678" y="2868"/>
                  </a:lnTo>
                  <a:lnTo>
                    <a:pt x="642" y="2868"/>
                  </a:lnTo>
                  <a:lnTo>
                    <a:pt x="630" y="2880"/>
                  </a:lnTo>
                  <a:lnTo>
                    <a:pt x="642" y="2886"/>
                  </a:lnTo>
                  <a:lnTo>
                    <a:pt x="648" y="2916"/>
                  </a:lnTo>
                  <a:lnTo>
                    <a:pt x="678" y="2898"/>
                  </a:lnTo>
                  <a:lnTo>
                    <a:pt x="684" y="2910"/>
                  </a:lnTo>
                  <a:lnTo>
                    <a:pt x="684" y="2916"/>
                  </a:lnTo>
                  <a:lnTo>
                    <a:pt x="690" y="2916"/>
                  </a:lnTo>
                  <a:lnTo>
                    <a:pt x="696" y="2910"/>
                  </a:lnTo>
                  <a:lnTo>
                    <a:pt x="702" y="2898"/>
                  </a:lnTo>
                  <a:lnTo>
                    <a:pt x="702" y="2892"/>
                  </a:lnTo>
                  <a:lnTo>
                    <a:pt x="708" y="2880"/>
                  </a:lnTo>
                  <a:lnTo>
                    <a:pt x="714" y="2874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endParaRPr>
            </a:p>
          </p:txBody>
        </p:sp>
        <p:sp>
          <p:nvSpPr>
            <p:cNvPr id="158" name="China" descr="© INSCALE GmbH, 05.05.2010&#10;http://www.presentationload.com/"/>
            <p:cNvSpPr>
              <a:spLocks noEditPoints="1"/>
            </p:cNvSpPr>
            <p:nvPr/>
          </p:nvSpPr>
          <p:spPr bwMode="gray">
            <a:xfrm>
              <a:off x="6059142" y="2969999"/>
              <a:ext cx="1186413" cy="878174"/>
            </a:xfrm>
            <a:custGeom>
              <a:avLst/>
              <a:gdLst>
                <a:gd name="T0" fmla="*/ 2147483647 w 3660"/>
                <a:gd name="T1" fmla="*/ 2147483647 h 2826"/>
                <a:gd name="T2" fmla="*/ 2147483647 w 3660"/>
                <a:gd name="T3" fmla="*/ 2147483647 h 2826"/>
                <a:gd name="T4" fmla="*/ 2147483647 w 3660"/>
                <a:gd name="T5" fmla="*/ 2147483647 h 2826"/>
                <a:gd name="T6" fmla="*/ 2147483647 w 3660"/>
                <a:gd name="T7" fmla="*/ 2147483647 h 2826"/>
                <a:gd name="T8" fmla="*/ 2147483647 w 3660"/>
                <a:gd name="T9" fmla="*/ 2147483647 h 2826"/>
                <a:gd name="T10" fmla="*/ 2147483647 w 3660"/>
                <a:gd name="T11" fmla="*/ 2147483647 h 2826"/>
                <a:gd name="T12" fmla="*/ 2147483647 w 3660"/>
                <a:gd name="T13" fmla="*/ 2147483647 h 2826"/>
                <a:gd name="T14" fmla="*/ 2147483647 w 3660"/>
                <a:gd name="T15" fmla="*/ 2147483647 h 2826"/>
                <a:gd name="T16" fmla="*/ 2147483647 w 3660"/>
                <a:gd name="T17" fmla="*/ 2147483647 h 2826"/>
                <a:gd name="T18" fmla="*/ 2147483647 w 3660"/>
                <a:gd name="T19" fmla="*/ 2147483647 h 2826"/>
                <a:gd name="T20" fmla="*/ 2147483647 w 3660"/>
                <a:gd name="T21" fmla="*/ 2147483647 h 2826"/>
                <a:gd name="T22" fmla="*/ 2147483647 w 3660"/>
                <a:gd name="T23" fmla="*/ 2147483647 h 2826"/>
                <a:gd name="T24" fmla="*/ 2147483647 w 3660"/>
                <a:gd name="T25" fmla="*/ 2147483647 h 2826"/>
                <a:gd name="T26" fmla="*/ 2147483647 w 3660"/>
                <a:gd name="T27" fmla="*/ 2147483647 h 2826"/>
                <a:gd name="T28" fmla="*/ 2147483647 w 3660"/>
                <a:gd name="T29" fmla="*/ 2147483647 h 2826"/>
                <a:gd name="T30" fmla="*/ 2147483647 w 3660"/>
                <a:gd name="T31" fmla="*/ 2147483647 h 2826"/>
                <a:gd name="T32" fmla="*/ 2147483647 w 3660"/>
                <a:gd name="T33" fmla="*/ 2147483647 h 2826"/>
                <a:gd name="T34" fmla="*/ 2147483647 w 3660"/>
                <a:gd name="T35" fmla="*/ 2147483647 h 2826"/>
                <a:gd name="T36" fmla="*/ 2147483647 w 3660"/>
                <a:gd name="T37" fmla="*/ 2147483647 h 2826"/>
                <a:gd name="T38" fmla="*/ 2147483647 w 3660"/>
                <a:gd name="T39" fmla="*/ 2147483647 h 2826"/>
                <a:gd name="T40" fmla="*/ 2147483647 w 3660"/>
                <a:gd name="T41" fmla="*/ 2147483647 h 2826"/>
                <a:gd name="T42" fmla="*/ 2147483647 w 3660"/>
                <a:gd name="T43" fmla="*/ 2147483647 h 2826"/>
                <a:gd name="T44" fmla="*/ 2147483647 w 3660"/>
                <a:gd name="T45" fmla="*/ 2147483647 h 2826"/>
                <a:gd name="T46" fmla="*/ 0 w 3660"/>
                <a:gd name="T47" fmla="*/ 2147483647 h 2826"/>
                <a:gd name="T48" fmla="*/ 2147483647 w 3660"/>
                <a:gd name="T49" fmla="*/ 2147483647 h 2826"/>
                <a:gd name="T50" fmla="*/ 2147483647 w 3660"/>
                <a:gd name="T51" fmla="*/ 2147483647 h 2826"/>
                <a:gd name="T52" fmla="*/ 2147483647 w 3660"/>
                <a:gd name="T53" fmla="*/ 2147483647 h 2826"/>
                <a:gd name="T54" fmla="*/ 2147483647 w 3660"/>
                <a:gd name="T55" fmla="*/ 2147483647 h 2826"/>
                <a:gd name="T56" fmla="*/ 2147483647 w 3660"/>
                <a:gd name="T57" fmla="*/ 2147483647 h 2826"/>
                <a:gd name="T58" fmla="*/ 2147483647 w 3660"/>
                <a:gd name="T59" fmla="*/ 2147483647 h 2826"/>
                <a:gd name="T60" fmla="*/ 2147483647 w 3660"/>
                <a:gd name="T61" fmla="*/ 2147483647 h 2826"/>
                <a:gd name="T62" fmla="*/ 2147483647 w 3660"/>
                <a:gd name="T63" fmla="*/ 2147483647 h 2826"/>
                <a:gd name="T64" fmla="*/ 2147483647 w 3660"/>
                <a:gd name="T65" fmla="*/ 2147483647 h 2826"/>
                <a:gd name="T66" fmla="*/ 2147483647 w 3660"/>
                <a:gd name="T67" fmla="*/ 2147483647 h 2826"/>
                <a:gd name="T68" fmla="*/ 2147483647 w 3660"/>
                <a:gd name="T69" fmla="*/ 2147483647 h 2826"/>
                <a:gd name="T70" fmla="*/ 2147483647 w 3660"/>
                <a:gd name="T71" fmla="*/ 2147483647 h 2826"/>
                <a:gd name="T72" fmla="*/ 2147483647 w 3660"/>
                <a:gd name="T73" fmla="*/ 2147483647 h 2826"/>
                <a:gd name="T74" fmla="*/ 2147483647 w 3660"/>
                <a:gd name="T75" fmla="*/ 2147483647 h 2826"/>
                <a:gd name="T76" fmla="*/ 2147483647 w 3660"/>
                <a:gd name="T77" fmla="*/ 2147483647 h 2826"/>
                <a:gd name="T78" fmla="*/ 2147483647 w 3660"/>
                <a:gd name="T79" fmla="*/ 2147483647 h 2826"/>
                <a:gd name="T80" fmla="*/ 2147483647 w 3660"/>
                <a:gd name="T81" fmla="*/ 2147483647 h 2826"/>
                <a:gd name="T82" fmla="*/ 2147483647 w 3660"/>
                <a:gd name="T83" fmla="*/ 2147483647 h 2826"/>
                <a:gd name="T84" fmla="*/ 2147483647 w 3660"/>
                <a:gd name="T85" fmla="*/ 2147483647 h 2826"/>
                <a:gd name="T86" fmla="*/ 2147483647 w 3660"/>
                <a:gd name="T87" fmla="*/ 2147483647 h 2826"/>
                <a:gd name="T88" fmla="*/ 2147483647 w 3660"/>
                <a:gd name="T89" fmla="*/ 2147483647 h 2826"/>
                <a:gd name="T90" fmla="*/ 2147483647 w 3660"/>
                <a:gd name="T91" fmla="*/ 2147483647 h 2826"/>
                <a:gd name="T92" fmla="*/ 2147483647 w 3660"/>
                <a:gd name="T93" fmla="*/ 2147483647 h 2826"/>
                <a:gd name="T94" fmla="*/ 2147483647 w 3660"/>
                <a:gd name="T95" fmla="*/ 2147483647 h 2826"/>
                <a:gd name="T96" fmla="*/ 2147483647 w 3660"/>
                <a:gd name="T97" fmla="*/ 2147483647 h 2826"/>
                <a:gd name="T98" fmla="*/ 2147483647 w 3660"/>
                <a:gd name="T99" fmla="*/ 2147483647 h 2826"/>
                <a:gd name="T100" fmla="*/ 2147483647 w 3660"/>
                <a:gd name="T101" fmla="*/ 2147483647 h 2826"/>
                <a:gd name="T102" fmla="*/ 2147483647 w 3660"/>
                <a:gd name="T103" fmla="*/ 2147483647 h 2826"/>
                <a:gd name="T104" fmla="*/ 2147483647 w 3660"/>
                <a:gd name="T105" fmla="*/ 2147483647 h 2826"/>
                <a:gd name="T106" fmla="*/ 2147483647 w 3660"/>
                <a:gd name="T107" fmla="*/ 2147483647 h 2826"/>
                <a:gd name="T108" fmla="*/ 2147483647 w 3660"/>
                <a:gd name="T109" fmla="*/ 2147483647 h 2826"/>
                <a:gd name="T110" fmla="*/ 2147483647 w 3660"/>
                <a:gd name="T111" fmla="*/ 2147483647 h 2826"/>
                <a:gd name="T112" fmla="*/ 2147483647 w 3660"/>
                <a:gd name="T113" fmla="*/ 2147483647 h 2826"/>
                <a:gd name="T114" fmla="*/ 2147483647 w 3660"/>
                <a:gd name="T115" fmla="*/ 2147483647 h 2826"/>
                <a:gd name="T116" fmla="*/ 2147483647 w 3660"/>
                <a:gd name="T117" fmla="*/ 2147483647 h 2826"/>
                <a:gd name="T118" fmla="*/ 2147483647 w 3660"/>
                <a:gd name="T119" fmla="*/ 2147483647 h 2826"/>
                <a:gd name="T120" fmla="*/ 2147483647 w 3660"/>
                <a:gd name="T121" fmla="*/ 2147483647 h 2826"/>
                <a:gd name="T122" fmla="*/ 2147483647 w 3660"/>
                <a:gd name="T123" fmla="*/ 2147483647 h 282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3660"/>
                <a:gd name="T187" fmla="*/ 0 h 2826"/>
                <a:gd name="T188" fmla="*/ 3660 w 3660"/>
                <a:gd name="T189" fmla="*/ 2826 h 2826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3660" h="2826">
                  <a:moveTo>
                    <a:pt x="2862" y="2688"/>
                  </a:moveTo>
                  <a:lnTo>
                    <a:pt x="2850" y="2682"/>
                  </a:lnTo>
                  <a:lnTo>
                    <a:pt x="2772" y="2682"/>
                  </a:lnTo>
                  <a:lnTo>
                    <a:pt x="2766" y="2700"/>
                  </a:lnTo>
                  <a:lnTo>
                    <a:pt x="2748" y="2694"/>
                  </a:lnTo>
                  <a:lnTo>
                    <a:pt x="2736" y="2718"/>
                  </a:lnTo>
                  <a:lnTo>
                    <a:pt x="2730" y="2724"/>
                  </a:lnTo>
                  <a:lnTo>
                    <a:pt x="2712" y="2760"/>
                  </a:lnTo>
                  <a:lnTo>
                    <a:pt x="2718" y="2772"/>
                  </a:lnTo>
                  <a:lnTo>
                    <a:pt x="2724" y="2790"/>
                  </a:lnTo>
                  <a:lnTo>
                    <a:pt x="2754" y="2820"/>
                  </a:lnTo>
                  <a:lnTo>
                    <a:pt x="2766" y="2826"/>
                  </a:lnTo>
                  <a:lnTo>
                    <a:pt x="2772" y="2826"/>
                  </a:lnTo>
                  <a:lnTo>
                    <a:pt x="2802" y="2820"/>
                  </a:lnTo>
                  <a:lnTo>
                    <a:pt x="2820" y="2820"/>
                  </a:lnTo>
                  <a:lnTo>
                    <a:pt x="2844" y="2808"/>
                  </a:lnTo>
                  <a:lnTo>
                    <a:pt x="2850" y="2802"/>
                  </a:lnTo>
                  <a:lnTo>
                    <a:pt x="2850" y="2754"/>
                  </a:lnTo>
                  <a:lnTo>
                    <a:pt x="2856" y="2742"/>
                  </a:lnTo>
                  <a:lnTo>
                    <a:pt x="2862" y="2736"/>
                  </a:lnTo>
                  <a:lnTo>
                    <a:pt x="2868" y="2724"/>
                  </a:lnTo>
                  <a:lnTo>
                    <a:pt x="2868" y="2700"/>
                  </a:lnTo>
                  <a:lnTo>
                    <a:pt x="2862" y="2688"/>
                  </a:lnTo>
                  <a:close/>
                  <a:moveTo>
                    <a:pt x="3660" y="624"/>
                  </a:moveTo>
                  <a:lnTo>
                    <a:pt x="3654" y="600"/>
                  </a:lnTo>
                  <a:lnTo>
                    <a:pt x="3660" y="570"/>
                  </a:lnTo>
                  <a:lnTo>
                    <a:pt x="3642" y="564"/>
                  </a:lnTo>
                  <a:lnTo>
                    <a:pt x="3642" y="540"/>
                  </a:lnTo>
                  <a:lnTo>
                    <a:pt x="3630" y="528"/>
                  </a:lnTo>
                  <a:lnTo>
                    <a:pt x="3630" y="510"/>
                  </a:lnTo>
                  <a:lnTo>
                    <a:pt x="3618" y="492"/>
                  </a:lnTo>
                  <a:lnTo>
                    <a:pt x="3636" y="486"/>
                  </a:lnTo>
                  <a:lnTo>
                    <a:pt x="3636" y="456"/>
                  </a:lnTo>
                  <a:lnTo>
                    <a:pt x="3612" y="444"/>
                  </a:lnTo>
                  <a:lnTo>
                    <a:pt x="3612" y="426"/>
                  </a:lnTo>
                  <a:lnTo>
                    <a:pt x="3606" y="414"/>
                  </a:lnTo>
                  <a:lnTo>
                    <a:pt x="3594" y="408"/>
                  </a:lnTo>
                  <a:lnTo>
                    <a:pt x="3552" y="408"/>
                  </a:lnTo>
                  <a:lnTo>
                    <a:pt x="3546" y="432"/>
                  </a:lnTo>
                  <a:lnTo>
                    <a:pt x="3516" y="432"/>
                  </a:lnTo>
                  <a:lnTo>
                    <a:pt x="3504" y="438"/>
                  </a:lnTo>
                  <a:lnTo>
                    <a:pt x="3498" y="438"/>
                  </a:lnTo>
                  <a:lnTo>
                    <a:pt x="3492" y="444"/>
                  </a:lnTo>
                  <a:lnTo>
                    <a:pt x="3492" y="462"/>
                  </a:lnTo>
                  <a:lnTo>
                    <a:pt x="3462" y="456"/>
                  </a:lnTo>
                  <a:lnTo>
                    <a:pt x="3462" y="468"/>
                  </a:lnTo>
                  <a:lnTo>
                    <a:pt x="3444" y="468"/>
                  </a:lnTo>
                  <a:lnTo>
                    <a:pt x="3432" y="456"/>
                  </a:lnTo>
                  <a:lnTo>
                    <a:pt x="3408" y="462"/>
                  </a:lnTo>
                  <a:lnTo>
                    <a:pt x="3366" y="432"/>
                  </a:lnTo>
                  <a:lnTo>
                    <a:pt x="3366" y="420"/>
                  </a:lnTo>
                  <a:lnTo>
                    <a:pt x="3360" y="408"/>
                  </a:lnTo>
                  <a:lnTo>
                    <a:pt x="3360" y="402"/>
                  </a:lnTo>
                  <a:lnTo>
                    <a:pt x="3354" y="396"/>
                  </a:lnTo>
                  <a:lnTo>
                    <a:pt x="3336" y="396"/>
                  </a:lnTo>
                  <a:lnTo>
                    <a:pt x="3318" y="366"/>
                  </a:lnTo>
                  <a:lnTo>
                    <a:pt x="3276" y="366"/>
                  </a:lnTo>
                  <a:lnTo>
                    <a:pt x="3258" y="348"/>
                  </a:lnTo>
                  <a:lnTo>
                    <a:pt x="3246" y="342"/>
                  </a:lnTo>
                  <a:lnTo>
                    <a:pt x="3228" y="324"/>
                  </a:lnTo>
                  <a:lnTo>
                    <a:pt x="3216" y="324"/>
                  </a:lnTo>
                  <a:lnTo>
                    <a:pt x="3204" y="336"/>
                  </a:lnTo>
                  <a:lnTo>
                    <a:pt x="3192" y="330"/>
                  </a:lnTo>
                  <a:lnTo>
                    <a:pt x="3186" y="324"/>
                  </a:lnTo>
                  <a:lnTo>
                    <a:pt x="3174" y="318"/>
                  </a:lnTo>
                  <a:lnTo>
                    <a:pt x="3126" y="318"/>
                  </a:lnTo>
                  <a:lnTo>
                    <a:pt x="3114" y="312"/>
                  </a:lnTo>
                  <a:lnTo>
                    <a:pt x="3108" y="306"/>
                  </a:lnTo>
                  <a:lnTo>
                    <a:pt x="3084" y="294"/>
                  </a:lnTo>
                  <a:lnTo>
                    <a:pt x="3078" y="288"/>
                  </a:lnTo>
                  <a:lnTo>
                    <a:pt x="3072" y="288"/>
                  </a:lnTo>
                  <a:lnTo>
                    <a:pt x="3066" y="264"/>
                  </a:lnTo>
                  <a:lnTo>
                    <a:pt x="3054" y="264"/>
                  </a:lnTo>
                  <a:lnTo>
                    <a:pt x="3048" y="252"/>
                  </a:lnTo>
                  <a:lnTo>
                    <a:pt x="3030" y="234"/>
                  </a:lnTo>
                  <a:lnTo>
                    <a:pt x="3024" y="222"/>
                  </a:lnTo>
                  <a:lnTo>
                    <a:pt x="2976" y="198"/>
                  </a:lnTo>
                  <a:lnTo>
                    <a:pt x="2964" y="198"/>
                  </a:lnTo>
                  <a:lnTo>
                    <a:pt x="2952" y="168"/>
                  </a:lnTo>
                  <a:lnTo>
                    <a:pt x="2904" y="144"/>
                  </a:lnTo>
                  <a:lnTo>
                    <a:pt x="2898" y="114"/>
                  </a:lnTo>
                  <a:lnTo>
                    <a:pt x="2892" y="114"/>
                  </a:lnTo>
                  <a:lnTo>
                    <a:pt x="2886" y="108"/>
                  </a:lnTo>
                  <a:lnTo>
                    <a:pt x="2874" y="108"/>
                  </a:lnTo>
                  <a:lnTo>
                    <a:pt x="2862" y="96"/>
                  </a:lnTo>
                  <a:lnTo>
                    <a:pt x="2850" y="90"/>
                  </a:lnTo>
                  <a:lnTo>
                    <a:pt x="2838" y="78"/>
                  </a:lnTo>
                  <a:lnTo>
                    <a:pt x="2832" y="78"/>
                  </a:lnTo>
                  <a:lnTo>
                    <a:pt x="2832" y="66"/>
                  </a:lnTo>
                  <a:lnTo>
                    <a:pt x="2820" y="60"/>
                  </a:lnTo>
                  <a:lnTo>
                    <a:pt x="2814" y="54"/>
                  </a:lnTo>
                  <a:lnTo>
                    <a:pt x="2802" y="48"/>
                  </a:lnTo>
                  <a:lnTo>
                    <a:pt x="2796" y="42"/>
                  </a:lnTo>
                  <a:lnTo>
                    <a:pt x="2724" y="42"/>
                  </a:lnTo>
                  <a:lnTo>
                    <a:pt x="2688" y="18"/>
                  </a:lnTo>
                  <a:lnTo>
                    <a:pt x="2652" y="0"/>
                  </a:lnTo>
                  <a:lnTo>
                    <a:pt x="2598" y="12"/>
                  </a:lnTo>
                  <a:lnTo>
                    <a:pt x="2556" y="6"/>
                  </a:lnTo>
                  <a:lnTo>
                    <a:pt x="2550" y="18"/>
                  </a:lnTo>
                  <a:lnTo>
                    <a:pt x="2514" y="24"/>
                  </a:lnTo>
                  <a:lnTo>
                    <a:pt x="2472" y="66"/>
                  </a:lnTo>
                  <a:lnTo>
                    <a:pt x="2466" y="66"/>
                  </a:lnTo>
                  <a:lnTo>
                    <a:pt x="2466" y="78"/>
                  </a:lnTo>
                  <a:lnTo>
                    <a:pt x="2472" y="78"/>
                  </a:lnTo>
                  <a:lnTo>
                    <a:pt x="2490" y="84"/>
                  </a:lnTo>
                  <a:lnTo>
                    <a:pt x="2502" y="84"/>
                  </a:lnTo>
                  <a:lnTo>
                    <a:pt x="2508" y="90"/>
                  </a:lnTo>
                  <a:lnTo>
                    <a:pt x="2520" y="90"/>
                  </a:lnTo>
                  <a:lnTo>
                    <a:pt x="2532" y="102"/>
                  </a:lnTo>
                  <a:lnTo>
                    <a:pt x="2544" y="108"/>
                  </a:lnTo>
                  <a:lnTo>
                    <a:pt x="2550" y="114"/>
                  </a:lnTo>
                  <a:lnTo>
                    <a:pt x="2550" y="126"/>
                  </a:lnTo>
                  <a:lnTo>
                    <a:pt x="2532" y="144"/>
                  </a:lnTo>
                  <a:lnTo>
                    <a:pt x="2532" y="216"/>
                  </a:lnTo>
                  <a:lnTo>
                    <a:pt x="2538" y="258"/>
                  </a:lnTo>
                  <a:lnTo>
                    <a:pt x="2544" y="264"/>
                  </a:lnTo>
                  <a:lnTo>
                    <a:pt x="2556" y="264"/>
                  </a:lnTo>
                  <a:lnTo>
                    <a:pt x="2556" y="276"/>
                  </a:lnTo>
                  <a:lnTo>
                    <a:pt x="2550" y="282"/>
                  </a:lnTo>
                  <a:lnTo>
                    <a:pt x="2538" y="288"/>
                  </a:lnTo>
                  <a:lnTo>
                    <a:pt x="2514" y="288"/>
                  </a:lnTo>
                  <a:lnTo>
                    <a:pt x="2514" y="300"/>
                  </a:lnTo>
                  <a:lnTo>
                    <a:pt x="2496" y="318"/>
                  </a:lnTo>
                  <a:lnTo>
                    <a:pt x="2484" y="318"/>
                  </a:lnTo>
                  <a:lnTo>
                    <a:pt x="2478" y="312"/>
                  </a:lnTo>
                  <a:lnTo>
                    <a:pt x="2442" y="312"/>
                  </a:lnTo>
                  <a:lnTo>
                    <a:pt x="2406" y="288"/>
                  </a:lnTo>
                  <a:lnTo>
                    <a:pt x="2406" y="372"/>
                  </a:lnTo>
                  <a:lnTo>
                    <a:pt x="2412" y="384"/>
                  </a:lnTo>
                  <a:lnTo>
                    <a:pt x="2418" y="408"/>
                  </a:lnTo>
                  <a:lnTo>
                    <a:pt x="2424" y="420"/>
                  </a:lnTo>
                  <a:lnTo>
                    <a:pt x="2418" y="420"/>
                  </a:lnTo>
                  <a:lnTo>
                    <a:pt x="2418" y="438"/>
                  </a:lnTo>
                  <a:lnTo>
                    <a:pt x="2424" y="450"/>
                  </a:lnTo>
                  <a:lnTo>
                    <a:pt x="2436" y="456"/>
                  </a:lnTo>
                  <a:lnTo>
                    <a:pt x="2442" y="462"/>
                  </a:lnTo>
                  <a:lnTo>
                    <a:pt x="2460" y="462"/>
                  </a:lnTo>
                  <a:lnTo>
                    <a:pt x="2460" y="456"/>
                  </a:lnTo>
                  <a:lnTo>
                    <a:pt x="2454" y="456"/>
                  </a:lnTo>
                  <a:lnTo>
                    <a:pt x="2460" y="450"/>
                  </a:lnTo>
                  <a:lnTo>
                    <a:pt x="2514" y="450"/>
                  </a:lnTo>
                  <a:lnTo>
                    <a:pt x="2526" y="462"/>
                  </a:lnTo>
                  <a:lnTo>
                    <a:pt x="2538" y="468"/>
                  </a:lnTo>
                  <a:lnTo>
                    <a:pt x="2544" y="468"/>
                  </a:lnTo>
                  <a:lnTo>
                    <a:pt x="2550" y="462"/>
                  </a:lnTo>
                  <a:lnTo>
                    <a:pt x="2550" y="438"/>
                  </a:lnTo>
                  <a:lnTo>
                    <a:pt x="2616" y="438"/>
                  </a:lnTo>
                  <a:lnTo>
                    <a:pt x="2616" y="450"/>
                  </a:lnTo>
                  <a:lnTo>
                    <a:pt x="2622" y="456"/>
                  </a:lnTo>
                  <a:lnTo>
                    <a:pt x="2634" y="462"/>
                  </a:lnTo>
                  <a:lnTo>
                    <a:pt x="2652" y="462"/>
                  </a:lnTo>
                  <a:lnTo>
                    <a:pt x="2658" y="468"/>
                  </a:lnTo>
                  <a:lnTo>
                    <a:pt x="2670" y="474"/>
                  </a:lnTo>
                  <a:lnTo>
                    <a:pt x="2682" y="486"/>
                  </a:lnTo>
                  <a:lnTo>
                    <a:pt x="2706" y="498"/>
                  </a:lnTo>
                  <a:lnTo>
                    <a:pt x="2718" y="498"/>
                  </a:lnTo>
                  <a:lnTo>
                    <a:pt x="2724" y="510"/>
                  </a:lnTo>
                  <a:lnTo>
                    <a:pt x="2748" y="534"/>
                  </a:lnTo>
                  <a:lnTo>
                    <a:pt x="2748" y="540"/>
                  </a:lnTo>
                  <a:lnTo>
                    <a:pt x="2742" y="546"/>
                  </a:lnTo>
                  <a:lnTo>
                    <a:pt x="2706" y="546"/>
                  </a:lnTo>
                  <a:lnTo>
                    <a:pt x="2700" y="540"/>
                  </a:lnTo>
                  <a:lnTo>
                    <a:pt x="2688" y="534"/>
                  </a:lnTo>
                  <a:lnTo>
                    <a:pt x="2658" y="534"/>
                  </a:lnTo>
                  <a:lnTo>
                    <a:pt x="2652" y="540"/>
                  </a:lnTo>
                  <a:lnTo>
                    <a:pt x="2646" y="540"/>
                  </a:lnTo>
                  <a:lnTo>
                    <a:pt x="2628" y="558"/>
                  </a:lnTo>
                  <a:lnTo>
                    <a:pt x="2598" y="552"/>
                  </a:lnTo>
                  <a:lnTo>
                    <a:pt x="2598" y="570"/>
                  </a:lnTo>
                  <a:lnTo>
                    <a:pt x="2586" y="570"/>
                  </a:lnTo>
                  <a:lnTo>
                    <a:pt x="2550" y="588"/>
                  </a:lnTo>
                  <a:lnTo>
                    <a:pt x="2544" y="594"/>
                  </a:lnTo>
                  <a:lnTo>
                    <a:pt x="2550" y="606"/>
                  </a:lnTo>
                  <a:lnTo>
                    <a:pt x="2562" y="618"/>
                  </a:lnTo>
                  <a:lnTo>
                    <a:pt x="2538" y="642"/>
                  </a:lnTo>
                  <a:lnTo>
                    <a:pt x="2466" y="642"/>
                  </a:lnTo>
                  <a:lnTo>
                    <a:pt x="2466" y="666"/>
                  </a:lnTo>
                  <a:lnTo>
                    <a:pt x="2460" y="672"/>
                  </a:lnTo>
                  <a:lnTo>
                    <a:pt x="2454" y="684"/>
                  </a:lnTo>
                  <a:lnTo>
                    <a:pt x="2442" y="690"/>
                  </a:lnTo>
                  <a:lnTo>
                    <a:pt x="2424" y="690"/>
                  </a:lnTo>
                  <a:lnTo>
                    <a:pt x="2412" y="696"/>
                  </a:lnTo>
                  <a:lnTo>
                    <a:pt x="2388" y="696"/>
                  </a:lnTo>
                  <a:lnTo>
                    <a:pt x="2376" y="690"/>
                  </a:lnTo>
                  <a:lnTo>
                    <a:pt x="2370" y="684"/>
                  </a:lnTo>
                  <a:lnTo>
                    <a:pt x="2358" y="678"/>
                  </a:lnTo>
                  <a:lnTo>
                    <a:pt x="2352" y="672"/>
                  </a:lnTo>
                  <a:lnTo>
                    <a:pt x="2346" y="672"/>
                  </a:lnTo>
                  <a:lnTo>
                    <a:pt x="2340" y="666"/>
                  </a:lnTo>
                  <a:lnTo>
                    <a:pt x="2316" y="666"/>
                  </a:lnTo>
                  <a:lnTo>
                    <a:pt x="2304" y="672"/>
                  </a:lnTo>
                  <a:lnTo>
                    <a:pt x="2304" y="684"/>
                  </a:lnTo>
                  <a:lnTo>
                    <a:pt x="2298" y="696"/>
                  </a:lnTo>
                  <a:lnTo>
                    <a:pt x="2298" y="708"/>
                  </a:lnTo>
                  <a:lnTo>
                    <a:pt x="2304" y="720"/>
                  </a:lnTo>
                  <a:lnTo>
                    <a:pt x="2322" y="738"/>
                  </a:lnTo>
                  <a:lnTo>
                    <a:pt x="2334" y="744"/>
                  </a:lnTo>
                  <a:lnTo>
                    <a:pt x="2352" y="762"/>
                  </a:lnTo>
                  <a:lnTo>
                    <a:pt x="2364" y="768"/>
                  </a:lnTo>
                  <a:lnTo>
                    <a:pt x="2364" y="774"/>
                  </a:lnTo>
                  <a:lnTo>
                    <a:pt x="2358" y="780"/>
                  </a:lnTo>
                  <a:lnTo>
                    <a:pt x="2352" y="792"/>
                  </a:lnTo>
                  <a:lnTo>
                    <a:pt x="2340" y="804"/>
                  </a:lnTo>
                  <a:lnTo>
                    <a:pt x="2316" y="804"/>
                  </a:lnTo>
                  <a:lnTo>
                    <a:pt x="2316" y="810"/>
                  </a:lnTo>
                  <a:lnTo>
                    <a:pt x="2310" y="822"/>
                  </a:lnTo>
                  <a:lnTo>
                    <a:pt x="2310" y="828"/>
                  </a:lnTo>
                  <a:lnTo>
                    <a:pt x="2298" y="852"/>
                  </a:lnTo>
                  <a:lnTo>
                    <a:pt x="2286" y="858"/>
                  </a:lnTo>
                  <a:lnTo>
                    <a:pt x="2262" y="858"/>
                  </a:lnTo>
                  <a:lnTo>
                    <a:pt x="2244" y="882"/>
                  </a:lnTo>
                  <a:lnTo>
                    <a:pt x="2088" y="882"/>
                  </a:lnTo>
                  <a:lnTo>
                    <a:pt x="2070" y="894"/>
                  </a:lnTo>
                  <a:lnTo>
                    <a:pt x="2010" y="930"/>
                  </a:lnTo>
                  <a:lnTo>
                    <a:pt x="1992" y="942"/>
                  </a:lnTo>
                  <a:lnTo>
                    <a:pt x="1986" y="948"/>
                  </a:lnTo>
                  <a:lnTo>
                    <a:pt x="1968" y="948"/>
                  </a:lnTo>
                  <a:lnTo>
                    <a:pt x="1962" y="942"/>
                  </a:lnTo>
                  <a:lnTo>
                    <a:pt x="1956" y="942"/>
                  </a:lnTo>
                  <a:lnTo>
                    <a:pt x="1950" y="930"/>
                  </a:lnTo>
                  <a:lnTo>
                    <a:pt x="1950" y="924"/>
                  </a:lnTo>
                  <a:lnTo>
                    <a:pt x="1938" y="924"/>
                  </a:lnTo>
                  <a:lnTo>
                    <a:pt x="1926" y="930"/>
                  </a:lnTo>
                  <a:lnTo>
                    <a:pt x="1914" y="930"/>
                  </a:lnTo>
                  <a:lnTo>
                    <a:pt x="1908" y="936"/>
                  </a:lnTo>
                  <a:lnTo>
                    <a:pt x="1896" y="936"/>
                  </a:lnTo>
                  <a:lnTo>
                    <a:pt x="1890" y="930"/>
                  </a:lnTo>
                  <a:lnTo>
                    <a:pt x="1866" y="918"/>
                  </a:lnTo>
                  <a:lnTo>
                    <a:pt x="1848" y="912"/>
                  </a:lnTo>
                  <a:lnTo>
                    <a:pt x="1800" y="912"/>
                  </a:lnTo>
                  <a:lnTo>
                    <a:pt x="1776" y="906"/>
                  </a:lnTo>
                  <a:lnTo>
                    <a:pt x="1764" y="900"/>
                  </a:lnTo>
                  <a:lnTo>
                    <a:pt x="1758" y="888"/>
                  </a:lnTo>
                  <a:lnTo>
                    <a:pt x="1740" y="870"/>
                  </a:lnTo>
                  <a:lnTo>
                    <a:pt x="1728" y="870"/>
                  </a:lnTo>
                  <a:lnTo>
                    <a:pt x="1710" y="864"/>
                  </a:lnTo>
                  <a:lnTo>
                    <a:pt x="1656" y="864"/>
                  </a:lnTo>
                  <a:lnTo>
                    <a:pt x="1650" y="858"/>
                  </a:lnTo>
                  <a:lnTo>
                    <a:pt x="1644" y="858"/>
                  </a:lnTo>
                  <a:lnTo>
                    <a:pt x="1632" y="852"/>
                  </a:lnTo>
                  <a:lnTo>
                    <a:pt x="1620" y="852"/>
                  </a:lnTo>
                  <a:lnTo>
                    <a:pt x="1614" y="858"/>
                  </a:lnTo>
                  <a:lnTo>
                    <a:pt x="1602" y="864"/>
                  </a:lnTo>
                  <a:lnTo>
                    <a:pt x="1596" y="870"/>
                  </a:lnTo>
                  <a:lnTo>
                    <a:pt x="1560" y="864"/>
                  </a:lnTo>
                  <a:lnTo>
                    <a:pt x="1512" y="864"/>
                  </a:lnTo>
                  <a:lnTo>
                    <a:pt x="1458" y="858"/>
                  </a:lnTo>
                  <a:lnTo>
                    <a:pt x="1398" y="864"/>
                  </a:lnTo>
                  <a:lnTo>
                    <a:pt x="1386" y="858"/>
                  </a:lnTo>
                  <a:lnTo>
                    <a:pt x="1380" y="846"/>
                  </a:lnTo>
                  <a:lnTo>
                    <a:pt x="1368" y="840"/>
                  </a:lnTo>
                  <a:lnTo>
                    <a:pt x="1338" y="810"/>
                  </a:lnTo>
                  <a:lnTo>
                    <a:pt x="1332" y="798"/>
                  </a:lnTo>
                  <a:lnTo>
                    <a:pt x="1290" y="756"/>
                  </a:lnTo>
                  <a:lnTo>
                    <a:pt x="1278" y="732"/>
                  </a:lnTo>
                  <a:lnTo>
                    <a:pt x="1242" y="732"/>
                  </a:lnTo>
                  <a:lnTo>
                    <a:pt x="1236" y="726"/>
                  </a:lnTo>
                  <a:lnTo>
                    <a:pt x="1224" y="726"/>
                  </a:lnTo>
                  <a:lnTo>
                    <a:pt x="1200" y="714"/>
                  </a:lnTo>
                  <a:lnTo>
                    <a:pt x="1194" y="714"/>
                  </a:lnTo>
                  <a:lnTo>
                    <a:pt x="1188" y="708"/>
                  </a:lnTo>
                  <a:lnTo>
                    <a:pt x="1182" y="708"/>
                  </a:lnTo>
                  <a:lnTo>
                    <a:pt x="1176" y="696"/>
                  </a:lnTo>
                  <a:lnTo>
                    <a:pt x="1164" y="690"/>
                  </a:lnTo>
                  <a:lnTo>
                    <a:pt x="1158" y="690"/>
                  </a:lnTo>
                  <a:lnTo>
                    <a:pt x="1146" y="684"/>
                  </a:lnTo>
                  <a:lnTo>
                    <a:pt x="1140" y="684"/>
                  </a:lnTo>
                  <a:lnTo>
                    <a:pt x="1134" y="678"/>
                  </a:lnTo>
                  <a:lnTo>
                    <a:pt x="1038" y="678"/>
                  </a:lnTo>
                  <a:lnTo>
                    <a:pt x="1014" y="672"/>
                  </a:lnTo>
                  <a:lnTo>
                    <a:pt x="996" y="666"/>
                  </a:lnTo>
                  <a:lnTo>
                    <a:pt x="990" y="666"/>
                  </a:lnTo>
                  <a:lnTo>
                    <a:pt x="978" y="660"/>
                  </a:lnTo>
                  <a:lnTo>
                    <a:pt x="966" y="660"/>
                  </a:lnTo>
                  <a:lnTo>
                    <a:pt x="954" y="654"/>
                  </a:lnTo>
                  <a:lnTo>
                    <a:pt x="948" y="648"/>
                  </a:lnTo>
                  <a:lnTo>
                    <a:pt x="942" y="636"/>
                  </a:lnTo>
                  <a:lnTo>
                    <a:pt x="936" y="618"/>
                  </a:lnTo>
                  <a:lnTo>
                    <a:pt x="936" y="606"/>
                  </a:lnTo>
                  <a:lnTo>
                    <a:pt x="948" y="594"/>
                  </a:lnTo>
                  <a:lnTo>
                    <a:pt x="948" y="588"/>
                  </a:lnTo>
                  <a:lnTo>
                    <a:pt x="942" y="582"/>
                  </a:lnTo>
                  <a:lnTo>
                    <a:pt x="936" y="570"/>
                  </a:lnTo>
                  <a:lnTo>
                    <a:pt x="930" y="564"/>
                  </a:lnTo>
                  <a:lnTo>
                    <a:pt x="930" y="552"/>
                  </a:lnTo>
                  <a:lnTo>
                    <a:pt x="924" y="540"/>
                  </a:lnTo>
                  <a:lnTo>
                    <a:pt x="912" y="528"/>
                  </a:lnTo>
                  <a:lnTo>
                    <a:pt x="888" y="510"/>
                  </a:lnTo>
                  <a:lnTo>
                    <a:pt x="876" y="492"/>
                  </a:lnTo>
                  <a:lnTo>
                    <a:pt x="870" y="480"/>
                  </a:lnTo>
                  <a:lnTo>
                    <a:pt x="852" y="462"/>
                  </a:lnTo>
                  <a:lnTo>
                    <a:pt x="834" y="456"/>
                  </a:lnTo>
                  <a:lnTo>
                    <a:pt x="822" y="450"/>
                  </a:lnTo>
                  <a:lnTo>
                    <a:pt x="810" y="450"/>
                  </a:lnTo>
                  <a:lnTo>
                    <a:pt x="804" y="444"/>
                  </a:lnTo>
                  <a:lnTo>
                    <a:pt x="786" y="432"/>
                  </a:lnTo>
                  <a:lnTo>
                    <a:pt x="750" y="444"/>
                  </a:lnTo>
                  <a:lnTo>
                    <a:pt x="726" y="420"/>
                  </a:lnTo>
                  <a:lnTo>
                    <a:pt x="720" y="408"/>
                  </a:lnTo>
                  <a:lnTo>
                    <a:pt x="708" y="408"/>
                  </a:lnTo>
                  <a:lnTo>
                    <a:pt x="696" y="402"/>
                  </a:lnTo>
                  <a:lnTo>
                    <a:pt x="684" y="402"/>
                  </a:lnTo>
                  <a:lnTo>
                    <a:pt x="672" y="396"/>
                  </a:lnTo>
                  <a:lnTo>
                    <a:pt x="672" y="378"/>
                  </a:lnTo>
                  <a:lnTo>
                    <a:pt x="648" y="378"/>
                  </a:lnTo>
                  <a:lnTo>
                    <a:pt x="654" y="372"/>
                  </a:lnTo>
                  <a:lnTo>
                    <a:pt x="654" y="360"/>
                  </a:lnTo>
                  <a:lnTo>
                    <a:pt x="648" y="354"/>
                  </a:lnTo>
                  <a:lnTo>
                    <a:pt x="612" y="354"/>
                  </a:lnTo>
                  <a:lnTo>
                    <a:pt x="600" y="348"/>
                  </a:lnTo>
                  <a:lnTo>
                    <a:pt x="582" y="348"/>
                  </a:lnTo>
                  <a:lnTo>
                    <a:pt x="576" y="354"/>
                  </a:lnTo>
                  <a:lnTo>
                    <a:pt x="576" y="360"/>
                  </a:lnTo>
                  <a:lnTo>
                    <a:pt x="594" y="378"/>
                  </a:lnTo>
                  <a:lnTo>
                    <a:pt x="594" y="390"/>
                  </a:lnTo>
                  <a:lnTo>
                    <a:pt x="588" y="396"/>
                  </a:lnTo>
                  <a:lnTo>
                    <a:pt x="546" y="396"/>
                  </a:lnTo>
                  <a:lnTo>
                    <a:pt x="534" y="408"/>
                  </a:lnTo>
                  <a:lnTo>
                    <a:pt x="534" y="426"/>
                  </a:lnTo>
                  <a:lnTo>
                    <a:pt x="546" y="450"/>
                  </a:lnTo>
                  <a:lnTo>
                    <a:pt x="558" y="462"/>
                  </a:lnTo>
                  <a:lnTo>
                    <a:pt x="570" y="486"/>
                  </a:lnTo>
                  <a:lnTo>
                    <a:pt x="570" y="504"/>
                  </a:lnTo>
                  <a:lnTo>
                    <a:pt x="564" y="510"/>
                  </a:lnTo>
                  <a:lnTo>
                    <a:pt x="546" y="510"/>
                  </a:lnTo>
                  <a:lnTo>
                    <a:pt x="528" y="528"/>
                  </a:lnTo>
                  <a:lnTo>
                    <a:pt x="516" y="516"/>
                  </a:lnTo>
                  <a:lnTo>
                    <a:pt x="468" y="516"/>
                  </a:lnTo>
                  <a:lnTo>
                    <a:pt x="444" y="504"/>
                  </a:lnTo>
                  <a:lnTo>
                    <a:pt x="432" y="504"/>
                  </a:lnTo>
                  <a:lnTo>
                    <a:pt x="420" y="498"/>
                  </a:lnTo>
                  <a:lnTo>
                    <a:pt x="408" y="498"/>
                  </a:lnTo>
                  <a:lnTo>
                    <a:pt x="408" y="636"/>
                  </a:lnTo>
                  <a:lnTo>
                    <a:pt x="414" y="636"/>
                  </a:lnTo>
                  <a:lnTo>
                    <a:pt x="420" y="642"/>
                  </a:lnTo>
                  <a:lnTo>
                    <a:pt x="426" y="642"/>
                  </a:lnTo>
                  <a:lnTo>
                    <a:pt x="432" y="648"/>
                  </a:lnTo>
                  <a:lnTo>
                    <a:pt x="432" y="660"/>
                  </a:lnTo>
                  <a:lnTo>
                    <a:pt x="426" y="666"/>
                  </a:lnTo>
                  <a:lnTo>
                    <a:pt x="420" y="666"/>
                  </a:lnTo>
                  <a:lnTo>
                    <a:pt x="408" y="654"/>
                  </a:lnTo>
                  <a:lnTo>
                    <a:pt x="390" y="666"/>
                  </a:lnTo>
                  <a:lnTo>
                    <a:pt x="384" y="660"/>
                  </a:lnTo>
                  <a:lnTo>
                    <a:pt x="378" y="648"/>
                  </a:lnTo>
                  <a:lnTo>
                    <a:pt x="372" y="642"/>
                  </a:lnTo>
                  <a:lnTo>
                    <a:pt x="360" y="642"/>
                  </a:lnTo>
                  <a:lnTo>
                    <a:pt x="324" y="660"/>
                  </a:lnTo>
                  <a:lnTo>
                    <a:pt x="312" y="660"/>
                  </a:lnTo>
                  <a:lnTo>
                    <a:pt x="300" y="666"/>
                  </a:lnTo>
                  <a:lnTo>
                    <a:pt x="288" y="666"/>
                  </a:lnTo>
                  <a:lnTo>
                    <a:pt x="276" y="672"/>
                  </a:lnTo>
                  <a:lnTo>
                    <a:pt x="270" y="678"/>
                  </a:lnTo>
                  <a:lnTo>
                    <a:pt x="270" y="684"/>
                  </a:lnTo>
                  <a:lnTo>
                    <a:pt x="276" y="690"/>
                  </a:lnTo>
                  <a:lnTo>
                    <a:pt x="288" y="696"/>
                  </a:lnTo>
                  <a:lnTo>
                    <a:pt x="306" y="696"/>
                  </a:lnTo>
                  <a:lnTo>
                    <a:pt x="306" y="726"/>
                  </a:lnTo>
                  <a:lnTo>
                    <a:pt x="318" y="750"/>
                  </a:lnTo>
                  <a:lnTo>
                    <a:pt x="360" y="792"/>
                  </a:lnTo>
                  <a:lnTo>
                    <a:pt x="366" y="804"/>
                  </a:lnTo>
                  <a:lnTo>
                    <a:pt x="378" y="810"/>
                  </a:lnTo>
                  <a:lnTo>
                    <a:pt x="378" y="822"/>
                  </a:lnTo>
                  <a:lnTo>
                    <a:pt x="360" y="822"/>
                  </a:lnTo>
                  <a:lnTo>
                    <a:pt x="354" y="828"/>
                  </a:lnTo>
                  <a:lnTo>
                    <a:pt x="354" y="834"/>
                  </a:lnTo>
                  <a:lnTo>
                    <a:pt x="372" y="852"/>
                  </a:lnTo>
                  <a:lnTo>
                    <a:pt x="348" y="852"/>
                  </a:lnTo>
                  <a:lnTo>
                    <a:pt x="348" y="864"/>
                  </a:lnTo>
                  <a:lnTo>
                    <a:pt x="354" y="870"/>
                  </a:lnTo>
                  <a:lnTo>
                    <a:pt x="354" y="882"/>
                  </a:lnTo>
                  <a:lnTo>
                    <a:pt x="372" y="900"/>
                  </a:lnTo>
                  <a:lnTo>
                    <a:pt x="372" y="912"/>
                  </a:lnTo>
                  <a:lnTo>
                    <a:pt x="366" y="918"/>
                  </a:lnTo>
                  <a:lnTo>
                    <a:pt x="342" y="918"/>
                  </a:lnTo>
                  <a:lnTo>
                    <a:pt x="294" y="936"/>
                  </a:lnTo>
                  <a:lnTo>
                    <a:pt x="282" y="948"/>
                  </a:lnTo>
                  <a:lnTo>
                    <a:pt x="270" y="954"/>
                  </a:lnTo>
                  <a:lnTo>
                    <a:pt x="264" y="960"/>
                  </a:lnTo>
                  <a:lnTo>
                    <a:pt x="264" y="978"/>
                  </a:lnTo>
                  <a:lnTo>
                    <a:pt x="258" y="990"/>
                  </a:lnTo>
                  <a:lnTo>
                    <a:pt x="252" y="996"/>
                  </a:lnTo>
                  <a:lnTo>
                    <a:pt x="234" y="996"/>
                  </a:lnTo>
                  <a:lnTo>
                    <a:pt x="216" y="990"/>
                  </a:lnTo>
                  <a:lnTo>
                    <a:pt x="186" y="990"/>
                  </a:lnTo>
                  <a:lnTo>
                    <a:pt x="168" y="1008"/>
                  </a:lnTo>
                  <a:lnTo>
                    <a:pt x="162" y="1020"/>
                  </a:lnTo>
                  <a:lnTo>
                    <a:pt x="162" y="1044"/>
                  </a:lnTo>
                  <a:lnTo>
                    <a:pt x="156" y="1050"/>
                  </a:lnTo>
                  <a:lnTo>
                    <a:pt x="126" y="1044"/>
                  </a:lnTo>
                  <a:lnTo>
                    <a:pt x="114" y="1050"/>
                  </a:lnTo>
                  <a:lnTo>
                    <a:pt x="108" y="1044"/>
                  </a:lnTo>
                  <a:lnTo>
                    <a:pt x="102" y="1032"/>
                  </a:lnTo>
                  <a:lnTo>
                    <a:pt x="96" y="1026"/>
                  </a:lnTo>
                  <a:lnTo>
                    <a:pt x="84" y="1026"/>
                  </a:lnTo>
                  <a:lnTo>
                    <a:pt x="72" y="1038"/>
                  </a:lnTo>
                  <a:lnTo>
                    <a:pt x="48" y="1038"/>
                  </a:lnTo>
                  <a:lnTo>
                    <a:pt x="48" y="1056"/>
                  </a:lnTo>
                  <a:lnTo>
                    <a:pt x="36" y="1062"/>
                  </a:lnTo>
                  <a:lnTo>
                    <a:pt x="30" y="1068"/>
                  </a:lnTo>
                  <a:lnTo>
                    <a:pt x="18" y="1068"/>
                  </a:lnTo>
                  <a:lnTo>
                    <a:pt x="6" y="1074"/>
                  </a:lnTo>
                  <a:lnTo>
                    <a:pt x="0" y="1080"/>
                  </a:lnTo>
                  <a:lnTo>
                    <a:pt x="0" y="1086"/>
                  </a:lnTo>
                  <a:lnTo>
                    <a:pt x="12" y="1092"/>
                  </a:lnTo>
                  <a:lnTo>
                    <a:pt x="18" y="1104"/>
                  </a:lnTo>
                  <a:lnTo>
                    <a:pt x="18" y="1116"/>
                  </a:lnTo>
                  <a:lnTo>
                    <a:pt x="0" y="1116"/>
                  </a:lnTo>
                  <a:lnTo>
                    <a:pt x="0" y="1140"/>
                  </a:lnTo>
                  <a:lnTo>
                    <a:pt x="18" y="1140"/>
                  </a:lnTo>
                  <a:lnTo>
                    <a:pt x="18" y="1152"/>
                  </a:lnTo>
                  <a:lnTo>
                    <a:pt x="12" y="1164"/>
                  </a:lnTo>
                  <a:lnTo>
                    <a:pt x="12" y="1176"/>
                  </a:lnTo>
                  <a:lnTo>
                    <a:pt x="24" y="1188"/>
                  </a:lnTo>
                  <a:lnTo>
                    <a:pt x="36" y="1188"/>
                  </a:lnTo>
                  <a:lnTo>
                    <a:pt x="42" y="1182"/>
                  </a:lnTo>
                  <a:lnTo>
                    <a:pt x="66" y="1182"/>
                  </a:lnTo>
                  <a:lnTo>
                    <a:pt x="78" y="1188"/>
                  </a:lnTo>
                  <a:lnTo>
                    <a:pt x="84" y="1188"/>
                  </a:lnTo>
                  <a:lnTo>
                    <a:pt x="96" y="1194"/>
                  </a:lnTo>
                  <a:lnTo>
                    <a:pt x="102" y="1200"/>
                  </a:lnTo>
                  <a:lnTo>
                    <a:pt x="102" y="1242"/>
                  </a:lnTo>
                  <a:lnTo>
                    <a:pt x="114" y="1266"/>
                  </a:lnTo>
                  <a:lnTo>
                    <a:pt x="120" y="1272"/>
                  </a:lnTo>
                  <a:lnTo>
                    <a:pt x="126" y="1272"/>
                  </a:lnTo>
                  <a:lnTo>
                    <a:pt x="138" y="1284"/>
                  </a:lnTo>
                  <a:lnTo>
                    <a:pt x="132" y="1290"/>
                  </a:lnTo>
                  <a:lnTo>
                    <a:pt x="102" y="1290"/>
                  </a:lnTo>
                  <a:lnTo>
                    <a:pt x="96" y="1296"/>
                  </a:lnTo>
                  <a:lnTo>
                    <a:pt x="96" y="1308"/>
                  </a:lnTo>
                  <a:lnTo>
                    <a:pt x="108" y="1314"/>
                  </a:lnTo>
                  <a:lnTo>
                    <a:pt x="114" y="1320"/>
                  </a:lnTo>
                  <a:lnTo>
                    <a:pt x="162" y="1320"/>
                  </a:lnTo>
                  <a:lnTo>
                    <a:pt x="168" y="1332"/>
                  </a:lnTo>
                  <a:lnTo>
                    <a:pt x="180" y="1332"/>
                  </a:lnTo>
                  <a:lnTo>
                    <a:pt x="192" y="1338"/>
                  </a:lnTo>
                  <a:lnTo>
                    <a:pt x="204" y="1350"/>
                  </a:lnTo>
                  <a:lnTo>
                    <a:pt x="216" y="1374"/>
                  </a:lnTo>
                  <a:lnTo>
                    <a:pt x="216" y="1398"/>
                  </a:lnTo>
                  <a:lnTo>
                    <a:pt x="252" y="1410"/>
                  </a:lnTo>
                  <a:lnTo>
                    <a:pt x="264" y="1404"/>
                  </a:lnTo>
                  <a:lnTo>
                    <a:pt x="264" y="1410"/>
                  </a:lnTo>
                  <a:lnTo>
                    <a:pt x="270" y="1416"/>
                  </a:lnTo>
                  <a:lnTo>
                    <a:pt x="276" y="1428"/>
                  </a:lnTo>
                  <a:lnTo>
                    <a:pt x="288" y="1434"/>
                  </a:lnTo>
                  <a:lnTo>
                    <a:pt x="366" y="1434"/>
                  </a:lnTo>
                  <a:lnTo>
                    <a:pt x="378" y="1428"/>
                  </a:lnTo>
                  <a:lnTo>
                    <a:pt x="384" y="1416"/>
                  </a:lnTo>
                  <a:lnTo>
                    <a:pt x="402" y="1410"/>
                  </a:lnTo>
                  <a:lnTo>
                    <a:pt x="426" y="1398"/>
                  </a:lnTo>
                  <a:lnTo>
                    <a:pt x="438" y="1398"/>
                  </a:lnTo>
                  <a:lnTo>
                    <a:pt x="456" y="1410"/>
                  </a:lnTo>
                  <a:lnTo>
                    <a:pt x="480" y="1434"/>
                  </a:lnTo>
                  <a:lnTo>
                    <a:pt x="522" y="1434"/>
                  </a:lnTo>
                  <a:lnTo>
                    <a:pt x="522" y="1494"/>
                  </a:lnTo>
                  <a:lnTo>
                    <a:pt x="516" y="1500"/>
                  </a:lnTo>
                  <a:lnTo>
                    <a:pt x="498" y="1500"/>
                  </a:lnTo>
                  <a:lnTo>
                    <a:pt x="498" y="1506"/>
                  </a:lnTo>
                  <a:lnTo>
                    <a:pt x="504" y="1512"/>
                  </a:lnTo>
                  <a:lnTo>
                    <a:pt x="504" y="1536"/>
                  </a:lnTo>
                  <a:lnTo>
                    <a:pt x="498" y="1548"/>
                  </a:lnTo>
                  <a:lnTo>
                    <a:pt x="486" y="1554"/>
                  </a:lnTo>
                  <a:lnTo>
                    <a:pt x="456" y="1554"/>
                  </a:lnTo>
                  <a:lnTo>
                    <a:pt x="474" y="1578"/>
                  </a:lnTo>
                  <a:lnTo>
                    <a:pt x="456" y="1584"/>
                  </a:lnTo>
                  <a:lnTo>
                    <a:pt x="456" y="1608"/>
                  </a:lnTo>
                  <a:lnTo>
                    <a:pt x="480" y="1620"/>
                  </a:lnTo>
                  <a:lnTo>
                    <a:pt x="492" y="1620"/>
                  </a:lnTo>
                  <a:lnTo>
                    <a:pt x="498" y="1626"/>
                  </a:lnTo>
                  <a:lnTo>
                    <a:pt x="504" y="1638"/>
                  </a:lnTo>
                  <a:lnTo>
                    <a:pt x="522" y="1656"/>
                  </a:lnTo>
                  <a:lnTo>
                    <a:pt x="522" y="1668"/>
                  </a:lnTo>
                  <a:lnTo>
                    <a:pt x="510" y="1674"/>
                  </a:lnTo>
                  <a:lnTo>
                    <a:pt x="504" y="1680"/>
                  </a:lnTo>
                  <a:lnTo>
                    <a:pt x="498" y="1680"/>
                  </a:lnTo>
                  <a:lnTo>
                    <a:pt x="486" y="1698"/>
                  </a:lnTo>
                  <a:lnTo>
                    <a:pt x="474" y="1686"/>
                  </a:lnTo>
                  <a:lnTo>
                    <a:pt x="474" y="1668"/>
                  </a:lnTo>
                  <a:lnTo>
                    <a:pt x="462" y="1668"/>
                  </a:lnTo>
                  <a:lnTo>
                    <a:pt x="456" y="1674"/>
                  </a:lnTo>
                  <a:lnTo>
                    <a:pt x="450" y="1674"/>
                  </a:lnTo>
                  <a:lnTo>
                    <a:pt x="450" y="1692"/>
                  </a:lnTo>
                  <a:lnTo>
                    <a:pt x="456" y="1698"/>
                  </a:lnTo>
                  <a:lnTo>
                    <a:pt x="462" y="1710"/>
                  </a:lnTo>
                  <a:lnTo>
                    <a:pt x="474" y="1722"/>
                  </a:lnTo>
                  <a:lnTo>
                    <a:pt x="480" y="1722"/>
                  </a:lnTo>
                  <a:lnTo>
                    <a:pt x="480" y="1734"/>
                  </a:lnTo>
                  <a:lnTo>
                    <a:pt x="474" y="1740"/>
                  </a:lnTo>
                  <a:lnTo>
                    <a:pt x="474" y="1758"/>
                  </a:lnTo>
                  <a:lnTo>
                    <a:pt x="480" y="1764"/>
                  </a:lnTo>
                  <a:lnTo>
                    <a:pt x="510" y="1764"/>
                  </a:lnTo>
                  <a:lnTo>
                    <a:pt x="516" y="1776"/>
                  </a:lnTo>
                  <a:lnTo>
                    <a:pt x="528" y="1788"/>
                  </a:lnTo>
                  <a:lnTo>
                    <a:pt x="540" y="1794"/>
                  </a:lnTo>
                  <a:lnTo>
                    <a:pt x="552" y="1794"/>
                  </a:lnTo>
                  <a:lnTo>
                    <a:pt x="558" y="1800"/>
                  </a:lnTo>
                  <a:lnTo>
                    <a:pt x="564" y="1800"/>
                  </a:lnTo>
                  <a:lnTo>
                    <a:pt x="582" y="1818"/>
                  </a:lnTo>
                  <a:lnTo>
                    <a:pt x="600" y="1812"/>
                  </a:lnTo>
                  <a:lnTo>
                    <a:pt x="600" y="1830"/>
                  </a:lnTo>
                  <a:lnTo>
                    <a:pt x="612" y="1836"/>
                  </a:lnTo>
                  <a:lnTo>
                    <a:pt x="624" y="1836"/>
                  </a:lnTo>
                  <a:lnTo>
                    <a:pt x="666" y="1872"/>
                  </a:lnTo>
                  <a:lnTo>
                    <a:pt x="690" y="1854"/>
                  </a:lnTo>
                  <a:lnTo>
                    <a:pt x="696" y="1848"/>
                  </a:lnTo>
                  <a:lnTo>
                    <a:pt x="708" y="1842"/>
                  </a:lnTo>
                  <a:lnTo>
                    <a:pt x="720" y="1842"/>
                  </a:lnTo>
                  <a:lnTo>
                    <a:pt x="732" y="1848"/>
                  </a:lnTo>
                  <a:lnTo>
                    <a:pt x="744" y="1860"/>
                  </a:lnTo>
                  <a:lnTo>
                    <a:pt x="750" y="1872"/>
                  </a:lnTo>
                  <a:lnTo>
                    <a:pt x="762" y="1878"/>
                  </a:lnTo>
                  <a:lnTo>
                    <a:pt x="780" y="1896"/>
                  </a:lnTo>
                  <a:lnTo>
                    <a:pt x="822" y="1902"/>
                  </a:lnTo>
                  <a:lnTo>
                    <a:pt x="828" y="1914"/>
                  </a:lnTo>
                  <a:lnTo>
                    <a:pt x="834" y="1920"/>
                  </a:lnTo>
                  <a:lnTo>
                    <a:pt x="840" y="1932"/>
                  </a:lnTo>
                  <a:lnTo>
                    <a:pt x="846" y="1938"/>
                  </a:lnTo>
                  <a:lnTo>
                    <a:pt x="846" y="1950"/>
                  </a:lnTo>
                  <a:lnTo>
                    <a:pt x="858" y="1950"/>
                  </a:lnTo>
                  <a:lnTo>
                    <a:pt x="858" y="1944"/>
                  </a:lnTo>
                  <a:lnTo>
                    <a:pt x="864" y="1938"/>
                  </a:lnTo>
                  <a:lnTo>
                    <a:pt x="870" y="1926"/>
                  </a:lnTo>
                  <a:lnTo>
                    <a:pt x="882" y="1926"/>
                  </a:lnTo>
                  <a:lnTo>
                    <a:pt x="888" y="1932"/>
                  </a:lnTo>
                  <a:lnTo>
                    <a:pt x="894" y="1944"/>
                  </a:lnTo>
                  <a:lnTo>
                    <a:pt x="894" y="1962"/>
                  </a:lnTo>
                  <a:lnTo>
                    <a:pt x="924" y="1992"/>
                  </a:lnTo>
                  <a:lnTo>
                    <a:pt x="936" y="1998"/>
                  </a:lnTo>
                  <a:lnTo>
                    <a:pt x="942" y="1992"/>
                  </a:lnTo>
                  <a:lnTo>
                    <a:pt x="954" y="1986"/>
                  </a:lnTo>
                  <a:lnTo>
                    <a:pt x="960" y="1986"/>
                  </a:lnTo>
                  <a:lnTo>
                    <a:pt x="966" y="1992"/>
                  </a:lnTo>
                  <a:lnTo>
                    <a:pt x="966" y="1998"/>
                  </a:lnTo>
                  <a:lnTo>
                    <a:pt x="960" y="2004"/>
                  </a:lnTo>
                  <a:lnTo>
                    <a:pt x="960" y="2010"/>
                  </a:lnTo>
                  <a:lnTo>
                    <a:pt x="966" y="2010"/>
                  </a:lnTo>
                  <a:lnTo>
                    <a:pt x="972" y="2016"/>
                  </a:lnTo>
                  <a:lnTo>
                    <a:pt x="990" y="2022"/>
                  </a:lnTo>
                  <a:lnTo>
                    <a:pt x="1002" y="2022"/>
                  </a:lnTo>
                  <a:lnTo>
                    <a:pt x="1008" y="2016"/>
                  </a:lnTo>
                  <a:lnTo>
                    <a:pt x="1014" y="2016"/>
                  </a:lnTo>
                  <a:lnTo>
                    <a:pt x="1014" y="2034"/>
                  </a:lnTo>
                  <a:lnTo>
                    <a:pt x="1020" y="2040"/>
                  </a:lnTo>
                  <a:lnTo>
                    <a:pt x="1032" y="2040"/>
                  </a:lnTo>
                  <a:lnTo>
                    <a:pt x="1044" y="2028"/>
                  </a:lnTo>
                  <a:lnTo>
                    <a:pt x="1044" y="2022"/>
                  </a:lnTo>
                  <a:lnTo>
                    <a:pt x="1044" y="2034"/>
                  </a:lnTo>
                  <a:lnTo>
                    <a:pt x="1050" y="2040"/>
                  </a:lnTo>
                  <a:lnTo>
                    <a:pt x="1068" y="2040"/>
                  </a:lnTo>
                  <a:lnTo>
                    <a:pt x="1074" y="2034"/>
                  </a:lnTo>
                  <a:lnTo>
                    <a:pt x="1074" y="2028"/>
                  </a:lnTo>
                  <a:lnTo>
                    <a:pt x="1086" y="2034"/>
                  </a:lnTo>
                  <a:lnTo>
                    <a:pt x="1092" y="2040"/>
                  </a:lnTo>
                  <a:lnTo>
                    <a:pt x="1110" y="2046"/>
                  </a:lnTo>
                  <a:lnTo>
                    <a:pt x="1134" y="2058"/>
                  </a:lnTo>
                  <a:lnTo>
                    <a:pt x="1158" y="2058"/>
                  </a:lnTo>
                  <a:lnTo>
                    <a:pt x="1176" y="2040"/>
                  </a:lnTo>
                  <a:lnTo>
                    <a:pt x="1194" y="2034"/>
                  </a:lnTo>
                  <a:lnTo>
                    <a:pt x="1206" y="2028"/>
                  </a:lnTo>
                  <a:lnTo>
                    <a:pt x="1212" y="2028"/>
                  </a:lnTo>
                  <a:lnTo>
                    <a:pt x="1224" y="2034"/>
                  </a:lnTo>
                  <a:lnTo>
                    <a:pt x="1230" y="2040"/>
                  </a:lnTo>
                  <a:lnTo>
                    <a:pt x="1230" y="2088"/>
                  </a:lnTo>
                  <a:lnTo>
                    <a:pt x="1236" y="2094"/>
                  </a:lnTo>
                  <a:lnTo>
                    <a:pt x="1242" y="2094"/>
                  </a:lnTo>
                  <a:lnTo>
                    <a:pt x="1242" y="2088"/>
                  </a:lnTo>
                  <a:lnTo>
                    <a:pt x="1248" y="2082"/>
                  </a:lnTo>
                  <a:lnTo>
                    <a:pt x="1254" y="2070"/>
                  </a:lnTo>
                  <a:lnTo>
                    <a:pt x="1266" y="2052"/>
                  </a:lnTo>
                  <a:lnTo>
                    <a:pt x="1272" y="2040"/>
                  </a:lnTo>
                  <a:lnTo>
                    <a:pt x="1284" y="2028"/>
                  </a:lnTo>
                  <a:lnTo>
                    <a:pt x="1290" y="2016"/>
                  </a:lnTo>
                  <a:lnTo>
                    <a:pt x="1302" y="2016"/>
                  </a:lnTo>
                  <a:lnTo>
                    <a:pt x="1314" y="2022"/>
                  </a:lnTo>
                  <a:lnTo>
                    <a:pt x="1338" y="2022"/>
                  </a:lnTo>
                  <a:lnTo>
                    <a:pt x="1338" y="2046"/>
                  </a:lnTo>
                  <a:lnTo>
                    <a:pt x="1344" y="2046"/>
                  </a:lnTo>
                  <a:lnTo>
                    <a:pt x="1350" y="2040"/>
                  </a:lnTo>
                  <a:lnTo>
                    <a:pt x="1362" y="2034"/>
                  </a:lnTo>
                  <a:lnTo>
                    <a:pt x="1374" y="2034"/>
                  </a:lnTo>
                  <a:lnTo>
                    <a:pt x="1386" y="2028"/>
                  </a:lnTo>
                  <a:lnTo>
                    <a:pt x="1398" y="2028"/>
                  </a:lnTo>
                  <a:lnTo>
                    <a:pt x="1410" y="2034"/>
                  </a:lnTo>
                  <a:lnTo>
                    <a:pt x="1422" y="2046"/>
                  </a:lnTo>
                  <a:lnTo>
                    <a:pt x="1428" y="2058"/>
                  </a:lnTo>
                  <a:lnTo>
                    <a:pt x="1428" y="2064"/>
                  </a:lnTo>
                  <a:lnTo>
                    <a:pt x="1482" y="2064"/>
                  </a:lnTo>
                  <a:lnTo>
                    <a:pt x="1494" y="2052"/>
                  </a:lnTo>
                  <a:lnTo>
                    <a:pt x="1494" y="2034"/>
                  </a:lnTo>
                  <a:lnTo>
                    <a:pt x="1488" y="2022"/>
                  </a:lnTo>
                  <a:lnTo>
                    <a:pt x="1518" y="2022"/>
                  </a:lnTo>
                  <a:lnTo>
                    <a:pt x="1524" y="2016"/>
                  </a:lnTo>
                  <a:lnTo>
                    <a:pt x="1524" y="1992"/>
                  </a:lnTo>
                  <a:lnTo>
                    <a:pt x="1518" y="1986"/>
                  </a:lnTo>
                  <a:lnTo>
                    <a:pt x="1518" y="1980"/>
                  </a:lnTo>
                  <a:lnTo>
                    <a:pt x="1554" y="1980"/>
                  </a:lnTo>
                  <a:lnTo>
                    <a:pt x="1578" y="1956"/>
                  </a:lnTo>
                  <a:lnTo>
                    <a:pt x="1590" y="1950"/>
                  </a:lnTo>
                  <a:lnTo>
                    <a:pt x="1602" y="1938"/>
                  </a:lnTo>
                  <a:lnTo>
                    <a:pt x="1620" y="1938"/>
                  </a:lnTo>
                  <a:lnTo>
                    <a:pt x="1632" y="1944"/>
                  </a:lnTo>
                  <a:lnTo>
                    <a:pt x="1650" y="1956"/>
                  </a:lnTo>
                  <a:lnTo>
                    <a:pt x="1668" y="1956"/>
                  </a:lnTo>
                  <a:lnTo>
                    <a:pt x="1668" y="1932"/>
                  </a:lnTo>
                  <a:lnTo>
                    <a:pt x="1680" y="1920"/>
                  </a:lnTo>
                  <a:lnTo>
                    <a:pt x="1716" y="1938"/>
                  </a:lnTo>
                  <a:lnTo>
                    <a:pt x="1722" y="1944"/>
                  </a:lnTo>
                  <a:lnTo>
                    <a:pt x="1710" y="1956"/>
                  </a:lnTo>
                  <a:lnTo>
                    <a:pt x="1704" y="1956"/>
                  </a:lnTo>
                  <a:lnTo>
                    <a:pt x="1710" y="1962"/>
                  </a:lnTo>
                  <a:lnTo>
                    <a:pt x="1740" y="1962"/>
                  </a:lnTo>
                  <a:lnTo>
                    <a:pt x="1758" y="1992"/>
                  </a:lnTo>
                  <a:lnTo>
                    <a:pt x="1752" y="1992"/>
                  </a:lnTo>
                  <a:lnTo>
                    <a:pt x="1740" y="2004"/>
                  </a:lnTo>
                  <a:lnTo>
                    <a:pt x="1740" y="2010"/>
                  </a:lnTo>
                  <a:lnTo>
                    <a:pt x="1806" y="2010"/>
                  </a:lnTo>
                  <a:lnTo>
                    <a:pt x="1812" y="2016"/>
                  </a:lnTo>
                  <a:lnTo>
                    <a:pt x="1818" y="2016"/>
                  </a:lnTo>
                  <a:lnTo>
                    <a:pt x="1824" y="1998"/>
                  </a:lnTo>
                  <a:lnTo>
                    <a:pt x="1830" y="1998"/>
                  </a:lnTo>
                  <a:lnTo>
                    <a:pt x="1836" y="2004"/>
                  </a:lnTo>
                  <a:lnTo>
                    <a:pt x="1842" y="2016"/>
                  </a:lnTo>
                  <a:lnTo>
                    <a:pt x="1854" y="2022"/>
                  </a:lnTo>
                  <a:lnTo>
                    <a:pt x="1872" y="2058"/>
                  </a:lnTo>
                  <a:lnTo>
                    <a:pt x="1878" y="2064"/>
                  </a:lnTo>
                  <a:lnTo>
                    <a:pt x="1878" y="2070"/>
                  </a:lnTo>
                  <a:lnTo>
                    <a:pt x="1914" y="2070"/>
                  </a:lnTo>
                  <a:lnTo>
                    <a:pt x="1920" y="2076"/>
                  </a:lnTo>
                  <a:lnTo>
                    <a:pt x="1920" y="2106"/>
                  </a:lnTo>
                  <a:lnTo>
                    <a:pt x="1932" y="2130"/>
                  </a:lnTo>
                  <a:lnTo>
                    <a:pt x="1944" y="2190"/>
                  </a:lnTo>
                  <a:lnTo>
                    <a:pt x="1932" y="2190"/>
                  </a:lnTo>
                  <a:lnTo>
                    <a:pt x="1926" y="2196"/>
                  </a:lnTo>
                  <a:lnTo>
                    <a:pt x="1914" y="2196"/>
                  </a:lnTo>
                  <a:lnTo>
                    <a:pt x="1932" y="2214"/>
                  </a:lnTo>
                  <a:lnTo>
                    <a:pt x="1932" y="2220"/>
                  </a:lnTo>
                  <a:lnTo>
                    <a:pt x="1926" y="2232"/>
                  </a:lnTo>
                  <a:lnTo>
                    <a:pt x="1920" y="2238"/>
                  </a:lnTo>
                  <a:lnTo>
                    <a:pt x="1908" y="2238"/>
                  </a:lnTo>
                  <a:lnTo>
                    <a:pt x="1902" y="2232"/>
                  </a:lnTo>
                  <a:lnTo>
                    <a:pt x="1902" y="2268"/>
                  </a:lnTo>
                  <a:lnTo>
                    <a:pt x="1896" y="2274"/>
                  </a:lnTo>
                  <a:lnTo>
                    <a:pt x="1884" y="2274"/>
                  </a:lnTo>
                  <a:lnTo>
                    <a:pt x="1890" y="2304"/>
                  </a:lnTo>
                  <a:lnTo>
                    <a:pt x="1878" y="2304"/>
                  </a:lnTo>
                  <a:lnTo>
                    <a:pt x="1878" y="2322"/>
                  </a:lnTo>
                  <a:lnTo>
                    <a:pt x="1896" y="2340"/>
                  </a:lnTo>
                  <a:lnTo>
                    <a:pt x="1902" y="2352"/>
                  </a:lnTo>
                  <a:lnTo>
                    <a:pt x="1890" y="2370"/>
                  </a:lnTo>
                  <a:lnTo>
                    <a:pt x="1902" y="2364"/>
                  </a:lnTo>
                  <a:lnTo>
                    <a:pt x="1908" y="2358"/>
                  </a:lnTo>
                  <a:lnTo>
                    <a:pt x="1920" y="2358"/>
                  </a:lnTo>
                  <a:lnTo>
                    <a:pt x="1926" y="2352"/>
                  </a:lnTo>
                  <a:lnTo>
                    <a:pt x="1986" y="2352"/>
                  </a:lnTo>
                  <a:lnTo>
                    <a:pt x="1956" y="2376"/>
                  </a:lnTo>
                  <a:lnTo>
                    <a:pt x="1980" y="2394"/>
                  </a:lnTo>
                  <a:lnTo>
                    <a:pt x="1992" y="2436"/>
                  </a:lnTo>
                  <a:lnTo>
                    <a:pt x="2022" y="2436"/>
                  </a:lnTo>
                  <a:lnTo>
                    <a:pt x="2034" y="2442"/>
                  </a:lnTo>
                  <a:lnTo>
                    <a:pt x="2040" y="2448"/>
                  </a:lnTo>
                  <a:lnTo>
                    <a:pt x="2040" y="2454"/>
                  </a:lnTo>
                  <a:lnTo>
                    <a:pt x="2034" y="2460"/>
                  </a:lnTo>
                  <a:lnTo>
                    <a:pt x="2022" y="2460"/>
                  </a:lnTo>
                  <a:lnTo>
                    <a:pt x="2016" y="2466"/>
                  </a:lnTo>
                  <a:lnTo>
                    <a:pt x="2028" y="2478"/>
                  </a:lnTo>
                  <a:lnTo>
                    <a:pt x="2028" y="2490"/>
                  </a:lnTo>
                  <a:lnTo>
                    <a:pt x="2022" y="2496"/>
                  </a:lnTo>
                  <a:lnTo>
                    <a:pt x="2022" y="2502"/>
                  </a:lnTo>
                  <a:lnTo>
                    <a:pt x="2016" y="2514"/>
                  </a:lnTo>
                  <a:lnTo>
                    <a:pt x="2070" y="2520"/>
                  </a:lnTo>
                  <a:lnTo>
                    <a:pt x="2082" y="2550"/>
                  </a:lnTo>
                  <a:lnTo>
                    <a:pt x="2094" y="2550"/>
                  </a:lnTo>
                  <a:lnTo>
                    <a:pt x="2094" y="2568"/>
                  </a:lnTo>
                  <a:lnTo>
                    <a:pt x="2136" y="2568"/>
                  </a:lnTo>
                  <a:lnTo>
                    <a:pt x="2136" y="2562"/>
                  </a:lnTo>
                  <a:lnTo>
                    <a:pt x="2154" y="2544"/>
                  </a:lnTo>
                  <a:lnTo>
                    <a:pt x="2166" y="2544"/>
                  </a:lnTo>
                  <a:lnTo>
                    <a:pt x="2172" y="2550"/>
                  </a:lnTo>
                  <a:lnTo>
                    <a:pt x="2172" y="2592"/>
                  </a:lnTo>
                  <a:lnTo>
                    <a:pt x="2214" y="2592"/>
                  </a:lnTo>
                  <a:lnTo>
                    <a:pt x="2214" y="2556"/>
                  </a:lnTo>
                  <a:lnTo>
                    <a:pt x="2190" y="2532"/>
                  </a:lnTo>
                  <a:lnTo>
                    <a:pt x="2190" y="2490"/>
                  </a:lnTo>
                  <a:lnTo>
                    <a:pt x="2196" y="2484"/>
                  </a:lnTo>
                  <a:lnTo>
                    <a:pt x="2232" y="2490"/>
                  </a:lnTo>
                  <a:lnTo>
                    <a:pt x="2232" y="2472"/>
                  </a:lnTo>
                  <a:lnTo>
                    <a:pt x="2238" y="2460"/>
                  </a:lnTo>
                  <a:lnTo>
                    <a:pt x="2250" y="2460"/>
                  </a:lnTo>
                  <a:lnTo>
                    <a:pt x="2274" y="2484"/>
                  </a:lnTo>
                  <a:lnTo>
                    <a:pt x="2286" y="2484"/>
                  </a:lnTo>
                  <a:lnTo>
                    <a:pt x="2292" y="2478"/>
                  </a:lnTo>
                  <a:lnTo>
                    <a:pt x="2298" y="2466"/>
                  </a:lnTo>
                  <a:lnTo>
                    <a:pt x="2304" y="2460"/>
                  </a:lnTo>
                  <a:lnTo>
                    <a:pt x="2322" y="2478"/>
                  </a:lnTo>
                  <a:lnTo>
                    <a:pt x="2322" y="2460"/>
                  </a:lnTo>
                  <a:lnTo>
                    <a:pt x="2328" y="2460"/>
                  </a:lnTo>
                  <a:lnTo>
                    <a:pt x="2340" y="2478"/>
                  </a:lnTo>
                  <a:lnTo>
                    <a:pt x="2346" y="2484"/>
                  </a:lnTo>
                  <a:lnTo>
                    <a:pt x="2364" y="2484"/>
                  </a:lnTo>
                  <a:lnTo>
                    <a:pt x="2364" y="2472"/>
                  </a:lnTo>
                  <a:lnTo>
                    <a:pt x="2352" y="2460"/>
                  </a:lnTo>
                  <a:lnTo>
                    <a:pt x="2370" y="2460"/>
                  </a:lnTo>
                  <a:lnTo>
                    <a:pt x="2376" y="2466"/>
                  </a:lnTo>
                  <a:lnTo>
                    <a:pt x="2382" y="2460"/>
                  </a:lnTo>
                  <a:lnTo>
                    <a:pt x="2400" y="2460"/>
                  </a:lnTo>
                  <a:lnTo>
                    <a:pt x="2400" y="2454"/>
                  </a:lnTo>
                  <a:lnTo>
                    <a:pt x="2406" y="2442"/>
                  </a:lnTo>
                  <a:lnTo>
                    <a:pt x="2406" y="2430"/>
                  </a:lnTo>
                  <a:lnTo>
                    <a:pt x="2412" y="2424"/>
                  </a:lnTo>
                  <a:lnTo>
                    <a:pt x="2424" y="2418"/>
                  </a:lnTo>
                  <a:lnTo>
                    <a:pt x="2430" y="2412"/>
                  </a:lnTo>
                  <a:lnTo>
                    <a:pt x="2436" y="2412"/>
                  </a:lnTo>
                  <a:lnTo>
                    <a:pt x="2466" y="2448"/>
                  </a:lnTo>
                  <a:lnTo>
                    <a:pt x="2496" y="2442"/>
                  </a:lnTo>
                  <a:lnTo>
                    <a:pt x="2508" y="2454"/>
                  </a:lnTo>
                  <a:lnTo>
                    <a:pt x="2538" y="2454"/>
                  </a:lnTo>
                  <a:lnTo>
                    <a:pt x="2544" y="2460"/>
                  </a:lnTo>
                  <a:lnTo>
                    <a:pt x="2544" y="2466"/>
                  </a:lnTo>
                  <a:lnTo>
                    <a:pt x="2526" y="2484"/>
                  </a:lnTo>
                  <a:lnTo>
                    <a:pt x="2532" y="2502"/>
                  </a:lnTo>
                  <a:lnTo>
                    <a:pt x="2544" y="2508"/>
                  </a:lnTo>
                  <a:lnTo>
                    <a:pt x="2544" y="2526"/>
                  </a:lnTo>
                  <a:lnTo>
                    <a:pt x="2562" y="2526"/>
                  </a:lnTo>
                  <a:lnTo>
                    <a:pt x="2568" y="2532"/>
                  </a:lnTo>
                  <a:lnTo>
                    <a:pt x="2574" y="2544"/>
                  </a:lnTo>
                  <a:lnTo>
                    <a:pt x="2586" y="2550"/>
                  </a:lnTo>
                  <a:lnTo>
                    <a:pt x="2616" y="2550"/>
                  </a:lnTo>
                  <a:lnTo>
                    <a:pt x="2622" y="2556"/>
                  </a:lnTo>
                  <a:lnTo>
                    <a:pt x="2628" y="2556"/>
                  </a:lnTo>
                  <a:lnTo>
                    <a:pt x="2676" y="2526"/>
                  </a:lnTo>
                  <a:lnTo>
                    <a:pt x="2694" y="2538"/>
                  </a:lnTo>
                  <a:lnTo>
                    <a:pt x="2718" y="2538"/>
                  </a:lnTo>
                  <a:lnTo>
                    <a:pt x="2736" y="2544"/>
                  </a:lnTo>
                  <a:lnTo>
                    <a:pt x="2748" y="2544"/>
                  </a:lnTo>
                  <a:lnTo>
                    <a:pt x="2760" y="2550"/>
                  </a:lnTo>
                  <a:lnTo>
                    <a:pt x="2766" y="2556"/>
                  </a:lnTo>
                  <a:lnTo>
                    <a:pt x="2772" y="2568"/>
                  </a:lnTo>
                  <a:lnTo>
                    <a:pt x="2766" y="2580"/>
                  </a:lnTo>
                  <a:lnTo>
                    <a:pt x="2766" y="2604"/>
                  </a:lnTo>
                  <a:lnTo>
                    <a:pt x="2760" y="2616"/>
                  </a:lnTo>
                  <a:lnTo>
                    <a:pt x="2766" y="2628"/>
                  </a:lnTo>
                  <a:lnTo>
                    <a:pt x="2772" y="2634"/>
                  </a:lnTo>
                  <a:lnTo>
                    <a:pt x="2784" y="2640"/>
                  </a:lnTo>
                  <a:lnTo>
                    <a:pt x="2790" y="2652"/>
                  </a:lnTo>
                  <a:lnTo>
                    <a:pt x="2802" y="2658"/>
                  </a:lnTo>
                  <a:lnTo>
                    <a:pt x="2808" y="2664"/>
                  </a:lnTo>
                  <a:lnTo>
                    <a:pt x="2826" y="2664"/>
                  </a:lnTo>
                  <a:lnTo>
                    <a:pt x="2832" y="2640"/>
                  </a:lnTo>
                  <a:lnTo>
                    <a:pt x="2832" y="2634"/>
                  </a:lnTo>
                  <a:lnTo>
                    <a:pt x="2826" y="2628"/>
                  </a:lnTo>
                  <a:lnTo>
                    <a:pt x="2826" y="2586"/>
                  </a:lnTo>
                  <a:lnTo>
                    <a:pt x="2832" y="2568"/>
                  </a:lnTo>
                  <a:lnTo>
                    <a:pt x="2844" y="2556"/>
                  </a:lnTo>
                  <a:lnTo>
                    <a:pt x="2856" y="2550"/>
                  </a:lnTo>
                  <a:lnTo>
                    <a:pt x="2886" y="2550"/>
                  </a:lnTo>
                  <a:lnTo>
                    <a:pt x="2898" y="2544"/>
                  </a:lnTo>
                  <a:lnTo>
                    <a:pt x="2910" y="2544"/>
                  </a:lnTo>
                  <a:lnTo>
                    <a:pt x="2922" y="2538"/>
                  </a:lnTo>
                  <a:lnTo>
                    <a:pt x="2940" y="2538"/>
                  </a:lnTo>
                  <a:lnTo>
                    <a:pt x="2964" y="2532"/>
                  </a:lnTo>
                  <a:lnTo>
                    <a:pt x="2982" y="2526"/>
                  </a:lnTo>
                  <a:lnTo>
                    <a:pt x="3000" y="2508"/>
                  </a:lnTo>
                  <a:lnTo>
                    <a:pt x="3000" y="2466"/>
                  </a:lnTo>
                  <a:lnTo>
                    <a:pt x="3006" y="2454"/>
                  </a:lnTo>
                  <a:lnTo>
                    <a:pt x="3012" y="2448"/>
                  </a:lnTo>
                  <a:lnTo>
                    <a:pt x="3024" y="2460"/>
                  </a:lnTo>
                  <a:lnTo>
                    <a:pt x="3036" y="2484"/>
                  </a:lnTo>
                  <a:lnTo>
                    <a:pt x="3042" y="2490"/>
                  </a:lnTo>
                  <a:lnTo>
                    <a:pt x="3048" y="2490"/>
                  </a:lnTo>
                  <a:lnTo>
                    <a:pt x="3054" y="2484"/>
                  </a:lnTo>
                  <a:lnTo>
                    <a:pt x="3066" y="2478"/>
                  </a:lnTo>
                  <a:lnTo>
                    <a:pt x="3072" y="2466"/>
                  </a:lnTo>
                  <a:lnTo>
                    <a:pt x="3090" y="2448"/>
                  </a:lnTo>
                  <a:lnTo>
                    <a:pt x="3096" y="2436"/>
                  </a:lnTo>
                  <a:lnTo>
                    <a:pt x="3114" y="2454"/>
                  </a:lnTo>
                  <a:lnTo>
                    <a:pt x="3144" y="2442"/>
                  </a:lnTo>
                  <a:lnTo>
                    <a:pt x="3150" y="2442"/>
                  </a:lnTo>
                  <a:lnTo>
                    <a:pt x="3156" y="2448"/>
                  </a:lnTo>
                  <a:lnTo>
                    <a:pt x="3186" y="2448"/>
                  </a:lnTo>
                  <a:lnTo>
                    <a:pt x="3234" y="2424"/>
                  </a:lnTo>
                  <a:lnTo>
                    <a:pt x="3288" y="2370"/>
                  </a:lnTo>
                  <a:lnTo>
                    <a:pt x="3294" y="2358"/>
                  </a:lnTo>
                  <a:lnTo>
                    <a:pt x="3300" y="2352"/>
                  </a:lnTo>
                  <a:lnTo>
                    <a:pt x="3294" y="2340"/>
                  </a:lnTo>
                  <a:lnTo>
                    <a:pt x="3294" y="2334"/>
                  </a:lnTo>
                  <a:lnTo>
                    <a:pt x="3288" y="2322"/>
                  </a:lnTo>
                  <a:lnTo>
                    <a:pt x="3282" y="2316"/>
                  </a:lnTo>
                  <a:lnTo>
                    <a:pt x="3300" y="2316"/>
                  </a:lnTo>
                  <a:lnTo>
                    <a:pt x="3312" y="2286"/>
                  </a:lnTo>
                  <a:lnTo>
                    <a:pt x="3336" y="2286"/>
                  </a:lnTo>
                  <a:lnTo>
                    <a:pt x="3348" y="2250"/>
                  </a:lnTo>
                  <a:lnTo>
                    <a:pt x="3360" y="2250"/>
                  </a:lnTo>
                  <a:lnTo>
                    <a:pt x="3360" y="2208"/>
                  </a:lnTo>
                  <a:lnTo>
                    <a:pt x="3372" y="2208"/>
                  </a:lnTo>
                  <a:lnTo>
                    <a:pt x="3384" y="2196"/>
                  </a:lnTo>
                  <a:lnTo>
                    <a:pt x="3384" y="2172"/>
                  </a:lnTo>
                  <a:lnTo>
                    <a:pt x="3378" y="2160"/>
                  </a:lnTo>
                  <a:lnTo>
                    <a:pt x="3372" y="2154"/>
                  </a:lnTo>
                  <a:lnTo>
                    <a:pt x="3372" y="2142"/>
                  </a:lnTo>
                  <a:lnTo>
                    <a:pt x="3378" y="2136"/>
                  </a:lnTo>
                  <a:lnTo>
                    <a:pt x="3384" y="2136"/>
                  </a:lnTo>
                  <a:lnTo>
                    <a:pt x="3390" y="2130"/>
                  </a:lnTo>
                  <a:lnTo>
                    <a:pt x="3402" y="2124"/>
                  </a:lnTo>
                  <a:lnTo>
                    <a:pt x="3408" y="2118"/>
                  </a:lnTo>
                  <a:lnTo>
                    <a:pt x="3408" y="2094"/>
                  </a:lnTo>
                  <a:lnTo>
                    <a:pt x="3390" y="2076"/>
                  </a:lnTo>
                  <a:lnTo>
                    <a:pt x="3390" y="2064"/>
                  </a:lnTo>
                  <a:lnTo>
                    <a:pt x="3402" y="2058"/>
                  </a:lnTo>
                  <a:lnTo>
                    <a:pt x="3408" y="2052"/>
                  </a:lnTo>
                  <a:lnTo>
                    <a:pt x="3408" y="2016"/>
                  </a:lnTo>
                  <a:lnTo>
                    <a:pt x="3414" y="2016"/>
                  </a:lnTo>
                  <a:lnTo>
                    <a:pt x="3420" y="2010"/>
                  </a:lnTo>
                  <a:lnTo>
                    <a:pt x="3456" y="1992"/>
                  </a:lnTo>
                  <a:lnTo>
                    <a:pt x="3462" y="1980"/>
                  </a:lnTo>
                  <a:lnTo>
                    <a:pt x="3462" y="1962"/>
                  </a:lnTo>
                  <a:lnTo>
                    <a:pt x="3456" y="1956"/>
                  </a:lnTo>
                  <a:lnTo>
                    <a:pt x="3444" y="1956"/>
                  </a:lnTo>
                  <a:lnTo>
                    <a:pt x="3450" y="1956"/>
                  </a:lnTo>
                  <a:lnTo>
                    <a:pt x="3456" y="1950"/>
                  </a:lnTo>
                  <a:lnTo>
                    <a:pt x="3468" y="1950"/>
                  </a:lnTo>
                  <a:lnTo>
                    <a:pt x="3480" y="1944"/>
                  </a:lnTo>
                  <a:lnTo>
                    <a:pt x="3492" y="1932"/>
                  </a:lnTo>
                  <a:lnTo>
                    <a:pt x="3474" y="1914"/>
                  </a:lnTo>
                  <a:lnTo>
                    <a:pt x="3468" y="1914"/>
                  </a:lnTo>
                  <a:lnTo>
                    <a:pt x="3486" y="1896"/>
                  </a:lnTo>
                  <a:lnTo>
                    <a:pt x="3498" y="1872"/>
                  </a:lnTo>
                  <a:lnTo>
                    <a:pt x="3504" y="1866"/>
                  </a:lnTo>
                  <a:lnTo>
                    <a:pt x="3504" y="1854"/>
                  </a:lnTo>
                  <a:lnTo>
                    <a:pt x="3498" y="1848"/>
                  </a:lnTo>
                  <a:lnTo>
                    <a:pt x="3474" y="1842"/>
                  </a:lnTo>
                  <a:lnTo>
                    <a:pt x="3438" y="1848"/>
                  </a:lnTo>
                  <a:lnTo>
                    <a:pt x="3396" y="1854"/>
                  </a:lnTo>
                  <a:lnTo>
                    <a:pt x="3366" y="1860"/>
                  </a:lnTo>
                  <a:lnTo>
                    <a:pt x="3354" y="1866"/>
                  </a:lnTo>
                  <a:lnTo>
                    <a:pt x="3336" y="1848"/>
                  </a:lnTo>
                  <a:lnTo>
                    <a:pt x="3378" y="1848"/>
                  </a:lnTo>
                  <a:lnTo>
                    <a:pt x="3378" y="1836"/>
                  </a:lnTo>
                  <a:lnTo>
                    <a:pt x="3384" y="1824"/>
                  </a:lnTo>
                  <a:lnTo>
                    <a:pt x="3390" y="1818"/>
                  </a:lnTo>
                  <a:lnTo>
                    <a:pt x="3402" y="1812"/>
                  </a:lnTo>
                  <a:lnTo>
                    <a:pt x="3432" y="1812"/>
                  </a:lnTo>
                  <a:lnTo>
                    <a:pt x="3426" y="1800"/>
                  </a:lnTo>
                  <a:lnTo>
                    <a:pt x="3420" y="1794"/>
                  </a:lnTo>
                  <a:lnTo>
                    <a:pt x="3414" y="1782"/>
                  </a:lnTo>
                  <a:lnTo>
                    <a:pt x="3414" y="1776"/>
                  </a:lnTo>
                  <a:lnTo>
                    <a:pt x="3408" y="1770"/>
                  </a:lnTo>
                  <a:lnTo>
                    <a:pt x="3390" y="1770"/>
                  </a:lnTo>
                  <a:lnTo>
                    <a:pt x="3378" y="1764"/>
                  </a:lnTo>
                  <a:lnTo>
                    <a:pt x="3366" y="1764"/>
                  </a:lnTo>
                  <a:lnTo>
                    <a:pt x="3354" y="1746"/>
                  </a:lnTo>
                  <a:lnTo>
                    <a:pt x="3342" y="1746"/>
                  </a:lnTo>
                  <a:lnTo>
                    <a:pt x="3336" y="1734"/>
                  </a:lnTo>
                  <a:lnTo>
                    <a:pt x="3324" y="1728"/>
                  </a:lnTo>
                  <a:lnTo>
                    <a:pt x="3294" y="1728"/>
                  </a:lnTo>
                  <a:lnTo>
                    <a:pt x="3288" y="1734"/>
                  </a:lnTo>
                  <a:lnTo>
                    <a:pt x="3282" y="1734"/>
                  </a:lnTo>
                  <a:lnTo>
                    <a:pt x="3246" y="1686"/>
                  </a:lnTo>
                  <a:lnTo>
                    <a:pt x="3252" y="1698"/>
                  </a:lnTo>
                  <a:lnTo>
                    <a:pt x="3264" y="1704"/>
                  </a:lnTo>
                  <a:lnTo>
                    <a:pt x="3270" y="1710"/>
                  </a:lnTo>
                  <a:lnTo>
                    <a:pt x="3282" y="1716"/>
                  </a:lnTo>
                  <a:lnTo>
                    <a:pt x="3294" y="1716"/>
                  </a:lnTo>
                  <a:lnTo>
                    <a:pt x="3300" y="1710"/>
                  </a:lnTo>
                  <a:lnTo>
                    <a:pt x="3306" y="1710"/>
                  </a:lnTo>
                  <a:lnTo>
                    <a:pt x="3336" y="1716"/>
                  </a:lnTo>
                  <a:lnTo>
                    <a:pt x="3348" y="1734"/>
                  </a:lnTo>
                  <a:lnTo>
                    <a:pt x="3366" y="1728"/>
                  </a:lnTo>
                  <a:lnTo>
                    <a:pt x="3408" y="1740"/>
                  </a:lnTo>
                  <a:lnTo>
                    <a:pt x="3390" y="1716"/>
                  </a:lnTo>
                  <a:lnTo>
                    <a:pt x="3372" y="1710"/>
                  </a:lnTo>
                  <a:lnTo>
                    <a:pt x="3372" y="1692"/>
                  </a:lnTo>
                  <a:lnTo>
                    <a:pt x="3360" y="1680"/>
                  </a:lnTo>
                  <a:lnTo>
                    <a:pt x="3348" y="1674"/>
                  </a:lnTo>
                  <a:lnTo>
                    <a:pt x="3330" y="1674"/>
                  </a:lnTo>
                  <a:lnTo>
                    <a:pt x="3318" y="1662"/>
                  </a:lnTo>
                  <a:lnTo>
                    <a:pt x="3318" y="1650"/>
                  </a:lnTo>
                  <a:lnTo>
                    <a:pt x="3312" y="1644"/>
                  </a:lnTo>
                  <a:lnTo>
                    <a:pt x="3312" y="1632"/>
                  </a:lnTo>
                  <a:lnTo>
                    <a:pt x="3234" y="1530"/>
                  </a:lnTo>
                  <a:lnTo>
                    <a:pt x="3198" y="1524"/>
                  </a:lnTo>
                  <a:lnTo>
                    <a:pt x="3162" y="1494"/>
                  </a:lnTo>
                  <a:lnTo>
                    <a:pt x="3144" y="1500"/>
                  </a:lnTo>
                  <a:lnTo>
                    <a:pt x="3138" y="1488"/>
                  </a:lnTo>
                  <a:lnTo>
                    <a:pt x="3132" y="1482"/>
                  </a:lnTo>
                  <a:lnTo>
                    <a:pt x="3132" y="1470"/>
                  </a:lnTo>
                  <a:lnTo>
                    <a:pt x="3126" y="1464"/>
                  </a:lnTo>
                  <a:lnTo>
                    <a:pt x="3138" y="1452"/>
                  </a:lnTo>
                  <a:lnTo>
                    <a:pt x="3150" y="1446"/>
                  </a:lnTo>
                  <a:lnTo>
                    <a:pt x="3156" y="1434"/>
                  </a:lnTo>
                  <a:lnTo>
                    <a:pt x="3162" y="1428"/>
                  </a:lnTo>
                  <a:lnTo>
                    <a:pt x="3168" y="1416"/>
                  </a:lnTo>
                  <a:lnTo>
                    <a:pt x="3168" y="1410"/>
                  </a:lnTo>
                  <a:lnTo>
                    <a:pt x="3162" y="1398"/>
                  </a:lnTo>
                  <a:lnTo>
                    <a:pt x="3162" y="1392"/>
                  </a:lnTo>
                  <a:lnTo>
                    <a:pt x="3156" y="1380"/>
                  </a:lnTo>
                  <a:lnTo>
                    <a:pt x="3168" y="1386"/>
                  </a:lnTo>
                  <a:lnTo>
                    <a:pt x="3174" y="1392"/>
                  </a:lnTo>
                  <a:lnTo>
                    <a:pt x="3186" y="1398"/>
                  </a:lnTo>
                  <a:lnTo>
                    <a:pt x="3198" y="1386"/>
                  </a:lnTo>
                  <a:lnTo>
                    <a:pt x="3198" y="1368"/>
                  </a:lnTo>
                  <a:lnTo>
                    <a:pt x="3192" y="1356"/>
                  </a:lnTo>
                  <a:lnTo>
                    <a:pt x="3192" y="1344"/>
                  </a:lnTo>
                  <a:lnTo>
                    <a:pt x="3216" y="1344"/>
                  </a:lnTo>
                  <a:lnTo>
                    <a:pt x="3252" y="1320"/>
                  </a:lnTo>
                  <a:lnTo>
                    <a:pt x="3264" y="1320"/>
                  </a:lnTo>
                  <a:lnTo>
                    <a:pt x="3270" y="1326"/>
                  </a:lnTo>
                  <a:lnTo>
                    <a:pt x="3294" y="1326"/>
                  </a:lnTo>
                  <a:lnTo>
                    <a:pt x="3294" y="1320"/>
                  </a:lnTo>
                  <a:lnTo>
                    <a:pt x="3288" y="1314"/>
                  </a:lnTo>
                  <a:lnTo>
                    <a:pt x="3288" y="1308"/>
                  </a:lnTo>
                  <a:lnTo>
                    <a:pt x="3282" y="1302"/>
                  </a:lnTo>
                  <a:lnTo>
                    <a:pt x="3288" y="1278"/>
                  </a:lnTo>
                  <a:lnTo>
                    <a:pt x="3258" y="1278"/>
                  </a:lnTo>
                  <a:lnTo>
                    <a:pt x="3246" y="1266"/>
                  </a:lnTo>
                  <a:lnTo>
                    <a:pt x="3240" y="1278"/>
                  </a:lnTo>
                  <a:lnTo>
                    <a:pt x="3204" y="1278"/>
                  </a:lnTo>
                  <a:lnTo>
                    <a:pt x="3198" y="1272"/>
                  </a:lnTo>
                  <a:lnTo>
                    <a:pt x="3192" y="1260"/>
                  </a:lnTo>
                  <a:lnTo>
                    <a:pt x="3180" y="1254"/>
                  </a:lnTo>
                  <a:lnTo>
                    <a:pt x="3174" y="1248"/>
                  </a:lnTo>
                  <a:lnTo>
                    <a:pt x="3150" y="1248"/>
                  </a:lnTo>
                  <a:lnTo>
                    <a:pt x="3144" y="1260"/>
                  </a:lnTo>
                  <a:lnTo>
                    <a:pt x="3132" y="1266"/>
                  </a:lnTo>
                  <a:lnTo>
                    <a:pt x="3114" y="1284"/>
                  </a:lnTo>
                  <a:lnTo>
                    <a:pt x="3114" y="1296"/>
                  </a:lnTo>
                  <a:lnTo>
                    <a:pt x="3108" y="1302"/>
                  </a:lnTo>
                  <a:lnTo>
                    <a:pt x="3108" y="1308"/>
                  </a:lnTo>
                  <a:lnTo>
                    <a:pt x="3078" y="1308"/>
                  </a:lnTo>
                  <a:lnTo>
                    <a:pt x="3054" y="1296"/>
                  </a:lnTo>
                  <a:lnTo>
                    <a:pt x="3048" y="1290"/>
                  </a:lnTo>
                  <a:lnTo>
                    <a:pt x="3042" y="1278"/>
                  </a:lnTo>
                  <a:lnTo>
                    <a:pt x="3030" y="1242"/>
                  </a:lnTo>
                  <a:lnTo>
                    <a:pt x="3024" y="1230"/>
                  </a:lnTo>
                  <a:lnTo>
                    <a:pt x="3018" y="1224"/>
                  </a:lnTo>
                  <a:lnTo>
                    <a:pt x="3006" y="1224"/>
                  </a:lnTo>
                  <a:lnTo>
                    <a:pt x="3000" y="1230"/>
                  </a:lnTo>
                  <a:lnTo>
                    <a:pt x="3000" y="1242"/>
                  </a:lnTo>
                  <a:lnTo>
                    <a:pt x="2988" y="1224"/>
                  </a:lnTo>
                  <a:lnTo>
                    <a:pt x="2952" y="1224"/>
                  </a:lnTo>
                  <a:lnTo>
                    <a:pt x="2940" y="1218"/>
                  </a:lnTo>
                  <a:lnTo>
                    <a:pt x="2934" y="1212"/>
                  </a:lnTo>
                  <a:lnTo>
                    <a:pt x="2928" y="1200"/>
                  </a:lnTo>
                  <a:lnTo>
                    <a:pt x="2916" y="1194"/>
                  </a:lnTo>
                  <a:lnTo>
                    <a:pt x="2910" y="1182"/>
                  </a:lnTo>
                  <a:lnTo>
                    <a:pt x="2910" y="1140"/>
                  </a:lnTo>
                  <a:lnTo>
                    <a:pt x="2928" y="1140"/>
                  </a:lnTo>
                  <a:lnTo>
                    <a:pt x="2940" y="1152"/>
                  </a:lnTo>
                  <a:lnTo>
                    <a:pt x="2946" y="1152"/>
                  </a:lnTo>
                  <a:lnTo>
                    <a:pt x="2952" y="1146"/>
                  </a:lnTo>
                  <a:lnTo>
                    <a:pt x="2952" y="1140"/>
                  </a:lnTo>
                  <a:lnTo>
                    <a:pt x="2958" y="1134"/>
                  </a:lnTo>
                  <a:lnTo>
                    <a:pt x="2964" y="1134"/>
                  </a:lnTo>
                  <a:lnTo>
                    <a:pt x="2970" y="1140"/>
                  </a:lnTo>
                  <a:lnTo>
                    <a:pt x="2982" y="1140"/>
                  </a:lnTo>
                  <a:lnTo>
                    <a:pt x="2994" y="1134"/>
                  </a:lnTo>
                  <a:lnTo>
                    <a:pt x="3000" y="1128"/>
                  </a:lnTo>
                  <a:lnTo>
                    <a:pt x="3000" y="1116"/>
                  </a:lnTo>
                  <a:lnTo>
                    <a:pt x="2994" y="1110"/>
                  </a:lnTo>
                  <a:lnTo>
                    <a:pt x="2994" y="1086"/>
                  </a:lnTo>
                  <a:lnTo>
                    <a:pt x="3000" y="1074"/>
                  </a:lnTo>
                  <a:lnTo>
                    <a:pt x="3000" y="1068"/>
                  </a:lnTo>
                  <a:lnTo>
                    <a:pt x="3036" y="1068"/>
                  </a:lnTo>
                  <a:lnTo>
                    <a:pt x="3042" y="1062"/>
                  </a:lnTo>
                  <a:lnTo>
                    <a:pt x="3048" y="1050"/>
                  </a:lnTo>
                  <a:lnTo>
                    <a:pt x="3048" y="1038"/>
                  </a:lnTo>
                  <a:lnTo>
                    <a:pt x="3054" y="1032"/>
                  </a:lnTo>
                  <a:lnTo>
                    <a:pt x="3054" y="1026"/>
                  </a:lnTo>
                  <a:lnTo>
                    <a:pt x="3072" y="1014"/>
                  </a:lnTo>
                  <a:lnTo>
                    <a:pt x="3060" y="1002"/>
                  </a:lnTo>
                  <a:lnTo>
                    <a:pt x="3096" y="1014"/>
                  </a:lnTo>
                  <a:lnTo>
                    <a:pt x="3114" y="996"/>
                  </a:lnTo>
                  <a:lnTo>
                    <a:pt x="3126" y="1002"/>
                  </a:lnTo>
                  <a:lnTo>
                    <a:pt x="3132" y="1014"/>
                  </a:lnTo>
                  <a:lnTo>
                    <a:pt x="3144" y="1020"/>
                  </a:lnTo>
                  <a:lnTo>
                    <a:pt x="3156" y="1044"/>
                  </a:lnTo>
                  <a:lnTo>
                    <a:pt x="3156" y="1050"/>
                  </a:lnTo>
                  <a:lnTo>
                    <a:pt x="3144" y="1074"/>
                  </a:lnTo>
                  <a:lnTo>
                    <a:pt x="3126" y="1092"/>
                  </a:lnTo>
                  <a:lnTo>
                    <a:pt x="3126" y="1104"/>
                  </a:lnTo>
                  <a:lnTo>
                    <a:pt x="3132" y="1116"/>
                  </a:lnTo>
                  <a:lnTo>
                    <a:pt x="3144" y="1128"/>
                  </a:lnTo>
                  <a:lnTo>
                    <a:pt x="3150" y="1128"/>
                  </a:lnTo>
                  <a:lnTo>
                    <a:pt x="3162" y="1122"/>
                  </a:lnTo>
                  <a:lnTo>
                    <a:pt x="3168" y="1122"/>
                  </a:lnTo>
                  <a:lnTo>
                    <a:pt x="3162" y="1152"/>
                  </a:lnTo>
                  <a:lnTo>
                    <a:pt x="3144" y="1170"/>
                  </a:lnTo>
                  <a:lnTo>
                    <a:pt x="3144" y="1176"/>
                  </a:lnTo>
                  <a:lnTo>
                    <a:pt x="3150" y="1176"/>
                  </a:lnTo>
                  <a:lnTo>
                    <a:pt x="3162" y="1170"/>
                  </a:lnTo>
                  <a:lnTo>
                    <a:pt x="3168" y="1164"/>
                  </a:lnTo>
                  <a:lnTo>
                    <a:pt x="3180" y="1158"/>
                  </a:lnTo>
                  <a:lnTo>
                    <a:pt x="3186" y="1158"/>
                  </a:lnTo>
                  <a:lnTo>
                    <a:pt x="3198" y="1146"/>
                  </a:lnTo>
                  <a:lnTo>
                    <a:pt x="3198" y="1122"/>
                  </a:lnTo>
                  <a:lnTo>
                    <a:pt x="3204" y="1122"/>
                  </a:lnTo>
                  <a:lnTo>
                    <a:pt x="3210" y="1116"/>
                  </a:lnTo>
                  <a:lnTo>
                    <a:pt x="3258" y="1092"/>
                  </a:lnTo>
                  <a:lnTo>
                    <a:pt x="3264" y="1086"/>
                  </a:lnTo>
                  <a:lnTo>
                    <a:pt x="3306" y="1086"/>
                  </a:lnTo>
                  <a:lnTo>
                    <a:pt x="3312" y="1074"/>
                  </a:lnTo>
                  <a:lnTo>
                    <a:pt x="3312" y="1062"/>
                  </a:lnTo>
                  <a:lnTo>
                    <a:pt x="3318" y="1056"/>
                  </a:lnTo>
                  <a:lnTo>
                    <a:pt x="3324" y="1044"/>
                  </a:lnTo>
                  <a:lnTo>
                    <a:pt x="3360" y="1026"/>
                  </a:lnTo>
                  <a:lnTo>
                    <a:pt x="3372" y="1014"/>
                  </a:lnTo>
                  <a:lnTo>
                    <a:pt x="3390" y="978"/>
                  </a:lnTo>
                  <a:lnTo>
                    <a:pt x="3390" y="948"/>
                  </a:lnTo>
                  <a:lnTo>
                    <a:pt x="3396" y="942"/>
                  </a:lnTo>
                  <a:lnTo>
                    <a:pt x="3396" y="936"/>
                  </a:lnTo>
                  <a:lnTo>
                    <a:pt x="3408" y="936"/>
                  </a:lnTo>
                  <a:lnTo>
                    <a:pt x="3420" y="942"/>
                  </a:lnTo>
                  <a:lnTo>
                    <a:pt x="3432" y="954"/>
                  </a:lnTo>
                  <a:lnTo>
                    <a:pt x="3444" y="954"/>
                  </a:lnTo>
                  <a:lnTo>
                    <a:pt x="3456" y="960"/>
                  </a:lnTo>
                  <a:lnTo>
                    <a:pt x="3504" y="960"/>
                  </a:lnTo>
                  <a:lnTo>
                    <a:pt x="3504" y="948"/>
                  </a:lnTo>
                  <a:lnTo>
                    <a:pt x="3498" y="948"/>
                  </a:lnTo>
                  <a:lnTo>
                    <a:pt x="3474" y="924"/>
                  </a:lnTo>
                  <a:lnTo>
                    <a:pt x="3474" y="912"/>
                  </a:lnTo>
                  <a:lnTo>
                    <a:pt x="3480" y="906"/>
                  </a:lnTo>
                  <a:lnTo>
                    <a:pt x="3486" y="912"/>
                  </a:lnTo>
                  <a:lnTo>
                    <a:pt x="3510" y="912"/>
                  </a:lnTo>
                  <a:lnTo>
                    <a:pt x="3522" y="918"/>
                  </a:lnTo>
                  <a:lnTo>
                    <a:pt x="3534" y="912"/>
                  </a:lnTo>
                  <a:lnTo>
                    <a:pt x="3540" y="900"/>
                  </a:lnTo>
                  <a:lnTo>
                    <a:pt x="3540" y="894"/>
                  </a:lnTo>
                  <a:lnTo>
                    <a:pt x="3534" y="882"/>
                  </a:lnTo>
                  <a:lnTo>
                    <a:pt x="3558" y="882"/>
                  </a:lnTo>
                  <a:lnTo>
                    <a:pt x="3558" y="864"/>
                  </a:lnTo>
                  <a:lnTo>
                    <a:pt x="3552" y="852"/>
                  </a:lnTo>
                  <a:lnTo>
                    <a:pt x="3546" y="846"/>
                  </a:lnTo>
                  <a:lnTo>
                    <a:pt x="3546" y="840"/>
                  </a:lnTo>
                  <a:lnTo>
                    <a:pt x="3576" y="840"/>
                  </a:lnTo>
                  <a:lnTo>
                    <a:pt x="3594" y="864"/>
                  </a:lnTo>
                  <a:lnTo>
                    <a:pt x="3600" y="840"/>
                  </a:lnTo>
                  <a:lnTo>
                    <a:pt x="3630" y="846"/>
                  </a:lnTo>
                  <a:lnTo>
                    <a:pt x="3624" y="810"/>
                  </a:lnTo>
                  <a:lnTo>
                    <a:pt x="3618" y="798"/>
                  </a:lnTo>
                  <a:lnTo>
                    <a:pt x="3606" y="786"/>
                  </a:lnTo>
                  <a:lnTo>
                    <a:pt x="3606" y="774"/>
                  </a:lnTo>
                  <a:lnTo>
                    <a:pt x="3600" y="756"/>
                  </a:lnTo>
                  <a:lnTo>
                    <a:pt x="3588" y="744"/>
                  </a:lnTo>
                  <a:lnTo>
                    <a:pt x="3576" y="726"/>
                  </a:lnTo>
                  <a:lnTo>
                    <a:pt x="3564" y="720"/>
                  </a:lnTo>
                  <a:lnTo>
                    <a:pt x="3552" y="708"/>
                  </a:lnTo>
                  <a:lnTo>
                    <a:pt x="3546" y="708"/>
                  </a:lnTo>
                  <a:lnTo>
                    <a:pt x="3540" y="696"/>
                  </a:lnTo>
                  <a:lnTo>
                    <a:pt x="3540" y="684"/>
                  </a:lnTo>
                  <a:lnTo>
                    <a:pt x="3564" y="684"/>
                  </a:lnTo>
                  <a:lnTo>
                    <a:pt x="3564" y="672"/>
                  </a:lnTo>
                  <a:lnTo>
                    <a:pt x="3558" y="666"/>
                  </a:lnTo>
                  <a:lnTo>
                    <a:pt x="3564" y="660"/>
                  </a:lnTo>
                  <a:lnTo>
                    <a:pt x="3588" y="660"/>
                  </a:lnTo>
                  <a:lnTo>
                    <a:pt x="3600" y="666"/>
                  </a:lnTo>
                  <a:lnTo>
                    <a:pt x="3618" y="672"/>
                  </a:lnTo>
                  <a:lnTo>
                    <a:pt x="3630" y="672"/>
                  </a:lnTo>
                  <a:lnTo>
                    <a:pt x="3642" y="678"/>
                  </a:lnTo>
                  <a:lnTo>
                    <a:pt x="3648" y="678"/>
                  </a:lnTo>
                  <a:lnTo>
                    <a:pt x="3654" y="672"/>
                  </a:lnTo>
                  <a:lnTo>
                    <a:pt x="3654" y="660"/>
                  </a:lnTo>
                  <a:lnTo>
                    <a:pt x="3648" y="648"/>
                  </a:lnTo>
                  <a:lnTo>
                    <a:pt x="3648" y="630"/>
                  </a:lnTo>
                  <a:lnTo>
                    <a:pt x="3654" y="630"/>
                  </a:lnTo>
                  <a:lnTo>
                    <a:pt x="3660" y="624"/>
                  </a:lnTo>
                  <a:close/>
                </a:path>
              </a:pathLst>
            </a:custGeom>
            <a:solidFill>
              <a:srgbClr val="70AD47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endParaRPr>
            </a:p>
          </p:txBody>
        </p:sp>
        <p:sp>
          <p:nvSpPr>
            <p:cNvPr id="159" name="Chad" descr="© INSCALE GmbH, 05.05.2010&#10;http://www.presentationload.com/"/>
            <p:cNvSpPr>
              <a:spLocks/>
            </p:cNvSpPr>
            <p:nvPr/>
          </p:nvSpPr>
          <p:spPr bwMode="gray">
            <a:xfrm>
              <a:off x="4775462" y="3717121"/>
              <a:ext cx="241890" cy="400506"/>
            </a:xfrm>
            <a:custGeom>
              <a:avLst/>
              <a:gdLst>
                <a:gd name="T0" fmla="*/ 2147483647 w 744"/>
                <a:gd name="T1" fmla="*/ 2147483647 h 1290"/>
                <a:gd name="T2" fmla="*/ 2147483647 w 744"/>
                <a:gd name="T3" fmla="*/ 0 h 1290"/>
                <a:gd name="T4" fmla="*/ 2147483647 w 744"/>
                <a:gd name="T5" fmla="*/ 2147483647 h 1290"/>
                <a:gd name="T6" fmla="*/ 2147483647 w 744"/>
                <a:gd name="T7" fmla="*/ 2147483647 h 1290"/>
                <a:gd name="T8" fmla="*/ 2147483647 w 744"/>
                <a:gd name="T9" fmla="*/ 2147483647 h 1290"/>
                <a:gd name="T10" fmla="*/ 2147483647 w 744"/>
                <a:gd name="T11" fmla="*/ 2147483647 h 1290"/>
                <a:gd name="T12" fmla="*/ 2147483647 w 744"/>
                <a:gd name="T13" fmla="*/ 2147483647 h 1290"/>
                <a:gd name="T14" fmla="*/ 2147483647 w 744"/>
                <a:gd name="T15" fmla="*/ 2147483647 h 1290"/>
                <a:gd name="T16" fmla="*/ 2147483647 w 744"/>
                <a:gd name="T17" fmla="*/ 2147483647 h 1290"/>
                <a:gd name="T18" fmla="*/ 0 w 744"/>
                <a:gd name="T19" fmla="*/ 2147483647 h 1290"/>
                <a:gd name="T20" fmla="*/ 2147483647 w 744"/>
                <a:gd name="T21" fmla="*/ 2147483647 h 1290"/>
                <a:gd name="T22" fmla="*/ 2147483647 w 744"/>
                <a:gd name="T23" fmla="*/ 2147483647 h 1290"/>
                <a:gd name="T24" fmla="*/ 2147483647 w 744"/>
                <a:gd name="T25" fmla="*/ 2147483647 h 1290"/>
                <a:gd name="T26" fmla="*/ 2147483647 w 744"/>
                <a:gd name="T27" fmla="*/ 2147483647 h 1290"/>
                <a:gd name="T28" fmla="*/ 2147483647 w 744"/>
                <a:gd name="T29" fmla="*/ 2147483647 h 1290"/>
                <a:gd name="T30" fmla="*/ 2147483647 w 744"/>
                <a:gd name="T31" fmla="*/ 2147483647 h 1290"/>
                <a:gd name="T32" fmla="*/ 2147483647 w 744"/>
                <a:gd name="T33" fmla="*/ 2147483647 h 1290"/>
                <a:gd name="T34" fmla="*/ 2147483647 w 744"/>
                <a:gd name="T35" fmla="*/ 2147483647 h 1290"/>
                <a:gd name="T36" fmla="*/ 2147483647 w 744"/>
                <a:gd name="T37" fmla="*/ 2147483647 h 1290"/>
                <a:gd name="T38" fmla="*/ 2147483647 w 744"/>
                <a:gd name="T39" fmla="*/ 2147483647 h 1290"/>
                <a:gd name="T40" fmla="*/ 2147483647 w 744"/>
                <a:gd name="T41" fmla="*/ 2147483647 h 1290"/>
                <a:gd name="T42" fmla="*/ 2147483647 w 744"/>
                <a:gd name="T43" fmla="*/ 2147483647 h 1290"/>
                <a:gd name="T44" fmla="*/ 2147483647 w 744"/>
                <a:gd name="T45" fmla="*/ 2147483647 h 1290"/>
                <a:gd name="T46" fmla="*/ 2147483647 w 744"/>
                <a:gd name="T47" fmla="*/ 2147483647 h 1290"/>
                <a:gd name="T48" fmla="*/ 2147483647 w 744"/>
                <a:gd name="T49" fmla="*/ 2147483647 h 1290"/>
                <a:gd name="T50" fmla="*/ 2147483647 w 744"/>
                <a:gd name="T51" fmla="*/ 2147483647 h 1290"/>
                <a:gd name="T52" fmla="*/ 2147483647 w 744"/>
                <a:gd name="T53" fmla="*/ 2147483647 h 1290"/>
                <a:gd name="T54" fmla="*/ 2147483647 w 744"/>
                <a:gd name="T55" fmla="*/ 2147483647 h 1290"/>
                <a:gd name="T56" fmla="*/ 2147483647 w 744"/>
                <a:gd name="T57" fmla="*/ 2147483647 h 1290"/>
                <a:gd name="T58" fmla="*/ 2147483647 w 744"/>
                <a:gd name="T59" fmla="*/ 2147483647 h 1290"/>
                <a:gd name="T60" fmla="*/ 2147483647 w 744"/>
                <a:gd name="T61" fmla="*/ 2147483647 h 1290"/>
                <a:gd name="T62" fmla="*/ 2147483647 w 744"/>
                <a:gd name="T63" fmla="*/ 2147483647 h 1290"/>
                <a:gd name="T64" fmla="*/ 2147483647 w 744"/>
                <a:gd name="T65" fmla="*/ 2147483647 h 1290"/>
                <a:gd name="T66" fmla="*/ 2147483647 w 744"/>
                <a:gd name="T67" fmla="*/ 2147483647 h 1290"/>
                <a:gd name="T68" fmla="*/ 2147483647 w 744"/>
                <a:gd name="T69" fmla="*/ 2147483647 h 1290"/>
                <a:gd name="T70" fmla="*/ 2147483647 w 744"/>
                <a:gd name="T71" fmla="*/ 2147483647 h 1290"/>
                <a:gd name="T72" fmla="*/ 2147483647 w 744"/>
                <a:gd name="T73" fmla="*/ 2147483647 h 1290"/>
                <a:gd name="T74" fmla="*/ 2147483647 w 744"/>
                <a:gd name="T75" fmla="*/ 2147483647 h 1290"/>
                <a:gd name="T76" fmla="*/ 2147483647 w 744"/>
                <a:gd name="T77" fmla="*/ 2147483647 h 1290"/>
                <a:gd name="T78" fmla="*/ 2147483647 w 744"/>
                <a:gd name="T79" fmla="*/ 2147483647 h 1290"/>
                <a:gd name="T80" fmla="*/ 2147483647 w 744"/>
                <a:gd name="T81" fmla="*/ 2147483647 h 1290"/>
                <a:gd name="T82" fmla="*/ 2147483647 w 744"/>
                <a:gd name="T83" fmla="*/ 2147483647 h 1290"/>
                <a:gd name="T84" fmla="*/ 2147483647 w 744"/>
                <a:gd name="T85" fmla="*/ 2147483647 h 1290"/>
                <a:gd name="T86" fmla="*/ 2147483647 w 744"/>
                <a:gd name="T87" fmla="*/ 2147483647 h 1290"/>
                <a:gd name="T88" fmla="*/ 2147483647 w 744"/>
                <a:gd name="T89" fmla="*/ 2147483647 h 1290"/>
                <a:gd name="T90" fmla="*/ 2147483647 w 744"/>
                <a:gd name="T91" fmla="*/ 2147483647 h 1290"/>
                <a:gd name="T92" fmla="*/ 2147483647 w 744"/>
                <a:gd name="T93" fmla="*/ 2147483647 h 1290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744"/>
                <a:gd name="T142" fmla="*/ 0 h 1290"/>
                <a:gd name="T143" fmla="*/ 744 w 744"/>
                <a:gd name="T144" fmla="*/ 1290 h 1290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744" h="1290">
                  <a:moveTo>
                    <a:pt x="678" y="624"/>
                  </a:moveTo>
                  <a:lnTo>
                    <a:pt x="720" y="624"/>
                  </a:lnTo>
                  <a:lnTo>
                    <a:pt x="732" y="630"/>
                  </a:lnTo>
                  <a:lnTo>
                    <a:pt x="744" y="630"/>
                  </a:lnTo>
                  <a:lnTo>
                    <a:pt x="738" y="324"/>
                  </a:lnTo>
                  <a:lnTo>
                    <a:pt x="180" y="0"/>
                  </a:lnTo>
                  <a:lnTo>
                    <a:pt x="156" y="12"/>
                  </a:lnTo>
                  <a:lnTo>
                    <a:pt x="144" y="24"/>
                  </a:lnTo>
                  <a:lnTo>
                    <a:pt x="126" y="30"/>
                  </a:lnTo>
                  <a:lnTo>
                    <a:pt x="108" y="42"/>
                  </a:lnTo>
                  <a:lnTo>
                    <a:pt x="126" y="108"/>
                  </a:lnTo>
                  <a:lnTo>
                    <a:pt x="114" y="156"/>
                  </a:lnTo>
                  <a:lnTo>
                    <a:pt x="144" y="192"/>
                  </a:lnTo>
                  <a:lnTo>
                    <a:pt x="150" y="216"/>
                  </a:lnTo>
                  <a:lnTo>
                    <a:pt x="180" y="252"/>
                  </a:lnTo>
                  <a:lnTo>
                    <a:pt x="162" y="288"/>
                  </a:lnTo>
                  <a:lnTo>
                    <a:pt x="144" y="534"/>
                  </a:lnTo>
                  <a:lnTo>
                    <a:pt x="138" y="540"/>
                  </a:lnTo>
                  <a:lnTo>
                    <a:pt x="120" y="564"/>
                  </a:lnTo>
                  <a:lnTo>
                    <a:pt x="96" y="588"/>
                  </a:lnTo>
                  <a:lnTo>
                    <a:pt x="72" y="618"/>
                  </a:lnTo>
                  <a:lnTo>
                    <a:pt x="54" y="636"/>
                  </a:lnTo>
                  <a:lnTo>
                    <a:pt x="48" y="648"/>
                  </a:lnTo>
                  <a:lnTo>
                    <a:pt x="36" y="666"/>
                  </a:lnTo>
                  <a:lnTo>
                    <a:pt x="30" y="678"/>
                  </a:lnTo>
                  <a:lnTo>
                    <a:pt x="24" y="696"/>
                  </a:lnTo>
                  <a:lnTo>
                    <a:pt x="24" y="708"/>
                  </a:lnTo>
                  <a:lnTo>
                    <a:pt x="18" y="714"/>
                  </a:lnTo>
                  <a:lnTo>
                    <a:pt x="18" y="720"/>
                  </a:lnTo>
                  <a:lnTo>
                    <a:pt x="0" y="726"/>
                  </a:lnTo>
                  <a:lnTo>
                    <a:pt x="6" y="786"/>
                  </a:lnTo>
                  <a:lnTo>
                    <a:pt x="18" y="786"/>
                  </a:lnTo>
                  <a:lnTo>
                    <a:pt x="48" y="834"/>
                  </a:lnTo>
                  <a:lnTo>
                    <a:pt x="48" y="846"/>
                  </a:lnTo>
                  <a:lnTo>
                    <a:pt x="48" y="840"/>
                  </a:lnTo>
                  <a:lnTo>
                    <a:pt x="72" y="834"/>
                  </a:lnTo>
                  <a:lnTo>
                    <a:pt x="72" y="852"/>
                  </a:lnTo>
                  <a:lnTo>
                    <a:pt x="78" y="864"/>
                  </a:lnTo>
                  <a:lnTo>
                    <a:pt x="84" y="870"/>
                  </a:lnTo>
                  <a:lnTo>
                    <a:pt x="96" y="870"/>
                  </a:lnTo>
                  <a:lnTo>
                    <a:pt x="102" y="876"/>
                  </a:lnTo>
                  <a:lnTo>
                    <a:pt x="108" y="876"/>
                  </a:lnTo>
                  <a:lnTo>
                    <a:pt x="102" y="912"/>
                  </a:lnTo>
                  <a:lnTo>
                    <a:pt x="114" y="918"/>
                  </a:lnTo>
                  <a:lnTo>
                    <a:pt x="120" y="930"/>
                  </a:lnTo>
                  <a:lnTo>
                    <a:pt x="120" y="966"/>
                  </a:lnTo>
                  <a:lnTo>
                    <a:pt x="114" y="966"/>
                  </a:lnTo>
                  <a:lnTo>
                    <a:pt x="114" y="1002"/>
                  </a:lnTo>
                  <a:lnTo>
                    <a:pt x="120" y="1020"/>
                  </a:lnTo>
                  <a:lnTo>
                    <a:pt x="120" y="1038"/>
                  </a:lnTo>
                  <a:lnTo>
                    <a:pt x="126" y="1050"/>
                  </a:lnTo>
                  <a:lnTo>
                    <a:pt x="138" y="1056"/>
                  </a:lnTo>
                  <a:lnTo>
                    <a:pt x="144" y="1068"/>
                  </a:lnTo>
                  <a:lnTo>
                    <a:pt x="162" y="1086"/>
                  </a:lnTo>
                  <a:lnTo>
                    <a:pt x="66" y="1086"/>
                  </a:lnTo>
                  <a:lnTo>
                    <a:pt x="54" y="1092"/>
                  </a:lnTo>
                  <a:lnTo>
                    <a:pt x="48" y="1098"/>
                  </a:lnTo>
                  <a:lnTo>
                    <a:pt x="48" y="1110"/>
                  </a:lnTo>
                  <a:lnTo>
                    <a:pt x="60" y="1134"/>
                  </a:lnTo>
                  <a:lnTo>
                    <a:pt x="72" y="1146"/>
                  </a:lnTo>
                  <a:lnTo>
                    <a:pt x="78" y="1158"/>
                  </a:lnTo>
                  <a:lnTo>
                    <a:pt x="90" y="1170"/>
                  </a:lnTo>
                  <a:lnTo>
                    <a:pt x="108" y="1182"/>
                  </a:lnTo>
                  <a:lnTo>
                    <a:pt x="120" y="1188"/>
                  </a:lnTo>
                  <a:lnTo>
                    <a:pt x="132" y="1200"/>
                  </a:lnTo>
                  <a:lnTo>
                    <a:pt x="144" y="1224"/>
                  </a:lnTo>
                  <a:lnTo>
                    <a:pt x="144" y="1242"/>
                  </a:lnTo>
                  <a:lnTo>
                    <a:pt x="150" y="1254"/>
                  </a:lnTo>
                  <a:lnTo>
                    <a:pt x="156" y="1272"/>
                  </a:lnTo>
                  <a:lnTo>
                    <a:pt x="156" y="1284"/>
                  </a:lnTo>
                  <a:lnTo>
                    <a:pt x="162" y="1284"/>
                  </a:lnTo>
                  <a:lnTo>
                    <a:pt x="168" y="1290"/>
                  </a:lnTo>
                  <a:lnTo>
                    <a:pt x="186" y="1290"/>
                  </a:lnTo>
                  <a:lnTo>
                    <a:pt x="198" y="1284"/>
                  </a:lnTo>
                  <a:lnTo>
                    <a:pt x="216" y="1266"/>
                  </a:lnTo>
                  <a:lnTo>
                    <a:pt x="228" y="1260"/>
                  </a:lnTo>
                  <a:lnTo>
                    <a:pt x="234" y="1254"/>
                  </a:lnTo>
                  <a:lnTo>
                    <a:pt x="234" y="1278"/>
                  </a:lnTo>
                  <a:lnTo>
                    <a:pt x="240" y="1284"/>
                  </a:lnTo>
                  <a:lnTo>
                    <a:pt x="246" y="1284"/>
                  </a:lnTo>
                  <a:lnTo>
                    <a:pt x="258" y="1278"/>
                  </a:lnTo>
                  <a:lnTo>
                    <a:pt x="270" y="1266"/>
                  </a:lnTo>
                  <a:lnTo>
                    <a:pt x="276" y="1254"/>
                  </a:lnTo>
                  <a:lnTo>
                    <a:pt x="282" y="1248"/>
                  </a:lnTo>
                  <a:lnTo>
                    <a:pt x="372" y="1248"/>
                  </a:lnTo>
                  <a:lnTo>
                    <a:pt x="378" y="1242"/>
                  </a:lnTo>
                  <a:lnTo>
                    <a:pt x="384" y="1230"/>
                  </a:lnTo>
                  <a:lnTo>
                    <a:pt x="390" y="1224"/>
                  </a:lnTo>
                  <a:lnTo>
                    <a:pt x="396" y="1212"/>
                  </a:lnTo>
                  <a:lnTo>
                    <a:pt x="402" y="1206"/>
                  </a:lnTo>
                  <a:lnTo>
                    <a:pt x="402" y="1194"/>
                  </a:lnTo>
                  <a:lnTo>
                    <a:pt x="390" y="1182"/>
                  </a:lnTo>
                  <a:lnTo>
                    <a:pt x="384" y="1182"/>
                  </a:lnTo>
                  <a:lnTo>
                    <a:pt x="402" y="1170"/>
                  </a:lnTo>
                  <a:lnTo>
                    <a:pt x="420" y="1170"/>
                  </a:lnTo>
                  <a:lnTo>
                    <a:pt x="462" y="1164"/>
                  </a:lnTo>
                  <a:lnTo>
                    <a:pt x="510" y="1146"/>
                  </a:lnTo>
                  <a:lnTo>
                    <a:pt x="528" y="1134"/>
                  </a:lnTo>
                  <a:lnTo>
                    <a:pt x="552" y="1110"/>
                  </a:lnTo>
                  <a:lnTo>
                    <a:pt x="552" y="1092"/>
                  </a:lnTo>
                  <a:lnTo>
                    <a:pt x="588" y="1068"/>
                  </a:lnTo>
                  <a:lnTo>
                    <a:pt x="594" y="1038"/>
                  </a:lnTo>
                  <a:lnTo>
                    <a:pt x="648" y="1008"/>
                  </a:lnTo>
                  <a:lnTo>
                    <a:pt x="672" y="1008"/>
                  </a:lnTo>
                  <a:lnTo>
                    <a:pt x="672" y="996"/>
                  </a:lnTo>
                  <a:lnTo>
                    <a:pt x="684" y="996"/>
                  </a:lnTo>
                  <a:lnTo>
                    <a:pt x="684" y="990"/>
                  </a:lnTo>
                  <a:lnTo>
                    <a:pt x="678" y="984"/>
                  </a:lnTo>
                  <a:lnTo>
                    <a:pt x="666" y="966"/>
                  </a:lnTo>
                  <a:lnTo>
                    <a:pt x="654" y="960"/>
                  </a:lnTo>
                  <a:lnTo>
                    <a:pt x="648" y="960"/>
                  </a:lnTo>
                  <a:lnTo>
                    <a:pt x="642" y="936"/>
                  </a:lnTo>
                  <a:lnTo>
                    <a:pt x="660" y="930"/>
                  </a:lnTo>
                  <a:lnTo>
                    <a:pt x="642" y="918"/>
                  </a:lnTo>
                  <a:lnTo>
                    <a:pt x="642" y="876"/>
                  </a:lnTo>
                  <a:lnTo>
                    <a:pt x="636" y="870"/>
                  </a:lnTo>
                  <a:lnTo>
                    <a:pt x="624" y="870"/>
                  </a:lnTo>
                  <a:lnTo>
                    <a:pt x="618" y="876"/>
                  </a:lnTo>
                  <a:lnTo>
                    <a:pt x="606" y="876"/>
                  </a:lnTo>
                  <a:lnTo>
                    <a:pt x="600" y="870"/>
                  </a:lnTo>
                  <a:lnTo>
                    <a:pt x="600" y="852"/>
                  </a:lnTo>
                  <a:lnTo>
                    <a:pt x="606" y="840"/>
                  </a:lnTo>
                  <a:lnTo>
                    <a:pt x="618" y="834"/>
                  </a:lnTo>
                  <a:lnTo>
                    <a:pt x="630" y="822"/>
                  </a:lnTo>
                  <a:lnTo>
                    <a:pt x="630" y="810"/>
                  </a:lnTo>
                  <a:lnTo>
                    <a:pt x="618" y="786"/>
                  </a:lnTo>
                  <a:lnTo>
                    <a:pt x="612" y="780"/>
                  </a:lnTo>
                  <a:lnTo>
                    <a:pt x="630" y="762"/>
                  </a:lnTo>
                  <a:lnTo>
                    <a:pt x="648" y="750"/>
                  </a:lnTo>
                  <a:lnTo>
                    <a:pt x="642" y="732"/>
                  </a:lnTo>
                  <a:lnTo>
                    <a:pt x="636" y="708"/>
                  </a:lnTo>
                  <a:lnTo>
                    <a:pt x="648" y="708"/>
                  </a:lnTo>
                  <a:lnTo>
                    <a:pt x="648" y="690"/>
                  </a:lnTo>
                  <a:lnTo>
                    <a:pt x="660" y="678"/>
                  </a:lnTo>
                  <a:lnTo>
                    <a:pt x="672" y="672"/>
                  </a:lnTo>
                  <a:lnTo>
                    <a:pt x="678" y="666"/>
                  </a:lnTo>
                  <a:lnTo>
                    <a:pt x="678" y="660"/>
                  </a:lnTo>
                  <a:lnTo>
                    <a:pt x="672" y="654"/>
                  </a:lnTo>
                  <a:lnTo>
                    <a:pt x="672" y="642"/>
                  </a:lnTo>
                  <a:lnTo>
                    <a:pt x="666" y="636"/>
                  </a:lnTo>
                  <a:lnTo>
                    <a:pt x="678" y="624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endParaRPr>
            </a:p>
          </p:txBody>
        </p:sp>
        <p:sp>
          <p:nvSpPr>
            <p:cNvPr id="160" name="Canada" descr="© INSCALE GmbH, 05.05.2010&#10;http://www.presentationload.com/"/>
            <p:cNvSpPr>
              <a:spLocks noEditPoints="1"/>
            </p:cNvSpPr>
            <p:nvPr/>
          </p:nvSpPr>
          <p:spPr bwMode="gray">
            <a:xfrm>
              <a:off x="1904779" y="2358830"/>
              <a:ext cx="1808415" cy="896545"/>
            </a:xfrm>
            <a:custGeom>
              <a:avLst/>
              <a:gdLst>
                <a:gd name="T0" fmla="*/ 2147483647 w 5574"/>
                <a:gd name="T1" fmla="*/ 2147483647 h 2886"/>
                <a:gd name="T2" fmla="*/ 2147483647 w 5574"/>
                <a:gd name="T3" fmla="*/ 2147483647 h 2886"/>
                <a:gd name="T4" fmla="*/ 2147483647 w 5574"/>
                <a:gd name="T5" fmla="*/ 2147483647 h 2886"/>
                <a:gd name="T6" fmla="*/ 2147483647 w 5574"/>
                <a:gd name="T7" fmla="*/ 2147483647 h 2886"/>
                <a:gd name="T8" fmla="*/ 2147483647 w 5574"/>
                <a:gd name="T9" fmla="*/ 2147483647 h 2886"/>
                <a:gd name="T10" fmla="*/ 2147483647 w 5574"/>
                <a:gd name="T11" fmla="*/ 2147483647 h 2886"/>
                <a:gd name="T12" fmla="*/ 2147483647 w 5574"/>
                <a:gd name="T13" fmla="*/ 2147483647 h 2886"/>
                <a:gd name="T14" fmla="*/ 2147483647 w 5574"/>
                <a:gd name="T15" fmla="*/ 2147483647 h 2886"/>
                <a:gd name="T16" fmla="*/ 2147483647 w 5574"/>
                <a:gd name="T17" fmla="*/ 2147483647 h 2886"/>
                <a:gd name="T18" fmla="*/ 2147483647 w 5574"/>
                <a:gd name="T19" fmla="*/ 2147483647 h 2886"/>
                <a:gd name="T20" fmla="*/ 2147483647 w 5574"/>
                <a:gd name="T21" fmla="*/ 2147483647 h 2886"/>
                <a:gd name="T22" fmla="*/ 2147483647 w 5574"/>
                <a:gd name="T23" fmla="*/ 2147483647 h 2886"/>
                <a:gd name="T24" fmla="*/ 2147483647 w 5574"/>
                <a:gd name="T25" fmla="*/ 2147483647 h 2886"/>
                <a:gd name="T26" fmla="*/ 2147483647 w 5574"/>
                <a:gd name="T27" fmla="*/ 2147483647 h 2886"/>
                <a:gd name="T28" fmla="*/ 2147483647 w 5574"/>
                <a:gd name="T29" fmla="*/ 2147483647 h 2886"/>
                <a:gd name="T30" fmla="*/ 2147483647 w 5574"/>
                <a:gd name="T31" fmla="*/ 2147483647 h 2886"/>
                <a:gd name="T32" fmla="*/ 2147483647 w 5574"/>
                <a:gd name="T33" fmla="*/ 2147483647 h 2886"/>
                <a:gd name="T34" fmla="*/ 2147483647 w 5574"/>
                <a:gd name="T35" fmla="*/ 2147483647 h 2886"/>
                <a:gd name="T36" fmla="*/ 2147483647 w 5574"/>
                <a:gd name="T37" fmla="*/ 2147483647 h 2886"/>
                <a:gd name="T38" fmla="*/ 2147483647 w 5574"/>
                <a:gd name="T39" fmla="*/ 2147483647 h 2886"/>
                <a:gd name="T40" fmla="*/ 2147483647 w 5574"/>
                <a:gd name="T41" fmla="*/ 2147483647 h 2886"/>
                <a:gd name="T42" fmla="*/ 2147483647 w 5574"/>
                <a:gd name="T43" fmla="*/ 2147483647 h 2886"/>
                <a:gd name="T44" fmla="*/ 2147483647 w 5574"/>
                <a:gd name="T45" fmla="*/ 2147483647 h 2886"/>
                <a:gd name="T46" fmla="*/ 2147483647 w 5574"/>
                <a:gd name="T47" fmla="*/ 2147483647 h 2886"/>
                <a:gd name="T48" fmla="*/ 2147483647 w 5574"/>
                <a:gd name="T49" fmla="*/ 2147483647 h 2886"/>
                <a:gd name="T50" fmla="*/ 2147483647 w 5574"/>
                <a:gd name="T51" fmla="*/ 2147483647 h 2886"/>
                <a:gd name="T52" fmla="*/ 2147483647 w 5574"/>
                <a:gd name="T53" fmla="*/ 2147483647 h 2886"/>
                <a:gd name="T54" fmla="*/ 2147483647 w 5574"/>
                <a:gd name="T55" fmla="*/ 2147483647 h 2886"/>
                <a:gd name="T56" fmla="*/ 2147483647 w 5574"/>
                <a:gd name="T57" fmla="*/ 2147483647 h 2886"/>
                <a:gd name="T58" fmla="*/ 2147483647 w 5574"/>
                <a:gd name="T59" fmla="*/ 2147483647 h 2886"/>
                <a:gd name="T60" fmla="*/ 2147483647 w 5574"/>
                <a:gd name="T61" fmla="*/ 2147483647 h 2886"/>
                <a:gd name="T62" fmla="*/ 2147483647 w 5574"/>
                <a:gd name="T63" fmla="*/ 2147483647 h 2886"/>
                <a:gd name="T64" fmla="*/ 2147483647 w 5574"/>
                <a:gd name="T65" fmla="*/ 2147483647 h 2886"/>
                <a:gd name="T66" fmla="*/ 2147483647 w 5574"/>
                <a:gd name="T67" fmla="*/ 2147483647 h 2886"/>
                <a:gd name="T68" fmla="*/ 2147483647 w 5574"/>
                <a:gd name="T69" fmla="*/ 2147483647 h 2886"/>
                <a:gd name="T70" fmla="*/ 2147483647 w 5574"/>
                <a:gd name="T71" fmla="*/ 2147483647 h 2886"/>
                <a:gd name="T72" fmla="*/ 2147483647 w 5574"/>
                <a:gd name="T73" fmla="*/ 2147483647 h 2886"/>
                <a:gd name="T74" fmla="*/ 2147483647 w 5574"/>
                <a:gd name="T75" fmla="*/ 2147483647 h 2886"/>
                <a:gd name="T76" fmla="*/ 2147483647 w 5574"/>
                <a:gd name="T77" fmla="*/ 2147483647 h 2886"/>
                <a:gd name="T78" fmla="*/ 2147483647 w 5574"/>
                <a:gd name="T79" fmla="*/ 2147483647 h 2886"/>
                <a:gd name="T80" fmla="*/ 2147483647 w 5574"/>
                <a:gd name="T81" fmla="*/ 2147483647 h 2886"/>
                <a:gd name="T82" fmla="*/ 2147483647 w 5574"/>
                <a:gd name="T83" fmla="*/ 2147483647 h 2886"/>
                <a:gd name="T84" fmla="*/ 2147483647 w 5574"/>
                <a:gd name="T85" fmla="*/ 2147483647 h 2886"/>
                <a:gd name="T86" fmla="*/ 2147483647 w 5574"/>
                <a:gd name="T87" fmla="*/ 2147483647 h 2886"/>
                <a:gd name="T88" fmla="*/ 2147483647 w 5574"/>
                <a:gd name="T89" fmla="*/ 2147483647 h 2886"/>
                <a:gd name="T90" fmla="*/ 2147483647 w 5574"/>
                <a:gd name="T91" fmla="*/ 2147483647 h 2886"/>
                <a:gd name="T92" fmla="*/ 2147483647 w 5574"/>
                <a:gd name="T93" fmla="*/ 2147483647 h 2886"/>
                <a:gd name="T94" fmla="*/ 2147483647 w 5574"/>
                <a:gd name="T95" fmla="*/ 2147483647 h 2886"/>
                <a:gd name="T96" fmla="*/ 2147483647 w 5574"/>
                <a:gd name="T97" fmla="*/ 2147483647 h 2886"/>
                <a:gd name="T98" fmla="*/ 2147483647 w 5574"/>
                <a:gd name="T99" fmla="*/ 2147483647 h 2886"/>
                <a:gd name="T100" fmla="*/ 2147483647 w 5574"/>
                <a:gd name="T101" fmla="*/ 2147483647 h 2886"/>
                <a:gd name="T102" fmla="*/ 2147483647 w 5574"/>
                <a:gd name="T103" fmla="*/ 2147483647 h 2886"/>
                <a:gd name="T104" fmla="*/ 2147483647 w 5574"/>
                <a:gd name="T105" fmla="*/ 2147483647 h 2886"/>
                <a:gd name="T106" fmla="*/ 2147483647 w 5574"/>
                <a:gd name="T107" fmla="*/ 2147483647 h 2886"/>
                <a:gd name="T108" fmla="*/ 2147483647 w 5574"/>
                <a:gd name="T109" fmla="*/ 2147483647 h 2886"/>
                <a:gd name="T110" fmla="*/ 2147483647 w 5574"/>
                <a:gd name="T111" fmla="*/ 2147483647 h 2886"/>
                <a:gd name="T112" fmla="*/ 2147483647 w 5574"/>
                <a:gd name="T113" fmla="*/ 2147483647 h 2886"/>
                <a:gd name="T114" fmla="*/ 2147483647 w 5574"/>
                <a:gd name="T115" fmla="*/ 2147483647 h 2886"/>
                <a:gd name="T116" fmla="*/ 2147483647 w 5574"/>
                <a:gd name="T117" fmla="*/ 2147483647 h 2886"/>
                <a:gd name="T118" fmla="*/ 2147483647 w 5574"/>
                <a:gd name="T119" fmla="*/ 2147483647 h 2886"/>
                <a:gd name="T120" fmla="*/ 2147483647 w 5574"/>
                <a:gd name="T121" fmla="*/ 2147483647 h 2886"/>
                <a:gd name="T122" fmla="*/ 2147483647 w 5574"/>
                <a:gd name="T123" fmla="*/ 2147483647 h 2886"/>
                <a:gd name="T124" fmla="*/ 2147483647 w 5574"/>
                <a:gd name="T125" fmla="*/ 2147483647 h 288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5574"/>
                <a:gd name="T190" fmla="*/ 0 h 2886"/>
                <a:gd name="T191" fmla="*/ 5574 w 5574"/>
                <a:gd name="T192" fmla="*/ 2886 h 2886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5574" h="2886">
                  <a:moveTo>
                    <a:pt x="3114" y="252"/>
                  </a:moveTo>
                  <a:lnTo>
                    <a:pt x="3138" y="252"/>
                  </a:lnTo>
                  <a:lnTo>
                    <a:pt x="3150" y="258"/>
                  </a:lnTo>
                  <a:lnTo>
                    <a:pt x="3168" y="258"/>
                  </a:lnTo>
                  <a:lnTo>
                    <a:pt x="3174" y="252"/>
                  </a:lnTo>
                  <a:lnTo>
                    <a:pt x="3174" y="246"/>
                  </a:lnTo>
                  <a:lnTo>
                    <a:pt x="3168" y="234"/>
                  </a:lnTo>
                  <a:lnTo>
                    <a:pt x="3156" y="228"/>
                  </a:lnTo>
                  <a:lnTo>
                    <a:pt x="3108" y="228"/>
                  </a:lnTo>
                  <a:lnTo>
                    <a:pt x="3066" y="234"/>
                  </a:lnTo>
                  <a:lnTo>
                    <a:pt x="3036" y="246"/>
                  </a:lnTo>
                  <a:lnTo>
                    <a:pt x="3018" y="246"/>
                  </a:lnTo>
                  <a:lnTo>
                    <a:pt x="3060" y="246"/>
                  </a:lnTo>
                  <a:lnTo>
                    <a:pt x="3096" y="252"/>
                  </a:lnTo>
                  <a:lnTo>
                    <a:pt x="3114" y="252"/>
                  </a:lnTo>
                  <a:close/>
                  <a:moveTo>
                    <a:pt x="2988" y="318"/>
                  </a:moveTo>
                  <a:lnTo>
                    <a:pt x="3036" y="318"/>
                  </a:lnTo>
                  <a:lnTo>
                    <a:pt x="3048" y="312"/>
                  </a:lnTo>
                  <a:lnTo>
                    <a:pt x="3060" y="312"/>
                  </a:lnTo>
                  <a:lnTo>
                    <a:pt x="3072" y="300"/>
                  </a:lnTo>
                  <a:lnTo>
                    <a:pt x="3072" y="294"/>
                  </a:lnTo>
                  <a:lnTo>
                    <a:pt x="3066" y="282"/>
                  </a:lnTo>
                  <a:lnTo>
                    <a:pt x="3138" y="270"/>
                  </a:lnTo>
                  <a:lnTo>
                    <a:pt x="3120" y="264"/>
                  </a:lnTo>
                  <a:lnTo>
                    <a:pt x="3054" y="264"/>
                  </a:lnTo>
                  <a:lnTo>
                    <a:pt x="3042" y="276"/>
                  </a:lnTo>
                  <a:lnTo>
                    <a:pt x="3030" y="276"/>
                  </a:lnTo>
                  <a:lnTo>
                    <a:pt x="2994" y="270"/>
                  </a:lnTo>
                  <a:lnTo>
                    <a:pt x="2958" y="270"/>
                  </a:lnTo>
                  <a:lnTo>
                    <a:pt x="2940" y="282"/>
                  </a:lnTo>
                  <a:lnTo>
                    <a:pt x="2940" y="294"/>
                  </a:lnTo>
                  <a:lnTo>
                    <a:pt x="2946" y="300"/>
                  </a:lnTo>
                  <a:lnTo>
                    <a:pt x="2970" y="312"/>
                  </a:lnTo>
                  <a:lnTo>
                    <a:pt x="2976" y="318"/>
                  </a:lnTo>
                  <a:lnTo>
                    <a:pt x="2988" y="318"/>
                  </a:lnTo>
                  <a:close/>
                  <a:moveTo>
                    <a:pt x="2682" y="384"/>
                  </a:moveTo>
                  <a:lnTo>
                    <a:pt x="2628" y="408"/>
                  </a:lnTo>
                  <a:lnTo>
                    <a:pt x="2634" y="408"/>
                  </a:lnTo>
                  <a:lnTo>
                    <a:pt x="2646" y="414"/>
                  </a:lnTo>
                  <a:lnTo>
                    <a:pt x="2652" y="414"/>
                  </a:lnTo>
                  <a:lnTo>
                    <a:pt x="2658" y="420"/>
                  </a:lnTo>
                  <a:lnTo>
                    <a:pt x="2658" y="426"/>
                  </a:lnTo>
                  <a:lnTo>
                    <a:pt x="2622" y="426"/>
                  </a:lnTo>
                  <a:lnTo>
                    <a:pt x="2586" y="432"/>
                  </a:lnTo>
                  <a:lnTo>
                    <a:pt x="2556" y="438"/>
                  </a:lnTo>
                  <a:lnTo>
                    <a:pt x="2544" y="438"/>
                  </a:lnTo>
                  <a:lnTo>
                    <a:pt x="2520" y="456"/>
                  </a:lnTo>
                  <a:lnTo>
                    <a:pt x="2580" y="450"/>
                  </a:lnTo>
                  <a:lnTo>
                    <a:pt x="2586" y="450"/>
                  </a:lnTo>
                  <a:lnTo>
                    <a:pt x="2592" y="456"/>
                  </a:lnTo>
                  <a:lnTo>
                    <a:pt x="2610" y="456"/>
                  </a:lnTo>
                  <a:lnTo>
                    <a:pt x="2628" y="462"/>
                  </a:lnTo>
                  <a:lnTo>
                    <a:pt x="2658" y="462"/>
                  </a:lnTo>
                  <a:lnTo>
                    <a:pt x="2694" y="450"/>
                  </a:lnTo>
                  <a:lnTo>
                    <a:pt x="2730" y="444"/>
                  </a:lnTo>
                  <a:lnTo>
                    <a:pt x="2742" y="438"/>
                  </a:lnTo>
                  <a:lnTo>
                    <a:pt x="2742" y="450"/>
                  </a:lnTo>
                  <a:lnTo>
                    <a:pt x="2760" y="450"/>
                  </a:lnTo>
                  <a:lnTo>
                    <a:pt x="2796" y="444"/>
                  </a:lnTo>
                  <a:lnTo>
                    <a:pt x="2856" y="444"/>
                  </a:lnTo>
                  <a:lnTo>
                    <a:pt x="2850" y="444"/>
                  </a:lnTo>
                  <a:lnTo>
                    <a:pt x="2844" y="450"/>
                  </a:lnTo>
                  <a:lnTo>
                    <a:pt x="2832" y="450"/>
                  </a:lnTo>
                  <a:lnTo>
                    <a:pt x="2790" y="456"/>
                  </a:lnTo>
                  <a:lnTo>
                    <a:pt x="2730" y="468"/>
                  </a:lnTo>
                  <a:lnTo>
                    <a:pt x="2706" y="468"/>
                  </a:lnTo>
                  <a:lnTo>
                    <a:pt x="2688" y="474"/>
                  </a:lnTo>
                  <a:lnTo>
                    <a:pt x="2670" y="474"/>
                  </a:lnTo>
                  <a:lnTo>
                    <a:pt x="2652" y="480"/>
                  </a:lnTo>
                  <a:lnTo>
                    <a:pt x="2646" y="486"/>
                  </a:lnTo>
                  <a:lnTo>
                    <a:pt x="2640" y="486"/>
                  </a:lnTo>
                  <a:lnTo>
                    <a:pt x="2658" y="486"/>
                  </a:lnTo>
                  <a:lnTo>
                    <a:pt x="2694" y="492"/>
                  </a:lnTo>
                  <a:lnTo>
                    <a:pt x="2760" y="498"/>
                  </a:lnTo>
                  <a:lnTo>
                    <a:pt x="2808" y="492"/>
                  </a:lnTo>
                  <a:lnTo>
                    <a:pt x="2850" y="480"/>
                  </a:lnTo>
                  <a:lnTo>
                    <a:pt x="2874" y="474"/>
                  </a:lnTo>
                  <a:lnTo>
                    <a:pt x="2886" y="468"/>
                  </a:lnTo>
                  <a:lnTo>
                    <a:pt x="2958" y="450"/>
                  </a:lnTo>
                  <a:lnTo>
                    <a:pt x="3000" y="450"/>
                  </a:lnTo>
                  <a:lnTo>
                    <a:pt x="3054" y="444"/>
                  </a:lnTo>
                  <a:lnTo>
                    <a:pt x="3096" y="438"/>
                  </a:lnTo>
                  <a:lnTo>
                    <a:pt x="3120" y="432"/>
                  </a:lnTo>
                  <a:lnTo>
                    <a:pt x="3138" y="420"/>
                  </a:lnTo>
                  <a:lnTo>
                    <a:pt x="3156" y="414"/>
                  </a:lnTo>
                  <a:lnTo>
                    <a:pt x="3168" y="408"/>
                  </a:lnTo>
                  <a:lnTo>
                    <a:pt x="3168" y="396"/>
                  </a:lnTo>
                  <a:lnTo>
                    <a:pt x="3156" y="384"/>
                  </a:lnTo>
                  <a:lnTo>
                    <a:pt x="3144" y="378"/>
                  </a:lnTo>
                  <a:lnTo>
                    <a:pt x="3120" y="378"/>
                  </a:lnTo>
                  <a:lnTo>
                    <a:pt x="3114" y="384"/>
                  </a:lnTo>
                  <a:lnTo>
                    <a:pt x="3108" y="384"/>
                  </a:lnTo>
                  <a:lnTo>
                    <a:pt x="3108" y="396"/>
                  </a:lnTo>
                  <a:lnTo>
                    <a:pt x="3072" y="396"/>
                  </a:lnTo>
                  <a:lnTo>
                    <a:pt x="3078" y="390"/>
                  </a:lnTo>
                  <a:lnTo>
                    <a:pt x="3078" y="378"/>
                  </a:lnTo>
                  <a:lnTo>
                    <a:pt x="3102" y="354"/>
                  </a:lnTo>
                  <a:lnTo>
                    <a:pt x="3102" y="342"/>
                  </a:lnTo>
                  <a:lnTo>
                    <a:pt x="3096" y="342"/>
                  </a:lnTo>
                  <a:lnTo>
                    <a:pt x="3054" y="348"/>
                  </a:lnTo>
                  <a:lnTo>
                    <a:pt x="2988" y="372"/>
                  </a:lnTo>
                  <a:lnTo>
                    <a:pt x="2976" y="378"/>
                  </a:lnTo>
                  <a:lnTo>
                    <a:pt x="3024" y="378"/>
                  </a:lnTo>
                  <a:lnTo>
                    <a:pt x="3018" y="408"/>
                  </a:lnTo>
                  <a:lnTo>
                    <a:pt x="2898" y="420"/>
                  </a:lnTo>
                  <a:lnTo>
                    <a:pt x="2898" y="414"/>
                  </a:lnTo>
                  <a:lnTo>
                    <a:pt x="2892" y="408"/>
                  </a:lnTo>
                  <a:lnTo>
                    <a:pt x="2892" y="372"/>
                  </a:lnTo>
                  <a:lnTo>
                    <a:pt x="2886" y="366"/>
                  </a:lnTo>
                  <a:lnTo>
                    <a:pt x="2874" y="366"/>
                  </a:lnTo>
                  <a:lnTo>
                    <a:pt x="2856" y="360"/>
                  </a:lnTo>
                  <a:lnTo>
                    <a:pt x="2814" y="360"/>
                  </a:lnTo>
                  <a:lnTo>
                    <a:pt x="2682" y="384"/>
                  </a:lnTo>
                  <a:close/>
                  <a:moveTo>
                    <a:pt x="2832" y="342"/>
                  </a:moveTo>
                  <a:lnTo>
                    <a:pt x="2844" y="330"/>
                  </a:lnTo>
                  <a:lnTo>
                    <a:pt x="2844" y="318"/>
                  </a:lnTo>
                  <a:lnTo>
                    <a:pt x="2838" y="312"/>
                  </a:lnTo>
                  <a:lnTo>
                    <a:pt x="2814" y="312"/>
                  </a:lnTo>
                  <a:lnTo>
                    <a:pt x="2802" y="318"/>
                  </a:lnTo>
                  <a:lnTo>
                    <a:pt x="2796" y="324"/>
                  </a:lnTo>
                  <a:lnTo>
                    <a:pt x="2796" y="330"/>
                  </a:lnTo>
                  <a:lnTo>
                    <a:pt x="2802" y="336"/>
                  </a:lnTo>
                  <a:lnTo>
                    <a:pt x="2814" y="336"/>
                  </a:lnTo>
                  <a:lnTo>
                    <a:pt x="2820" y="342"/>
                  </a:lnTo>
                  <a:lnTo>
                    <a:pt x="2832" y="342"/>
                  </a:lnTo>
                  <a:close/>
                  <a:moveTo>
                    <a:pt x="3012" y="564"/>
                  </a:moveTo>
                  <a:lnTo>
                    <a:pt x="2988" y="540"/>
                  </a:lnTo>
                  <a:lnTo>
                    <a:pt x="2958" y="540"/>
                  </a:lnTo>
                  <a:lnTo>
                    <a:pt x="2952" y="534"/>
                  </a:lnTo>
                  <a:lnTo>
                    <a:pt x="2946" y="534"/>
                  </a:lnTo>
                  <a:lnTo>
                    <a:pt x="2934" y="528"/>
                  </a:lnTo>
                  <a:lnTo>
                    <a:pt x="2916" y="528"/>
                  </a:lnTo>
                  <a:lnTo>
                    <a:pt x="2898" y="534"/>
                  </a:lnTo>
                  <a:lnTo>
                    <a:pt x="2892" y="540"/>
                  </a:lnTo>
                  <a:lnTo>
                    <a:pt x="2892" y="552"/>
                  </a:lnTo>
                  <a:lnTo>
                    <a:pt x="2928" y="570"/>
                  </a:lnTo>
                  <a:lnTo>
                    <a:pt x="2934" y="576"/>
                  </a:lnTo>
                  <a:lnTo>
                    <a:pt x="2946" y="582"/>
                  </a:lnTo>
                  <a:lnTo>
                    <a:pt x="3012" y="564"/>
                  </a:lnTo>
                  <a:close/>
                  <a:moveTo>
                    <a:pt x="2460" y="414"/>
                  </a:moveTo>
                  <a:lnTo>
                    <a:pt x="2442" y="420"/>
                  </a:lnTo>
                  <a:lnTo>
                    <a:pt x="2430" y="426"/>
                  </a:lnTo>
                  <a:lnTo>
                    <a:pt x="2430" y="438"/>
                  </a:lnTo>
                  <a:lnTo>
                    <a:pt x="2442" y="438"/>
                  </a:lnTo>
                  <a:lnTo>
                    <a:pt x="2472" y="432"/>
                  </a:lnTo>
                  <a:lnTo>
                    <a:pt x="2490" y="426"/>
                  </a:lnTo>
                  <a:lnTo>
                    <a:pt x="2502" y="420"/>
                  </a:lnTo>
                  <a:lnTo>
                    <a:pt x="2502" y="414"/>
                  </a:lnTo>
                  <a:lnTo>
                    <a:pt x="2496" y="408"/>
                  </a:lnTo>
                  <a:lnTo>
                    <a:pt x="2484" y="408"/>
                  </a:lnTo>
                  <a:lnTo>
                    <a:pt x="2460" y="414"/>
                  </a:lnTo>
                  <a:close/>
                  <a:moveTo>
                    <a:pt x="2970" y="858"/>
                  </a:moveTo>
                  <a:lnTo>
                    <a:pt x="2988" y="858"/>
                  </a:lnTo>
                  <a:lnTo>
                    <a:pt x="3006" y="864"/>
                  </a:lnTo>
                  <a:lnTo>
                    <a:pt x="3018" y="870"/>
                  </a:lnTo>
                  <a:lnTo>
                    <a:pt x="3036" y="876"/>
                  </a:lnTo>
                  <a:lnTo>
                    <a:pt x="3060" y="882"/>
                  </a:lnTo>
                  <a:lnTo>
                    <a:pt x="3096" y="882"/>
                  </a:lnTo>
                  <a:lnTo>
                    <a:pt x="3126" y="876"/>
                  </a:lnTo>
                  <a:lnTo>
                    <a:pt x="3138" y="876"/>
                  </a:lnTo>
                  <a:lnTo>
                    <a:pt x="3120" y="810"/>
                  </a:lnTo>
                  <a:lnTo>
                    <a:pt x="3018" y="792"/>
                  </a:lnTo>
                  <a:lnTo>
                    <a:pt x="2988" y="828"/>
                  </a:lnTo>
                  <a:lnTo>
                    <a:pt x="2958" y="828"/>
                  </a:lnTo>
                  <a:lnTo>
                    <a:pt x="2952" y="834"/>
                  </a:lnTo>
                  <a:lnTo>
                    <a:pt x="2952" y="846"/>
                  </a:lnTo>
                  <a:lnTo>
                    <a:pt x="2958" y="852"/>
                  </a:lnTo>
                  <a:lnTo>
                    <a:pt x="2970" y="858"/>
                  </a:lnTo>
                  <a:close/>
                  <a:moveTo>
                    <a:pt x="168" y="2034"/>
                  </a:moveTo>
                  <a:lnTo>
                    <a:pt x="168" y="2040"/>
                  </a:lnTo>
                  <a:lnTo>
                    <a:pt x="174" y="2046"/>
                  </a:lnTo>
                  <a:lnTo>
                    <a:pt x="192" y="2046"/>
                  </a:lnTo>
                  <a:lnTo>
                    <a:pt x="186" y="2070"/>
                  </a:lnTo>
                  <a:lnTo>
                    <a:pt x="216" y="2052"/>
                  </a:lnTo>
                  <a:lnTo>
                    <a:pt x="216" y="2028"/>
                  </a:lnTo>
                  <a:lnTo>
                    <a:pt x="174" y="2028"/>
                  </a:lnTo>
                  <a:lnTo>
                    <a:pt x="168" y="2034"/>
                  </a:lnTo>
                  <a:close/>
                  <a:moveTo>
                    <a:pt x="252" y="2298"/>
                  </a:moveTo>
                  <a:lnTo>
                    <a:pt x="252" y="2292"/>
                  </a:lnTo>
                  <a:lnTo>
                    <a:pt x="246" y="2286"/>
                  </a:lnTo>
                  <a:lnTo>
                    <a:pt x="246" y="2268"/>
                  </a:lnTo>
                  <a:lnTo>
                    <a:pt x="252" y="2256"/>
                  </a:lnTo>
                  <a:lnTo>
                    <a:pt x="252" y="2238"/>
                  </a:lnTo>
                  <a:lnTo>
                    <a:pt x="246" y="2226"/>
                  </a:lnTo>
                  <a:lnTo>
                    <a:pt x="228" y="2226"/>
                  </a:lnTo>
                  <a:lnTo>
                    <a:pt x="216" y="2220"/>
                  </a:lnTo>
                  <a:lnTo>
                    <a:pt x="204" y="2220"/>
                  </a:lnTo>
                  <a:lnTo>
                    <a:pt x="192" y="2214"/>
                  </a:lnTo>
                  <a:lnTo>
                    <a:pt x="186" y="2208"/>
                  </a:lnTo>
                  <a:lnTo>
                    <a:pt x="174" y="2202"/>
                  </a:lnTo>
                  <a:lnTo>
                    <a:pt x="150" y="2178"/>
                  </a:lnTo>
                  <a:lnTo>
                    <a:pt x="138" y="2172"/>
                  </a:lnTo>
                  <a:lnTo>
                    <a:pt x="126" y="2172"/>
                  </a:lnTo>
                  <a:lnTo>
                    <a:pt x="102" y="2184"/>
                  </a:lnTo>
                  <a:lnTo>
                    <a:pt x="96" y="2196"/>
                  </a:lnTo>
                  <a:lnTo>
                    <a:pt x="96" y="2202"/>
                  </a:lnTo>
                  <a:lnTo>
                    <a:pt x="108" y="2208"/>
                  </a:lnTo>
                  <a:lnTo>
                    <a:pt x="114" y="2214"/>
                  </a:lnTo>
                  <a:lnTo>
                    <a:pt x="120" y="2214"/>
                  </a:lnTo>
                  <a:lnTo>
                    <a:pt x="132" y="2202"/>
                  </a:lnTo>
                  <a:lnTo>
                    <a:pt x="144" y="2208"/>
                  </a:lnTo>
                  <a:lnTo>
                    <a:pt x="132" y="2220"/>
                  </a:lnTo>
                  <a:lnTo>
                    <a:pt x="120" y="2220"/>
                  </a:lnTo>
                  <a:lnTo>
                    <a:pt x="114" y="2226"/>
                  </a:lnTo>
                  <a:lnTo>
                    <a:pt x="102" y="2232"/>
                  </a:lnTo>
                  <a:lnTo>
                    <a:pt x="102" y="2244"/>
                  </a:lnTo>
                  <a:lnTo>
                    <a:pt x="108" y="2250"/>
                  </a:lnTo>
                  <a:lnTo>
                    <a:pt x="126" y="2250"/>
                  </a:lnTo>
                  <a:lnTo>
                    <a:pt x="138" y="2244"/>
                  </a:lnTo>
                  <a:lnTo>
                    <a:pt x="132" y="2262"/>
                  </a:lnTo>
                  <a:lnTo>
                    <a:pt x="150" y="2262"/>
                  </a:lnTo>
                  <a:lnTo>
                    <a:pt x="132" y="2280"/>
                  </a:lnTo>
                  <a:lnTo>
                    <a:pt x="168" y="2274"/>
                  </a:lnTo>
                  <a:lnTo>
                    <a:pt x="156" y="2280"/>
                  </a:lnTo>
                  <a:lnTo>
                    <a:pt x="144" y="2292"/>
                  </a:lnTo>
                  <a:lnTo>
                    <a:pt x="138" y="2292"/>
                  </a:lnTo>
                  <a:lnTo>
                    <a:pt x="138" y="2298"/>
                  </a:lnTo>
                  <a:lnTo>
                    <a:pt x="150" y="2298"/>
                  </a:lnTo>
                  <a:lnTo>
                    <a:pt x="162" y="2286"/>
                  </a:lnTo>
                  <a:lnTo>
                    <a:pt x="168" y="2286"/>
                  </a:lnTo>
                  <a:lnTo>
                    <a:pt x="174" y="2292"/>
                  </a:lnTo>
                  <a:lnTo>
                    <a:pt x="174" y="2304"/>
                  </a:lnTo>
                  <a:lnTo>
                    <a:pt x="162" y="2316"/>
                  </a:lnTo>
                  <a:lnTo>
                    <a:pt x="162" y="2328"/>
                  </a:lnTo>
                  <a:lnTo>
                    <a:pt x="210" y="2328"/>
                  </a:lnTo>
                  <a:lnTo>
                    <a:pt x="228" y="2316"/>
                  </a:lnTo>
                  <a:lnTo>
                    <a:pt x="210" y="2340"/>
                  </a:lnTo>
                  <a:lnTo>
                    <a:pt x="192" y="2340"/>
                  </a:lnTo>
                  <a:lnTo>
                    <a:pt x="186" y="2346"/>
                  </a:lnTo>
                  <a:lnTo>
                    <a:pt x="186" y="2352"/>
                  </a:lnTo>
                  <a:lnTo>
                    <a:pt x="210" y="2364"/>
                  </a:lnTo>
                  <a:lnTo>
                    <a:pt x="216" y="2364"/>
                  </a:lnTo>
                  <a:lnTo>
                    <a:pt x="228" y="2370"/>
                  </a:lnTo>
                  <a:lnTo>
                    <a:pt x="234" y="2376"/>
                  </a:lnTo>
                  <a:lnTo>
                    <a:pt x="246" y="2376"/>
                  </a:lnTo>
                  <a:lnTo>
                    <a:pt x="258" y="2382"/>
                  </a:lnTo>
                  <a:lnTo>
                    <a:pt x="270" y="2376"/>
                  </a:lnTo>
                  <a:lnTo>
                    <a:pt x="288" y="2358"/>
                  </a:lnTo>
                  <a:lnTo>
                    <a:pt x="294" y="2346"/>
                  </a:lnTo>
                  <a:lnTo>
                    <a:pt x="294" y="2340"/>
                  </a:lnTo>
                  <a:lnTo>
                    <a:pt x="288" y="2334"/>
                  </a:lnTo>
                  <a:lnTo>
                    <a:pt x="282" y="2322"/>
                  </a:lnTo>
                  <a:lnTo>
                    <a:pt x="270" y="2316"/>
                  </a:lnTo>
                  <a:lnTo>
                    <a:pt x="264" y="2304"/>
                  </a:lnTo>
                  <a:lnTo>
                    <a:pt x="252" y="2298"/>
                  </a:lnTo>
                  <a:close/>
                  <a:moveTo>
                    <a:pt x="2304" y="372"/>
                  </a:moveTo>
                  <a:lnTo>
                    <a:pt x="2316" y="372"/>
                  </a:lnTo>
                  <a:lnTo>
                    <a:pt x="2328" y="366"/>
                  </a:lnTo>
                  <a:lnTo>
                    <a:pt x="2376" y="366"/>
                  </a:lnTo>
                  <a:lnTo>
                    <a:pt x="2388" y="378"/>
                  </a:lnTo>
                  <a:lnTo>
                    <a:pt x="2388" y="390"/>
                  </a:lnTo>
                  <a:lnTo>
                    <a:pt x="2424" y="390"/>
                  </a:lnTo>
                  <a:lnTo>
                    <a:pt x="2442" y="384"/>
                  </a:lnTo>
                  <a:lnTo>
                    <a:pt x="2454" y="384"/>
                  </a:lnTo>
                  <a:lnTo>
                    <a:pt x="2466" y="390"/>
                  </a:lnTo>
                  <a:lnTo>
                    <a:pt x="2472" y="396"/>
                  </a:lnTo>
                  <a:lnTo>
                    <a:pt x="2490" y="396"/>
                  </a:lnTo>
                  <a:lnTo>
                    <a:pt x="2514" y="384"/>
                  </a:lnTo>
                  <a:lnTo>
                    <a:pt x="2520" y="372"/>
                  </a:lnTo>
                  <a:lnTo>
                    <a:pt x="2520" y="354"/>
                  </a:lnTo>
                  <a:lnTo>
                    <a:pt x="2550" y="354"/>
                  </a:lnTo>
                  <a:lnTo>
                    <a:pt x="2616" y="336"/>
                  </a:lnTo>
                  <a:lnTo>
                    <a:pt x="2580" y="366"/>
                  </a:lnTo>
                  <a:lnTo>
                    <a:pt x="2634" y="378"/>
                  </a:lnTo>
                  <a:lnTo>
                    <a:pt x="2688" y="354"/>
                  </a:lnTo>
                  <a:lnTo>
                    <a:pt x="2784" y="312"/>
                  </a:lnTo>
                  <a:lnTo>
                    <a:pt x="2778" y="312"/>
                  </a:lnTo>
                  <a:lnTo>
                    <a:pt x="2772" y="306"/>
                  </a:lnTo>
                  <a:lnTo>
                    <a:pt x="2754" y="300"/>
                  </a:lnTo>
                  <a:lnTo>
                    <a:pt x="2736" y="300"/>
                  </a:lnTo>
                  <a:lnTo>
                    <a:pt x="2724" y="294"/>
                  </a:lnTo>
                  <a:lnTo>
                    <a:pt x="2706" y="288"/>
                  </a:lnTo>
                  <a:lnTo>
                    <a:pt x="2676" y="288"/>
                  </a:lnTo>
                  <a:lnTo>
                    <a:pt x="2646" y="282"/>
                  </a:lnTo>
                  <a:lnTo>
                    <a:pt x="2604" y="282"/>
                  </a:lnTo>
                  <a:lnTo>
                    <a:pt x="2526" y="294"/>
                  </a:lnTo>
                  <a:lnTo>
                    <a:pt x="2526" y="318"/>
                  </a:lnTo>
                  <a:lnTo>
                    <a:pt x="2406" y="324"/>
                  </a:lnTo>
                  <a:lnTo>
                    <a:pt x="2400" y="324"/>
                  </a:lnTo>
                  <a:lnTo>
                    <a:pt x="2394" y="318"/>
                  </a:lnTo>
                  <a:lnTo>
                    <a:pt x="2334" y="318"/>
                  </a:lnTo>
                  <a:lnTo>
                    <a:pt x="2322" y="324"/>
                  </a:lnTo>
                  <a:lnTo>
                    <a:pt x="2310" y="324"/>
                  </a:lnTo>
                  <a:lnTo>
                    <a:pt x="2304" y="330"/>
                  </a:lnTo>
                  <a:lnTo>
                    <a:pt x="2304" y="372"/>
                  </a:lnTo>
                  <a:close/>
                  <a:moveTo>
                    <a:pt x="150" y="1980"/>
                  </a:moveTo>
                  <a:lnTo>
                    <a:pt x="162" y="2004"/>
                  </a:lnTo>
                  <a:lnTo>
                    <a:pt x="174" y="2010"/>
                  </a:lnTo>
                  <a:lnTo>
                    <a:pt x="186" y="1980"/>
                  </a:lnTo>
                  <a:lnTo>
                    <a:pt x="180" y="1974"/>
                  </a:lnTo>
                  <a:lnTo>
                    <a:pt x="174" y="1974"/>
                  </a:lnTo>
                  <a:lnTo>
                    <a:pt x="162" y="1968"/>
                  </a:lnTo>
                  <a:lnTo>
                    <a:pt x="156" y="1968"/>
                  </a:lnTo>
                  <a:lnTo>
                    <a:pt x="150" y="1974"/>
                  </a:lnTo>
                  <a:lnTo>
                    <a:pt x="150" y="1980"/>
                  </a:lnTo>
                  <a:close/>
                  <a:moveTo>
                    <a:pt x="126" y="1932"/>
                  </a:moveTo>
                  <a:lnTo>
                    <a:pt x="120" y="1932"/>
                  </a:lnTo>
                  <a:lnTo>
                    <a:pt x="108" y="1938"/>
                  </a:lnTo>
                  <a:lnTo>
                    <a:pt x="96" y="1938"/>
                  </a:lnTo>
                  <a:lnTo>
                    <a:pt x="84" y="1944"/>
                  </a:lnTo>
                  <a:lnTo>
                    <a:pt x="78" y="1944"/>
                  </a:lnTo>
                  <a:lnTo>
                    <a:pt x="78" y="1950"/>
                  </a:lnTo>
                  <a:lnTo>
                    <a:pt x="72" y="1962"/>
                  </a:lnTo>
                  <a:lnTo>
                    <a:pt x="66" y="1968"/>
                  </a:lnTo>
                  <a:lnTo>
                    <a:pt x="48" y="1968"/>
                  </a:lnTo>
                  <a:lnTo>
                    <a:pt x="42" y="1962"/>
                  </a:lnTo>
                  <a:lnTo>
                    <a:pt x="48" y="1956"/>
                  </a:lnTo>
                  <a:lnTo>
                    <a:pt x="60" y="1956"/>
                  </a:lnTo>
                  <a:lnTo>
                    <a:pt x="66" y="1950"/>
                  </a:lnTo>
                  <a:lnTo>
                    <a:pt x="72" y="1950"/>
                  </a:lnTo>
                  <a:lnTo>
                    <a:pt x="78" y="1944"/>
                  </a:lnTo>
                  <a:lnTo>
                    <a:pt x="84" y="1944"/>
                  </a:lnTo>
                  <a:lnTo>
                    <a:pt x="78" y="1938"/>
                  </a:lnTo>
                  <a:lnTo>
                    <a:pt x="54" y="1938"/>
                  </a:lnTo>
                  <a:lnTo>
                    <a:pt x="48" y="1944"/>
                  </a:lnTo>
                  <a:lnTo>
                    <a:pt x="48" y="1932"/>
                  </a:lnTo>
                  <a:lnTo>
                    <a:pt x="36" y="1932"/>
                  </a:lnTo>
                  <a:lnTo>
                    <a:pt x="24" y="1944"/>
                  </a:lnTo>
                  <a:lnTo>
                    <a:pt x="6" y="1980"/>
                  </a:lnTo>
                  <a:lnTo>
                    <a:pt x="6" y="2004"/>
                  </a:lnTo>
                  <a:lnTo>
                    <a:pt x="12" y="2004"/>
                  </a:lnTo>
                  <a:lnTo>
                    <a:pt x="12" y="2010"/>
                  </a:lnTo>
                  <a:lnTo>
                    <a:pt x="18" y="2016"/>
                  </a:lnTo>
                  <a:lnTo>
                    <a:pt x="0" y="2022"/>
                  </a:lnTo>
                  <a:lnTo>
                    <a:pt x="12" y="2076"/>
                  </a:lnTo>
                  <a:lnTo>
                    <a:pt x="12" y="2082"/>
                  </a:lnTo>
                  <a:lnTo>
                    <a:pt x="6" y="2082"/>
                  </a:lnTo>
                  <a:lnTo>
                    <a:pt x="12" y="2088"/>
                  </a:lnTo>
                  <a:lnTo>
                    <a:pt x="12" y="2094"/>
                  </a:lnTo>
                  <a:lnTo>
                    <a:pt x="30" y="2094"/>
                  </a:lnTo>
                  <a:lnTo>
                    <a:pt x="30" y="2070"/>
                  </a:lnTo>
                  <a:lnTo>
                    <a:pt x="24" y="2058"/>
                  </a:lnTo>
                  <a:lnTo>
                    <a:pt x="24" y="2040"/>
                  </a:lnTo>
                  <a:lnTo>
                    <a:pt x="36" y="2028"/>
                  </a:lnTo>
                  <a:lnTo>
                    <a:pt x="42" y="2028"/>
                  </a:lnTo>
                  <a:lnTo>
                    <a:pt x="48" y="2016"/>
                  </a:lnTo>
                  <a:lnTo>
                    <a:pt x="54" y="2010"/>
                  </a:lnTo>
                  <a:lnTo>
                    <a:pt x="54" y="1986"/>
                  </a:lnTo>
                  <a:lnTo>
                    <a:pt x="84" y="1956"/>
                  </a:lnTo>
                  <a:lnTo>
                    <a:pt x="108" y="1944"/>
                  </a:lnTo>
                  <a:lnTo>
                    <a:pt x="114" y="1944"/>
                  </a:lnTo>
                  <a:lnTo>
                    <a:pt x="126" y="1938"/>
                  </a:lnTo>
                  <a:lnTo>
                    <a:pt x="126" y="1932"/>
                  </a:lnTo>
                  <a:close/>
                  <a:moveTo>
                    <a:pt x="1896" y="678"/>
                  </a:moveTo>
                  <a:lnTo>
                    <a:pt x="1896" y="690"/>
                  </a:lnTo>
                  <a:lnTo>
                    <a:pt x="1884" y="702"/>
                  </a:lnTo>
                  <a:lnTo>
                    <a:pt x="1884" y="714"/>
                  </a:lnTo>
                  <a:lnTo>
                    <a:pt x="1902" y="714"/>
                  </a:lnTo>
                  <a:lnTo>
                    <a:pt x="1926" y="708"/>
                  </a:lnTo>
                  <a:lnTo>
                    <a:pt x="1944" y="708"/>
                  </a:lnTo>
                  <a:lnTo>
                    <a:pt x="1980" y="696"/>
                  </a:lnTo>
                  <a:lnTo>
                    <a:pt x="1986" y="690"/>
                  </a:lnTo>
                  <a:lnTo>
                    <a:pt x="1992" y="690"/>
                  </a:lnTo>
                  <a:lnTo>
                    <a:pt x="2034" y="702"/>
                  </a:lnTo>
                  <a:lnTo>
                    <a:pt x="2112" y="642"/>
                  </a:lnTo>
                  <a:lnTo>
                    <a:pt x="2244" y="600"/>
                  </a:lnTo>
                  <a:lnTo>
                    <a:pt x="2370" y="564"/>
                  </a:lnTo>
                  <a:lnTo>
                    <a:pt x="2466" y="546"/>
                  </a:lnTo>
                  <a:lnTo>
                    <a:pt x="2454" y="540"/>
                  </a:lnTo>
                  <a:lnTo>
                    <a:pt x="2448" y="528"/>
                  </a:lnTo>
                  <a:lnTo>
                    <a:pt x="2436" y="522"/>
                  </a:lnTo>
                  <a:lnTo>
                    <a:pt x="2424" y="510"/>
                  </a:lnTo>
                  <a:lnTo>
                    <a:pt x="2412" y="504"/>
                  </a:lnTo>
                  <a:lnTo>
                    <a:pt x="2400" y="492"/>
                  </a:lnTo>
                  <a:lnTo>
                    <a:pt x="2352" y="492"/>
                  </a:lnTo>
                  <a:lnTo>
                    <a:pt x="2340" y="498"/>
                  </a:lnTo>
                  <a:lnTo>
                    <a:pt x="2328" y="498"/>
                  </a:lnTo>
                  <a:lnTo>
                    <a:pt x="2262" y="504"/>
                  </a:lnTo>
                  <a:lnTo>
                    <a:pt x="2226" y="480"/>
                  </a:lnTo>
                  <a:lnTo>
                    <a:pt x="2142" y="486"/>
                  </a:lnTo>
                  <a:lnTo>
                    <a:pt x="2094" y="504"/>
                  </a:lnTo>
                  <a:lnTo>
                    <a:pt x="2076" y="522"/>
                  </a:lnTo>
                  <a:lnTo>
                    <a:pt x="2064" y="552"/>
                  </a:lnTo>
                  <a:lnTo>
                    <a:pt x="2010" y="564"/>
                  </a:lnTo>
                  <a:lnTo>
                    <a:pt x="1944" y="588"/>
                  </a:lnTo>
                  <a:lnTo>
                    <a:pt x="1962" y="600"/>
                  </a:lnTo>
                  <a:lnTo>
                    <a:pt x="1842" y="654"/>
                  </a:lnTo>
                  <a:lnTo>
                    <a:pt x="1854" y="654"/>
                  </a:lnTo>
                  <a:lnTo>
                    <a:pt x="1890" y="672"/>
                  </a:lnTo>
                  <a:lnTo>
                    <a:pt x="1896" y="678"/>
                  </a:lnTo>
                  <a:close/>
                  <a:moveTo>
                    <a:pt x="198" y="1968"/>
                  </a:moveTo>
                  <a:lnTo>
                    <a:pt x="192" y="1992"/>
                  </a:lnTo>
                  <a:lnTo>
                    <a:pt x="192" y="2010"/>
                  </a:lnTo>
                  <a:lnTo>
                    <a:pt x="216" y="1998"/>
                  </a:lnTo>
                  <a:lnTo>
                    <a:pt x="198" y="1968"/>
                  </a:lnTo>
                  <a:close/>
                  <a:moveTo>
                    <a:pt x="4182" y="600"/>
                  </a:moveTo>
                  <a:lnTo>
                    <a:pt x="4194" y="606"/>
                  </a:lnTo>
                  <a:lnTo>
                    <a:pt x="4206" y="600"/>
                  </a:lnTo>
                  <a:lnTo>
                    <a:pt x="4218" y="600"/>
                  </a:lnTo>
                  <a:lnTo>
                    <a:pt x="4242" y="588"/>
                  </a:lnTo>
                  <a:lnTo>
                    <a:pt x="4308" y="588"/>
                  </a:lnTo>
                  <a:lnTo>
                    <a:pt x="4314" y="594"/>
                  </a:lnTo>
                  <a:lnTo>
                    <a:pt x="4350" y="594"/>
                  </a:lnTo>
                  <a:lnTo>
                    <a:pt x="4356" y="588"/>
                  </a:lnTo>
                  <a:lnTo>
                    <a:pt x="4356" y="582"/>
                  </a:lnTo>
                  <a:lnTo>
                    <a:pt x="4344" y="558"/>
                  </a:lnTo>
                  <a:lnTo>
                    <a:pt x="4338" y="552"/>
                  </a:lnTo>
                  <a:lnTo>
                    <a:pt x="4326" y="546"/>
                  </a:lnTo>
                  <a:lnTo>
                    <a:pt x="4230" y="546"/>
                  </a:lnTo>
                  <a:lnTo>
                    <a:pt x="4224" y="540"/>
                  </a:lnTo>
                  <a:lnTo>
                    <a:pt x="4212" y="540"/>
                  </a:lnTo>
                  <a:lnTo>
                    <a:pt x="4200" y="534"/>
                  </a:lnTo>
                  <a:lnTo>
                    <a:pt x="4188" y="534"/>
                  </a:lnTo>
                  <a:lnTo>
                    <a:pt x="4176" y="540"/>
                  </a:lnTo>
                  <a:lnTo>
                    <a:pt x="4158" y="558"/>
                  </a:lnTo>
                  <a:lnTo>
                    <a:pt x="4158" y="564"/>
                  </a:lnTo>
                  <a:lnTo>
                    <a:pt x="4176" y="576"/>
                  </a:lnTo>
                  <a:lnTo>
                    <a:pt x="4170" y="582"/>
                  </a:lnTo>
                  <a:lnTo>
                    <a:pt x="4170" y="594"/>
                  </a:lnTo>
                  <a:lnTo>
                    <a:pt x="4176" y="594"/>
                  </a:lnTo>
                  <a:lnTo>
                    <a:pt x="4182" y="600"/>
                  </a:lnTo>
                  <a:close/>
                  <a:moveTo>
                    <a:pt x="3708" y="516"/>
                  </a:moveTo>
                  <a:lnTo>
                    <a:pt x="3678" y="516"/>
                  </a:lnTo>
                  <a:lnTo>
                    <a:pt x="3624" y="510"/>
                  </a:lnTo>
                  <a:lnTo>
                    <a:pt x="3564" y="504"/>
                  </a:lnTo>
                  <a:lnTo>
                    <a:pt x="3468" y="504"/>
                  </a:lnTo>
                  <a:lnTo>
                    <a:pt x="3468" y="516"/>
                  </a:lnTo>
                  <a:lnTo>
                    <a:pt x="3462" y="522"/>
                  </a:lnTo>
                  <a:lnTo>
                    <a:pt x="3426" y="540"/>
                  </a:lnTo>
                  <a:lnTo>
                    <a:pt x="3396" y="546"/>
                  </a:lnTo>
                  <a:lnTo>
                    <a:pt x="3378" y="552"/>
                  </a:lnTo>
                  <a:lnTo>
                    <a:pt x="3372" y="552"/>
                  </a:lnTo>
                  <a:lnTo>
                    <a:pt x="3372" y="558"/>
                  </a:lnTo>
                  <a:lnTo>
                    <a:pt x="3384" y="570"/>
                  </a:lnTo>
                  <a:lnTo>
                    <a:pt x="3390" y="582"/>
                  </a:lnTo>
                  <a:lnTo>
                    <a:pt x="3390" y="594"/>
                  </a:lnTo>
                  <a:lnTo>
                    <a:pt x="3372" y="618"/>
                  </a:lnTo>
                  <a:lnTo>
                    <a:pt x="3402" y="636"/>
                  </a:lnTo>
                  <a:lnTo>
                    <a:pt x="3480" y="606"/>
                  </a:lnTo>
                  <a:lnTo>
                    <a:pt x="3474" y="600"/>
                  </a:lnTo>
                  <a:lnTo>
                    <a:pt x="3468" y="600"/>
                  </a:lnTo>
                  <a:lnTo>
                    <a:pt x="3468" y="594"/>
                  </a:lnTo>
                  <a:lnTo>
                    <a:pt x="3474" y="588"/>
                  </a:lnTo>
                  <a:lnTo>
                    <a:pt x="3486" y="582"/>
                  </a:lnTo>
                  <a:lnTo>
                    <a:pt x="3522" y="582"/>
                  </a:lnTo>
                  <a:lnTo>
                    <a:pt x="3546" y="594"/>
                  </a:lnTo>
                  <a:lnTo>
                    <a:pt x="3552" y="600"/>
                  </a:lnTo>
                  <a:lnTo>
                    <a:pt x="3606" y="594"/>
                  </a:lnTo>
                  <a:lnTo>
                    <a:pt x="3600" y="570"/>
                  </a:lnTo>
                  <a:lnTo>
                    <a:pt x="3630" y="570"/>
                  </a:lnTo>
                  <a:lnTo>
                    <a:pt x="3648" y="564"/>
                  </a:lnTo>
                  <a:lnTo>
                    <a:pt x="3666" y="564"/>
                  </a:lnTo>
                  <a:lnTo>
                    <a:pt x="3690" y="552"/>
                  </a:lnTo>
                  <a:lnTo>
                    <a:pt x="3696" y="546"/>
                  </a:lnTo>
                  <a:lnTo>
                    <a:pt x="3702" y="534"/>
                  </a:lnTo>
                  <a:lnTo>
                    <a:pt x="3714" y="522"/>
                  </a:lnTo>
                  <a:lnTo>
                    <a:pt x="3720" y="522"/>
                  </a:lnTo>
                  <a:lnTo>
                    <a:pt x="3714" y="516"/>
                  </a:lnTo>
                  <a:lnTo>
                    <a:pt x="3708" y="516"/>
                  </a:lnTo>
                  <a:close/>
                  <a:moveTo>
                    <a:pt x="3792" y="150"/>
                  </a:moveTo>
                  <a:lnTo>
                    <a:pt x="3738" y="156"/>
                  </a:lnTo>
                  <a:lnTo>
                    <a:pt x="3756" y="180"/>
                  </a:lnTo>
                  <a:lnTo>
                    <a:pt x="3792" y="150"/>
                  </a:lnTo>
                  <a:close/>
                  <a:moveTo>
                    <a:pt x="3612" y="480"/>
                  </a:moveTo>
                  <a:lnTo>
                    <a:pt x="3636" y="468"/>
                  </a:lnTo>
                  <a:lnTo>
                    <a:pt x="3642" y="456"/>
                  </a:lnTo>
                  <a:lnTo>
                    <a:pt x="3654" y="450"/>
                  </a:lnTo>
                  <a:lnTo>
                    <a:pt x="3660" y="438"/>
                  </a:lnTo>
                  <a:lnTo>
                    <a:pt x="3660" y="432"/>
                  </a:lnTo>
                  <a:lnTo>
                    <a:pt x="3654" y="426"/>
                  </a:lnTo>
                  <a:lnTo>
                    <a:pt x="3642" y="426"/>
                  </a:lnTo>
                  <a:lnTo>
                    <a:pt x="3630" y="420"/>
                  </a:lnTo>
                  <a:lnTo>
                    <a:pt x="3588" y="420"/>
                  </a:lnTo>
                  <a:lnTo>
                    <a:pt x="3570" y="426"/>
                  </a:lnTo>
                  <a:lnTo>
                    <a:pt x="3552" y="426"/>
                  </a:lnTo>
                  <a:lnTo>
                    <a:pt x="3534" y="438"/>
                  </a:lnTo>
                  <a:lnTo>
                    <a:pt x="3516" y="444"/>
                  </a:lnTo>
                  <a:lnTo>
                    <a:pt x="3504" y="450"/>
                  </a:lnTo>
                  <a:lnTo>
                    <a:pt x="3504" y="462"/>
                  </a:lnTo>
                  <a:lnTo>
                    <a:pt x="3528" y="468"/>
                  </a:lnTo>
                  <a:lnTo>
                    <a:pt x="3600" y="480"/>
                  </a:lnTo>
                  <a:lnTo>
                    <a:pt x="3612" y="480"/>
                  </a:lnTo>
                  <a:close/>
                  <a:moveTo>
                    <a:pt x="3954" y="180"/>
                  </a:moveTo>
                  <a:lnTo>
                    <a:pt x="3900" y="192"/>
                  </a:lnTo>
                  <a:lnTo>
                    <a:pt x="3936" y="210"/>
                  </a:lnTo>
                  <a:lnTo>
                    <a:pt x="3924" y="216"/>
                  </a:lnTo>
                  <a:lnTo>
                    <a:pt x="3918" y="222"/>
                  </a:lnTo>
                  <a:lnTo>
                    <a:pt x="3918" y="228"/>
                  </a:lnTo>
                  <a:lnTo>
                    <a:pt x="3924" y="234"/>
                  </a:lnTo>
                  <a:lnTo>
                    <a:pt x="3936" y="240"/>
                  </a:lnTo>
                  <a:lnTo>
                    <a:pt x="3966" y="240"/>
                  </a:lnTo>
                  <a:lnTo>
                    <a:pt x="3942" y="252"/>
                  </a:lnTo>
                  <a:lnTo>
                    <a:pt x="3954" y="252"/>
                  </a:lnTo>
                  <a:lnTo>
                    <a:pt x="4002" y="276"/>
                  </a:lnTo>
                  <a:lnTo>
                    <a:pt x="4014" y="276"/>
                  </a:lnTo>
                  <a:lnTo>
                    <a:pt x="4026" y="270"/>
                  </a:lnTo>
                  <a:lnTo>
                    <a:pt x="4032" y="264"/>
                  </a:lnTo>
                  <a:lnTo>
                    <a:pt x="4044" y="258"/>
                  </a:lnTo>
                  <a:lnTo>
                    <a:pt x="4050" y="252"/>
                  </a:lnTo>
                  <a:lnTo>
                    <a:pt x="4074" y="246"/>
                  </a:lnTo>
                  <a:lnTo>
                    <a:pt x="4086" y="258"/>
                  </a:lnTo>
                  <a:lnTo>
                    <a:pt x="4092" y="270"/>
                  </a:lnTo>
                  <a:lnTo>
                    <a:pt x="4098" y="276"/>
                  </a:lnTo>
                  <a:lnTo>
                    <a:pt x="4104" y="270"/>
                  </a:lnTo>
                  <a:lnTo>
                    <a:pt x="4116" y="270"/>
                  </a:lnTo>
                  <a:lnTo>
                    <a:pt x="4128" y="264"/>
                  </a:lnTo>
                  <a:lnTo>
                    <a:pt x="4134" y="258"/>
                  </a:lnTo>
                  <a:lnTo>
                    <a:pt x="4146" y="258"/>
                  </a:lnTo>
                  <a:lnTo>
                    <a:pt x="4152" y="252"/>
                  </a:lnTo>
                  <a:lnTo>
                    <a:pt x="4158" y="252"/>
                  </a:lnTo>
                  <a:lnTo>
                    <a:pt x="4170" y="246"/>
                  </a:lnTo>
                  <a:lnTo>
                    <a:pt x="4176" y="234"/>
                  </a:lnTo>
                  <a:lnTo>
                    <a:pt x="4182" y="228"/>
                  </a:lnTo>
                  <a:lnTo>
                    <a:pt x="4194" y="246"/>
                  </a:lnTo>
                  <a:lnTo>
                    <a:pt x="4218" y="222"/>
                  </a:lnTo>
                  <a:lnTo>
                    <a:pt x="4218" y="216"/>
                  </a:lnTo>
                  <a:lnTo>
                    <a:pt x="4236" y="210"/>
                  </a:lnTo>
                  <a:lnTo>
                    <a:pt x="4326" y="210"/>
                  </a:lnTo>
                  <a:lnTo>
                    <a:pt x="4332" y="204"/>
                  </a:lnTo>
                  <a:lnTo>
                    <a:pt x="4332" y="192"/>
                  </a:lnTo>
                  <a:lnTo>
                    <a:pt x="4266" y="186"/>
                  </a:lnTo>
                  <a:lnTo>
                    <a:pt x="4302" y="174"/>
                  </a:lnTo>
                  <a:lnTo>
                    <a:pt x="4302" y="132"/>
                  </a:lnTo>
                  <a:lnTo>
                    <a:pt x="4278" y="132"/>
                  </a:lnTo>
                  <a:lnTo>
                    <a:pt x="4266" y="138"/>
                  </a:lnTo>
                  <a:lnTo>
                    <a:pt x="4260" y="144"/>
                  </a:lnTo>
                  <a:lnTo>
                    <a:pt x="4248" y="150"/>
                  </a:lnTo>
                  <a:lnTo>
                    <a:pt x="4242" y="126"/>
                  </a:lnTo>
                  <a:lnTo>
                    <a:pt x="4194" y="132"/>
                  </a:lnTo>
                  <a:lnTo>
                    <a:pt x="4194" y="120"/>
                  </a:lnTo>
                  <a:lnTo>
                    <a:pt x="4176" y="84"/>
                  </a:lnTo>
                  <a:lnTo>
                    <a:pt x="4140" y="84"/>
                  </a:lnTo>
                  <a:lnTo>
                    <a:pt x="4122" y="90"/>
                  </a:lnTo>
                  <a:lnTo>
                    <a:pt x="4110" y="96"/>
                  </a:lnTo>
                  <a:lnTo>
                    <a:pt x="4104" y="102"/>
                  </a:lnTo>
                  <a:lnTo>
                    <a:pt x="4098" y="102"/>
                  </a:lnTo>
                  <a:lnTo>
                    <a:pt x="4020" y="108"/>
                  </a:lnTo>
                  <a:lnTo>
                    <a:pt x="4044" y="126"/>
                  </a:lnTo>
                  <a:lnTo>
                    <a:pt x="3996" y="126"/>
                  </a:lnTo>
                  <a:lnTo>
                    <a:pt x="3984" y="132"/>
                  </a:lnTo>
                  <a:lnTo>
                    <a:pt x="3972" y="132"/>
                  </a:lnTo>
                  <a:lnTo>
                    <a:pt x="3966" y="138"/>
                  </a:lnTo>
                  <a:lnTo>
                    <a:pt x="3984" y="156"/>
                  </a:lnTo>
                  <a:lnTo>
                    <a:pt x="3972" y="156"/>
                  </a:lnTo>
                  <a:lnTo>
                    <a:pt x="3936" y="150"/>
                  </a:lnTo>
                  <a:lnTo>
                    <a:pt x="3906" y="156"/>
                  </a:lnTo>
                  <a:lnTo>
                    <a:pt x="3888" y="168"/>
                  </a:lnTo>
                  <a:lnTo>
                    <a:pt x="3888" y="174"/>
                  </a:lnTo>
                  <a:lnTo>
                    <a:pt x="3894" y="180"/>
                  </a:lnTo>
                  <a:lnTo>
                    <a:pt x="3954" y="180"/>
                  </a:lnTo>
                  <a:close/>
                  <a:moveTo>
                    <a:pt x="3972" y="294"/>
                  </a:moveTo>
                  <a:lnTo>
                    <a:pt x="3954" y="300"/>
                  </a:lnTo>
                  <a:lnTo>
                    <a:pt x="3942" y="306"/>
                  </a:lnTo>
                  <a:lnTo>
                    <a:pt x="3936" y="312"/>
                  </a:lnTo>
                  <a:lnTo>
                    <a:pt x="3936" y="318"/>
                  </a:lnTo>
                  <a:lnTo>
                    <a:pt x="3966" y="324"/>
                  </a:lnTo>
                  <a:lnTo>
                    <a:pt x="3972" y="324"/>
                  </a:lnTo>
                  <a:lnTo>
                    <a:pt x="3990" y="306"/>
                  </a:lnTo>
                  <a:lnTo>
                    <a:pt x="3990" y="300"/>
                  </a:lnTo>
                  <a:lnTo>
                    <a:pt x="3984" y="294"/>
                  </a:lnTo>
                  <a:lnTo>
                    <a:pt x="3972" y="294"/>
                  </a:lnTo>
                  <a:close/>
                  <a:moveTo>
                    <a:pt x="3738" y="336"/>
                  </a:moveTo>
                  <a:lnTo>
                    <a:pt x="3726" y="336"/>
                  </a:lnTo>
                  <a:lnTo>
                    <a:pt x="3720" y="330"/>
                  </a:lnTo>
                  <a:lnTo>
                    <a:pt x="3672" y="330"/>
                  </a:lnTo>
                  <a:lnTo>
                    <a:pt x="3636" y="336"/>
                  </a:lnTo>
                  <a:lnTo>
                    <a:pt x="3624" y="342"/>
                  </a:lnTo>
                  <a:lnTo>
                    <a:pt x="3642" y="360"/>
                  </a:lnTo>
                  <a:lnTo>
                    <a:pt x="3654" y="360"/>
                  </a:lnTo>
                  <a:lnTo>
                    <a:pt x="3660" y="378"/>
                  </a:lnTo>
                  <a:lnTo>
                    <a:pt x="3768" y="378"/>
                  </a:lnTo>
                  <a:lnTo>
                    <a:pt x="3768" y="390"/>
                  </a:lnTo>
                  <a:lnTo>
                    <a:pt x="3762" y="396"/>
                  </a:lnTo>
                  <a:lnTo>
                    <a:pt x="3762" y="408"/>
                  </a:lnTo>
                  <a:lnTo>
                    <a:pt x="3708" y="450"/>
                  </a:lnTo>
                  <a:lnTo>
                    <a:pt x="3732" y="456"/>
                  </a:lnTo>
                  <a:lnTo>
                    <a:pt x="3720" y="468"/>
                  </a:lnTo>
                  <a:lnTo>
                    <a:pt x="3714" y="468"/>
                  </a:lnTo>
                  <a:lnTo>
                    <a:pt x="3708" y="474"/>
                  </a:lnTo>
                  <a:lnTo>
                    <a:pt x="3708" y="480"/>
                  </a:lnTo>
                  <a:lnTo>
                    <a:pt x="3726" y="480"/>
                  </a:lnTo>
                  <a:lnTo>
                    <a:pt x="3738" y="474"/>
                  </a:lnTo>
                  <a:lnTo>
                    <a:pt x="3744" y="474"/>
                  </a:lnTo>
                  <a:lnTo>
                    <a:pt x="3756" y="468"/>
                  </a:lnTo>
                  <a:lnTo>
                    <a:pt x="3756" y="480"/>
                  </a:lnTo>
                  <a:lnTo>
                    <a:pt x="3792" y="480"/>
                  </a:lnTo>
                  <a:lnTo>
                    <a:pt x="3810" y="474"/>
                  </a:lnTo>
                  <a:lnTo>
                    <a:pt x="3822" y="468"/>
                  </a:lnTo>
                  <a:lnTo>
                    <a:pt x="3840" y="468"/>
                  </a:lnTo>
                  <a:lnTo>
                    <a:pt x="3846" y="462"/>
                  </a:lnTo>
                  <a:lnTo>
                    <a:pt x="3852" y="462"/>
                  </a:lnTo>
                  <a:lnTo>
                    <a:pt x="3858" y="486"/>
                  </a:lnTo>
                  <a:lnTo>
                    <a:pt x="3924" y="480"/>
                  </a:lnTo>
                  <a:lnTo>
                    <a:pt x="4002" y="498"/>
                  </a:lnTo>
                  <a:lnTo>
                    <a:pt x="4098" y="486"/>
                  </a:lnTo>
                  <a:lnTo>
                    <a:pt x="4128" y="468"/>
                  </a:lnTo>
                  <a:lnTo>
                    <a:pt x="4122" y="474"/>
                  </a:lnTo>
                  <a:lnTo>
                    <a:pt x="4122" y="486"/>
                  </a:lnTo>
                  <a:lnTo>
                    <a:pt x="4260" y="486"/>
                  </a:lnTo>
                  <a:lnTo>
                    <a:pt x="4272" y="468"/>
                  </a:lnTo>
                  <a:lnTo>
                    <a:pt x="4338" y="438"/>
                  </a:lnTo>
                  <a:lnTo>
                    <a:pt x="4320" y="432"/>
                  </a:lnTo>
                  <a:lnTo>
                    <a:pt x="4320" y="420"/>
                  </a:lnTo>
                  <a:lnTo>
                    <a:pt x="4314" y="420"/>
                  </a:lnTo>
                  <a:lnTo>
                    <a:pt x="4308" y="414"/>
                  </a:lnTo>
                  <a:lnTo>
                    <a:pt x="4290" y="414"/>
                  </a:lnTo>
                  <a:lnTo>
                    <a:pt x="4278" y="408"/>
                  </a:lnTo>
                  <a:lnTo>
                    <a:pt x="4260" y="408"/>
                  </a:lnTo>
                  <a:lnTo>
                    <a:pt x="4242" y="402"/>
                  </a:lnTo>
                  <a:lnTo>
                    <a:pt x="4206" y="402"/>
                  </a:lnTo>
                  <a:lnTo>
                    <a:pt x="4164" y="414"/>
                  </a:lnTo>
                  <a:lnTo>
                    <a:pt x="4116" y="420"/>
                  </a:lnTo>
                  <a:lnTo>
                    <a:pt x="4074" y="426"/>
                  </a:lnTo>
                  <a:lnTo>
                    <a:pt x="4038" y="438"/>
                  </a:lnTo>
                  <a:lnTo>
                    <a:pt x="4026" y="438"/>
                  </a:lnTo>
                  <a:lnTo>
                    <a:pt x="4014" y="432"/>
                  </a:lnTo>
                  <a:lnTo>
                    <a:pt x="4008" y="426"/>
                  </a:lnTo>
                  <a:lnTo>
                    <a:pt x="3996" y="420"/>
                  </a:lnTo>
                  <a:lnTo>
                    <a:pt x="3984" y="420"/>
                  </a:lnTo>
                  <a:lnTo>
                    <a:pt x="3972" y="426"/>
                  </a:lnTo>
                  <a:lnTo>
                    <a:pt x="3960" y="426"/>
                  </a:lnTo>
                  <a:lnTo>
                    <a:pt x="3948" y="432"/>
                  </a:lnTo>
                  <a:lnTo>
                    <a:pt x="3942" y="438"/>
                  </a:lnTo>
                  <a:lnTo>
                    <a:pt x="3936" y="438"/>
                  </a:lnTo>
                  <a:lnTo>
                    <a:pt x="3912" y="414"/>
                  </a:lnTo>
                  <a:lnTo>
                    <a:pt x="3894" y="426"/>
                  </a:lnTo>
                  <a:lnTo>
                    <a:pt x="3864" y="420"/>
                  </a:lnTo>
                  <a:lnTo>
                    <a:pt x="3894" y="408"/>
                  </a:lnTo>
                  <a:lnTo>
                    <a:pt x="3876" y="396"/>
                  </a:lnTo>
                  <a:lnTo>
                    <a:pt x="3822" y="408"/>
                  </a:lnTo>
                  <a:lnTo>
                    <a:pt x="3858" y="396"/>
                  </a:lnTo>
                  <a:lnTo>
                    <a:pt x="3858" y="390"/>
                  </a:lnTo>
                  <a:lnTo>
                    <a:pt x="3924" y="384"/>
                  </a:lnTo>
                  <a:lnTo>
                    <a:pt x="3888" y="372"/>
                  </a:lnTo>
                  <a:lnTo>
                    <a:pt x="3870" y="372"/>
                  </a:lnTo>
                  <a:lnTo>
                    <a:pt x="3876" y="366"/>
                  </a:lnTo>
                  <a:lnTo>
                    <a:pt x="3876" y="360"/>
                  </a:lnTo>
                  <a:lnTo>
                    <a:pt x="3870" y="354"/>
                  </a:lnTo>
                  <a:lnTo>
                    <a:pt x="3840" y="354"/>
                  </a:lnTo>
                  <a:lnTo>
                    <a:pt x="3822" y="360"/>
                  </a:lnTo>
                  <a:lnTo>
                    <a:pt x="3804" y="360"/>
                  </a:lnTo>
                  <a:lnTo>
                    <a:pt x="3786" y="366"/>
                  </a:lnTo>
                  <a:lnTo>
                    <a:pt x="3774" y="354"/>
                  </a:lnTo>
                  <a:lnTo>
                    <a:pt x="3762" y="348"/>
                  </a:lnTo>
                  <a:lnTo>
                    <a:pt x="3756" y="342"/>
                  </a:lnTo>
                  <a:lnTo>
                    <a:pt x="3744" y="336"/>
                  </a:lnTo>
                  <a:lnTo>
                    <a:pt x="3738" y="336"/>
                  </a:lnTo>
                  <a:close/>
                  <a:moveTo>
                    <a:pt x="3264" y="420"/>
                  </a:moveTo>
                  <a:lnTo>
                    <a:pt x="3282" y="420"/>
                  </a:lnTo>
                  <a:lnTo>
                    <a:pt x="3300" y="426"/>
                  </a:lnTo>
                  <a:lnTo>
                    <a:pt x="3318" y="426"/>
                  </a:lnTo>
                  <a:lnTo>
                    <a:pt x="3330" y="432"/>
                  </a:lnTo>
                  <a:lnTo>
                    <a:pt x="3342" y="432"/>
                  </a:lnTo>
                  <a:lnTo>
                    <a:pt x="3330" y="444"/>
                  </a:lnTo>
                  <a:lnTo>
                    <a:pt x="3324" y="444"/>
                  </a:lnTo>
                  <a:lnTo>
                    <a:pt x="3324" y="456"/>
                  </a:lnTo>
                  <a:lnTo>
                    <a:pt x="3438" y="456"/>
                  </a:lnTo>
                  <a:lnTo>
                    <a:pt x="3462" y="444"/>
                  </a:lnTo>
                  <a:lnTo>
                    <a:pt x="3462" y="432"/>
                  </a:lnTo>
                  <a:lnTo>
                    <a:pt x="3468" y="426"/>
                  </a:lnTo>
                  <a:lnTo>
                    <a:pt x="3480" y="426"/>
                  </a:lnTo>
                  <a:lnTo>
                    <a:pt x="3492" y="420"/>
                  </a:lnTo>
                  <a:lnTo>
                    <a:pt x="3504" y="420"/>
                  </a:lnTo>
                  <a:lnTo>
                    <a:pt x="3510" y="414"/>
                  </a:lnTo>
                  <a:lnTo>
                    <a:pt x="3510" y="408"/>
                  </a:lnTo>
                  <a:lnTo>
                    <a:pt x="3522" y="396"/>
                  </a:lnTo>
                  <a:lnTo>
                    <a:pt x="3534" y="390"/>
                  </a:lnTo>
                  <a:lnTo>
                    <a:pt x="3540" y="384"/>
                  </a:lnTo>
                  <a:lnTo>
                    <a:pt x="3552" y="378"/>
                  </a:lnTo>
                  <a:lnTo>
                    <a:pt x="3552" y="372"/>
                  </a:lnTo>
                  <a:lnTo>
                    <a:pt x="3546" y="366"/>
                  </a:lnTo>
                  <a:lnTo>
                    <a:pt x="3534" y="360"/>
                  </a:lnTo>
                  <a:lnTo>
                    <a:pt x="3510" y="360"/>
                  </a:lnTo>
                  <a:lnTo>
                    <a:pt x="3504" y="366"/>
                  </a:lnTo>
                  <a:lnTo>
                    <a:pt x="3492" y="366"/>
                  </a:lnTo>
                  <a:lnTo>
                    <a:pt x="3486" y="360"/>
                  </a:lnTo>
                  <a:lnTo>
                    <a:pt x="3474" y="360"/>
                  </a:lnTo>
                  <a:lnTo>
                    <a:pt x="3462" y="354"/>
                  </a:lnTo>
                  <a:lnTo>
                    <a:pt x="3450" y="354"/>
                  </a:lnTo>
                  <a:lnTo>
                    <a:pt x="3432" y="348"/>
                  </a:lnTo>
                  <a:lnTo>
                    <a:pt x="3426" y="354"/>
                  </a:lnTo>
                  <a:lnTo>
                    <a:pt x="3420" y="354"/>
                  </a:lnTo>
                  <a:lnTo>
                    <a:pt x="3414" y="366"/>
                  </a:lnTo>
                  <a:lnTo>
                    <a:pt x="3414" y="396"/>
                  </a:lnTo>
                  <a:lnTo>
                    <a:pt x="3396" y="378"/>
                  </a:lnTo>
                  <a:lnTo>
                    <a:pt x="3384" y="372"/>
                  </a:lnTo>
                  <a:lnTo>
                    <a:pt x="3366" y="372"/>
                  </a:lnTo>
                  <a:lnTo>
                    <a:pt x="3354" y="384"/>
                  </a:lnTo>
                  <a:lnTo>
                    <a:pt x="3348" y="396"/>
                  </a:lnTo>
                  <a:lnTo>
                    <a:pt x="3330" y="414"/>
                  </a:lnTo>
                  <a:lnTo>
                    <a:pt x="3324" y="414"/>
                  </a:lnTo>
                  <a:lnTo>
                    <a:pt x="3300" y="366"/>
                  </a:lnTo>
                  <a:lnTo>
                    <a:pt x="3288" y="360"/>
                  </a:lnTo>
                  <a:lnTo>
                    <a:pt x="3258" y="360"/>
                  </a:lnTo>
                  <a:lnTo>
                    <a:pt x="3246" y="366"/>
                  </a:lnTo>
                  <a:lnTo>
                    <a:pt x="3240" y="372"/>
                  </a:lnTo>
                  <a:lnTo>
                    <a:pt x="3240" y="396"/>
                  </a:lnTo>
                  <a:lnTo>
                    <a:pt x="3246" y="408"/>
                  </a:lnTo>
                  <a:lnTo>
                    <a:pt x="3258" y="414"/>
                  </a:lnTo>
                  <a:lnTo>
                    <a:pt x="3264" y="420"/>
                  </a:lnTo>
                  <a:close/>
                  <a:moveTo>
                    <a:pt x="3720" y="288"/>
                  </a:moveTo>
                  <a:lnTo>
                    <a:pt x="3726" y="288"/>
                  </a:lnTo>
                  <a:lnTo>
                    <a:pt x="3732" y="294"/>
                  </a:lnTo>
                  <a:lnTo>
                    <a:pt x="3738" y="306"/>
                  </a:lnTo>
                  <a:lnTo>
                    <a:pt x="3768" y="306"/>
                  </a:lnTo>
                  <a:lnTo>
                    <a:pt x="3780" y="300"/>
                  </a:lnTo>
                  <a:lnTo>
                    <a:pt x="3834" y="300"/>
                  </a:lnTo>
                  <a:lnTo>
                    <a:pt x="3834" y="294"/>
                  </a:lnTo>
                  <a:lnTo>
                    <a:pt x="3828" y="294"/>
                  </a:lnTo>
                  <a:lnTo>
                    <a:pt x="3822" y="288"/>
                  </a:lnTo>
                  <a:lnTo>
                    <a:pt x="3810" y="288"/>
                  </a:lnTo>
                  <a:lnTo>
                    <a:pt x="3804" y="282"/>
                  </a:lnTo>
                  <a:lnTo>
                    <a:pt x="3792" y="282"/>
                  </a:lnTo>
                  <a:lnTo>
                    <a:pt x="3804" y="270"/>
                  </a:lnTo>
                  <a:lnTo>
                    <a:pt x="3816" y="264"/>
                  </a:lnTo>
                  <a:lnTo>
                    <a:pt x="3822" y="264"/>
                  </a:lnTo>
                  <a:lnTo>
                    <a:pt x="3828" y="258"/>
                  </a:lnTo>
                  <a:lnTo>
                    <a:pt x="3822" y="258"/>
                  </a:lnTo>
                  <a:lnTo>
                    <a:pt x="3810" y="252"/>
                  </a:lnTo>
                  <a:lnTo>
                    <a:pt x="3738" y="228"/>
                  </a:lnTo>
                  <a:lnTo>
                    <a:pt x="3732" y="228"/>
                  </a:lnTo>
                  <a:lnTo>
                    <a:pt x="3726" y="234"/>
                  </a:lnTo>
                  <a:lnTo>
                    <a:pt x="3714" y="240"/>
                  </a:lnTo>
                  <a:lnTo>
                    <a:pt x="3702" y="240"/>
                  </a:lnTo>
                  <a:lnTo>
                    <a:pt x="3690" y="252"/>
                  </a:lnTo>
                  <a:lnTo>
                    <a:pt x="3690" y="258"/>
                  </a:lnTo>
                  <a:lnTo>
                    <a:pt x="3696" y="264"/>
                  </a:lnTo>
                  <a:lnTo>
                    <a:pt x="3702" y="276"/>
                  </a:lnTo>
                  <a:lnTo>
                    <a:pt x="3714" y="282"/>
                  </a:lnTo>
                  <a:lnTo>
                    <a:pt x="3720" y="288"/>
                  </a:lnTo>
                  <a:close/>
                  <a:moveTo>
                    <a:pt x="3288" y="504"/>
                  </a:moveTo>
                  <a:lnTo>
                    <a:pt x="3270" y="504"/>
                  </a:lnTo>
                  <a:lnTo>
                    <a:pt x="3234" y="510"/>
                  </a:lnTo>
                  <a:lnTo>
                    <a:pt x="3186" y="516"/>
                  </a:lnTo>
                  <a:lnTo>
                    <a:pt x="3144" y="528"/>
                  </a:lnTo>
                  <a:lnTo>
                    <a:pt x="3132" y="534"/>
                  </a:lnTo>
                  <a:lnTo>
                    <a:pt x="3126" y="540"/>
                  </a:lnTo>
                  <a:lnTo>
                    <a:pt x="3132" y="540"/>
                  </a:lnTo>
                  <a:lnTo>
                    <a:pt x="3150" y="558"/>
                  </a:lnTo>
                  <a:lnTo>
                    <a:pt x="3156" y="570"/>
                  </a:lnTo>
                  <a:lnTo>
                    <a:pt x="3156" y="576"/>
                  </a:lnTo>
                  <a:lnTo>
                    <a:pt x="3138" y="582"/>
                  </a:lnTo>
                  <a:lnTo>
                    <a:pt x="3120" y="570"/>
                  </a:lnTo>
                  <a:lnTo>
                    <a:pt x="3090" y="564"/>
                  </a:lnTo>
                  <a:lnTo>
                    <a:pt x="3048" y="570"/>
                  </a:lnTo>
                  <a:lnTo>
                    <a:pt x="3066" y="606"/>
                  </a:lnTo>
                  <a:lnTo>
                    <a:pt x="3072" y="612"/>
                  </a:lnTo>
                  <a:lnTo>
                    <a:pt x="3084" y="618"/>
                  </a:lnTo>
                  <a:lnTo>
                    <a:pt x="3102" y="624"/>
                  </a:lnTo>
                  <a:lnTo>
                    <a:pt x="3114" y="630"/>
                  </a:lnTo>
                  <a:lnTo>
                    <a:pt x="3120" y="642"/>
                  </a:lnTo>
                  <a:lnTo>
                    <a:pt x="3120" y="654"/>
                  </a:lnTo>
                  <a:lnTo>
                    <a:pt x="3126" y="666"/>
                  </a:lnTo>
                  <a:lnTo>
                    <a:pt x="3126" y="678"/>
                  </a:lnTo>
                  <a:lnTo>
                    <a:pt x="3144" y="678"/>
                  </a:lnTo>
                  <a:lnTo>
                    <a:pt x="3228" y="666"/>
                  </a:lnTo>
                  <a:lnTo>
                    <a:pt x="3264" y="660"/>
                  </a:lnTo>
                  <a:lnTo>
                    <a:pt x="3276" y="654"/>
                  </a:lnTo>
                  <a:lnTo>
                    <a:pt x="3282" y="642"/>
                  </a:lnTo>
                  <a:lnTo>
                    <a:pt x="3288" y="624"/>
                  </a:lnTo>
                  <a:lnTo>
                    <a:pt x="3300" y="600"/>
                  </a:lnTo>
                  <a:lnTo>
                    <a:pt x="3300" y="588"/>
                  </a:lnTo>
                  <a:lnTo>
                    <a:pt x="3228" y="576"/>
                  </a:lnTo>
                  <a:lnTo>
                    <a:pt x="3240" y="570"/>
                  </a:lnTo>
                  <a:lnTo>
                    <a:pt x="3348" y="534"/>
                  </a:lnTo>
                  <a:lnTo>
                    <a:pt x="3360" y="528"/>
                  </a:lnTo>
                  <a:lnTo>
                    <a:pt x="3354" y="522"/>
                  </a:lnTo>
                  <a:lnTo>
                    <a:pt x="3342" y="516"/>
                  </a:lnTo>
                  <a:lnTo>
                    <a:pt x="3324" y="510"/>
                  </a:lnTo>
                  <a:lnTo>
                    <a:pt x="3312" y="510"/>
                  </a:lnTo>
                  <a:lnTo>
                    <a:pt x="3300" y="504"/>
                  </a:lnTo>
                  <a:lnTo>
                    <a:pt x="3288" y="504"/>
                  </a:lnTo>
                  <a:close/>
                  <a:moveTo>
                    <a:pt x="2898" y="744"/>
                  </a:moveTo>
                  <a:lnTo>
                    <a:pt x="2880" y="738"/>
                  </a:lnTo>
                  <a:lnTo>
                    <a:pt x="2796" y="738"/>
                  </a:lnTo>
                  <a:lnTo>
                    <a:pt x="2874" y="696"/>
                  </a:lnTo>
                  <a:lnTo>
                    <a:pt x="2880" y="684"/>
                  </a:lnTo>
                  <a:lnTo>
                    <a:pt x="2886" y="654"/>
                  </a:lnTo>
                  <a:lnTo>
                    <a:pt x="2898" y="624"/>
                  </a:lnTo>
                  <a:lnTo>
                    <a:pt x="2898" y="588"/>
                  </a:lnTo>
                  <a:lnTo>
                    <a:pt x="2880" y="570"/>
                  </a:lnTo>
                  <a:lnTo>
                    <a:pt x="2850" y="570"/>
                  </a:lnTo>
                  <a:lnTo>
                    <a:pt x="2814" y="576"/>
                  </a:lnTo>
                  <a:lnTo>
                    <a:pt x="2796" y="582"/>
                  </a:lnTo>
                  <a:lnTo>
                    <a:pt x="2784" y="588"/>
                  </a:lnTo>
                  <a:lnTo>
                    <a:pt x="2784" y="594"/>
                  </a:lnTo>
                  <a:lnTo>
                    <a:pt x="2766" y="612"/>
                  </a:lnTo>
                  <a:lnTo>
                    <a:pt x="2760" y="630"/>
                  </a:lnTo>
                  <a:lnTo>
                    <a:pt x="2736" y="654"/>
                  </a:lnTo>
                  <a:lnTo>
                    <a:pt x="2718" y="666"/>
                  </a:lnTo>
                  <a:lnTo>
                    <a:pt x="2706" y="672"/>
                  </a:lnTo>
                  <a:lnTo>
                    <a:pt x="2700" y="672"/>
                  </a:lnTo>
                  <a:lnTo>
                    <a:pt x="2694" y="666"/>
                  </a:lnTo>
                  <a:lnTo>
                    <a:pt x="2694" y="660"/>
                  </a:lnTo>
                  <a:lnTo>
                    <a:pt x="2700" y="654"/>
                  </a:lnTo>
                  <a:lnTo>
                    <a:pt x="2706" y="642"/>
                  </a:lnTo>
                  <a:lnTo>
                    <a:pt x="2712" y="636"/>
                  </a:lnTo>
                  <a:lnTo>
                    <a:pt x="2718" y="624"/>
                  </a:lnTo>
                  <a:lnTo>
                    <a:pt x="2718" y="612"/>
                  </a:lnTo>
                  <a:lnTo>
                    <a:pt x="2724" y="606"/>
                  </a:lnTo>
                  <a:lnTo>
                    <a:pt x="2724" y="600"/>
                  </a:lnTo>
                  <a:lnTo>
                    <a:pt x="2706" y="594"/>
                  </a:lnTo>
                  <a:lnTo>
                    <a:pt x="2676" y="588"/>
                  </a:lnTo>
                  <a:lnTo>
                    <a:pt x="2628" y="588"/>
                  </a:lnTo>
                  <a:lnTo>
                    <a:pt x="2622" y="606"/>
                  </a:lnTo>
                  <a:lnTo>
                    <a:pt x="2610" y="612"/>
                  </a:lnTo>
                  <a:lnTo>
                    <a:pt x="2586" y="618"/>
                  </a:lnTo>
                  <a:lnTo>
                    <a:pt x="2550" y="624"/>
                  </a:lnTo>
                  <a:lnTo>
                    <a:pt x="2508" y="630"/>
                  </a:lnTo>
                  <a:lnTo>
                    <a:pt x="2490" y="630"/>
                  </a:lnTo>
                  <a:lnTo>
                    <a:pt x="2496" y="624"/>
                  </a:lnTo>
                  <a:lnTo>
                    <a:pt x="2508" y="618"/>
                  </a:lnTo>
                  <a:lnTo>
                    <a:pt x="2520" y="618"/>
                  </a:lnTo>
                  <a:lnTo>
                    <a:pt x="2538" y="612"/>
                  </a:lnTo>
                  <a:lnTo>
                    <a:pt x="2550" y="606"/>
                  </a:lnTo>
                  <a:lnTo>
                    <a:pt x="2586" y="594"/>
                  </a:lnTo>
                  <a:lnTo>
                    <a:pt x="2598" y="588"/>
                  </a:lnTo>
                  <a:lnTo>
                    <a:pt x="2604" y="588"/>
                  </a:lnTo>
                  <a:lnTo>
                    <a:pt x="2604" y="582"/>
                  </a:lnTo>
                  <a:lnTo>
                    <a:pt x="2592" y="576"/>
                  </a:lnTo>
                  <a:lnTo>
                    <a:pt x="2556" y="576"/>
                  </a:lnTo>
                  <a:lnTo>
                    <a:pt x="2496" y="594"/>
                  </a:lnTo>
                  <a:lnTo>
                    <a:pt x="2460" y="600"/>
                  </a:lnTo>
                  <a:lnTo>
                    <a:pt x="2466" y="594"/>
                  </a:lnTo>
                  <a:lnTo>
                    <a:pt x="2478" y="588"/>
                  </a:lnTo>
                  <a:lnTo>
                    <a:pt x="2490" y="576"/>
                  </a:lnTo>
                  <a:lnTo>
                    <a:pt x="2502" y="570"/>
                  </a:lnTo>
                  <a:lnTo>
                    <a:pt x="2514" y="558"/>
                  </a:lnTo>
                  <a:lnTo>
                    <a:pt x="2508" y="558"/>
                  </a:lnTo>
                  <a:lnTo>
                    <a:pt x="2508" y="552"/>
                  </a:lnTo>
                  <a:lnTo>
                    <a:pt x="2496" y="552"/>
                  </a:lnTo>
                  <a:lnTo>
                    <a:pt x="2346" y="600"/>
                  </a:lnTo>
                  <a:lnTo>
                    <a:pt x="2328" y="600"/>
                  </a:lnTo>
                  <a:lnTo>
                    <a:pt x="2244" y="624"/>
                  </a:lnTo>
                  <a:lnTo>
                    <a:pt x="2250" y="642"/>
                  </a:lnTo>
                  <a:lnTo>
                    <a:pt x="2190" y="660"/>
                  </a:lnTo>
                  <a:lnTo>
                    <a:pt x="2172" y="678"/>
                  </a:lnTo>
                  <a:lnTo>
                    <a:pt x="2202" y="690"/>
                  </a:lnTo>
                  <a:lnTo>
                    <a:pt x="2208" y="684"/>
                  </a:lnTo>
                  <a:lnTo>
                    <a:pt x="2220" y="678"/>
                  </a:lnTo>
                  <a:lnTo>
                    <a:pt x="2238" y="678"/>
                  </a:lnTo>
                  <a:lnTo>
                    <a:pt x="2244" y="684"/>
                  </a:lnTo>
                  <a:lnTo>
                    <a:pt x="2244" y="690"/>
                  </a:lnTo>
                  <a:lnTo>
                    <a:pt x="2238" y="696"/>
                  </a:lnTo>
                  <a:lnTo>
                    <a:pt x="2226" y="696"/>
                  </a:lnTo>
                  <a:lnTo>
                    <a:pt x="2208" y="702"/>
                  </a:lnTo>
                  <a:lnTo>
                    <a:pt x="2196" y="702"/>
                  </a:lnTo>
                  <a:lnTo>
                    <a:pt x="2160" y="720"/>
                  </a:lnTo>
                  <a:lnTo>
                    <a:pt x="2166" y="732"/>
                  </a:lnTo>
                  <a:lnTo>
                    <a:pt x="2196" y="732"/>
                  </a:lnTo>
                  <a:lnTo>
                    <a:pt x="2238" y="738"/>
                  </a:lnTo>
                  <a:lnTo>
                    <a:pt x="2322" y="738"/>
                  </a:lnTo>
                  <a:lnTo>
                    <a:pt x="2352" y="744"/>
                  </a:lnTo>
                  <a:lnTo>
                    <a:pt x="2352" y="750"/>
                  </a:lnTo>
                  <a:lnTo>
                    <a:pt x="2322" y="762"/>
                  </a:lnTo>
                  <a:lnTo>
                    <a:pt x="2280" y="762"/>
                  </a:lnTo>
                  <a:lnTo>
                    <a:pt x="2172" y="774"/>
                  </a:lnTo>
                  <a:lnTo>
                    <a:pt x="2136" y="774"/>
                  </a:lnTo>
                  <a:lnTo>
                    <a:pt x="2112" y="786"/>
                  </a:lnTo>
                  <a:lnTo>
                    <a:pt x="2106" y="792"/>
                  </a:lnTo>
                  <a:lnTo>
                    <a:pt x="2118" y="804"/>
                  </a:lnTo>
                  <a:lnTo>
                    <a:pt x="2130" y="810"/>
                  </a:lnTo>
                  <a:lnTo>
                    <a:pt x="2148" y="810"/>
                  </a:lnTo>
                  <a:lnTo>
                    <a:pt x="2160" y="816"/>
                  </a:lnTo>
                  <a:lnTo>
                    <a:pt x="2178" y="822"/>
                  </a:lnTo>
                  <a:lnTo>
                    <a:pt x="2190" y="828"/>
                  </a:lnTo>
                  <a:lnTo>
                    <a:pt x="2190" y="834"/>
                  </a:lnTo>
                  <a:lnTo>
                    <a:pt x="2184" y="840"/>
                  </a:lnTo>
                  <a:lnTo>
                    <a:pt x="2172" y="840"/>
                  </a:lnTo>
                  <a:lnTo>
                    <a:pt x="2154" y="858"/>
                  </a:lnTo>
                  <a:lnTo>
                    <a:pt x="2166" y="870"/>
                  </a:lnTo>
                  <a:lnTo>
                    <a:pt x="2322" y="870"/>
                  </a:lnTo>
                  <a:lnTo>
                    <a:pt x="2370" y="864"/>
                  </a:lnTo>
                  <a:lnTo>
                    <a:pt x="2436" y="858"/>
                  </a:lnTo>
                  <a:lnTo>
                    <a:pt x="2508" y="846"/>
                  </a:lnTo>
                  <a:lnTo>
                    <a:pt x="2574" y="840"/>
                  </a:lnTo>
                  <a:lnTo>
                    <a:pt x="2616" y="828"/>
                  </a:lnTo>
                  <a:lnTo>
                    <a:pt x="2652" y="828"/>
                  </a:lnTo>
                  <a:lnTo>
                    <a:pt x="2736" y="864"/>
                  </a:lnTo>
                  <a:lnTo>
                    <a:pt x="2778" y="876"/>
                  </a:lnTo>
                  <a:lnTo>
                    <a:pt x="2796" y="876"/>
                  </a:lnTo>
                  <a:lnTo>
                    <a:pt x="2814" y="870"/>
                  </a:lnTo>
                  <a:lnTo>
                    <a:pt x="2832" y="852"/>
                  </a:lnTo>
                  <a:lnTo>
                    <a:pt x="2838" y="840"/>
                  </a:lnTo>
                  <a:lnTo>
                    <a:pt x="2844" y="834"/>
                  </a:lnTo>
                  <a:lnTo>
                    <a:pt x="2844" y="822"/>
                  </a:lnTo>
                  <a:lnTo>
                    <a:pt x="2766" y="822"/>
                  </a:lnTo>
                  <a:lnTo>
                    <a:pt x="2802" y="798"/>
                  </a:lnTo>
                  <a:lnTo>
                    <a:pt x="2850" y="798"/>
                  </a:lnTo>
                  <a:lnTo>
                    <a:pt x="2898" y="792"/>
                  </a:lnTo>
                  <a:lnTo>
                    <a:pt x="2910" y="786"/>
                  </a:lnTo>
                  <a:lnTo>
                    <a:pt x="2916" y="786"/>
                  </a:lnTo>
                  <a:lnTo>
                    <a:pt x="2922" y="780"/>
                  </a:lnTo>
                  <a:lnTo>
                    <a:pt x="2916" y="768"/>
                  </a:lnTo>
                  <a:lnTo>
                    <a:pt x="2898" y="750"/>
                  </a:lnTo>
                  <a:lnTo>
                    <a:pt x="2898" y="744"/>
                  </a:lnTo>
                  <a:close/>
                  <a:moveTo>
                    <a:pt x="2868" y="882"/>
                  </a:moveTo>
                  <a:lnTo>
                    <a:pt x="2886" y="882"/>
                  </a:lnTo>
                  <a:lnTo>
                    <a:pt x="2904" y="876"/>
                  </a:lnTo>
                  <a:lnTo>
                    <a:pt x="2910" y="870"/>
                  </a:lnTo>
                  <a:lnTo>
                    <a:pt x="2910" y="864"/>
                  </a:lnTo>
                  <a:lnTo>
                    <a:pt x="2904" y="858"/>
                  </a:lnTo>
                  <a:lnTo>
                    <a:pt x="2880" y="858"/>
                  </a:lnTo>
                  <a:lnTo>
                    <a:pt x="2868" y="870"/>
                  </a:lnTo>
                  <a:lnTo>
                    <a:pt x="2868" y="882"/>
                  </a:lnTo>
                  <a:close/>
                  <a:moveTo>
                    <a:pt x="3276" y="330"/>
                  </a:moveTo>
                  <a:lnTo>
                    <a:pt x="3288" y="330"/>
                  </a:lnTo>
                  <a:lnTo>
                    <a:pt x="3294" y="324"/>
                  </a:lnTo>
                  <a:lnTo>
                    <a:pt x="3300" y="312"/>
                  </a:lnTo>
                  <a:lnTo>
                    <a:pt x="3300" y="306"/>
                  </a:lnTo>
                  <a:lnTo>
                    <a:pt x="3294" y="294"/>
                  </a:lnTo>
                  <a:lnTo>
                    <a:pt x="3288" y="288"/>
                  </a:lnTo>
                  <a:lnTo>
                    <a:pt x="3276" y="288"/>
                  </a:lnTo>
                  <a:lnTo>
                    <a:pt x="3270" y="300"/>
                  </a:lnTo>
                  <a:lnTo>
                    <a:pt x="3264" y="306"/>
                  </a:lnTo>
                  <a:lnTo>
                    <a:pt x="3264" y="324"/>
                  </a:lnTo>
                  <a:lnTo>
                    <a:pt x="3270" y="330"/>
                  </a:lnTo>
                  <a:lnTo>
                    <a:pt x="3276" y="330"/>
                  </a:lnTo>
                  <a:close/>
                  <a:moveTo>
                    <a:pt x="3462" y="228"/>
                  </a:moveTo>
                  <a:lnTo>
                    <a:pt x="3450" y="240"/>
                  </a:lnTo>
                  <a:lnTo>
                    <a:pt x="3450" y="252"/>
                  </a:lnTo>
                  <a:lnTo>
                    <a:pt x="3456" y="258"/>
                  </a:lnTo>
                  <a:lnTo>
                    <a:pt x="3528" y="258"/>
                  </a:lnTo>
                  <a:lnTo>
                    <a:pt x="3546" y="276"/>
                  </a:lnTo>
                  <a:lnTo>
                    <a:pt x="3558" y="282"/>
                  </a:lnTo>
                  <a:lnTo>
                    <a:pt x="3588" y="282"/>
                  </a:lnTo>
                  <a:lnTo>
                    <a:pt x="3612" y="270"/>
                  </a:lnTo>
                  <a:lnTo>
                    <a:pt x="3618" y="264"/>
                  </a:lnTo>
                  <a:lnTo>
                    <a:pt x="3606" y="252"/>
                  </a:lnTo>
                  <a:lnTo>
                    <a:pt x="3636" y="246"/>
                  </a:lnTo>
                  <a:lnTo>
                    <a:pt x="3594" y="210"/>
                  </a:lnTo>
                  <a:lnTo>
                    <a:pt x="3552" y="216"/>
                  </a:lnTo>
                  <a:lnTo>
                    <a:pt x="3534" y="198"/>
                  </a:lnTo>
                  <a:lnTo>
                    <a:pt x="3450" y="198"/>
                  </a:lnTo>
                  <a:lnTo>
                    <a:pt x="3438" y="204"/>
                  </a:lnTo>
                  <a:lnTo>
                    <a:pt x="3426" y="204"/>
                  </a:lnTo>
                  <a:lnTo>
                    <a:pt x="3420" y="210"/>
                  </a:lnTo>
                  <a:lnTo>
                    <a:pt x="3438" y="228"/>
                  </a:lnTo>
                  <a:lnTo>
                    <a:pt x="3462" y="228"/>
                  </a:lnTo>
                  <a:close/>
                  <a:moveTo>
                    <a:pt x="3432" y="1302"/>
                  </a:moveTo>
                  <a:lnTo>
                    <a:pt x="3408" y="1326"/>
                  </a:lnTo>
                  <a:lnTo>
                    <a:pt x="3408" y="1344"/>
                  </a:lnTo>
                  <a:lnTo>
                    <a:pt x="3438" y="1344"/>
                  </a:lnTo>
                  <a:lnTo>
                    <a:pt x="3462" y="1332"/>
                  </a:lnTo>
                  <a:lnTo>
                    <a:pt x="3468" y="1332"/>
                  </a:lnTo>
                  <a:lnTo>
                    <a:pt x="3480" y="1326"/>
                  </a:lnTo>
                  <a:lnTo>
                    <a:pt x="3486" y="1326"/>
                  </a:lnTo>
                  <a:lnTo>
                    <a:pt x="3504" y="1308"/>
                  </a:lnTo>
                  <a:lnTo>
                    <a:pt x="3516" y="1290"/>
                  </a:lnTo>
                  <a:lnTo>
                    <a:pt x="3516" y="1266"/>
                  </a:lnTo>
                  <a:lnTo>
                    <a:pt x="3510" y="1260"/>
                  </a:lnTo>
                  <a:lnTo>
                    <a:pt x="3498" y="1260"/>
                  </a:lnTo>
                  <a:lnTo>
                    <a:pt x="3480" y="1266"/>
                  </a:lnTo>
                  <a:lnTo>
                    <a:pt x="3432" y="1302"/>
                  </a:lnTo>
                  <a:close/>
                  <a:moveTo>
                    <a:pt x="4416" y="1392"/>
                  </a:moveTo>
                  <a:lnTo>
                    <a:pt x="4428" y="1380"/>
                  </a:lnTo>
                  <a:lnTo>
                    <a:pt x="4428" y="1374"/>
                  </a:lnTo>
                  <a:lnTo>
                    <a:pt x="4386" y="1374"/>
                  </a:lnTo>
                  <a:lnTo>
                    <a:pt x="4386" y="1380"/>
                  </a:lnTo>
                  <a:lnTo>
                    <a:pt x="4404" y="1398"/>
                  </a:lnTo>
                  <a:lnTo>
                    <a:pt x="4416" y="1392"/>
                  </a:lnTo>
                  <a:close/>
                  <a:moveTo>
                    <a:pt x="3120" y="2034"/>
                  </a:moveTo>
                  <a:lnTo>
                    <a:pt x="3132" y="2034"/>
                  </a:lnTo>
                  <a:lnTo>
                    <a:pt x="3138" y="2028"/>
                  </a:lnTo>
                  <a:lnTo>
                    <a:pt x="3132" y="2022"/>
                  </a:lnTo>
                  <a:lnTo>
                    <a:pt x="3120" y="2016"/>
                  </a:lnTo>
                  <a:lnTo>
                    <a:pt x="3114" y="2010"/>
                  </a:lnTo>
                  <a:lnTo>
                    <a:pt x="3108" y="2010"/>
                  </a:lnTo>
                  <a:lnTo>
                    <a:pt x="3090" y="2016"/>
                  </a:lnTo>
                  <a:lnTo>
                    <a:pt x="3078" y="2022"/>
                  </a:lnTo>
                  <a:lnTo>
                    <a:pt x="3072" y="2022"/>
                  </a:lnTo>
                  <a:lnTo>
                    <a:pt x="3072" y="2028"/>
                  </a:lnTo>
                  <a:lnTo>
                    <a:pt x="3078" y="2034"/>
                  </a:lnTo>
                  <a:lnTo>
                    <a:pt x="3120" y="2034"/>
                  </a:lnTo>
                  <a:close/>
                  <a:moveTo>
                    <a:pt x="4758" y="996"/>
                  </a:moveTo>
                  <a:lnTo>
                    <a:pt x="4746" y="996"/>
                  </a:lnTo>
                  <a:lnTo>
                    <a:pt x="4734" y="984"/>
                  </a:lnTo>
                  <a:lnTo>
                    <a:pt x="4704" y="1008"/>
                  </a:lnTo>
                  <a:lnTo>
                    <a:pt x="4704" y="978"/>
                  </a:lnTo>
                  <a:lnTo>
                    <a:pt x="4662" y="978"/>
                  </a:lnTo>
                  <a:lnTo>
                    <a:pt x="4668" y="978"/>
                  </a:lnTo>
                  <a:lnTo>
                    <a:pt x="4674" y="972"/>
                  </a:lnTo>
                  <a:lnTo>
                    <a:pt x="4686" y="972"/>
                  </a:lnTo>
                  <a:lnTo>
                    <a:pt x="4698" y="966"/>
                  </a:lnTo>
                  <a:lnTo>
                    <a:pt x="4704" y="954"/>
                  </a:lnTo>
                  <a:lnTo>
                    <a:pt x="4704" y="948"/>
                  </a:lnTo>
                  <a:lnTo>
                    <a:pt x="4698" y="942"/>
                  </a:lnTo>
                  <a:lnTo>
                    <a:pt x="4680" y="942"/>
                  </a:lnTo>
                  <a:lnTo>
                    <a:pt x="4668" y="936"/>
                  </a:lnTo>
                  <a:lnTo>
                    <a:pt x="4650" y="936"/>
                  </a:lnTo>
                  <a:lnTo>
                    <a:pt x="4632" y="930"/>
                  </a:lnTo>
                  <a:lnTo>
                    <a:pt x="4620" y="930"/>
                  </a:lnTo>
                  <a:lnTo>
                    <a:pt x="4614" y="918"/>
                  </a:lnTo>
                  <a:lnTo>
                    <a:pt x="4566" y="912"/>
                  </a:lnTo>
                  <a:lnTo>
                    <a:pt x="4500" y="870"/>
                  </a:lnTo>
                  <a:lnTo>
                    <a:pt x="4566" y="864"/>
                  </a:lnTo>
                  <a:lnTo>
                    <a:pt x="4536" y="840"/>
                  </a:lnTo>
                  <a:lnTo>
                    <a:pt x="4542" y="840"/>
                  </a:lnTo>
                  <a:lnTo>
                    <a:pt x="4548" y="834"/>
                  </a:lnTo>
                  <a:lnTo>
                    <a:pt x="4584" y="834"/>
                  </a:lnTo>
                  <a:lnTo>
                    <a:pt x="4596" y="840"/>
                  </a:lnTo>
                  <a:lnTo>
                    <a:pt x="4638" y="840"/>
                  </a:lnTo>
                  <a:lnTo>
                    <a:pt x="4638" y="834"/>
                  </a:lnTo>
                  <a:lnTo>
                    <a:pt x="4632" y="828"/>
                  </a:lnTo>
                  <a:lnTo>
                    <a:pt x="4614" y="822"/>
                  </a:lnTo>
                  <a:lnTo>
                    <a:pt x="4596" y="822"/>
                  </a:lnTo>
                  <a:lnTo>
                    <a:pt x="4578" y="816"/>
                  </a:lnTo>
                  <a:lnTo>
                    <a:pt x="4518" y="816"/>
                  </a:lnTo>
                  <a:lnTo>
                    <a:pt x="4536" y="816"/>
                  </a:lnTo>
                  <a:lnTo>
                    <a:pt x="4620" y="804"/>
                  </a:lnTo>
                  <a:lnTo>
                    <a:pt x="4638" y="798"/>
                  </a:lnTo>
                  <a:lnTo>
                    <a:pt x="4638" y="792"/>
                  </a:lnTo>
                  <a:lnTo>
                    <a:pt x="4632" y="792"/>
                  </a:lnTo>
                  <a:lnTo>
                    <a:pt x="4626" y="786"/>
                  </a:lnTo>
                  <a:lnTo>
                    <a:pt x="4608" y="786"/>
                  </a:lnTo>
                  <a:lnTo>
                    <a:pt x="4500" y="798"/>
                  </a:lnTo>
                  <a:lnTo>
                    <a:pt x="4560" y="762"/>
                  </a:lnTo>
                  <a:lnTo>
                    <a:pt x="4620" y="762"/>
                  </a:lnTo>
                  <a:lnTo>
                    <a:pt x="4626" y="756"/>
                  </a:lnTo>
                  <a:lnTo>
                    <a:pt x="4620" y="750"/>
                  </a:lnTo>
                  <a:lnTo>
                    <a:pt x="4584" y="738"/>
                  </a:lnTo>
                  <a:lnTo>
                    <a:pt x="4572" y="732"/>
                  </a:lnTo>
                  <a:lnTo>
                    <a:pt x="4554" y="732"/>
                  </a:lnTo>
                  <a:lnTo>
                    <a:pt x="4518" y="750"/>
                  </a:lnTo>
                  <a:lnTo>
                    <a:pt x="4500" y="744"/>
                  </a:lnTo>
                  <a:lnTo>
                    <a:pt x="4458" y="774"/>
                  </a:lnTo>
                  <a:lnTo>
                    <a:pt x="4464" y="756"/>
                  </a:lnTo>
                  <a:lnTo>
                    <a:pt x="4440" y="774"/>
                  </a:lnTo>
                  <a:lnTo>
                    <a:pt x="4464" y="744"/>
                  </a:lnTo>
                  <a:lnTo>
                    <a:pt x="4500" y="744"/>
                  </a:lnTo>
                  <a:lnTo>
                    <a:pt x="4506" y="738"/>
                  </a:lnTo>
                  <a:lnTo>
                    <a:pt x="4518" y="714"/>
                  </a:lnTo>
                  <a:lnTo>
                    <a:pt x="4518" y="708"/>
                  </a:lnTo>
                  <a:lnTo>
                    <a:pt x="4512" y="702"/>
                  </a:lnTo>
                  <a:lnTo>
                    <a:pt x="4506" y="708"/>
                  </a:lnTo>
                  <a:lnTo>
                    <a:pt x="4494" y="714"/>
                  </a:lnTo>
                  <a:lnTo>
                    <a:pt x="4488" y="726"/>
                  </a:lnTo>
                  <a:lnTo>
                    <a:pt x="4452" y="726"/>
                  </a:lnTo>
                  <a:lnTo>
                    <a:pt x="4428" y="738"/>
                  </a:lnTo>
                  <a:lnTo>
                    <a:pt x="4452" y="708"/>
                  </a:lnTo>
                  <a:lnTo>
                    <a:pt x="4482" y="708"/>
                  </a:lnTo>
                  <a:lnTo>
                    <a:pt x="4494" y="702"/>
                  </a:lnTo>
                  <a:lnTo>
                    <a:pt x="4500" y="702"/>
                  </a:lnTo>
                  <a:lnTo>
                    <a:pt x="4506" y="696"/>
                  </a:lnTo>
                  <a:lnTo>
                    <a:pt x="4506" y="690"/>
                  </a:lnTo>
                  <a:lnTo>
                    <a:pt x="4500" y="684"/>
                  </a:lnTo>
                  <a:lnTo>
                    <a:pt x="4458" y="684"/>
                  </a:lnTo>
                  <a:lnTo>
                    <a:pt x="4446" y="690"/>
                  </a:lnTo>
                  <a:lnTo>
                    <a:pt x="4428" y="696"/>
                  </a:lnTo>
                  <a:lnTo>
                    <a:pt x="4422" y="702"/>
                  </a:lnTo>
                  <a:lnTo>
                    <a:pt x="4416" y="702"/>
                  </a:lnTo>
                  <a:lnTo>
                    <a:pt x="4404" y="684"/>
                  </a:lnTo>
                  <a:lnTo>
                    <a:pt x="4380" y="702"/>
                  </a:lnTo>
                  <a:lnTo>
                    <a:pt x="4398" y="672"/>
                  </a:lnTo>
                  <a:lnTo>
                    <a:pt x="4344" y="696"/>
                  </a:lnTo>
                  <a:lnTo>
                    <a:pt x="4344" y="672"/>
                  </a:lnTo>
                  <a:lnTo>
                    <a:pt x="4350" y="672"/>
                  </a:lnTo>
                  <a:lnTo>
                    <a:pt x="4356" y="666"/>
                  </a:lnTo>
                  <a:lnTo>
                    <a:pt x="4368" y="666"/>
                  </a:lnTo>
                  <a:lnTo>
                    <a:pt x="4386" y="660"/>
                  </a:lnTo>
                  <a:lnTo>
                    <a:pt x="4392" y="660"/>
                  </a:lnTo>
                  <a:lnTo>
                    <a:pt x="4398" y="654"/>
                  </a:lnTo>
                  <a:lnTo>
                    <a:pt x="4356" y="654"/>
                  </a:lnTo>
                  <a:lnTo>
                    <a:pt x="4338" y="660"/>
                  </a:lnTo>
                  <a:lnTo>
                    <a:pt x="4326" y="660"/>
                  </a:lnTo>
                  <a:lnTo>
                    <a:pt x="4320" y="648"/>
                  </a:lnTo>
                  <a:lnTo>
                    <a:pt x="4332" y="648"/>
                  </a:lnTo>
                  <a:lnTo>
                    <a:pt x="4356" y="636"/>
                  </a:lnTo>
                  <a:lnTo>
                    <a:pt x="4368" y="636"/>
                  </a:lnTo>
                  <a:lnTo>
                    <a:pt x="4380" y="630"/>
                  </a:lnTo>
                  <a:lnTo>
                    <a:pt x="4386" y="624"/>
                  </a:lnTo>
                  <a:lnTo>
                    <a:pt x="4368" y="618"/>
                  </a:lnTo>
                  <a:lnTo>
                    <a:pt x="4326" y="612"/>
                  </a:lnTo>
                  <a:lnTo>
                    <a:pt x="4290" y="612"/>
                  </a:lnTo>
                  <a:lnTo>
                    <a:pt x="4266" y="606"/>
                  </a:lnTo>
                  <a:lnTo>
                    <a:pt x="4236" y="606"/>
                  </a:lnTo>
                  <a:lnTo>
                    <a:pt x="4230" y="612"/>
                  </a:lnTo>
                  <a:lnTo>
                    <a:pt x="4230" y="618"/>
                  </a:lnTo>
                  <a:lnTo>
                    <a:pt x="4236" y="624"/>
                  </a:lnTo>
                  <a:lnTo>
                    <a:pt x="4242" y="636"/>
                  </a:lnTo>
                  <a:lnTo>
                    <a:pt x="4206" y="630"/>
                  </a:lnTo>
                  <a:lnTo>
                    <a:pt x="4212" y="660"/>
                  </a:lnTo>
                  <a:lnTo>
                    <a:pt x="4194" y="636"/>
                  </a:lnTo>
                  <a:lnTo>
                    <a:pt x="4152" y="660"/>
                  </a:lnTo>
                  <a:lnTo>
                    <a:pt x="4158" y="654"/>
                  </a:lnTo>
                  <a:lnTo>
                    <a:pt x="4158" y="636"/>
                  </a:lnTo>
                  <a:lnTo>
                    <a:pt x="4152" y="630"/>
                  </a:lnTo>
                  <a:lnTo>
                    <a:pt x="4140" y="630"/>
                  </a:lnTo>
                  <a:lnTo>
                    <a:pt x="4122" y="636"/>
                  </a:lnTo>
                  <a:lnTo>
                    <a:pt x="4110" y="642"/>
                  </a:lnTo>
                  <a:lnTo>
                    <a:pt x="4098" y="642"/>
                  </a:lnTo>
                  <a:lnTo>
                    <a:pt x="4086" y="648"/>
                  </a:lnTo>
                  <a:lnTo>
                    <a:pt x="4080" y="654"/>
                  </a:lnTo>
                  <a:lnTo>
                    <a:pt x="4074" y="654"/>
                  </a:lnTo>
                  <a:lnTo>
                    <a:pt x="4092" y="618"/>
                  </a:lnTo>
                  <a:lnTo>
                    <a:pt x="4110" y="618"/>
                  </a:lnTo>
                  <a:lnTo>
                    <a:pt x="4122" y="612"/>
                  </a:lnTo>
                  <a:lnTo>
                    <a:pt x="4134" y="612"/>
                  </a:lnTo>
                  <a:lnTo>
                    <a:pt x="4146" y="606"/>
                  </a:lnTo>
                  <a:lnTo>
                    <a:pt x="4152" y="600"/>
                  </a:lnTo>
                  <a:lnTo>
                    <a:pt x="4152" y="594"/>
                  </a:lnTo>
                  <a:lnTo>
                    <a:pt x="4146" y="582"/>
                  </a:lnTo>
                  <a:lnTo>
                    <a:pt x="4134" y="570"/>
                  </a:lnTo>
                  <a:lnTo>
                    <a:pt x="4152" y="552"/>
                  </a:lnTo>
                  <a:lnTo>
                    <a:pt x="4152" y="540"/>
                  </a:lnTo>
                  <a:lnTo>
                    <a:pt x="4050" y="540"/>
                  </a:lnTo>
                  <a:lnTo>
                    <a:pt x="4026" y="558"/>
                  </a:lnTo>
                  <a:lnTo>
                    <a:pt x="3942" y="558"/>
                  </a:lnTo>
                  <a:lnTo>
                    <a:pt x="3948" y="576"/>
                  </a:lnTo>
                  <a:lnTo>
                    <a:pt x="3978" y="588"/>
                  </a:lnTo>
                  <a:lnTo>
                    <a:pt x="3936" y="576"/>
                  </a:lnTo>
                  <a:lnTo>
                    <a:pt x="3948" y="600"/>
                  </a:lnTo>
                  <a:lnTo>
                    <a:pt x="3936" y="594"/>
                  </a:lnTo>
                  <a:lnTo>
                    <a:pt x="3930" y="594"/>
                  </a:lnTo>
                  <a:lnTo>
                    <a:pt x="3918" y="588"/>
                  </a:lnTo>
                  <a:lnTo>
                    <a:pt x="3894" y="588"/>
                  </a:lnTo>
                  <a:lnTo>
                    <a:pt x="3882" y="594"/>
                  </a:lnTo>
                  <a:lnTo>
                    <a:pt x="3876" y="606"/>
                  </a:lnTo>
                  <a:lnTo>
                    <a:pt x="3882" y="612"/>
                  </a:lnTo>
                  <a:lnTo>
                    <a:pt x="3888" y="624"/>
                  </a:lnTo>
                  <a:lnTo>
                    <a:pt x="3894" y="630"/>
                  </a:lnTo>
                  <a:lnTo>
                    <a:pt x="3900" y="660"/>
                  </a:lnTo>
                  <a:lnTo>
                    <a:pt x="3894" y="660"/>
                  </a:lnTo>
                  <a:lnTo>
                    <a:pt x="3888" y="654"/>
                  </a:lnTo>
                  <a:lnTo>
                    <a:pt x="3864" y="642"/>
                  </a:lnTo>
                  <a:lnTo>
                    <a:pt x="3852" y="642"/>
                  </a:lnTo>
                  <a:lnTo>
                    <a:pt x="3828" y="666"/>
                  </a:lnTo>
                  <a:lnTo>
                    <a:pt x="3828" y="678"/>
                  </a:lnTo>
                  <a:lnTo>
                    <a:pt x="3846" y="678"/>
                  </a:lnTo>
                  <a:lnTo>
                    <a:pt x="3858" y="690"/>
                  </a:lnTo>
                  <a:lnTo>
                    <a:pt x="3810" y="714"/>
                  </a:lnTo>
                  <a:lnTo>
                    <a:pt x="3750" y="720"/>
                  </a:lnTo>
                  <a:lnTo>
                    <a:pt x="3762" y="720"/>
                  </a:lnTo>
                  <a:lnTo>
                    <a:pt x="3798" y="702"/>
                  </a:lnTo>
                  <a:lnTo>
                    <a:pt x="3810" y="690"/>
                  </a:lnTo>
                  <a:lnTo>
                    <a:pt x="3810" y="684"/>
                  </a:lnTo>
                  <a:lnTo>
                    <a:pt x="3804" y="684"/>
                  </a:lnTo>
                  <a:lnTo>
                    <a:pt x="3792" y="672"/>
                  </a:lnTo>
                  <a:lnTo>
                    <a:pt x="3786" y="672"/>
                  </a:lnTo>
                  <a:lnTo>
                    <a:pt x="3786" y="660"/>
                  </a:lnTo>
                  <a:lnTo>
                    <a:pt x="3804" y="642"/>
                  </a:lnTo>
                  <a:lnTo>
                    <a:pt x="3816" y="636"/>
                  </a:lnTo>
                  <a:lnTo>
                    <a:pt x="3828" y="636"/>
                  </a:lnTo>
                  <a:lnTo>
                    <a:pt x="3828" y="606"/>
                  </a:lnTo>
                  <a:lnTo>
                    <a:pt x="3840" y="600"/>
                  </a:lnTo>
                  <a:lnTo>
                    <a:pt x="3858" y="582"/>
                  </a:lnTo>
                  <a:lnTo>
                    <a:pt x="3876" y="576"/>
                  </a:lnTo>
                  <a:lnTo>
                    <a:pt x="3882" y="570"/>
                  </a:lnTo>
                  <a:lnTo>
                    <a:pt x="3894" y="564"/>
                  </a:lnTo>
                  <a:lnTo>
                    <a:pt x="3906" y="564"/>
                  </a:lnTo>
                  <a:lnTo>
                    <a:pt x="3918" y="558"/>
                  </a:lnTo>
                  <a:lnTo>
                    <a:pt x="3936" y="552"/>
                  </a:lnTo>
                  <a:lnTo>
                    <a:pt x="3954" y="552"/>
                  </a:lnTo>
                  <a:lnTo>
                    <a:pt x="3966" y="546"/>
                  </a:lnTo>
                  <a:lnTo>
                    <a:pt x="3972" y="540"/>
                  </a:lnTo>
                  <a:lnTo>
                    <a:pt x="3942" y="534"/>
                  </a:lnTo>
                  <a:lnTo>
                    <a:pt x="3852" y="534"/>
                  </a:lnTo>
                  <a:lnTo>
                    <a:pt x="3822" y="540"/>
                  </a:lnTo>
                  <a:lnTo>
                    <a:pt x="3786" y="558"/>
                  </a:lnTo>
                  <a:lnTo>
                    <a:pt x="3744" y="576"/>
                  </a:lnTo>
                  <a:lnTo>
                    <a:pt x="3720" y="594"/>
                  </a:lnTo>
                  <a:lnTo>
                    <a:pt x="3708" y="600"/>
                  </a:lnTo>
                  <a:lnTo>
                    <a:pt x="3702" y="600"/>
                  </a:lnTo>
                  <a:lnTo>
                    <a:pt x="3696" y="606"/>
                  </a:lnTo>
                  <a:lnTo>
                    <a:pt x="3684" y="606"/>
                  </a:lnTo>
                  <a:lnTo>
                    <a:pt x="3660" y="618"/>
                  </a:lnTo>
                  <a:lnTo>
                    <a:pt x="3654" y="618"/>
                  </a:lnTo>
                  <a:lnTo>
                    <a:pt x="3642" y="624"/>
                  </a:lnTo>
                  <a:lnTo>
                    <a:pt x="3630" y="636"/>
                  </a:lnTo>
                  <a:lnTo>
                    <a:pt x="3618" y="642"/>
                  </a:lnTo>
                  <a:lnTo>
                    <a:pt x="3600" y="660"/>
                  </a:lnTo>
                  <a:lnTo>
                    <a:pt x="3588" y="666"/>
                  </a:lnTo>
                  <a:lnTo>
                    <a:pt x="3582" y="678"/>
                  </a:lnTo>
                  <a:lnTo>
                    <a:pt x="3582" y="684"/>
                  </a:lnTo>
                  <a:lnTo>
                    <a:pt x="3588" y="690"/>
                  </a:lnTo>
                  <a:lnTo>
                    <a:pt x="3612" y="690"/>
                  </a:lnTo>
                  <a:lnTo>
                    <a:pt x="3648" y="696"/>
                  </a:lnTo>
                  <a:lnTo>
                    <a:pt x="3672" y="696"/>
                  </a:lnTo>
                  <a:lnTo>
                    <a:pt x="3684" y="708"/>
                  </a:lnTo>
                  <a:lnTo>
                    <a:pt x="3666" y="714"/>
                  </a:lnTo>
                  <a:lnTo>
                    <a:pt x="3594" y="726"/>
                  </a:lnTo>
                  <a:lnTo>
                    <a:pt x="3570" y="732"/>
                  </a:lnTo>
                  <a:lnTo>
                    <a:pt x="3576" y="738"/>
                  </a:lnTo>
                  <a:lnTo>
                    <a:pt x="3594" y="750"/>
                  </a:lnTo>
                  <a:lnTo>
                    <a:pt x="3630" y="762"/>
                  </a:lnTo>
                  <a:lnTo>
                    <a:pt x="3642" y="768"/>
                  </a:lnTo>
                  <a:lnTo>
                    <a:pt x="3648" y="768"/>
                  </a:lnTo>
                  <a:lnTo>
                    <a:pt x="3690" y="750"/>
                  </a:lnTo>
                  <a:lnTo>
                    <a:pt x="3690" y="762"/>
                  </a:lnTo>
                  <a:lnTo>
                    <a:pt x="3702" y="774"/>
                  </a:lnTo>
                  <a:lnTo>
                    <a:pt x="3744" y="774"/>
                  </a:lnTo>
                  <a:lnTo>
                    <a:pt x="3786" y="780"/>
                  </a:lnTo>
                  <a:lnTo>
                    <a:pt x="3834" y="786"/>
                  </a:lnTo>
                  <a:lnTo>
                    <a:pt x="3876" y="792"/>
                  </a:lnTo>
                  <a:lnTo>
                    <a:pt x="3894" y="792"/>
                  </a:lnTo>
                  <a:lnTo>
                    <a:pt x="3900" y="786"/>
                  </a:lnTo>
                  <a:lnTo>
                    <a:pt x="3894" y="780"/>
                  </a:lnTo>
                  <a:lnTo>
                    <a:pt x="3882" y="774"/>
                  </a:lnTo>
                  <a:lnTo>
                    <a:pt x="3876" y="768"/>
                  </a:lnTo>
                  <a:lnTo>
                    <a:pt x="3894" y="768"/>
                  </a:lnTo>
                  <a:lnTo>
                    <a:pt x="3930" y="774"/>
                  </a:lnTo>
                  <a:lnTo>
                    <a:pt x="3966" y="774"/>
                  </a:lnTo>
                  <a:lnTo>
                    <a:pt x="3990" y="780"/>
                  </a:lnTo>
                  <a:lnTo>
                    <a:pt x="4002" y="780"/>
                  </a:lnTo>
                  <a:lnTo>
                    <a:pt x="4020" y="786"/>
                  </a:lnTo>
                  <a:lnTo>
                    <a:pt x="4032" y="792"/>
                  </a:lnTo>
                  <a:lnTo>
                    <a:pt x="4050" y="792"/>
                  </a:lnTo>
                  <a:lnTo>
                    <a:pt x="4062" y="786"/>
                  </a:lnTo>
                  <a:lnTo>
                    <a:pt x="4062" y="774"/>
                  </a:lnTo>
                  <a:lnTo>
                    <a:pt x="4056" y="768"/>
                  </a:lnTo>
                  <a:lnTo>
                    <a:pt x="4050" y="756"/>
                  </a:lnTo>
                  <a:lnTo>
                    <a:pt x="4044" y="750"/>
                  </a:lnTo>
                  <a:lnTo>
                    <a:pt x="4092" y="738"/>
                  </a:lnTo>
                  <a:lnTo>
                    <a:pt x="4092" y="744"/>
                  </a:lnTo>
                  <a:lnTo>
                    <a:pt x="4098" y="750"/>
                  </a:lnTo>
                  <a:lnTo>
                    <a:pt x="4104" y="762"/>
                  </a:lnTo>
                  <a:lnTo>
                    <a:pt x="4104" y="768"/>
                  </a:lnTo>
                  <a:lnTo>
                    <a:pt x="4110" y="774"/>
                  </a:lnTo>
                  <a:lnTo>
                    <a:pt x="4116" y="774"/>
                  </a:lnTo>
                  <a:lnTo>
                    <a:pt x="4122" y="780"/>
                  </a:lnTo>
                  <a:lnTo>
                    <a:pt x="4134" y="786"/>
                  </a:lnTo>
                  <a:lnTo>
                    <a:pt x="4140" y="792"/>
                  </a:lnTo>
                  <a:lnTo>
                    <a:pt x="4170" y="786"/>
                  </a:lnTo>
                  <a:lnTo>
                    <a:pt x="4170" y="792"/>
                  </a:lnTo>
                  <a:lnTo>
                    <a:pt x="4164" y="798"/>
                  </a:lnTo>
                  <a:lnTo>
                    <a:pt x="4164" y="816"/>
                  </a:lnTo>
                  <a:lnTo>
                    <a:pt x="4170" y="816"/>
                  </a:lnTo>
                  <a:lnTo>
                    <a:pt x="4182" y="822"/>
                  </a:lnTo>
                  <a:lnTo>
                    <a:pt x="4200" y="822"/>
                  </a:lnTo>
                  <a:lnTo>
                    <a:pt x="4206" y="828"/>
                  </a:lnTo>
                  <a:lnTo>
                    <a:pt x="4212" y="828"/>
                  </a:lnTo>
                  <a:lnTo>
                    <a:pt x="4194" y="846"/>
                  </a:lnTo>
                  <a:lnTo>
                    <a:pt x="4194" y="858"/>
                  </a:lnTo>
                  <a:lnTo>
                    <a:pt x="4230" y="858"/>
                  </a:lnTo>
                  <a:lnTo>
                    <a:pt x="4224" y="882"/>
                  </a:lnTo>
                  <a:lnTo>
                    <a:pt x="4236" y="882"/>
                  </a:lnTo>
                  <a:lnTo>
                    <a:pt x="4248" y="888"/>
                  </a:lnTo>
                  <a:lnTo>
                    <a:pt x="4254" y="888"/>
                  </a:lnTo>
                  <a:lnTo>
                    <a:pt x="4278" y="900"/>
                  </a:lnTo>
                  <a:lnTo>
                    <a:pt x="4278" y="924"/>
                  </a:lnTo>
                  <a:lnTo>
                    <a:pt x="4266" y="948"/>
                  </a:lnTo>
                  <a:lnTo>
                    <a:pt x="4254" y="966"/>
                  </a:lnTo>
                  <a:lnTo>
                    <a:pt x="4248" y="978"/>
                  </a:lnTo>
                  <a:lnTo>
                    <a:pt x="4236" y="990"/>
                  </a:lnTo>
                  <a:lnTo>
                    <a:pt x="4218" y="996"/>
                  </a:lnTo>
                  <a:lnTo>
                    <a:pt x="4182" y="1014"/>
                  </a:lnTo>
                  <a:lnTo>
                    <a:pt x="4140" y="1026"/>
                  </a:lnTo>
                  <a:lnTo>
                    <a:pt x="4092" y="1050"/>
                  </a:lnTo>
                  <a:lnTo>
                    <a:pt x="4098" y="1056"/>
                  </a:lnTo>
                  <a:lnTo>
                    <a:pt x="4110" y="1062"/>
                  </a:lnTo>
                  <a:lnTo>
                    <a:pt x="4122" y="1074"/>
                  </a:lnTo>
                  <a:lnTo>
                    <a:pt x="4122" y="1080"/>
                  </a:lnTo>
                  <a:lnTo>
                    <a:pt x="4116" y="1086"/>
                  </a:lnTo>
                  <a:lnTo>
                    <a:pt x="4080" y="1098"/>
                  </a:lnTo>
                  <a:lnTo>
                    <a:pt x="4062" y="1098"/>
                  </a:lnTo>
                  <a:lnTo>
                    <a:pt x="3984" y="1110"/>
                  </a:lnTo>
                  <a:lnTo>
                    <a:pt x="3978" y="1128"/>
                  </a:lnTo>
                  <a:lnTo>
                    <a:pt x="3960" y="1110"/>
                  </a:lnTo>
                  <a:lnTo>
                    <a:pt x="3954" y="1110"/>
                  </a:lnTo>
                  <a:lnTo>
                    <a:pt x="3948" y="1104"/>
                  </a:lnTo>
                  <a:lnTo>
                    <a:pt x="3930" y="1104"/>
                  </a:lnTo>
                  <a:lnTo>
                    <a:pt x="3918" y="1098"/>
                  </a:lnTo>
                  <a:lnTo>
                    <a:pt x="3900" y="1098"/>
                  </a:lnTo>
                  <a:lnTo>
                    <a:pt x="3888" y="1104"/>
                  </a:lnTo>
                  <a:lnTo>
                    <a:pt x="3882" y="1110"/>
                  </a:lnTo>
                  <a:lnTo>
                    <a:pt x="3882" y="1122"/>
                  </a:lnTo>
                  <a:lnTo>
                    <a:pt x="3870" y="1122"/>
                  </a:lnTo>
                  <a:lnTo>
                    <a:pt x="3858" y="1128"/>
                  </a:lnTo>
                  <a:lnTo>
                    <a:pt x="3840" y="1134"/>
                  </a:lnTo>
                  <a:lnTo>
                    <a:pt x="3828" y="1140"/>
                  </a:lnTo>
                  <a:lnTo>
                    <a:pt x="3822" y="1146"/>
                  </a:lnTo>
                  <a:lnTo>
                    <a:pt x="3816" y="1158"/>
                  </a:lnTo>
                  <a:lnTo>
                    <a:pt x="3816" y="1170"/>
                  </a:lnTo>
                  <a:lnTo>
                    <a:pt x="3822" y="1182"/>
                  </a:lnTo>
                  <a:lnTo>
                    <a:pt x="3834" y="1188"/>
                  </a:lnTo>
                  <a:lnTo>
                    <a:pt x="3864" y="1188"/>
                  </a:lnTo>
                  <a:lnTo>
                    <a:pt x="3876" y="1182"/>
                  </a:lnTo>
                  <a:lnTo>
                    <a:pt x="3894" y="1182"/>
                  </a:lnTo>
                  <a:lnTo>
                    <a:pt x="3906" y="1176"/>
                  </a:lnTo>
                  <a:lnTo>
                    <a:pt x="3924" y="1170"/>
                  </a:lnTo>
                  <a:lnTo>
                    <a:pt x="3936" y="1164"/>
                  </a:lnTo>
                  <a:lnTo>
                    <a:pt x="3966" y="1164"/>
                  </a:lnTo>
                  <a:lnTo>
                    <a:pt x="3978" y="1176"/>
                  </a:lnTo>
                  <a:lnTo>
                    <a:pt x="3996" y="1176"/>
                  </a:lnTo>
                  <a:lnTo>
                    <a:pt x="4002" y="1170"/>
                  </a:lnTo>
                  <a:lnTo>
                    <a:pt x="4002" y="1152"/>
                  </a:lnTo>
                  <a:lnTo>
                    <a:pt x="4026" y="1128"/>
                  </a:lnTo>
                  <a:lnTo>
                    <a:pt x="4014" y="1140"/>
                  </a:lnTo>
                  <a:lnTo>
                    <a:pt x="4014" y="1146"/>
                  </a:lnTo>
                  <a:lnTo>
                    <a:pt x="4020" y="1152"/>
                  </a:lnTo>
                  <a:lnTo>
                    <a:pt x="4086" y="1152"/>
                  </a:lnTo>
                  <a:lnTo>
                    <a:pt x="4080" y="1158"/>
                  </a:lnTo>
                  <a:lnTo>
                    <a:pt x="4068" y="1164"/>
                  </a:lnTo>
                  <a:lnTo>
                    <a:pt x="4062" y="1170"/>
                  </a:lnTo>
                  <a:lnTo>
                    <a:pt x="4062" y="1176"/>
                  </a:lnTo>
                  <a:lnTo>
                    <a:pt x="4068" y="1182"/>
                  </a:lnTo>
                  <a:lnTo>
                    <a:pt x="4080" y="1182"/>
                  </a:lnTo>
                  <a:lnTo>
                    <a:pt x="4086" y="1188"/>
                  </a:lnTo>
                  <a:lnTo>
                    <a:pt x="4098" y="1188"/>
                  </a:lnTo>
                  <a:lnTo>
                    <a:pt x="4086" y="1200"/>
                  </a:lnTo>
                  <a:lnTo>
                    <a:pt x="4086" y="1206"/>
                  </a:lnTo>
                  <a:lnTo>
                    <a:pt x="4092" y="1212"/>
                  </a:lnTo>
                  <a:lnTo>
                    <a:pt x="4116" y="1224"/>
                  </a:lnTo>
                  <a:lnTo>
                    <a:pt x="4146" y="1224"/>
                  </a:lnTo>
                  <a:lnTo>
                    <a:pt x="4098" y="1242"/>
                  </a:lnTo>
                  <a:lnTo>
                    <a:pt x="4098" y="1248"/>
                  </a:lnTo>
                  <a:lnTo>
                    <a:pt x="4110" y="1260"/>
                  </a:lnTo>
                  <a:lnTo>
                    <a:pt x="4110" y="1266"/>
                  </a:lnTo>
                  <a:lnTo>
                    <a:pt x="4116" y="1272"/>
                  </a:lnTo>
                  <a:lnTo>
                    <a:pt x="4122" y="1266"/>
                  </a:lnTo>
                  <a:lnTo>
                    <a:pt x="4128" y="1266"/>
                  </a:lnTo>
                  <a:lnTo>
                    <a:pt x="4140" y="1260"/>
                  </a:lnTo>
                  <a:lnTo>
                    <a:pt x="4146" y="1272"/>
                  </a:lnTo>
                  <a:lnTo>
                    <a:pt x="4158" y="1284"/>
                  </a:lnTo>
                  <a:lnTo>
                    <a:pt x="4182" y="1284"/>
                  </a:lnTo>
                  <a:lnTo>
                    <a:pt x="4194" y="1290"/>
                  </a:lnTo>
                  <a:lnTo>
                    <a:pt x="4206" y="1290"/>
                  </a:lnTo>
                  <a:lnTo>
                    <a:pt x="4206" y="1308"/>
                  </a:lnTo>
                  <a:lnTo>
                    <a:pt x="4212" y="1314"/>
                  </a:lnTo>
                  <a:lnTo>
                    <a:pt x="4224" y="1320"/>
                  </a:lnTo>
                  <a:lnTo>
                    <a:pt x="4272" y="1320"/>
                  </a:lnTo>
                  <a:lnTo>
                    <a:pt x="4290" y="1326"/>
                  </a:lnTo>
                  <a:lnTo>
                    <a:pt x="4350" y="1356"/>
                  </a:lnTo>
                  <a:lnTo>
                    <a:pt x="4356" y="1362"/>
                  </a:lnTo>
                  <a:lnTo>
                    <a:pt x="4362" y="1362"/>
                  </a:lnTo>
                  <a:lnTo>
                    <a:pt x="4362" y="1356"/>
                  </a:lnTo>
                  <a:lnTo>
                    <a:pt x="4368" y="1350"/>
                  </a:lnTo>
                  <a:lnTo>
                    <a:pt x="4368" y="1320"/>
                  </a:lnTo>
                  <a:lnTo>
                    <a:pt x="4362" y="1308"/>
                  </a:lnTo>
                  <a:lnTo>
                    <a:pt x="4350" y="1296"/>
                  </a:lnTo>
                  <a:lnTo>
                    <a:pt x="4338" y="1290"/>
                  </a:lnTo>
                  <a:lnTo>
                    <a:pt x="4320" y="1272"/>
                  </a:lnTo>
                  <a:lnTo>
                    <a:pt x="4314" y="1272"/>
                  </a:lnTo>
                  <a:lnTo>
                    <a:pt x="4308" y="1260"/>
                  </a:lnTo>
                  <a:lnTo>
                    <a:pt x="4302" y="1254"/>
                  </a:lnTo>
                  <a:lnTo>
                    <a:pt x="4290" y="1230"/>
                  </a:lnTo>
                  <a:lnTo>
                    <a:pt x="4290" y="1224"/>
                  </a:lnTo>
                  <a:lnTo>
                    <a:pt x="4308" y="1224"/>
                  </a:lnTo>
                  <a:lnTo>
                    <a:pt x="4314" y="1230"/>
                  </a:lnTo>
                  <a:lnTo>
                    <a:pt x="4326" y="1236"/>
                  </a:lnTo>
                  <a:lnTo>
                    <a:pt x="4332" y="1242"/>
                  </a:lnTo>
                  <a:lnTo>
                    <a:pt x="4332" y="1212"/>
                  </a:lnTo>
                  <a:lnTo>
                    <a:pt x="4332" y="1218"/>
                  </a:lnTo>
                  <a:lnTo>
                    <a:pt x="4344" y="1230"/>
                  </a:lnTo>
                  <a:lnTo>
                    <a:pt x="4350" y="1242"/>
                  </a:lnTo>
                  <a:lnTo>
                    <a:pt x="4362" y="1254"/>
                  </a:lnTo>
                  <a:lnTo>
                    <a:pt x="4374" y="1254"/>
                  </a:lnTo>
                  <a:lnTo>
                    <a:pt x="4386" y="1248"/>
                  </a:lnTo>
                  <a:lnTo>
                    <a:pt x="4398" y="1248"/>
                  </a:lnTo>
                  <a:lnTo>
                    <a:pt x="4398" y="1272"/>
                  </a:lnTo>
                  <a:lnTo>
                    <a:pt x="4404" y="1278"/>
                  </a:lnTo>
                  <a:lnTo>
                    <a:pt x="4416" y="1278"/>
                  </a:lnTo>
                  <a:lnTo>
                    <a:pt x="4428" y="1290"/>
                  </a:lnTo>
                  <a:lnTo>
                    <a:pt x="4452" y="1272"/>
                  </a:lnTo>
                  <a:lnTo>
                    <a:pt x="4464" y="1284"/>
                  </a:lnTo>
                  <a:lnTo>
                    <a:pt x="4470" y="1284"/>
                  </a:lnTo>
                  <a:lnTo>
                    <a:pt x="4476" y="1278"/>
                  </a:lnTo>
                  <a:lnTo>
                    <a:pt x="4476" y="1260"/>
                  </a:lnTo>
                  <a:lnTo>
                    <a:pt x="4470" y="1254"/>
                  </a:lnTo>
                  <a:lnTo>
                    <a:pt x="4488" y="1212"/>
                  </a:lnTo>
                  <a:lnTo>
                    <a:pt x="4488" y="1236"/>
                  </a:lnTo>
                  <a:lnTo>
                    <a:pt x="4500" y="1248"/>
                  </a:lnTo>
                  <a:lnTo>
                    <a:pt x="4512" y="1236"/>
                  </a:lnTo>
                  <a:lnTo>
                    <a:pt x="4518" y="1218"/>
                  </a:lnTo>
                  <a:lnTo>
                    <a:pt x="4518" y="1206"/>
                  </a:lnTo>
                  <a:lnTo>
                    <a:pt x="4494" y="1182"/>
                  </a:lnTo>
                  <a:lnTo>
                    <a:pt x="4518" y="1176"/>
                  </a:lnTo>
                  <a:lnTo>
                    <a:pt x="4500" y="1164"/>
                  </a:lnTo>
                  <a:lnTo>
                    <a:pt x="4500" y="1146"/>
                  </a:lnTo>
                  <a:lnTo>
                    <a:pt x="4470" y="1146"/>
                  </a:lnTo>
                  <a:lnTo>
                    <a:pt x="4470" y="1134"/>
                  </a:lnTo>
                  <a:lnTo>
                    <a:pt x="4446" y="1134"/>
                  </a:lnTo>
                  <a:lnTo>
                    <a:pt x="4446" y="1080"/>
                  </a:lnTo>
                  <a:lnTo>
                    <a:pt x="4416" y="1086"/>
                  </a:lnTo>
                  <a:lnTo>
                    <a:pt x="4410" y="1080"/>
                  </a:lnTo>
                  <a:lnTo>
                    <a:pt x="4410" y="1056"/>
                  </a:lnTo>
                  <a:lnTo>
                    <a:pt x="4416" y="1050"/>
                  </a:lnTo>
                  <a:lnTo>
                    <a:pt x="4428" y="1050"/>
                  </a:lnTo>
                  <a:lnTo>
                    <a:pt x="4434" y="1056"/>
                  </a:lnTo>
                  <a:lnTo>
                    <a:pt x="4446" y="1062"/>
                  </a:lnTo>
                  <a:lnTo>
                    <a:pt x="4452" y="1068"/>
                  </a:lnTo>
                  <a:lnTo>
                    <a:pt x="4458" y="1068"/>
                  </a:lnTo>
                  <a:lnTo>
                    <a:pt x="4464" y="1062"/>
                  </a:lnTo>
                  <a:lnTo>
                    <a:pt x="4464" y="1026"/>
                  </a:lnTo>
                  <a:lnTo>
                    <a:pt x="4488" y="1032"/>
                  </a:lnTo>
                  <a:lnTo>
                    <a:pt x="4524" y="1014"/>
                  </a:lnTo>
                  <a:lnTo>
                    <a:pt x="4524" y="1026"/>
                  </a:lnTo>
                  <a:lnTo>
                    <a:pt x="4530" y="1038"/>
                  </a:lnTo>
                  <a:lnTo>
                    <a:pt x="4530" y="1044"/>
                  </a:lnTo>
                  <a:lnTo>
                    <a:pt x="4536" y="1050"/>
                  </a:lnTo>
                  <a:lnTo>
                    <a:pt x="4548" y="1044"/>
                  </a:lnTo>
                  <a:lnTo>
                    <a:pt x="4566" y="1044"/>
                  </a:lnTo>
                  <a:lnTo>
                    <a:pt x="4554" y="1062"/>
                  </a:lnTo>
                  <a:lnTo>
                    <a:pt x="4578" y="1062"/>
                  </a:lnTo>
                  <a:lnTo>
                    <a:pt x="4566" y="1092"/>
                  </a:lnTo>
                  <a:lnTo>
                    <a:pt x="4566" y="1098"/>
                  </a:lnTo>
                  <a:lnTo>
                    <a:pt x="4584" y="1116"/>
                  </a:lnTo>
                  <a:lnTo>
                    <a:pt x="4590" y="1128"/>
                  </a:lnTo>
                  <a:lnTo>
                    <a:pt x="4614" y="1140"/>
                  </a:lnTo>
                  <a:lnTo>
                    <a:pt x="4626" y="1134"/>
                  </a:lnTo>
                  <a:lnTo>
                    <a:pt x="4638" y="1122"/>
                  </a:lnTo>
                  <a:lnTo>
                    <a:pt x="4656" y="1086"/>
                  </a:lnTo>
                  <a:lnTo>
                    <a:pt x="4656" y="1080"/>
                  </a:lnTo>
                  <a:lnTo>
                    <a:pt x="4662" y="1068"/>
                  </a:lnTo>
                  <a:lnTo>
                    <a:pt x="4668" y="1074"/>
                  </a:lnTo>
                  <a:lnTo>
                    <a:pt x="4680" y="1080"/>
                  </a:lnTo>
                  <a:lnTo>
                    <a:pt x="4692" y="1080"/>
                  </a:lnTo>
                  <a:lnTo>
                    <a:pt x="4698" y="1086"/>
                  </a:lnTo>
                  <a:lnTo>
                    <a:pt x="4710" y="1080"/>
                  </a:lnTo>
                  <a:lnTo>
                    <a:pt x="4722" y="1068"/>
                  </a:lnTo>
                  <a:lnTo>
                    <a:pt x="4728" y="1056"/>
                  </a:lnTo>
                  <a:lnTo>
                    <a:pt x="4728" y="1038"/>
                  </a:lnTo>
                  <a:lnTo>
                    <a:pt x="4794" y="1038"/>
                  </a:lnTo>
                  <a:lnTo>
                    <a:pt x="4806" y="1026"/>
                  </a:lnTo>
                  <a:lnTo>
                    <a:pt x="4812" y="1014"/>
                  </a:lnTo>
                  <a:lnTo>
                    <a:pt x="4800" y="1002"/>
                  </a:lnTo>
                  <a:lnTo>
                    <a:pt x="4788" y="996"/>
                  </a:lnTo>
                  <a:lnTo>
                    <a:pt x="4758" y="996"/>
                  </a:lnTo>
                  <a:close/>
                  <a:moveTo>
                    <a:pt x="4476" y="1308"/>
                  </a:moveTo>
                  <a:lnTo>
                    <a:pt x="4446" y="1308"/>
                  </a:lnTo>
                  <a:lnTo>
                    <a:pt x="4440" y="1326"/>
                  </a:lnTo>
                  <a:lnTo>
                    <a:pt x="4476" y="1320"/>
                  </a:lnTo>
                  <a:lnTo>
                    <a:pt x="4476" y="1308"/>
                  </a:lnTo>
                  <a:close/>
                  <a:moveTo>
                    <a:pt x="4140" y="1290"/>
                  </a:moveTo>
                  <a:lnTo>
                    <a:pt x="4134" y="1290"/>
                  </a:lnTo>
                  <a:lnTo>
                    <a:pt x="4128" y="1296"/>
                  </a:lnTo>
                  <a:lnTo>
                    <a:pt x="4128" y="1308"/>
                  </a:lnTo>
                  <a:lnTo>
                    <a:pt x="4134" y="1314"/>
                  </a:lnTo>
                  <a:lnTo>
                    <a:pt x="4158" y="1314"/>
                  </a:lnTo>
                  <a:lnTo>
                    <a:pt x="4164" y="1308"/>
                  </a:lnTo>
                  <a:lnTo>
                    <a:pt x="4164" y="1296"/>
                  </a:lnTo>
                  <a:lnTo>
                    <a:pt x="4158" y="1290"/>
                  </a:lnTo>
                  <a:lnTo>
                    <a:pt x="4140" y="1290"/>
                  </a:lnTo>
                  <a:close/>
                  <a:moveTo>
                    <a:pt x="3834" y="1242"/>
                  </a:moveTo>
                  <a:lnTo>
                    <a:pt x="3840" y="1236"/>
                  </a:lnTo>
                  <a:lnTo>
                    <a:pt x="3834" y="1230"/>
                  </a:lnTo>
                  <a:lnTo>
                    <a:pt x="3828" y="1230"/>
                  </a:lnTo>
                  <a:lnTo>
                    <a:pt x="3822" y="1224"/>
                  </a:lnTo>
                  <a:lnTo>
                    <a:pt x="3810" y="1224"/>
                  </a:lnTo>
                  <a:lnTo>
                    <a:pt x="3810" y="1236"/>
                  </a:lnTo>
                  <a:lnTo>
                    <a:pt x="3816" y="1242"/>
                  </a:lnTo>
                  <a:lnTo>
                    <a:pt x="3816" y="1248"/>
                  </a:lnTo>
                  <a:lnTo>
                    <a:pt x="3828" y="1248"/>
                  </a:lnTo>
                  <a:lnTo>
                    <a:pt x="3834" y="1242"/>
                  </a:lnTo>
                  <a:close/>
                  <a:moveTo>
                    <a:pt x="4206" y="1452"/>
                  </a:moveTo>
                  <a:lnTo>
                    <a:pt x="4170" y="1452"/>
                  </a:lnTo>
                  <a:lnTo>
                    <a:pt x="4206" y="1476"/>
                  </a:lnTo>
                  <a:lnTo>
                    <a:pt x="4218" y="1470"/>
                  </a:lnTo>
                  <a:lnTo>
                    <a:pt x="4218" y="1458"/>
                  </a:lnTo>
                  <a:lnTo>
                    <a:pt x="4212" y="1458"/>
                  </a:lnTo>
                  <a:lnTo>
                    <a:pt x="4206" y="1452"/>
                  </a:lnTo>
                  <a:close/>
                  <a:moveTo>
                    <a:pt x="4170" y="870"/>
                  </a:moveTo>
                  <a:lnTo>
                    <a:pt x="4152" y="870"/>
                  </a:lnTo>
                  <a:lnTo>
                    <a:pt x="4152" y="876"/>
                  </a:lnTo>
                  <a:lnTo>
                    <a:pt x="4158" y="882"/>
                  </a:lnTo>
                  <a:lnTo>
                    <a:pt x="4164" y="882"/>
                  </a:lnTo>
                  <a:lnTo>
                    <a:pt x="4170" y="888"/>
                  </a:lnTo>
                  <a:lnTo>
                    <a:pt x="4182" y="882"/>
                  </a:lnTo>
                  <a:lnTo>
                    <a:pt x="4188" y="882"/>
                  </a:lnTo>
                  <a:lnTo>
                    <a:pt x="4194" y="876"/>
                  </a:lnTo>
                  <a:lnTo>
                    <a:pt x="4188" y="870"/>
                  </a:lnTo>
                  <a:lnTo>
                    <a:pt x="4170" y="870"/>
                  </a:lnTo>
                  <a:close/>
                  <a:moveTo>
                    <a:pt x="4170" y="936"/>
                  </a:moveTo>
                  <a:lnTo>
                    <a:pt x="4236" y="936"/>
                  </a:lnTo>
                  <a:lnTo>
                    <a:pt x="4236" y="918"/>
                  </a:lnTo>
                  <a:lnTo>
                    <a:pt x="4188" y="918"/>
                  </a:lnTo>
                  <a:lnTo>
                    <a:pt x="4170" y="936"/>
                  </a:lnTo>
                  <a:close/>
                  <a:moveTo>
                    <a:pt x="5574" y="36"/>
                  </a:moveTo>
                  <a:lnTo>
                    <a:pt x="5490" y="36"/>
                  </a:lnTo>
                  <a:lnTo>
                    <a:pt x="5496" y="24"/>
                  </a:lnTo>
                  <a:lnTo>
                    <a:pt x="5490" y="24"/>
                  </a:lnTo>
                  <a:lnTo>
                    <a:pt x="5484" y="18"/>
                  </a:lnTo>
                  <a:lnTo>
                    <a:pt x="5448" y="18"/>
                  </a:lnTo>
                  <a:lnTo>
                    <a:pt x="5430" y="12"/>
                  </a:lnTo>
                  <a:lnTo>
                    <a:pt x="5400" y="12"/>
                  </a:lnTo>
                  <a:lnTo>
                    <a:pt x="5364" y="18"/>
                  </a:lnTo>
                  <a:lnTo>
                    <a:pt x="5334" y="30"/>
                  </a:lnTo>
                  <a:lnTo>
                    <a:pt x="5304" y="36"/>
                  </a:lnTo>
                  <a:lnTo>
                    <a:pt x="5292" y="36"/>
                  </a:lnTo>
                  <a:lnTo>
                    <a:pt x="5346" y="12"/>
                  </a:lnTo>
                  <a:lnTo>
                    <a:pt x="5274" y="18"/>
                  </a:lnTo>
                  <a:lnTo>
                    <a:pt x="5268" y="18"/>
                  </a:lnTo>
                  <a:lnTo>
                    <a:pt x="5262" y="12"/>
                  </a:lnTo>
                  <a:lnTo>
                    <a:pt x="5250" y="12"/>
                  </a:lnTo>
                  <a:lnTo>
                    <a:pt x="5226" y="0"/>
                  </a:lnTo>
                  <a:lnTo>
                    <a:pt x="5196" y="0"/>
                  </a:lnTo>
                  <a:lnTo>
                    <a:pt x="5190" y="6"/>
                  </a:lnTo>
                  <a:lnTo>
                    <a:pt x="5184" y="18"/>
                  </a:lnTo>
                  <a:lnTo>
                    <a:pt x="5178" y="18"/>
                  </a:lnTo>
                  <a:lnTo>
                    <a:pt x="5172" y="12"/>
                  </a:lnTo>
                  <a:lnTo>
                    <a:pt x="5160" y="6"/>
                  </a:lnTo>
                  <a:lnTo>
                    <a:pt x="5148" y="6"/>
                  </a:lnTo>
                  <a:lnTo>
                    <a:pt x="5136" y="0"/>
                  </a:lnTo>
                  <a:lnTo>
                    <a:pt x="5124" y="0"/>
                  </a:lnTo>
                  <a:lnTo>
                    <a:pt x="5112" y="6"/>
                  </a:lnTo>
                  <a:lnTo>
                    <a:pt x="5106" y="12"/>
                  </a:lnTo>
                  <a:lnTo>
                    <a:pt x="5094" y="18"/>
                  </a:lnTo>
                  <a:lnTo>
                    <a:pt x="5088" y="24"/>
                  </a:lnTo>
                  <a:lnTo>
                    <a:pt x="5046" y="12"/>
                  </a:lnTo>
                  <a:lnTo>
                    <a:pt x="4938" y="6"/>
                  </a:lnTo>
                  <a:lnTo>
                    <a:pt x="4968" y="36"/>
                  </a:lnTo>
                  <a:lnTo>
                    <a:pt x="4902" y="12"/>
                  </a:lnTo>
                  <a:lnTo>
                    <a:pt x="4842" y="24"/>
                  </a:lnTo>
                  <a:lnTo>
                    <a:pt x="4830" y="24"/>
                  </a:lnTo>
                  <a:lnTo>
                    <a:pt x="4812" y="18"/>
                  </a:lnTo>
                  <a:lnTo>
                    <a:pt x="4746" y="18"/>
                  </a:lnTo>
                  <a:lnTo>
                    <a:pt x="4710" y="24"/>
                  </a:lnTo>
                  <a:lnTo>
                    <a:pt x="4686" y="36"/>
                  </a:lnTo>
                  <a:lnTo>
                    <a:pt x="4674" y="36"/>
                  </a:lnTo>
                  <a:lnTo>
                    <a:pt x="4764" y="60"/>
                  </a:lnTo>
                  <a:lnTo>
                    <a:pt x="4674" y="48"/>
                  </a:lnTo>
                  <a:lnTo>
                    <a:pt x="4662" y="48"/>
                  </a:lnTo>
                  <a:lnTo>
                    <a:pt x="4590" y="36"/>
                  </a:lnTo>
                  <a:lnTo>
                    <a:pt x="4542" y="36"/>
                  </a:lnTo>
                  <a:lnTo>
                    <a:pt x="4530" y="48"/>
                  </a:lnTo>
                  <a:lnTo>
                    <a:pt x="4530" y="60"/>
                  </a:lnTo>
                  <a:lnTo>
                    <a:pt x="4512" y="60"/>
                  </a:lnTo>
                  <a:lnTo>
                    <a:pt x="4482" y="54"/>
                  </a:lnTo>
                  <a:lnTo>
                    <a:pt x="4392" y="54"/>
                  </a:lnTo>
                  <a:lnTo>
                    <a:pt x="4350" y="60"/>
                  </a:lnTo>
                  <a:lnTo>
                    <a:pt x="4302" y="66"/>
                  </a:lnTo>
                  <a:lnTo>
                    <a:pt x="4260" y="66"/>
                  </a:lnTo>
                  <a:lnTo>
                    <a:pt x="4242" y="72"/>
                  </a:lnTo>
                  <a:lnTo>
                    <a:pt x="4260" y="72"/>
                  </a:lnTo>
                  <a:lnTo>
                    <a:pt x="4266" y="78"/>
                  </a:lnTo>
                  <a:lnTo>
                    <a:pt x="4278" y="78"/>
                  </a:lnTo>
                  <a:lnTo>
                    <a:pt x="4362" y="84"/>
                  </a:lnTo>
                  <a:lnTo>
                    <a:pt x="4278" y="96"/>
                  </a:lnTo>
                  <a:lnTo>
                    <a:pt x="4284" y="96"/>
                  </a:lnTo>
                  <a:lnTo>
                    <a:pt x="4290" y="102"/>
                  </a:lnTo>
                  <a:lnTo>
                    <a:pt x="4314" y="114"/>
                  </a:lnTo>
                  <a:lnTo>
                    <a:pt x="4338" y="114"/>
                  </a:lnTo>
                  <a:lnTo>
                    <a:pt x="4356" y="108"/>
                  </a:lnTo>
                  <a:lnTo>
                    <a:pt x="4392" y="108"/>
                  </a:lnTo>
                  <a:lnTo>
                    <a:pt x="4398" y="102"/>
                  </a:lnTo>
                  <a:lnTo>
                    <a:pt x="4410" y="102"/>
                  </a:lnTo>
                  <a:lnTo>
                    <a:pt x="4416" y="96"/>
                  </a:lnTo>
                  <a:lnTo>
                    <a:pt x="4440" y="96"/>
                  </a:lnTo>
                  <a:lnTo>
                    <a:pt x="4458" y="90"/>
                  </a:lnTo>
                  <a:lnTo>
                    <a:pt x="4500" y="90"/>
                  </a:lnTo>
                  <a:lnTo>
                    <a:pt x="4518" y="96"/>
                  </a:lnTo>
                  <a:lnTo>
                    <a:pt x="4536" y="96"/>
                  </a:lnTo>
                  <a:lnTo>
                    <a:pt x="4548" y="102"/>
                  </a:lnTo>
                  <a:lnTo>
                    <a:pt x="4560" y="102"/>
                  </a:lnTo>
                  <a:lnTo>
                    <a:pt x="4494" y="102"/>
                  </a:lnTo>
                  <a:lnTo>
                    <a:pt x="4482" y="108"/>
                  </a:lnTo>
                  <a:lnTo>
                    <a:pt x="4458" y="108"/>
                  </a:lnTo>
                  <a:lnTo>
                    <a:pt x="4446" y="114"/>
                  </a:lnTo>
                  <a:lnTo>
                    <a:pt x="4434" y="114"/>
                  </a:lnTo>
                  <a:lnTo>
                    <a:pt x="4422" y="120"/>
                  </a:lnTo>
                  <a:lnTo>
                    <a:pt x="4410" y="120"/>
                  </a:lnTo>
                  <a:lnTo>
                    <a:pt x="4404" y="126"/>
                  </a:lnTo>
                  <a:lnTo>
                    <a:pt x="4398" y="126"/>
                  </a:lnTo>
                  <a:lnTo>
                    <a:pt x="4434" y="126"/>
                  </a:lnTo>
                  <a:lnTo>
                    <a:pt x="4452" y="132"/>
                  </a:lnTo>
                  <a:lnTo>
                    <a:pt x="4488" y="132"/>
                  </a:lnTo>
                  <a:lnTo>
                    <a:pt x="4500" y="126"/>
                  </a:lnTo>
                  <a:lnTo>
                    <a:pt x="4506" y="126"/>
                  </a:lnTo>
                  <a:lnTo>
                    <a:pt x="4512" y="120"/>
                  </a:lnTo>
                  <a:lnTo>
                    <a:pt x="4638" y="120"/>
                  </a:lnTo>
                  <a:lnTo>
                    <a:pt x="4656" y="114"/>
                  </a:lnTo>
                  <a:lnTo>
                    <a:pt x="4680" y="114"/>
                  </a:lnTo>
                  <a:lnTo>
                    <a:pt x="4698" y="108"/>
                  </a:lnTo>
                  <a:lnTo>
                    <a:pt x="4710" y="108"/>
                  </a:lnTo>
                  <a:lnTo>
                    <a:pt x="4722" y="96"/>
                  </a:lnTo>
                  <a:lnTo>
                    <a:pt x="4734" y="96"/>
                  </a:lnTo>
                  <a:lnTo>
                    <a:pt x="4752" y="90"/>
                  </a:lnTo>
                  <a:lnTo>
                    <a:pt x="4770" y="90"/>
                  </a:lnTo>
                  <a:lnTo>
                    <a:pt x="4782" y="84"/>
                  </a:lnTo>
                  <a:lnTo>
                    <a:pt x="4830" y="84"/>
                  </a:lnTo>
                  <a:lnTo>
                    <a:pt x="4746" y="114"/>
                  </a:lnTo>
                  <a:lnTo>
                    <a:pt x="4782" y="114"/>
                  </a:lnTo>
                  <a:lnTo>
                    <a:pt x="4734" y="126"/>
                  </a:lnTo>
                  <a:lnTo>
                    <a:pt x="4716" y="126"/>
                  </a:lnTo>
                  <a:lnTo>
                    <a:pt x="4674" y="132"/>
                  </a:lnTo>
                  <a:lnTo>
                    <a:pt x="4620" y="132"/>
                  </a:lnTo>
                  <a:lnTo>
                    <a:pt x="4566" y="138"/>
                  </a:lnTo>
                  <a:lnTo>
                    <a:pt x="4536" y="138"/>
                  </a:lnTo>
                  <a:lnTo>
                    <a:pt x="4524" y="150"/>
                  </a:lnTo>
                  <a:lnTo>
                    <a:pt x="4524" y="156"/>
                  </a:lnTo>
                  <a:lnTo>
                    <a:pt x="4602" y="174"/>
                  </a:lnTo>
                  <a:lnTo>
                    <a:pt x="4596" y="174"/>
                  </a:lnTo>
                  <a:lnTo>
                    <a:pt x="4590" y="180"/>
                  </a:lnTo>
                  <a:lnTo>
                    <a:pt x="4578" y="180"/>
                  </a:lnTo>
                  <a:lnTo>
                    <a:pt x="4566" y="186"/>
                  </a:lnTo>
                  <a:lnTo>
                    <a:pt x="4542" y="186"/>
                  </a:lnTo>
                  <a:lnTo>
                    <a:pt x="4518" y="174"/>
                  </a:lnTo>
                  <a:lnTo>
                    <a:pt x="4500" y="162"/>
                  </a:lnTo>
                  <a:lnTo>
                    <a:pt x="4476" y="150"/>
                  </a:lnTo>
                  <a:lnTo>
                    <a:pt x="4470" y="144"/>
                  </a:lnTo>
                  <a:lnTo>
                    <a:pt x="4356" y="144"/>
                  </a:lnTo>
                  <a:lnTo>
                    <a:pt x="4350" y="150"/>
                  </a:lnTo>
                  <a:lnTo>
                    <a:pt x="4344" y="162"/>
                  </a:lnTo>
                  <a:lnTo>
                    <a:pt x="4338" y="168"/>
                  </a:lnTo>
                  <a:lnTo>
                    <a:pt x="4368" y="186"/>
                  </a:lnTo>
                  <a:lnTo>
                    <a:pt x="4386" y="204"/>
                  </a:lnTo>
                  <a:lnTo>
                    <a:pt x="4410" y="216"/>
                  </a:lnTo>
                  <a:lnTo>
                    <a:pt x="4458" y="216"/>
                  </a:lnTo>
                  <a:lnTo>
                    <a:pt x="4476" y="210"/>
                  </a:lnTo>
                  <a:lnTo>
                    <a:pt x="4488" y="210"/>
                  </a:lnTo>
                  <a:lnTo>
                    <a:pt x="4476" y="216"/>
                  </a:lnTo>
                  <a:lnTo>
                    <a:pt x="4470" y="228"/>
                  </a:lnTo>
                  <a:lnTo>
                    <a:pt x="4398" y="228"/>
                  </a:lnTo>
                  <a:lnTo>
                    <a:pt x="4380" y="222"/>
                  </a:lnTo>
                  <a:lnTo>
                    <a:pt x="4350" y="222"/>
                  </a:lnTo>
                  <a:lnTo>
                    <a:pt x="4314" y="228"/>
                  </a:lnTo>
                  <a:lnTo>
                    <a:pt x="4272" y="234"/>
                  </a:lnTo>
                  <a:lnTo>
                    <a:pt x="4230" y="234"/>
                  </a:lnTo>
                  <a:lnTo>
                    <a:pt x="4218" y="240"/>
                  </a:lnTo>
                  <a:lnTo>
                    <a:pt x="4200" y="246"/>
                  </a:lnTo>
                  <a:lnTo>
                    <a:pt x="4188" y="258"/>
                  </a:lnTo>
                  <a:lnTo>
                    <a:pt x="4176" y="264"/>
                  </a:lnTo>
                  <a:lnTo>
                    <a:pt x="4170" y="270"/>
                  </a:lnTo>
                  <a:lnTo>
                    <a:pt x="4164" y="270"/>
                  </a:lnTo>
                  <a:lnTo>
                    <a:pt x="4236" y="258"/>
                  </a:lnTo>
                  <a:lnTo>
                    <a:pt x="4236" y="276"/>
                  </a:lnTo>
                  <a:lnTo>
                    <a:pt x="4296" y="258"/>
                  </a:lnTo>
                  <a:lnTo>
                    <a:pt x="4224" y="288"/>
                  </a:lnTo>
                  <a:lnTo>
                    <a:pt x="4230" y="288"/>
                  </a:lnTo>
                  <a:lnTo>
                    <a:pt x="4236" y="294"/>
                  </a:lnTo>
                  <a:lnTo>
                    <a:pt x="4248" y="300"/>
                  </a:lnTo>
                  <a:lnTo>
                    <a:pt x="4278" y="300"/>
                  </a:lnTo>
                  <a:lnTo>
                    <a:pt x="4314" y="288"/>
                  </a:lnTo>
                  <a:lnTo>
                    <a:pt x="4326" y="288"/>
                  </a:lnTo>
                  <a:lnTo>
                    <a:pt x="4344" y="282"/>
                  </a:lnTo>
                  <a:lnTo>
                    <a:pt x="4350" y="276"/>
                  </a:lnTo>
                  <a:lnTo>
                    <a:pt x="4356" y="276"/>
                  </a:lnTo>
                  <a:lnTo>
                    <a:pt x="4254" y="312"/>
                  </a:lnTo>
                  <a:lnTo>
                    <a:pt x="4188" y="312"/>
                  </a:lnTo>
                  <a:lnTo>
                    <a:pt x="4176" y="288"/>
                  </a:lnTo>
                  <a:lnTo>
                    <a:pt x="4164" y="288"/>
                  </a:lnTo>
                  <a:lnTo>
                    <a:pt x="4146" y="282"/>
                  </a:lnTo>
                  <a:lnTo>
                    <a:pt x="4110" y="282"/>
                  </a:lnTo>
                  <a:lnTo>
                    <a:pt x="4104" y="288"/>
                  </a:lnTo>
                  <a:lnTo>
                    <a:pt x="4104" y="300"/>
                  </a:lnTo>
                  <a:lnTo>
                    <a:pt x="4110" y="312"/>
                  </a:lnTo>
                  <a:lnTo>
                    <a:pt x="4110" y="318"/>
                  </a:lnTo>
                  <a:lnTo>
                    <a:pt x="4116" y="324"/>
                  </a:lnTo>
                  <a:lnTo>
                    <a:pt x="4092" y="324"/>
                  </a:lnTo>
                  <a:lnTo>
                    <a:pt x="4074" y="330"/>
                  </a:lnTo>
                  <a:lnTo>
                    <a:pt x="4032" y="330"/>
                  </a:lnTo>
                  <a:lnTo>
                    <a:pt x="4020" y="336"/>
                  </a:lnTo>
                  <a:lnTo>
                    <a:pt x="4002" y="342"/>
                  </a:lnTo>
                  <a:lnTo>
                    <a:pt x="3990" y="348"/>
                  </a:lnTo>
                  <a:lnTo>
                    <a:pt x="3972" y="354"/>
                  </a:lnTo>
                  <a:lnTo>
                    <a:pt x="3936" y="354"/>
                  </a:lnTo>
                  <a:lnTo>
                    <a:pt x="3924" y="360"/>
                  </a:lnTo>
                  <a:lnTo>
                    <a:pt x="3918" y="360"/>
                  </a:lnTo>
                  <a:lnTo>
                    <a:pt x="3924" y="360"/>
                  </a:lnTo>
                  <a:lnTo>
                    <a:pt x="3936" y="366"/>
                  </a:lnTo>
                  <a:lnTo>
                    <a:pt x="3978" y="366"/>
                  </a:lnTo>
                  <a:lnTo>
                    <a:pt x="3990" y="360"/>
                  </a:lnTo>
                  <a:lnTo>
                    <a:pt x="3996" y="354"/>
                  </a:lnTo>
                  <a:lnTo>
                    <a:pt x="3984" y="372"/>
                  </a:lnTo>
                  <a:lnTo>
                    <a:pt x="4020" y="366"/>
                  </a:lnTo>
                  <a:lnTo>
                    <a:pt x="4044" y="354"/>
                  </a:lnTo>
                  <a:lnTo>
                    <a:pt x="4044" y="372"/>
                  </a:lnTo>
                  <a:lnTo>
                    <a:pt x="4074" y="366"/>
                  </a:lnTo>
                  <a:lnTo>
                    <a:pt x="4098" y="366"/>
                  </a:lnTo>
                  <a:lnTo>
                    <a:pt x="4098" y="372"/>
                  </a:lnTo>
                  <a:lnTo>
                    <a:pt x="4104" y="378"/>
                  </a:lnTo>
                  <a:lnTo>
                    <a:pt x="4122" y="378"/>
                  </a:lnTo>
                  <a:lnTo>
                    <a:pt x="4146" y="366"/>
                  </a:lnTo>
                  <a:lnTo>
                    <a:pt x="4152" y="366"/>
                  </a:lnTo>
                  <a:lnTo>
                    <a:pt x="4164" y="360"/>
                  </a:lnTo>
                  <a:lnTo>
                    <a:pt x="4170" y="372"/>
                  </a:lnTo>
                  <a:lnTo>
                    <a:pt x="4200" y="354"/>
                  </a:lnTo>
                  <a:lnTo>
                    <a:pt x="4206" y="360"/>
                  </a:lnTo>
                  <a:lnTo>
                    <a:pt x="4212" y="372"/>
                  </a:lnTo>
                  <a:lnTo>
                    <a:pt x="4224" y="372"/>
                  </a:lnTo>
                  <a:lnTo>
                    <a:pt x="4236" y="366"/>
                  </a:lnTo>
                  <a:lnTo>
                    <a:pt x="4242" y="360"/>
                  </a:lnTo>
                  <a:lnTo>
                    <a:pt x="4248" y="360"/>
                  </a:lnTo>
                  <a:lnTo>
                    <a:pt x="4254" y="366"/>
                  </a:lnTo>
                  <a:lnTo>
                    <a:pt x="4266" y="372"/>
                  </a:lnTo>
                  <a:lnTo>
                    <a:pt x="4284" y="372"/>
                  </a:lnTo>
                  <a:lnTo>
                    <a:pt x="4290" y="366"/>
                  </a:lnTo>
                  <a:lnTo>
                    <a:pt x="4290" y="360"/>
                  </a:lnTo>
                  <a:lnTo>
                    <a:pt x="4284" y="354"/>
                  </a:lnTo>
                  <a:lnTo>
                    <a:pt x="4338" y="372"/>
                  </a:lnTo>
                  <a:lnTo>
                    <a:pt x="4344" y="378"/>
                  </a:lnTo>
                  <a:lnTo>
                    <a:pt x="4350" y="390"/>
                  </a:lnTo>
                  <a:lnTo>
                    <a:pt x="4374" y="390"/>
                  </a:lnTo>
                  <a:lnTo>
                    <a:pt x="4410" y="378"/>
                  </a:lnTo>
                  <a:lnTo>
                    <a:pt x="4440" y="372"/>
                  </a:lnTo>
                  <a:lnTo>
                    <a:pt x="4476" y="372"/>
                  </a:lnTo>
                  <a:lnTo>
                    <a:pt x="4494" y="366"/>
                  </a:lnTo>
                  <a:lnTo>
                    <a:pt x="4506" y="360"/>
                  </a:lnTo>
                  <a:lnTo>
                    <a:pt x="4524" y="342"/>
                  </a:lnTo>
                  <a:lnTo>
                    <a:pt x="4464" y="342"/>
                  </a:lnTo>
                  <a:lnTo>
                    <a:pt x="4470" y="336"/>
                  </a:lnTo>
                  <a:lnTo>
                    <a:pt x="4470" y="330"/>
                  </a:lnTo>
                  <a:lnTo>
                    <a:pt x="4416" y="330"/>
                  </a:lnTo>
                  <a:lnTo>
                    <a:pt x="4362" y="318"/>
                  </a:lnTo>
                  <a:lnTo>
                    <a:pt x="4380" y="300"/>
                  </a:lnTo>
                  <a:lnTo>
                    <a:pt x="4440" y="318"/>
                  </a:lnTo>
                  <a:lnTo>
                    <a:pt x="4452" y="318"/>
                  </a:lnTo>
                  <a:lnTo>
                    <a:pt x="4488" y="312"/>
                  </a:lnTo>
                  <a:lnTo>
                    <a:pt x="4566" y="312"/>
                  </a:lnTo>
                  <a:lnTo>
                    <a:pt x="4578" y="300"/>
                  </a:lnTo>
                  <a:lnTo>
                    <a:pt x="4578" y="288"/>
                  </a:lnTo>
                  <a:lnTo>
                    <a:pt x="4584" y="288"/>
                  </a:lnTo>
                  <a:lnTo>
                    <a:pt x="4590" y="282"/>
                  </a:lnTo>
                  <a:lnTo>
                    <a:pt x="4608" y="282"/>
                  </a:lnTo>
                  <a:lnTo>
                    <a:pt x="4626" y="276"/>
                  </a:lnTo>
                  <a:lnTo>
                    <a:pt x="4662" y="276"/>
                  </a:lnTo>
                  <a:lnTo>
                    <a:pt x="4680" y="270"/>
                  </a:lnTo>
                  <a:lnTo>
                    <a:pt x="4710" y="270"/>
                  </a:lnTo>
                  <a:lnTo>
                    <a:pt x="4722" y="264"/>
                  </a:lnTo>
                  <a:lnTo>
                    <a:pt x="4728" y="264"/>
                  </a:lnTo>
                  <a:lnTo>
                    <a:pt x="4704" y="246"/>
                  </a:lnTo>
                  <a:lnTo>
                    <a:pt x="4746" y="246"/>
                  </a:lnTo>
                  <a:lnTo>
                    <a:pt x="4770" y="240"/>
                  </a:lnTo>
                  <a:lnTo>
                    <a:pt x="4782" y="234"/>
                  </a:lnTo>
                  <a:lnTo>
                    <a:pt x="4776" y="228"/>
                  </a:lnTo>
                  <a:lnTo>
                    <a:pt x="4770" y="228"/>
                  </a:lnTo>
                  <a:lnTo>
                    <a:pt x="4758" y="222"/>
                  </a:lnTo>
                  <a:lnTo>
                    <a:pt x="4746" y="222"/>
                  </a:lnTo>
                  <a:lnTo>
                    <a:pt x="4734" y="216"/>
                  </a:lnTo>
                  <a:lnTo>
                    <a:pt x="4686" y="216"/>
                  </a:lnTo>
                  <a:lnTo>
                    <a:pt x="4674" y="210"/>
                  </a:lnTo>
                  <a:lnTo>
                    <a:pt x="4662" y="210"/>
                  </a:lnTo>
                  <a:lnTo>
                    <a:pt x="4662" y="204"/>
                  </a:lnTo>
                  <a:lnTo>
                    <a:pt x="4674" y="198"/>
                  </a:lnTo>
                  <a:lnTo>
                    <a:pt x="4686" y="198"/>
                  </a:lnTo>
                  <a:lnTo>
                    <a:pt x="4704" y="192"/>
                  </a:lnTo>
                  <a:lnTo>
                    <a:pt x="4716" y="186"/>
                  </a:lnTo>
                  <a:lnTo>
                    <a:pt x="4764" y="186"/>
                  </a:lnTo>
                  <a:lnTo>
                    <a:pt x="4782" y="192"/>
                  </a:lnTo>
                  <a:lnTo>
                    <a:pt x="4860" y="192"/>
                  </a:lnTo>
                  <a:lnTo>
                    <a:pt x="4878" y="186"/>
                  </a:lnTo>
                  <a:lnTo>
                    <a:pt x="4902" y="186"/>
                  </a:lnTo>
                  <a:lnTo>
                    <a:pt x="4896" y="180"/>
                  </a:lnTo>
                  <a:lnTo>
                    <a:pt x="4878" y="180"/>
                  </a:lnTo>
                  <a:lnTo>
                    <a:pt x="4866" y="174"/>
                  </a:lnTo>
                  <a:lnTo>
                    <a:pt x="4872" y="168"/>
                  </a:lnTo>
                  <a:lnTo>
                    <a:pt x="4902" y="162"/>
                  </a:lnTo>
                  <a:lnTo>
                    <a:pt x="4944" y="168"/>
                  </a:lnTo>
                  <a:lnTo>
                    <a:pt x="4974" y="174"/>
                  </a:lnTo>
                  <a:lnTo>
                    <a:pt x="4986" y="174"/>
                  </a:lnTo>
                  <a:lnTo>
                    <a:pt x="4992" y="168"/>
                  </a:lnTo>
                  <a:lnTo>
                    <a:pt x="4992" y="150"/>
                  </a:lnTo>
                  <a:lnTo>
                    <a:pt x="5070" y="156"/>
                  </a:lnTo>
                  <a:lnTo>
                    <a:pt x="5070" y="132"/>
                  </a:lnTo>
                  <a:lnTo>
                    <a:pt x="5082" y="132"/>
                  </a:lnTo>
                  <a:lnTo>
                    <a:pt x="5094" y="138"/>
                  </a:lnTo>
                  <a:lnTo>
                    <a:pt x="5112" y="138"/>
                  </a:lnTo>
                  <a:lnTo>
                    <a:pt x="5136" y="126"/>
                  </a:lnTo>
                  <a:lnTo>
                    <a:pt x="5148" y="126"/>
                  </a:lnTo>
                  <a:lnTo>
                    <a:pt x="5154" y="120"/>
                  </a:lnTo>
                  <a:lnTo>
                    <a:pt x="5172" y="120"/>
                  </a:lnTo>
                  <a:lnTo>
                    <a:pt x="5208" y="114"/>
                  </a:lnTo>
                  <a:lnTo>
                    <a:pt x="5256" y="102"/>
                  </a:lnTo>
                  <a:lnTo>
                    <a:pt x="5298" y="96"/>
                  </a:lnTo>
                  <a:lnTo>
                    <a:pt x="5322" y="90"/>
                  </a:lnTo>
                  <a:lnTo>
                    <a:pt x="5340" y="90"/>
                  </a:lnTo>
                  <a:lnTo>
                    <a:pt x="5346" y="84"/>
                  </a:lnTo>
                  <a:lnTo>
                    <a:pt x="5238" y="84"/>
                  </a:lnTo>
                  <a:lnTo>
                    <a:pt x="5214" y="96"/>
                  </a:lnTo>
                  <a:lnTo>
                    <a:pt x="5142" y="96"/>
                  </a:lnTo>
                  <a:lnTo>
                    <a:pt x="5226" y="90"/>
                  </a:lnTo>
                  <a:lnTo>
                    <a:pt x="5220" y="78"/>
                  </a:lnTo>
                  <a:lnTo>
                    <a:pt x="5268" y="84"/>
                  </a:lnTo>
                  <a:lnTo>
                    <a:pt x="5274" y="78"/>
                  </a:lnTo>
                  <a:lnTo>
                    <a:pt x="5286" y="72"/>
                  </a:lnTo>
                  <a:lnTo>
                    <a:pt x="5358" y="72"/>
                  </a:lnTo>
                  <a:lnTo>
                    <a:pt x="5406" y="66"/>
                  </a:lnTo>
                  <a:lnTo>
                    <a:pt x="5454" y="66"/>
                  </a:lnTo>
                  <a:lnTo>
                    <a:pt x="5484" y="60"/>
                  </a:lnTo>
                  <a:lnTo>
                    <a:pt x="5496" y="60"/>
                  </a:lnTo>
                  <a:lnTo>
                    <a:pt x="5514" y="54"/>
                  </a:lnTo>
                  <a:lnTo>
                    <a:pt x="5532" y="54"/>
                  </a:lnTo>
                  <a:lnTo>
                    <a:pt x="5550" y="48"/>
                  </a:lnTo>
                  <a:lnTo>
                    <a:pt x="5562" y="42"/>
                  </a:lnTo>
                  <a:lnTo>
                    <a:pt x="5574" y="42"/>
                  </a:lnTo>
                  <a:lnTo>
                    <a:pt x="5574" y="36"/>
                  </a:lnTo>
                  <a:close/>
                  <a:moveTo>
                    <a:pt x="4032" y="966"/>
                  </a:moveTo>
                  <a:lnTo>
                    <a:pt x="4086" y="966"/>
                  </a:lnTo>
                  <a:lnTo>
                    <a:pt x="4134" y="942"/>
                  </a:lnTo>
                  <a:lnTo>
                    <a:pt x="4140" y="930"/>
                  </a:lnTo>
                  <a:lnTo>
                    <a:pt x="4134" y="918"/>
                  </a:lnTo>
                  <a:lnTo>
                    <a:pt x="4134" y="912"/>
                  </a:lnTo>
                  <a:lnTo>
                    <a:pt x="4122" y="906"/>
                  </a:lnTo>
                  <a:lnTo>
                    <a:pt x="4074" y="906"/>
                  </a:lnTo>
                  <a:lnTo>
                    <a:pt x="4062" y="912"/>
                  </a:lnTo>
                  <a:lnTo>
                    <a:pt x="4050" y="912"/>
                  </a:lnTo>
                  <a:lnTo>
                    <a:pt x="4026" y="924"/>
                  </a:lnTo>
                  <a:lnTo>
                    <a:pt x="4014" y="936"/>
                  </a:lnTo>
                  <a:lnTo>
                    <a:pt x="4002" y="942"/>
                  </a:lnTo>
                  <a:lnTo>
                    <a:pt x="4002" y="954"/>
                  </a:lnTo>
                  <a:lnTo>
                    <a:pt x="4014" y="960"/>
                  </a:lnTo>
                  <a:lnTo>
                    <a:pt x="4032" y="966"/>
                  </a:lnTo>
                  <a:close/>
                  <a:moveTo>
                    <a:pt x="4014" y="840"/>
                  </a:moveTo>
                  <a:lnTo>
                    <a:pt x="4002" y="840"/>
                  </a:lnTo>
                  <a:lnTo>
                    <a:pt x="3990" y="846"/>
                  </a:lnTo>
                  <a:lnTo>
                    <a:pt x="3984" y="852"/>
                  </a:lnTo>
                  <a:lnTo>
                    <a:pt x="3972" y="852"/>
                  </a:lnTo>
                  <a:lnTo>
                    <a:pt x="3990" y="852"/>
                  </a:lnTo>
                  <a:lnTo>
                    <a:pt x="4008" y="846"/>
                  </a:lnTo>
                  <a:lnTo>
                    <a:pt x="4026" y="846"/>
                  </a:lnTo>
                  <a:lnTo>
                    <a:pt x="4044" y="840"/>
                  </a:lnTo>
                  <a:lnTo>
                    <a:pt x="4050" y="834"/>
                  </a:lnTo>
                  <a:lnTo>
                    <a:pt x="4056" y="834"/>
                  </a:lnTo>
                  <a:lnTo>
                    <a:pt x="4068" y="822"/>
                  </a:lnTo>
                  <a:lnTo>
                    <a:pt x="4050" y="822"/>
                  </a:lnTo>
                  <a:lnTo>
                    <a:pt x="4044" y="828"/>
                  </a:lnTo>
                  <a:lnTo>
                    <a:pt x="4032" y="828"/>
                  </a:lnTo>
                  <a:lnTo>
                    <a:pt x="4020" y="834"/>
                  </a:lnTo>
                  <a:lnTo>
                    <a:pt x="4014" y="840"/>
                  </a:lnTo>
                  <a:close/>
                  <a:moveTo>
                    <a:pt x="4122" y="822"/>
                  </a:moveTo>
                  <a:lnTo>
                    <a:pt x="4104" y="822"/>
                  </a:lnTo>
                  <a:lnTo>
                    <a:pt x="4098" y="828"/>
                  </a:lnTo>
                  <a:lnTo>
                    <a:pt x="4098" y="840"/>
                  </a:lnTo>
                  <a:lnTo>
                    <a:pt x="4104" y="846"/>
                  </a:lnTo>
                  <a:lnTo>
                    <a:pt x="4110" y="840"/>
                  </a:lnTo>
                  <a:lnTo>
                    <a:pt x="4116" y="840"/>
                  </a:lnTo>
                  <a:lnTo>
                    <a:pt x="4128" y="828"/>
                  </a:lnTo>
                  <a:lnTo>
                    <a:pt x="4122" y="822"/>
                  </a:lnTo>
                  <a:close/>
                  <a:moveTo>
                    <a:pt x="3528" y="1062"/>
                  </a:moveTo>
                  <a:lnTo>
                    <a:pt x="3522" y="1062"/>
                  </a:lnTo>
                  <a:lnTo>
                    <a:pt x="3504" y="1080"/>
                  </a:lnTo>
                  <a:lnTo>
                    <a:pt x="3504" y="1086"/>
                  </a:lnTo>
                  <a:lnTo>
                    <a:pt x="3510" y="1092"/>
                  </a:lnTo>
                  <a:lnTo>
                    <a:pt x="3528" y="1092"/>
                  </a:lnTo>
                  <a:lnTo>
                    <a:pt x="3534" y="1086"/>
                  </a:lnTo>
                  <a:lnTo>
                    <a:pt x="3540" y="1074"/>
                  </a:lnTo>
                  <a:lnTo>
                    <a:pt x="3540" y="1068"/>
                  </a:lnTo>
                  <a:lnTo>
                    <a:pt x="3534" y="1062"/>
                  </a:lnTo>
                  <a:lnTo>
                    <a:pt x="3528" y="1062"/>
                  </a:lnTo>
                  <a:close/>
                  <a:moveTo>
                    <a:pt x="3588" y="1062"/>
                  </a:moveTo>
                  <a:lnTo>
                    <a:pt x="3582" y="1062"/>
                  </a:lnTo>
                  <a:lnTo>
                    <a:pt x="3576" y="1068"/>
                  </a:lnTo>
                  <a:lnTo>
                    <a:pt x="3576" y="1080"/>
                  </a:lnTo>
                  <a:lnTo>
                    <a:pt x="3582" y="1086"/>
                  </a:lnTo>
                  <a:lnTo>
                    <a:pt x="3594" y="1086"/>
                  </a:lnTo>
                  <a:lnTo>
                    <a:pt x="3600" y="1080"/>
                  </a:lnTo>
                  <a:lnTo>
                    <a:pt x="3600" y="1068"/>
                  </a:lnTo>
                  <a:lnTo>
                    <a:pt x="3588" y="1062"/>
                  </a:lnTo>
                  <a:close/>
                  <a:moveTo>
                    <a:pt x="3756" y="1242"/>
                  </a:moveTo>
                  <a:lnTo>
                    <a:pt x="3744" y="1248"/>
                  </a:lnTo>
                  <a:lnTo>
                    <a:pt x="3744" y="1260"/>
                  </a:lnTo>
                  <a:lnTo>
                    <a:pt x="3750" y="1266"/>
                  </a:lnTo>
                  <a:lnTo>
                    <a:pt x="3762" y="1272"/>
                  </a:lnTo>
                  <a:lnTo>
                    <a:pt x="3768" y="1272"/>
                  </a:lnTo>
                  <a:lnTo>
                    <a:pt x="3786" y="1254"/>
                  </a:lnTo>
                  <a:lnTo>
                    <a:pt x="3786" y="1242"/>
                  </a:lnTo>
                  <a:lnTo>
                    <a:pt x="3780" y="1236"/>
                  </a:lnTo>
                  <a:lnTo>
                    <a:pt x="3768" y="1236"/>
                  </a:lnTo>
                  <a:lnTo>
                    <a:pt x="3756" y="1242"/>
                  </a:lnTo>
                  <a:close/>
                  <a:moveTo>
                    <a:pt x="3984" y="2532"/>
                  </a:moveTo>
                  <a:lnTo>
                    <a:pt x="3948" y="2520"/>
                  </a:lnTo>
                  <a:lnTo>
                    <a:pt x="3942" y="2514"/>
                  </a:lnTo>
                  <a:lnTo>
                    <a:pt x="3936" y="2514"/>
                  </a:lnTo>
                  <a:lnTo>
                    <a:pt x="3924" y="2526"/>
                  </a:lnTo>
                  <a:lnTo>
                    <a:pt x="3930" y="2532"/>
                  </a:lnTo>
                  <a:lnTo>
                    <a:pt x="3942" y="2538"/>
                  </a:lnTo>
                  <a:lnTo>
                    <a:pt x="3948" y="2544"/>
                  </a:lnTo>
                  <a:lnTo>
                    <a:pt x="3954" y="2544"/>
                  </a:lnTo>
                  <a:lnTo>
                    <a:pt x="3960" y="2550"/>
                  </a:lnTo>
                  <a:lnTo>
                    <a:pt x="3996" y="2550"/>
                  </a:lnTo>
                  <a:lnTo>
                    <a:pt x="4008" y="2556"/>
                  </a:lnTo>
                  <a:lnTo>
                    <a:pt x="4020" y="2556"/>
                  </a:lnTo>
                  <a:lnTo>
                    <a:pt x="4038" y="2538"/>
                  </a:lnTo>
                  <a:lnTo>
                    <a:pt x="4008" y="2538"/>
                  </a:lnTo>
                  <a:lnTo>
                    <a:pt x="3984" y="2532"/>
                  </a:lnTo>
                  <a:close/>
                  <a:moveTo>
                    <a:pt x="4098" y="2280"/>
                  </a:moveTo>
                  <a:lnTo>
                    <a:pt x="4092" y="2280"/>
                  </a:lnTo>
                  <a:lnTo>
                    <a:pt x="4086" y="2274"/>
                  </a:lnTo>
                  <a:lnTo>
                    <a:pt x="4050" y="2274"/>
                  </a:lnTo>
                  <a:lnTo>
                    <a:pt x="4032" y="2268"/>
                  </a:lnTo>
                  <a:lnTo>
                    <a:pt x="3996" y="2268"/>
                  </a:lnTo>
                  <a:lnTo>
                    <a:pt x="4002" y="2274"/>
                  </a:lnTo>
                  <a:lnTo>
                    <a:pt x="4008" y="2274"/>
                  </a:lnTo>
                  <a:lnTo>
                    <a:pt x="4014" y="2280"/>
                  </a:lnTo>
                  <a:lnTo>
                    <a:pt x="4026" y="2286"/>
                  </a:lnTo>
                  <a:lnTo>
                    <a:pt x="4032" y="2286"/>
                  </a:lnTo>
                  <a:lnTo>
                    <a:pt x="4032" y="2304"/>
                  </a:lnTo>
                  <a:lnTo>
                    <a:pt x="4044" y="2304"/>
                  </a:lnTo>
                  <a:lnTo>
                    <a:pt x="4080" y="2310"/>
                  </a:lnTo>
                  <a:lnTo>
                    <a:pt x="4128" y="2316"/>
                  </a:lnTo>
                  <a:lnTo>
                    <a:pt x="4164" y="2316"/>
                  </a:lnTo>
                  <a:lnTo>
                    <a:pt x="4170" y="2310"/>
                  </a:lnTo>
                  <a:lnTo>
                    <a:pt x="4170" y="2304"/>
                  </a:lnTo>
                  <a:lnTo>
                    <a:pt x="4164" y="2304"/>
                  </a:lnTo>
                  <a:lnTo>
                    <a:pt x="4152" y="2292"/>
                  </a:lnTo>
                  <a:lnTo>
                    <a:pt x="4128" y="2286"/>
                  </a:lnTo>
                  <a:lnTo>
                    <a:pt x="4098" y="2280"/>
                  </a:lnTo>
                  <a:close/>
                  <a:moveTo>
                    <a:pt x="4194" y="2550"/>
                  </a:moveTo>
                  <a:lnTo>
                    <a:pt x="4164" y="2550"/>
                  </a:lnTo>
                  <a:lnTo>
                    <a:pt x="4152" y="2556"/>
                  </a:lnTo>
                  <a:lnTo>
                    <a:pt x="4146" y="2562"/>
                  </a:lnTo>
                  <a:lnTo>
                    <a:pt x="4182" y="2526"/>
                  </a:lnTo>
                  <a:lnTo>
                    <a:pt x="4176" y="2520"/>
                  </a:lnTo>
                  <a:lnTo>
                    <a:pt x="4152" y="2520"/>
                  </a:lnTo>
                  <a:lnTo>
                    <a:pt x="4140" y="2526"/>
                  </a:lnTo>
                  <a:lnTo>
                    <a:pt x="4128" y="2538"/>
                  </a:lnTo>
                  <a:lnTo>
                    <a:pt x="4104" y="2574"/>
                  </a:lnTo>
                  <a:lnTo>
                    <a:pt x="4164" y="2568"/>
                  </a:lnTo>
                  <a:lnTo>
                    <a:pt x="4176" y="2568"/>
                  </a:lnTo>
                  <a:lnTo>
                    <a:pt x="4182" y="2562"/>
                  </a:lnTo>
                  <a:lnTo>
                    <a:pt x="4194" y="2562"/>
                  </a:lnTo>
                  <a:lnTo>
                    <a:pt x="4200" y="2556"/>
                  </a:lnTo>
                  <a:lnTo>
                    <a:pt x="4200" y="2550"/>
                  </a:lnTo>
                  <a:lnTo>
                    <a:pt x="4194" y="2550"/>
                  </a:lnTo>
                  <a:close/>
                  <a:moveTo>
                    <a:pt x="4590" y="1962"/>
                  </a:moveTo>
                  <a:lnTo>
                    <a:pt x="4578" y="1974"/>
                  </a:lnTo>
                  <a:lnTo>
                    <a:pt x="4578" y="1980"/>
                  </a:lnTo>
                  <a:lnTo>
                    <a:pt x="4572" y="1986"/>
                  </a:lnTo>
                  <a:lnTo>
                    <a:pt x="4566" y="1986"/>
                  </a:lnTo>
                  <a:lnTo>
                    <a:pt x="4554" y="1974"/>
                  </a:lnTo>
                  <a:lnTo>
                    <a:pt x="4554" y="1962"/>
                  </a:lnTo>
                  <a:lnTo>
                    <a:pt x="4566" y="1962"/>
                  </a:lnTo>
                  <a:lnTo>
                    <a:pt x="4572" y="1956"/>
                  </a:lnTo>
                  <a:lnTo>
                    <a:pt x="4566" y="1932"/>
                  </a:lnTo>
                  <a:lnTo>
                    <a:pt x="4536" y="1926"/>
                  </a:lnTo>
                  <a:lnTo>
                    <a:pt x="4530" y="1926"/>
                  </a:lnTo>
                  <a:lnTo>
                    <a:pt x="4524" y="1932"/>
                  </a:lnTo>
                  <a:lnTo>
                    <a:pt x="4512" y="1938"/>
                  </a:lnTo>
                  <a:lnTo>
                    <a:pt x="4494" y="1944"/>
                  </a:lnTo>
                  <a:lnTo>
                    <a:pt x="4470" y="1956"/>
                  </a:lnTo>
                  <a:lnTo>
                    <a:pt x="4464" y="1962"/>
                  </a:lnTo>
                  <a:lnTo>
                    <a:pt x="4458" y="1962"/>
                  </a:lnTo>
                  <a:lnTo>
                    <a:pt x="4446" y="1968"/>
                  </a:lnTo>
                  <a:lnTo>
                    <a:pt x="4434" y="1968"/>
                  </a:lnTo>
                  <a:lnTo>
                    <a:pt x="4416" y="1974"/>
                  </a:lnTo>
                  <a:lnTo>
                    <a:pt x="4404" y="1974"/>
                  </a:lnTo>
                  <a:lnTo>
                    <a:pt x="4374" y="1998"/>
                  </a:lnTo>
                  <a:lnTo>
                    <a:pt x="4386" y="1974"/>
                  </a:lnTo>
                  <a:lnTo>
                    <a:pt x="4362" y="1956"/>
                  </a:lnTo>
                  <a:lnTo>
                    <a:pt x="4398" y="1968"/>
                  </a:lnTo>
                  <a:lnTo>
                    <a:pt x="4410" y="1956"/>
                  </a:lnTo>
                  <a:lnTo>
                    <a:pt x="4440" y="1950"/>
                  </a:lnTo>
                  <a:lnTo>
                    <a:pt x="4440" y="1932"/>
                  </a:lnTo>
                  <a:lnTo>
                    <a:pt x="4494" y="1932"/>
                  </a:lnTo>
                  <a:lnTo>
                    <a:pt x="4518" y="1920"/>
                  </a:lnTo>
                  <a:lnTo>
                    <a:pt x="4524" y="1914"/>
                  </a:lnTo>
                  <a:lnTo>
                    <a:pt x="4536" y="1908"/>
                  </a:lnTo>
                  <a:lnTo>
                    <a:pt x="4608" y="1908"/>
                  </a:lnTo>
                  <a:lnTo>
                    <a:pt x="4602" y="1902"/>
                  </a:lnTo>
                  <a:lnTo>
                    <a:pt x="4596" y="1902"/>
                  </a:lnTo>
                  <a:lnTo>
                    <a:pt x="4584" y="1896"/>
                  </a:lnTo>
                  <a:lnTo>
                    <a:pt x="4578" y="1890"/>
                  </a:lnTo>
                  <a:lnTo>
                    <a:pt x="4578" y="1866"/>
                  </a:lnTo>
                  <a:lnTo>
                    <a:pt x="4572" y="1866"/>
                  </a:lnTo>
                  <a:lnTo>
                    <a:pt x="4566" y="1872"/>
                  </a:lnTo>
                  <a:lnTo>
                    <a:pt x="4542" y="1872"/>
                  </a:lnTo>
                  <a:lnTo>
                    <a:pt x="4530" y="1878"/>
                  </a:lnTo>
                  <a:lnTo>
                    <a:pt x="4518" y="1878"/>
                  </a:lnTo>
                  <a:lnTo>
                    <a:pt x="4518" y="1866"/>
                  </a:lnTo>
                  <a:lnTo>
                    <a:pt x="4512" y="1860"/>
                  </a:lnTo>
                  <a:lnTo>
                    <a:pt x="4452" y="1878"/>
                  </a:lnTo>
                  <a:lnTo>
                    <a:pt x="4458" y="1848"/>
                  </a:lnTo>
                  <a:lnTo>
                    <a:pt x="4410" y="1860"/>
                  </a:lnTo>
                  <a:lnTo>
                    <a:pt x="4416" y="1854"/>
                  </a:lnTo>
                  <a:lnTo>
                    <a:pt x="4422" y="1842"/>
                  </a:lnTo>
                  <a:lnTo>
                    <a:pt x="4440" y="1824"/>
                  </a:lnTo>
                  <a:lnTo>
                    <a:pt x="4446" y="1812"/>
                  </a:lnTo>
                  <a:lnTo>
                    <a:pt x="4446" y="1800"/>
                  </a:lnTo>
                  <a:lnTo>
                    <a:pt x="4434" y="1800"/>
                  </a:lnTo>
                  <a:lnTo>
                    <a:pt x="4422" y="1794"/>
                  </a:lnTo>
                  <a:lnTo>
                    <a:pt x="4398" y="1794"/>
                  </a:lnTo>
                  <a:lnTo>
                    <a:pt x="4404" y="1770"/>
                  </a:lnTo>
                  <a:lnTo>
                    <a:pt x="4368" y="1770"/>
                  </a:lnTo>
                  <a:lnTo>
                    <a:pt x="4380" y="1752"/>
                  </a:lnTo>
                  <a:lnTo>
                    <a:pt x="4356" y="1728"/>
                  </a:lnTo>
                  <a:lnTo>
                    <a:pt x="4368" y="1728"/>
                  </a:lnTo>
                  <a:lnTo>
                    <a:pt x="4380" y="1734"/>
                  </a:lnTo>
                  <a:lnTo>
                    <a:pt x="4404" y="1734"/>
                  </a:lnTo>
                  <a:lnTo>
                    <a:pt x="4410" y="1728"/>
                  </a:lnTo>
                  <a:lnTo>
                    <a:pt x="4422" y="1722"/>
                  </a:lnTo>
                  <a:lnTo>
                    <a:pt x="4434" y="1710"/>
                  </a:lnTo>
                  <a:lnTo>
                    <a:pt x="4440" y="1710"/>
                  </a:lnTo>
                  <a:lnTo>
                    <a:pt x="4398" y="1686"/>
                  </a:lnTo>
                  <a:lnTo>
                    <a:pt x="4446" y="1656"/>
                  </a:lnTo>
                  <a:lnTo>
                    <a:pt x="4398" y="1632"/>
                  </a:lnTo>
                  <a:lnTo>
                    <a:pt x="4350" y="1638"/>
                  </a:lnTo>
                  <a:lnTo>
                    <a:pt x="4404" y="1614"/>
                  </a:lnTo>
                  <a:lnTo>
                    <a:pt x="4368" y="1608"/>
                  </a:lnTo>
                  <a:lnTo>
                    <a:pt x="4410" y="1584"/>
                  </a:lnTo>
                  <a:lnTo>
                    <a:pt x="4404" y="1560"/>
                  </a:lnTo>
                  <a:lnTo>
                    <a:pt x="4374" y="1560"/>
                  </a:lnTo>
                  <a:lnTo>
                    <a:pt x="4380" y="1554"/>
                  </a:lnTo>
                  <a:lnTo>
                    <a:pt x="4392" y="1530"/>
                  </a:lnTo>
                  <a:lnTo>
                    <a:pt x="4374" y="1494"/>
                  </a:lnTo>
                  <a:lnTo>
                    <a:pt x="4362" y="1494"/>
                  </a:lnTo>
                  <a:lnTo>
                    <a:pt x="4374" y="1470"/>
                  </a:lnTo>
                  <a:lnTo>
                    <a:pt x="4362" y="1476"/>
                  </a:lnTo>
                  <a:lnTo>
                    <a:pt x="4356" y="1482"/>
                  </a:lnTo>
                  <a:lnTo>
                    <a:pt x="4344" y="1488"/>
                  </a:lnTo>
                  <a:lnTo>
                    <a:pt x="4332" y="1500"/>
                  </a:lnTo>
                  <a:lnTo>
                    <a:pt x="4332" y="1518"/>
                  </a:lnTo>
                  <a:lnTo>
                    <a:pt x="4302" y="1506"/>
                  </a:lnTo>
                  <a:lnTo>
                    <a:pt x="4308" y="1542"/>
                  </a:lnTo>
                  <a:lnTo>
                    <a:pt x="4284" y="1542"/>
                  </a:lnTo>
                  <a:lnTo>
                    <a:pt x="4272" y="1560"/>
                  </a:lnTo>
                  <a:lnTo>
                    <a:pt x="4278" y="1572"/>
                  </a:lnTo>
                  <a:lnTo>
                    <a:pt x="4254" y="1572"/>
                  </a:lnTo>
                  <a:lnTo>
                    <a:pt x="4230" y="1614"/>
                  </a:lnTo>
                  <a:lnTo>
                    <a:pt x="4218" y="1614"/>
                  </a:lnTo>
                  <a:lnTo>
                    <a:pt x="4236" y="1578"/>
                  </a:lnTo>
                  <a:lnTo>
                    <a:pt x="4224" y="1566"/>
                  </a:lnTo>
                  <a:lnTo>
                    <a:pt x="4212" y="1566"/>
                  </a:lnTo>
                  <a:lnTo>
                    <a:pt x="4194" y="1584"/>
                  </a:lnTo>
                  <a:lnTo>
                    <a:pt x="4182" y="1590"/>
                  </a:lnTo>
                  <a:lnTo>
                    <a:pt x="4176" y="1596"/>
                  </a:lnTo>
                  <a:lnTo>
                    <a:pt x="4164" y="1602"/>
                  </a:lnTo>
                  <a:lnTo>
                    <a:pt x="4158" y="1608"/>
                  </a:lnTo>
                  <a:lnTo>
                    <a:pt x="4146" y="1614"/>
                  </a:lnTo>
                  <a:lnTo>
                    <a:pt x="4140" y="1620"/>
                  </a:lnTo>
                  <a:lnTo>
                    <a:pt x="4116" y="1632"/>
                  </a:lnTo>
                  <a:lnTo>
                    <a:pt x="4110" y="1638"/>
                  </a:lnTo>
                  <a:lnTo>
                    <a:pt x="4116" y="1614"/>
                  </a:lnTo>
                  <a:lnTo>
                    <a:pt x="4116" y="1596"/>
                  </a:lnTo>
                  <a:lnTo>
                    <a:pt x="4080" y="1632"/>
                  </a:lnTo>
                  <a:lnTo>
                    <a:pt x="4014" y="1644"/>
                  </a:lnTo>
                  <a:lnTo>
                    <a:pt x="4074" y="1626"/>
                  </a:lnTo>
                  <a:lnTo>
                    <a:pt x="4080" y="1620"/>
                  </a:lnTo>
                  <a:lnTo>
                    <a:pt x="4092" y="1596"/>
                  </a:lnTo>
                  <a:lnTo>
                    <a:pt x="4098" y="1590"/>
                  </a:lnTo>
                  <a:lnTo>
                    <a:pt x="4098" y="1578"/>
                  </a:lnTo>
                  <a:lnTo>
                    <a:pt x="4092" y="1572"/>
                  </a:lnTo>
                  <a:lnTo>
                    <a:pt x="4050" y="1572"/>
                  </a:lnTo>
                  <a:lnTo>
                    <a:pt x="4038" y="1578"/>
                  </a:lnTo>
                  <a:lnTo>
                    <a:pt x="4032" y="1578"/>
                  </a:lnTo>
                  <a:lnTo>
                    <a:pt x="4020" y="1584"/>
                  </a:lnTo>
                  <a:lnTo>
                    <a:pt x="4002" y="1584"/>
                  </a:lnTo>
                  <a:lnTo>
                    <a:pt x="4002" y="1578"/>
                  </a:lnTo>
                  <a:lnTo>
                    <a:pt x="4008" y="1572"/>
                  </a:lnTo>
                  <a:lnTo>
                    <a:pt x="4020" y="1566"/>
                  </a:lnTo>
                  <a:lnTo>
                    <a:pt x="4026" y="1560"/>
                  </a:lnTo>
                  <a:lnTo>
                    <a:pt x="4032" y="1560"/>
                  </a:lnTo>
                  <a:lnTo>
                    <a:pt x="4032" y="1572"/>
                  </a:lnTo>
                  <a:lnTo>
                    <a:pt x="4050" y="1560"/>
                  </a:lnTo>
                  <a:lnTo>
                    <a:pt x="4044" y="1536"/>
                  </a:lnTo>
                  <a:lnTo>
                    <a:pt x="4050" y="1530"/>
                  </a:lnTo>
                  <a:lnTo>
                    <a:pt x="4062" y="1524"/>
                  </a:lnTo>
                  <a:lnTo>
                    <a:pt x="4074" y="1512"/>
                  </a:lnTo>
                  <a:lnTo>
                    <a:pt x="4074" y="1506"/>
                  </a:lnTo>
                  <a:lnTo>
                    <a:pt x="4068" y="1500"/>
                  </a:lnTo>
                  <a:lnTo>
                    <a:pt x="4056" y="1494"/>
                  </a:lnTo>
                  <a:lnTo>
                    <a:pt x="4044" y="1494"/>
                  </a:lnTo>
                  <a:lnTo>
                    <a:pt x="4032" y="1488"/>
                  </a:lnTo>
                  <a:lnTo>
                    <a:pt x="4014" y="1488"/>
                  </a:lnTo>
                  <a:lnTo>
                    <a:pt x="4044" y="1488"/>
                  </a:lnTo>
                  <a:lnTo>
                    <a:pt x="4056" y="1482"/>
                  </a:lnTo>
                  <a:lnTo>
                    <a:pt x="4074" y="1482"/>
                  </a:lnTo>
                  <a:lnTo>
                    <a:pt x="4086" y="1470"/>
                  </a:lnTo>
                  <a:lnTo>
                    <a:pt x="4098" y="1446"/>
                  </a:lnTo>
                  <a:lnTo>
                    <a:pt x="4104" y="1440"/>
                  </a:lnTo>
                  <a:lnTo>
                    <a:pt x="4110" y="1440"/>
                  </a:lnTo>
                  <a:lnTo>
                    <a:pt x="4122" y="1434"/>
                  </a:lnTo>
                  <a:lnTo>
                    <a:pt x="4128" y="1434"/>
                  </a:lnTo>
                  <a:lnTo>
                    <a:pt x="4134" y="1428"/>
                  </a:lnTo>
                  <a:lnTo>
                    <a:pt x="4122" y="1416"/>
                  </a:lnTo>
                  <a:lnTo>
                    <a:pt x="4110" y="1422"/>
                  </a:lnTo>
                  <a:lnTo>
                    <a:pt x="4098" y="1434"/>
                  </a:lnTo>
                  <a:lnTo>
                    <a:pt x="4092" y="1404"/>
                  </a:lnTo>
                  <a:lnTo>
                    <a:pt x="4068" y="1404"/>
                  </a:lnTo>
                  <a:lnTo>
                    <a:pt x="4050" y="1410"/>
                  </a:lnTo>
                  <a:lnTo>
                    <a:pt x="4026" y="1410"/>
                  </a:lnTo>
                  <a:lnTo>
                    <a:pt x="4020" y="1404"/>
                  </a:lnTo>
                  <a:lnTo>
                    <a:pt x="4020" y="1386"/>
                  </a:lnTo>
                  <a:lnTo>
                    <a:pt x="4038" y="1368"/>
                  </a:lnTo>
                  <a:lnTo>
                    <a:pt x="4032" y="1362"/>
                  </a:lnTo>
                  <a:lnTo>
                    <a:pt x="4014" y="1362"/>
                  </a:lnTo>
                  <a:lnTo>
                    <a:pt x="4008" y="1368"/>
                  </a:lnTo>
                  <a:lnTo>
                    <a:pt x="4020" y="1344"/>
                  </a:lnTo>
                  <a:lnTo>
                    <a:pt x="3984" y="1350"/>
                  </a:lnTo>
                  <a:lnTo>
                    <a:pt x="3984" y="1326"/>
                  </a:lnTo>
                  <a:lnTo>
                    <a:pt x="3978" y="1314"/>
                  </a:lnTo>
                  <a:lnTo>
                    <a:pt x="3972" y="1308"/>
                  </a:lnTo>
                  <a:lnTo>
                    <a:pt x="3948" y="1308"/>
                  </a:lnTo>
                  <a:lnTo>
                    <a:pt x="3930" y="1314"/>
                  </a:lnTo>
                  <a:lnTo>
                    <a:pt x="3906" y="1326"/>
                  </a:lnTo>
                  <a:lnTo>
                    <a:pt x="3900" y="1332"/>
                  </a:lnTo>
                  <a:lnTo>
                    <a:pt x="3894" y="1332"/>
                  </a:lnTo>
                  <a:lnTo>
                    <a:pt x="3888" y="1326"/>
                  </a:lnTo>
                  <a:lnTo>
                    <a:pt x="3876" y="1320"/>
                  </a:lnTo>
                  <a:lnTo>
                    <a:pt x="3864" y="1320"/>
                  </a:lnTo>
                  <a:lnTo>
                    <a:pt x="3852" y="1326"/>
                  </a:lnTo>
                  <a:lnTo>
                    <a:pt x="3846" y="1326"/>
                  </a:lnTo>
                  <a:lnTo>
                    <a:pt x="3834" y="1332"/>
                  </a:lnTo>
                  <a:lnTo>
                    <a:pt x="3822" y="1326"/>
                  </a:lnTo>
                  <a:lnTo>
                    <a:pt x="3762" y="1302"/>
                  </a:lnTo>
                  <a:lnTo>
                    <a:pt x="3738" y="1302"/>
                  </a:lnTo>
                  <a:lnTo>
                    <a:pt x="3714" y="1314"/>
                  </a:lnTo>
                  <a:lnTo>
                    <a:pt x="3708" y="1326"/>
                  </a:lnTo>
                  <a:lnTo>
                    <a:pt x="3702" y="1326"/>
                  </a:lnTo>
                  <a:lnTo>
                    <a:pt x="3684" y="1344"/>
                  </a:lnTo>
                  <a:lnTo>
                    <a:pt x="3684" y="1350"/>
                  </a:lnTo>
                  <a:lnTo>
                    <a:pt x="3696" y="1356"/>
                  </a:lnTo>
                  <a:lnTo>
                    <a:pt x="3702" y="1362"/>
                  </a:lnTo>
                  <a:lnTo>
                    <a:pt x="3708" y="1374"/>
                  </a:lnTo>
                  <a:lnTo>
                    <a:pt x="3708" y="1380"/>
                  </a:lnTo>
                  <a:lnTo>
                    <a:pt x="3702" y="1386"/>
                  </a:lnTo>
                  <a:lnTo>
                    <a:pt x="3690" y="1392"/>
                  </a:lnTo>
                  <a:lnTo>
                    <a:pt x="3672" y="1410"/>
                  </a:lnTo>
                  <a:lnTo>
                    <a:pt x="3660" y="1416"/>
                  </a:lnTo>
                  <a:lnTo>
                    <a:pt x="3636" y="1422"/>
                  </a:lnTo>
                  <a:lnTo>
                    <a:pt x="3660" y="1440"/>
                  </a:lnTo>
                  <a:lnTo>
                    <a:pt x="3654" y="1446"/>
                  </a:lnTo>
                  <a:lnTo>
                    <a:pt x="3642" y="1446"/>
                  </a:lnTo>
                  <a:lnTo>
                    <a:pt x="3636" y="1452"/>
                  </a:lnTo>
                  <a:lnTo>
                    <a:pt x="3636" y="1470"/>
                  </a:lnTo>
                  <a:lnTo>
                    <a:pt x="3642" y="1482"/>
                  </a:lnTo>
                  <a:lnTo>
                    <a:pt x="3642" y="1488"/>
                  </a:lnTo>
                  <a:lnTo>
                    <a:pt x="3636" y="1500"/>
                  </a:lnTo>
                  <a:lnTo>
                    <a:pt x="3624" y="1506"/>
                  </a:lnTo>
                  <a:lnTo>
                    <a:pt x="3618" y="1512"/>
                  </a:lnTo>
                  <a:lnTo>
                    <a:pt x="3606" y="1512"/>
                  </a:lnTo>
                  <a:lnTo>
                    <a:pt x="3582" y="1524"/>
                  </a:lnTo>
                  <a:lnTo>
                    <a:pt x="3576" y="1536"/>
                  </a:lnTo>
                  <a:lnTo>
                    <a:pt x="3576" y="1548"/>
                  </a:lnTo>
                  <a:lnTo>
                    <a:pt x="3570" y="1548"/>
                  </a:lnTo>
                  <a:lnTo>
                    <a:pt x="3564" y="1554"/>
                  </a:lnTo>
                  <a:lnTo>
                    <a:pt x="3552" y="1554"/>
                  </a:lnTo>
                  <a:lnTo>
                    <a:pt x="3540" y="1560"/>
                  </a:lnTo>
                  <a:lnTo>
                    <a:pt x="3534" y="1566"/>
                  </a:lnTo>
                  <a:lnTo>
                    <a:pt x="3522" y="1572"/>
                  </a:lnTo>
                  <a:lnTo>
                    <a:pt x="3504" y="1590"/>
                  </a:lnTo>
                  <a:lnTo>
                    <a:pt x="3510" y="1596"/>
                  </a:lnTo>
                  <a:lnTo>
                    <a:pt x="3522" y="1602"/>
                  </a:lnTo>
                  <a:lnTo>
                    <a:pt x="3534" y="1614"/>
                  </a:lnTo>
                  <a:lnTo>
                    <a:pt x="3552" y="1620"/>
                  </a:lnTo>
                  <a:lnTo>
                    <a:pt x="3558" y="1632"/>
                  </a:lnTo>
                  <a:lnTo>
                    <a:pt x="3564" y="1638"/>
                  </a:lnTo>
                  <a:lnTo>
                    <a:pt x="3564" y="1662"/>
                  </a:lnTo>
                  <a:lnTo>
                    <a:pt x="3558" y="1698"/>
                  </a:lnTo>
                  <a:lnTo>
                    <a:pt x="3540" y="1746"/>
                  </a:lnTo>
                  <a:lnTo>
                    <a:pt x="3510" y="1776"/>
                  </a:lnTo>
                  <a:lnTo>
                    <a:pt x="3468" y="1800"/>
                  </a:lnTo>
                  <a:lnTo>
                    <a:pt x="3426" y="1830"/>
                  </a:lnTo>
                  <a:lnTo>
                    <a:pt x="3390" y="1854"/>
                  </a:lnTo>
                  <a:lnTo>
                    <a:pt x="3366" y="1860"/>
                  </a:lnTo>
                  <a:lnTo>
                    <a:pt x="3336" y="1860"/>
                  </a:lnTo>
                  <a:lnTo>
                    <a:pt x="3300" y="1866"/>
                  </a:lnTo>
                  <a:lnTo>
                    <a:pt x="3276" y="1872"/>
                  </a:lnTo>
                  <a:lnTo>
                    <a:pt x="3258" y="1878"/>
                  </a:lnTo>
                  <a:lnTo>
                    <a:pt x="3258" y="1902"/>
                  </a:lnTo>
                  <a:lnTo>
                    <a:pt x="3264" y="1914"/>
                  </a:lnTo>
                  <a:lnTo>
                    <a:pt x="3264" y="1926"/>
                  </a:lnTo>
                  <a:lnTo>
                    <a:pt x="3270" y="1938"/>
                  </a:lnTo>
                  <a:lnTo>
                    <a:pt x="3270" y="1950"/>
                  </a:lnTo>
                  <a:lnTo>
                    <a:pt x="3252" y="1968"/>
                  </a:lnTo>
                  <a:lnTo>
                    <a:pt x="3234" y="2004"/>
                  </a:lnTo>
                  <a:lnTo>
                    <a:pt x="3234" y="2076"/>
                  </a:lnTo>
                  <a:lnTo>
                    <a:pt x="3210" y="2088"/>
                  </a:lnTo>
                  <a:lnTo>
                    <a:pt x="3204" y="2094"/>
                  </a:lnTo>
                  <a:lnTo>
                    <a:pt x="3180" y="2106"/>
                  </a:lnTo>
                  <a:lnTo>
                    <a:pt x="3180" y="2142"/>
                  </a:lnTo>
                  <a:lnTo>
                    <a:pt x="3156" y="2166"/>
                  </a:lnTo>
                  <a:lnTo>
                    <a:pt x="3156" y="2154"/>
                  </a:lnTo>
                  <a:lnTo>
                    <a:pt x="3162" y="2148"/>
                  </a:lnTo>
                  <a:lnTo>
                    <a:pt x="3162" y="2142"/>
                  </a:lnTo>
                  <a:lnTo>
                    <a:pt x="3156" y="2130"/>
                  </a:lnTo>
                  <a:lnTo>
                    <a:pt x="3138" y="2130"/>
                  </a:lnTo>
                  <a:lnTo>
                    <a:pt x="3126" y="2136"/>
                  </a:lnTo>
                  <a:lnTo>
                    <a:pt x="3108" y="2154"/>
                  </a:lnTo>
                  <a:lnTo>
                    <a:pt x="3108" y="2166"/>
                  </a:lnTo>
                  <a:lnTo>
                    <a:pt x="3114" y="2178"/>
                  </a:lnTo>
                  <a:lnTo>
                    <a:pt x="3114" y="2190"/>
                  </a:lnTo>
                  <a:lnTo>
                    <a:pt x="3108" y="2196"/>
                  </a:lnTo>
                  <a:lnTo>
                    <a:pt x="3108" y="2178"/>
                  </a:lnTo>
                  <a:lnTo>
                    <a:pt x="3102" y="2166"/>
                  </a:lnTo>
                  <a:lnTo>
                    <a:pt x="3090" y="2154"/>
                  </a:lnTo>
                  <a:lnTo>
                    <a:pt x="3078" y="2154"/>
                  </a:lnTo>
                  <a:lnTo>
                    <a:pt x="3066" y="2160"/>
                  </a:lnTo>
                  <a:lnTo>
                    <a:pt x="3042" y="2160"/>
                  </a:lnTo>
                  <a:lnTo>
                    <a:pt x="3036" y="2166"/>
                  </a:lnTo>
                  <a:lnTo>
                    <a:pt x="3030" y="2166"/>
                  </a:lnTo>
                  <a:lnTo>
                    <a:pt x="3042" y="2160"/>
                  </a:lnTo>
                  <a:lnTo>
                    <a:pt x="3060" y="2142"/>
                  </a:lnTo>
                  <a:lnTo>
                    <a:pt x="3072" y="2136"/>
                  </a:lnTo>
                  <a:lnTo>
                    <a:pt x="3078" y="2124"/>
                  </a:lnTo>
                  <a:lnTo>
                    <a:pt x="3078" y="2118"/>
                  </a:lnTo>
                  <a:lnTo>
                    <a:pt x="3072" y="2106"/>
                  </a:lnTo>
                  <a:lnTo>
                    <a:pt x="3060" y="2100"/>
                  </a:lnTo>
                  <a:lnTo>
                    <a:pt x="3048" y="2088"/>
                  </a:lnTo>
                  <a:lnTo>
                    <a:pt x="3030" y="2088"/>
                  </a:lnTo>
                  <a:lnTo>
                    <a:pt x="3024" y="2082"/>
                  </a:lnTo>
                  <a:lnTo>
                    <a:pt x="3018" y="2082"/>
                  </a:lnTo>
                  <a:lnTo>
                    <a:pt x="3024" y="2082"/>
                  </a:lnTo>
                  <a:lnTo>
                    <a:pt x="3042" y="2064"/>
                  </a:lnTo>
                  <a:lnTo>
                    <a:pt x="3042" y="2058"/>
                  </a:lnTo>
                  <a:lnTo>
                    <a:pt x="3030" y="2034"/>
                  </a:lnTo>
                  <a:lnTo>
                    <a:pt x="3030" y="2028"/>
                  </a:lnTo>
                  <a:lnTo>
                    <a:pt x="3024" y="2016"/>
                  </a:lnTo>
                  <a:lnTo>
                    <a:pt x="3060" y="1992"/>
                  </a:lnTo>
                  <a:lnTo>
                    <a:pt x="3060" y="1968"/>
                  </a:lnTo>
                  <a:lnTo>
                    <a:pt x="3084" y="1956"/>
                  </a:lnTo>
                  <a:lnTo>
                    <a:pt x="3084" y="1914"/>
                  </a:lnTo>
                  <a:lnTo>
                    <a:pt x="3090" y="1914"/>
                  </a:lnTo>
                  <a:lnTo>
                    <a:pt x="3102" y="1902"/>
                  </a:lnTo>
                  <a:lnTo>
                    <a:pt x="3114" y="1896"/>
                  </a:lnTo>
                  <a:lnTo>
                    <a:pt x="3132" y="1878"/>
                  </a:lnTo>
                  <a:lnTo>
                    <a:pt x="3126" y="1866"/>
                  </a:lnTo>
                  <a:lnTo>
                    <a:pt x="3120" y="1860"/>
                  </a:lnTo>
                  <a:lnTo>
                    <a:pt x="3084" y="1848"/>
                  </a:lnTo>
                  <a:lnTo>
                    <a:pt x="2976" y="1848"/>
                  </a:lnTo>
                  <a:lnTo>
                    <a:pt x="2940" y="1860"/>
                  </a:lnTo>
                  <a:lnTo>
                    <a:pt x="2946" y="1848"/>
                  </a:lnTo>
                  <a:lnTo>
                    <a:pt x="2952" y="1842"/>
                  </a:lnTo>
                  <a:lnTo>
                    <a:pt x="2952" y="1830"/>
                  </a:lnTo>
                  <a:lnTo>
                    <a:pt x="2958" y="1824"/>
                  </a:lnTo>
                  <a:lnTo>
                    <a:pt x="2952" y="1818"/>
                  </a:lnTo>
                  <a:lnTo>
                    <a:pt x="2940" y="1812"/>
                  </a:lnTo>
                  <a:lnTo>
                    <a:pt x="2928" y="1812"/>
                  </a:lnTo>
                  <a:lnTo>
                    <a:pt x="2892" y="1800"/>
                  </a:lnTo>
                  <a:lnTo>
                    <a:pt x="2874" y="1800"/>
                  </a:lnTo>
                  <a:lnTo>
                    <a:pt x="2868" y="1794"/>
                  </a:lnTo>
                  <a:lnTo>
                    <a:pt x="2862" y="1794"/>
                  </a:lnTo>
                  <a:lnTo>
                    <a:pt x="2862" y="1770"/>
                  </a:lnTo>
                  <a:lnTo>
                    <a:pt x="2856" y="1752"/>
                  </a:lnTo>
                  <a:lnTo>
                    <a:pt x="2844" y="1740"/>
                  </a:lnTo>
                  <a:lnTo>
                    <a:pt x="2790" y="1722"/>
                  </a:lnTo>
                  <a:lnTo>
                    <a:pt x="2778" y="1722"/>
                  </a:lnTo>
                  <a:lnTo>
                    <a:pt x="2778" y="1716"/>
                  </a:lnTo>
                  <a:lnTo>
                    <a:pt x="2766" y="1704"/>
                  </a:lnTo>
                  <a:lnTo>
                    <a:pt x="2754" y="1704"/>
                  </a:lnTo>
                  <a:lnTo>
                    <a:pt x="2736" y="1698"/>
                  </a:lnTo>
                  <a:lnTo>
                    <a:pt x="2694" y="1698"/>
                  </a:lnTo>
                  <a:lnTo>
                    <a:pt x="2646" y="1704"/>
                  </a:lnTo>
                  <a:lnTo>
                    <a:pt x="2610" y="1716"/>
                  </a:lnTo>
                  <a:lnTo>
                    <a:pt x="2592" y="1716"/>
                  </a:lnTo>
                  <a:lnTo>
                    <a:pt x="2598" y="1716"/>
                  </a:lnTo>
                  <a:lnTo>
                    <a:pt x="2604" y="1710"/>
                  </a:lnTo>
                  <a:lnTo>
                    <a:pt x="2616" y="1710"/>
                  </a:lnTo>
                  <a:lnTo>
                    <a:pt x="2628" y="1704"/>
                  </a:lnTo>
                  <a:lnTo>
                    <a:pt x="2634" y="1692"/>
                  </a:lnTo>
                  <a:lnTo>
                    <a:pt x="2640" y="1686"/>
                  </a:lnTo>
                  <a:lnTo>
                    <a:pt x="2646" y="1662"/>
                  </a:lnTo>
                  <a:lnTo>
                    <a:pt x="2658" y="1632"/>
                  </a:lnTo>
                  <a:lnTo>
                    <a:pt x="2664" y="1602"/>
                  </a:lnTo>
                  <a:lnTo>
                    <a:pt x="2670" y="1590"/>
                  </a:lnTo>
                  <a:lnTo>
                    <a:pt x="2658" y="1590"/>
                  </a:lnTo>
                  <a:lnTo>
                    <a:pt x="2646" y="1584"/>
                  </a:lnTo>
                  <a:lnTo>
                    <a:pt x="2616" y="1584"/>
                  </a:lnTo>
                  <a:lnTo>
                    <a:pt x="2610" y="1590"/>
                  </a:lnTo>
                  <a:lnTo>
                    <a:pt x="2598" y="1596"/>
                  </a:lnTo>
                  <a:lnTo>
                    <a:pt x="2592" y="1602"/>
                  </a:lnTo>
                  <a:lnTo>
                    <a:pt x="2580" y="1608"/>
                  </a:lnTo>
                  <a:lnTo>
                    <a:pt x="2598" y="1578"/>
                  </a:lnTo>
                  <a:lnTo>
                    <a:pt x="2592" y="1560"/>
                  </a:lnTo>
                  <a:lnTo>
                    <a:pt x="2610" y="1542"/>
                  </a:lnTo>
                  <a:lnTo>
                    <a:pt x="2616" y="1530"/>
                  </a:lnTo>
                  <a:lnTo>
                    <a:pt x="2640" y="1506"/>
                  </a:lnTo>
                  <a:lnTo>
                    <a:pt x="2646" y="1494"/>
                  </a:lnTo>
                  <a:lnTo>
                    <a:pt x="2664" y="1476"/>
                  </a:lnTo>
                  <a:lnTo>
                    <a:pt x="2694" y="1452"/>
                  </a:lnTo>
                  <a:lnTo>
                    <a:pt x="2730" y="1428"/>
                  </a:lnTo>
                  <a:lnTo>
                    <a:pt x="2754" y="1410"/>
                  </a:lnTo>
                  <a:lnTo>
                    <a:pt x="2766" y="1404"/>
                  </a:lnTo>
                  <a:lnTo>
                    <a:pt x="2760" y="1392"/>
                  </a:lnTo>
                  <a:lnTo>
                    <a:pt x="2826" y="1368"/>
                  </a:lnTo>
                  <a:lnTo>
                    <a:pt x="2826" y="1350"/>
                  </a:lnTo>
                  <a:lnTo>
                    <a:pt x="2868" y="1344"/>
                  </a:lnTo>
                  <a:lnTo>
                    <a:pt x="2868" y="1326"/>
                  </a:lnTo>
                  <a:lnTo>
                    <a:pt x="2898" y="1320"/>
                  </a:lnTo>
                  <a:lnTo>
                    <a:pt x="2952" y="1284"/>
                  </a:lnTo>
                  <a:lnTo>
                    <a:pt x="3006" y="1284"/>
                  </a:lnTo>
                  <a:lnTo>
                    <a:pt x="3042" y="1278"/>
                  </a:lnTo>
                  <a:lnTo>
                    <a:pt x="3060" y="1266"/>
                  </a:lnTo>
                  <a:lnTo>
                    <a:pt x="3060" y="1254"/>
                  </a:lnTo>
                  <a:lnTo>
                    <a:pt x="3030" y="1224"/>
                  </a:lnTo>
                  <a:lnTo>
                    <a:pt x="2970" y="1230"/>
                  </a:lnTo>
                  <a:lnTo>
                    <a:pt x="2982" y="1218"/>
                  </a:lnTo>
                  <a:lnTo>
                    <a:pt x="2928" y="1194"/>
                  </a:lnTo>
                  <a:lnTo>
                    <a:pt x="2952" y="1188"/>
                  </a:lnTo>
                  <a:lnTo>
                    <a:pt x="3036" y="1212"/>
                  </a:lnTo>
                  <a:lnTo>
                    <a:pt x="3054" y="1230"/>
                  </a:lnTo>
                  <a:lnTo>
                    <a:pt x="3066" y="1236"/>
                  </a:lnTo>
                  <a:lnTo>
                    <a:pt x="3096" y="1236"/>
                  </a:lnTo>
                  <a:lnTo>
                    <a:pt x="3108" y="1230"/>
                  </a:lnTo>
                  <a:lnTo>
                    <a:pt x="3114" y="1218"/>
                  </a:lnTo>
                  <a:lnTo>
                    <a:pt x="3126" y="1206"/>
                  </a:lnTo>
                  <a:lnTo>
                    <a:pt x="3132" y="1194"/>
                  </a:lnTo>
                  <a:lnTo>
                    <a:pt x="3144" y="1188"/>
                  </a:lnTo>
                  <a:lnTo>
                    <a:pt x="3150" y="1182"/>
                  </a:lnTo>
                  <a:lnTo>
                    <a:pt x="3156" y="1182"/>
                  </a:lnTo>
                  <a:lnTo>
                    <a:pt x="3180" y="1194"/>
                  </a:lnTo>
                  <a:lnTo>
                    <a:pt x="3198" y="1200"/>
                  </a:lnTo>
                  <a:lnTo>
                    <a:pt x="3210" y="1200"/>
                  </a:lnTo>
                  <a:lnTo>
                    <a:pt x="3246" y="1182"/>
                  </a:lnTo>
                  <a:lnTo>
                    <a:pt x="3282" y="1170"/>
                  </a:lnTo>
                  <a:lnTo>
                    <a:pt x="3318" y="1152"/>
                  </a:lnTo>
                  <a:lnTo>
                    <a:pt x="3336" y="1146"/>
                  </a:lnTo>
                  <a:lnTo>
                    <a:pt x="3360" y="1134"/>
                  </a:lnTo>
                  <a:lnTo>
                    <a:pt x="3372" y="1122"/>
                  </a:lnTo>
                  <a:lnTo>
                    <a:pt x="3366" y="1116"/>
                  </a:lnTo>
                  <a:lnTo>
                    <a:pt x="3342" y="1110"/>
                  </a:lnTo>
                  <a:lnTo>
                    <a:pt x="3264" y="1110"/>
                  </a:lnTo>
                  <a:lnTo>
                    <a:pt x="3258" y="1086"/>
                  </a:lnTo>
                  <a:lnTo>
                    <a:pt x="3174" y="1056"/>
                  </a:lnTo>
                  <a:lnTo>
                    <a:pt x="3186" y="1056"/>
                  </a:lnTo>
                  <a:lnTo>
                    <a:pt x="3216" y="1050"/>
                  </a:lnTo>
                  <a:lnTo>
                    <a:pt x="3252" y="1050"/>
                  </a:lnTo>
                  <a:lnTo>
                    <a:pt x="3282" y="1056"/>
                  </a:lnTo>
                  <a:lnTo>
                    <a:pt x="3294" y="1062"/>
                  </a:lnTo>
                  <a:lnTo>
                    <a:pt x="3306" y="1074"/>
                  </a:lnTo>
                  <a:lnTo>
                    <a:pt x="3324" y="1086"/>
                  </a:lnTo>
                  <a:lnTo>
                    <a:pt x="3336" y="1098"/>
                  </a:lnTo>
                  <a:lnTo>
                    <a:pt x="3348" y="1104"/>
                  </a:lnTo>
                  <a:lnTo>
                    <a:pt x="3372" y="1098"/>
                  </a:lnTo>
                  <a:lnTo>
                    <a:pt x="3408" y="1080"/>
                  </a:lnTo>
                  <a:lnTo>
                    <a:pt x="3444" y="1068"/>
                  </a:lnTo>
                  <a:lnTo>
                    <a:pt x="3474" y="1050"/>
                  </a:lnTo>
                  <a:lnTo>
                    <a:pt x="3486" y="1044"/>
                  </a:lnTo>
                  <a:lnTo>
                    <a:pt x="3462" y="1032"/>
                  </a:lnTo>
                  <a:lnTo>
                    <a:pt x="3468" y="1026"/>
                  </a:lnTo>
                  <a:lnTo>
                    <a:pt x="3492" y="1014"/>
                  </a:lnTo>
                  <a:lnTo>
                    <a:pt x="3522" y="1014"/>
                  </a:lnTo>
                  <a:lnTo>
                    <a:pt x="3528" y="1020"/>
                  </a:lnTo>
                  <a:lnTo>
                    <a:pt x="3534" y="1032"/>
                  </a:lnTo>
                  <a:lnTo>
                    <a:pt x="3540" y="1038"/>
                  </a:lnTo>
                  <a:lnTo>
                    <a:pt x="3570" y="1050"/>
                  </a:lnTo>
                  <a:lnTo>
                    <a:pt x="3576" y="1026"/>
                  </a:lnTo>
                  <a:lnTo>
                    <a:pt x="3594" y="1044"/>
                  </a:lnTo>
                  <a:lnTo>
                    <a:pt x="3600" y="1038"/>
                  </a:lnTo>
                  <a:lnTo>
                    <a:pt x="3600" y="1026"/>
                  </a:lnTo>
                  <a:lnTo>
                    <a:pt x="3594" y="1014"/>
                  </a:lnTo>
                  <a:lnTo>
                    <a:pt x="3582" y="1002"/>
                  </a:lnTo>
                  <a:lnTo>
                    <a:pt x="3564" y="990"/>
                  </a:lnTo>
                  <a:lnTo>
                    <a:pt x="3606" y="984"/>
                  </a:lnTo>
                  <a:lnTo>
                    <a:pt x="3606" y="990"/>
                  </a:lnTo>
                  <a:lnTo>
                    <a:pt x="3612" y="996"/>
                  </a:lnTo>
                  <a:lnTo>
                    <a:pt x="3612" y="1008"/>
                  </a:lnTo>
                  <a:lnTo>
                    <a:pt x="3624" y="1032"/>
                  </a:lnTo>
                  <a:lnTo>
                    <a:pt x="3630" y="1038"/>
                  </a:lnTo>
                  <a:lnTo>
                    <a:pt x="3636" y="1038"/>
                  </a:lnTo>
                  <a:lnTo>
                    <a:pt x="3654" y="1032"/>
                  </a:lnTo>
                  <a:lnTo>
                    <a:pt x="3690" y="1026"/>
                  </a:lnTo>
                  <a:lnTo>
                    <a:pt x="3732" y="1008"/>
                  </a:lnTo>
                  <a:lnTo>
                    <a:pt x="3768" y="990"/>
                  </a:lnTo>
                  <a:lnTo>
                    <a:pt x="3798" y="972"/>
                  </a:lnTo>
                  <a:lnTo>
                    <a:pt x="3798" y="960"/>
                  </a:lnTo>
                  <a:lnTo>
                    <a:pt x="3786" y="942"/>
                  </a:lnTo>
                  <a:lnTo>
                    <a:pt x="3780" y="930"/>
                  </a:lnTo>
                  <a:lnTo>
                    <a:pt x="3774" y="912"/>
                  </a:lnTo>
                  <a:lnTo>
                    <a:pt x="3774" y="900"/>
                  </a:lnTo>
                  <a:lnTo>
                    <a:pt x="3780" y="894"/>
                  </a:lnTo>
                  <a:lnTo>
                    <a:pt x="3792" y="894"/>
                  </a:lnTo>
                  <a:lnTo>
                    <a:pt x="3804" y="888"/>
                  </a:lnTo>
                  <a:lnTo>
                    <a:pt x="3822" y="888"/>
                  </a:lnTo>
                  <a:lnTo>
                    <a:pt x="3840" y="882"/>
                  </a:lnTo>
                  <a:lnTo>
                    <a:pt x="3858" y="882"/>
                  </a:lnTo>
                  <a:lnTo>
                    <a:pt x="3864" y="876"/>
                  </a:lnTo>
                  <a:lnTo>
                    <a:pt x="3870" y="876"/>
                  </a:lnTo>
                  <a:lnTo>
                    <a:pt x="3870" y="858"/>
                  </a:lnTo>
                  <a:lnTo>
                    <a:pt x="3864" y="846"/>
                  </a:lnTo>
                  <a:lnTo>
                    <a:pt x="3864" y="840"/>
                  </a:lnTo>
                  <a:lnTo>
                    <a:pt x="3858" y="828"/>
                  </a:lnTo>
                  <a:lnTo>
                    <a:pt x="3840" y="804"/>
                  </a:lnTo>
                  <a:lnTo>
                    <a:pt x="3822" y="798"/>
                  </a:lnTo>
                  <a:lnTo>
                    <a:pt x="3786" y="792"/>
                  </a:lnTo>
                  <a:lnTo>
                    <a:pt x="3744" y="792"/>
                  </a:lnTo>
                  <a:lnTo>
                    <a:pt x="3708" y="804"/>
                  </a:lnTo>
                  <a:lnTo>
                    <a:pt x="3690" y="822"/>
                  </a:lnTo>
                  <a:lnTo>
                    <a:pt x="3690" y="840"/>
                  </a:lnTo>
                  <a:lnTo>
                    <a:pt x="3696" y="840"/>
                  </a:lnTo>
                  <a:lnTo>
                    <a:pt x="3702" y="846"/>
                  </a:lnTo>
                  <a:lnTo>
                    <a:pt x="3666" y="870"/>
                  </a:lnTo>
                  <a:lnTo>
                    <a:pt x="3642" y="870"/>
                  </a:lnTo>
                  <a:lnTo>
                    <a:pt x="3576" y="918"/>
                  </a:lnTo>
                  <a:lnTo>
                    <a:pt x="3552" y="930"/>
                  </a:lnTo>
                  <a:lnTo>
                    <a:pt x="3546" y="936"/>
                  </a:lnTo>
                  <a:lnTo>
                    <a:pt x="3540" y="948"/>
                  </a:lnTo>
                  <a:lnTo>
                    <a:pt x="3522" y="966"/>
                  </a:lnTo>
                  <a:lnTo>
                    <a:pt x="3492" y="966"/>
                  </a:lnTo>
                  <a:lnTo>
                    <a:pt x="3456" y="984"/>
                  </a:lnTo>
                  <a:lnTo>
                    <a:pt x="3456" y="972"/>
                  </a:lnTo>
                  <a:lnTo>
                    <a:pt x="3450" y="954"/>
                  </a:lnTo>
                  <a:lnTo>
                    <a:pt x="3450" y="918"/>
                  </a:lnTo>
                  <a:lnTo>
                    <a:pt x="3456" y="912"/>
                  </a:lnTo>
                  <a:lnTo>
                    <a:pt x="3480" y="900"/>
                  </a:lnTo>
                  <a:lnTo>
                    <a:pt x="3498" y="900"/>
                  </a:lnTo>
                  <a:lnTo>
                    <a:pt x="3510" y="894"/>
                  </a:lnTo>
                  <a:lnTo>
                    <a:pt x="3516" y="882"/>
                  </a:lnTo>
                  <a:lnTo>
                    <a:pt x="3516" y="870"/>
                  </a:lnTo>
                  <a:lnTo>
                    <a:pt x="3510" y="852"/>
                  </a:lnTo>
                  <a:lnTo>
                    <a:pt x="3504" y="846"/>
                  </a:lnTo>
                  <a:lnTo>
                    <a:pt x="3498" y="834"/>
                  </a:lnTo>
                  <a:lnTo>
                    <a:pt x="3486" y="834"/>
                  </a:lnTo>
                  <a:lnTo>
                    <a:pt x="3450" y="852"/>
                  </a:lnTo>
                  <a:lnTo>
                    <a:pt x="3432" y="858"/>
                  </a:lnTo>
                  <a:lnTo>
                    <a:pt x="3420" y="864"/>
                  </a:lnTo>
                  <a:lnTo>
                    <a:pt x="3414" y="870"/>
                  </a:lnTo>
                  <a:lnTo>
                    <a:pt x="3408" y="870"/>
                  </a:lnTo>
                  <a:lnTo>
                    <a:pt x="3378" y="900"/>
                  </a:lnTo>
                  <a:lnTo>
                    <a:pt x="3372" y="888"/>
                  </a:lnTo>
                  <a:lnTo>
                    <a:pt x="3396" y="858"/>
                  </a:lnTo>
                  <a:lnTo>
                    <a:pt x="3396" y="840"/>
                  </a:lnTo>
                  <a:lnTo>
                    <a:pt x="3438" y="822"/>
                  </a:lnTo>
                  <a:lnTo>
                    <a:pt x="3402" y="816"/>
                  </a:lnTo>
                  <a:lnTo>
                    <a:pt x="3408" y="804"/>
                  </a:lnTo>
                  <a:lnTo>
                    <a:pt x="3360" y="816"/>
                  </a:lnTo>
                  <a:lnTo>
                    <a:pt x="3336" y="804"/>
                  </a:lnTo>
                  <a:lnTo>
                    <a:pt x="3378" y="792"/>
                  </a:lnTo>
                  <a:lnTo>
                    <a:pt x="3378" y="774"/>
                  </a:lnTo>
                  <a:lnTo>
                    <a:pt x="3390" y="774"/>
                  </a:lnTo>
                  <a:lnTo>
                    <a:pt x="3396" y="780"/>
                  </a:lnTo>
                  <a:lnTo>
                    <a:pt x="3420" y="780"/>
                  </a:lnTo>
                  <a:lnTo>
                    <a:pt x="3426" y="774"/>
                  </a:lnTo>
                  <a:lnTo>
                    <a:pt x="3426" y="762"/>
                  </a:lnTo>
                  <a:lnTo>
                    <a:pt x="3420" y="756"/>
                  </a:lnTo>
                  <a:lnTo>
                    <a:pt x="3408" y="756"/>
                  </a:lnTo>
                  <a:lnTo>
                    <a:pt x="3396" y="744"/>
                  </a:lnTo>
                  <a:lnTo>
                    <a:pt x="3396" y="738"/>
                  </a:lnTo>
                  <a:lnTo>
                    <a:pt x="3420" y="690"/>
                  </a:lnTo>
                  <a:lnTo>
                    <a:pt x="3426" y="684"/>
                  </a:lnTo>
                  <a:lnTo>
                    <a:pt x="3426" y="672"/>
                  </a:lnTo>
                  <a:lnTo>
                    <a:pt x="3420" y="666"/>
                  </a:lnTo>
                  <a:lnTo>
                    <a:pt x="3414" y="666"/>
                  </a:lnTo>
                  <a:lnTo>
                    <a:pt x="3372" y="648"/>
                  </a:lnTo>
                  <a:lnTo>
                    <a:pt x="3348" y="660"/>
                  </a:lnTo>
                  <a:lnTo>
                    <a:pt x="3336" y="660"/>
                  </a:lnTo>
                  <a:lnTo>
                    <a:pt x="3318" y="666"/>
                  </a:lnTo>
                  <a:lnTo>
                    <a:pt x="3312" y="666"/>
                  </a:lnTo>
                  <a:lnTo>
                    <a:pt x="3306" y="672"/>
                  </a:lnTo>
                  <a:lnTo>
                    <a:pt x="3306" y="690"/>
                  </a:lnTo>
                  <a:lnTo>
                    <a:pt x="3240" y="690"/>
                  </a:lnTo>
                  <a:lnTo>
                    <a:pt x="3228" y="696"/>
                  </a:lnTo>
                  <a:lnTo>
                    <a:pt x="3222" y="702"/>
                  </a:lnTo>
                  <a:lnTo>
                    <a:pt x="3210" y="708"/>
                  </a:lnTo>
                  <a:lnTo>
                    <a:pt x="3198" y="720"/>
                  </a:lnTo>
                  <a:lnTo>
                    <a:pt x="3204" y="726"/>
                  </a:lnTo>
                  <a:lnTo>
                    <a:pt x="3216" y="732"/>
                  </a:lnTo>
                  <a:lnTo>
                    <a:pt x="3228" y="732"/>
                  </a:lnTo>
                  <a:lnTo>
                    <a:pt x="3234" y="738"/>
                  </a:lnTo>
                  <a:lnTo>
                    <a:pt x="3228" y="738"/>
                  </a:lnTo>
                  <a:lnTo>
                    <a:pt x="3222" y="744"/>
                  </a:lnTo>
                  <a:lnTo>
                    <a:pt x="3204" y="744"/>
                  </a:lnTo>
                  <a:lnTo>
                    <a:pt x="3180" y="756"/>
                  </a:lnTo>
                  <a:lnTo>
                    <a:pt x="3168" y="768"/>
                  </a:lnTo>
                  <a:lnTo>
                    <a:pt x="3168" y="774"/>
                  </a:lnTo>
                  <a:lnTo>
                    <a:pt x="3174" y="786"/>
                  </a:lnTo>
                  <a:lnTo>
                    <a:pt x="3186" y="798"/>
                  </a:lnTo>
                  <a:lnTo>
                    <a:pt x="3198" y="804"/>
                  </a:lnTo>
                  <a:lnTo>
                    <a:pt x="3204" y="810"/>
                  </a:lnTo>
                  <a:lnTo>
                    <a:pt x="3210" y="810"/>
                  </a:lnTo>
                  <a:lnTo>
                    <a:pt x="3234" y="798"/>
                  </a:lnTo>
                  <a:lnTo>
                    <a:pt x="3234" y="822"/>
                  </a:lnTo>
                  <a:lnTo>
                    <a:pt x="3240" y="828"/>
                  </a:lnTo>
                  <a:lnTo>
                    <a:pt x="3246" y="828"/>
                  </a:lnTo>
                  <a:lnTo>
                    <a:pt x="3258" y="822"/>
                  </a:lnTo>
                  <a:lnTo>
                    <a:pt x="3282" y="822"/>
                  </a:lnTo>
                  <a:lnTo>
                    <a:pt x="3276" y="828"/>
                  </a:lnTo>
                  <a:lnTo>
                    <a:pt x="3252" y="840"/>
                  </a:lnTo>
                  <a:lnTo>
                    <a:pt x="3246" y="840"/>
                  </a:lnTo>
                  <a:lnTo>
                    <a:pt x="3228" y="828"/>
                  </a:lnTo>
                  <a:lnTo>
                    <a:pt x="3222" y="846"/>
                  </a:lnTo>
                  <a:lnTo>
                    <a:pt x="3204" y="846"/>
                  </a:lnTo>
                  <a:lnTo>
                    <a:pt x="3192" y="852"/>
                  </a:lnTo>
                  <a:lnTo>
                    <a:pt x="3186" y="852"/>
                  </a:lnTo>
                  <a:lnTo>
                    <a:pt x="3180" y="858"/>
                  </a:lnTo>
                  <a:lnTo>
                    <a:pt x="3204" y="858"/>
                  </a:lnTo>
                  <a:lnTo>
                    <a:pt x="3228" y="846"/>
                  </a:lnTo>
                  <a:lnTo>
                    <a:pt x="3240" y="846"/>
                  </a:lnTo>
                  <a:lnTo>
                    <a:pt x="3240" y="852"/>
                  </a:lnTo>
                  <a:lnTo>
                    <a:pt x="3228" y="870"/>
                  </a:lnTo>
                  <a:lnTo>
                    <a:pt x="3210" y="882"/>
                  </a:lnTo>
                  <a:lnTo>
                    <a:pt x="3198" y="888"/>
                  </a:lnTo>
                  <a:lnTo>
                    <a:pt x="3180" y="894"/>
                  </a:lnTo>
                  <a:lnTo>
                    <a:pt x="3168" y="900"/>
                  </a:lnTo>
                  <a:lnTo>
                    <a:pt x="3162" y="906"/>
                  </a:lnTo>
                  <a:lnTo>
                    <a:pt x="3138" y="918"/>
                  </a:lnTo>
                  <a:lnTo>
                    <a:pt x="3132" y="924"/>
                  </a:lnTo>
                  <a:lnTo>
                    <a:pt x="3120" y="918"/>
                  </a:lnTo>
                  <a:lnTo>
                    <a:pt x="3114" y="918"/>
                  </a:lnTo>
                  <a:lnTo>
                    <a:pt x="3102" y="912"/>
                  </a:lnTo>
                  <a:lnTo>
                    <a:pt x="3090" y="912"/>
                  </a:lnTo>
                  <a:lnTo>
                    <a:pt x="3072" y="930"/>
                  </a:lnTo>
                  <a:lnTo>
                    <a:pt x="3060" y="936"/>
                  </a:lnTo>
                  <a:lnTo>
                    <a:pt x="3054" y="948"/>
                  </a:lnTo>
                  <a:lnTo>
                    <a:pt x="3054" y="972"/>
                  </a:lnTo>
                  <a:lnTo>
                    <a:pt x="3048" y="978"/>
                  </a:lnTo>
                  <a:lnTo>
                    <a:pt x="3042" y="966"/>
                  </a:lnTo>
                  <a:lnTo>
                    <a:pt x="3030" y="966"/>
                  </a:lnTo>
                  <a:lnTo>
                    <a:pt x="3018" y="960"/>
                  </a:lnTo>
                  <a:lnTo>
                    <a:pt x="3012" y="960"/>
                  </a:lnTo>
                  <a:lnTo>
                    <a:pt x="3006" y="954"/>
                  </a:lnTo>
                  <a:lnTo>
                    <a:pt x="3030" y="930"/>
                  </a:lnTo>
                  <a:lnTo>
                    <a:pt x="3042" y="924"/>
                  </a:lnTo>
                  <a:lnTo>
                    <a:pt x="3060" y="906"/>
                  </a:lnTo>
                  <a:lnTo>
                    <a:pt x="3072" y="900"/>
                  </a:lnTo>
                  <a:lnTo>
                    <a:pt x="3036" y="900"/>
                  </a:lnTo>
                  <a:lnTo>
                    <a:pt x="3030" y="888"/>
                  </a:lnTo>
                  <a:lnTo>
                    <a:pt x="3018" y="882"/>
                  </a:lnTo>
                  <a:lnTo>
                    <a:pt x="2994" y="882"/>
                  </a:lnTo>
                  <a:lnTo>
                    <a:pt x="2988" y="888"/>
                  </a:lnTo>
                  <a:lnTo>
                    <a:pt x="2946" y="888"/>
                  </a:lnTo>
                  <a:lnTo>
                    <a:pt x="2946" y="894"/>
                  </a:lnTo>
                  <a:lnTo>
                    <a:pt x="2940" y="906"/>
                  </a:lnTo>
                  <a:lnTo>
                    <a:pt x="2940" y="918"/>
                  </a:lnTo>
                  <a:lnTo>
                    <a:pt x="2946" y="918"/>
                  </a:lnTo>
                  <a:lnTo>
                    <a:pt x="2952" y="924"/>
                  </a:lnTo>
                  <a:lnTo>
                    <a:pt x="2964" y="924"/>
                  </a:lnTo>
                  <a:lnTo>
                    <a:pt x="2976" y="936"/>
                  </a:lnTo>
                  <a:lnTo>
                    <a:pt x="2982" y="936"/>
                  </a:lnTo>
                  <a:lnTo>
                    <a:pt x="2976" y="942"/>
                  </a:lnTo>
                  <a:lnTo>
                    <a:pt x="2958" y="942"/>
                  </a:lnTo>
                  <a:lnTo>
                    <a:pt x="2952" y="936"/>
                  </a:lnTo>
                  <a:lnTo>
                    <a:pt x="2940" y="930"/>
                  </a:lnTo>
                  <a:lnTo>
                    <a:pt x="2934" y="924"/>
                  </a:lnTo>
                  <a:lnTo>
                    <a:pt x="2916" y="912"/>
                  </a:lnTo>
                  <a:lnTo>
                    <a:pt x="2910" y="942"/>
                  </a:lnTo>
                  <a:lnTo>
                    <a:pt x="2904" y="942"/>
                  </a:lnTo>
                  <a:lnTo>
                    <a:pt x="2898" y="948"/>
                  </a:lnTo>
                  <a:lnTo>
                    <a:pt x="2862" y="948"/>
                  </a:lnTo>
                  <a:lnTo>
                    <a:pt x="2844" y="942"/>
                  </a:lnTo>
                  <a:lnTo>
                    <a:pt x="2826" y="942"/>
                  </a:lnTo>
                  <a:lnTo>
                    <a:pt x="2808" y="936"/>
                  </a:lnTo>
                  <a:lnTo>
                    <a:pt x="2718" y="936"/>
                  </a:lnTo>
                  <a:lnTo>
                    <a:pt x="2706" y="930"/>
                  </a:lnTo>
                  <a:lnTo>
                    <a:pt x="2700" y="918"/>
                  </a:lnTo>
                  <a:lnTo>
                    <a:pt x="2688" y="912"/>
                  </a:lnTo>
                  <a:lnTo>
                    <a:pt x="2628" y="918"/>
                  </a:lnTo>
                  <a:lnTo>
                    <a:pt x="2622" y="912"/>
                  </a:lnTo>
                  <a:lnTo>
                    <a:pt x="2616" y="900"/>
                  </a:lnTo>
                  <a:lnTo>
                    <a:pt x="2604" y="894"/>
                  </a:lnTo>
                  <a:lnTo>
                    <a:pt x="2598" y="894"/>
                  </a:lnTo>
                  <a:lnTo>
                    <a:pt x="2586" y="888"/>
                  </a:lnTo>
                  <a:lnTo>
                    <a:pt x="2568" y="888"/>
                  </a:lnTo>
                  <a:lnTo>
                    <a:pt x="2556" y="894"/>
                  </a:lnTo>
                  <a:lnTo>
                    <a:pt x="2538" y="900"/>
                  </a:lnTo>
                  <a:lnTo>
                    <a:pt x="2532" y="906"/>
                  </a:lnTo>
                  <a:lnTo>
                    <a:pt x="2526" y="906"/>
                  </a:lnTo>
                  <a:lnTo>
                    <a:pt x="2526" y="912"/>
                  </a:lnTo>
                  <a:lnTo>
                    <a:pt x="2484" y="912"/>
                  </a:lnTo>
                  <a:lnTo>
                    <a:pt x="2472" y="906"/>
                  </a:lnTo>
                  <a:lnTo>
                    <a:pt x="2442" y="906"/>
                  </a:lnTo>
                  <a:lnTo>
                    <a:pt x="2430" y="918"/>
                  </a:lnTo>
                  <a:lnTo>
                    <a:pt x="2430" y="930"/>
                  </a:lnTo>
                  <a:lnTo>
                    <a:pt x="2418" y="954"/>
                  </a:lnTo>
                  <a:lnTo>
                    <a:pt x="2412" y="960"/>
                  </a:lnTo>
                  <a:lnTo>
                    <a:pt x="2412" y="966"/>
                  </a:lnTo>
                  <a:lnTo>
                    <a:pt x="2400" y="996"/>
                  </a:lnTo>
                  <a:lnTo>
                    <a:pt x="2364" y="996"/>
                  </a:lnTo>
                  <a:lnTo>
                    <a:pt x="2358" y="1026"/>
                  </a:lnTo>
                  <a:lnTo>
                    <a:pt x="2334" y="978"/>
                  </a:lnTo>
                  <a:lnTo>
                    <a:pt x="2340" y="978"/>
                  </a:lnTo>
                  <a:lnTo>
                    <a:pt x="2352" y="984"/>
                  </a:lnTo>
                  <a:lnTo>
                    <a:pt x="2376" y="984"/>
                  </a:lnTo>
                  <a:lnTo>
                    <a:pt x="2388" y="972"/>
                  </a:lnTo>
                  <a:lnTo>
                    <a:pt x="2358" y="942"/>
                  </a:lnTo>
                  <a:lnTo>
                    <a:pt x="2340" y="942"/>
                  </a:lnTo>
                  <a:lnTo>
                    <a:pt x="2328" y="936"/>
                  </a:lnTo>
                  <a:lnTo>
                    <a:pt x="2316" y="936"/>
                  </a:lnTo>
                  <a:lnTo>
                    <a:pt x="2322" y="918"/>
                  </a:lnTo>
                  <a:lnTo>
                    <a:pt x="2304" y="924"/>
                  </a:lnTo>
                  <a:lnTo>
                    <a:pt x="2262" y="930"/>
                  </a:lnTo>
                  <a:lnTo>
                    <a:pt x="2208" y="936"/>
                  </a:lnTo>
                  <a:lnTo>
                    <a:pt x="2160" y="942"/>
                  </a:lnTo>
                  <a:lnTo>
                    <a:pt x="2112" y="942"/>
                  </a:lnTo>
                  <a:lnTo>
                    <a:pt x="2064" y="936"/>
                  </a:lnTo>
                  <a:lnTo>
                    <a:pt x="2034" y="930"/>
                  </a:lnTo>
                  <a:lnTo>
                    <a:pt x="2028" y="924"/>
                  </a:lnTo>
                  <a:lnTo>
                    <a:pt x="2052" y="918"/>
                  </a:lnTo>
                  <a:lnTo>
                    <a:pt x="2082" y="918"/>
                  </a:lnTo>
                  <a:lnTo>
                    <a:pt x="2118" y="912"/>
                  </a:lnTo>
                  <a:lnTo>
                    <a:pt x="2142" y="900"/>
                  </a:lnTo>
                  <a:lnTo>
                    <a:pt x="2142" y="888"/>
                  </a:lnTo>
                  <a:lnTo>
                    <a:pt x="2112" y="864"/>
                  </a:lnTo>
                  <a:lnTo>
                    <a:pt x="2082" y="852"/>
                  </a:lnTo>
                  <a:lnTo>
                    <a:pt x="2004" y="852"/>
                  </a:lnTo>
                  <a:lnTo>
                    <a:pt x="1968" y="840"/>
                  </a:lnTo>
                  <a:lnTo>
                    <a:pt x="1944" y="834"/>
                  </a:lnTo>
                  <a:lnTo>
                    <a:pt x="1938" y="828"/>
                  </a:lnTo>
                  <a:lnTo>
                    <a:pt x="1908" y="828"/>
                  </a:lnTo>
                  <a:lnTo>
                    <a:pt x="1896" y="822"/>
                  </a:lnTo>
                  <a:lnTo>
                    <a:pt x="1866" y="804"/>
                  </a:lnTo>
                  <a:lnTo>
                    <a:pt x="1836" y="792"/>
                  </a:lnTo>
                  <a:lnTo>
                    <a:pt x="1812" y="786"/>
                  </a:lnTo>
                  <a:lnTo>
                    <a:pt x="1800" y="792"/>
                  </a:lnTo>
                  <a:lnTo>
                    <a:pt x="1782" y="798"/>
                  </a:lnTo>
                  <a:lnTo>
                    <a:pt x="1770" y="804"/>
                  </a:lnTo>
                  <a:lnTo>
                    <a:pt x="1758" y="816"/>
                  </a:lnTo>
                  <a:lnTo>
                    <a:pt x="1734" y="828"/>
                  </a:lnTo>
                  <a:lnTo>
                    <a:pt x="1680" y="828"/>
                  </a:lnTo>
                  <a:lnTo>
                    <a:pt x="1710" y="810"/>
                  </a:lnTo>
                  <a:lnTo>
                    <a:pt x="1710" y="798"/>
                  </a:lnTo>
                  <a:lnTo>
                    <a:pt x="1734" y="768"/>
                  </a:lnTo>
                  <a:lnTo>
                    <a:pt x="1728" y="768"/>
                  </a:lnTo>
                  <a:lnTo>
                    <a:pt x="1722" y="774"/>
                  </a:lnTo>
                  <a:lnTo>
                    <a:pt x="1674" y="798"/>
                  </a:lnTo>
                  <a:lnTo>
                    <a:pt x="1650" y="822"/>
                  </a:lnTo>
                  <a:lnTo>
                    <a:pt x="1638" y="828"/>
                  </a:lnTo>
                  <a:lnTo>
                    <a:pt x="1620" y="834"/>
                  </a:lnTo>
                  <a:lnTo>
                    <a:pt x="1608" y="828"/>
                  </a:lnTo>
                  <a:lnTo>
                    <a:pt x="1602" y="816"/>
                  </a:lnTo>
                  <a:lnTo>
                    <a:pt x="1602" y="798"/>
                  </a:lnTo>
                  <a:lnTo>
                    <a:pt x="1614" y="774"/>
                  </a:lnTo>
                  <a:lnTo>
                    <a:pt x="1614" y="762"/>
                  </a:lnTo>
                  <a:lnTo>
                    <a:pt x="1608" y="750"/>
                  </a:lnTo>
                  <a:lnTo>
                    <a:pt x="1596" y="744"/>
                  </a:lnTo>
                  <a:lnTo>
                    <a:pt x="1590" y="738"/>
                  </a:lnTo>
                  <a:lnTo>
                    <a:pt x="1578" y="738"/>
                  </a:lnTo>
                  <a:lnTo>
                    <a:pt x="1572" y="744"/>
                  </a:lnTo>
                  <a:lnTo>
                    <a:pt x="1572" y="750"/>
                  </a:lnTo>
                  <a:lnTo>
                    <a:pt x="1578" y="762"/>
                  </a:lnTo>
                  <a:lnTo>
                    <a:pt x="1584" y="768"/>
                  </a:lnTo>
                  <a:lnTo>
                    <a:pt x="1542" y="768"/>
                  </a:lnTo>
                  <a:lnTo>
                    <a:pt x="1530" y="774"/>
                  </a:lnTo>
                  <a:lnTo>
                    <a:pt x="1512" y="780"/>
                  </a:lnTo>
                  <a:lnTo>
                    <a:pt x="1494" y="798"/>
                  </a:lnTo>
                  <a:lnTo>
                    <a:pt x="1446" y="798"/>
                  </a:lnTo>
                  <a:lnTo>
                    <a:pt x="1428" y="804"/>
                  </a:lnTo>
                  <a:lnTo>
                    <a:pt x="1416" y="804"/>
                  </a:lnTo>
                  <a:lnTo>
                    <a:pt x="1398" y="810"/>
                  </a:lnTo>
                  <a:lnTo>
                    <a:pt x="1380" y="810"/>
                  </a:lnTo>
                  <a:lnTo>
                    <a:pt x="1374" y="816"/>
                  </a:lnTo>
                  <a:lnTo>
                    <a:pt x="1368" y="816"/>
                  </a:lnTo>
                  <a:lnTo>
                    <a:pt x="1356" y="822"/>
                  </a:lnTo>
                  <a:lnTo>
                    <a:pt x="1350" y="828"/>
                  </a:lnTo>
                  <a:lnTo>
                    <a:pt x="1338" y="834"/>
                  </a:lnTo>
                  <a:lnTo>
                    <a:pt x="1314" y="816"/>
                  </a:lnTo>
                  <a:lnTo>
                    <a:pt x="1302" y="822"/>
                  </a:lnTo>
                  <a:lnTo>
                    <a:pt x="1296" y="828"/>
                  </a:lnTo>
                  <a:lnTo>
                    <a:pt x="1272" y="840"/>
                  </a:lnTo>
                  <a:lnTo>
                    <a:pt x="1260" y="840"/>
                  </a:lnTo>
                  <a:lnTo>
                    <a:pt x="1254" y="846"/>
                  </a:lnTo>
                  <a:lnTo>
                    <a:pt x="1242" y="846"/>
                  </a:lnTo>
                  <a:lnTo>
                    <a:pt x="1230" y="852"/>
                  </a:lnTo>
                  <a:lnTo>
                    <a:pt x="1224" y="858"/>
                  </a:lnTo>
                  <a:lnTo>
                    <a:pt x="1212" y="864"/>
                  </a:lnTo>
                  <a:lnTo>
                    <a:pt x="1176" y="864"/>
                  </a:lnTo>
                  <a:lnTo>
                    <a:pt x="1188" y="858"/>
                  </a:lnTo>
                  <a:lnTo>
                    <a:pt x="1194" y="846"/>
                  </a:lnTo>
                  <a:lnTo>
                    <a:pt x="1212" y="840"/>
                  </a:lnTo>
                  <a:lnTo>
                    <a:pt x="1236" y="828"/>
                  </a:lnTo>
                  <a:lnTo>
                    <a:pt x="1254" y="828"/>
                  </a:lnTo>
                  <a:lnTo>
                    <a:pt x="1266" y="822"/>
                  </a:lnTo>
                  <a:lnTo>
                    <a:pt x="1284" y="816"/>
                  </a:lnTo>
                  <a:lnTo>
                    <a:pt x="1290" y="810"/>
                  </a:lnTo>
                  <a:lnTo>
                    <a:pt x="1362" y="810"/>
                  </a:lnTo>
                  <a:lnTo>
                    <a:pt x="1386" y="798"/>
                  </a:lnTo>
                  <a:lnTo>
                    <a:pt x="1422" y="792"/>
                  </a:lnTo>
                  <a:lnTo>
                    <a:pt x="1458" y="780"/>
                  </a:lnTo>
                  <a:lnTo>
                    <a:pt x="1470" y="780"/>
                  </a:lnTo>
                  <a:lnTo>
                    <a:pt x="1476" y="774"/>
                  </a:lnTo>
                  <a:lnTo>
                    <a:pt x="1482" y="774"/>
                  </a:lnTo>
                  <a:lnTo>
                    <a:pt x="1476" y="768"/>
                  </a:lnTo>
                  <a:lnTo>
                    <a:pt x="1410" y="768"/>
                  </a:lnTo>
                  <a:lnTo>
                    <a:pt x="1398" y="774"/>
                  </a:lnTo>
                  <a:lnTo>
                    <a:pt x="1392" y="774"/>
                  </a:lnTo>
                  <a:lnTo>
                    <a:pt x="1380" y="780"/>
                  </a:lnTo>
                  <a:lnTo>
                    <a:pt x="1374" y="786"/>
                  </a:lnTo>
                  <a:lnTo>
                    <a:pt x="1368" y="786"/>
                  </a:lnTo>
                  <a:lnTo>
                    <a:pt x="1362" y="792"/>
                  </a:lnTo>
                  <a:lnTo>
                    <a:pt x="1278" y="792"/>
                  </a:lnTo>
                  <a:lnTo>
                    <a:pt x="1254" y="804"/>
                  </a:lnTo>
                  <a:lnTo>
                    <a:pt x="1248" y="810"/>
                  </a:lnTo>
                  <a:lnTo>
                    <a:pt x="1236" y="816"/>
                  </a:lnTo>
                  <a:lnTo>
                    <a:pt x="1230" y="822"/>
                  </a:lnTo>
                  <a:lnTo>
                    <a:pt x="1212" y="822"/>
                  </a:lnTo>
                  <a:lnTo>
                    <a:pt x="1158" y="846"/>
                  </a:lnTo>
                  <a:lnTo>
                    <a:pt x="1140" y="846"/>
                  </a:lnTo>
                  <a:lnTo>
                    <a:pt x="1128" y="858"/>
                  </a:lnTo>
                  <a:lnTo>
                    <a:pt x="1122" y="870"/>
                  </a:lnTo>
                  <a:lnTo>
                    <a:pt x="1122" y="876"/>
                  </a:lnTo>
                  <a:lnTo>
                    <a:pt x="1116" y="876"/>
                  </a:lnTo>
                  <a:lnTo>
                    <a:pt x="1110" y="870"/>
                  </a:lnTo>
                  <a:lnTo>
                    <a:pt x="1110" y="846"/>
                  </a:lnTo>
                  <a:lnTo>
                    <a:pt x="1116" y="846"/>
                  </a:lnTo>
                  <a:lnTo>
                    <a:pt x="1152" y="834"/>
                  </a:lnTo>
                  <a:lnTo>
                    <a:pt x="1176" y="822"/>
                  </a:lnTo>
                  <a:lnTo>
                    <a:pt x="1194" y="816"/>
                  </a:lnTo>
                  <a:lnTo>
                    <a:pt x="1188" y="810"/>
                  </a:lnTo>
                  <a:lnTo>
                    <a:pt x="1176" y="810"/>
                  </a:lnTo>
                  <a:lnTo>
                    <a:pt x="1164" y="804"/>
                  </a:lnTo>
                  <a:lnTo>
                    <a:pt x="1140" y="804"/>
                  </a:lnTo>
                  <a:lnTo>
                    <a:pt x="1122" y="822"/>
                  </a:lnTo>
                  <a:lnTo>
                    <a:pt x="1110" y="828"/>
                  </a:lnTo>
                  <a:lnTo>
                    <a:pt x="1092" y="828"/>
                  </a:lnTo>
                  <a:lnTo>
                    <a:pt x="1080" y="834"/>
                  </a:lnTo>
                  <a:lnTo>
                    <a:pt x="1068" y="834"/>
                  </a:lnTo>
                  <a:lnTo>
                    <a:pt x="1068" y="840"/>
                  </a:lnTo>
                  <a:lnTo>
                    <a:pt x="1062" y="846"/>
                  </a:lnTo>
                  <a:lnTo>
                    <a:pt x="1062" y="876"/>
                  </a:lnTo>
                  <a:lnTo>
                    <a:pt x="1038" y="858"/>
                  </a:lnTo>
                  <a:lnTo>
                    <a:pt x="972" y="852"/>
                  </a:lnTo>
                  <a:lnTo>
                    <a:pt x="960" y="846"/>
                  </a:lnTo>
                  <a:lnTo>
                    <a:pt x="948" y="834"/>
                  </a:lnTo>
                  <a:lnTo>
                    <a:pt x="936" y="834"/>
                  </a:lnTo>
                  <a:lnTo>
                    <a:pt x="936" y="828"/>
                  </a:lnTo>
                  <a:lnTo>
                    <a:pt x="942" y="822"/>
                  </a:lnTo>
                  <a:lnTo>
                    <a:pt x="942" y="810"/>
                  </a:lnTo>
                  <a:lnTo>
                    <a:pt x="948" y="804"/>
                  </a:lnTo>
                  <a:lnTo>
                    <a:pt x="834" y="804"/>
                  </a:lnTo>
                  <a:lnTo>
                    <a:pt x="852" y="804"/>
                  </a:lnTo>
                  <a:lnTo>
                    <a:pt x="78" y="1440"/>
                  </a:lnTo>
                  <a:lnTo>
                    <a:pt x="72" y="1446"/>
                  </a:lnTo>
                  <a:lnTo>
                    <a:pt x="60" y="1452"/>
                  </a:lnTo>
                  <a:lnTo>
                    <a:pt x="54" y="1464"/>
                  </a:lnTo>
                  <a:lnTo>
                    <a:pt x="54" y="1476"/>
                  </a:lnTo>
                  <a:lnTo>
                    <a:pt x="108" y="1476"/>
                  </a:lnTo>
                  <a:lnTo>
                    <a:pt x="120" y="1464"/>
                  </a:lnTo>
                  <a:lnTo>
                    <a:pt x="156" y="1464"/>
                  </a:lnTo>
                  <a:lnTo>
                    <a:pt x="132" y="1488"/>
                  </a:lnTo>
                  <a:lnTo>
                    <a:pt x="132" y="1494"/>
                  </a:lnTo>
                  <a:lnTo>
                    <a:pt x="138" y="1506"/>
                  </a:lnTo>
                  <a:lnTo>
                    <a:pt x="138" y="1524"/>
                  </a:lnTo>
                  <a:lnTo>
                    <a:pt x="144" y="1530"/>
                  </a:lnTo>
                  <a:lnTo>
                    <a:pt x="156" y="1536"/>
                  </a:lnTo>
                  <a:lnTo>
                    <a:pt x="162" y="1542"/>
                  </a:lnTo>
                  <a:lnTo>
                    <a:pt x="144" y="1560"/>
                  </a:lnTo>
                  <a:lnTo>
                    <a:pt x="144" y="1572"/>
                  </a:lnTo>
                  <a:lnTo>
                    <a:pt x="150" y="1572"/>
                  </a:lnTo>
                  <a:lnTo>
                    <a:pt x="156" y="1566"/>
                  </a:lnTo>
                  <a:lnTo>
                    <a:pt x="168" y="1560"/>
                  </a:lnTo>
                  <a:lnTo>
                    <a:pt x="174" y="1554"/>
                  </a:lnTo>
                  <a:lnTo>
                    <a:pt x="180" y="1554"/>
                  </a:lnTo>
                  <a:lnTo>
                    <a:pt x="186" y="1548"/>
                  </a:lnTo>
                  <a:lnTo>
                    <a:pt x="198" y="1548"/>
                  </a:lnTo>
                  <a:lnTo>
                    <a:pt x="210" y="1542"/>
                  </a:lnTo>
                  <a:lnTo>
                    <a:pt x="222" y="1542"/>
                  </a:lnTo>
                  <a:lnTo>
                    <a:pt x="234" y="1536"/>
                  </a:lnTo>
                  <a:lnTo>
                    <a:pt x="240" y="1530"/>
                  </a:lnTo>
                  <a:lnTo>
                    <a:pt x="258" y="1530"/>
                  </a:lnTo>
                  <a:lnTo>
                    <a:pt x="258" y="1518"/>
                  </a:lnTo>
                  <a:lnTo>
                    <a:pt x="264" y="1518"/>
                  </a:lnTo>
                  <a:lnTo>
                    <a:pt x="270" y="1512"/>
                  </a:lnTo>
                  <a:lnTo>
                    <a:pt x="282" y="1512"/>
                  </a:lnTo>
                  <a:lnTo>
                    <a:pt x="300" y="1506"/>
                  </a:lnTo>
                  <a:lnTo>
                    <a:pt x="312" y="1506"/>
                  </a:lnTo>
                  <a:lnTo>
                    <a:pt x="330" y="1512"/>
                  </a:lnTo>
                  <a:lnTo>
                    <a:pt x="336" y="1518"/>
                  </a:lnTo>
                  <a:lnTo>
                    <a:pt x="330" y="1524"/>
                  </a:lnTo>
                  <a:lnTo>
                    <a:pt x="324" y="1524"/>
                  </a:lnTo>
                  <a:lnTo>
                    <a:pt x="318" y="1530"/>
                  </a:lnTo>
                  <a:lnTo>
                    <a:pt x="318" y="1560"/>
                  </a:lnTo>
                  <a:lnTo>
                    <a:pt x="306" y="1572"/>
                  </a:lnTo>
                  <a:lnTo>
                    <a:pt x="324" y="1590"/>
                  </a:lnTo>
                  <a:lnTo>
                    <a:pt x="330" y="1602"/>
                  </a:lnTo>
                  <a:lnTo>
                    <a:pt x="330" y="1620"/>
                  </a:lnTo>
                  <a:lnTo>
                    <a:pt x="312" y="1656"/>
                  </a:lnTo>
                  <a:lnTo>
                    <a:pt x="312" y="1698"/>
                  </a:lnTo>
                  <a:lnTo>
                    <a:pt x="306" y="1704"/>
                  </a:lnTo>
                  <a:lnTo>
                    <a:pt x="300" y="1716"/>
                  </a:lnTo>
                  <a:lnTo>
                    <a:pt x="300" y="1728"/>
                  </a:lnTo>
                  <a:lnTo>
                    <a:pt x="294" y="1740"/>
                  </a:lnTo>
                  <a:lnTo>
                    <a:pt x="294" y="1746"/>
                  </a:lnTo>
                  <a:lnTo>
                    <a:pt x="300" y="1752"/>
                  </a:lnTo>
                  <a:lnTo>
                    <a:pt x="312" y="1758"/>
                  </a:lnTo>
                  <a:lnTo>
                    <a:pt x="318" y="1764"/>
                  </a:lnTo>
                  <a:lnTo>
                    <a:pt x="324" y="1764"/>
                  </a:lnTo>
                  <a:lnTo>
                    <a:pt x="330" y="1770"/>
                  </a:lnTo>
                  <a:lnTo>
                    <a:pt x="330" y="1776"/>
                  </a:lnTo>
                  <a:lnTo>
                    <a:pt x="348" y="1776"/>
                  </a:lnTo>
                  <a:lnTo>
                    <a:pt x="354" y="1782"/>
                  </a:lnTo>
                  <a:lnTo>
                    <a:pt x="354" y="1794"/>
                  </a:lnTo>
                  <a:lnTo>
                    <a:pt x="342" y="1800"/>
                  </a:lnTo>
                  <a:lnTo>
                    <a:pt x="330" y="1812"/>
                  </a:lnTo>
                  <a:lnTo>
                    <a:pt x="318" y="1818"/>
                  </a:lnTo>
                  <a:lnTo>
                    <a:pt x="318" y="1830"/>
                  </a:lnTo>
                  <a:lnTo>
                    <a:pt x="312" y="1842"/>
                  </a:lnTo>
                  <a:lnTo>
                    <a:pt x="294" y="1860"/>
                  </a:lnTo>
                  <a:lnTo>
                    <a:pt x="282" y="1866"/>
                  </a:lnTo>
                  <a:lnTo>
                    <a:pt x="270" y="1878"/>
                  </a:lnTo>
                  <a:lnTo>
                    <a:pt x="252" y="1884"/>
                  </a:lnTo>
                  <a:lnTo>
                    <a:pt x="234" y="1896"/>
                  </a:lnTo>
                  <a:lnTo>
                    <a:pt x="228" y="1902"/>
                  </a:lnTo>
                  <a:lnTo>
                    <a:pt x="222" y="1914"/>
                  </a:lnTo>
                  <a:lnTo>
                    <a:pt x="222" y="1926"/>
                  </a:lnTo>
                  <a:lnTo>
                    <a:pt x="216" y="1932"/>
                  </a:lnTo>
                  <a:lnTo>
                    <a:pt x="216" y="1944"/>
                  </a:lnTo>
                  <a:lnTo>
                    <a:pt x="204" y="1956"/>
                  </a:lnTo>
                  <a:lnTo>
                    <a:pt x="210" y="1962"/>
                  </a:lnTo>
                  <a:lnTo>
                    <a:pt x="216" y="1962"/>
                  </a:lnTo>
                  <a:lnTo>
                    <a:pt x="216" y="1974"/>
                  </a:lnTo>
                  <a:lnTo>
                    <a:pt x="228" y="1986"/>
                  </a:lnTo>
                  <a:lnTo>
                    <a:pt x="240" y="1980"/>
                  </a:lnTo>
                  <a:lnTo>
                    <a:pt x="246" y="1968"/>
                  </a:lnTo>
                  <a:lnTo>
                    <a:pt x="258" y="1962"/>
                  </a:lnTo>
                  <a:lnTo>
                    <a:pt x="276" y="1956"/>
                  </a:lnTo>
                  <a:lnTo>
                    <a:pt x="294" y="1938"/>
                  </a:lnTo>
                  <a:lnTo>
                    <a:pt x="306" y="1938"/>
                  </a:lnTo>
                  <a:lnTo>
                    <a:pt x="306" y="1944"/>
                  </a:lnTo>
                  <a:lnTo>
                    <a:pt x="300" y="1950"/>
                  </a:lnTo>
                  <a:lnTo>
                    <a:pt x="288" y="1956"/>
                  </a:lnTo>
                  <a:lnTo>
                    <a:pt x="282" y="1956"/>
                  </a:lnTo>
                  <a:lnTo>
                    <a:pt x="276" y="1962"/>
                  </a:lnTo>
                  <a:lnTo>
                    <a:pt x="276" y="1974"/>
                  </a:lnTo>
                  <a:lnTo>
                    <a:pt x="282" y="1986"/>
                  </a:lnTo>
                  <a:lnTo>
                    <a:pt x="294" y="1998"/>
                  </a:lnTo>
                  <a:lnTo>
                    <a:pt x="252" y="1992"/>
                  </a:lnTo>
                  <a:lnTo>
                    <a:pt x="246" y="1998"/>
                  </a:lnTo>
                  <a:lnTo>
                    <a:pt x="240" y="2010"/>
                  </a:lnTo>
                  <a:lnTo>
                    <a:pt x="234" y="2016"/>
                  </a:lnTo>
                  <a:lnTo>
                    <a:pt x="228" y="2028"/>
                  </a:lnTo>
                  <a:lnTo>
                    <a:pt x="228" y="2034"/>
                  </a:lnTo>
                  <a:lnTo>
                    <a:pt x="234" y="2034"/>
                  </a:lnTo>
                  <a:lnTo>
                    <a:pt x="240" y="2040"/>
                  </a:lnTo>
                  <a:lnTo>
                    <a:pt x="252" y="2040"/>
                  </a:lnTo>
                  <a:lnTo>
                    <a:pt x="258" y="2046"/>
                  </a:lnTo>
                  <a:lnTo>
                    <a:pt x="252" y="2052"/>
                  </a:lnTo>
                  <a:lnTo>
                    <a:pt x="252" y="2058"/>
                  </a:lnTo>
                  <a:lnTo>
                    <a:pt x="246" y="2070"/>
                  </a:lnTo>
                  <a:lnTo>
                    <a:pt x="246" y="2076"/>
                  </a:lnTo>
                  <a:lnTo>
                    <a:pt x="252" y="2070"/>
                  </a:lnTo>
                  <a:lnTo>
                    <a:pt x="288" y="2052"/>
                  </a:lnTo>
                  <a:lnTo>
                    <a:pt x="306" y="2034"/>
                  </a:lnTo>
                  <a:lnTo>
                    <a:pt x="318" y="2028"/>
                  </a:lnTo>
                  <a:lnTo>
                    <a:pt x="318" y="2040"/>
                  </a:lnTo>
                  <a:lnTo>
                    <a:pt x="288" y="2058"/>
                  </a:lnTo>
                  <a:lnTo>
                    <a:pt x="312" y="2064"/>
                  </a:lnTo>
                  <a:lnTo>
                    <a:pt x="312" y="2076"/>
                  </a:lnTo>
                  <a:lnTo>
                    <a:pt x="294" y="2094"/>
                  </a:lnTo>
                  <a:lnTo>
                    <a:pt x="276" y="2076"/>
                  </a:lnTo>
                  <a:lnTo>
                    <a:pt x="270" y="2076"/>
                  </a:lnTo>
                  <a:lnTo>
                    <a:pt x="264" y="2082"/>
                  </a:lnTo>
                  <a:lnTo>
                    <a:pt x="240" y="2094"/>
                  </a:lnTo>
                  <a:lnTo>
                    <a:pt x="228" y="2094"/>
                  </a:lnTo>
                  <a:lnTo>
                    <a:pt x="216" y="2106"/>
                  </a:lnTo>
                  <a:lnTo>
                    <a:pt x="210" y="2118"/>
                  </a:lnTo>
                  <a:lnTo>
                    <a:pt x="204" y="2124"/>
                  </a:lnTo>
                  <a:lnTo>
                    <a:pt x="210" y="2118"/>
                  </a:lnTo>
                  <a:lnTo>
                    <a:pt x="222" y="2118"/>
                  </a:lnTo>
                  <a:lnTo>
                    <a:pt x="228" y="2112"/>
                  </a:lnTo>
                  <a:lnTo>
                    <a:pt x="276" y="2112"/>
                  </a:lnTo>
                  <a:lnTo>
                    <a:pt x="270" y="2112"/>
                  </a:lnTo>
                  <a:lnTo>
                    <a:pt x="264" y="2118"/>
                  </a:lnTo>
                  <a:lnTo>
                    <a:pt x="252" y="2118"/>
                  </a:lnTo>
                  <a:lnTo>
                    <a:pt x="240" y="2124"/>
                  </a:lnTo>
                  <a:lnTo>
                    <a:pt x="228" y="2124"/>
                  </a:lnTo>
                  <a:lnTo>
                    <a:pt x="216" y="2130"/>
                  </a:lnTo>
                  <a:lnTo>
                    <a:pt x="210" y="2130"/>
                  </a:lnTo>
                  <a:lnTo>
                    <a:pt x="210" y="2148"/>
                  </a:lnTo>
                  <a:lnTo>
                    <a:pt x="204" y="2148"/>
                  </a:lnTo>
                  <a:lnTo>
                    <a:pt x="198" y="2142"/>
                  </a:lnTo>
                  <a:lnTo>
                    <a:pt x="174" y="2142"/>
                  </a:lnTo>
                  <a:lnTo>
                    <a:pt x="174" y="2154"/>
                  </a:lnTo>
                  <a:lnTo>
                    <a:pt x="180" y="2166"/>
                  </a:lnTo>
                  <a:lnTo>
                    <a:pt x="192" y="2172"/>
                  </a:lnTo>
                  <a:lnTo>
                    <a:pt x="198" y="2178"/>
                  </a:lnTo>
                  <a:lnTo>
                    <a:pt x="246" y="2160"/>
                  </a:lnTo>
                  <a:lnTo>
                    <a:pt x="264" y="2184"/>
                  </a:lnTo>
                  <a:lnTo>
                    <a:pt x="300" y="2166"/>
                  </a:lnTo>
                  <a:lnTo>
                    <a:pt x="294" y="2172"/>
                  </a:lnTo>
                  <a:lnTo>
                    <a:pt x="288" y="2184"/>
                  </a:lnTo>
                  <a:lnTo>
                    <a:pt x="276" y="2190"/>
                  </a:lnTo>
                  <a:lnTo>
                    <a:pt x="270" y="2196"/>
                  </a:lnTo>
                  <a:lnTo>
                    <a:pt x="264" y="2208"/>
                  </a:lnTo>
                  <a:lnTo>
                    <a:pt x="264" y="2214"/>
                  </a:lnTo>
                  <a:lnTo>
                    <a:pt x="276" y="2214"/>
                  </a:lnTo>
                  <a:lnTo>
                    <a:pt x="282" y="2208"/>
                  </a:lnTo>
                  <a:lnTo>
                    <a:pt x="300" y="2202"/>
                  </a:lnTo>
                  <a:lnTo>
                    <a:pt x="318" y="2184"/>
                  </a:lnTo>
                  <a:lnTo>
                    <a:pt x="330" y="2178"/>
                  </a:lnTo>
                  <a:lnTo>
                    <a:pt x="306" y="2202"/>
                  </a:lnTo>
                  <a:lnTo>
                    <a:pt x="300" y="2214"/>
                  </a:lnTo>
                  <a:lnTo>
                    <a:pt x="294" y="2220"/>
                  </a:lnTo>
                  <a:lnTo>
                    <a:pt x="300" y="2220"/>
                  </a:lnTo>
                  <a:lnTo>
                    <a:pt x="312" y="2214"/>
                  </a:lnTo>
                  <a:lnTo>
                    <a:pt x="324" y="2214"/>
                  </a:lnTo>
                  <a:lnTo>
                    <a:pt x="318" y="2220"/>
                  </a:lnTo>
                  <a:lnTo>
                    <a:pt x="306" y="2226"/>
                  </a:lnTo>
                  <a:lnTo>
                    <a:pt x="300" y="2238"/>
                  </a:lnTo>
                  <a:lnTo>
                    <a:pt x="282" y="2256"/>
                  </a:lnTo>
                  <a:lnTo>
                    <a:pt x="288" y="2262"/>
                  </a:lnTo>
                  <a:lnTo>
                    <a:pt x="294" y="2262"/>
                  </a:lnTo>
                  <a:lnTo>
                    <a:pt x="342" y="2238"/>
                  </a:lnTo>
                  <a:lnTo>
                    <a:pt x="348" y="2232"/>
                  </a:lnTo>
                  <a:lnTo>
                    <a:pt x="324" y="2256"/>
                  </a:lnTo>
                  <a:lnTo>
                    <a:pt x="318" y="2268"/>
                  </a:lnTo>
                  <a:lnTo>
                    <a:pt x="318" y="2274"/>
                  </a:lnTo>
                  <a:lnTo>
                    <a:pt x="330" y="2280"/>
                  </a:lnTo>
                  <a:lnTo>
                    <a:pt x="342" y="2280"/>
                  </a:lnTo>
                  <a:lnTo>
                    <a:pt x="354" y="2292"/>
                  </a:lnTo>
                  <a:lnTo>
                    <a:pt x="354" y="2298"/>
                  </a:lnTo>
                  <a:lnTo>
                    <a:pt x="348" y="2304"/>
                  </a:lnTo>
                  <a:lnTo>
                    <a:pt x="348" y="2340"/>
                  </a:lnTo>
                  <a:lnTo>
                    <a:pt x="2058" y="2340"/>
                  </a:lnTo>
                  <a:lnTo>
                    <a:pt x="2064" y="2328"/>
                  </a:lnTo>
                  <a:lnTo>
                    <a:pt x="2064" y="2322"/>
                  </a:lnTo>
                  <a:lnTo>
                    <a:pt x="2070" y="2310"/>
                  </a:lnTo>
                  <a:lnTo>
                    <a:pt x="2076" y="2304"/>
                  </a:lnTo>
                  <a:lnTo>
                    <a:pt x="2088" y="2298"/>
                  </a:lnTo>
                  <a:lnTo>
                    <a:pt x="2100" y="2310"/>
                  </a:lnTo>
                  <a:lnTo>
                    <a:pt x="2088" y="2322"/>
                  </a:lnTo>
                  <a:lnTo>
                    <a:pt x="2082" y="2334"/>
                  </a:lnTo>
                  <a:lnTo>
                    <a:pt x="2082" y="2346"/>
                  </a:lnTo>
                  <a:lnTo>
                    <a:pt x="2094" y="2352"/>
                  </a:lnTo>
                  <a:lnTo>
                    <a:pt x="2112" y="2358"/>
                  </a:lnTo>
                  <a:lnTo>
                    <a:pt x="2124" y="2358"/>
                  </a:lnTo>
                  <a:lnTo>
                    <a:pt x="2142" y="2376"/>
                  </a:lnTo>
                  <a:lnTo>
                    <a:pt x="2154" y="2376"/>
                  </a:lnTo>
                  <a:lnTo>
                    <a:pt x="2154" y="2370"/>
                  </a:lnTo>
                  <a:lnTo>
                    <a:pt x="2166" y="2358"/>
                  </a:lnTo>
                  <a:lnTo>
                    <a:pt x="2178" y="2358"/>
                  </a:lnTo>
                  <a:lnTo>
                    <a:pt x="2190" y="2364"/>
                  </a:lnTo>
                  <a:lnTo>
                    <a:pt x="2202" y="2376"/>
                  </a:lnTo>
                  <a:lnTo>
                    <a:pt x="2202" y="2382"/>
                  </a:lnTo>
                  <a:lnTo>
                    <a:pt x="2208" y="2388"/>
                  </a:lnTo>
                  <a:lnTo>
                    <a:pt x="2238" y="2388"/>
                  </a:lnTo>
                  <a:lnTo>
                    <a:pt x="2256" y="2406"/>
                  </a:lnTo>
                  <a:lnTo>
                    <a:pt x="2268" y="2406"/>
                  </a:lnTo>
                  <a:lnTo>
                    <a:pt x="2280" y="2394"/>
                  </a:lnTo>
                  <a:lnTo>
                    <a:pt x="2292" y="2388"/>
                  </a:lnTo>
                  <a:lnTo>
                    <a:pt x="2298" y="2382"/>
                  </a:lnTo>
                  <a:lnTo>
                    <a:pt x="2298" y="2400"/>
                  </a:lnTo>
                  <a:lnTo>
                    <a:pt x="2346" y="2394"/>
                  </a:lnTo>
                  <a:lnTo>
                    <a:pt x="2346" y="2400"/>
                  </a:lnTo>
                  <a:lnTo>
                    <a:pt x="2352" y="2400"/>
                  </a:lnTo>
                  <a:lnTo>
                    <a:pt x="2364" y="2406"/>
                  </a:lnTo>
                  <a:lnTo>
                    <a:pt x="2382" y="2406"/>
                  </a:lnTo>
                  <a:lnTo>
                    <a:pt x="2394" y="2394"/>
                  </a:lnTo>
                  <a:lnTo>
                    <a:pt x="2406" y="2388"/>
                  </a:lnTo>
                  <a:lnTo>
                    <a:pt x="2412" y="2376"/>
                  </a:lnTo>
                  <a:lnTo>
                    <a:pt x="2412" y="2370"/>
                  </a:lnTo>
                  <a:lnTo>
                    <a:pt x="2430" y="2370"/>
                  </a:lnTo>
                  <a:lnTo>
                    <a:pt x="2436" y="2376"/>
                  </a:lnTo>
                  <a:lnTo>
                    <a:pt x="2442" y="2376"/>
                  </a:lnTo>
                  <a:lnTo>
                    <a:pt x="2454" y="2364"/>
                  </a:lnTo>
                  <a:lnTo>
                    <a:pt x="2460" y="2352"/>
                  </a:lnTo>
                  <a:lnTo>
                    <a:pt x="2466" y="2346"/>
                  </a:lnTo>
                  <a:lnTo>
                    <a:pt x="2472" y="2346"/>
                  </a:lnTo>
                  <a:lnTo>
                    <a:pt x="2472" y="2352"/>
                  </a:lnTo>
                  <a:lnTo>
                    <a:pt x="2478" y="2358"/>
                  </a:lnTo>
                  <a:lnTo>
                    <a:pt x="2502" y="2352"/>
                  </a:lnTo>
                  <a:lnTo>
                    <a:pt x="2496" y="2346"/>
                  </a:lnTo>
                  <a:lnTo>
                    <a:pt x="2496" y="2334"/>
                  </a:lnTo>
                  <a:lnTo>
                    <a:pt x="2502" y="2328"/>
                  </a:lnTo>
                  <a:lnTo>
                    <a:pt x="2514" y="2322"/>
                  </a:lnTo>
                  <a:lnTo>
                    <a:pt x="2532" y="2340"/>
                  </a:lnTo>
                  <a:lnTo>
                    <a:pt x="2556" y="2340"/>
                  </a:lnTo>
                  <a:lnTo>
                    <a:pt x="2562" y="2346"/>
                  </a:lnTo>
                  <a:lnTo>
                    <a:pt x="2580" y="2346"/>
                  </a:lnTo>
                  <a:lnTo>
                    <a:pt x="2604" y="2358"/>
                  </a:lnTo>
                  <a:lnTo>
                    <a:pt x="2604" y="2370"/>
                  </a:lnTo>
                  <a:lnTo>
                    <a:pt x="2598" y="2382"/>
                  </a:lnTo>
                  <a:lnTo>
                    <a:pt x="2598" y="2388"/>
                  </a:lnTo>
                  <a:lnTo>
                    <a:pt x="2592" y="2400"/>
                  </a:lnTo>
                  <a:lnTo>
                    <a:pt x="2604" y="2412"/>
                  </a:lnTo>
                  <a:lnTo>
                    <a:pt x="2592" y="2436"/>
                  </a:lnTo>
                  <a:lnTo>
                    <a:pt x="2598" y="2436"/>
                  </a:lnTo>
                  <a:lnTo>
                    <a:pt x="2604" y="2430"/>
                  </a:lnTo>
                  <a:lnTo>
                    <a:pt x="2616" y="2424"/>
                  </a:lnTo>
                  <a:lnTo>
                    <a:pt x="2634" y="2418"/>
                  </a:lnTo>
                  <a:lnTo>
                    <a:pt x="2646" y="2412"/>
                  </a:lnTo>
                  <a:lnTo>
                    <a:pt x="2670" y="2412"/>
                  </a:lnTo>
                  <a:lnTo>
                    <a:pt x="2670" y="2424"/>
                  </a:lnTo>
                  <a:lnTo>
                    <a:pt x="2658" y="2430"/>
                  </a:lnTo>
                  <a:lnTo>
                    <a:pt x="2652" y="2436"/>
                  </a:lnTo>
                  <a:lnTo>
                    <a:pt x="2646" y="2436"/>
                  </a:lnTo>
                  <a:lnTo>
                    <a:pt x="2640" y="2442"/>
                  </a:lnTo>
                  <a:lnTo>
                    <a:pt x="2646" y="2448"/>
                  </a:lnTo>
                  <a:lnTo>
                    <a:pt x="2652" y="2448"/>
                  </a:lnTo>
                  <a:lnTo>
                    <a:pt x="2664" y="2460"/>
                  </a:lnTo>
                  <a:lnTo>
                    <a:pt x="2640" y="2484"/>
                  </a:lnTo>
                  <a:lnTo>
                    <a:pt x="2640" y="2490"/>
                  </a:lnTo>
                  <a:lnTo>
                    <a:pt x="2652" y="2490"/>
                  </a:lnTo>
                  <a:lnTo>
                    <a:pt x="2652" y="2502"/>
                  </a:lnTo>
                  <a:lnTo>
                    <a:pt x="2640" y="2514"/>
                  </a:lnTo>
                  <a:lnTo>
                    <a:pt x="2640" y="2526"/>
                  </a:lnTo>
                  <a:lnTo>
                    <a:pt x="2658" y="2526"/>
                  </a:lnTo>
                  <a:lnTo>
                    <a:pt x="2652" y="2544"/>
                  </a:lnTo>
                  <a:lnTo>
                    <a:pt x="2658" y="2544"/>
                  </a:lnTo>
                  <a:lnTo>
                    <a:pt x="2670" y="2550"/>
                  </a:lnTo>
                  <a:lnTo>
                    <a:pt x="2754" y="2550"/>
                  </a:lnTo>
                  <a:lnTo>
                    <a:pt x="2766" y="2556"/>
                  </a:lnTo>
                  <a:lnTo>
                    <a:pt x="2784" y="2568"/>
                  </a:lnTo>
                  <a:lnTo>
                    <a:pt x="2838" y="2568"/>
                  </a:lnTo>
                  <a:lnTo>
                    <a:pt x="2850" y="2574"/>
                  </a:lnTo>
                  <a:lnTo>
                    <a:pt x="2856" y="2580"/>
                  </a:lnTo>
                  <a:lnTo>
                    <a:pt x="2856" y="2610"/>
                  </a:lnTo>
                  <a:lnTo>
                    <a:pt x="2874" y="2610"/>
                  </a:lnTo>
                  <a:lnTo>
                    <a:pt x="2874" y="2628"/>
                  </a:lnTo>
                  <a:lnTo>
                    <a:pt x="2862" y="2640"/>
                  </a:lnTo>
                  <a:lnTo>
                    <a:pt x="2862" y="2652"/>
                  </a:lnTo>
                  <a:lnTo>
                    <a:pt x="2874" y="2664"/>
                  </a:lnTo>
                  <a:lnTo>
                    <a:pt x="2880" y="2664"/>
                  </a:lnTo>
                  <a:lnTo>
                    <a:pt x="2856" y="2658"/>
                  </a:lnTo>
                  <a:lnTo>
                    <a:pt x="2856" y="2670"/>
                  </a:lnTo>
                  <a:lnTo>
                    <a:pt x="2850" y="2676"/>
                  </a:lnTo>
                  <a:lnTo>
                    <a:pt x="2844" y="2688"/>
                  </a:lnTo>
                  <a:lnTo>
                    <a:pt x="2838" y="2694"/>
                  </a:lnTo>
                  <a:lnTo>
                    <a:pt x="2832" y="2688"/>
                  </a:lnTo>
                  <a:lnTo>
                    <a:pt x="2820" y="2682"/>
                  </a:lnTo>
                  <a:lnTo>
                    <a:pt x="2802" y="2670"/>
                  </a:lnTo>
                  <a:lnTo>
                    <a:pt x="2790" y="2664"/>
                  </a:lnTo>
                  <a:lnTo>
                    <a:pt x="2784" y="2652"/>
                  </a:lnTo>
                  <a:lnTo>
                    <a:pt x="2784" y="2628"/>
                  </a:lnTo>
                  <a:lnTo>
                    <a:pt x="2766" y="2622"/>
                  </a:lnTo>
                  <a:lnTo>
                    <a:pt x="2772" y="2640"/>
                  </a:lnTo>
                  <a:lnTo>
                    <a:pt x="2772" y="2646"/>
                  </a:lnTo>
                  <a:lnTo>
                    <a:pt x="2778" y="2652"/>
                  </a:lnTo>
                  <a:lnTo>
                    <a:pt x="2778" y="2664"/>
                  </a:lnTo>
                  <a:lnTo>
                    <a:pt x="2772" y="2676"/>
                  </a:lnTo>
                  <a:lnTo>
                    <a:pt x="2760" y="2688"/>
                  </a:lnTo>
                  <a:lnTo>
                    <a:pt x="2754" y="2700"/>
                  </a:lnTo>
                  <a:lnTo>
                    <a:pt x="2736" y="2706"/>
                  </a:lnTo>
                  <a:lnTo>
                    <a:pt x="2718" y="2724"/>
                  </a:lnTo>
                  <a:lnTo>
                    <a:pt x="2712" y="2742"/>
                  </a:lnTo>
                  <a:lnTo>
                    <a:pt x="2700" y="2760"/>
                  </a:lnTo>
                  <a:lnTo>
                    <a:pt x="2694" y="2778"/>
                  </a:lnTo>
                  <a:lnTo>
                    <a:pt x="2688" y="2784"/>
                  </a:lnTo>
                  <a:lnTo>
                    <a:pt x="2664" y="2796"/>
                  </a:lnTo>
                  <a:lnTo>
                    <a:pt x="2652" y="2796"/>
                  </a:lnTo>
                  <a:lnTo>
                    <a:pt x="2646" y="2790"/>
                  </a:lnTo>
                  <a:lnTo>
                    <a:pt x="2640" y="2802"/>
                  </a:lnTo>
                  <a:lnTo>
                    <a:pt x="2634" y="2808"/>
                  </a:lnTo>
                  <a:lnTo>
                    <a:pt x="2634" y="2832"/>
                  </a:lnTo>
                  <a:lnTo>
                    <a:pt x="2628" y="2838"/>
                  </a:lnTo>
                  <a:lnTo>
                    <a:pt x="2622" y="2838"/>
                  </a:lnTo>
                  <a:lnTo>
                    <a:pt x="2586" y="2856"/>
                  </a:lnTo>
                  <a:lnTo>
                    <a:pt x="2562" y="2880"/>
                  </a:lnTo>
                  <a:lnTo>
                    <a:pt x="2562" y="2886"/>
                  </a:lnTo>
                  <a:lnTo>
                    <a:pt x="2568" y="2886"/>
                  </a:lnTo>
                  <a:lnTo>
                    <a:pt x="2580" y="2880"/>
                  </a:lnTo>
                  <a:lnTo>
                    <a:pt x="2592" y="2880"/>
                  </a:lnTo>
                  <a:lnTo>
                    <a:pt x="2598" y="2886"/>
                  </a:lnTo>
                  <a:lnTo>
                    <a:pt x="2610" y="2880"/>
                  </a:lnTo>
                  <a:lnTo>
                    <a:pt x="2616" y="2868"/>
                  </a:lnTo>
                  <a:lnTo>
                    <a:pt x="2628" y="2862"/>
                  </a:lnTo>
                  <a:lnTo>
                    <a:pt x="2658" y="2862"/>
                  </a:lnTo>
                  <a:lnTo>
                    <a:pt x="2658" y="2856"/>
                  </a:lnTo>
                  <a:lnTo>
                    <a:pt x="2664" y="2844"/>
                  </a:lnTo>
                  <a:lnTo>
                    <a:pt x="2676" y="2838"/>
                  </a:lnTo>
                  <a:lnTo>
                    <a:pt x="2682" y="2832"/>
                  </a:lnTo>
                  <a:lnTo>
                    <a:pt x="2754" y="2832"/>
                  </a:lnTo>
                  <a:lnTo>
                    <a:pt x="2766" y="2838"/>
                  </a:lnTo>
                  <a:lnTo>
                    <a:pt x="2790" y="2820"/>
                  </a:lnTo>
                  <a:lnTo>
                    <a:pt x="2856" y="2820"/>
                  </a:lnTo>
                  <a:lnTo>
                    <a:pt x="2862" y="2814"/>
                  </a:lnTo>
                  <a:lnTo>
                    <a:pt x="2862" y="2790"/>
                  </a:lnTo>
                  <a:lnTo>
                    <a:pt x="2844" y="2796"/>
                  </a:lnTo>
                  <a:lnTo>
                    <a:pt x="2832" y="2796"/>
                  </a:lnTo>
                  <a:lnTo>
                    <a:pt x="2826" y="2790"/>
                  </a:lnTo>
                  <a:lnTo>
                    <a:pt x="2826" y="2784"/>
                  </a:lnTo>
                  <a:lnTo>
                    <a:pt x="2832" y="2772"/>
                  </a:lnTo>
                  <a:lnTo>
                    <a:pt x="2850" y="2754"/>
                  </a:lnTo>
                  <a:lnTo>
                    <a:pt x="2868" y="2742"/>
                  </a:lnTo>
                  <a:lnTo>
                    <a:pt x="2880" y="2736"/>
                  </a:lnTo>
                  <a:lnTo>
                    <a:pt x="2910" y="2736"/>
                  </a:lnTo>
                  <a:lnTo>
                    <a:pt x="2928" y="2730"/>
                  </a:lnTo>
                  <a:lnTo>
                    <a:pt x="2952" y="2730"/>
                  </a:lnTo>
                  <a:lnTo>
                    <a:pt x="2964" y="2724"/>
                  </a:lnTo>
                  <a:lnTo>
                    <a:pt x="2970" y="2724"/>
                  </a:lnTo>
                  <a:lnTo>
                    <a:pt x="2976" y="2718"/>
                  </a:lnTo>
                  <a:lnTo>
                    <a:pt x="2982" y="2718"/>
                  </a:lnTo>
                  <a:lnTo>
                    <a:pt x="2994" y="2724"/>
                  </a:lnTo>
                  <a:lnTo>
                    <a:pt x="3000" y="2724"/>
                  </a:lnTo>
                  <a:lnTo>
                    <a:pt x="3012" y="2730"/>
                  </a:lnTo>
                  <a:lnTo>
                    <a:pt x="3018" y="2736"/>
                  </a:lnTo>
                  <a:lnTo>
                    <a:pt x="3024" y="2736"/>
                  </a:lnTo>
                  <a:lnTo>
                    <a:pt x="3030" y="2730"/>
                  </a:lnTo>
                  <a:lnTo>
                    <a:pt x="3030" y="2712"/>
                  </a:lnTo>
                  <a:lnTo>
                    <a:pt x="3036" y="2706"/>
                  </a:lnTo>
                  <a:lnTo>
                    <a:pt x="3048" y="2700"/>
                  </a:lnTo>
                  <a:lnTo>
                    <a:pt x="3060" y="2700"/>
                  </a:lnTo>
                  <a:lnTo>
                    <a:pt x="3066" y="2706"/>
                  </a:lnTo>
                  <a:lnTo>
                    <a:pt x="3072" y="2706"/>
                  </a:lnTo>
                  <a:lnTo>
                    <a:pt x="3072" y="2700"/>
                  </a:lnTo>
                  <a:lnTo>
                    <a:pt x="3102" y="2700"/>
                  </a:lnTo>
                  <a:lnTo>
                    <a:pt x="3114" y="2688"/>
                  </a:lnTo>
                  <a:lnTo>
                    <a:pt x="3126" y="2682"/>
                  </a:lnTo>
                  <a:lnTo>
                    <a:pt x="3150" y="2658"/>
                  </a:lnTo>
                  <a:lnTo>
                    <a:pt x="3162" y="2652"/>
                  </a:lnTo>
                  <a:lnTo>
                    <a:pt x="3174" y="2640"/>
                  </a:lnTo>
                  <a:lnTo>
                    <a:pt x="3408" y="2640"/>
                  </a:lnTo>
                  <a:lnTo>
                    <a:pt x="3408" y="2634"/>
                  </a:lnTo>
                  <a:lnTo>
                    <a:pt x="3420" y="2622"/>
                  </a:lnTo>
                  <a:lnTo>
                    <a:pt x="3438" y="2622"/>
                  </a:lnTo>
                  <a:lnTo>
                    <a:pt x="3450" y="2616"/>
                  </a:lnTo>
                  <a:lnTo>
                    <a:pt x="3456" y="2616"/>
                  </a:lnTo>
                  <a:lnTo>
                    <a:pt x="3456" y="2610"/>
                  </a:lnTo>
                  <a:lnTo>
                    <a:pt x="3468" y="2598"/>
                  </a:lnTo>
                  <a:lnTo>
                    <a:pt x="3480" y="2592"/>
                  </a:lnTo>
                  <a:lnTo>
                    <a:pt x="3486" y="2586"/>
                  </a:lnTo>
                  <a:lnTo>
                    <a:pt x="3498" y="2586"/>
                  </a:lnTo>
                  <a:lnTo>
                    <a:pt x="3504" y="2592"/>
                  </a:lnTo>
                  <a:lnTo>
                    <a:pt x="3510" y="2592"/>
                  </a:lnTo>
                  <a:lnTo>
                    <a:pt x="3510" y="2568"/>
                  </a:lnTo>
                  <a:lnTo>
                    <a:pt x="3516" y="2556"/>
                  </a:lnTo>
                  <a:lnTo>
                    <a:pt x="3528" y="2544"/>
                  </a:lnTo>
                  <a:lnTo>
                    <a:pt x="3534" y="2544"/>
                  </a:lnTo>
                  <a:lnTo>
                    <a:pt x="3546" y="2532"/>
                  </a:lnTo>
                  <a:lnTo>
                    <a:pt x="3546" y="2508"/>
                  </a:lnTo>
                  <a:lnTo>
                    <a:pt x="3588" y="2484"/>
                  </a:lnTo>
                  <a:lnTo>
                    <a:pt x="3594" y="2472"/>
                  </a:lnTo>
                  <a:lnTo>
                    <a:pt x="3618" y="2448"/>
                  </a:lnTo>
                  <a:lnTo>
                    <a:pt x="3630" y="2448"/>
                  </a:lnTo>
                  <a:lnTo>
                    <a:pt x="3636" y="2454"/>
                  </a:lnTo>
                  <a:lnTo>
                    <a:pt x="3636" y="2460"/>
                  </a:lnTo>
                  <a:lnTo>
                    <a:pt x="3642" y="2466"/>
                  </a:lnTo>
                  <a:lnTo>
                    <a:pt x="3654" y="2466"/>
                  </a:lnTo>
                  <a:lnTo>
                    <a:pt x="3666" y="2460"/>
                  </a:lnTo>
                  <a:lnTo>
                    <a:pt x="3702" y="2460"/>
                  </a:lnTo>
                  <a:lnTo>
                    <a:pt x="3708" y="2466"/>
                  </a:lnTo>
                  <a:lnTo>
                    <a:pt x="3708" y="2472"/>
                  </a:lnTo>
                  <a:lnTo>
                    <a:pt x="3702" y="2496"/>
                  </a:lnTo>
                  <a:lnTo>
                    <a:pt x="3690" y="2520"/>
                  </a:lnTo>
                  <a:lnTo>
                    <a:pt x="3678" y="2550"/>
                  </a:lnTo>
                  <a:lnTo>
                    <a:pt x="3666" y="2574"/>
                  </a:lnTo>
                  <a:lnTo>
                    <a:pt x="3666" y="2586"/>
                  </a:lnTo>
                  <a:lnTo>
                    <a:pt x="3672" y="2592"/>
                  </a:lnTo>
                  <a:lnTo>
                    <a:pt x="3678" y="2592"/>
                  </a:lnTo>
                  <a:lnTo>
                    <a:pt x="3684" y="2598"/>
                  </a:lnTo>
                  <a:lnTo>
                    <a:pt x="3672" y="2610"/>
                  </a:lnTo>
                  <a:lnTo>
                    <a:pt x="3666" y="2622"/>
                  </a:lnTo>
                  <a:lnTo>
                    <a:pt x="3666" y="2628"/>
                  </a:lnTo>
                  <a:lnTo>
                    <a:pt x="3690" y="2628"/>
                  </a:lnTo>
                  <a:lnTo>
                    <a:pt x="3690" y="2634"/>
                  </a:lnTo>
                  <a:lnTo>
                    <a:pt x="3696" y="2640"/>
                  </a:lnTo>
                  <a:lnTo>
                    <a:pt x="3714" y="2640"/>
                  </a:lnTo>
                  <a:lnTo>
                    <a:pt x="3750" y="2622"/>
                  </a:lnTo>
                  <a:lnTo>
                    <a:pt x="3768" y="2604"/>
                  </a:lnTo>
                  <a:lnTo>
                    <a:pt x="3780" y="2622"/>
                  </a:lnTo>
                  <a:lnTo>
                    <a:pt x="3786" y="2622"/>
                  </a:lnTo>
                  <a:lnTo>
                    <a:pt x="3792" y="2616"/>
                  </a:lnTo>
                  <a:lnTo>
                    <a:pt x="3816" y="2604"/>
                  </a:lnTo>
                  <a:lnTo>
                    <a:pt x="3828" y="2604"/>
                  </a:lnTo>
                  <a:lnTo>
                    <a:pt x="3840" y="2592"/>
                  </a:lnTo>
                  <a:lnTo>
                    <a:pt x="3852" y="2592"/>
                  </a:lnTo>
                  <a:lnTo>
                    <a:pt x="3864" y="2580"/>
                  </a:lnTo>
                  <a:lnTo>
                    <a:pt x="3870" y="2580"/>
                  </a:lnTo>
                  <a:lnTo>
                    <a:pt x="3888" y="2586"/>
                  </a:lnTo>
                  <a:lnTo>
                    <a:pt x="3846" y="2616"/>
                  </a:lnTo>
                  <a:lnTo>
                    <a:pt x="3936" y="2610"/>
                  </a:lnTo>
                  <a:lnTo>
                    <a:pt x="3918" y="2610"/>
                  </a:lnTo>
                  <a:lnTo>
                    <a:pt x="3906" y="2616"/>
                  </a:lnTo>
                  <a:lnTo>
                    <a:pt x="3894" y="2616"/>
                  </a:lnTo>
                  <a:lnTo>
                    <a:pt x="3888" y="2622"/>
                  </a:lnTo>
                  <a:lnTo>
                    <a:pt x="3888" y="2634"/>
                  </a:lnTo>
                  <a:lnTo>
                    <a:pt x="3882" y="2640"/>
                  </a:lnTo>
                  <a:lnTo>
                    <a:pt x="3876" y="2640"/>
                  </a:lnTo>
                  <a:lnTo>
                    <a:pt x="3870" y="2634"/>
                  </a:lnTo>
                  <a:lnTo>
                    <a:pt x="3864" y="2634"/>
                  </a:lnTo>
                  <a:lnTo>
                    <a:pt x="3852" y="2628"/>
                  </a:lnTo>
                  <a:lnTo>
                    <a:pt x="3846" y="2628"/>
                  </a:lnTo>
                  <a:lnTo>
                    <a:pt x="3828" y="2634"/>
                  </a:lnTo>
                  <a:lnTo>
                    <a:pt x="3738" y="2688"/>
                  </a:lnTo>
                  <a:lnTo>
                    <a:pt x="3726" y="2700"/>
                  </a:lnTo>
                  <a:lnTo>
                    <a:pt x="3720" y="2712"/>
                  </a:lnTo>
                  <a:lnTo>
                    <a:pt x="3720" y="2748"/>
                  </a:lnTo>
                  <a:lnTo>
                    <a:pt x="3726" y="2748"/>
                  </a:lnTo>
                  <a:lnTo>
                    <a:pt x="3732" y="2742"/>
                  </a:lnTo>
                  <a:lnTo>
                    <a:pt x="3738" y="2742"/>
                  </a:lnTo>
                  <a:lnTo>
                    <a:pt x="3738" y="2754"/>
                  </a:lnTo>
                  <a:lnTo>
                    <a:pt x="3744" y="2760"/>
                  </a:lnTo>
                  <a:lnTo>
                    <a:pt x="3756" y="2760"/>
                  </a:lnTo>
                  <a:lnTo>
                    <a:pt x="3762" y="2754"/>
                  </a:lnTo>
                  <a:lnTo>
                    <a:pt x="3768" y="2742"/>
                  </a:lnTo>
                  <a:lnTo>
                    <a:pt x="3774" y="2736"/>
                  </a:lnTo>
                  <a:lnTo>
                    <a:pt x="3786" y="2736"/>
                  </a:lnTo>
                  <a:lnTo>
                    <a:pt x="3804" y="2730"/>
                  </a:lnTo>
                  <a:lnTo>
                    <a:pt x="3816" y="2724"/>
                  </a:lnTo>
                  <a:lnTo>
                    <a:pt x="3834" y="2718"/>
                  </a:lnTo>
                  <a:lnTo>
                    <a:pt x="3846" y="2706"/>
                  </a:lnTo>
                  <a:lnTo>
                    <a:pt x="3852" y="2694"/>
                  </a:lnTo>
                  <a:lnTo>
                    <a:pt x="3870" y="2676"/>
                  </a:lnTo>
                  <a:lnTo>
                    <a:pt x="3876" y="2664"/>
                  </a:lnTo>
                  <a:lnTo>
                    <a:pt x="3876" y="2670"/>
                  </a:lnTo>
                  <a:lnTo>
                    <a:pt x="3882" y="2682"/>
                  </a:lnTo>
                  <a:lnTo>
                    <a:pt x="3888" y="2688"/>
                  </a:lnTo>
                  <a:lnTo>
                    <a:pt x="3894" y="2688"/>
                  </a:lnTo>
                  <a:lnTo>
                    <a:pt x="3930" y="2676"/>
                  </a:lnTo>
                  <a:lnTo>
                    <a:pt x="3954" y="2664"/>
                  </a:lnTo>
                  <a:lnTo>
                    <a:pt x="3972" y="2658"/>
                  </a:lnTo>
                  <a:lnTo>
                    <a:pt x="3984" y="2652"/>
                  </a:lnTo>
                  <a:lnTo>
                    <a:pt x="4008" y="2646"/>
                  </a:lnTo>
                  <a:lnTo>
                    <a:pt x="4068" y="2634"/>
                  </a:lnTo>
                  <a:lnTo>
                    <a:pt x="4080" y="2628"/>
                  </a:lnTo>
                  <a:lnTo>
                    <a:pt x="4068" y="2616"/>
                  </a:lnTo>
                  <a:lnTo>
                    <a:pt x="4074" y="2598"/>
                  </a:lnTo>
                  <a:lnTo>
                    <a:pt x="4038" y="2604"/>
                  </a:lnTo>
                  <a:lnTo>
                    <a:pt x="4038" y="2580"/>
                  </a:lnTo>
                  <a:lnTo>
                    <a:pt x="4026" y="2586"/>
                  </a:lnTo>
                  <a:lnTo>
                    <a:pt x="4020" y="2586"/>
                  </a:lnTo>
                  <a:lnTo>
                    <a:pt x="4008" y="2592"/>
                  </a:lnTo>
                  <a:lnTo>
                    <a:pt x="4002" y="2598"/>
                  </a:lnTo>
                  <a:lnTo>
                    <a:pt x="3990" y="2598"/>
                  </a:lnTo>
                  <a:lnTo>
                    <a:pt x="3990" y="2580"/>
                  </a:lnTo>
                  <a:lnTo>
                    <a:pt x="3930" y="2580"/>
                  </a:lnTo>
                  <a:lnTo>
                    <a:pt x="3924" y="2574"/>
                  </a:lnTo>
                  <a:lnTo>
                    <a:pt x="3924" y="2568"/>
                  </a:lnTo>
                  <a:lnTo>
                    <a:pt x="3918" y="2562"/>
                  </a:lnTo>
                  <a:lnTo>
                    <a:pt x="3918" y="2556"/>
                  </a:lnTo>
                  <a:lnTo>
                    <a:pt x="3930" y="2556"/>
                  </a:lnTo>
                  <a:lnTo>
                    <a:pt x="3918" y="2544"/>
                  </a:lnTo>
                  <a:lnTo>
                    <a:pt x="3888" y="2544"/>
                  </a:lnTo>
                  <a:lnTo>
                    <a:pt x="3882" y="2532"/>
                  </a:lnTo>
                  <a:lnTo>
                    <a:pt x="3882" y="2526"/>
                  </a:lnTo>
                  <a:lnTo>
                    <a:pt x="3876" y="2514"/>
                  </a:lnTo>
                  <a:lnTo>
                    <a:pt x="3876" y="2502"/>
                  </a:lnTo>
                  <a:lnTo>
                    <a:pt x="3894" y="2484"/>
                  </a:lnTo>
                  <a:lnTo>
                    <a:pt x="3870" y="2484"/>
                  </a:lnTo>
                  <a:lnTo>
                    <a:pt x="3876" y="2478"/>
                  </a:lnTo>
                  <a:lnTo>
                    <a:pt x="3888" y="2472"/>
                  </a:lnTo>
                  <a:lnTo>
                    <a:pt x="3894" y="2460"/>
                  </a:lnTo>
                  <a:lnTo>
                    <a:pt x="3906" y="2454"/>
                  </a:lnTo>
                  <a:lnTo>
                    <a:pt x="3918" y="2442"/>
                  </a:lnTo>
                  <a:lnTo>
                    <a:pt x="3924" y="2430"/>
                  </a:lnTo>
                  <a:lnTo>
                    <a:pt x="3936" y="2424"/>
                  </a:lnTo>
                  <a:lnTo>
                    <a:pt x="3942" y="2412"/>
                  </a:lnTo>
                  <a:lnTo>
                    <a:pt x="3948" y="2406"/>
                  </a:lnTo>
                  <a:lnTo>
                    <a:pt x="3936" y="2400"/>
                  </a:lnTo>
                  <a:lnTo>
                    <a:pt x="3912" y="2430"/>
                  </a:lnTo>
                  <a:lnTo>
                    <a:pt x="3894" y="2418"/>
                  </a:lnTo>
                  <a:lnTo>
                    <a:pt x="3864" y="2436"/>
                  </a:lnTo>
                  <a:lnTo>
                    <a:pt x="3858" y="2418"/>
                  </a:lnTo>
                  <a:lnTo>
                    <a:pt x="3828" y="2406"/>
                  </a:lnTo>
                  <a:lnTo>
                    <a:pt x="3810" y="2412"/>
                  </a:lnTo>
                  <a:lnTo>
                    <a:pt x="3864" y="2394"/>
                  </a:lnTo>
                  <a:lnTo>
                    <a:pt x="3870" y="2400"/>
                  </a:lnTo>
                  <a:lnTo>
                    <a:pt x="3882" y="2406"/>
                  </a:lnTo>
                  <a:lnTo>
                    <a:pt x="3900" y="2406"/>
                  </a:lnTo>
                  <a:lnTo>
                    <a:pt x="3918" y="2388"/>
                  </a:lnTo>
                  <a:lnTo>
                    <a:pt x="3930" y="2382"/>
                  </a:lnTo>
                  <a:lnTo>
                    <a:pt x="3936" y="2376"/>
                  </a:lnTo>
                  <a:lnTo>
                    <a:pt x="3978" y="2376"/>
                  </a:lnTo>
                  <a:lnTo>
                    <a:pt x="3978" y="2364"/>
                  </a:lnTo>
                  <a:lnTo>
                    <a:pt x="3972" y="2358"/>
                  </a:lnTo>
                  <a:lnTo>
                    <a:pt x="3966" y="2346"/>
                  </a:lnTo>
                  <a:lnTo>
                    <a:pt x="3990" y="2346"/>
                  </a:lnTo>
                  <a:lnTo>
                    <a:pt x="3978" y="2334"/>
                  </a:lnTo>
                  <a:lnTo>
                    <a:pt x="3972" y="2322"/>
                  </a:lnTo>
                  <a:lnTo>
                    <a:pt x="3960" y="2316"/>
                  </a:lnTo>
                  <a:lnTo>
                    <a:pt x="3942" y="2310"/>
                  </a:lnTo>
                  <a:lnTo>
                    <a:pt x="3918" y="2310"/>
                  </a:lnTo>
                  <a:lnTo>
                    <a:pt x="3852" y="2316"/>
                  </a:lnTo>
                  <a:lnTo>
                    <a:pt x="3792" y="2334"/>
                  </a:lnTo>
                  <a:lnTo>
                    <a:pt x="3744" y="2352"/>
                  </a:lnTo>
                  <a:lnTo>
                    <a:pt x="3684" y="2376"/>
                  </a:lnTo>
                  <a:lnTo>
                    <a:pt x="3660" y="2388"/>
                  </a:lnTo>
                  <a:lnTo>
                    <a:pt x="3642" y="2400"/>
                  </a:lnTo>
                  <a:lnTo>
                    <a:pt x="3624" y="2418"/>
                  </a:lnTo>
                  <a:lnTo>
                    <a:pt x="3606" y="2430"/>
                  </a:lnTo>
                  <a:lnTo>
                    <a:pt x="3594" y="2442"/>
                  </a:lnTo>
                  <a:lnTo>
                    <a:pt x="3576" y="2454"/>
                  </a:lnTo>
                  <a:lnTo>
                    <a:pt x="3564" y="2466"/>
                  </a:lnTo>
                  <a:lnTo>
                    <a:pt x="3528" y="2484"/>
                  </a:lnTo>
                  <a:lnTo>
                    <a:pt x="3516" y="2484"/>
                  </a:lnTo>
                  <a:lnTo>
                    <a:pt x="3498" y="2490"/>
                  </a:lnTo>
                  <a:lnTo>
                    <a:pt x="3486" y="2490"/>
                  </a:lnTo>
                  <a:lnTo>
                    <a:pt x="3492" y="2490"/>
                  </a:lnTo>
                  <a:lnTo>
                    <a:pt x="3498" y="2484"/>
                  </a:lnTo>
                  <a:lnTo>
                    <a:pt x="3510" y="2478"/>
                  </a:lnTo>
                  <a:lnTo>
                    <a:pt x="3522" y="2466"/>
                  </a:lnTo>
                  <a:lnTo>
                    <a:pt x="3540" y="2460"/>
                  </a:lnTo>
                  <a:lnTo>
                    <a:pt x="3552" y="2448"/>
                  </a:lnTo>
                  <a:lnTo>
                    <a:pt x="3576" y="2436"/>
                  </a:lnTo>
                  <a:lnTo>
                    <a:pt x="3600" y="2412"/>
                  </a:lnTo>
                  <a:lnTo>
                    <a:pt x="3606" y="2400"/>
                  </a:lnTo>
                  <a:lnTo>
                    <a:pt x="3582" y="2388"/>
                  </a:lnTo>
                  <a:lnTo>
                    <a:pt x="3588" y="2388"/>
                  </a:lnTo>
                  <a:lnTo>
                    <a:pt x="3594" y="2394"/>
                  </a:lnTo>
                  <a:lnTo>
                    <a:pt x="3624" y="2394"/>
                  </a:lnTo>
                  <a:lnTo>
                    <a:pt x="3642" y="2382"/>
                  </a:lnTo>
                  <a:lnTo>
                    <a:pt x="3702" y="2334"/>
                  </a:lnTo>
                  <a:lnTo>
                    <a:pt x="3750" y="2310"/>
                  </a:lnTo>
                  <a:lnTo>
                    <a:pt x="3768" y="2304"/>
                  </a:lnTo>
                  <a:lnTo>
                    <a:pt x="3804" y="2304"/>
                  </a:lnTo>
                  <a:lnTo>
                    <a:pt x="3852" y="2256"/>
                  </a:lnTo>
                  <a:lnTo>
                    <a:pt x="3870" y="2244"/>
                  </a:lnTo>
                  <a:lnTo>
                    <a:pt x="3888" y="2238"/>
                  </a:lnTo>
                  <a:lnTo>
                    <a:pt x="3936" y="2232"/>
                  </a:lnTo>
                  <a:lnTo>
                    <a:pt x="3990" y="2232"/>
                  </a:lnTo>
                  <a:lnTo>
                    <a:pt x="4044" y="2226"/>
                  </a:lnTo>
                  <a:lnTo>
                    <a:pt x="4074" y="2226"/>
                  </a:lnTo>
                  <a:lnTo>
                    <a:pt x="4104" y="2232"/>
                  </a:lnTo>
                  <a:lnTo>
                    <a:pt x="4176" y="2244"/>
                  </a:lnTo>
                  <a:lnTo>
                    <a:pt x="4200" y="2250"/>
                  </a:lnTo>
                  <a:lnTo>
                    <a:pt x="4212" y="2244"/>
                  </a:lnTo>
                  <a:lnTo>
                    <a:pt x="4248" y="2232"/>
                  </a:lnTo>
                  <a:lnTo>
                    <a:pt x="4260" y="2226"/>
                  </a:lnTo>
                  <a:lnTo>
                    <a:pt x="4278" y="2226"/>
                  </a:lnTo>
                  <a:lnTo>
                    <a:pt x="4296" y="2220"/>
                  </a:lnTo>
                  <a:lnTo>
                    <a:pt x="4320" y="2214"/>
                  </a:lnTo>
                  <a:lnTo>
                    <a:pt x="4338" y="2208"/>
                  </a:lnTo>
                  <a:lnTo>
                    <a:pt x="4374" y="2172"/>
                  </a:lnTo>
                  <a:lnTo>
                    <a:pt x="4392" y="2166"/>
                  </a:lnTo>
                  <a:lnTo>
                    <a:pt x="4404" y="2154"/>
                  </a:lnTo>
                  <a:lnTo>
                    <a:pt x="4410" y="2154"/>
                  </a:lnTo>
                  <a:lnTo>
                    <a:pt x="4422" y="2148"/>
                  </a:lnTo>
                  <a:lnTo>
                    <a:pt x="4452" y="2148"/>
                  </a:lnTo>
                  <a:lnTo>
                    <a:pt x="4458" y="2142"/>
                  </a:lnTo>
                  <a:lnTo>
                    <a:pt x="4470" y="2136"/>
                  </a:lnTo>
                  <a:lnTo>
                    <a:pt x="4476" y="2130"/>
                  </a:lnTo>
                  <a:lnTo>
                    <a:pt x="4494" y="2130"/>
                  </a:lnTo>
                  <a:lnTo>
                    <a:pt x="4500" y="2136"/>
                  </a:lnTo>
                  <a:lnTo>
                    <a:pt x="4518" y="2136"/>
                  </a:lnTo>
                  <a:lnTo>
                    <a:pt x="4530" y="2130"/>
                  </a:lnTo>
                  <a:lnTo>
                    <a:pt x="4536" y="2130"/>
                  </a:lnTo>
                  <a:lnTo>
                    <a:pt x="4542" y="2124"/>
                  </a:lnTo>
                  <a:lnTo>
                    <a:pt x="4596" y="2106"/>
                  </a:lnTo>
                  <a:lnTo>
                    <a:pt x="4620" y="2094"/>
                  </a:lnTo>
                  <a:lnTo>
                    <a:pt x="4620" y="2088"/>
                  </a:lnTo>
                  <a:lnTo>
                    <a:pt x="4614" y="2076"/>
                  </a:lnTo>
                  <a:lnTo>
                    <a:pt x="4602" y="2070"/>
                  </a:lnTo>
                  <a:lnTo>
                    <a:pt x="4584" y="2052"/>
                  </a:lnTo>
                  <a:lnTo>
                    <a:pt x="4578" y="2052"/>
                  </a:lnTo>
                  <a:lnTo>
                    <a:pt x="4602" y="2052"/>
                  </a:lnTo>
                  <a:lnTo>
                    <a:pt x="4614" y="2046"/>
                  </a:lnTo>
                  <a:lnTo>
                    <a:pt x="4614" y="2028"/>
                  </a:lnTo>
                  <a:lnTo>
                    <a:pt x="4608" y="2022"/>
                  </a:lnTo>
                  <a:lnTo>
                    <a:pt x="4608" y="2010"/>
                  </a:lnTo>
                  <a:lnTo>
                    <a:pt x="4632" y="2010"/>
                  </a:lnTo>
                  <a:lnTo>
                    <a:pt x="4644" y="1998"/>
                  </a:lnTo>
                  <a:lnTo>
                    <a:pt x="4644" y="1992"/>
                  </a:lnTo>
                  <a:lnTo>
                    <a:pt x="4632" y="1980"/>
                  </a:lnTo>
                  <a:lnTo>
                    <a:pt x="4626" y="1968"/>
                  </a:lnTo>
                  <a:lnTo>
                    <a:pt x="4608" y="1962"/>
                  </a:lnTo>
                  <a:lnTo>
                    <a:pt x="4602" y="1956"/>
                  </a:lnTo>
                  <a:lnTo>
                    <a:pt x="4590" y="1962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endParaRPr>
            </a:p>
          </p:txBody>
        </p:sp>
        <p:grpSp>
          <p:nvGrpSpPr>
            <p:cNvPr id="161" name="Group 160"/>
            <p:cNvGrpSpPr/>
            <p:nvPr/>
          </p:nvGrpSpPr>
          <p:grpSpPr>
            <a:xfrm>
              <a:off x="4664115" y="3975551"/>
              <a:ext cx="524734" cy="665061"/>
              <a:chOff x="4664115" y="3975551"/>
              <a:chExt cx="524734" cy="665061"/>
            </a:xfrm>
            <a:grpFill/>
          </p:grpSpPr>
          <p:sp>
            <p:nvSpPr>
              <p:cNvPr id="191" name="Congo" descr="© INSCALE GmbH, 05.05.2010&#10;http://www.presentationload.com/"/>
              <p:cNvSpPr>
                <a:spLocks/>
              </p:cNvSpPr>
              <p:nvPr/>
            </p:nvSpPr>
            <p:spPr bwMode="gray">
              <a:xfrm>
                <a:off x="4751144" y="4169068"/>
                <a:ext cx="437705" cy="471544"/>
              </a:xfrm>
              <a:custGeom>
                <a:avLst/>
                <a:gdLst>
                  <a:gd name="T0" fmla="*/ 2147483647 w 1350"/>
                  <a:gd name="T1" fmla="*/ 2147483647 h 1518"/>
                  <a:gd name="T2" fmla="*/ 2147483647 w 1350"/>
                  <a:gd name="T3" fmla="*/ 2147483647 h 1518"/>
                  <a:gd name="T4" fmla="*/ 2147483647 w 1350"/>
                  <a:gd name="T5" fmla="*/ 2147483647 h 1518"/>
                  <a:gd name="T6" fmla="*/ 2147483647 w 1350"/>
                  <a:gd name="T7" fmla="*/ 2147483647 h 1518"/>
                  <a:gd name="T8" fmla="*/ 2147483647 w 1350"/>
                  <a:gd name="T9" fmla="*/ 2147483647 h 1518"/>
                  <a:gd name="T10" fmla="*/ 2147483647 w 1350"/>
                  <a:gd name="T11" fmla="*/ 2147483647 h 1518"/>
                  <a:gd name="T12" fmla="*/ 2147483647 w 1350"/>
                  <a:gd name="T13" fmla="*/ 2147483647 h 1518"/>
                  <a:gd name="T14" fmla="*/ 2147483647 w 1350"/>
                  <a:gd name="T15" fmla="*/ 2147483647 h 1518"/>
                  <a:gd name="T16" fmla="*/ 2147483647 w 1350"/>
                  <a:gd name="T17" fmla="*/ 2147483647 h 1518"/>
                  <a:gd name="T18" fmla="*/ 2147483647 w 1350"/>
                  <a:gd name="T19" fmla="*/ 2147483647 h 1518"/>
                  <a:gd name="T20" fmla="*/ 2147483647 w 1350"/>
                  <a:gd name="T21" fmla="*/ 2147483647 h 1518"/>
                  <a:gd name="T22" fmla="*/ 2147483647 w 1350"/>
                  <a:gd name="T23" fmla="*/ 2147483647 h 1518"/>
                  <a:gd name="T24" fmla="*/ 2147483647 w 1350"/>
                  <a:gd name="T25" fmla="*/ 2147483647 h 1518"/>
                  <a:gd name="T26" fmla="*/ 2147483647 w 1350"/>
                  <a:gd name="T27" fmla="*/ 2147483647 h 1518"/>
                  <a:gd name="T28" fmla="*/ 2147483647 w 1350"/>
                  <a:gd name="T29" fmla="*/ 2147483647 h 1518"/>
                  <a:gd name="T30" fmla="*/ 2147483647 w 1350"/>
                  <a:gd name="T31" fmla="*/ 2147483647 h 1518"/>
                  <a:gd name="T32" fmla="*/ 2147483647 w 1350"/>
                  <a:gd name="T33" fmla="*/ 2147483647 h 1518"/>
                  <a:gd name="T34" fmla="*/ 2147483647 w 1350"/>
                  <a:gd name="T35" fmla="*/ 2147483647 h 1518"/>
                  <a:gd name="T36" fmla="*/ 2147483647 w 1350"/>
                  <a:gd name="T37" fmla="*/ 2147483647 h 1518"/>
                  <a:gd name="T38" fmla="*/ 2147483647 w 1350"/>
                  <a:gd name="T39" fmla="*/ 2147483647 h 1518"/>
                  <a:gd name="T40" fmla="*/ 2147483647 w 1350"/>
                  <a:gd name="T41" fmla="*/ 2147483647 h 1518"/>
                  <a:gd name="T42" fmla="*/ 2147483647 w 1350"/>
                  <a:gd name="T43" fmla="*/ 2147483647 h 1518"/>
                  <a:gd name="T44" fmla="*/ 2147483647 w 1350"/>
                  <a:gd name="T45" fmla="*/ 2147483647 h 1518"/>
                  <a:gd name="T46" fmla="*/ 2147483647 w 1350"/>
                  <a:gd name="T47" fmla="*/ 2147483647 h 1518"/>
                  <a:gd name="T48" fmla="*/ 2147483647 w 1350"/>
                  <a:gd name="T49" fmla="*/ 2147483647 h 1518"/>
                  <a:gd name="T50" fmla="*/ 2147483647 w 1350"/>
                  <a:gd name="T51" fmla="*/ 2147483647 h 1518"/>
                  <a:gd name="T52" fmla="*/ 2147483647 w 1350"/>
                  <a:gd name="T53" fmla="*/ 2147483647 h 1518"/>
                  <a:gd name="T54" fmla="*/ 2147483647 w 1350"/>
                  <a:gd name="T55" fmla="*/ 2147483647 h 1518"/>
                  <a:gd name="T56" fmla="*/ 2147483647 w 1350"/>
                  <a:gd name="T57" fmla="*/ 2147483647 h 1518"/>
                  <a:gd name="T58" fmla="*/ 2147483647 w 1350"/>
                  <a:gd name="T59" fmla="*/ 2147483647 h 1518"/>
                  <a:gd name="T60" fmla="*/ 2147483647 w 1350"/>
                  <a:gd name="T61" fmla="*/ 2147483647 h 1518"/>
                  <a:gd name="T62" fmla="*/ 2147483647 w 1350"/>
                  <a:gd name="T63" fmla="*/ 2147483647 h 1518"/>
                  <a:gd name="T64" fmla="*/ 2147483647 w 1350"/>
                  <a:gd name="T65" fmla="*/ 2147483647 h 1518"/>
                  <a:gd name="T66" fmla="*/ 2147483647 w 1350"/>
                  <a:gd name="T67" fmla="*/ 2147483647 h 1518"/>
                  <a:gd name="T68" fmla="*/ 2147483647 w 1350"/>
                  <a:gd name="T69" fmla="*/ 2147483647 h 1518"/>
                  <a:gd name="T70" fmla="*/ 2147483647 w 1350"/>
                  <a:gd name="T71" fmla="*/ 2147483647 h 1518"/>
                  <a:gd name="T72" fmla="*/ 2147483647 w 1350"/>
                  <a:gd name="T73" fmla="*/ 2147483647 h 1518"/>
                  <a:gd name="T74" fmla="*/ 2147483647 w 1350"/>
                  <a:gd name="T75" fmla="*/ 2147483647 h 1518"/>
                  <a:gd name="T76" fmla="*/ 2147483647 w 1350"/>
                  <a:gd name="T77" fmla="*/ 2147483647 h 1518"/>
                  <a:gd name="T78" fmla="*/ 2147483647 w 1350"/>
                  <a:gd name="T79" fmla="*/ 2147483647 h 1518"/>
                  <a:gd name="T80" fmla="*/ 2147483647 w 1350"/>
                  <a:gd name="T81" fmla="*/ 2147483647 h 1518"/>
                  <a:gd name="T82" fmla="*/ 2147483647 w 1350"/>
                  <a:gd name="T83" fmla="*/ 2147483647 h 1518"/>
                  <a:gd name="T84" fmla="*/ 2147483647 w 1350"/>
                  <a:gd name="T85" fmla="*/ 2147483647 h 1518"/>
                  <a:gd name="T86" fmla="*/ 2147483647 w 1350"/>
                  <a:gd name="T87" fmla="*/ 2147483647 h 1518"/>
                  <a:gd name="T88" fmla="*/ 2147483647 w 1350"/>
                  <a:gd name="T89" fmla="*/ 2147483647 h 1518"/>
                  <a:gd name="T90" fmla="*/ 2147483647 w 1350"/>
                  <a:gd name="T91" fmla="*/ 2147483647 h 1518"/>
                  <a:gd name="T92" fmla="*/ 2147483647 w 1350"/>
                  <a:gd name="T93" fmla="*/ 2147483647 h 1518"/>
                  <a:gd name="T94" fmla="*/ 2147483647 w 1350"/>
                  <a:gd name="T95" fmla="*/ 2147483647 h 1518"/>
                  <a:gd name="T96" fmla="*/ 2147483647 w 1350"/>
                  <a:gd name="T97" fmla="*/ 2147483647 h 1518"/>
                  <a:gd name="T98" fmla="*/ 2147483647 w 1350"/>
                  <a:gd name="T99" fmla="*/ 2147483647 h 1518"/>
                  <a:gd name="T100" fmla="*/ 2147483647 w 1350"/>
                  <a:gd name="T101" fmla="*/ 2147483647 h 1518"/>
                  <a:gd name="T102" fmla="*/ 2147483647 w 1350"/>
                  <a:gd name="T103" fmla="*/ 2147483647 h 1518"/>
                  <a:gd name="T104" fmla="*/ 2147483647 w 1350"/>
                  <a:gd name="T105" fmla="*/ 2147483647 h 1518"/>
                  <a:gd name="T106" fmla="*/ 2147483647 w 1350"/>
                  <a:gd name="T107" fmla="*/ 2147483647 h 1518"/>
                  <a:gd name="T108" fmla="*/ 2147483647 w 1350"/>
                  <a:gd name="T109" fmla="*/ 2147483647 h 1518"/>
                  <a:gd name="T110" fmla="*/ 2147483647 w 1350"/>
                  <a:gd name="T111" fmla="*/ 2147483647 h 1518"/>
                  <a:gd name="T112" fmla="*/ 2147483647 w 1350"/>
                  <a:gd name="T113" fmla="*/ 2147483647 h 1518"/>
                  <a:gd name="T114" fmla="*/ 2147483647 w 1350"/>
                  <a:gd name="T115" fmla="*/ 2147483647 h 1518"/>
                  <a:gd name="T116" fmla="*/ 2147483647 w 1350"/>
                  <a:gd name="T117" fmla="*/ 2147483647 h 1518"/>
                  <a:gd name="T118" fmla="*/ 2147483647 w 1350"/>
                  <a:gd name="T119" fmla="*/ 2147483647 h 1518"/>
                  <a:gd name="T120" fmla="*/ 2147483647 w 1350"/>
                  <a:gd name="T121" fmla="*/ 2147483647 h 1518"/>
                  <a:gd name="T122" fmla="*/ 2147483647 w 1350"/>
                  <a:gd name="T123" fmla="*/ 2147483647 h 1518"/>
                  <a:gd name="T124" fmla="*/ 2147483647 w 1350"/>
                  <a:gd name="T125" fmla="*/ 2147483647 h 1518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60000 65536"/>
                  <a:gd name="T187" fmla="*/ 0 60000 65536"/>
                  <a:gd name="T188" fmla="*/ 0 60000 65536"/>
                  <a:gd name="T189" fmla="*/ 0 w 1350"/>
                  <a:gd name="T190" fmla="*/ 0 h 1518"/>
                  <a:gd name="T191" fmla="*/ 1350 w 1350"/>
                  <a:gd name="T192" fmla="*/ 1518 h 1518"/>
                </a:gdLst>
                <a:ahLst/>
                <a:cxnLst>
                  <a:cxn ang="T126">
                    <a:pos x="T0" y="T1"/>
                  </a:cxn>
                  <a:cxn ang="T127">
                    <a:pos x="T2" y="T3"/>
                  </a:cxn>
                  <a:cxn ang="T128">
                    <a:pos x="T4" y="T5"/>
                  </a:cxn>
                  <a:cxn ang="T129">
                    <a:pos x="T6" y="T7"/>
                  </a:cxn>
                  <a:cxn ang="T130">
                    <a:pos x="T8" y="T9"/>
                  </a:cxn>
                  <a:cxn ang="T131">
                    <a:pos x="T10" y="T11"/>
                  </a:cxn>
                  <a:cxn ang="T132">
                    <a:pos x="T12" y="T13"/>
                  </a:cxn>
                  <a:cxn ang="T133">
                    <a:pos x="T14" y="T15"/>
                  </a:cxn>
                  <a:cxn ang="T134">
                    <a:pos x="T16" y="T17"/>
                  </a:cxn>
                  <a:cxn ang="T135">
                    <a:pos x="T18" y="T19"/>
                  </a:cxn>
                  <a:cxn ang="T136">
                    <a:pos x="T20" y="T21"/>
                  </a:cxn>
                  <a:cxn ang="T137">
                    <a:pos x="T22" y="T23"/>
                  </a:cxn>
                  <a:cxn ang="T138">
                    <a:pos x="T24" y="T25"/>
                  </a:cxn>
                  <a:cxn ang="T139">
                    <a:pos x="T26" y="T27"/>
                  </a:cxn>
                  <a:cxn ang="T140">
                    <a:pos x="T28" y="T29"/>
                  </a:cxn>
                  <a:cxn ang="T141">
                    <a:pos x="T30" y="T31"/>
                  </a:cxn>
                  <a:cxn ang="T142">
                    <a:pos x="T32" y="T33"/>
                  </a:cxn>
                  <a:cxn ang="T143">
                    <a:pos x="T34" y="T35"/>
                  </a:cxn>
                  <a:cxn ang="T144">
                    <a:pos x="T36" y="T37"/>
                  </a:cxn>
                  <a:cxn ang="T145">
                    <a:pos x="T38" y="T39"/>
                  </a:cxn>
                  <a:cxn ang="T146">
                    <a:pos x="T40" y="T41"/>
                  </a:cxn>
                  <a:cxn ang="T147">
                    <a:pos x="T42" y="T43"/>
                  </a:cxn>
                  <a:cxn ang="T148">
                    <a:pos x="T44" y="T45"/>
                  </a:cxn>
                  <a:cxn ang="T149">
                    <a:pos x="T46" y="T47"/>
                  </a:cxn>
                  <a:cxn ang="T150">
                    <a:pos x="T48" y="T49"/>
                  </a:cxn>
                  <a:cxn ang="T151">
                    <a:pos x="T50" y="T51"/>
                  </a:cxn>
                  <a:cxn ang="T152">
                    <a:pos x="T52" y="T53"/>
                  </a:cxn>
                  <a:cxn ang="T153">
                    <a:pos x="T54" y="T55"/>
                  </a:cxn>
                  <a:cxn ang="T154">
                    <a:pos x="T56" y="T57"/>
                  </a:cxn>
                  <a:cxn ang="T155">
                    <a:pos x="T58" y="T59"/>
                  </a:cxn>
                  <a:cxn ang="T156">
                    <a:pos x="T60" y="T61"/>
                  </a:cxn>
                  <a:cxn ang="T157">
                    <a:pos x="T62" y="T63"/>
                  </a:cxn>
                  <a:cxn ang="T158">
                    <a:pos x="T64" y="T65"/>
                  </a:cxn>
                  <a:cxn ang="T159">
                    <a:pos x="T66" y="T67"/>
                  </a:cxn>
                  <a:cxn ang="T160">
                    <a:pos x="T68" y="T69"/>
                  </a:cxn>
                  <a:cxn ang="T161">
                    <a:pos x="T70" y="T71"/>
                  </a:cxn>
                  <a:cxn ang="T162">
                    <a:pos x="T72" y="T73"/>
                  </a:cxn>
                  <a:cxn ang="T163">
                    <a:pos x="T74" y="T75"/>
                  </a:cxn>
                  <a:cxn ang="T164">
                    <a:pos x="T76" y="T77"/>
                  </a:cxn>
                  <a:cxn ang="T165">
                    <a:pos x="T78" y="T79"/>
                  </a:cxn>
                  <a:cxn ang="T166">
                    <a:pos x="T80" y="T81"/>
                  </a:cxn>
                  <a:cxn ang="T167">
                    <a:pos x="T82" y="T83"/>
                  </a:cxn>
                  <a:cxn ang="T168">
                    <a:pos x="T84" y="T85"/>
                  </a:cxn>
                  <a:cxn ang="T169">
                    <a:pos x="T86" y="T87"/>
                  </a:cxn>
                  <a:cxn ang="T170">
                    <a:pos x="T88" y="T89"/>
                  </a:cxn>
                  <a:cxn ang="T171">
                    <a:pos x="T90" y="T91"/>
                  </a:cxn>
                  <a:cxn ang="T172">
                    <a:pos x="T92" y="T93"/>
                  </a:cxn>
                  <a:cxn ang="T173">
                    <a:pos x="T94" y="T95"/>
                  </a:cxn>
                  <a:cxn ang="T174">
                    <a:pos x="T96" y="T97"/>
                  </a:cxn>
                  <a:cxn ang="T175">
                    <a:pos x="T98" y="T99"/>
                  </a:cxn>
                  <a:cxn ang="T176">
                    <a:pos x="T100" y="T101"/>
                  </a:cxn>
                  <a:cxn ang="T177">
                    <a:pos x="T102" y="T103"/>
                  </a:cxn>
                  <a:cxn ang="T178">
                    <a:pos x="T104" y="T105"/>
                  </a:cxn>
                  <a:cxn ang="T179">
                    <a:pos x="T106" y="T107"/>
                  </a:cxn>
                  <a:cxn ang="T180">
                    <a:pos x="T108" y="T109"/>
                  </a:cxn>
                  <a:cxn ang="T181">
                    <a:pos x="T110" y="T111"/>
                  </a:cxn>
                  <a:cxn ang="T182">
                    <a:pos x="T112" y="T113"/>
                  </a:cxn>
                  <a:cxn ang="T183">
                    <a:pos x="T114" y="T115"/>
                  </a:cxn>
                  <a:cxn ang="T184">
                    <a:pos x="T116" y="T117"/>
                  </a:cxn>
                  <a:cxn ang="T185">
                    <a:pos x="T118" y="T119"/>
                  </a:cxn>
                  <a:cxn ang="T186">
                    <a:pos x="T120" y="T121"/>
                  </a:cxn>
                  <a:cxn ang="T187">
                    <a:pos x="T122" y="T123"/>
                  </a:cxn>
                  <a:cxn ang="T188">
                    <a:pos x="T124" y="T125"/>
                  </a:cxn>
                </a:cxnLst>
                <a:rect l="T189" t="T190" r="T191" b="T192"/>
                <a:pathLst>
                  <a:path w="1350" h="1518">
                    <a:moveTo>
                      <a:pt x="1242" y="468"/>
                    </a:moveTo>
                    <a:lnTo>
                      <a:pt x="1242" y="438"/>
                    </a:lnTo>
                    <a:lnTo>
                      <a:pt x="1260" y="366"/>
                    </a:lnTo>
                    <a:lnTo>
                      <a:pt x="1278" y="354"/>
                    </a:lnTo>
                    <a:lnTo>
                      <a:pt x="1278" y="342"/>
                    </a:lnTo>
                    <a:lnTo>
                      <a:pt x="1302" y="330"/>
                    </a:lnTo>
                    <a:lnTo>
                      <a:pt x="1308" y="318"/>
                    </a:lnTo>
                    <a:lnTo>
                      <a:pt x="1320" y="312"/>
                    </a:lnTo>
                    <a:lnTo>
                      <a:pt x="1332" y="288"/>
                    </a:lnTo>
                    <a:lnTo>
                      <a:pt x="1344" y="276"/>
                    </a:lnTo>
                    <a:lnTo>
                      <a:pt x="1350" y="264"/>
                    </a:lnTo>
                    <a:lnTo>
                      <a:pt x="1350" y="252"/>
                    </a:lnTo>
                    <a:lnTo>
                      <a:pt x="1344" y="246"/>
                    </a:lnTo>
                    <a:lnTo>
                      <a:pt x="1332" y="240"/>
                    </a:lnTo>
                    <a:lnTo>
                      <a:pt x="1320" y="240"/>
                    </a:lnTo>
                    <a:lnTo>
                      <a:pt x="1314" y="234"/>
                    </a:lnTo>
                    <a:lnTo>
                      <a:pt x="1314" y="222"/>
                    </a:lnTo>
                    <a:lnTo>
                      <a:pt x="1320" y="210"/>
                    </a:lnTo>
                    <a:lnTo>
                      <a:pt x="1326" y="204"/>
                    </a:lnTo>
                    <a:lnTo>
                      <a:pt x="1326" y="198"/>
                    </a:lnTo>
                    <a:lnTo>
                      <a:pt x="1320" y="192"/>
                    </a:lnTo>
                    <a:lnTo>
                      <a:pt x="1308" y="186"/>
                    </a:lnTo>
                    <a:lnTo>
                      <a:pt x="1326" y="168"/>
                    </a:lnTo>
                    <a:lnTo>
                      <a:pt x="1320" y="144"/>
                    </a:lnTo>
                    <a:lnTo>
                      <a:pt x="1302" y="144"/>
                    </a:lnTo>
                    <a:lnTo>
                      <a:pt x="1296" y="120"/>
                    </a:lnTo>
                    <a:lnTo>
                      <a:pt x="1290" y="120"/>
                    </a:lnTo>
                    <a:lnTo>
                      <a:pt x="1284" y="114"/>
                    </a:lnTo>
                    <a:lnTo>
                      <a:pt x="1272" y="108"/>
                    </a:lnTo>
                    <a:lnTo>
                      <a:pt x="1260" y="96"/>
                    </a:lnTo>
                    <a:lnTo>
                      <a:pt x="1254" y="84"/>
                    </a:lnTo>
                    <a:lnTo>
                      <a:pt x="1248" y="66"/>
                    </a:lnTo>
                    <a:lnTo>
                      <a:pt x="1236" y="60"/>
                    </a:lnTo>
                    <a:lnTo>
                      <a:pt x="1230" y="54"/>
                    </a:lnTo>
                    <a:lnTo>
                      <a:pt x="1218" y="66"/>
                    </a:lnTo>
                    <a:lnTo>
                      <a:pt x="1218" y="72"/>
                    </a:lnTo>
                    <a:lnTo>
                      <a:pt x="1206" y="84"/>
                    </a:lnTo>
                    <a:lnTo>
                      <a:pt x="1200" y="84"/>
                    </a:lnTo>
                    <a:lnTo>
                      <a:pt x="1188" y="78"/>
                    </a:lnTo>
                    <a:lnTo>
                      <a:pt x="1188" y="72"/>
                    </a:lnTo>
                    <a:lnTo>
                      <a:pt x="1176" y="66"/>
                    </a:lnTo>
                    <a:lnTo>
                      <a:pt x="1164" y="66"/>
                    </a:lnTo>
                    <a:lnTo>
                      <a:pt x="1158" y="72"/>
                    </a:lnTo>
                    <a:lnTo>
                      <a:pt x="1152" y="84"/>
                    </a:lnTo>
                    <a:lnTo>
                      <a:pt x="1146" y="90"/>
                    </a:lnTo>
                    <a:lnTo>
                      <a:pt x="1098" y="66"/>
                    </a:lnTo>
                    <a:lnTo>
                      <a:pt x="1098" y="42"/>
                    </a:lnTo>
                    <a:lnTo>
                      <a:pt x="1068" y="18"/>
                    </a:lnTo>
                    <a:lnTo>
                      <a:pt x="1062" y="6"/>
                    </a:lnTo>
                    <a:lnTo>
                      <a:pt x="1044" y="24"/>
                    </a:lnTo>
                    <a:lnTo>
                      <a:pt x="1026" y="30"/>
                    </a:lnTo>
                    <a:lnTo>
                      <a:pt x="1002" y="30"/>
                    </a:lnTo>
                    <a:lnTo>
                      <a:pt x="990" y="18"/>
                    </a:lnTo>
                    <a:lnTo>
                      <a:pt x="990" y="12"/>
                    </a:lnTo>
                    <a:lnTo>
                      <a:pt x="954" y="18"/>
                    </a:lnTo>
                    <a:lnTo>
                      <a:pt x="942" y="6"/>
                    </a:lnTo>
                    <a:lnTo>
                      <a:pt x="942" y="0"/>
                    </a:lnTo>
                    <a:lnTo>
                      <a:pt x="936" y="0"/>
                    </a:lnTo>
                    <a:lnTo>
                      <a:pt x="918" y="18"/>
                    </a:lnTo>
                    <a:lnTo>
                      <a:pt x="918" y="30"/>
                    </a:lnTo>
                    <a:lnTo>
                      <a:pt x="906" y="30"/>
                    </a:lnTo>
                    <a:lnTo>
                      <a:pt x="900" y="36"/>
                    </a:lnTo>
                    <a:lnTo>
                      <a:pt x="876" y="36"/>
                    </a:lnTo>
                    <a:lnTo>
                      <a:pt x="864" y="24"/>
                    </a:lnTo>
                    <a:lnTo>
                      <a:pt x="840" y="42"/>
                    </a:lnTo>
                    <a:lnTo>
                      <a:pt x="822" y="42"/>
                    </a:lnTo>
                    <a:lnTo>
                      <a:pt x="810" y="54"/>
                    </a:lnTo>
                    <a:lnTo>
                      <a:pt x="798" y="60"/>
                    </a:lnTo>
                    <a:lnTo>
                      <a:pt x="792" y="66"/>
                    </a:lnTo>
                    <a:lnTo>
                      <a:pt x="786" y="66"/>
                    </a:lnTo>
                    <a:lnTo>
                      <a:pt x="762" y="42"/>
                    </a:lnTo>
                    <a:lnTo>
                      <a:pt x="756" y="54"/>
                    </a:lnTo>
                    <a:lnTo>
                      <a:pt x="738" y="72"/>
                    </a:lnTo>
                    <a:lnTo>
                      <a:pt x="738" y="84"/>
                    </a:lnTo>
                    <a:lnTo>
                      <a:pt x="732" y="90"/>
                    </a:lnTo>
                    <a:lnTo>
                      <a:pt x="726" y="102"/>
                    </a:lnTo>
                    <a:lnTo>
                      <a:pt x="720" y="108"/>
                    </a:lnTo>
                    <a:lnTo>
                      <a:pt x="708" y="102"/>
                    </a:lnTo>
                    <a:lnTo>
                      <a:pt x="702" y="96"/>
                    </a:lnTo>
                    <a:lnTo>
                      <a:pt x="690" y="90"/>
                    </a:lnTo>
                    <a:lnTo>
                      <a:pt x="642" y="90"/>
                    </a:lnTo>
                    <a:lnTo>
                      <a:pt x="630" y="84"/>
                    </a:lnTo>
                    <a:lnTo>
                      <a:pt x="624" y="78"/>
                    </a:lnTo>
                    <a:lnTo>
                      <a:pt x="582" y="78"/>
                    </a:lnTo>
                    <a:lnTo>
                      <a:pt x="582" y="48"/>
                    </a:lnTo>
                    <a:lnTo>
                      <a:pt x="576" y="42"/>
                    </a:lnTo>
                    <a:lnTo>
                      <a:pt x="558" y="42"/>
                    </a:lnTo>
                    <a:lnTo>
                      <a:pt x="558" y="30"/>
                    </a:lnTo>
                    <a:lnTo>
                      <a:pt x="546" y="24"/>
                    </a:lnTo>
                    <a:lnTo>
                      <a:pt x="534" y="24"/>
                    </a:lnTo>
                    <a:lnTo>
                      <a:pt x="516" y="18"/>
                    </a:lnTo>
                    <a:lnTo>
                      <a:pt x="504" y="18"/>
                    </a:lnTo>
                    <a:lnTo>
                      <a:pt x="492" y="24"/>
                    </a:lnTo>
                    <a:lnTo>
                      <a:pt x="486" y="30"/>
                    </a:lnTo>
                    <a:lnTo>
                      <a:pt x="486" y="36"/>
                    </a:lnTo>
                    <a:lnTo>
                      <a:pt x="480" y="48"/>
                    </a:lnTo>
                    <a:lnTo>
                      <a:pt x="480" y="54"/>
                    </a:lnTo>
                    <a:lnTo>
                      <a:pt x="474" y="66"/>
                    </a:lnTo>
                    <a:lnTo>
                      <a:pt x="462" y="78"/>
                    </a:lnTo>
                    <a:lnTo>
                      <a:pt x="456" y="78"/>
                    </a:lnTo>
                    <a:lnTo>
                      <a:pt x="444" y="90"/>
                    </a:lnTo>
                    <a:lnTo>
                      <a:pt x="444" y="102"/>
                    </a:lnTo>
                    <a:lnTo>
                      <a:pt x="450" y="102"/>
                    </a:lnTo>
                    <a:lnTo>
                      <a:pt x="450" y="120"/>
                    </a:lnTo>
                    <a:lnTo>
                      <a:pt x="438" y="138"/>
                    </a:lnTo>
                    <a:lnTo>
                      <a:pt x="450" y="150"/>
                    </a:lnTo>
                    <a:lnTo>
                      <a:pt x="450" y="186"/>
                    </a:lnTo>
                    <a:lnTo>
                      <a:pt x="444" y="198"/>
                    </a:lnTo>
                    <a:lnTo>
                      <a:pt x="438" y="216"/>
                    </a:lnTo>
                    <a:lnTo>
                      <a:pt x="426" y="228"/>
                    </a:lnTo>
                    <a:lnTo>
                      <a:pt x="414" y="252"/>
                    </a:lnTo>
                    <a:lnTo>
                      <a:pt x="408" y="258"/>
                    </a:lnTo>
                    <a:lnTo>
                      <a:pt x="408" y="288"/>
                    </a:lnTo>
                    <a:lnTo>
                      <a:pt x="414" y="300"/>
                    </a:lnTo>
                    <a:lnTo>
                      <a:pt x="414" y="324"/>
                    </a:lnTo>
                    <a:lnTo>
                      <a:pt x="396" y="360"/>
                    </a:lnTo>
                    <a:lnTo>
                      <a:pt x="396" y="372"/>
                    </a:lnTo>
                    <a:lnTo>
                      <a:pt x="402" y="378"/>
                    </a:lnTo>
                    <a:lnTo>
                      <a:pt x="408" y="390"/>
                    </a:lnTo>
                    <a:lnTo>
                      <a:pt x="408" y="414"/>
                    </a:lnTo>
                    <a:lnTo>
                      <a:pt x="402" y="426"/>
                    </a:lnTo>
                    <a:lnTo>
                      <a:pt x="390" y="432"/>
                    </a:lnTo>
                    <a:lnTo>
                      <a:pt x="390" y="486"/>
                    </a:lnTo>
                    <a:lnTo>
                      <a:pt x="384" y="492"/>
                    </a:lnTo>
                    <a:lnTo>
                      <a:pt x="372" y="498"/>
                    </a:lnTo>
                    <a:lnTo>
                      <a:pt x="366" y="510"/>
                    </a:lnTo>
                    <a:lnTo>
                      <a:pt x="318" y="534"/>
                    </a:lnTo>
                    <a:lnTo>
                      <a:pt x="312" y="540"/>
                    </a:lnTo>
                    <a:lnTo>
                      <a:pt x="306" y="552"/>
                    </a:lnTo>
                    <a:lnTo>
                      <a:pt x="306" y="588"/>
                    </a:lnTo>
                    <a:lnTo>
                      <a:pt x="282" y="612"/>
                    </a:lnTo>
                    <a:lnTo>
                      <a:pt x="276" y="612"/>
                    </a:lnTo>
                    <a:lnTo>
                      <a:pt x="282" y="714"/>
                    </a:lnTo>
                    <a:lnTo>
                      <a:pt x="252" y="756"/>
                    </a:lnTo>
                    <a:lnTo>
                      <a:pt x="246" y="762"/>
                    </a:lnTo>
                    <a:lnTo>
                      <a:pt x="228" y="762"/>
                    </a:lnTo>
                    <a:lnTo>
                      <a:pt x="216" y="774"/>
                    </a:lnTo>
                    <a:lnTo>
                      <a:pt x="210" y="786"/>
                    </a:lnTo>
                    <a:lnTo>
                      <a:pt x="192" y="804"/>
                    </a:lnTo>
                    <a:lnTo>
                      <a:pt x="186" y="816"/>
                    </a:lnTo>
                    <a:lnTo>
                      <a:pt x="180" y="822"/>
                    </a:lnTo>
                    <a:lnTo>
                      <a:pt x="168" y="828"/>
                    </a:lnTo>
                    <a:lnTo>
                      <a:pt x="150" y="828"/>
                    </a:lnTo>
                    <a:lnTo>
                      <a:pt x="144" y="822"/>
                    </a:lnTo>
                    <a:lnTo>
                      <a:pt x="150" y="810"/>
                    </a:lnTo>
                    <a:lnTo>
                      <a:pt x="150" y="780"/>
                    </a:lnTo>
                    <a:lnTo>
                      <a:pt x="144" y="780"/>
                    </a:lnTo>
                    <a:lnTo>
                      <a:pt x="126" y="798"/>
                    </a:lnTo>
                    <a:lnTo>
                      <a:pt x="102" y="792"/>
                    </a:lnTo>
                    <a:lnTo>
                      <a:pt x="102" y="810"/>
                    </a:lnTo>
                    <a:lnTo>
                      <a:pt x="96" y="822"/>
                    </a:lnTo>
                    <a:lnTo>
                      <a:pt x="90" y="828"/>
                    </a:lnTo>
                    <a:lnTo>
                      <a:pt x="78" y="828"/>
                    </a:lnTo>
                    <a:lnTo>
                      <a:pt x="72" y="822"/>
                    </a:lnTo>
                    <a:lnTo>
                      <a:pt x="72" y="816"/>
                    </a:lnTo>
                    <a:lnTo>
                      <a:pt x="66" y="810"/>
                    </a:lnTo>
                    <a:lnTo>
                      <a:pt x="66" y="804"/>
                    </a:lnTo>
                    <a:lnTo>
                      <a:pt x="54" y="804"/>
                    </a:lnTo>
                    <a:lnTo>
                      <a:pt x="48" y="816"/>
                    </a:lnTo>
                    <a:lnTo>
                      <a:pt x="12" y="846"/>
                    </a:lnTo>
                    <a:lnTo>
                      <a:pt x="18" y="858"/>
                    </a:lnTo>
                    <a:lnTo>
                      <a:pt x="18" y="864"/>
                    </a:lnTo>
                    <a:lnTo>
                      <a:pt x="24" y="876"/>
                    </a:lnTo>
                    <a:lnTo>
                      <a:pt x="24" y="882"/>
                    </a:lnTo>
                    <a:lnTo>
                      <a:pt x="18" y="888"/>
                    </a:lnTo>
                    <a:lnTo>
                      <a:pt x="6" y="894"/>
                    </a:lnTo>
                    <a:lnTo>
                      <a:pt x="0" y="900"/>
                    </a:lnTo>
                    <a:lnTo>
                      <a:pt x="6" y="906"/>
                    </a:lnTo>
                    <a:lnTo>
                      <a:pt x="6" y="912"/>
                    </a:lnTo>
                    <a:lnTo>
                      <a:pt x="18" y="918"/>
                    </a:lnTo>
                    <a:lnTo>
                      <a:pt x="18" y="924"/>
                    </a:lnTo>
                    <a:lnTo>
                      <a:pt x="54" y="906"/>
                    </a:lnTo>
                    <a:lnTo>
                      <a:pt x="78" y="912"/>
                    </a:lnTo>
                    <a:lnTo>
                      <a:pt x="84" y="906"/>
                    </a:lnTo>
                    <a:lnTo>
                      <a:pt x="96" y="912"/>
                    </a:lnTo>
                    <a:lnTo>
                      <a:pt x="120" y="906"/>
                    </a:lnTo>
                    <a:lnTo>
                      <a:pt x="132" y="912"/>
                    </a:lnTo>
                    <a:lnTo>
                      <a:pt x="162" y="912"/>
                    </a:lnTo>
                    <a:lnTo>
                      <a:pt x="174" y="906"/>
                    </a:lnTo>
                    <a:lnTo>
                      <a:pt x="186" y="906"/>
                    </a:lnTo>
                    <a:lnTo>
                      <a:pt x="198" y="912"/>
                    </a:lnTo>
                    <a:lnTo>
                      <a:pt x="228" y="912"/>
                    </a:lnTo>
                    <a:lnTo>
                      <a:pt x="246" y="906"/>
                    </a:lnTo>
                    <a:lnTo>
                      <a:pt x="270" y="906"/>
                    </a:lnTo>
                    <a:lnTo>
                      <a:pt x="276" y="900"/>
                    </a:lnTo>
                    <a:lnTo>
                      <a:pt x="294" y="900"/>
                    </a:lnTo>
                    <a:lnTo>
                      <a:pt x="300" y="906"/>
                    </a:lnTo>
                    <a:lnTo>
                      <a:pt x="306" y="918"/>
                    </a:lnTo>
                    <a:lnTo>
                      <a:pt x="318" y="930"/>
                    </a:lnTo>
                    <a:lnTo>
                      <a:pt x="318" y="972"/>
                    </a:lnTo>
                    <a:lnTo>
                      <a:pt x="336" y="990"/>
                    </a:lnTo>
                    <a:lnTo>
                      <a:pt x="336" y="1014"/>
                    </a:lnTo>
                    <a:lnTo>
                      <a:pt x="330" y="1020"/>
                    </a:lnTo>
                    <a:lnTo>
                      <a:pt x="330" y="1026"/>
                    </a:lnTo>
                    <a:lnTo>
                      <a:pt x="336" y="1032"/>
                    </a:lnTo>
                    <a:lnTo>
                      <a:pt x="342" y="1032"/>
                    </a:lnTo>
                    <a:lnTo>
                      <a:pt x="354" y="1044"/>
                    </a:lnTo>
                    <a:lnTo>
                      <a:pt x="354" y="1056"/>
                    </a:lnTo>
                    <a:lnTo>
                      <a:pt x="360" y="1062"/>
                    </a:lnTo>
                    <a:lnTo>
                      <a:pt x="372" y="1086"/>
                    </a:lnTo>
                    <a:lnTo>
                      <a:pt x="402" y="1086"/>
                    </a:lnTo>
                    <a:lnTo>
                      <a:pt x="414" y="1092"/>
                    </a:lnTo>
                    <a:lnTo>
                      <a:pt x="420" y="1080"/>
                    </a:lnTo>
                    <a:lnTo>
                      <a:pt x="444" y="1080"/>
                    </a:lnTo>
                    <a:lnTo>
                      <a:pt x="456" y="1074"/>
                    </a:lnTo>
                    <a:lnTo>
                      <a:pt x="462" y="1080"/>
                    </a:lnTo>
                    <a:lnTo>
                      <a:pt x="504" y="1074"/>
                    </a:lnTo>
                    <a:lnTo>
                      <a:pt x="504" y="1056"/>
                    </a:lnTo>
                    <a:lnTo>
                      <a:pt x="510" y="1050"/>
                    </a:lnTo>
                    <a:lnTo>
                      <a:pt x="510" y="1044"/>
                    </a:lnTo>
                    <a:lnTo>
                      <a:pt x="522" y="1044"/>
                    </a:lnTo>
                    <a:lnTo>
                      <a:pt x="522" y="1032"/>
                    </a:lnTo>
                    <a:lnTo>
                      <a:pt x="516" y="1020"/>
                    </a:lnTo>
                    <a:lnTo>
                      <a:pt x="510" y="1014"/>
                    </a:lnTo>
                    <a:lnTo>
                      <a:pt x="510" y="1008"/>
                    </a:lnTo>
                    <a:lnTo>
                      <a:pt x="516" y="1002"/>
                    </a:lnTo>
                    <a:lnTo>
                      <a:pt x="564" y="1002"/>
                    </a:lnTo>
                    <a:lnTo>
                      <a:pt x="564" y="996"/>
                    </a:lnTo>
                    <a:lnTo>
                      <a:pt x="576" y="996"/>
                    </a:lnTo>
                    <a:lnTo>
                      <a:pt x="588" y="1002"/>
                    </a:lnTo>
                    <a:lnTo>
                      <a:pt x="588" y="1026"/>
                    </a:lnTo>
                    <a:lnTo>
                      <a:pt x="678" y="1026"/>
                    </a:lnTo>
                    <a:lnTo>
                      <a:pt x="678" y="1050"/>
                    </a:lnTo>
                    <a:lnTo>
                      <a:pt x="666" y="1068"/>
                    </a:lnTo>
                    <a:lnTo>
                      <a:pt x="672" y="1086"/>
                    </a:lnTo>
                    <a:lnTo>
                      <a:pt x="684" y="1098"/>
                    </a:lnTo>
                    <a:lnTo>
                      <a:pt x="690" y="1110"/>
                    </a:lnTo>
                    <a:lnTo>
                      <a:pt x="690" y="1122"/>
                    </a:lnTo>
                    <a:lnTo>
                      <a:pt x="684" y="1134"/>
                    </a:lnTo>
                    <a:lnTo>
                      <a:pt x="678" y="1140"/>
                    </a:lnTo>
                    <a:lnTo>
                      <a:pt x="684" y="1164"/>
                    </a:lnTo>
                    <a:lnTo>
                      <a:pt x="684" y="1176"/>
                    </a:lnTo>
                    <a:lnTo>
                      <a:pt x="678" y="1182"/>
                    </a:lnTo>
                    <a:lnTo>
                      <a:pt x="678" y="1194"/>
                    </a:lnTo>
                    <a:lnTo>
                      <a:pt x="684" y="1212"/>
                    </a:lnTo>
                    <a:lnTo>
                      <a:pt x="696" y="1230"/>
                    </a:lnTo>
                    <a:lnTo>
                      <a:pt x="708" y="1254"/>
                    </a:lnTo>
                    <a:lnTo>
                      <a:pt x="714" y="1260"/>
                    </a:lnTo>
                    <a:lnTo>
                      <a:pt x="714" y="1278"/>
                    </a:lnTo>
                    <a:lnTo>
                      <a:pt x="708" y="1290"/>
                    </a:lnTo>
                    <a:lnTo>
                      <a:pt x="708" y="1302"/>
                    </a:lnTo>
                    <a:lnTo>
                      <a:pt x="702" y="1308"/>
                    </a:lnTo>
                    <a:lnTo>
                      <a:pt x="702" y="1332"/>
                    </a:lnTo>
                    <a:lnTo>
                      <a:pt x="708" y="1338"/>
                    </a:lnTo>
                    <a:lnTo>
                      <a:pt x="714" y="1338"/>
                    </a:lnTo>
                    <a:lnTo>
                      <a:pt x="720" y="1344"/>
                    </a:lnTo>
                    <a:lnTo>
                      <a:pt x="726" y="1326"/>
                    </a:lnTo>
                    <a:lnTo>
                      <a:pt x="756" y="1332"/>
                    </a:lnTo>
                    <a:lnTo>
                      <a:pt x="780" y="1326"/>
                    </a:lnTo>
                    <a:lnTo>
                      <a:pt x="780" y="1314"/>
                    </a:lnTo>
                    <a:lnTo>
                      <a:pt x="792" y="1314"/>
                    </a:lnTo>
                    <a:lnTo>
                      <a:pt x="804" y="1326"/>
                    </a:lnTo>
                    <a:lnTo>
                      <a:pt x="828" y="1326"/>
                    </a:lnTo>
                    <a:lnTo>
                      <a:pt x="834" y="1308"/>
                    </a:lnTo>
                    <a:lnTo>
                      <a:pt x="840" y="1320"/>
                    </a:lnTo>
                    <a:lnTo>
                      <a:pt x="858" y="1320"/>
                    </a:lnTo>
                    <a:lnTo>
                      <a:pt x="858" y="1350"/>
                    </a:lnTo>
                    <a:lnTo>
                      <a:pt x="864" y="1356"/>
                    </a:lnTo>
                    <a:lnTo>
                      <a:pt x="882" y="1356"/>
                    </a:lnTo>
                    <a:lnTo>
                      <a:pt x="882" y="1350"/>
                    </a:lnTo>
                    <a:lnTo>
                      <a:pt x="876" y="1344"/>
                    </a:lnTo>
                    <a:lnTo>
                      <a:pt x="918" y="1338"/>
                    </a:lnTo>
                    <a:lnTo>
                      <a:pt x="918" y="1356"/>
                    </a:lnTo>
                    <a:lnTo>
                      <a:pt x="924" y="1368"/>
                    </a:lnTo>
                    <a:lnTo>
                      <a:pt x="930" y="1374"/>
                    </a:lnTo>
                    <a:lnTo>
                      <a:pt x="948" y="1386"/>
                    </a:lnTo>
                    <a:lnTo>
                      <a:pt x="984" y="1392"/>
                    </a:lnTo>
                    <a:lnTo>
                      <a:pt x="1014" y="1398"/>
                    </a:lnTo>
                    <a:lnTo>
                      <a:pt x="1032" y="1398"/>
                    </a:lnTo>
                    <a:lnTo>
                      <a:pt x="1032" y="1392"/>
                    </a:lnTo>
                    <a:lnTo>
                      <a:pt x="1038" y="1386"/>
                    </a:lnTo>
                    <a:lnTo>
                      <a:pt x="1038" y="1368"/>
                    </a:lnTo>
                    <a:lnTo>
                      <a:pt x="1044" y="1362"/>
                    </a:lnTo>
                    <a:lnTo>
                      <a:pt x="1050" y="1362"/>
                    </a:lnTo>
                    <a:lnTo>
                      <a:pt x="1062" y="1374"/>
                    </a:lnTo>
                    <a:lnTo>
                      <a:pt x="1062" y="1386"/>
                    </a:lnTo>
                    <a:lnTo>
                      <a:pt x="1068" y="1392"/>
                    </a:lnTo>
                    <a:lnTo>
                      <a:pt x="1080" y="1392"/>
                    </a:lnTo>
                    <a:lnTo>
                      <a:pt x="1080" y="1404"/>
                    </a:lnTo>
                    <a:lnTo>
                      <a:pt x="1074" y="1404"/>
                    </a:lnTo>
                    <a:lnTo>
                      <a:pt x="1074" y="1416"/>
                    </a:lnTo>
                    <a:lnTo>
                      <a:pt x="1104" y="1416"/>
                    </a:lnTo>
                    <a:lnTo>
                      <a:pt x="1110" y="1422"/>
                    </a:lnTo>
                    <a:lnTo>
                      <a:pt x="1110" y="1434"/>
                    </a:lnTo>
                    <a:lnTo>
                      <a:pt x="1122" y="1434"/>
                    </a:lnTo>
                    <a:lnTo>
                      <a:pt x="1128" y="1428"/>
                    </a:lnTo>
                    <a:lnTo>
                      <a:pt x="1134" y="1428"/>
                    </a:lnTo>
                    <a:lnTo>
                      <a:pt x="1140" y="1434"/>
                    </a:lnTo>
                    <a:lnTo>
                      <a:pt x="1146" y="1446"/>
                    </a:lnTo>
                    <a:lnTo>
                      <a:pt x="1146" y="1452"/>
                    </a:lnTo>
                    <a:lnTo>
                      <a:pt x="1152" y="1464"/>
                    </a:lnTo>
                    <a:lnTo>
                      <a:pt x="1164" y="1464"/>
                    </a:lnTo>
                    <a:lnTo>
                      <a:pt x="1176" y="1476"/>
                    </a:lnTo>
                    <a:lnTo>
                      <a:pt x="1176" y="1488"/>
                    </a:lnTo>
                    <a:lnTo>
                      <a:pt x="1182" y="1500"/>
                    </a:lnTo>
                    <a:lnTo>
                      <a:pt x="1182" y="1512"/>
                    </a:lnTo>
                    <a:lnTo>
                      <a:pt x="1200" y="1512"/>
                    </a:lnTo>
                    <a:lnTo>
                      <a:pt x="1218" y="1500"/>
                    </a:lnTo>
                    <a:lnTo>
                      <a:pt x="1224" y="1512"/>
                    </a:lnTo>
                    <a:lnTo>
                      <a:pt x="1224" y="1518"/>
                    </a:lnTo>
                    <a:lnTo>
                      <a:pt x="1230" y="1518"/>
                    </a:lnTo>
                    <a:lnTo>
                      <a:pt x="1236" y="1500"/>
                    </a:lnTo>
                    <a:lnTo>
                      <a:pt x="1242" y="1464"/>
                    </a:lnTo>
                    <a:lnTo>
                      <a:pt x="1242" y="1416"/>
                    </a:lnTo>
                    <a:lnTo>
                      <a:pt x="1218" y="1416"/>
                    </a:lnTo>
                    <a:lnTo>
                      <a:pt x="1218" y="1434"/>
                    </a:lnTo>
                    <a:lnTo>
                      <a:pt x="1212" y="1440"/>
                    </a:lnTo>
                    <a:lnTo>
                      <a:pt x="1206" y="1440"/>
                    </a:lnTo>
                    <a:lnTo>
                      <a:pt x="1194" y="1434"/>
                    </a:lnTo>
                    <a:lnTo>
                      <a:pt x="1164" y="1404"/>
                    </a:lnTo>
                    <a:lnTo>
                      <a:pt x="1158" y="1404"/>
                    </a:lnTo>
                    <a:lnTo>
                      <a:pt x="1158" y="1398"/>
                    </a:lnTo>
                    <a:lnTo>
                      <a:pt x="1152" y="1398"/>
                    </a:lnTo>
                    <a:lnTo>
                      <a:pt x="1140" y="1386"/>
                    </a:lnTo>
                    <a:lnTo>
                      <a:pt x="1140" y="1362"/>
                    </a:lnTo>
                    <a:lnTo>
                      <a:pt x="1146" y="1350"/>
                    </a:lnTo>
                    <a:lnTo>
                      <a:pt x="1152" y="1332"/>
                    </a:lnTo>
                    <a:lnTo>
                      <a:pt x="1158" y="1320"/>
                    </a:lnTo>
                    <a:lnTo>
                      <a:pt x="1170" y="1308"/>
                    </a:lnTo>
                    <a:lnTo>
                      <a:pt x="1170" y="1254"/>
                    </a:lnTo>
                    <a:lnTo>
                      <a:pt x="1164" y="1236"/>
                    </a:lnTo>
                    <a:lnTo>
                      <a:pt x="1164" y="1212"/>
                    </a:lnTo>
                    <a:lnTo>
                      <a:pt x="1158" y="1206"/>
                    </a:lnTo>
                    <a:lnTo>
                      <a:pt x="1158" y="1200"/>
                    </a:lnTo>
                    <a:lnTo>
                      <a:pt x="1152" y="1194"/>
                    </a:lnTo>
                    <a:lnTo>
                      <a:pt x="1152" y="1188"/>
                    </a:lnTo>
                    <a:lnTo>
                      <a:pt x="1140" y="1176"/>
                    </a:lnTo>
                    <a:lnTo>
                      <a:pt x="1146" y="1176"/>
                    </a:lnTo>
                    <a:lnTo>
                      <a:pt x="1152" y="1170"/>
                    </a:lnTo>
                    <a:lnTo>
                      <a:pt x="1164" y="1164"/>
                    </a:lnTo>
                    <a:lnTo>
                      <a:pt x="1182" y="1146"/>
                    </a:lnTo>
                    <a:lnTo>
                      <a:pt x="1182" y="1116"/>
                    </a:lnTo>
                    <a:lnTo>
                      <a:pt x="1194" y="1116"/>
                    </a:lnTo>
                    <a:lnTo>
                      <a:pt x="1212" y="1110"/>
                    </a:lnTo>
                    <a:lnTo>
                      <a:pt x="1230" y="1110"/>
                    </a:lnTo>
                    <a:lnTo>
                      <a:pt x="1242" y="1104"/>
                    </a:lnTo>
                    <a:lnTo>
                      <a:pt x="1260" y="1104"/>
                    </a:lnTo>
                    <a:lnTo>
                      <a:pt x="1284" y="1092"/>
                    </a:lnTo>
                    <a:lnTo>
                      <a:pt x="1290" y="1092"/>
                    </a:lnTo>
                    <a:lnTo>
                      <a:pt x="1290" y="1086"/>
                    </a:lnTo>
                    <a:lnTo>
                      <a:pt x="1284" y="1074"/>
                    </a:lnTo>
                    <a:lnTo>
                      <a:pt x="1272" y="1062"/>
                    </a:lnTo>
                    <a:lnTo>
                      <a:pt x="1272" y="1014"/>
                    </a:lnTo>
                    <a:lnTo>
                      <a:pt x="1248" y="1014"/>
                    </a:lnTo>
                    <a:lnTo>
                      <a:pt x="1248" y="1008"/>
                    </a:lnTo>
                    <a:lnTo>
                      <a:pt x="1242" y="996"/>
                    </a:lnTo>
                    <a:lnTo>
                      <a:pt x="1242" y="978"/>
                    </a:lnTo>
                    <a:lnTo>
                      <a:pt x="1236" y="972"/>
                    </a:lnTo>
                    <a:lnTo>
                      <a:pt x="1224" y="966"/>
                    </a:lnTo>
                    <a:lnTo>
                      <a:pt x="1218" y="960"/>
                    </a:lnTo>
                    <a:lnTo>
                      <a:pt x="1206" y="936"/>
                    </a:lnTo>
                    <a:lnTo>
                      <a:pt x="1206" y="906"/>
                    </a:lnTo>
                    <a:lnTo>
                      <a:pt x="1212" y="900"/>
                    </a:lnTo>
                    <a:lnTo>
                      <a:pt x="1212" y="876"/>
                    </a:lnTo>
                    <a:lnTo>
                      <a:pt x="1200" y="864"/>
                    </a:lnTo>
                    <a:lnTo>
                      <a:pt x="1194" y="852"/>
                    </a:lnTo>
                    <a:lnTo>
                      <a:pt x="1194" y="804"/>
                    </a:lnTo>
                    <a:lnTo>
                      <a:pt x="1200" y="780"/>
                    </a:lnTo>
                    <a:lnTo>
                      <a:pt x="1200" y="750"/>
                    </a:lnTo>
                    <a:lnTo>
                      <a:pt x="1212" y="738"/>
                    </a:lnTo>
                    <a:lnTo>
                      <a:pt x="1218" y="744"/>
                    </a:lnTo>
                    <a:lnTo>
                      <a:pt x="1218" y="732"/>
                    </a:lnTo>
                    <a:lnTo>
                      <a:pt x="1224" y="726"/>
                    </a:lnTo>
                    <a:lnTo>
                      <a:pt x="1224" y="696"/>
                    </a:lnTo>
                    <a:lnTo>
                      <a:pt x="1218" y="690"/>
                    </a:lnTo>
                    <a:lnTo>
                      <a:pt x="1206" y="684"/>
                    </a:lnTo>
                    <a:lnTo>
                      <a:pt x="1200" y="678"/>
                    </a:lnTo>
                    <a:lnTo>
                      <a:pt x="1188" y="648"/>
                    </a:lnTo>
                    <a:lnTo>
                      <a:pt x="1182" y="642"/>
                    </a:lnTo>
                    <a:lnTo>
                      <a:pt x="1176" y="642"/>
                    </a:lnTo>
                    <a:lnTo>
                      <a:pt x="1176" y="636"/>
                    </a:lnTo>
                    <a:lnTo>
                      <a:pt x="1182" y="624"/>
                    </a:lnTo>
                    <a:lnTo>
                      <a:pt x="1194" y="618"/>
                    </a:lnTo>
                    <a:lnTo>
                      <a:pt x="1206" y="606"/>
                    </a:lnTo>
                    <a:lnTo>
                      <a:pt x="1206" y="594"/>
                    </a:lnTo>
                    <a:lnTo>
                      <a:pt x="1200" y="588"/>
                    </a:lnTo>
                    <a:lnTo>
                      <a:pt x="1194" y="576"/>
                    </a:lnTo>
                    <a:lnTo>
                      <a:pt x="1194" y="570"/>
                    </a:lnTo>
                    <a:lnTo>
                      <a:pt x="1200" y="564"/>
                    </a:lnTo>
                    <a:lnTo>
                      <a:pt x="1224" y="552"/>
                    </a:lnTo>
                    <a:lnTo>
                      <a:pt x="1230" y="546"/>
                    </a:lnTo>
                    <a:lnTo>
                      <a:pt x="1236" y="546"/>
                    </a:lnTo>
                    <a:lnTo>
                      <a:pt x="1242" y="468"/>
                    </a:lnTo>
                    <a:close/>
                  </a:path>
                </a:pathLst>
              </a:custGeom>
              <a:grpFill/>
              <a:ln w="31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1800" b="0" i="0" u="none" strike="noStrike" kern="1200" cap="none" spc="0" normalizeH="0" baseline="0" noProof="0">
                  <a:ln>
                    <a:noFill/>
                  </a:ln>
                  <a:solidFill>
                    <a:srgbClr val="FFC000"/>
                  </a:solidFill>
                  <a:effectLst/>
                  <a:uLnTx/>
                  <a:uFillTx/>
                  <a:latin typeface="Calibri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92" name="Congo (Brazzaville)" descr="© INSCALE GmbH, 05.05.2010&#10;http://www.presentationload.com/"/>
              <p:cNvSpPr>
                <a:spLocks/>
              </p:cNvSpPr>
              <p:nvPr/>
            </p:nvSpPr>
            <p:spPr bwMode="gray">
              <a:xfrm>
                <a:off x="4722988" y="4210711"/>
                <a:ext cx="174058" cy="218013"/>
              </a:xfrm>
              <a:custGeom>
                <a:avLst/>
                <a:gdLst>
                  <a:gd name="T0" fmla="*/ 2147483647 w 534"/>
                  <a:gd name="T1" fmla="*/ 2147483647 h 702"/>
                  <a:gd name="T2" fmla="*/ 2147483647 w 534"/>
                  <a:gd name="T3" fmla="*/ 2147483647 h 702"/>
                  <a:gd name="T4" fmla="*/ 2147483647 w 534"/>
                  <a:gd name="T5" fmla="*/ 2147483647 h 702"/>
                  <a:gd name="T6" fmla="*/ 2147483647 w 534"/>
                  <a:gd name="T7" fmla="*/ 2147483647 h 702"/>
                  <a:gd name="T8" fmla="*/ 2147483647 w 534"/>
                  <a:gd name="T9" fmla="*/ 2147483647 h 702"/>
                  <a:gd name="T10" fmla="*/ 2147483647 w 534"/>
                  <a:gd name="T11" fmla="*/ 2147483647 h 702"/>
                  <a:gd name="T12" fmla="*/ 2147483647 w 534"/>
                  <a:gd name="T13" fmla="*/ 2147483647 h 702"/>
                  <a:gd name="T14" fmla="*/ 2147483647 w 534"/>
                  <a:gd name="T15" fmla="*/ 2147483647 h 702"/>
                  <a:gd name="T16" fmla="*/ 2147483647 w 534"/>
                  <a:gd name="T17" fmla="*/ 2147483647 h 702"/>
                  <a:gd name="T18" fmla="*/ 2147483647 w 534"/>
                  <a:gd name="T19" fmla="*/ 2147483647 h 702"/>
                  <a:gd name="T20" fmla="*/ 2147483647 w 534"/>
                  <a:gd name="T21" fmla="*/ 2147483647 h 702"/>
                  <a:gd name="T22" fmla="*/ 2147483647 w 534"/>
                  <a:gd name="T23" fmla="*/ 2147483647 h 702"/>
                  <a:gd name="T24" fmla="*/ 2147483647 w 534"/>
                  <a:gd name="T25" fmla="*/ 2147483647 h 702"/>
                  <a:gd name="T26" fmla="*/ 2147483647 w 534"/>
                  <a:gd name="T27" fmla="*/ 2147483647 h 702"/>
                  <a:gd name="T28" fmla="*/ 2147483647 w 534"/>
                  <a:gd name="T29" fmla="*/ 2147483647 h 702"/>
                  <a:gd name="T30" fmla="*/ 2147483647 w 534"/>
                  <a:gd name="T31" fmla="*/ 2147483647 h 702"/>
                  <a:gd name="T32" fmla="*/ 2147483647 w 534"/>
                  <a:gd name="T33" fmla="*/ 2147483647 h 702"/>
                  <a:gd name="T34" fmla="*/ 2147483647 w 534"/>
                  <a:gd name="T35" fmla="*/ 2147483647 h 702"/>
                  <a:gd name="T36" fmla="*/ 2147483647 w 534"/>
                  <a:gd name="T37" fmla="*/ 2147483647 h 702"/>
                  <a:gd name="T38" fmla="*/ 2147483647 w 534"/>
                  <a:gd name="T39" fmla="*/ 2147483647 h 702"/>
                  <a:gd name="T40" fmla="*/ 2147483647 w 534"/>
                  <a:gd name="T41" fmla="*/ 2147483647 h 702"/>
                  <a:gd name="T42" fmla="*/ 2147483647 w 534"/>
                  <a:gd name="T43" fmla="*/ 2147483647 h 702"/>
                  <a:gd name="T44" fmla="*/ 2147483647 w 534"/>
                  <a:gd name="T45" fmla="*/ 2147483647 h 702"/>
                  <a:gd name="T46" fmla="*/ 2147483647 w 534"/>
                  <a:gd name="T47" fmla="*/ 2147483647 h 702"/>
                  <a:gd name="T48" fmla="*/ 2147483647 w 534"/>
                  <a:gd name="T49" fmla="*/ 2147483647 h 702"/>
                  <a:gd name="T50" fmla="*/ 0 w 534"/>
                  <a:gd name="T51" fmla="*/ 2147483647 h 702"/>
                  <a:gd name="T52" fmla="*/ 2147483647 w 534"/>
                  <a:gd name="T53" fmla="*/ 2147483647 h 702"/>
                  <a:gd name="T54" fmla="*/ 2147483647 w 534"/>
                  <a:gd name="T55" fmla="*/ 2147483647 h 702"/>
                  <a:gd name="T56" fmla="*/ 2147483647 w 534"/>
                  <a:gd name="T57" fmla="*/ 2147483647 h 702"/>
                  <a:gd name="T58" fmla="*/ 2147483647 w 534"/>
                  <a:gd name="T59" fmla="*/ 2147483647 h 702"/>
                  <a:gd name="T60" fmla="*/ 2147483647 w 534"/>
                  <a:gd name="T61" fmla="*/ 2147483647 h 702"/>
                  <a:gd name="T62" fmla="*/ 2147483647 w 534"/>
                  <a:gd name="T63" fmla="*/ 2147483647 h 702"/>
                  <a:gd name="T64" fmla="*/ 2147483647 w 534"/>
                  <a:gd name="T65" fmla="*/ 2147483647 h 702"/>
                  <a:gd name="T66" fmla="*/ 2147483647 w 534"/>
                  <a:gd name="T67" fmla="*/ 2147483647 h 702"/>
                  <a:gd name="T68" fmla="*/ 2147483647 w 534"/>
                  <a:gd name="T69" fmla="*/ 2147483647 h 702"/>
                  <a:gd name="T70" fmla="*/ 2147483647 w 534"/>
                  <a:gd name="T71" fmla="*/ 2147483647 h 702"/>
                  <a:gd name="T72" fmla="*/ 2147483647 w 534"/>
                  <a:gd name="T73" fmla="*/ 2147483647 h 702"/>
                  <a:gd name="T74" fmla="*/ 2147483647 w 534"/>
                  <a:gd name="T75" fmla="*/ 2147483647 h 702"/>
                  <a:gd name="T76" fmla="*/ 2147483647 w 534"/>
                  <a:gd name="T77" fmla="*/ 2147483647 h 702"/>
                  <a:gd name="T78" fmla="*/ 2147483647 w 534"/>
                  <a:gd name="T79" fmla="*/ 2147483647 h 702"/>
                  <a:gd name="T80" fmla="*/ 2147483647 w 534"/>
                  <a:gd name="T81" fmla="*/ 2147483647 h 702"/>
                  <a:gd name="T82" fmla="*/ 2147483647 w 534"/>
                  <a:gd name="T83" fmla="*/ 2147483647 h 702"/>
                  <a:gd name="T84" fmla="*/ 2147483647 w 534"/>
                  <a:gd name="T85" fmla="*/ 2147483647 h 702"/>
                  <a:gd name="T86" fmla="*/ 2147483647 w 534"/>
                  <a:gd name="T87" fmla="*/ 2147483647 h 702"/>
                  <a:gd name="T88" fmla="*/ 2147483647 w 534"/>
                  <a:gd name="T89" fmla="*/ 2147483647 h 702"/>
                  <a:gd name="T90" fmla="*/ 2147483647 w 534"/>
                  <a:gd name="T91" fmla="*/ 2147483647 h 702"/>
                  <a:gd name="T92" fmla="*/ 2147483647 w 534"/>
                  <a:gd name="T93" fmla="*/ 2147483647 h 702"/>
                  <a:gd name="T94" fmla="*/ 2147483647 w 534"/>
                  <a:gd name="T95" fmla="*/ 2147483647 h 702"/>
                  <a:gd name="T96" fmla="*/ 2147483647 w 534"/>
                  <a:gd name="T97" fmla="*/ 2147483647 h 702"/>
                  <a:gd name="T98" fmla="*/ 2147483647 w 534"/>
                  <a:gd name="T99" fmla="*/ 2147483647 h 702"/>
                  <a:gd name="T100" fmla="*/ 2147483647 w 534"/>
                  <a:gd name="T101" fmla="*/ 2147483647 h 702"/>
                  <a:gd name="T102" fmla="*/ 2147483647 w 534"/>
                  <a:gd name="T103" fmla="*/ 2147483647 h 702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w 534"/>
                  <a:gd name="T157" fmla="*/ 0 h 702"/>
                  <a:gd name="T158" fmla="*/ 534 w 534"/>
                  <a:gd name="T159" fmla="*/ 702 h 702"/>
                </a:gdLst>
                <a:ahLst/>
                <a:cxnLst>
                  <a:cxn ang="T104">
                    <a:pos x="T0" y="T1"/>
                  </a:cxn>
                  <a:cxn ang="T105">
                    <a:pos x="T2" y="T3"/>
                  </a:cxn>
                  <a:cxn ang="T106">
                    <a:pos x="T4" y="T5"/>
                  </a:cxn>
                  <a:cxn ang="T107">
                    <a:pos x="T6" y="T7"/>
                  </a:cxn>
                  <a:cxn ang="T108">
                    <a:pos x="T8" y="T9"/>
                  </a:cxn>
                  <a:cxn ang="T109">
                    <a:pos x="T10" y="T11"/>
                  </a:cxn>
                  <a:cxn ang="T110">
                    <a:pos x="T12" y="T13"/>
                  </a:cxn>
                  <a:cxn ang="T111">
                    <a:pos x="T14" y="T15"/>
                  </a:cxn>
                  <a:cxn ang="T112">
                    <a:pos x="T16" y="T17"/>
                  </a:cxn>
                  <a:cxn ang="T113">
                    <a:pos x="T18" y="T19"/>
                  </a:cxn>
                  <a:cxn ang="T114">
                    <a:pos x="T20" y="T21"/>
                  </a:cxn>
                  <a:cxn ang="T115">
                    <a:pos x="T22" y="T23"/>
                  </a:cxn>
                  <a:cxn ang="T116">
                    <a:pos x="T24" y="T25"/>
                  </a:cxn>
                  <a:cxn ang="T117">
                    <a:pos x="T26" y="T27"/>
                  </a:cxn>
                  <a:cxn ang="T118">
                    <a:pos x="T28" y="T29"/>
                  </a:cxn>
                  <a:cxn ang="T119">
                    <a:pos x="T30" y="T31"/>
                  </a:cxn>
                  <a:cxn ang="T120">
                    <a:pos x="T32" y="T33"/>
                  </a:cxn>
                  <a:cxn ang="T121">
                    <a:pos x="T34" y="T35"/>
                  </a:cxn>
                  <a:cxn ang="T122">
                    <a:pos x="T36" y="T37"/>
                  </a:cxn>
                  <a:cxn ang="T123">
                    <a:pos x="T38" y="T39"/>
                  </a:cxn>
                  <a:cxn ang="T124">
                    <a:pos x="T40" y="T41"/>
                  </a:cxn>
                  <a:cxn ang="T125">
                    <a:pos x="T42" y="T43"/>
                  </a:cxn>
                  <a:cxn ang="T126">
                    <a:pos x="T44" y="T45"/>
                  </a:cxn>
                  <a:cxn ang="T127">
                    <a:pos x="T46" y="T47"/>
                  </a:cxn>
                  <a:cxn ang="T128">
                    <a:pos x="T48" y="T49"/>
                  </a:cxn>
                  <a:cxn ang="T129">
                    <a:pos x="T50" y="T51"/>
                  </a:cxn>
                  <a:cxn ang="T130">
                    <a:pos x="T52" y="T53"/>
                  </a:cxn>
                  <a:cxn ang="T131">
                    <a:pos x="T54" y="T55"/>
                  </a:cxn>
                  <a:cxn ang="T132">
                    <a:pos x="T56" y="T57"/>
                  </a:cxn>
                  <a:cxn ang="T133">
                    <a:pos x="T58" y="T59"/>
                  </a:cxn>
                  <a:cxn ang="T134">
                    <a:pos x="T60" y="T61"/>
                  </a:cxn>
                  <a:cxn ang="T135">
                    <a:pos x="T62" y="T63"/>
                  </a:cxn>
                  <a:cxn ang="T136">
                    <a:pos x="T64" y="T65"/>
                  </a:cxn>
                  <a:cxn ang="T137">
                    <a:pos x="T66" y="T67"/>
                  </a:cxn>
                  <a:cxn ang="T138">
                    <a:pos x="T68" y="T69"/>
                  </a:cxn>
                  <a:cxn ang="T139">
                    <a:pos x="T70" y="T71"/>
                  </a:cxn>
                  <a:cxn ang="T140">
                    <a:pos x="T72" y="T73"/>
                  </a:cxn>
                  <a:cxn ang="T141">
                    <a:pos x="T74" y="T75"/>
                  </a:cxn>
                  <a:cxn ang="T142">
                    <a:pos x="T76" y="T77"/>
                  </a:cxn>
                  <a:cxn ang="T143">
                    <a:pos x="T78" y="T79"/>
                  </a:cxn>
                  <a:cxn ang="T144">
                    <a:pos x="T80" y="T81"/>
                  </a:cxn>
                  <a:cxn ang="T145">
                    <a:pos x="T82" y="T83"/>
                  </a:cxn>
                  <a:cxn ang="T146">
                    <a:pos x="T84" y="T85"/>
                  </a:cxn>
                  <a:cxn ang="T147">
                    <a:pos x="T86" y="T87"/>
                  </a:cxn>
                  <a:cxn ang="T148">
                    <a:pos x="T88" y="T89"/>
                  </a:cxn>
                  <a:cxn ang="T149">
                    <a:pos x="T90" y="T91"/>
                  </a:cxn>
                  <a:cxn ang="T150">
                    <a:pos x="T92" y="T93"/>
                  </a:cxn>
                  <a:cxn ang="T151">
                    <a:pos x="T94" y="T95"/>
                  </a:cxn>
                  <a:cxn ang="T152">
                    <a:pos x="T96" y="T97"/>
                  </a:cxn>
                  <a:cxn ang="T153">
                    <a:pos x="T98" y="T99"/>
                  </a:cxn>
                  <a:cxn ang="T154">
                    <a:pos x="T100" y="T101"/>
                  </a:cxn>
                  <a:cxn ang="T155">
                    <a:pos x="T102" y="T103"/>
                  </a:cxn>
                </a:cxnLst>
                <a:rect l="T156" t="T157" r="T158" b="T159"/>
                <a:pathLst>
                  <a:path w="534" h="702">
                    <a:moveTo>
                      <a:pt x="366" y="120"/>
                    </a:moveTo>
                    <a:lnTo>
                      <a:pt x="360" y="126"/>
                    </a:lnTo>
                    <a:lnTo>
                      <a:pt x="354" y="168"/>
                    </a:lnTo>
                    <a:lnTo>
                      <a:pt x="330" y="144"/>
                    </a:lnTo>
                    <a:lnTo>
                      <a:pt x="294" y="144"/>
                    </a:lnTo>
                    <a:lnTo>
                      <a:pt x="288" y="138"/>
                    </a:lnTo>
                    <a:lnTo>
                      <a:pt x="276" y="138"/>
                    </a:lnTo>
                    <a:lnTo>
                      <a:pt x="270" y="132"/>
                    </a:lnTo>
                    <a:lnTo>
                      <a:pt x="258" y="126"/>
                    </a:lnTo>
                    <a:lnTo>
                      <a:pt x="210" y="126"/>
                    </a:lnTo>
                    <a:lnTo>
                      <a:pt x="192" y="132"/>
                    </a:lnTo>
                    <a:lnTo>
                      <a:pt x="162" y="132"/>
                    </a:lnTo>
                    <a:lnTo>
                      <a:pt x="144" y="162"/>
                    </a:lnTo>
                    <a:lnTo>
                      <a:pt x="150" y="198"/>
                    </a:lnTo>
                    <a:lnTo>
                      <a:pt x="156" y="204"/>
                    </a:lnTo>
                    <a:lnTo>
                      <a:pt x="180" y="204"/>
                    </a:lnTo>
                    <a:lnTo>
                      <a:pt x="186" y="198"/>
                    </a:lnTo>
                    <a:lnTo>
                      <a:pt x="186" y="180"/>
                    </a:lnTo>
                    <a:lnTo>
                      <a:pt x="204" y="180"/>
                    </a:lnTo>
                    <a:lnTo>
                      <a:pt x="210" y="186"/>
                    </a:lnTo>
                    <a:lnTo>
                      <a:pt x="222" y="186"/>
                    </a:lnTo>
                    <a:lnTo>
                      <a:pt x="222" y="192"/>
                    </a:lnTo>
                    <a:lnTo>
                      <a:pt x="228" y="198"/>
                    </a:lnTo>
                    <a:lnTo>
                      <a:pt x="228" y="216"/>
                    </a:lnTo>
                    <a:lnTo>
                      <a:pt x="240" y="222"/>
                    </a:lnTo>
                    <a:lnTo>
                      <a:pt x="240" y="234"/>
                    </a:lnTo>
                    <a:lnTo>
                      <a:pt x="234" y="240"/>
                    </a:lnTo>
                    <a:lnTo>
                      <a:pt x="228" y="252"/>
                    </a:lnTo>
                    <a:lnTo>
                      <a:pt x="222" y="258"/>
                    </a:lnTo>
                    <a:lnTo>
                      <a:pt x="210" y="258"/>
                    </a:lnTo>
                    <a:lnTo>
                      <a:pt x="198" y="282"/>
                    </a:lnTo>
                    <a:lnTo>
                      <a:pt x="198" y="318"/>
                    </a:lnTo>
                    <a:lnTo>
                      <a:pt x="216" y="324"/>
                    </a:lnTo>
                    <a:lnTo>
                      <a:pt x="222" y="342"/>
                    </a:lnTo>
                    <a:lnTo>
                      <a:pt x="240" y="342"/>
                    </a:lnTo>
                    <a:lnTo>
                      <a:pt x="246" y="348"/>
                    </a:lnTo>
                    <a:lnTo>
                      <a:pt x="246" y="360"/>
                    </a:lnTo>
                    <a:lnTo>
                      <a:pt x="240" y="366"/>
                    </a:lnTo>
                    <a:lnTo>
                      <a:pt x="240" y="414"/>
                    </a:lnTo>
                    <a:lnTo>
                      <a:pt x="234" y="426"/>
                    </a:lnTo>
                    <a:lnTo>
                      <a:pt x="240" y="450"/>
                    </a:lnTo>
                    <a:lnTo>
                      <a:pt x="234" y="456"/>
                    </a:lnTo>
                    <a:lnTo>
                      <a:pt x="222" y="462"/>
                    </a:lnTo>
                    <a:lnTo>
                      <a:pt x="222" y="486"/>
                    </a:lnTo>
                    <a:lnTo>
                      <a:pt x="216" y="498"/>
                    </a:lnTo>
                    <a:lnTo>
                      <a:pt x="210" y="504"/>
                    </a:lnTo>
                    <a:lnTo>
                      <a:pt x="198" y="504"/>
                    </a:lnTo>
                    <a:lnTo>
                      <a:pt x="192" y="498"/>
                    </a:lnTo>
                    <a:lnTo>
                      <a:pt x="192" y="468"/>
                    </a:lnTo>
                    <a:lnTo>
                      <a:pt x="186" y="468"/>
                    </a:lnTo>
                    <a:lnTo>
                      <a:pt x="180" y="474"/>
                    </a:lnTo>
                    <a:lnTo>
                      <a:pt x="174" y="486"/>
                    </a:lnTo>
                    <a:lnTo>
                      <a:pt x="168" y="492"/>
                    </a:lnTo>
                    <a:lnTo>
                      <a:pt x="138" y="492"/>
                    </a:lnTo>
                    <a:lnTo>
                      <a:pt x="120" y="450"/>
                    </a:lnTo>
                    <a:lnTo>
                      <a:pt x="90" y="450"/>
                    </a:lnTo>
                    <a:lnTo>
                      <a:pt x="90" y="456"/>
                    </a:lnTo>
                    <a:lnTo>
                      <a:pt x="108" y="474"/>
                    </a:lnTo>
                    <a:lnTo>
                      <a:pt x="96" y="480"/>
                    </a:lnTo>
                    <a:lnTo>
                      <a:pt x="90" y="492"/>
                    </a:lnTo>
                    <a:lnTo>
                      <a:pt x="84" y="498"/>
                    </a:lnTo>
                    <a:lnTo>
                      <a:pt x="66" y="498"/>
                    </a:lnTo>
                    <a:lnTo>
                      <a:pt x="54" y="492"/>
                    </a:lnTo>
                    <a:lnTo>
                      <a:pt x="42" y="492"/>
                    </a:lnTo>
                    <a:lnTo>
                      <a:pt x="36" y="486"/>
                    </a:lnTo>
                    <a:lnTo>
                      <a:pt x="30" y="486"/>
                    </a:lnTo>
                    <a:lnTo>
                      <a:pt x="30" y="504"/>
                    </a:lnTo>
                    <a:lnTo>
                      <a:pt x="36" y="510"/>
                    </a:lnTo>
                    <a:lnTo>
                      <a:pt x="36" y="522"/>
                    </a:lnTo>
                    <a:lnTo>
                      <a:pt x="24" y="522"/>
                    </a:lnTo>
                    <a:lnTo>
                      <a:pt x="54" y="540"/>
                    </a:lnTo>
                    <a:lnTo>
                      <a:pt x="36" y="552"/>
                    </a:lnTo>
                    <a:lnTo>
                      <a:pt x="54" y="564"/>
                    </a:lnTo>
                    <a:lnTo>
                      <a:pt x="54" y="600"/>
                    </a:lnTo>
                    <a:lnTo>
                      <a:pt x="48" y="606"/>
                    </a:lnTo>
                    <a:lnTo>
                      <a:pt x="30" y="588"/>
                    </a:lnTo>
                    <a:lnTo>
                      <a:pt x="6" y="600"/>
                    </a:lnTo>
                    <a:lnTo>
                      <a:pt x="0" y="618"/>
                    </a:lnTo>
                    <a:lnTo>
                      <a:pt x="54" y="666"/>
                    </a:lnTo>
                    <a:lnTo>
                      <a:pt x="54" y="684"/>
                    </a:lnTo>
                    <a:lnTo>
                      <a:pt x="72" y="702"/>
                    </a:lnTo>
                    <a:lnTo>
                      <a:pt x="72" y="690"/>
                    </a:lnTo>
                    <a:lnTo>
                      <a:pt x="90" y="690"/>
                    </a:lnTo>
                    <a:lnTo>
                      <a:pt x="90" y="672"/>
                    </a:lnTo>
                    <a:lnTo>
                      <a:pt x="102" y="666"/>
                    </a:lnTo>
                    <a:lnTo>
                      <a:pt x="108" y="660"/>
                    </a:lnTo>
                    <a:lnTo>
                      <a:pt x="120" y="654"/>
                    </a:lnTo>
                    <a:lnTo>
                      <a:pt x="126" y="648"/>
                    </a:lnTo>
                    <a:lnTo>
                      <a:pt x="132" y="654"/>
                    </a:lnTo>
                    <a:lnTo>
                      <a:pt x="132" y="660"/>
                    </a:lnTo>
                    <a:lnTo>
                      <a:pt x="138" y="666"/>
                    </a:lnTo>
                    <a:lnTo>
                      <a:pt x="138" y="672"/>
                    </a:lnTo>
                    <a:lnTo>
                      <a:pt x="150" y="672"/>
                    </a:lnTo>
                    <a:lnTo>
                      <a:pt x="150" y="678"/>
                    </a:lnTo>
                    <a:lnTo>
                      <a:pt x="156" y="684"/>
                    </a:lnTo>
                    <a:lnTo>
                      <a:pt x="156" y="690"/>
                    </a:lnTo>
                    <a:lnTo>
                      <a:pt x="162" y="696"/>
                    </a:lnTo>
                    <a:lnTo>
                      <a:pt x="174" y="696"/>
                    </a:lnTo>
                    <a:lnTo>
                      <a:pt x="180" y="690"/>
                    </a:lnTo>
                    <a:lnTo>
                      <a:pt x="186" y="678"/>
                    </a:lnTo>
                    <a:lnTo>
                      <a:pt x="186" y="660"/>
                    </a:lnTo>
                    <a:lnTo>
                      <a:pt x="210" y="666"/>
                    </a:lnTo>
                    <a:lnTo>
                      <a:pt x="228" y="648"/>
                    </a:lnTo>
                    <a:lnTo>
                      <a:pt x="234" y="648"/>
                    </a:lnTo>
                    <a:lnTo>
                      <a:pt x="234" y="678"/>
                    </a:lnTo>
                    <a:lnTo>
                      <a:pt x="228" y="690"/>
                    </a:lnTo>
                    <a:lnTo>
                      <a:pt x="234" y="696"/>
                    </a:lnTo>
                    <a:lnTo>
                      <a:pt x="252" y="696"/>
                    </a:lnTo>
                    <a:lnTo>
                      <a:pt x="264" y="690"/>
                    </a:lnTo>
                    <a:lnTo>
                      <a:pt x="270" y="684"/>
                    </a:lnTo>
                    <a:lnTo>
                      <a:pt x="276" y="672"/>
                    </a:lnTo>
                    <a:lnTo>
                      <a:pt x="294" y="654"/>
                    </a:lnTo>
                    <a:lnTo>
                      <a:pt x="300" y="642"/>
                    </a:lnTo>
                    <a:lnTo>
                      <a:pt x="312" y="630"/>
                    </a:lnTo>
                    <a:lnTo>
                      <a:pt x="330" y="630"/>
                    </a:lnTo>
                    <a:lnTo>
                      <a:pt x="336" y="624"/>
                    </a:lnTo>
                    <a:lnTo>
                      <a:pt x="366" y="582"/>
                    </a:lnTo>
                    <a:lnTo>
                      <a:pt x="360" y="480"/>
                    </a:lnTo>
                    <a:lnTo>
                      <a:pt x="366" y="480"/>
                    </a:lnTo>
                    <a:lnTo>
                      <a:pt x="390" y="456"/>
                    </a:lnTo>
                    <a:lnTo>
                      <a:pt x="390" y="420"/>
                    </a:lnTo>
                    <a:lnTo>
                      <a:pt x="396" y="408"/>
                    </a:lnTo>
                    <a:lnTo>
                      <a:pt x="402" y="402"/>
                    </a:lnTo>
                    <a:lnTo>
                      <a:pt x="450" y="378"/>
                    </a:lnTo>
                    <a:lnTo>
                      <a:pt x="456" y="366"/>
                    </a:lnTo>
                    <a:lnTo>
                      <a:pt x="468" y="360"/>
                    </a:lnTo>
                    <a:lnTo>
                      <a:pt x="474" y="354"/>
                    </a:lnTo>
                    <a:lnTo>
                      <a:pt x="474" y="300"/>
                    </a:lnTo>
                    <a:lnTo>
                      <a:pt x="486" y="294"/>
                    </a:lnTo>
                    <a:lnTo>
                      <a:pt x="492" y="282"/>
                    </a:lnTo>
                    <a:lnTo>
                      <a:pt x="492" y="258"/>
                    </a:lnTo>
                    <a:lnTo>
                      <a:pt x="486" y="246"/>
                    </a:lnTo>
                    <a:lnTo>
                      <a:pt x="480" y="240"/>
                    </a:lnTo>
                    <a:lnTo>
                      <a:pt x="480" y="228"/>
                    </a:lnTo>
                    <a:lnTo>
                      <a:pt x="498" y="192"/>
                    </a:lnTo>
                    <a:lnTo>
                      <a:pt x="498" y="168"/>
                    </a:lnTo>
                    <a:lnTo>
                      <a:pt x="492" y="156"/>
                    </a:lnTo>
                    <a:lnTo>
                      <a:pt x="492" y="126"/>
                    </a:lnTo>
                    <a:lnTo>
                      <a:pt x="498" y="120"/>
                    </a:lnTo>
                    <a:lnTo>
                      <a:pt x="510" y="96"/>
                    </a:lnTo>
                    <a:lnTo>
                      <a:pt x="522" y="84"/>
                    </a:lnTo>
                    <a:lnTo>
                      <a:pt x="528" y="66"/>
                    </a:lnTo>
                    <a:lnTo>
                      <a:pt x="534" y="54"/>
                    </a:lnTo>
                    <a:lnTo>
                      <a:pt x="534" y="18"/>
                    </a:lnTo>
                    <a:lnTo>
                      <a:pt x="522" y="6"/>
                    </a:lnTo>
                    <a:lnTo>
                      <a:pt x="510" y="18"/>
                    </a:lnTo>
                    <a:lnTo>
                      <a:pt x="498" y="18"/>
                    </a:lnTo>
                    <a:lnTo>
                      <a:pt x="462" y="0"/>
                    </a:lnTo>
                    <a:lnTo>
                      <a:pt x="444" y="0"/>
                    </a:lnTo>
                    <a:lnTo>
                      <a:pt x="426" y="18"/>
                    </a:lnTo>
                    <a:lnTo>
                      <a:pt x="396" y="18"/>
                    </a:lnTo>
                    <a:lnTo>
                      <a:pt x="378" y="48"/>
                    </a:lnTo>
                    <a:lnTo>
                      <a:pt x="390" y="60"/>
                    </a:lnTo>
                    <a:lnTo>
                      <a:pt x="390" y="84"/>
                    </a:lnTo>
                    <a:lnTo>
                      <a:pt x="384" y="96"/>
                    </a:lnTo>
                    <a:lnTo>
                      <a:pt x="378" y="102"/>
                    </a:lnTo>
                    <a:lnTo>
                      <a:pt x="372" y="114"/>
                    </a:lnTo>
                    <a:lnTo>
                      <a:pt x="366" y="120"/>
                    </a:lnTo>
                    <a:close/>
                  </a:path>
                </a:pathLst>
              </a:custGeom>
              <a:grpFill/>
              <a:ln w="31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1800" b="0" i="0" u="none" strike="noStrike" kern="1200" cap="none" spc="0" normalizeH="0" baseline="0" noProof="0">
                  <a:ln>
                    <a:noFill/>
                  </a:ln>
                  <a:solidFill>
                    <a:srgbClr val="FFC000"/>
                  </a:solidFill>
                  <a:effectLst/>
                  <a:uLnTx/>
                  <a:uFillTx/>
                  <a:latin typeface="Calibri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93" name="Central African Republic" descr="© INSCALE GmbH, 05.05.2010&#10;http://www.presentationload.com/"/>
              <p:cNvSpPr>
                <a:spLocks/>
              </p:cNvSpPr>
              <p:nvPr/>
            </p:nvSpPr>
            <p:spPr bwMode="gray">
              <a:xfrm>
                <a:off x="4798499" y="4029442"/>
                <a:ext cx="296923" cy="218013"/>
              </a:xfrm>
              <a:custGeom>
                <a:avLst/>
                <a:gdLst>
                  <a:gd name="T0" fmla="*/ 2147483647 w 912"/>
                  <a:gd name="T1" fmla="*/ 2147483647 h 702"/>
                  <a:gd name="T2" fmla="*/ 2147483647 w 912"/>
                  <a:gd name="T3" fmla="*/ 2147483647 h 702"/>
                  <a:gd name="T4" fmla="*/ 2147483647 w 912"/>
                  <a:gd name="T5" fmla="*/ 2147483647 h 702"/>
                  <a:gd name="T6" fmla="*/ 2147483647 w 912"/>
                  <a:gd name="T7" fmla="*/ 2147483647 h 702"/>
                  <a:gd name="T8" fmla="*/ 2147483647 w 912"/>
                  <a:gd name="T9" fmla="*/ 2147483647 h 702"/>
                  <a:gd name="T10" fmla="*/ 2147483647 w 912"/>
                  <a:gd name="T11" fmla="*/ 2147483647 h 702"/>
                  <a:gd name="T12" fmla="*/ 2147483647 w 912"/>
                  <a:gd name="T13" fmla="*/ 2147483647 h 702"/>
                  <a:gd name="T14" fmla="*/ 2147483647 w 912"/>
                  <a:gd name="T15" fmla="*/ 2147483647 h 702"/>
                  <a:gd name="T16" fmla="*/ 2147483647 w 912"/>
                  <a:gd name="T17" fmla="*/ 2147483647 h 702"/>
                  <a:gd name="T18" fmla="*/ 2147483647 w 912"/>
                  <a:gd name="T19" fmla="*/ 2147483647 h 702"/>
                  <a:gd name="T20" fmla="*/ 2147483647 w 912"/>
                  <a:gd name="T21" fmla="*/ 2147483647 h 702"/>
                  <a:gd name="T22" fmla="*/ 2147483647 w 912"/>
                  <a:gd name="T23" fmla="*/ 2147483647 h 702"/>
                  <a:gd name="T24" fmla="*/ 2147483647 w 912"/>
                  <a:gd name="T25" fmla="*/ 2147483647 h 702"/>
                  <a:gd name="T26" fmla="*/ 2147483647 w 912"/>
                  <a:gd name="T27" fmla="*/ 2147483647 h 702"/>
                  <a:gd name="T28" fmla="*/ 2147483647 w 912"/>
                  <a:gd name="T29" fmla="*/ 2147483647 h 702"/>
                  <a:gd name="T30" fmla="*/ 2147483647 w 912"/>
                  <a:gd name="T31" fmla="*/ 0 h 702"/>
                  <a:gd name="T32" fmla="*/ 2147483647 w 912"/>
                  <a:gd name="T33" fmla="*/ 2147483647 h 702"/>
                  <a:gd name="T34" fmla="*/ 2147483647 w 912"/>
                  <a:gd name="T35" fmla="*/ 2147483647 h 702"/>
                  <a:gd name="T36" fmla="*/ 2147483647 w 912"/>
                  <a:gd name="T37" fmla="*/ 2147483647 h 702"/>
                  <a:gd name="T38" fmla="*/ 2147483647 w 912"/>
                  <a:gd name="T39" fmla="*/ 2147483647 h 702"/>
                  <a:gd name="T40" fmla="*/ 2147483647 w 912"/>
                  <a:gd name="T41" fmla="*/ 2147483647 h 702"/>
                  <a:gd name="T42" fmla="*/ 2147483647 w 912"/>
                  <a:gd name="T43" fmla="*/ 2147483647 h 702"/>
                  <a:gd name="T44" fmla="*/ 2147483647 w 912"/>
                  <a:gd name="T45" fmla="*/ 2147483647 h 702"/>
                  <a:gd name="T46" fmla="*/ 2147483647 w 912"/>
                  <a:gd name="T47" fmla="*/ 2147483647 h 702"/>
                  <a:gd name="T48" fmla="*/ 2147483647 w 912"/>
                  <a:gd name="T49" fmla="*/ 2147483647 h 702"/>
                  <a:gd name="T50" fmla="*/ 2147483647 w 912"/>
                  <a:gd name="T51" fmla="*/ 2147483647 h 702"/>
                  <a:gd name="T52" fmla="*/ 2147483647 w 912"/>
                  <a:gd name="T53" fmla="*/ 2147483647 h 702"/>
                  <a:gd name="T54" fmla="*/ 2147483647 w 912"/>
                  <a:gd name="T55" fmla="*/ 2147483647 h 702"/>
                  <a:gd name="T56" fmla="*/ 2147483647 w 912"/>
                  <a:gd name="T57" fmla="*/ 2147483647 h 702"/>
                  <a:gd name="T58" fmla="*/ 2147483647 w 912"/>
                  <a:gd name="T59" fmla="*/ 2147483647 h 702"/>
                  <a:gd name="T60" fmla="*/ 0 w 912"/>
                  <a:gd name="T61" fmla="*/ 2147483647 h 702"/>
                  <a:gd name="T62" fmla="*/ 2147483647 w 912"/>
                  <a:gd name="T63" fmla="*/ 2147483647 h 702"/>
                  <a:gd name="T64" fmla="*/ 2147483647 w 912"/>
                  <a:gd name="T65" fmla="*/ 2147483647 h 702"/>
                  <a:gd name="T66" fmla="*/ 2147483647 w 912"/>
                  <a:gd name="T67" fmla="*/ 2147483647 h 702"/>
                  <a:gd name="T68" fmla="*/ 2147483647 w 912"/>
                  <a:gd name="T69" fmla="*/ 2147483647 h 702"/>
                  <a:gd name="T70" fmla="*/ 2147483647 w 912"/>
                  <a:gd name="T71" fmla="*/ 2147483647 h 702"/>
                  <a:gd name="T72" fmla="*/ 2147483647 w 912"/>
                  <a:gd name="T73" fmla="*/ 2147483647 h 702"/>
                  <a:gd name="T74" fmla="*/ 2147483647 w 912"/>
                  <a:gd name="T75" fmla="*/ 2147483647 h 702"/>
                  <a:gd name="T76" fmla="*/ 2147483647 w 912"/>
                  <a:gd name="T77" fmla="*/ 2147483647 h 702"/>
                  <a:gd name="T78" fmla="*/ 2147483647 w 912"/>
                  <a:gd name="T79" fmla="*/ 2147483647 h 702"/>
                  <a:gd name="T80" fmla="*/ 2147483647 w 912"/>
                  <a:gd name="T81" fmla="*/ 2147483647 h 702"/>
                  <a:gd name="T82" fmla="*/ 2147483647 w 912"/>
                  <a:gd name="T83" fmla="*/ 2147483647 h 702"/>
                  <a:gd name="T84" fmla="*/ 2147483647 w 912"/>
                  <a:gd name="T85" fmla="*/ 2147483647 h 702"/>
                  <a:gd name="T86" fmla="*/ 2147483647 w 912"/>
                  <a:gd name="T87" fmla="*/ 2147483647 h 702"/>
                  <a:gd name="T88" fmla="*/ 2147483647 w 912"/>
                  <a:gd name="T89" fmla="*/ 2147483647 h 702"/>
                  <a:gd name="T90" fmla="*/ 2147483647 w 912"/>
                  <a:gd name="T91" fmla="*/ 2147483647 h 702"/>
                  <a:gd name="T92" fmla="*/ 2147483647 w 912"/>
                  <a:gd name="T93" fmla="*/ 2147483647 h 702"/>
                  <a:gd name="T94" fmla="*/ 2147483647 w 912"/>
                  <a:gd name="T95" fmla="*/ 2147483647 h 702"/>
                  <a:gd name="T96" fmla="*/ 2147483647 w 912"/>
                  <a:gd name="T97" fmla="*/ 2147483647 h 702"/>
                  <a:gd name="T98" fmla="*/ 2147483647 w 912"/>
                  <a:gd name="T99" fmla="*/ 2147483647 h 702"/>
                  <a:gd name="T100" fmla="*/ 2147483647 w 912"/>
                  <a:gd name="T101" fmla="*/ 2147483647 h 702"/>
                  <a:gd name="T102" fmla="*/ 2147483647 w 912"/>
                  <a:gd name="T103" fmla="*/ 2147483647 h 702"/>
                  <a:gd name="T104" fmla="*/ 2147483647 w 912"/>
                  <a:gd name="T105" fmla="*/ 2147483647 h 702"/>
                  <a:gd name="T106" fmla="*/ 2147483647 w 912"/>
                  <a:gd name="T107" fmla="*/ 2147483647 h 702"/>
                  <a:gd name="T108" fmla="*/ 2147483647 w 912"/>
                  <a:gd name="T109" fmla="*/ 2147483647 h 702"/>
                  <a:gd name="T110" fmla="*/ 2147483647 w 912"/>
                  <a:gd name="T111" fmla="*/ 2147483647 h 702"/>
                  <a:gd name="T112" fmla="*/ 2147483647 w 912"/>
                  <a:gd name="T113" fmla="*/ 2147483647 h 702"/>
                  <a:gd name="T114" fmla="*/ 2147483647 w 912"/>
                  <a:gd name="T115" fmla="*/ 2147483647 h 702"/>
                  <a:gd name="T116" fmla="*/ 2147483647 w 912"/>
                  <a:gd name="T117" fmla="*/ 2147483647 h 702"/>
                  <a:gd name="T118" fmla="*/ 2147483647 w 912"/>
                  <a:gd name="T119" fmla="*/ 2147483647 h 702"/>
                  <a:gd name="T120" fmla="*/ 2147483647 w 912"/>
                  <a:gd name="T121" fmla="*/ 2147483647 h 702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w 912"/>
                  <a:gd name="T184" fmla="*/ 0 h 702"/>
                  <a:gd name="T185" fmla="*/ 912 w 912"/>
                  <a:gd name="T186" fmla="*/ 702 h 702"/>
                </a:gdLst>
                <a:ahLst/>
                <a:cxnLst>
                  <a:cxn ang="T122">
                    <a:pos x="T0" y="T1"/>
                  </a:cxn>
                  <a:cxn ang="T123">
                    <a:pos x="T2" y="T3"/>
                  </a:cxn>
                  <a:cxn ang="T124">
                    <a:pos x="T4" y="T5"/>
                  </a:cxn>
                  <a:cxn ang="T125">
                    <a:pos x="T6" y="T7"/>
                  </a:cxn>
                  <a:cxn ang="T126">
                    <a:pos x="T8" y="T9"/>
                  </a:cxn>
                  <a:cxn ang="T127">
                    <a:pos x="T10" y="T11"/>
                  </a:cxn>
                  <a:cxn ang="T128">
                    <a:pos x="T12" y="T13"/>
                  </a:cxn>
                  <a:cxn ang="T129">
                    <a:pos x="T14" y="T15"/>
                  </a:cxn>
                  <a:cxn ang="T130">
                    <a:pos x="T16" y="T17"/>
                  </a:cxn>
                  <a:cxn ang="T131">
                    <a:pos x="T18" y="T19"/>
                  </a:cxn>
                  <a:cxn ang="T132">
                    <a:pos x="T20" y="T21"/>
                  </a:cxn>
                  <a:cxn ang="T133">
                    <a:pos x="T22" y="T23"/>
                  </a:cxn>
                  <a:cxn ang="T134">
                    <a:pos x="T24" y="T25"/>
                  </a:cxn>
                  <a:cxn ang="T135">
                    <a:pos x="T26" y="T27"/>
                  </a:cxn>
                  <a:cxn ang="T136">
                    <a:pos x="T28" y="T29"/>
                  </a:cxn>
                  <a:cxn ang="T137">
                    <a:pos x="T30" y="T31"/>
                  </a:cxn>
                  <a:cxn ang="T138">
                    <a:pos x="T32" y="T33"/>
                  </a:cxn>
                  <a:cxn ang="T139">
                    <a:pos x="T34" y="T35"/>
                  </a:cxn>
                  <a:cxn ang="T140">
                    <a:pos x="T36" y="T37"/>
                  </a:cxn>
                  <a:cxn ang="T141">
                    <a:pos x="T38" y="T39"/>
                  </a:cxn>
                  <a:cxn ang="T142">
                    <a:pos x="T40" y="T41"/>
                  </a:cxn>
                  <a:cxn ang="T143">
                    <a:pos x="T42" y="T43"/>
                  </a:cxn>
                  <a:cxn ang="T144">
                    <a:pos x="T44" y="T45"/>
                  </a:cxn>
                  <a:cxn ang="T145">
                    <a:pos x="T46" y="T47"/>
                  </a:cxn>
                  <a:cxn ang="T146">
                    <a:pos x="T48" y="T49"/>
                  </a:cxn>
                  <a:cxn ang="T147">
                    <a:pos x="T50" y="T51"/>
                  </a:cxn>
                  <a:cxn ang="T148">
                    <a:pos x="T52" y="T53"/>
                  </a:cxn>
                  <a:cxn ang="T149">
                    <a:pos x="T54" y="T55"/>
                  </a:cxn>
                  <a:cxn ang="T150">
                    <a:pos x="T56" y="T57"/>
                  </a:cxn>
                  <a:cxn ang="T151">
                    <a:pos x="T58" y="T59"/>
                  </a:cxn>
                  <a:cxn ang="T152">
                    <a:pos x="T60" y="T61"/>
                  </a:cxn>
                  <a:cxn ang="T153">
                    <a:pos x="T62" y="T63"/>
                  </a:cxn>
                  <a:cxn ang="T154">
                    <a:pos x="T64" y="T65"/>
                  </a:cxn>
                  <a:cxn ang="T155">
                    <a:pos x="T66" y="T67"/>
                  </a:cxn>
                  <a:cxn ang="T156">
                    <a:pos x="T68" y="T69"/>
                  </a:cxn>
                  <a:cxn ang="T157">
                    <a:pos x="T70" y="T71"/>
                  </a:cxn>
                  <a:cxn ang="T158">
                    <a:pos x="T72" y="T73"/>
                  </a:cxn>
                  <a:cxn ang="T159">
                    <a:pos x="T74" y="T75"/>
                  </a:cxn>
                  <a:cxn ang="T160">
                    <a:pos x="T76" y="T77"/>
                  </a:cxn>
                  <a:cxn ang="T161">
                    <a:pos x="T78" y="T79"/>
                  </a:cxn>
                  <a:cxn ang="T162">
                    <a:pos x="T80" y="T81"/>
                  </a:cxn>
                  <a:cxn ang="T163">
                    <a:pos x="T82" y="T83"/>
                  </a:cxn>
                  <a:cxn ang="T164">
                    <a:pos x="T84" y="T85"/>
                  </a:cxn>
                  <a:cxn ang="T165">
                    <a:pos x="T86" y="T87"/>
                  </a:cxn>
                  <a:cxn ang="T166">
                    <a:pos x="T88" y="T89"/>
                  </a:cxn>
                  <a:cxn ang="T167">
                    <a:pos x="T90" y="T91"/>
                  </a:cxn>
                  <a:cxn ang="T168">
                    <a:pos x="T92" y="T93"/>
                  </a:cxn>
                  <a:cxn ang="T169">
                    <a:pos x="T94" y="T95"/>
                  </a:cxn>
                  <a:cxn ang="T170">
                    <a:pos x="T96" y="T97"/>
                  </a:cxn>
                  <a:cxn ang="T171">
                    <a:pos x="T98" y="T99"/>
                  </a:cxn>
                  <a:cxn ang="T172">
                    <a:pos x="T100" y="T101"/>
                  </a:cxn>
                  <a:cxn ang="T173">
                    <a:pos x="T102" y="T103"/>
                  </a:cxn>
                  <a:cxn ang="T174">
                    <a:pos x="T104" y="T105"/>
                  </a:cxn>
                  <a:cxn ang="T175">
                    <a:pos x="T106" y="T107"/>
                  </a:cxn>
                  <a:cxn ang="T176">
                    <a:pos x="T108" y="T109"/>
                  </a:cxn>
                  <a:cxn ang="T177">
                    <a:pos x="T110" y="T111"/>
                  </a:cxn>
                  <a:cxn ang="T178">
                    <a:pos x="T112" y="T113"/>
                  </a:cxn>
                  <a:cxn ang="T179">
                    <a:pos x="T114" y="T115"/>
                  </a:cxn>
                  <a:cxn ang="T180">
                    <a:pos x="T116" y="T117"/>
                  </a:cxn>
                  <a:cxn ang="T181">
                    <a:pos x="T118" y="T119"/>
                  </a:cxn>
                  <a:cxn ang="T182">
                    <a:pos x="T120" y="T121"/>
                  </a:cxn>
                </a:cxnLst>
                <a:rect l="T183" t="T184" r="T185" b="T186"/>
                <a:pathLst>
                  <a:path w="912" h="702">
                    <a:moveTo>
                      <a:pt x="906" y="420"/>
                    </a:moveTo>
                    <a:lnTo>
                      <a:pt x="900" y="414"/>
                    </a:lnTo>
                    <a:lnTo>
                      <a:pt x="888" y="408"/>
                    </a:lnTo>
                    <a:lnTo>
                      <a:pt x="882" y="402"/>
                    </a:lnTo>
                    <a:lnTo>
                      <a:pt x="858" y="396"/>
                    </a:lnTo>
                    <a:lnTo>
                      <a:pt x="858" y="378"/>
                    </a:lnTo>
                    <a:lnTo>
                      <a:pt x="846" y="366"/>
                    </a:lnTo>
                    <a:lnTo>
                      <a:pt x="846" y="360"/>
                    </a:lnTo>
                    <a:lnTo>
                      <a:pt x="858" y="360"/>
                    </a:lnTo>
                    <a:lnTo>
                      <a:pt x="858" y="348"/>
                    </a:lnTo>
                    <a:lnTo>
                      <a:pt x="852" y="342"/>
                    </a:lnTo>
                    <a:lnTo>
                      <a:pt x="834" y="342"/>
                    </a:lnTo>
                    <a:lnTo>
                      <a:pt x="834" y="336"/>
                    </a:lnTo>
                    <a:lnTo>
                      <a:pt x="828" y="330"/>
                    </a:lnTo>
                    <a:lnTo>
                      <a:pt x="822" y="318"/>
                    </a:lnTo>
                    <a:lnTo>
                      <a:pt x="810" y="306"/>
                    </a:lnTo>
                    <a:lnTo>
                      <a:pt x="798" y="300"/>
                    </a:lnTo>
                    <a:lnTo>
                      <a:pt x="792" y="300"/>
                    </a:lnTo>
                    <a:lnTo>
                      <a:pt x="780" y="294"/>
                    </a:lnTo>
                    <a:lnTo>
                      <a:pt x="768" y="282"/>
                    </a:lnTo>
                    <a:lnTo>
                      <a:pt x="768" y="276"/>
                    </a:lnTo>
                    <a:lnTo>
                      <a:pt x="774" y="276"/>
                    </a:lnTo>
                    <a:lnTo>
                      <a:pt x="774" y="270"/>
                    </a:lnTo>
                    <a:lnTo>
                      <a:pt x="780" y="270"/>
                    </a:lnTo>
                    <a:lnTo>
                      <a:pt x="780" y="264"/>
                    </a:lnTo>
                    <a:lnTo>
                      <a:pt x="768" y="252"/>
                    </a:lnTo>
                    <a:lnTo>
                      <a:pt x="756" y="246"/>
                    </a:lnTo>
                    <a:lnTo>
                      <a:pt x="750" y="246"/>
                    </a:lnTo>
                    <a:lnTo>
                      <a:pt x="750" y="228"/>
                    </a:lnTo>
                    <a:lnTo>
                      <a:pt x="720" y="228"/>
                    </a:lnTo>
                    <a:lnTo>
                      <a:pt x="696" y="216"/>
                    </a:lnTo>
                    <a:lnTo>
                      <a:pt x="696" y="186"/>
                    </a:lnTo>
                    <a:lnTo>
                      <a:pt x="648" y="180"/>
                    </a:lnTo>
                    <a:lnTo>
                      <a:pt x="654" y="162"/>
                    </a:lnTo>
                    <a:lnTo>
                      <a:pt x="648" y="162"/>
                    </a:lnTo>
                    <a:lnTo>
                      <a:pt x="642" y="156"/>
                    </a:lnTo>
                    <a:lnTo>
                      <a:pt x="642" y="150"/>
                    </a:lnTo>
                    <a:lnTo>
                      <a:pt x="648" y="144"/>
                    </a:lnTo>
                    <a:lnTo>
                      <a:pt x="654" y="132"/>
                    </a:lnTo>
                    <a:lnTo>
                      <a:pt x="660" y="126"/>
                    </a:lnTo>
                    <a:lnTo>
                      <a:pt x="660" y="96"/>
                    </a:lnTo>
                    <a:lnTo>
                      <a:pt x="654" y="84"/>
                    </a:lnTo>
                    <a:lnTo>
                      <a:pt x="648" y="66"/>
                    </a:lnTo>
                    <a:lnTo>
                      <a:pt x="636" y="54"/>
                    </a:lnTo>
                    <a:lnTo>
                      <a:pt x="630" y="42"/>
                    </a:lnTo>
                    <a:lnTo>
                      <a:pt x="600" y="12"/>
                    </a:lnTo>
                    <a:lnTo>
                      <a:pt x="600" y="0"/>
                    </a:lnTo>
                    <a:lnTo>
                      <a:pt x="576" y="0"/>
                    </a:lnTo>
                    <a:lnTo>
                      <a:pt x="522" y="30"/>
                    </a:lnTo>
                    <a:lnTo>
                      <a:pt x="516" y="60"/>
                    </a:lnTo>
                    <a:lnTo>
                      <a:pt x="480" y="84"/>
                    </a:lnTo>
                    <a:lnTo>
                      <a:pt x="480" y="102"/>
                    </a:lnTo>
                    <a:lnTo>
                      <a:pt x="456" y="126"/>
                    </a:lnTo>
                    <a:lnTo>
                      <a:pt x="438" y="138"/>
                    </a:lnTo>
                    <a:lnTo>
                      <a:pt x="390" y="156"/>
                    </a:lnTo>
                    <a:lnTo>
                      <a:pt x="348" y="162"/>
                    </a:lnTo>
                    <a:lnTo>
                      <a:pt x="330" y="162"/>
                    </a:lnTo>
                    <a:lnTo>
                      <a:pt x="312" y="174"/>
                    </a:lnTo>
                    <a:lnTo>
                      <a:pt x="318" y="174"/>
                    </a:lnTo>
                    <a:lnTo>
                      <a:pt x="330" y="186"/>
                    </a:lnTo>
                    <a:lnTo>
                      <a:pt x="330" y="198"/>
                    </a:lnTo>
                    <a:lnTo>
                      <a:pt x="324" y="204"/>
                    </a:lnTo>
                    <a:lnTo>
                      <a:pt x="318" y="216"/>
                    </a:lnTo>
                    <a:lnTo>
                      <a:pt x="312" y="222"/>
                    </a:lnTo>
                    <a:lnTo>
                      <a:pt x="306" y="234"/>
                    </a:lnTo>
                    <a:lnTo>
                      <a:pt x="300" y="240"/>
                    </a:lnTo>
                    <a:lnTo>
                      <a:pt x="210" y="240"/>
                    </a:lnTo>
                    <a:lnTo>
                      <a:pt x="204" y="246"/>
                    </a:lnTo>
                    <a:lnTo>
                      <a:pt x="198" y="258"/>
                    </a:lnTo>
                    <a:lnTo>
                      <a:pt x="186" y="270"/>
                    </a:lnTo>
                    <a:lnTo>
                      <a:pt x="174" y="276"/>
                    </a:lnTo>
                    <a:lnTo>
                      <a:pt x="168" y="276"/>
                    </a:lnTo>
                    <a:lnTo>
                      <a:pt x="162" y="270"/>
                    </a:lnTo>
                    <a:lnTo>
                      <a:pt x="162" y="246"/>
                    </a:lnTo>
                    <a:lnTo>
                      <a:pt x="156" y="252"/>
                    </a:lnTo>
                    <a:lnTo>
                      <a:pt x="144" y="258"/>
                    </a:lnTo>
                    <a:lnTo>
                      <a:pt x="126" y="276"/>
                    </a:lnTo>
                    <a:lnTo>
                      <a:pt x="114" y="282"/>
                    </a:lnTo>
                    <a:lnTo>
                      <a:pt x="96" y="282"/>
                    </a:lnTo>
                    <a:lnTo>
                      <a:pt x="90" y="276"/>
                    </a:lnTo>
                    <a:lnTo>
                      <a:pt x="78" y="276"/>
                    </a:lnTo>
                    <a:lnTo>
                      <a:pt x="66" y="288"/>
                    </a:lnTo>
                    <a:lnTo>
                      <a:pt x="60" y="300"/>
                    </a:lnTo>
                    <a:lnTo>
                      <a:pt x="54" y="306"/>
                    </a:lnTo>
                    <a:lnTo>
                      <a:pt x="54" y="324"/>
                    </a:lnTo>
                    <a:lnTo>
                      <a:pt x="48" y="336"/>
                    </a:lnTo>
                    <a:lnTo>
                      <a:pt x="42" y="336"/>
                    </a:lnTo>
                    <a:lnTo>
                      <a:pt x="36" y="372"/>
                    </a:lnTo>
                    <a:lnTo>
                      <a:pt x="30" y="372"/>
                    </a:lnTo>
                    <a:lnTo>
                      <a:pt x="24" y="378"/>
                    </a:lnTo>
                    <a:lnTo>
                      <a:pt x="12" y="384"/>
                    </a:lnTo>
                    <a:lnTo>
                      <a:pt x="0" y="396"/>
                    </a:lnTo>
                    <a:lnTo>
                      <a:pt x="0" y="402"/>
                    </a:lnTo>
                    <a:lnTo>
                      <a:pt x="12" y="408"/>
                    </a:lnTo>
                    <a:lnTo>
                      <a:pt x="18" y="408"/>
                    </a:lnTo>
                    <a:lnTo>
                      <a:pt x="18" y="444"/>
                    </a:lnTo>
                    <a:lnTo>
                      <a:pt x="6" y="456"/>
                    </a:lnTo>
                    <a:lnTo>
                      <a:pt x="24" y="468"/>
                    </a:lnTo>
                    <a:lnTo>
                      <a:pt x="24" y="516"/>
                    </a:lnTo>
                    <a:lnTo>
                      <a:pt x="30" y="516"/>
                    </a:lnTo>
                    <a:lnTo>
                      <a:pt x="48" y="534"/>
                    </a:lnTo>
                    <a:lnTo>
                      <a:pt x="54" y="534"/>
                    </a:lnTo>
                    <a:lnTo>
                      <a:pt x="54" y="576"/>
                    </a:lnTo>
                    <a:lnTo>
                      <a:pt x="60" y="582"/>
                    </a:lnTo>
                    <a:lnTo>
                      <a:pt x="72" y="606"/>
                    </a:lnTo>
                    <a:lnTo>
                      <a:pt x="84" y="618"/>
                    </a:lnTo>
                    <a:lnTo>
                      <a:pt x="96" y="624"/>
                    </a:lnTo>
                    <a:lnTo>
                      <a:pt x="102" y="636"/>
                    </a:lnTo>
                    <a:lnTo>
                      <a:pt x="114" y="642"/>
                    </a:lnTo>
                    <a:lnTo>
                      <a:pt x="120" y="660"/>
                    </a:lnTo>
                    <a:lnTo>
                      <a:pt x="120" y="690"/>
                    </a:lnTo>
                    <a:lnTo>
                      <a:pt x="132" y="702"/>
                    </a:lnTo>
                    <a:lnTo>
                      <a:pt x="138" y="696"/>
                    </a:lnTo>
                    <a:lnTo>
                      <a:pt x="144" y="684"/>
                    </a:lnTo>
                    <a:lnTo>
                      <a:pt x="150" y="678"/>
                    </a:lnTo>
                    <a:lnTo>
                      <a:pt x="156" y="666"/>
                    </a:lnTo>
                    <a:lnTo>
                      <a:pt x="156" y="642"/>
                    </a:lnTo>
                    <a:lnTo>
                      <a:pt x="144" y="630"/>
                    </a:lnTo>
                    <a:lnTo>
                      <a:pt x="162" y="600"/>
                    </a:lnTo>
                    <a:lnTo>
                      <a:pt x="192" y="600"/>
                    </a:lnTo>
                    <a:lnTo>
                      <a:pt x="210" y="582"/>
                    </a:lnTo>
                    <a:lnTo>
                      <a:pt x="228" y="582"/>
                    </a:lnTo>
                    <a:lnTo>
                      <a:pt x="264" y="600"/>
                    </a:lnTo>
                    <a:lnTo>
                      <a:pt x="276" y="600"/>
                    </a:lnTo>
                    <a:lnTo>
                      <a:pt x="288" y="588"/>
                    </a:lnTo>
                    <a:lnTo>
                      <a:pt x="300" y="570"/>
                    </a:lnTo>
                    <a:lnTo>
                      <a:pt x="300" y="552"/>
                    </a:lnTo>
                    <a:lnTo>
                      <a:pt x="294" y="552"/>
                    </a:lnTo>
                    <a:lnTo>
                      <a:pt x="294" y="540"/>
                    </a:lnTo>
                    <a:lnTo>
                      <a:pt x="306" y="528"/>
                    </a:lnTo>
                    <a:lnTo>
                      <a:pt x="312" y="528"/>
                    </a:lnTo>
                    <a:lnTo>
                      <a:pt x="324" y="516"/>
                    </a:lnTo>
                    <a:lnTo>
                      <a:pt x="330" y="504"/>
                    </a:lnTo>
                    <a:lnTo>
                      <a:pt x="330" y="498"/>
                    </a:lnTo>
                    <a:lnTo>
                      <a:pt x="336" y="486"/>
                    </a:lnTo>
                    <a:lnTo>
                      <a:pt x="336" y="480"/>
                    </a:lnTo>
                    <a:lnTo>
                      <a:pt x="342" y="474"/>
                    </a:lnTo>
                    <a:lnTo>
                      <a:pt x="354" y="468"/>
                    </a:lnTo>
                    <a:lnTo>
                      <a:pt x="366" y="468"/>
                    </a:lnTo>
                    <a:lnTo>
                      <a:pt x="384" y="474"/>
                    </a:lnTo>
                    <a:lnTo>
                      <a:pt x="396" y="474"/>
                    </a:lnTo>
                    <a:lnTo>
                      <a:pt x="408" y="480"/>
                    </a:lnTo>
                    <a:lnTo>
                      <a:pt x="408" y="492"/>
                    </a:lnTo>
                    <a:lnTo>
                      <a:pt x="426" y="492"/>
                    </a:lnTo>
                    <a:lnTo>
                      <a:pt x="432" y="498"/>
                    </a:lnTo>
                    <a:lnTo>
                      <a:pt x="432" y="528"/>
                    </a:lnTo>
                    <a:lnTo>
                      <a:pt x="474" y="528"/>
                    </a:lnTo>
                    <a:lnTo>
                      <a:pt x="480" y="534"/>
                    </a:lnTo>
                    <a:lnTo>
                      <a:pt x="492" y="540"/>
                    </a:lnTo>
                    <a:lnTo>
                      <a:pt x="540" y="540"/>
                    </a:lnTo>
                    <a:lnTo>
                      <a:pt x="552" y="546"/>
                    </a:lnTo>
                    <a:lnTo>
                      <a:pt x="558" y="552"/>
                    </a:lnTo>
                    <a:lnTo>
                      <a:pt x="570" y="558"/>
                    </a:lnTo>
                    <a:lnTo>
                      <a:pt x="576" y="552"/>
                    </a:lnTo>
                    <a:lnTo>
                      <a:pt x="582" y="540"/>
                    </a:lnTo>
                    <a:lnTo>
                      <a:pt x="588" y="534"/>
                    </a:lnTo>
                    <a:lnTo>
                      <a:pt x="588" y="522"/>
                    </a:lnTo>
                    <a:lnTo>
                      <a:pt x="606" y="504"/>
                    </a:lnTo>
                    <a:lnTo>
                      <a:pt x="612" y="492"/>
                    </a:lnTo>
                    <a:lnTo>
                      <a:pt x="636" y="516"/>
                    </a:lnTo>
                    <a:lnTo>
                      <a:pt x="642" y="516"/>
                    </a:lnTo>
                    <a:lnTo>
                      <a:pt x="648" y="510"/>
                    </a:lnTo>
                    <a:lnTo>
                      <a:pt x="660" y="504"/>
                    </a:lnTo>
                    <a:lnTo>
                      <a:pt x="672" y="492"/>
                    </a:lnTo>
                    <a:lnTo>
                      <a:pt x="690" y="492"/>
                    </a:lnTo>
                    <a:lnTo>
                      <a:pt x="714" y="474"/>
                    </a:lnTo>
                    <a:lnTo>
                      <a:pt x="726" y="486"/>
                    </a:lnTo>
                    <a:lnTo>
                      <a:pt x="750" y="486"/>
                    </a:lnTo>
                    <a:lnTo>
                      <a:pt x="756" y="480"/>
                    </a:lnTo>
                    <a:lnTo>
                      <a:pt x="768" y="480"/>
                    </a:lnTo>
                    <a:lnTo>
                      <a:pt x="768" y="468"/>
                    </a:lnTo>
                    <a:lnTo>
                      <a:pt x="786" y="450"/>
                    </a:lnTo>
                    <a:lnTo>
                      <a:pt x="792" y="450"/>
                    </a:lnTo>
                    <a:lnTo>
                      <a:pt x="792" y="456"/>
                    </a:lnTo>
                    <a:lnTo>
                      <a:pt x="804" y="468"/>
                    </a:lnTo>
                    <a:lnTo>
                      <a:pt x="840" y="462"/>
                    </a:lnTo>
                    <a:lnTo>
                      <a:pt x="840" y="468"/>
                    </a:lnTo>
                    <a:lnTo>
                      <a:pt x="852" y="480"/>
                    </a:lnTo>
                    <a:lnTo>
                      <a:pt x="876" y="480"/>
                    </a:lnTo>
                    <a:lnTo>
                      <a:pt x="894" y="474"/>
                    </a:lnTo>
                    <a:lnTo>
                      <a:pt x="912" y="456"/>
                    </a:lnTo>
                    <a:lnTo>
                      <a:pt x="912" y="432"/>
                    </a:lnTo>
                    <a:lnTo>
                      <a:pt x="906" y="420"/>
                    </a:lnTo>
                    <a:close/>
                  </a:path>
                </a:pathLst>
              </a:custGeom>
              <a:grpFill/>
              <a:ln w="31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1800" b="0" i="0" u="none" strike="noStrike" kern="1200" cap="none" spc="0" normalizeH="0" baseline="0" noProof="0">
                  <a:ln>
                    <a:noFill/>
                  </a:ln>
                  <a:solidFill>
                    <a:srgbClr val="FFC000"/>
                  </a:solidFill>
                  <a:effectLst/>
                  <a:uLnTx/>
                  <a:uFillTx/>
                  <a:latin typeface="Calibri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94" name="Cameroon" descr="© INSCALE GmbH, 05.05.2010&#10;http://www.presentationload.com/"/>
              <p:cNvSpPr>
                <a:spLocks/>
              </p:cNvSpPr>
              <p:nvPr/>
            </p:nvSpPr>
            <p:spPr bwMode="gray">
              <a:xfrm>
                <a:off x="4664115" y="3975551"/>
                <a:ext cx="177898" cy="287825"/>
              </a:xfrm>
              <a:custGeom>
                <a:avLst/>
                <a:gdLst>
                  <a:gd name="T0" fmla="*/ 2147483647 w 546"/>
                  <a:gd name="T1" fmla="*/ 0 h 924"/>
                  <a:gd name="T2" fmla="*/ 2147483647 w 546"/>
                  <a:gd name="T3" fmla="*/ 2147483647 h 924"/>
                  <a:gd name="T4" fmla="*/ 2147483647 w 546"/>
                  <a:gd name="T5" fmla="*/ 2147483647 h 924"/>
                  <a:gd name="T6" fmla="*/ 2147483647 w 546"/>
                  <a:gd name="T7" fmla="*/ 2147483647 h 924"/>
                  <a:gd name="T8" fmla="*/ 2147483647 w 546"/>
                  <a:gd name="T9" fmla="*/ 2147483647 h 924"/>
                  <a:gd name="T10" fmla="*/ 2147483647 w 546"/>
                  <a:gd name="T11" fmla="*/ 2147483647 h 924"/>
                  <a:gd name="T12" fmla="*/ 2147483647 w 546"/>
                  <a:gd name="T13" fmla="*/ 2147483647 h 924"/>
                  <a:gd name="T14" fmla="*/ 2147483647 w 546"/>
                  <a:gd name="T15" fmla="*/ 2147483647 h 924"/>
                  <a:gd name="T16" fmla="*/ 2147483647 w 546"/>
                  <a:gd name="T17" fmla="*/ 2147483647 h 924"/>
                  <a:gd name="T18" fmla="*/ 2147483647 w 546"/>
                  <a:gd name="T19" fmla="*/ 2147483647 h 924"/>
                  <a:gd name="T20" fmla="*/ 2147483647 w 546"/>
                  <a:gd name="T21" fmla="*/ 2147483647 h 924"/>
                  <a:gd name="T22" fmla="*/ 2147483647 w 546"/>
                  <a:gd name="T23" fmla="*/ 2147483647 h 924"/>
                  <a:gd name="T24" fmla="*/ 2147483647 w 546"/>
                  <a:gd name="T25" fmla="*/ 2147483647 h 924"/>
                  <a:gd name="T26" fmla="*/ 2147483647 w 546"/>
                  <a:gd name="T27" fmla="*/ 2147483647 h 924"/>
                  <a:gd name="T28" fmla="*/ 2147483647 w 546"/>
                  <a:gd name="T29" fmla="*/ 2147483647 h 924"/>
                  <a:gd name="T30" fmla="*/ 2147483647 w 546"/>
                  <a:gd name="T31" fmla="*/ 2147483647 h 924"/>
                  <a:gd name="T32" fmla="*/ 2147483647 w 546"/>
                  <a:gd name="T33" fmla="*/ 2147483647 h 924"/>
                  <a:gd name="T34" fmla="*/ 2147483647 w 546"/>
                  <a:gd name="T35" fmla="*/ 2147483647 h 924"/>
                  <a:gd name="T36" fmla="*/ 2147483647 w 546"/>
                  <a:gd name="T37" fmla="*/ 2147483647 h 924"/>
                  <a:gd name="T38" fmla="*/ 2147483647 w 546"/>
                  <a:gd name="T39" fmla="*/ 2147483647 h 924"/>
                  <a:gd name="T40" fmla="*/ 2147483647 w 546"/>
                  <a:gd name="T41" fmla="*/ 2147483647 h 924"/>
                  <a:gd name="T42" fmla="*/ 2147483647 w 546"/>
                  <a:gd name="T43" fmla="*/ 2147483647 h 924"/>
                  <a:gd name="T44" fmla="*/ 2147483647 w 546"/>
                  <a:gd name="T45" fmla="*/ 2147483647 h 924"/>
                  <a:gd name="T46" fmla="*/ 2147483647 w 546"/>
                  <a:gd name="T47" fmla="*/ 2147483647 h 924"/>
                  <a:gd name="T48" fmla="*/ 2147483647 w 546"/>
                  <a:gd name="T49" fmla="*/ 2147483647 h 924"/>
                  <a:gd name="T50" fmla="*/ 2147483647 w 546"/>
                  <a:gd name="T51" fmla="*/ 2147483647 h 924"/>
                  <a:gd name="T52" fmla="*/ 2147483647 w 546"/>
                  <a:gd name="T53" fmla="*/ 2147483647 h 924"/>
                  <a:gd name="T54" fmla="*/ 2147483647 w 546"/>
                  <a:gd name="T55" fmla="*/ 2147483647 h 924"/>
                  <a:gd name="T56" fmla="*/ 2147483647 w 546"/>
                  <a:gd name="T57" fmla="*/ 2147483647 h 924"/>
                  <a:gd name="T58" fmla="*/ 2147483647 w 546"/>
                  <a:gd name="T59" fmla="*/ 2147483647 h 924"/>
                  <a:gd name="T60" fmla="*/ 2147483647 w 546"/>
                  <a:gd name="T61" fmla="*/ 2147483647 h 924"/>
                  <a:gd name="T62" fmla="*/ 2147483647 w 546"/>
                  <a:gd name="T63" fmla="*/ 2147483647 h 924"/>
                  <a:gd name="T64" fmla="*/ 2147483647 w 546"/>
                  <a:gd name="T65" fmla="*/ 2147483647 h 924"/>
                  <a:gd name="T66" fmla="*/ 2147483647 w 546"/>
                  <a:gd name="T67" fmla="*/ 2147483647 h 924"/>
                  <a:gd name="T68" fmla="*/ 2147483647 w 546"/>
                  <a:gd name="T69" fmla="*/ 2147483647 h 924"/>
                  <a:gd name="T70" fmla="*/ 2147483647 w 546"/>
                  <a:gd name="T71" fmla="*/ 2147483647 h 924"/>
                  <a:gd name="T72" fmla="*/ 2147483647 w 546"/>
                  <a:gd name="T73" fmla="*/ 2147483647 h 924"/>
                  <a:gd name="T74" fmla="*/ 2147483647 w 546"/>
                  <a:gd name="T75" fmla="*/ 2147483647 h 924"/>
                  <a:gd name="T76" fmla="*/ 2147483647 w 546"/>
                  <a:gd name="T77" fmla="*/ 2147483647 h 924"/>
                  <a:gd name="T78" fmla="*/ 2147483647 w 546"/>
                  <a:gd name="T79" fmla="*/ 2147483647 h 924"/>
                  <a:gd name="T80" fmla="*/ 2147483647 w 546"/>
                  <a:gd name="T81" fmla="*/ 2147483647 h 924"/>
                  <a:gd name="T82" fmla="*/ 2147483647 w 546"/>
                  <a:gd name="T83" fmla="*/ 2147483647 h 924"/>
                  <a:gd name="T84" fmla="*/ 2147483647 w 546"/>
                  <a:gd name="T85" fmla="*/ 2147483647 h 924"/>
                  <a:gd name="T86" fmla="*/ 2147483647 w 546"/>
                  <a:gd name="T87" fmla="*/ 2147483647 h 924"/>
                  <a:gd name="T88" fmla="*/ 2147483647 w 546"/>
                  <a:gd name="T89" fmla="*/ 2147483647 h 924"/>
                  <a:gd name="T90" fmla="*/ 2147483647 w 546"/>
                  <a:gd name="T91" fmla="*/ 2147483647 h 924"/>
                  <a:gd name="T92" fmla="*/ 2147483647 w 546"/>
                  <a:gd name="T93" fmla="*/ 2147483647 h 924"/>
                  <a:gd name="T94" fmla="*/ 2147483647 w 546"/>
                  <a:gd name="T95" fmla="*/ 2147483647 h 924"/>
                  <a:gd name="T96" fmla="*/ 2147483647 w 546"/>
                  <a:gd name="T97" fmla="*/ 2147483647 h 924"/>
                  <a:gd name="T98" fmla="*/ 2147483647 w 546"/>
                  <a:gd name="T99" fmla="*/ 2147483647 h 924"/>
                  <a:gd name="T100" fmla="*/ 2147483647 w 546"/>
                  <a:gd name="T101" fmla="*/ 2147483647 h 924"/>
                  <a:gd name="T102" fmla="*/ 2147483647 w 546"/>
                  <a:gd name="T103" fmla="*/ 2147483647 h 924"/>
                  <a:gd name="T104" fmla="*/ 2147483647 w 546"/>
                  <a:gd name="T105" fmla="*/ 2147483647 h 924"/>
                  <a:gd name="T106" fmla="*/ 2147483647 w 546"/>
                  <a:gd name="T107" fmla="*/ 2147483647 h 924"/>
                  <a:gd name="T108" fmla="*/ 2147483647 w 546"/>
                  <a:gd name="T109" fmla="*/ 2147483647 h 924"/>
                  <a:gd name="T110" fmla="*/ 2147483647 w 546"/>
                  <a:gd name="T111" fmla="*/ 2147483647 h 924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w 546"/>
                  <a:gd name="T169" fmla="*/ 0 h 924"/>
                  <a:gd name="T170" fmla="*/ 546 w 546"/>
                  <a:gd name="T171" fmla="*/ 924 h 924"/>
                </a:gdLst>
                <a:ahLst/>
                <a:cxnLst>
                  <a:cxn ang="T112">
                    <a:pos x="T0" y="T1"/>
                  </a:cxn>
                  <a:cxn ang="T113">
                    <a:pos x="T2" y="T3"/>
                  </a:cxn>
                  <a:cxn ang="T114">
                    <a:pos x="T4" y="T5"/>
                  </a:cxn>
                  <a:cxn ang="T115">
                    <a:pos x="T6" y="T7"/>
                  </a:cxn>
                  <a:cxn ang="T116">
                    <a:pos x="T8" y="T9"/>
                  </a:cxn>
                  <a:cxn ang="T117">
                    <a:pos x="T10" y="T11"/>
                  </a:cxn>
                  <a:cxn ang="T118">
                    <a:pos x="T12" y="T13"/>
                  </a:cxn>
                  <a:cxn ang="T119">
                    <a:pos x="T14" y="T15"/>
                  </a:cxn>
                  <a:cxn ang="T120">
                    <a:pos x="T16" y="T17"/>
                  </a:cxn>
                  <a:cxn ang="T121">
                    <a:pos x="T18" y="T19"/>
                  </a:cxn>
                  <a:cxn ang="T122">
                    <a:pos x="T20" y="T21"/>
                  </a:cxn>
                  <a:cxn ang="T123">
                    <a:pos x="T22" y="T23"/>
                  </a:cxn>
                  <a:cxn ang="T124">
                    <a:pos x="T24" y="T25"/>
                  </a:cxn>
                  <a:cxn ang="T125">
                    <a:pos x="T26" y="T27"/>
                  </a:cxn>
                  <a:cxn ang="T126">
                    <a:pos x="T28" y="T29"/>
                  </a:cxn>
                  <a:cxn ang="T127">
                    <a:pos x="T30" y="T31"/>
                  </a:cxn>
                  <a:cxn ang="T128">
                    <a:pos x="T32" y="T33"/>
                  </a:cxn>
                  <a:cxn ang="T129">
                    <a:pos x="T34" y="T35"/>
                  </a:cxn>
                  <a:cxn ang="T130">
                    <a:pos x="T36" y="T37"/>
                  </a:cxn>
                  <a:cxn ang="T131">
                    <a:pos x="T38" y="T39"/>
                  </a:cxn>
                  <a:cxn ang="T132">
                    <a:pos x="T40" y="T41"/>
                  </a:cxn>
                  <a:cxn ang="T133">
                    <a:pos x="T42" y="T43"/>
                  </a:cxn>
                  <a:cxn ang="T134">
                    <a:pos x="T44" y="T45"/>
                  </a:cxn>
                  <a:cxn ang="T135">
                    <a:pos x="T46" y="T47"/>
                  </a:cxn>
                  <a:cxn ang="T136">
                    <a:pos x="T48" y="T49"/>
                  </a:cxn>
                  <a:cxn ang="T137">
                    <a:pos x="T50" y="T51"/>
                  </a:cxn>
                  <a:cxn ang="T138">
                    <a:pos x="T52" y="T53"/>
                  </a:cxn>
                  <a:cxn ang="T139">
                    <a:pos x="T54" y="T55"/>
                  </a:cxn>
                  <a:cxn ang="T140">
                    <a:pos x="T56" y="T57"/>
                  </a:cxn>
                  <a:cxn ang="T141">
                    <a:pos x="T58" y="T59"/>
                  </a:cxn>
                  <a:cxn ang="T142">
                    <a:pos x="T60" y="T61"/>
                  </a:cxn>
                  <a:cxn ang="T143">
                    <a:pos x="T62" y="T63"/>
                  </a:cxn>
                  <a:cxn ang="T144">
                    <a:pos x="T64" y="T65"/>
                  </a:cxn>
                  <a:cxn ang="T145">
                    <a:pos x="T66" y="T67"/>
                  </a:cxn>
                  <a:cxn ang="T146">
                    <a:pos x="T68" y="T69"/>
                  </a:cxn>
                  <a:cxn ang="T147">
                    <a:pos x="T70" y="T71"/>
                  </a:cxn>
                  <a:cxn ang="T148">
                    <a:pos x="T72" y="T73"/>
                  </a:cxn>
                  <a:cxn ang="T149">
                    <a:pos x="T74" y="T75"/>
                  </a:cxn>
                  <a:cxn ang="T150">
                    <a:pos x="T76" y="T77"/>
                  </a:cxn>
                  <a:cxn ang="T151">
                    <a:pos x="T78" y="T79"/>
                  </a:cxn>
                  <a:cxn ang="T152">
                    <a:pos x="T80" y="T81"/>
                  </a:cxn>
                  <a:cxn ang="T153">
                    <a:pos x="T82" y="T83"/>
                  </a:cxn>
                  <a:cxn ang="T154">
                    <a:pos x="T84" y="T85"/>
                  </a:cxn>
                  <a:cxn ang="T155">
                    <a:pos x="T86" y="T87"/>
                  </a:cxn>
                  <a:cxn ang="T156">
                    <a:pos x="T88" y="T89"/>
                  </a:cxn>
                  <a:cxn ang="T157">
                    <a:pos x="T90" y="T91"/>
                  </a:cxn>
                  <a:cxn ang="T158">
                    <a:pos x="T92" y="T93"/>
                  </a:cxn>
                  <a:cxn ang="T159">
                    <a:pos x="T94" y="T95"/>
                  </a:cxn>
                  <a:cxn ang="T160">
                    <a:pos x="T96" y="T97"/>
                  </a:cxn>
                  <a:cxn ang="T161">
                    <a:pos x="T98" y="T99"/>
                  </a:cxn>
                  <a:cxn ang="T162">
                    <a:pos x="T100" y="T101"/>
                  </a:cxn>
                  <a:cxn ang="T163">
                    <a:pos x="T102" y="T103"/>
                  </a:cxn>
                  <a:cxn ang="T164">
                    <a:pos x="T104" y="T105"/>
                  </a:cxn>
                  <a:cxn ang="T165">
                    <a:pos x="T106" y="T107"/>
                  </a:cxn>
                  <a:cxn ang="T166">
                    <a:pos x="T108" y="T109"/>
                  </a:cxn>
                  <a:cxn ang="T167">
                    <a:pos x="T110" y="T111"/>
                  </a:cxn>
                </a:cxnLst>
                <a:rect l="T168" t="T169" r="T170" b="T171"/>
                <a:pathLst>
                  <a:path w="546" h="924">
                    <a:moveTo>
                      <a:pt x="420" y="30"/>
                    </a:moveTo>
                    <a:lnTo>
                      <a:pt x="414" y="18"/>
                    </a:lnTo>
                    <a:lnTo>
                      <a:pt x="414" y="0"/>
                    </a:lnTo>
                    <a:lnTo>
                      <a:pt x="390" y="6"/>
                    </a:lnTo>
                    <a:lnTo>
                      <a:pt x="390" y="54"/>
                    </a:lnTo>
                    <a:lnTo>
                      <a:pt x="396" y="60"/>
                    </a:lnTo>
                    <a:lnTo>
                      <a:pt x="396" y="66"/>
                    </a:lnTo>
                    <a:lnTo>
                      <a:pt x="426" y="66"/>
                    </a:lnTo>
                    <a:lnTo>
                      <a:pt x="426" y="96"/>
                    </a:lnTo>
                    <a:lnTo>
                      <a:pt x="420" y="102"/>
                    </a:lnTo>
                    <a:lnTo>
                      <a:pt x="420" y="108"/>
                    </a:lnTo>
                    <a:lnTo>
                      <a:pt x="426" y="114"/>
                    </a:lnTo>
                    <a:lnTo>
                      <a:pt x="426" y="126"/>
                    </a:lnTo>
                    <a:lnTo>
                      <a:pt x="408" y="144"/>
                    </a:lnTo>
                    <a:lnTo>
                      <a:pt x="396" y="150"/>
                    </a:lnTo>
                    <a:lnTo>
                      <a:pt x="384" y="150"/>
                    </a:lnTo>
                    <a:lnTo>
                      <a:pt x="384" y="156"/>
                    </a:lnTo>
                    <a:lnTo>
                      <a:pt x="378" y="162"/>
                    </a:lnTo>
                    <a:lnTo>
                      <a:pt x="378" y="168"/>
                    </a:lnTo>
                    <a:lnTo>
                      <a:pt x="372" y="174"/>
                    </a:lnTo>
                    <a:lnTo>
                      <a:pt x="372" y="180"/>
                    </a:lnTo>
                    <a:lnTo>
                      <a:pt x="360" y="192"/>
                    </a:lnTo>
                    <a:lnTo>
                      <a:pt x="354" y="204"/>
                    </a:lnTo>
                    <a:lnTo>
                      <a:pt x="348" y="234"/>
                    </a:lnTo>
                    <a:lnTo>
                      <a:pt x="342" y="240"/>
                    </a:lnTo>
                    <a:lnTo>
                      <a:pt x="342" y="270"/>
                    </a:lnTo>
                    <a:lnTo>
                      <a:pt x="336" y="288"/>
                    </a:lnTo>
                    <a:lnTo>
                      <a:pt x="330" y="294"/>
                    </a:lnTo>
                    <a:lnTo>
                      <a:pt x="312" y="294"/>
                    </a:lnTo>
                    <a:lnTo>
                      <a:pt x="312" y="324"/>
                    </a:lnTo>
                    <a:lnTo>
                      <a:pt x="306" y="342"/>
                    </a:lnTo>
                    <a:lnTo>
                      <a:pt x="306" y="354"/>
                    </a:lnTo>
                    <a:lnTo>
                      <a:pt x="300" y="360"/>
                    </a:lnTo>
                    <a:lnTo>
                      <a:pt x="288" y="366"/>
                    </a:lnTo>
                    <a:lnTo>
                      <a:pt x="282" y="372"/>
                    </a:lnTo>
                    <a:lnTo>
                      <a:pt x="270" y="378"/>
                    </a:lnTo>
                    <a:lnTo>
                      <a:pt x="258" y="426"/>
                    </a:lnTo>
                    <a:lnTo>
                      <a:pt x="234" y="456"/>
                    </a:lnTo>
                    <a:lnTo>
                      <a:pt x="234" y="486"/>
                    </a:lnTo>
                    <a:lnTo>
                      <a:pt x="228" y="492"/>
                    </a:lnTo>
                    <a:lnTo>
                      <a:pt x="216" y="498"/>
                    </a:lnTo>
                    <a:lnTo>
                      <a:pt x="210" y="510"/>
                    </a:lnTo>
                    <a:lnTo>
                      <a:pt x="210" y="522"/>
                    </a:lnTo>
                    <a:lnTo>
                      <a:pt x="192" y="540"/>
                    </a:lnTo>
                    <a:lnTo>
                      <a:pt x="186" y="540"/>
                    </a:lnTo>
                    <a:lnTo>
                      <a:pt x="180" y="534"/>
                    </a:lnTo>
                    <a:lnTo>
                      <a:pt x="174" y="522"/>
                    </a:lnTo>
                    <a:lnTo>
                      <a:pt x="174" y="516"/>
                    </a:lnTo>
                    <a:lnTo>
                      <a:pt x="168" y="504"/>
                    </a:lnTo>
                    <a:lnTo>
                      <a:pt x="156" y="492"/>
                    </a:lnTo>
                    <a:lnTo>
                      <a:pt x="150" y="480"/>
                    </a:lnTo>
                    <a:lnTo>
                      <a:pt x="138" y="480"/>
                    </a:lnTo>
                    <a:lnTo>
                      <a:pt x="144" y="486"/>
                    </a:lnTo>
                    <a:lnTo>
                      <a:pt x="144" y="498"/>
                    </a:lnTo>
                    <a:lnTo>
                      <a:pt x="138" y="504"/>
                    </a:lnTo>
                    <a:lnTo>
                      <a:pt x="132" y="504"/>
                    </a:lnTo>
                    <a:lnTo>
                      <a:pt x="120" y="498"/>
                    </a:lnTo>
                    <a:lnTo>
                      <a:pt x="114" y="492"/>
                    </a:lnTo>
                    <a:lnTo>
                      <a:pt x="108" y="492"/>
                    </a:lnTo>
                    <a:lnTo>
                      <a:pt x="102" y="498"/>
                    </a:lnTo>
                    <a:lnTo>
                      <a:pt x="90" y="522"/>
                    </a:lnTo>
                    <a:lnTo>
                      <a:pt x="84" y="528"/>
                    </a:lnTo>
                    <a:lnTo>
                      <a:pt x="84" y="534"/>
                    </a:lnTo>
                    <a:lnTo>
                      <a:pt x="18" y="588"/>
                    </a:lnTo>
                    <a:lnTo>
                      <a:pt x="18" y="642"/>
                    </a:lnTo>
                    <a:lnTo>
                      <a:pt x="12" y="654"/>
                    </a:lnTo>
                    <a:lnTo>
                      <a:pt x="12" y="666"/>
                    </a:lnTo>
                    <a:lnTo>
                      <a:pt x="6" y="672"/>
                    </a:lnTo>
                    <a:lnTo>
                      <a:pt x="6" y="678"/>
                    </a:lnTo>
                    <a:lnTo>
                      <a:pt x="0" y="690"/>
                    </a:lnTo>
                    <a:lnTo>
                      <a:pt x="24" y="684"/>
                    </a:lnTo>
                    <a:lnTo>
                      <a:pt x="24" y="708"/>
                    </a:lnTo>
                    <a:lnTo>
                      <a:pt x="36" y="732"/>
                    </a:lnTo>
                    <a:lnTo>
                      <a:pt x="60" y="744"/>
                    </a:lnTo>
                    <a:lnTo>
                      <a:pt x="66" y="750"/>
                    </a:lnTo>
                    <a:lnTo>
                      <a:pt x="84" y="726"/>
                    </a:lnTo>
                    <a:lnTo>
                      <a:pt x="66" y="756"/>
                    </a:lnTo>
                    <a:lnTo>
                      <a:pt x="84" y="786"/>
                    </a:lnTo>
                    <a:lnTo>
                      <a:pt x="102" y="792"/>
                    </a:lnTo>
                    <a:lnTo>
                      <a:pt x="102" y="840"/>
                    </a:lnTo>
                    <a:lnTo>
                      <a:pt x="90" y="840"/>
                    </a:lnTo>
                    <a:lnTo>
                      <a:pt x="90" y="870"/>
                    </a:lnTo>
                    <a:lnTo>
                      <a:pt x="102" y="882"/>
                    </a:lnTo>
                    <a:lnTo>
                      <a:pt x="198" y="882"/>
                    </a:lnTo>
                    <a:lnTo>
                      <a:pt x="216" y="864"/>
                    </a:lnTo>
                    <a:lnTo>
                      <a:pt x="228" y="882"/>
                    </a:lnTo>
                    <a:lnTo>
                      <a:pt x="258" y="882"/>
                    </a:lnTo>
                    <a:lnTo>
                      <a:pt x="270" y="870"/>
                    </a:lnTo>
                    <a:lnTo>
                      <a:pt x="276" y="870"/>
                    </a:lnTo>
                    <a:lnTo>
                      <a:pt x="288" y="876"/>
                    </a:lnTo>
                    <a:lnTo>
                      <a:pt x="294" y="876"/>
                    </a:lnTo>
                    <a:lnTo>
                      <a:pt x="342" y="870"/>
                    </a:lnTo>
                    <a:lnTo>
                      <a:pt x="342" y="888"/>
                    </a:lnTo>
                    <a:lnTo>
                      <a:pt x="372" y="888"/>
                    </a:lnTo>
                    <a:lnTo>
                      <a:pt x="390" y="882"/>
                    </a:lnTo>
                    <a:lnTo>
                      <a:pt x="438" y="882"/>
                    </a:lnTo>
                    <a:lnTo>
                      <a:pt x="450" y="888"/>
                    </a:lnTo>
                    <a:lnTo>
                      <a:pt x="456" y="894"/>
                    </a:lnTo>
                    <a:lnTo>
                      <a:pt x="468" y="894"/>
                    </a:lnTo>
                    <a:lnTo>
                      <a:pt x="474" y="900"/>
                    </a:lnTo>
                    <a:lnTo>
                      <a:pt x="510" y="900"/>
                    </a:lnTo>
                    <a:lnTo>
                      <a:pt x="534" y="924"/>
                    </a:lnTo>
                    <a:lnTo>
                      <a:pt x="540" y="882"/>
                    </a:lnTo>
                    <a:lnTo>
                      <a:pt x="546" y="876"/>
                    </a:lnTo>
                    <a:lnTo>
                      <a:pt x="534" y="864"/>
                    </a:lnTo>
                    <a:lnTo>
                      <a:pt x="534" y="834"/>
                    </a:lnTo>
                    <a:lnTo>
                      <a:pt x="528" y="816"/>
                    </a:lnTo>
                    <a:lnTo>
                      <a:pt x="516" y="810"/>
                    </a:lnTo>
                    <a:lnTo>
                      <a:pt x="510" y="798"/>
                    </a:lnTo>
                    <a:lnTo>
                      <a:pt x="498" y="792"/>
                    </a:lnTo>
                    <a:lnTo>
                      <a:pt x="486" y="780"/>
                    </a:lnTo>
                    <a:lnTo>
                      <a:pt x="474" y="756"/>
                    </a:lnTo>
                    <a:lnTo>
                      <a:pt x="468" y="750"/>
                    </a:lnTo>
                    <a:lnTo>
                      <a:pt x="468" y="708"/>
                    </a:lnTo>
                    <a:lnTo>
                      <a:pt x="462" y="708"/>
                    </a:lnTo>
                    <a:lnTo>
                      <a:pt x="444" y="690"/>
                    </a:lnTo>
                    <a:lnTo>
                      <a:pt x="438" y="690"/>
                    </a:lnTo>
                    <a:lnTo>
                      <a:pt x="438" y="642"/>
                    </a:lnTo>
                    <a:lnTo>
                      <a:pt x="420" y="630"/>
                    </a:lnTo>
                    <a:lnTo>
                      <a:pt x="432" y="618"/>
                    </a:lnTo>
                    <a:lnTo>
                      <a:pt x="432" y="582"/>
                    </a:lnTo>
                    <a:lnTo>
                      <a:pt x="426" y="582"/>
                    </a:lnTo>
                    <a:lnTo>
                      <a:pt x="414" y="576"/>
                    </a:lnTo>
                    <a:lnTo>
                      <a:pt x="414" y="570"/>
                    </a:lnTo>
                    <a:lnTo>
                      <a:pt x="426" y="558"/>
                    </a:lnTo>
                    <a:lnTo>
                      <a:pt x="438" y="552"/>
                    </a:lnTo>
                    <a:lnTo>
                      <a:pt x="444" y="546"/>
                    </a:lnTo>
                    <a:lnTo>
                      <a:pt x="450" y="546"/>
                    </a:lnTo>
                    <a:lnTo>
                      <a:pt x="456" y="510"/>
                    </a:lnTo>
                    <a:lnTo>
                      <a:pt x="462" y="510"/>
                    </a:lnTo>
                    <a:lnTo>
                      <a:pt x="468" y="498"/>
                    </a:lnTo>
                    <a:lnTo>
                      <a:pt x="468" y="480"/>
                    </a:lnTo>
                    <a:lnTo>
                      <a:pt x="474" y="474"/>
                    </a:lnTo>
                    <a:lnTo>
                      <a:pt x="480" y="462"/>
                    </a:lnTo>
                    <a:lnTo>
                      <a:pt x="492" y="450"/>
                    </a:lnTo>
                    <a:lnTo>
                      <a:pt x="498" y="450"/>
                    </a:lnTo>
                    <a:lnTo>
                      <a:pt x="498" y="438"/>
                    </a:lnTo>
                    <a:lnTo>
                      <a:pt x="492" y="420"/>
                    </a:lnTo>
                    <a:lnTo>
                      <a:pt x="486" y="408"/>
                    </a:lnTo>
                    <a:lnTo>
                      <a:pt x="486" y="390"/>
                    </a:lnTo>
                    <a:lnTo>
                      <a:pt x="474" y="366"/>
                    </a:lnTo>
                    <a:lnTo>
                      <a:pt x="462" y="354"/>
                    </a:lnTo>
                    <a:lnTo>
                      <a:pt x="450" y="348"/>
                    </a:lnTo>
                    <a:lnTo>
                      <a:pt x="432" y="336"/>
                    </a:lnTo>
                    <a:lnTo>
                      <a:pt x="420" y="324"/>
                    </a:lnTo>
                    <a:lnTo>
                      <a:pt x="414" y="312"/>
                    </a:lnTo>
                    <a:lnTo>
                      <a:pt x="402" y="300"/>
                    </a:lnTo>
                    <a:lnTo>
                      <a:pt x="390" y="276"/>
                    </a:lnTo>
                    <a:lnTo>
                      <a:pt x="390" y="264"/>
                    </a:lnTo>
                    <a:lnTo>
                      <a:pt x="396" y="258"/>
                    </a:lnTo>
                    <a:lnTo>
                      <a:pt x="408" y="252"/>
                    </a:lnTo>
                    <a:lnTo>
                      <a:pt x="504" y="252"/>
                    </a:lnTo>
                    <a:lnTo>
                      <a:pt x="486" y="234"/>
                    </a:lnTo>
                    <a:lnTo>
                      <a:pt x="480" y="222"/>
                    </a:lnTo>
                    <a:lnTo>
                      <a:pt x="468" y="216"/>
                    </a:lnTo>
                    <a:lnTo>
                      <a:pt x="462" y="204"/>
                    </a:lnTo>
                    <a:lnTo>
                      <a:pt x="462" y="186"/>
                    </a:lnTo>
                    <a:lnTo>
                      <a:pt x="456" y="168"/>
                    </a:lnTo>
                    <a:lnTo>
                      <a:pt x="456" y="132"/>
                    </a:lnTo>
                    <a:lnTo>
                      <a:pt x="462" y="132"/>
                    </a:lnTo>
                    <a:lnTo>
                      <a:pt x="462" y="96"/>
                    </a:lnTo>
                    <a:lnTo>
                      <a:pt x="456" y="84"/>
                    </a:lnTo>
                    <a:lnTo>
                      <a:pt x="444" y="78"/>
                    </a:lnTo>
                    <a:lnTo>
                      <a:pt x="450" y="42"/>
                    </a:lnTo>
                    <a:lnTo>
                      <a:pt x="444" y="42"/>
                    </a:lnTo>
                    <a:lnTo>
                      <a:pt x="438" y="36"/>
                    </a:lnTo>
                    <a:lnTo>
                      <a:pt x="426" y="36"/>
                    </a:lnTo>
                    <a:lnTo>
                      <a:pt x="420" y="30"/>
                    </a:lnTo>
                    <a:close/>
                  </a:path>
                </a:pathLst>
              </a:custGeom>
              <a:grpFill/>
              <a:ln w="31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1800" b="0" i="0" u="none" strike="noStrike" kern="1200" cap="none" spc="0" normalizeH="0" baseline="0" noProof="0">
                  <a:ln>
                    <a:noFill/>
                  </a:ln>
                  <a:solidFill>
                    <a:srgbClr val="FFC000"/>
                  </a:solidFill>
                  <a:effectLst/>
                  <a:uLnTx/>
                  <a:uFillTx/>
                  <a:latin typeface="Calibri" pitchFamily="34" charset="0"/>
                  <a:ea typeface="+mn-ea"/>
                  <a:cs typeface="+mn-cs"/>
                </a:endParaRPr>
              </a:p>
            </p:txBody>
          </p:sp>
        </p:grpSp>
        <p:sp>
          <p:nvSpPr>
            <p:cNvPr id="162" name="Cambodia" descr="© INSCALE GmbH, 05.05.2010&#10;http://www.presentationload.com/"/>
            <p:cNvSpPr>
              <a:spLocks/>
            </p:cNvSpPr>
            <p:nvPr/>
          </p:nvSpPr>
          <p:spPr bwMode="gray">
            <a:xfrm>
              <a:off x="6815528" y="3940033"/>
              <a:ext cx="124145" cy="104107"/>
            </a:xfrm>
            <a:custGeom>
              <a:avLst/>
              <a:gdLst>
                <a:gd name="T0" fmla="*/ 2147483647 w 378"/>
                <a:gd name="T1" fmla="*/ 2147483647 h 336"/>
                <a:gd name="T2" fmla="*/ 2147483647 w 378"/>
                <a:gd name="T3" fmla="*/ 2147483647 h 336"/>
                <a:gd name="T4" fmla="*/ 2147483647 w 378"/>
                <a:gd name="T5" fmla="*/ 2147483647 h 336"/>
                <a:gd name="T6" fmla="*/ 2147483647 w 378"/>
                <a:gd name="T7" fmla="*/ 2147483647 h 336"/>
                <a:gd name="T8" fmla="*/ 2147483647 w 378"/>
                <a:gd name="T9" fmla="*/ 2147483647 h 336"/>
                <a:gd name="T10" fmla="*/ 2147483647 w 378"/>
                <a:gd name="T11" fmla="*/ 2147483647 h 336"/>
                <a:gd name="T12" fmla="*/ 2147483647 w 378"/>
                <a:gd name="T13" fmla="*/ 2147483647 h 336"/>
                <a:gd name="T14" fmla="*/ 2147483647 w 378"/>
                <a:gd name="T15" fmla="*/ 2147483647 h 336"/>
                <a:gd name="T16" fmla="*/ 2147483647 w 378"/>
                <a:gd name="T17" fmla="*/ 2147483647 h 336"/>
                <a:gd name="T18" fmla="*/ 2147483647 w 378"/>
                <a:gd name="T19" fmla="*/ 2147483647 h 336"/>
                <a:gd name="T20" fmla="*/ 2147483647 w 378"/>
                <a:gd name="T21" fmla="*/ 2147483647 h 336"/>
                <a:gd name="T22" fmla="*/ 2147483647 w 378"/>
                <a:gd name="T23" fmla="*/ 2147483647 h 336"/>
                <a:gd name="T24" fmla="*/ 2147483647 w 378"/>
                <a:gd name="T25" fmla="*/ 2147483647 h 336"/>
                <a:gd name="T26" fmla="*/ 2147483647 w 378"/>
                <a:gd name="T27" fmla="*/ 2147483647 h 336"/>
                <a:gd name="T28" fmla="*/ 0 w 378"/>
                <a:gd name="T29" fmla="*/ 2147483647 h 336"/>
                <a:gd name="T30" fmla="*/ 2147483647 w 378"/>
                <a:gd name="T31" fmla="*/ 2147483647 h 336"/>
                <a:gd name="T32" fmla="*/ 2147483647 w 378"/>
                <a:gd name="T33" fmla="*/ 2147483647 h 336"/>
                <a:gd name="T34" fmla="*/ 2147483647 w 378"/>
                <a:gd name="T35" fmla="*/ 2147483647 h 336"/>
                <a:gd name="T36" fmla="*/ 2147483647 w 378"/>
                <a:gd name="T37" fmla="*/ 2147483647 h 336"/>
                <a:gd name="T38" fmla="*/ 2147483647 w 378"/>
                <a:gd name="T39" fmla="*/ 2147483647 h 336"/>
                <a:gd name="T40" fmla="*/ 2147483647 w 378"/>
                <a:gd name="T41" fmla="*/ 2147483647 h 336"/>
                <a:gd name="T42" fmla="*/ 2147483647 w 378"/>
                <a:gd name="T43" fmla="*/ 2147483647 h 336"/>
                <a:gd name="T44" fmla="*/ 2147483647 w 378"/>
                <a:gd name="T45" fmla="*/ 2147483647 h 336"/>
                <a:gd name="T46" fmla="*/ 2147483647 w 378"/>
                <a:gd name="T47" fmla="*/ 2147483647 h 336"/>
                <a:gd name="T48" fmla="*/ 2147483647 w 378"/>
                <a:gd name="T49" fmla="*/ 2147483647 h 336"/>
                <a:gd name="T50" fmla="*/ 2147483647 w 378"/>
                <a:gd name="T51" fmla="*/ 2147483647 h 336"/>
                <a:gd name="T52" fmla="*/ 2147483647 w 378"/>
                <a:gd name="T53" fmla="*/ 2147483647 h 336"/>
                <a:gd name="T54" fmla="*/ 2147483647 w 378"/>
                <a:gd name="T55" fmla="*/ 2147483647 h 336"/>
                <a:gd name="T56" fmla="*/ 2147483647 w 378"/>
                <a:gd name="T57" fmla="*/ 2147483647 h 336"/>
                <a:gd name="T58" fmla="*/ 2147483647 w 378"/>
                <a:gd name="T59" fmla="*/ 2147483647 h 336"/>
                <a:gd name="T60" fmla="*/ 2147483647 w 378"/>
                <a:gd name="T61" fmla="*/ 2147483647 h 336"/>
                <a:gd name="T62" fmla="*/ 2147483647 w 378"/>
                <a:gd name="T63" fmla="*/ 2147483647 h 336"/>
                <a:gd name="T64" fmla="*/ 2147483647 w 378"/>
                <a:gd name="T65" fmla="*/ 2147483647 h 336"/>
                <a:gd name="T66" fmla="*/ 2147483647 w 378"/>
                <a:gd name="T67" fmla="*/ 2147483647 h 336"/>
                <a:gd name="T68" fmla="*/ 2147483647 w 378"/>
                <a:gd name="T69" fmla="*/ 2147483647 h 336"/>
                <a:gd name="T70" fmla="*/ 2147483647 w 378"/>
                <a:gd name="T71" fmla="*/ 2147483647 h 336"/>
                <a:gd name="T72" fmla="*/ 2147483647 w 378"/>
                <a:gd name="T73" fmla="*/ 2147483647 h 336"/>
                <a:gd name="T74" fmla="*/ 2147483647 w 378"/>
                <a:gd name="T75" fmla="*/ 2147483647 h 336"/>
                <a:gd name="T76" fmla="*/ 2147483647 w 378"/>
                <a:gd name="T77" fmla="*/ 2147483647 h 336"/>
                <a:gd name="T78" fmla="*/ 2147483647 w 378"/>
                <a:gd name="T79" fmla="*/ 2147483647 h 336"/>
                <a:gd name="T80" fmla="*/ 2147483647 w 378"/>
                <a:gd name="T81" fmla="*/ 2147483647 h 336"/>
                <a:gd name="T82" fmla="*/ 2147483647 w 378"/>
                <a:gd name="T83" fmla="*/ 2147483647 h 336"/>
                <a:gd name="T84" fmla="*/ 2147483647 w 378"/>
                <a:gd name="T85" fmla="*/ 2147483647 h 336"/>
                <a:gd name="T86" fmla="*/ 2147483647 w 378"/>
                <a:gd name="T87" fmla="*/ 2147483647 h 336"/>
                <a:gd name="T88" fmla="*/ 2147483647 w 378"/>
                <a:gd name="T89" fmla="*/ 2147483647 h 336"/>
                <a:gd name="T90" fmla="*/ 2147483647 w 378"/>
                <a:gd name="T91" fmla="*/ 2147483647 h 336"/>
                <a:gd name="T92" fmla="*/ 2147483647 w 378"/>
                <a:gd name="T93" fmla="*/ 2147483647 h 336"/>
                <a:gd name="T94" fmla="*/ 2147483647 w 378"/>
                <a:gd name="T95" fmla="*/ 0 h 3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w 378"/>
                <a:gd name="T145" fmla="*/ 0 h 336"/>
                <a:gd name="T146" fmla="*/ 378 w 378"/>
                <a:gd name="T147" fmla="*/ 336 h 336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T144" t="T145" r="T146" b="T147"/>
              <a:pathLst>
                <a:path w="378" h="336">
                  <a:moveTo>
                    <a:pt x="324" y="0"/>
                  </a:moveTo>
                  <a:lnTo>
                    <a:pt x="312" y="12"/>
                  </a:lnTo>
                  <a:lnTo>
                    <a:pt x="276" y="0"/>
                  </a:lnTo>
                  <a:lnTo>
                    <a:pt x="264" y="12"/>
                  </a:lnTo>
                  <a:lnTo>
                    <a:pt x="246" y="24"/>
                  </a:lnTo>
                  <a:lnTo>
                    <a:pt x="258" y="36"/>
                  </a:lnTo>
                  <a:lnTo>
                    <a:pt x="258" y="48"/>
                  </a:lnTo>
                  <a:lnTo>
                    <a:pt x="252" y="54"/>
                  </a:lnTo>
                  <a:lnTo>
                    <a:pt x="240" y="54"/>
                  </a:lnTo>
                  <a:lnTo>
                    <a:pt x="228" y="42"/>
                  </a:lnTo>
                  <a:lnTo>
                    <a:pt x="228" y="36"/>
                  </a:lnTo>
                  <a:lnTo>
                    <a:pt x="222" y="36"/>
                  </a:lnTo>
                  <a:lnTo>
                    <a:pt x="216" y="30"/>
                  </a:lnTo>
                  <a:lnTo>
                    <a:pt x="192" y="30"/>
                  </a:lnTo>
                  <a:lnTo>
                    <a:pt x="192" y="18"/>
                  </a:lnTo>
                  <a:lnTo>
                    <a:pt x="186" y="18"/>
                  </a:lnTo>
                  <a:lnTo>
                    <a:pt x="186" y="24"/>
                  </a:lnTo>
                  <a:lnTo>
                    <a:pt x="180" y="18"/>
                  </a:lnTo>
                  <a:lnTo>
                    <a:pt x="168" y="12"/>
                  </a:lnTo>
                  <a:lnTo>
                    <a:pt x="138" y="12"/>
                  </a:lnTo>
                  <a:lnTo>
                    <a:pt x="126" y="18"/>
                  </a:lnTo>
                  <a:lnTo>
                    <a:pt x="114" y="18"/>
                  </a:lnTo>
                  <a:lnTo>
                    <a:pt x="108" y="12"/>
                  </a:lnTo>
                  <a:lnTo>
                    <a:pt x="72" y="12"/>
                  </a:lnTo>
                  <a:lnTo>
                    <a:pt x="54" y="18"/>
                  </a:lnTo>
                  <a:lnTo>
                    <a:pt x="42" y="24"/>
                  </a:lnTo>
                  <a:lnTo>
                    <a:pt x="36" y="30"/>
                  </a:lnTo>
                  <a:lnTo>
                    <a:pt x="30" y="42"/>
                  </a:lnTo>
                  <a:lnTo>
                    <a:pt x="30" y="48"/>
                  </a:lnTo>
                  <a:lnTo>
                    <a:pt x="0" y="78"/>
                  </a:lnTo>
                  <a:lnTo>
                    <a:pt x="6" y="114"/>
                  </a:lnTo>
                  <a:lnTo>
                    <a:pt x="18" y="126"/>
                  </a:lnTo>
                  <a:lnTo>
                    <a:pt x="18" y="156"/>
                  </a:lnTo>
                  <a:lnTo>
                    <a:pt x="30" y="168"/>
                  </a:lnTo>
                  <a:lnTo>
                    <a:pt x="30" y="198"/>
                  </a:lnTo>
                  <a:lnTo>
                    <a:pt x="42" y="210"/>
                  </a:lnTo>
                  <a:lnTo>
                    <a:pt x="48" y="222"/>
                  </a:lnTo>
                  <a:lnTo>
                    <a:pt x="54" y="228"/>
                  </a:lnTo>
                  <a:lnTo>
                    <a:pt x="54" y="234"/>
                  </a:lnTo>
                  <a:lnTo>
                    <a:pt x="42" y="246"/>
                  </a:lnTo>
                  <a:lnTo>
                    <a:pt x="54" y="270"/>
                  </a:lnTo>
                  <a:lnTo>
                    <a:pt x="60" y="276"/>
                  </a:lnTo>
                  <a:lnTo>
                    <a:pt x="72" y="282"/>
                  </a:lnTo>
                  <a:lnTo>
                    <a:pt x="78" y="282"/>
                  </a:lnTo>
                  <a:lnTo>
                    <a:pt x="90" y="270"/>
                  </a:lnTo>
                  <a:lnTo>
                    <a:pt x="90" y="264"/>
                  </a:lnTo>
                  <a:lnTo>
                    <a:pt x="90" y="288"/>
                  </a:lnTo>
                  <a:lnTo>
                    <a:pt x="96" y="300"/>
                  </a:lnTo>
                  <a:lnTo>
                    <a:pt x="102" y="306"/>
                  </a:lnTo>
                  <a:lnTo>
                    <a:pt x="114" y="306"/>
                  </a:lnTo>
                  <a:lnTo>
                    <a:pt x="120" y="300"/>
                  </a:lnTo>
                  <a:lnTo>
                    <a:pt x="132" y="300"/>
                  </a:lnTo>
                  <a:lnTo>
                    <a:pt x="138" y="306"/>
                  </a:lnTo>
                  <a:lnTo>
                    <a:pt x="138" y="312"/>
                  </a:lnTo>
                  <a:lnTo>
                    <a:pt x="150" y="336"/>
                  </a:lnTo>
                  <a:lnTo>
                    <a:pt x="168" y="336"/>
                  </a:lnTo>
                  <a:lnTo>
                    <a:pt x="180" y="324"/>
                  </a:lnTo>
                  <a:lnTo>
                    <a:pt x="192" y="318"/>
                  </a:lnTo>
                  <a:lnTo>
                    <a:pt x="210" y="318"/>
                  </a:lnTo>
                  <a:lnTo>
                    <a:pt x="222" y="312"/>
                  </a:lnTo>
                  <a:lnTo>
                    <a:pt x="222" y="306"/>
                  </a:lnTo>
                  <a:lnTo>
                    <a:pt x="216" y="300"/>
                  </a:lnTo>
                  <a:lnTo>
                    <a:pt x="210" y="300"/>
                  </a:lnTo>
                  <a:lnTo>
                    <a:pt x="204" y="294"/>
                  </a:lnTo>
                  <a:lnTo>
                    <a:pt x="240" y="294"/>
                  </a:lnTo>
                  <a:lnTo>
                    <a:pt x="240" y="288"/>
                  </a:lnTo>
                  <a:lnTo>
                    <a:pt x="246" y="282"/>
                  </a:lnTo>
                  <a:lnTo>
                    <a:pt x="258" y="282"/>
                  </a:lnTo>
                  <a:lnTo>
                    <a:pt x="270" y="288"/>
                  </a:lnTo>
                  <a:lnTo>
                    <a:pt x="276" y="294"/>
                  </a:lnTo>
                  <a:lnTo>
                    <a:pt x="288" y="300"/>
                  </a:lnTo>
                  <a:lnTo>
                    <a:pt x="294" y="306"/>
                  </a:lnTo>
                  <a:lnTo>
                    <a:pt x="294" y="294"/>
                  </a:lnTo>
                  <a:lnTo>
                    <a:pt x="276" y="276"/>
                  </a:lnTo>
                  <a:lnTo>
                    <a:pt x="264" y="252"/>
                  </a:lnTo>
                  <a:lnTo>
                    <a:pt x="264" y="228"/>
                  </a:lnTo>
                  <a:lnTo>
                    <a:pt x="306" y="228"/>
                  </a:lnTo>
                  <a:lnTo>
                    <a:pt x="306" y="204"/>
                  </a:lnTo>
                  <a:lnTo>
                    <a:pt x="336" y="204"/>
                  </a:lnTo>
                  <a:lnTo>
                    <a:pt x="336" y="186"/>
                  </a:lnTo>
                  <a:lnTo>
                    <a:pt x="342" y="180"/>
                  </a:lnTo>
                  <a:lnTo>
                    <a:pt x="360" y="180"/>
                  </a:lnTo>
                  <a:lnTo>
                    <a:pt x="372" y="186"/>
                  </a:lnTo>
                  <a:lnTo>
                    <a:pt x="372" y="156"/>
                  </a:lnTo>
                  <a:lnTo>
                    <a:pt x="366" y="150"/>
                  </a:lnTo>
                  <a:lnTo>
                    <a:pt x="366" y="120"/>
                  </a:lnTo>
                  <a:lnTo>
                    <a:pt x="360" y="114"/>
                  </a:lnTo>
                  <a:lnTo>
                    <a:pt x="360" y="102"/>
                  </a:lnTo>
                  <a:lnTo>
                    <a:pt x="366" y="102"/>
                  </a:lnTo>
                  <a:lnTo>
                    <a:pt x="378" y="90"/>
                  </a:lnTo>
                  <a:lnTo>
                    <a:pt x="378" y="84"/>
                  </a:lnTo>
                  <a:lnTo>
                    <a:pt x="366" y="60"/>
                  </a:lnTo>
                  <a:lnTo>
                    <a:pt x="354" y="48"/>
                  </a:lnTo>
                  <a:lnTo>
                    <a:pt x="348" y="48"/>
                  </a:lnTo>
                  <a:lnTo>
                    <a:pt x="348" y="6"/>
                  </a:lnTo>
                  <a:lnTo>
                    <a:pt x="324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endParaRPr>
            </a:p>
          </p:txBody>
        </p:sp>
        <p:sp>
          <p:nvSpPr>
            <p:cNvPr id="163" name="Burundi" descr="© INSCALE GmbH, 05.05.2010&#10;http://www.presentationload.com/"/>
            <p:cNvSpPr>
              <a:spLocks/>
            </p:cNvSpPr>
            <p:nvPr/>
          </p:nvSpPr>
          <p:spPr bwMode="gray">
            <a:xfrm>
              <a:off x="5136376" y="4365035"/>
              <a:ext cx="43515" cy="52666"/>
            </a:xfrm>
            <a:custGeom>
              <a:avLst/>
              <a:gdLst>
                <a:gd name="T0" fmla="*/ 2147483647 w 132"/>
                <a:gd name="T1" fmla="*/ 2147483647 h 168"/>
                <a:gd name="T2" fmla="*/ 2147483647 w 132"/>
                <a:gd name="T3" fmla="*/ 2147483647 h 168"/>
                <a:gd name="T4" fmla="*/ 2147483647 w 132"/>
                <a:gd name="T5" fmla="*/ 2147483647 h 168"/>
                <a:gd name="T6" fmla="*/ 2147483647 w 132"/>
                <a:gd name="T7" fmla="*/ 2147483647 h 168"/>
                <a:gd name="T8" fmla="*/ 2147483647 w 132"/>
                <a:gd name="T9" fmla="*/ 2147483647 h 168"/>
                <a:gd name="T10" fmla="*/ 2147483647 w 132"/>
                <a:gd name="T11" fmla="*/ 2147483647 h 168"/>
                <a:gd name="T12" fmla="*/ 2147483647 w 132"/>
                <a:gd name="T13" fmla="*/ 2147483647 h 168"/>
                <a:gd name="T14" fmla="*/ 2147483647 w 132"/>
                <a:gd name="T15" fmla="*/ 2147483647 h 168"/>
                <a:gd name="T16" fmla="*/ 2147483647 w 132"/>
                <a:gd name="T17" fmla="*/ 2147483647 h 168"/>
                <a:gd name="T18" fmla="*/ 2147483647 w 132"/>
                <a:gd name="T19" fmla="*/ 2147483647 h 168"/>
                <a:gd name="T20" fmla="*/ 2147483647 w 132"/>
                <a:gd name="T21" fmla="*/ 2147483647 h 168"/>
                <a:gd name="T22" fmla="*/ 2147483647 w 132"/>
                <a:gd name="T23" fmla="*/ 2147483647 h 168"/>
                <a:gd name="T24" fmla="*/ 2147483647 w 132"/>
                <a:gd name="T25" fmla="*/ 2147483647 h 168"/>
                <a:gd name="T26" fmla="*/ 2147483647 w 132"/>
                <a:gd name="T27" fmla="*/ 2147483647 h 168"/>
                <a:gd name="T28" fmla="*/ 2147483647 w 132"/>
                <a:gd name="T29" fmla="*/ 2147483647 h 168"/>
                <a:gd name="T30" fmla="*/ 2147483647 w 132"/>
                <a:gd name="T31" fmla="*/ 2147483647 h 168"/>
                <a:gd name="T32" fmla="*/ 2147483647 w 132"/>
                <a:gd name="T33" fmla="*/ 2147483647 h 168"/>
                <a:gd name="T34" fmla="*/ 2147483647 w 132"/>
                <a:gd name="T35" fmla="*/ 2147483647 h 168"/>
                <a:gd name="T36" fmla="*/ 2147483647 w 132"/>
                <a:gd name="T37" fmla="*/ 2147483647 h 168"/>
                <a:gd name="T38" fmla="*/ 2147483647 w 132"/>
                <a:gd name="T39" fmla="*/ 2147483647 h 168"/>
                <a:gd name="T40" fmla="*/ 2147483647 w 132"/>
                <a:gd name="T41" fmla="*/ 2147483647 h 168"/>
                <a:gd name="T42" fmla="*/ 2147483647 w 132"/>
                <a:gd name="T43" fmla="*/ 2147483647 h 168"/>
                <a:gd name="T44" fmla="*/ 2147483647 w 132"/>
                <a:gd name="T45" fmla="*/ 2147483647 h 168"/>
                <a:gd name="T46" fmla="*/ 2147483647 w 132"/>
                <a:gd name="T47" fmla="*/ 0 h 168"/>
                <a:gd name="T48" fmla="*/ 2147483647 w 132"/>
                <a:gd name="T49" fmla="*/ 0 h 168"/>
                <a:gd name="T50" fmla="*/ 2147483647 w 132"/>
                <a:gd name="T51" fmla="*/ 0 h 168"/>
                <a:gd name="T52" fmla="*/ 2147483647 w 132"/>
                <a:gd name="T53" fmla="*/ 2147483647 h 168"/>
                <a:gd name="T54" fmla="*/ 2147483647 w 132"/>
                <a:gd name="T55" fmla="*/ 2147483647 h 168"/>
                <a:gd name="T56" fmla="*/ 2147483647 w 132"/>
                <a:gd name="T57" fmla="*/ 2147483647 h 168"/>
                <a:gd name="T58" fmla="*/ 2147483647 w 132"/>
                <a:gd name="T59" fmla="*/ 2147483647 h 168"/>
                <a:gd name="T60" fmla="*/ 2147483647 w 132"/>
                <a:gd name="T61" fmla="*/ 2147483647 h 168"/>
                <a:gd name="T62" fmla="*/ 2147483647 w 132"/>
                <a:gd name="T63" fmla="*/ 2147483647 h 168"/>
                <a:gd name="T64" fmla="*/ 0 w 132"/>
                <a:gd name="T65" fmla="*/ 2147483647 h 168"/>
                <a:gd name="T66" fmla="*/ 2147483647 w 132"/>
                <a:gd name="T67" fmla="*/ 2147483647 h 168"/>
                <a:gd name="T68" fmla="*/ 2147483647 w 132"/>
                <a:gd name="T69" fmla="*/ 2147483647 h 168"/>
                <a:gd name="T70" fmla="*/ 2147483647 w 132"/>
                <a:gd name="T71" fmla="*/ 2147483647 h 168"/>
                <a:gd name="T72" fmla="*/ 2147483647 w 132"/>
                <a:gd name="T73" fmla="*/ 2147483647 h 168"/>
                <a:gd name="T74" fmla="*/ 2147483647 w 132"/>
                <a:gd name="T75" fmla="*/ 2147483647 h 168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132"/>
                <a:gd name="T115" fmla="*/ 0 h 168"/>
                <a:gd name="T116" fmla="*/ 132 w 132"/>
                <a:gd name="T117" fmla="*/ 168 h 168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132" h="168">
                  <a:moveTo>
                    <a:pt x="36" y="72"/>
                  </a:moveTo>
                  <a:lnTo>
                    <a:pt x="36" y="96"/>
                  </a:lnTo>
                  <a:lnTo>
                    <a:pt x="30" y="102"/>
                  </a:lnTo>
                  <a:lnTo>
                    <a:pt x="30" y="138"/>
                  </a:lnTo>
                  <a:lnTo>
                    <a:pt x="36" y="156"/>
                  </a:lnTo>
                  <a:lnTo>
                    <a:pt x="42" y="168"/>
                  </a:lnTo>
                  <a:lnTo>
                    <a:pt x="54" y="168"/>
                  </a:lnTo>
                  <a:lnTo>
                    <a:pt x="60" y="162"/>
                  </a:lnTo>
                  <a:lnTo>
                    <a:pt x="72" y="156"/>
                  </a:lnTo>
                  <a:lnTo>
                    <a:pt x="84" y="144"/>
                  </a:lnTo>
                  <a:lnTo>
                    <a:pt x="90" y="132"/>
                  </a:lnTo>
                  <a:lnTo>
                    <a:pt x="90" y="114"/>
                  </a:lnTo>
                  <a:lnTo>
                    <a:pt x="96" y="102"/>
                  </a:lnTo>
                  <a:lnTo>
                    <a:pt x="114" y="84"/>
                  </a:lnTo>
                  <a:lnTo>
                    <a:pt x="126" y="84"/>
                  </a:lnTo>
                  <a:lnTo>
                    <a:pt x="120" y="72"/>
                  </a:lnTo>
                  <a:lnTo>
                    <a:pt x="132" y="66"/>
                  </a:lnTo>
                  <a:lnTo>
                    <a:pt x="132" y="48"/>
                  </a:lnTo>
                  <a:lnTo>
                    <a:pt x="114" y="48"/>
                  </a:lnTo>
                  <a:lnTo>
                    <a:pt x="108" y="42"/>
                  </a:lnTo>
                  <a:lnTo>
                    <a:pt x="102" y="42"/>
                  </a:lnTo>
                  <a:lnTo>
                    <a:pt x="102" y="24"/>
                  </a:lnTo>
                  <a:lnTo>
                    <a:pt x="108" y="12"/>
                  </a:lnTo>
                  <a:lnTo>
                    <a:pt x="108" y="0"/>
                  </a:lnTo>
                  <a:lnTo>
                    <a:pt x="120" y="0"/>
                  </a:lnTo>
                  <a:lnTo>
                    <a:pt x="66" y="0"/>
                  </a:lnTo>
                  <a:lnTo>
                    <a:pt x="60" y="24"/>
                  </a:lnTo>
                  <a:lnTo>
                    <a:pt x="48" y="30"/>
                  </a:lnTo>
                  <a:lnTo>
                    <a:pt x="42" y="36"/>
                  </a:lnTo>
                  <a:lnTo>
                    <a:pt x="30" y="36"/>
                  </a:lnTo>
                  <a:lnTo>
                    <a:pt x="24" y="30"/>
                  </a:lnTo>
                  <a:lnTo>
                    <a:pt x="18" y="18"/>
                  </a:lnTo>
                  <a:lnTo>
                    <a:pt x="0" y="18"/>
                  </a:lnTo>
                  <a:lnTo>
                    <a:pt x="12" y="48"/>
                  </a:lnTo>
                  <a:lnTo>
                    <a:pt x="18" y="54"/>
                  </a:lnTo>
                  <a:lnTo>
                    <a:pt x="30" y="60"/>
                  </a:lnTo>
                  <a:lnTo>
                    <a:pt x="36" y="66"/>
                  </a:lnTo>
                  <a:lnTo>
                    <a:pt x="36" y="72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endParaRPr>
            </a:p>
          </p:txBody>
        </p:sp>
        <p:sp>
          <p:nvSpPr>
            <p:cNvPr id="164" name="Burkina Faso" descr="© INSCALE GmbH, 05.05.2010&#10;http://www.presentationload.com/"/>
            <p:cNvSpPr>
              <a:spLocks/>
            </p:cNvSpPr>
            <p:nvPr/>
          </p:nvSpPr>
          <p:spPr bwMode="gray">
            <a:xfrm>
              <a:off x="4339036" y="3927785"/>
              <a:ext cx="185577" cy="139626"/>
            </a:xfrm>
            <a:custGeom>
              <a:avLst/>
              <a:gdLst>
                <a:gd name="T0" fmla="*/ 2147483647 w 570"/>
                <a:gd name="T1" fmla="*/ 2147483647 h 450"/>
                <a:gd name="T2" fmla="*/ 2147483647 w 570"/>
                <a:gd name="T3" fmla="*/ 2147483647 h 450"/>
                <a:gd name="T4" fmla="*/ 2147483647 w 570"/>
                <a:gd name="T5" fmla="*/ 2147483647 h 450"/>
                <a:gd name="T6" fmla="*/ 2147483647 w 570"/>
                <a:gd name="T7" fmla="*/ 2147483647 h 450"/>
                <a:gd name="T8" fmla="*/ 2147483647 w 570"/>
                <a:gd name="T9" fmla="*/ 2147483647 h 450"/>
                <a:gd name="T10" fmla="*/ 2147483647 w 570"/>
                <a:gd name="T11" fmla="*/ 2147483647 h 450"/>
                <a:gd name="T12" fmla="*/ 2147483647 w 570"/>
                <a:gd name="T13" fmla="*/ 2147483647 h 450"/>
                <a:gd name="T14" fmla="*/ 2147483647 w 570"/>
                <a:gd name="T15" fmla="*/ 2147483647 h 450"/>
                <a:gd name="T16" fmla="*/ 2147483647 w 570"/>
                <a:gd name="T17" fmla="*/ 2147483647 h 450"/>
                <a:gd name="T18" fmla="*/ 2147483647 w 570"/>
                <a:gd name="T19" fmla="*/ 2147483647 h 450"/>
                <a:gd name="T20" fmla="*/ 2147483647 w 570"/>
                <a:gd name="T21" fmla="*/ 2147483647 h 450"/>
                <a:gd name="T22" fmla="*/ 2147483647 w 570"/>
                <a:gd name="T23" fmla="*/ 2147483647 h 450"/>
                <a:gd name="T24" fmla="*/ 2147483647 w 570"/>
                <a:gd name="T25" fmla="*/ 2147483647 h 450"/>
                <a:gd name="T26" fmla="*/ 2147483647 w 570"/>
                <a:gd name="T27" fmla="*/ 2147483647 h 450"/>
                <a:gd name="T28" fmla="*/ 2147483647 w 570"/>
                <a:gd name="T29" fmla="*/ 2147483647 h 450"/>
                <a:gd name="T30" fmla="*/ 2147483647 w 570"/>
                <a:gd name="T31" fmla="*/ 2147483647 h 450"/>
                <a:gd name="T32" fmla="*/ 2147483647 w 570"/>
                <a:gd name="T33" fmla="*/ 2147483647 h 450"/>
                <a:gd name="T34" fmla="*/ 2147483647 w 570"/>
                <a:gd name="T35" fmla="*/ 2147483647 h 450"/>
                <a:gd name="T36" fmla="*/ 2147483647 w 570"/>
                <a:gd name="T37" fmla="*/ 2147483647 h 450"/>
                <a:gd name="T38" fmla="*/ 2147483647 w 570"/>
                <a:gd name="T39" fmla="*/ 2147483647 h 450"/>
                <a:gd name="T40" fmla="*/ 2147483647 w 570"/>
                <a:gd name="T41" fmla="*/ 2147483647 h 450"/>
                <a:gd name="T42" fmla="*/ 2147483647 w 570"/>
                <a:gd name="T43" fmla="*/ 2147483647 h 450"/>
                <a:gd name="T44" fmla="*/ 2147483647 w 570"/>
                <a:gd name="T45" fmla="*/ 2147483647 h 450"/>
                <a:gd name="T46" fmla="*/ 2147483647 w 570"/>
                <a:gd name="T47" fmla="*/ 2147483647 h 450"/>
                <a:gd name="T48" fmla="*/ 2147483647 w 570"/>
                <a:gd name="T49" fmla="*/ 2147483647 h 450"/>
                <a:gd name="T50" fmla="*/ 2147483647 w 570"/>
                <a:gd name="T51" fmla="*/ 2147483647 h 450"/>
                <a:gd name="T52" fmla="*/ 2147483647 w 570"/>
                <a:gd name="T53" fmla="*/ 2147483647 h 450"/>
                <a:gd name="T54" fmla="*/ 2147483647 w 570"/>
                <a:gd name="T55" fmla="*/ 2147483647 h 450"/>
                <a:gd name="T56" fmla="*/ 2147483647 w 570"/>
                <a:gd name="T57" fmla="*/ 2147483647 h 450"/>
                <a:gd name="T58" fmla="*/ 2147483647 w 570"/>
                <a:gd name="T59" fmla="*/ 2147483647 h 450"/>
                <a:gd name="T60" fmla="*/ 2147483647 w 570"/>
                <a:gd name="T61" fmla="*/ 2147483647 h 450"/>
                <a:gd name="T62" fmla="*/ 2147483647 w 570"/>
                <a:gd name="T63" fmla="*/ 2147483647 h 450"/>
                <a:gd name="T64" fmla="*/ 2147483647 w 570"/>
                <a:gd name="T65" fmla="*/ 2147483647 h 450"/>
                <a:gd name="T66" fmla="*/ 2147483647 w 570"/>
                <a:gd name="T67" fmla="*/ 0 h 450"/>
                <a:gd name="T68" fmla="*/ 2147483647 w 570"/>
                <a:gd name="T69" fmla="*/ 2147483647 h 450"/>
                <a:gd name="T70" fmla="*/ 2147483647 w 570"/>
                <a:gd name="T71" fmla="*/ 2147483647 h 450"/>
                <a:gd name="T72" fmla="*/ 2147483647 w 570"/>
                <a:gd name="T73" fmla="*/ 2147483647 h 450"/>
                <a:gd name="T74" fmla="*/ 2147483647 w 570"/>
                <a:gd name="T75" fmla="*/ 2147483647 h 450"/>
                <a:gd name="T76" fmla="*/ 2147483647 w 570"/>
                <a:gd name="T77" fmla="*/ 2147483647 h 450"/>
                <a:gd name="T78" fmla="*/ 2147483647 w 570"/>
                <a:gd name="T79" fmla="*/ 2147483647 h 450"/>
                <a:gd name="T80" fmla="*/ 2147483647 w 570"/>
                <a:gd name="T81" fmla="*/ 2147483647 h 450"/>
                <a:gd name="T82" fmla="*/ 2147483647 w 570"/>
                <a:gd name="T83" fmla="*/ 2147483647 h 450"/>
                <a:gd name="T84" fmla="*/ 2147483647 w 570"/>
                <a:gd name="T85" fmla="*/ 2147483647 h 450"/>
                <a:gd name="T86" fmla="*/ 2147483647 w 570"/>
                <a:gd name="T87" fmla="*/ 2147483647 h 450"/>
                <a:gd name="T88" fmla="*/ 2147483647 w 570"/>
                <a:gd name="T89" fmla="*/ 2147483647 h 450"/>
                <a:gd name="T90" fmla="*/ 2147483647 w 570"/>
                <a:gd name="T91" fmla="*/ 2147483647 h 450"/>
                <a:gd name="T92" fmla="*/ 2147483647 w 570"/>
                <a:gd name="T93" fmla="*/ 2147483647 h 450"/>
                <a:gd name="T94" fmla="*/ 2147483647 w 570"/>
                <a:gd name="T95" fmla="*/ 2147483647 h 450"/>
                <a:gd name="T96" fmla="*/ 2147483647 w 570"/>
                <a:gd name="T97" fmla="*/ 2147483647 h 450"/>
                <a:gd name="T98" fmla="*/ 2147483647 w 570"/>
                <a:gd name="T99" fmla="*/ 2147483647 h 450"/>
                <a:gd name="T100" fmla="*/ 2147483647 w 570"/>
                <a:gd name="T101" fmla="*/ 2147483647 h 450"/>
                <a:gd name="T102" fmla="*/ 2147483647 w 570"/>
                <a:gd name="T103" fmla="*/ 2147483647 h 450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570"/>
                <a:gd name="T157" fmla="*/ 0 h 450"/>
                <a:gd name="T158" fmla="*/ 570 w 570"/>
                <a:gd name="T159" fmla="*/ 450 h 450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570" h="450">
                  <a:moveTo>
                    <a:pt x="0" y="312"/>
                  </a:moveTo>
                  <a:lnTo>
                    <a:pt x="6" y="366"/>
                  </a:lnTo>
                  <a:lnTo>
                    <a:pt x="6" y="390"/>
                  </a:lnTo>
                  <a:lnTo>
                    <a:pt x="30" y="384"/>
                  </a:lnTo>
                  <a:lnTo>
                    <a:pt x="30" y="390"/>
                  </a:lnTo>
                  <a:lnTo>
                    <a:pt x="36" y="396"/>
                  </a:lnTo>
                  <a:lnTo>
                    <a:pt x="36" y="408"/>
                  </a:lnTo>
                  <a:lnTo>
                    <a:pt x="42" y="420"/>
                  </a:lnTo>
                  <a:lnTo>
                    <a:pt x="54" y="426"/>
                  </a:lnTo>
                  <a:lnTo>
                    <a:pt x="60" y="432"/>
                  </a:lnTo>
                  <a:lnTo>
                    <a:pt x="72" y="432"/>
                  </a:lnTo>
                  <a:lnTo>
                    <a:pt x="78" y="438"/>
                  </a:lnTo>
                  <a:lnTo>
                    <a:pt x="90" y="438"/>
                  </a:lnTo>
                  <a:lnTo>
                    <a:pt x="96" y="432"/>
                  </a:lnTo>
                  <a:lnTo>
                    <a:pt x="96" y="426"/>
                  </a:lnTo>
                  <a:lnTo>
                    <a:pt x="120" y="414"/>
                  </a:lnTo>
                  <a:lnTo>
                    <a:pt x="150" y="414"/>
                  </a:lnTo>
                  <a:lnTo>
                    <a:pt x="168" y="420"/>
                  </a:lnTo>
                  <a:lnTo>
                    <a:pt x="186" y="438"/>
                  </a:lnTo>
                  <a:lnTo>
                    <a:pt x="186" y="450"/>
                  </a:lnTo>
                  <a:lnTo>
                    <a:pt x="204" y="444"/>
                  </a:lnTo>
                  <a:lnTo>
                    <a:pt x="198" y="450"/>
                  </a:lnTo>
                  <a:lnTo>
                    <a:pt x="198" y="396"/>
                  </a:lnTo>
                  <a:lnTo>
                    <a:pt x="192" y="366"/>
                  </a:lnTo>
                  <a:lnTo>
                    <a:pt x="186" y="366"/>
                  </a:lnTo>
                  <a:lnTo>
                    <a:pt x="186" y="348"/>
                  </a:lnTo>
                  <a:lnTo>
                    <a:pt x="192" y="336"/>
                  </a:lnTo>
                  <a:lnTo>
                    <a:pt x="198" y="330"/>
                  </a:lnTo>
                  <a:lnTo>
                    <a:pt x="354" y="330"/>
                  </a:lnTo>
                  <a:lnTo>
                    <a:pt x="378" y="318"/>
                  </a:lnTo>
                  <a:lnTo>
                    <a:pt x="396" y="324"/>
                  </a:lnTo>
                  <a:lnTo>
                    <a:pt x="414" y="324"/>
                  </a:lnTo>
                  <a:lnTo>
                    <a:pt x="438" y="330"/>
                  </a:lnTo>
                  <a:lnTo>
                    <a:pt x="456" y="330"/>
                  </a:lnTo>
                  <a:lnTo>
                    <a:pt x="462" y="318"/>
                  </a:lnTo>
                  <a:lnTo>
                    <a:pt x="474" y="318"/>
                  </a:lnTo>
                  <a:lnTo>
                    <a:pt x="480" y="306"/>
                  </a:lnTo>
                  <a:lnTo>
                    <a:pt x="498" y="288"/>
                  </a:lnTo>
                  <a:lnTo>
                    <a:pt x="528" y="288"/>
                  </a:lnTo>
                  <a:lnTo>
                    <a:pt x="534" y="294"/>
                  </a:lnTo>
                  <a:lnTo>
                    <a:pt x="534" y="282"/>
                  </a:lnTo>
                  <a:lnTo>
                    <a:pt x="540" y="282"/>
                  </a:lnTo>
                  <a:lnTo>
                    <a:pt x="546" y="276"/>
                  </a:lnTo>
                  <a:lnTo>
                    <a:pt x="558" y="276"/>
                  </a:lnTo>
                  <a:lnTo>
                    <a:pt x="564" y="258"/>
                  </a:lnTo>
                  <a:lnTo>
                    <a:pt x="570" y="252"/>
                  </a:lnTo>
                  <a:lnTo>
                    <a:pt x="564" y="252"/>
                  </a:lnTo>
                  <a:lnTo>
                    <a:pt x="540" y="216"/>
                  </a:lnTo>
                  <a:lnTo>
                    <a:pt x="564" y="210"/>
                  </a:lnTo>
                  <a:lnTo>
                    <a:pt x="558" y="198"/>
                  </a:lnTo>
                  <a:lnTo>
                    <a:pt x="546" y="186"/>
                  </a:lnTo>
                  <a:lnTo>
                    <a:pt x="534" y="186"/>
                  </a:lnTo>
                  <a:lnTo>
                    <a:pt x="522" y="198"/>
                  </a:lnTo>
                  <a:lnTo>
                    <a:pt x="504" y="198"/>
                  </a:lnTo>
                  <a:lnTo>
                    <a:pt x="498" y="186"/>
                  </a:lnTo>
                  <a:lnTo>
                    <a:pt x="486" y="180"/>
                  </a:lnTo>
                  <a:lnTo>
                    <a:pt x="462" y="156"/>
                  </a:lnTo>
                  <a:lnTo>
                    <a:pt x="462" y="150"/>
                  </a:lnTo>
                  <a:lnTo>
                    <a:pt x="480" y="132"/>
                  </a:lnTo>
                  <a:lnTo>
                    <a:pt x="468" y="132"/>
                  </a:lnTo>
                  <a:lnTo>
                    <a:pt x="468" y="114"/>
                  </a:lnTo>
                  <a:lnTo>
                    <a:pt x="444" y="114"/>
                  </a:lnTo>
                  <a:lnTo>
                    <a:pt x="432" y="108"/>
                  </a:lnTo>
                  <a:lnTo>
                    <a:pt x="420" y="84"/>
                  </a:lnTo>
                  <a:lnTo>
                    <a:pt x="420" y="60"/>
                  </a:lnTo>
                  <a:lnTo>
                    <a:pt x="414" y="48"/>
                  </a:lnTo>
                  <a:lnTo>
                    <a:pt x="414" y="12"/>
                  </a:lnTo>
                  <a:lnTo>
                    <a:pt x="390" y="0"/>
                  </a:lnTo>
                  <a:lnTo>
                    <a:pt x="342" y="0"/>
                  </a:lnTo>
                  <a:lnTo>
                    <a:pt x="324" y="18"/>
                  </a:lnTo>
                  <a:lnTo>
                    <a:pt x="300" y="18"/>
                  </a:lnTo>
                  <a:lnTo>
                    <a:pt x="282" y="42"/>
                  </a:lnTo>
                  <a:lnTo>
                    <a:pt x="258" y="42"/>
                  </a:lnTo>
                  <a:lnTo>
                    <a:pt x="258" y="60"/>
                  </a:lnTo>
                  <a:lnTo>
                    <a:pt x="252" y="66"/>
                  </a:lnTo>
                  <a:lnTo>
                    <a:pt x="252" y="72"/>
                  </a:lnTo>
                  <a:lnTo>
                    <a:pt x="240" y="72"/>
                  </a:lnTo>
                  <a:lnTo>
                    <a:pt x="228" y="60"/>
                  </a:lnTo>
                  <a:lnTo>
                    <a:pt x="222" y="60"/>
                  </a:lnTo>
                  <a:lnTo>
                    <a:pt x="216" y="66"/>
                  </a:lnTo>
                  <a:lnTo>
                    <a:pt x="210" y="78"/>
                  </a:lnTo>
                  <a:lnTo>
                    <a:pt x="198" y="84"/>
                  </a:lnTo>
                  <a:lnTo>
                    <a:pt x="192" y="96"/>
                  </a:lnTo>
                  <a:lnTo>
                    <a:pt x="186" y="102"/>
                  </a:lnTo>
                  <a:lnTo>
                    <a:pt x="186" y="108"/>
                  </a:lnTo>
                  <a:lnTo>
                    <a:pt x="168" y="108"/>
                  </a:lnTo>
                  <a:lnTo>
                    <a:pt x="168" y="144"/>
                  </a:lnTo>
                  <a:lnTo>
                    <a:pt x="144" y="150"/>
                  </a:lnTo>
                  <a:lnTo>
                    <a:pt x="114" y="120"/>
                  </a:lnTo>
                  <a:lnTo>
                    <a:pt x="96" y="150"/>
                  </a:lnTo>
                  <a:lnTo>
                    <a:pt x="102" y="156"/>
                  </a:lnTo>
                  <a:lnTo>
                    <a:pt x="102" y="186"/>
                  </a:lnTo>
                  <a:lnTo>
                    <a:pt x="84" y="186"/>
                  </a:lnTo>
                  <a:lnTo>
                    <a:pt x="84" y="216"/>
                  </a:lnTo>
                  <a:lnTo>
                    <a:pt x="78" y="222"/>
                  </a:lnTo>
                  <a:lnTo>
                    <a:pt x="72" y="222"/>
                  </a:lnTo>
                  <a:lnTo>
                    <a:pt x="78" y="228"/>
                  </a:lnTo>
                  <a:lnTo>
                    <a:pt x="78" y="240"/>
                  </a:lnTo>
                  <a:lnTo>
                    <a:pt x="42" y="240"/>
                  </a:lnTo>
                  <a:lnTo>
                    <a:pt x="36" y="246"/>
                  </a:lnTo>
                  <a:lnTo>
                    <a:pt x="30" y="246"/>
                  </a:lnTo>
                  <a:lnTo>
                    <a:pt x="12" y="258"/>
                  </a:lnTo>
                  <a:lnTo>
                    <a:pt x="36" y="288"/>
                  </a:lnTo>
                  <a:lnTo>
                    <a:pt x="24" y="312"/>
                  </a:lnTo>
                  <a:lnTo>
                    <a:pt x="0" y="312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endParaRPr>
            </a:p>
          </p:txBody>
        </p:sp>
        <p:sp>
          <p:nvSpPr>
            <p:cNvPr id="165" name="Bulgaria" descr="© INSCALE GmbH, 05.05.2010&#10;http://www.presentationload.com/"/>
            <p:cNvSpPr>
              <a:spLocks/>
            </p:cNvSpPr>
            <p:nvPr/>
          </p:nvSpPr>
          <p:spPr bwMode="gray">
            <a:xfrm>
              <a:off x="4957199" y="3200260"/>
              <a:ext cx="127984" cy="71038"/>
            </a:xfrm>
            <a:custGeom>
              <a:avLst/>
              <a:gdLst>
                <a:gd name="T0" fmla="*/ 2147483647 w 396"/>
                <a:gd name="T1" fmla="*/ 2147483647 h 228"/>
                <a:gd name="T2" fmla="*/ 2147483647 w 396"/>
                <a:gd name="T3" fmla="*/ 2147483647 h 228"/>
                <a:gd name="T4" fmla="*/ 2147483647 w 396"/>
                <a:gd name="T5" fmla="*/ 2147483647 h 228"/>
                <a:gd name="T6" fmla="*/ 2147483647 w 396"/>
                <a:gd name="T7" fmla="*/ 2147483647 h 228"/>
                <a:gd name="T8" fmla="*/ 2147483647 w 396"/>
                <a:gd name="T9" fmla="*/ 2147483647 h 228"/>
                <a:gd name="T10" fmla="*/ 2147483647 w 396"/>
                <a:gd name="T11" fmla="*/ 2147483647 h 228"/>
                <a:gd name="T12" fmla="*/ 2147483647 w 396"/>
                <a:gd name="T13" fmla="*/ 2147483647 h 228"/>
                <a:gd name="T14" fmla="*/ 2147483647 w 396"/>
                <a:gd name="T15" fmla="*/ 0 h 228"/>
                <a:gd name="T16" fmla="*/ 2147483647 w 396"/>
                <a:gd name="T17" fmla="*/ 2147483647 h 228"/>
                <a:gd name="T18" fmla="*/ 2147483647 w 396"/>
                <a:gd name="T19" fmla="*/ 2147483647 h 228"/>
                <a:gd name="T20" fmla="*/ 2147483647 w 396"/>
                <a:gd name="T21" fmla="*/ 2147483647 h 228"/>
                <a:gd name="T22" fmla="*/ 2147483647 w 396"/>
                <a:gd name="T23" fmla="*/ 2147483647 h 228"/>
                <a:gd name="T24" fmla="*/ 2147483647 w 396"/>
                <a:gd name="T25" fmla="*/ 2147483647 h 228"/>
                <a:gd name="T26" fmla="*/ 2147483647 w 396"/>
                <a:gd name="T27" fmla="*/ 2147483647 h 228"/>
                <a:gd name="T28" fmla="*/ 2147483647 w 396"/>
                <a:gd name="T29" fmla="*/ 2147483647 h 228"/>
                <a:gd name="T30" fmla="*/ 2147483647 w 396"/>
                <a:gd name="T31" fmla="*/ 2147483647 h 228"/>
                <a:gd name="T32" fmla="*/ 2147483647 w 396"/>
                <a:gd name="T33" fmla="*/ 2147483647 h 228"/>
                <a:gd name="T34" fmla="*/ 2147483647 w 396"/>
                <a:gd name="T35" fmla="*/ 2147483647 h 228"/>
                <a:gd name="T36" fmla="*/ 2147483647 w 396"/>
                <a:gd name="T37" fmla="*/ 2147483647 h 228"/>
                <a:gd name="T38" fmla="*/ 2147483647 w 396"/>
                <a:gd name="T39" fmla="*/ 2147483647 h 228"/>
                <a:gd name="T40" fmla="*/ 2147483647 w 396"/>
                <a:gd name="T41" fmla="*/ 2147483647 h 228"/>
                <a:gd name="T42" fmla="*/ 2147483647 w 396"/>
                <a:gd name="T43" fmla="*/ 0 h 228"/>
                <a:gd name="T44" fmla="*/ 0 w 396"/>
                <a:gd name="T45" fmla="*/ 2147483647 h 228"/>
                <a:gd name="T46" fmla="*/ 2147483647 w 396"/>
                <a:gd name="T47" fmla="*/ 2147483647 h 228"/>
                <a:gd name="T48" fmla="*/ 2147483647 w 396"/>
                <a:gd name="T49" fmla="*/ 2147483647 h 228"/>
                <a:gd name="T50" fmla="*/ 2147483647 w 396"/>
                <a:gd name="T51" fmla="*/ 2147483647 h 228"/>
                <a:gd name="T52" fmla="*/ 2147483647 w 396"/>
                <a:gd name="T53" fmla="*/ 2147483647 h 228"/>
                <a:gd name="T54" fmla="*/ 2147483647 w 396"/>
                <a:gd name="T55" fmla="*/ 2147483647 h 228"/>
                <a:gd name="T56" fmla="*/ 0 w 396"/>
                <a:gd name="T57" fmla="*/ 2147483647 h 228"/>
                <a:gd name="T58" fmla="*/ 2147483647 w 396"/>
                <a:gd name="T59" fmla="*/ 2147483647 h 228"/>
                <a:gd name="T60" fmla="*/ 2147483647 w 396"/>
                <a:gd name="T61" fmla="*/ 2147483647 h 228"/>
                <a:gd name="T62" fmla="*/ 2147483647 w 396"/>
                <a:gd name="T63" fmla="*/ 2147483647 h 228"/>
                <a:gd name="T64" fmla="*/ 2147483647 w 396"/>
                <a:gd name="T65" fmla="*/ 2147483647 h 228"/>
                <a:gd name="T66" fmla="*/ 2147483647 w 396"/>
                <a:gd name="T67" fmla="*/ 2147483647 h 228"/>
                <a:gd name="T68" fmla="*/ 2147483647 w 396"/>
                <a:gd name="T69" fmla="*/ 2147483647 h 228"/>
                <a:gd name="T70" fmla="*/ 2147483647 w 396"/>
                <a:gd name="T71" fmla="*/ 2147483647 h 228"/>
                <a:gd name="T72" fmla="*/ 2147483647 w 396"/>
                <a:gd name="T73" fmla="*/ 2147483647 h 228"/>
                <a:gd name="T74" fmla="*/ 2147483647 w 396"/>
                <a:gd name="T75" fmla="*/ 2147483647 h 228"/>
                <a:gd name="T76" fmla="*/ 2147483647 w 396"/>
                <a:gd name="T77" fmla="*/ 2147483647 h 228"/>
                <a:gd name="T78" fmla="*/ 2147483647 w 396"/>
                <a:gd name="T79" fmla="*/ 2147483647 h 228"/>
                <a:gd name="T80" fmla="*/ 2147483647 w 396"/>
                <a:gd name="T81" fmla="*/ 2147483647 h 228"/>
                <a:gd name="T82" fmla="*/ 2147483647 w 396"/>
                <a:gd name="T83" fmla="*/ 2147483647 h 228"/>
                <a:gd name="T84" fmla="*/ 2147483647 w 396"/>
                <a:gd name="T85" fmla="*/ 2147483647 h 228"/>
                <a:gd name="T86" fmla="*/ 2147483647 w 396"/>
                <a:gd name="T87" fmla="*/ 2147483647 h 228"/>
                <a:gd name="T88" fmla="*/ 2147483647 w 396"/>
                <a:gd name="T89" fmla="*/ 2147483647 h 228"/>
                <a:gd name="T90" fmla="*/ 2147483647 w 396"/>
                <a:gd name="T91" fmla="*/ 2147483647 h 228"/>
                <a:gd name="T92" fmla="*/ 2147483647 w 396"/>
                <a:gd name="T93" fmla="*/ 2147483647 h 228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396"/>
                <a:gd name="T142" fmla="*/ 0 h 228"/>
                <a:gd name="T143" fmla="*/ 396 w 396"/>
                <a:gd name="T144" fmla="*/ 228 h 228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396" h="228">
                  <a:moveTo>
                    <a:pt x="372" y="168"/>
                  </a:moveTo>
                  <a:lnTo>
                    <a:pt x="336" y="126"/>
                  </a:lnTo>
                  <a:lnTo>
                    <a:pt x="354" y="108"/>
                  </a:lnTo>
                  <a:lnTo>
                    <a:pt x="354" y="78"/>
                  </a:lnTo>
                  <a:lnTo>
                    <a:pt x="360" y="72"/>
                  </a:lnTo>
                  <a:lnTo>
                    <a:pt x="372" y="66"/>
                  </a:lnTo>
                  <a:lnTo>
                    <a:pt x="396" y="66"/>
                  </a:lnTo>
                  <a:lnTo>
                    <a:pt x="396" y="48"/>
                  </a:lnTo>
                  <a:lnTo>
                    <a:pt x="390" y="36"/>
                  </a:lnTo>
                  <a:lnTo>
                    <a:pt x="372" y="36"/>
                  </a:lnTo>
                  <a:lnTo>
                    <a:pt x="348" y="12"/>
                  </a:lnTo>
                  <a:lnTo>
                    <a:pt x="324" y="12"/>
                  </a:lnTo>
                  <a:lnTo>
                    <a:pt x="312" y="6"/>
                  </a:lnTo>
                  <a:lnTo>
                    <a:pt x="300" y="6"/>
                  </a:lnTo>
                  <a:lnTo>
                    <a:pt x="288" y="0"/>
                  </a:lnTo>
                  <a:lnTo>
                    <a:pt x="282" y="0"/>
                  </a:lnTo>
                  <a:lnTo>
                    <a:pt x="282" y="12"/>
                  </a:lnTo>
                  <a:lnTo>
                    <a:pt x="252" y="6"/>
                  </a:lnTo>
                  <a:lnTo>
                    <a:pt x="252" y="12"/>
                  </a:lnTo>
                  <a:lnTo>
                    <a:pt x="246" y="12"/>
                  </a:lnTo>
                  <a:lnTo>
                    <a:pt x="234" y="18"/>
                  </a:lnTo>
                  <a:lnTo>
                    <a:pt x="228" y="18"/>
                  </a:lnTo>
                  <a:lnTo>
                    <a:pt x="222" y="24"/>
                  </a:lnTo>
                  <a:lnTo>
                    <a:pt x="222" y="36"/>
                  </a:lnTo>
                  <a:lnTo>
                    <a:pt x="216" y="42"/>
                  </a:lnTo>
                  <a:lnTo>
                    <a:pt x="198" y="42"/>
                  </a:lnTo>
                  <a:lnTo>
                    <a:pt x="186" y="36"/>
                  </a:lnTo>
                  <a:lnTo>
                    <a:pt x="180" y="30"/>
                  </a:lnTo>
                  <a:lnTo>
                    <a:pt x="156" y="30"/>
                  </a:lnTo>
                  <a:lnTo>
                    <a:pt x="138" y="24"/>
                  </a:lnTo>
                  <a:lnTo>
                    <a:pt x="138" y="30"/>
                  </a:lnTo>
                  <a:lnTo>
                    <a:pt x="132" y="36"/>
                  </a:lnTo>
                  <a:lnTo>
                    <a:pt x="108" y="36"/>
                  </a:lnTo>
                  <a:lnTo>
                    <a:pt x="102" y="30"/>
                  </a:lnTo>
                  <a:lnTo>
                    <a:pt x="90" y="30"/>
                  </a:lnTo>
                  <a:lnTo>
                    <a:pt x="66" y="18"/>
                  </a:lnTo>
                  <a:lnTo>
                    <a:pt x="54" y="30"/>
                  </a:lnTo>
                  <a:lnTo>
                    <a:pt x="36" y="30"/>
                  </a:lnTo>
                  <a:lnTo>
                    <a:pt x="30" y="24"/>
                  </a:lnTo>
                  <a:lnTo>
                    <a:pt x="36" y="18"/>
                  </a:lnTo>
                  <a:lnTo>
                    <a:pt x="36" y="12"/>
                  </a:lnTo>
                  <a:lnTo>
                    <a:pt x="42" y="6"/>
                  </a:lnTo>
                  <a:lnTo>
                    <a:pt x="36" y="0"/>
                  </a:lnTo>
                  <a:lnTo>
                    <a:pt x="12" y="0"/>
                  </a:lnTo>
                  <a:lnTo>
                    <a:pt x="12" y="12"/>
                  </a:lnTo>
                  <a:lnTo>
                    <a:pt x="0" y="24"/>
                  </a:lnTo>
                  <a:lnTo>
                    <a:pt x="0" y="42"/>
                  </a:lnTo>
                  <a:lnTo>
                    <a:pt x="18" y="48"/>
                  </a:lnTo>
                  <a:lnTo>
                    <a:pt x="12" y="60"/>
                  </a:lnTo>
                  <a:lnTo>
                    <a:pt x="30" y="66"/>
                  </a:lnTo>
                  <a:lnTo>
                    <a:pt x="36" y="72"/>
                  </a:lnTo>
                  <a:lnTo>
                    <a:pt x="36" y="96"/>
                  </a:lnTo>
                  <a:lnTo>
                    <a:pt x="30" y="102"/>
                  </a:lnTo>
                  <a:lnTo>
                    <a:pt x="6" y="102"/>
                  </a:lnTo>
                  <a:lnTo>
                    <a:pt x="6" y="108"/>
                  </a:lnTo>
                  <a:lnTo>
                    <a:pt x="12" y="114"/>
                  </a:lnTo>
                  <a:lnTo>
                    <a:pt x="12" y="138"/>
                  </a:lnTo>
                  <a:lnTo>
                    <a:pt x="0" y="138"/>
                  </a:lnTo>
                  <a:lnTo>
                    <a:pt x="12" y="156"/>
                  </a:lnTo>
                  <a:lnTo>
                    <a:pt x="18" y="156"/>
                  </a:lnTo>
                  <a:lnTo>
                    <a:pt x="18" y="168"/>
                  </a:lnTo>
                  <a:lnTo>
                    <a:pt x="36" y="180"/>
                  </a:lnTo>
                  <a:lnTo>
                    <a:pt x="42" y="186"/>
                  </a:lnTo>
                  <a:lnTo>
                    <a:pt x="48" y="198"/>
                  </a:lnTo>
                  <a:lnTo>
                    <a:pt x="48" y="210"/>
                  </a:lnTo>
                  <a:lnTo>
                    <a:pt x="42" y="222"/>
                  </a:lnTo>
                  <a:lnTo>
                    <a:pt x="48" y="222"/>
                  </a:lnTo>
                  <a:lnTo>
                    <a:pt x="54" y="228"/>
                  </a:lnTo>
                  <a:lnTo>
                    <a:pt x="66" y="228"/>
                  </a:lnTo>
                  <a:lnTo>
                    <a:pt x="78" y="222"/>
                  </a:lnTo>
                  <a:lnTo>
                    <a:pt x="84" y="216"/>
                  </a:lnTo>
                  <a:lnTo>
                    <a:pt x="108" y="222"/>
                  </a:lnTo>
                  <a:lnTo>
                    <a:pt x="114" y="204"/>
                  </a:lnTo>
                  <a:lnTo>
                    <a:pt x="144" y="198"/>
                  </a:lnTo>
                  <a:lnTo>
                    <a:pt x="144" y="204"/>
                  </a:lnTo>
                  <a:lnTo>
                    <a:pt x="162" y="222"/>
                  </a:lnTo>
                  <a:lnTo>
                    <a:pt x="174" y="222"/>
                  </a:lnTo>
                  <a:lnTo>
                    <a:pt x="180" y="216"/>
                  </a:lnTo>
                  <a:lnTo>
                    <a:pt x="192" y="228"/>
                  </a:lnTo>
                  <a:lnTo>
                    <a:pt x="204" y="228"/>
                  </a:lnTo>
                  <a:lnTo>
                    <a:pt x="216" y="216"/>
                  </a:lnTo>
                  <a:lnTo>
                    <a:pt x="228" y="228"/>
                  </a:lnTo>
                  <a:lnTo>
                    <a:pt x="246" y="228"/>
                  </a:lnTo>
                  <a:lnTo>
                    <a:pt x="252" y="222"/>
                  </a:lnTo>
                  <a:lnTo>
                    <a:pt x="252" y="204"/>
                  </a:lnTo>
                  <a:lnTo>
                    <a:pt x="246" y="198"/>
                  </a:lnTo>
                  <a:lnTo>
                    <a:pt x="264" y="192"/>
                  </a:lnTo>
                  <a:lnTo>
                    <a:pt x="282" y="168"/>
                  </a:lnTo>
                  <a:lnTo>
                    <a:pt x="312" y="174"/>
                  </a:lnTo>
                  <a:lnTo>
                    <a:pt x="324" y="156"/>
                  </a:lnTo>
                  <a:lnTo>
                    <a:pt x="336" y="174"/>
                  </a:lnTo>
                  <a:lnTo>
                    <a:pt x="348" y="174"/>
                  </a:lnTo>
                  <a:lnTo>
                    <a:pt x="360" y="180"/>
                  </a:lnTo>
                  <a:lnTo>
                    <a:pt x="372" y="180"/>
                  </a:lnTo>
                  <a:lnTo>
                    <a:pt x="372" y="168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endParaRPr>
            </a:p>
          </p:txBody>
        </p:sp>
        <p:sp>
          <p:nvSpPr>
            <p:cNvPr id="166" name="Brazil" descr="© INSCALE GmbH, 05.05.2010&#10;http://www.presentationload.com/"/>
            <p:cNvSpPr>
              <a:spLocks noEditPoints="1"/>
            </p:cNvSpPr>
            <p:nvPr/>
          </p:nvSpPr>
          <p:spPr bwMode="gray">
            <a:xfrm>
              <a:off x="2762271" y="4171517"/>
              <a:ext cx="903567" cy="978606"/>
            </a:xfrm>
            <a:custGeom>
              <a:avLst/>
              <a:gdLst>
                <a:gd name="T0" fmla="*/ 2147483647 w 2784"/>
                <a:gd name="T1" fmla="*/ 2147483647 h 3150"/>
                <a:gd name="T2" fmla="*/ 2147483647 w 2784"/>
                <a:gd name="T3" fmla="*/ 2147483647 h 3150"/>
                <a:gd name="T4" fmla="*/ 2147483647 w 2784"/>
                <a:gd name="T5" fmla="*/ 2147483647 h 3150"/>
                <a:gd name="T6" fmla="*/ 2147483647 w 2784"/>
                <a:gd name="T7" fmla="*/ 2147483647 h 3150"/>
                <a:gd name="T8" fmla="*/ 2147483647 w 2784"/>
                <a:gd name="T9" fmla="*/ 2147483647 h 3150"/>
                <a:gd name="T10" fmla="*/ 2147483647 w 2784"/>
                <a:gd name="T11" fmla="*/ 2147483647 h 3150"/>
                <a:gd name="T12" fmla="*/ 2147483647 w 2784"/>
                <a:gd name="T13" fmla="*/ 2147483647 h 3150"/>
                <a:gd name="T14" fmla="*/ 2147483647 w 2784"/>
                <a:gd name="T15" fmla="*/ 2147483647 h 3150"/>
                <a:gd name="T16" fmla="*/ 2147483647 w 2784"/>
                <a:gd name="T17" fmla="*/ 2147483647 h 3150"/>
                <a:gd name="T18" fmla="*/ 2147483647 w 2784"/>
                <a:gd name="T19" fmla="*/ 2147483647 h 3150"/>
                <a:gd name="T20" fmla="*/ 2147483647 w 2784"/>
                <a:gd name="T21" fmla="*/ 2147483647 h 3150"/>
                <a:gd name="T22" fmla="*/ 2147483647 w 2784"/>
                <a:gd name="T23" fmla="*/ 2147483647 h 3150"/>
                <a:gd name="T24" fmla="*/ 2147483647 w 2784"/>
                <a:gd name="T25" fmla="*/ 2147483647 h 3150"/>
                <a:gd name="T26" fmla="*/ 2147483647 w 2784"/>
                <a:gd name="T27" fmla="*/ 2147483647 h 3150"/>
                <a:gd name="T28" fmla="*/ 2147483647 w 2784"/>
                <a:gd name="T29" fmla="*/ 2147483647 h 3150"/>
                <a:gd name="T30" fmla="*/ 2147483647 w 2784"/>
                <a:gd name="T31" fmla="*/ 2147483647 h 3150"/>
                <a:gd name="T32" fmla="*/ 2147483647 w 2784"/>
                <a:gd name="T33" fmla="*/ 2147483647 h 3150"/>
                <a:gd name="T34" fmla="*/ 2147483647 w 2784"/>
                <a:gd name="T35" fmla="*/ 2147483647 h 3150"/>
                <a:gd name="T36" fmla="*/ 2147483647 w 2784"/>
                <a:gd name="T37" fmla="*/ 2147483647 h 3150"/>
                <a:gd name="T38" fmla="*/ 2147483647 w 2784"/>
                <a:gd name="T39" fmla="*/ 2147483647 h 3150"/>
                <a:gd name="T40" fmla="*/ 2147483647 w 2784"/>
                <a:gd name="T41" fmla="*/ 2147483647 h 3150"/>
                <a:gd name="T42" fmla="*/ 2147483647 w 2784"/>
                <a:gd name="T43" fmla="*/ 2147483647 h 3150"/>
                <a:gd name="T44" fmla="*/ 2147483647 w 2784"/>
                <a:gd name="T45" fmla="*/ 2147483647 h 3150"/>
                <a:gd name="T46" fmla="*/ 2147483647 w 2784"/>
                <a:gd name="T47" fmla="*/ 2147483647 h 3150"/>
                <a:gd name="T48" fmla="*/ 2147483647 w 2784"/>
                <a:gd name="T49" fmla="*/ 2147483647 h 3150"/>
                <a:gd name="T50" fmla="*/ 2147483647 w 2784"/>
                <a:gd name="T51" fmla="*/ 2147483647 h 3150"/>
                <a:gd name="T52" fmla="*/ 2147483647 w 2784"/>
                <a:gd name="T53" fmla="*/ 2147483647 h 3150"/>
                <a:gd name="T54" fmla="*/ 2147483647 w 2784"/>
                <a:gd name="T55" fmla="*/ 2147483647 h 3150"/>
                <a:gd name="T56" fmla="*/ 2147483647 w 2784"/>
                <a:gd name="T57" fmla="*/ 2147483647 h 3150"/>
                <a:gd name="T58" fmla="*/ 2147483647 w 2784"/>
                <a:gd name="T59" fmla="*/ 2147483647 h 3150"/>
                <a:gd name="T60" fmla="*/ 2147483647 w 2784"/>
                <a:gd name="T61" fmla="*/ 2147483647 h 3150"/>
                <a:gd name="T62" fmla="*/ 2147483647 w 2784"/>
                <a:gd name="T63" fmla="*/ 2147483647 h 3150"/>
                <a:gd name="T64" fmla="*/ 2147483647 w 2784"/>
                <a:gd name="T65" fmla="*/ 2147483647 h 3150"/>
                <a:gd name="T66" fmla="*/ 2147483647 w 2784"/>
                <a:gd name="T67" fmla="*/ 2147483647 h 3150"/>
                <a:gd name="T68" fmla="*/ 2147483647 w 2784"/>
                <a:gd name="T69" fmla="*/ 2147483647 h 3150"/>
                <a:gd name="T70" fmla="*/ 2147483647 w 2784"/>
                <a:gd name="T71" fmla="*/ 2147483647 h 3150"/>
                <a:gd name="T72" fmla="*/ 2147483647 w 2784"/>
                <a:gd name="T73" fmla="*/ 2147483647 h 3150"/>
                <a:gd name="T74" fmla="*/ 2147483647 w 2784"/>
                <a:gd name="T75" fmla="*/ 2147483647 h 3150"/>
                <a:gd name="T76" fmla="*/ 2147483647 w 2784"/>
                <a:gd name="T77" fmla="*/ 2147483647 h 3150"/>
                <a:gd name="T78" fmla="*/ 2147483647 w 2784"/>
                <a:gd name="T79" fmla="*/ 2147483647 h 3150"/>
                <a:gd name="T80" fmla="*/ 2147483647 w 2784"/>
                <a:gd name="T81" fmla="*/ 2147483647 h 3150"/>
                <a:gd name="T82" fmla="*/ 2147483647 w 2784"/>
                <a:gd name="T83" fmla="*/ 2147483647 h 3150"/>
                <a:gd name="T84" fmla="*/ 2147483647 w 2784"/>
                <a:gd name="T85" fmla="*/ 2147483647 h 3150"/>
                <a:gd name="T86" fmla="*/ 2147483647 w 2784"/>
                <a:gd name="T87" fmla="*/ 2147483647 h 3150"/>
                <a:gd name="T88" fmla="*/ 2147483647 w 2784"/>
                <a:gd name="T89" fmla="*/ 2147483647 h 3150"/>
                <a:gd name="T90" fmla="*/ 2147483647 w 2784"/>
                <a:gd name="T91" fmla="*/ 2147483647 h 3150"/>
                <a:gd name="T92" fmla="*/ 2147483647 w 2784"/>
                <a:gd name="T93" fmla="*/ 2147483647 h 3150"/>
                <a:gd name="T94" fmla="*/ 2147483647 w 2784"/>
                <a:gd name="T95" fmla="*/ 2147483647 h 3150"/>
                <a:gd name="T96" fmla="*/ 2147483647 w 2784"/>
                <a:gd name="T97" fmla="*/ 2147483647 h 3150"/>
                <a:gd name="T98" fmla="*/ 2147483647 w 2784"/>
                <a:gd name="T99" fmla="*/ 2147483647 h 3150"/>
                <a:gd name="T100" fmla="*/ 2147483647 w 2784"/>
                <a:gd name="T101" fmla="*/ 2147483647 h 3150"/>
                <a:gd name="T102" fmla="*/ 2147483647 w 2784"/>
                <a:gd name="T103" fmla="*/ 2147483647 h 3150"/>
                <a:gd name="T104" fmla="*/ 2147483647 w 2784"/>
                <a:gd name="T105" fmla="*/ 2147483647 h 3150"/>
                <a:gd name="T106" fmla="*/ 2147483647 w 2784"/>
                <a:gd name="T107" fmla="*/ 2147483647 h 3150"/>
                <a:gd name="T108" fmla="*/ 2147483647 w 2784"/>
                <a:gd name="T109" fmla="*/ 2147483647 h 3150"/>
                <a:gd name="T110" fmla="*/ 2147483647 w 2784"/>
                <a:gd name="T111" fmla="*/ 2147483647 h 3150"/>
                <a:gd name="T112" fmla="*/ 2147483647 w 2784"/>
                <a:gd name="T113" fmla="*/ 2147483647 h 3150"/>
                <a:gd name="T114" fmla="*/ 2147483647 w 2784"/>
                <a:gd name="T115" fmla="*/ 2147483647 h 3150"/>
                <a:gd name="T116" fmla="*/ 2147483647 w 2784"/>
                <a:gd name="T117" fmla="*/ 2147483647 h 3150"/>
                <a:gd name="T118" fmla="*/ 2147483647 w 2784"/>
                <a:gd name="T119" fmla="*/ 2147483647 h 3150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2784"/>
                <a:gd name="T181" fmla="*/ 0 h 3150"/>
                <a:gd name="T182" fmla="*/ 2784 w 2784"/>
                <a:gd name="T183" fmla="*/ 3150 h 3150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2784" h="3150">
                  <a:moveTo>
                    <a:pt x="1716" y="450"/>
                  </a:moveTo>
                  <a:lnTo>
                    <a:pt x="1710" y="450"/>
                  </a:lnTo>
                  <a:lnTo>
                    <a:pt x="1698" y="444"/>
                  </a:lnTo>
                  <a:lnTo>
                    <a:pt x="1680" y="444"/>
                  </a:lnTo>
                  <a:lnTo>
                    <a:pt x="1662" y="438"/>
                  </a:lnTo>
                  <a:lnTo>
                    <a:pt x="1650" y="438"/>
                  </a:lnTo>
                  <a:lnTo>
                    <a:pt x="1644" y="444"/>
                  </a:lnTo>
                  <a:lnTo>
                    <a:pt x="1644" y="450"/>
                  </a:lnTo>
                  <a:lnTo>
                    <a:pt x="1650" y="462"/>
                  </a:lnTo>
                  <a:lnTo>
                    <a:pt x="1650" y="468"/>
                  </a:lnTo>
                  <a:lnTo>
                    <a:pt x="1656" y="480"/>
                  </a:lnTo>
                  <a:lnTo>
                    <a:pt x="1638" y="480"/>
                  </a:lnTo>
                  <a:lnTo>
                    <a:pt x="1638" y="504"/>
                  </a:lnTo>
                  <a:lnTo>
                    <a:pt x="1656" y="516"/>
                  </a:lnTo>
                  <a:lnTo>
                    <a:pt x="1644" y="528"/>
                  </a:lnTo>
                  <a:lnTo>
                    <a:pt x="1644" y="540"/>
                  </a:lnTo>
                  <a:lnTo>
                    <a:pt x="1656" y="564"/>
                  </a:lnTo>
                  <a:lnTo>
                    <a:pt x="1668" y="570"/>
                  </a:lnTo>
                  <a:lnTo>
                    <a:pt x="1674" y="576"/>
                  </a:lnTo>
                  <a:lnTo>
                    <a:pt x="1686" y="576"/>
                  </a:lnTo>
                  <a:lnTo>
                    <a:pt x="1698" y="570"/>
                  </a:lnTo>
                  <a:lnTo>
                    <a:pt x="1710" y="570"/>
                  </a:lnTo>
                  <a:lnTo>
                    <a:pt x="1716" y="564"/>
                  </a:lnTo>
                  <a:lnTo>
                    <a:pt x="1716" y="558"/>
                  </a:lnTo>
                  <a:lnTo>
                    <a:pt x="1728" y="558"/>
                  </a:lnTo>
                  <a:lnTo>
                    <a:pt x="1740" y="552"/>
                  </a:lnTo>
                  <a:lnTo>
                    <a:pt x="1758" y="552"/>
                  </a:lnTo>
                  <a:lnTo>
                    <a:pt x="1770" y="546"/>
                  </a:lnTo>
                  <a:lnTo>
                    <a:pt x="1776" y="534"/>
                  </a:lnTo>
                  <a:lnTo>
                    <a:pt x="1788" y="492"/>
                  </a:lnTo>
                  <a:lnTo>
                    <a:pt x="1794" y="480"/>
                  </a:lnTo>
                  <a:lnTo>
                    <a:pt x="1794" y="474"/>
                  </a:lnTo>
                  <a:lnTo>
                    <a:pt x="1800" y="462"/>
                  </a:lnTo>
                  <a:lnTo>
                    <a:pt x="1800" y="444"/>
                  </a:lnTo>
                  <a:lnTo>
                    <a:pt x="1794" y="438"/>
                  </a:lnTo>
                  <a:lnTo>
                    <a:pt x="1752" y="438"/>
                  </a:lnTo>
                  <a:lnTo>
                    <a:pt x="1740" y="444"/>
                  </a:lnTo>
                  <a:lnTo>
                    <a:pt x="1734" y="444"/>
                  </a:lnTo>
                  <a:lnTo>
                    <a:pt x="1722" y="450"/>
                  </a:lnTo>
                  <a:lnTo>
                    <a:pt x="1716" y="450"/>
                  </a:lnTo>
                  <a:close/>
                  <a:moveTo>
                    <a:pt x="1716" y="438"/>
                  </a:moveTo>
                  <a:lnTo>
                    <a:pt x="1740" y="432"/>
                  </a:lnTo>
                  <a:lnTo>
                    <a:pt x="1722" y="414"/>
                  </a:lnTo>
                  <a:lnTo>
                    <a:pt x="1698" y="438"/>
                  </a:lnTo>
                  <a:lnTo>
                    <a:pt x="1716" y="438"/>
                  </a:lnTo>
                  <a:close/>
                  <a:moveTo>
                    <a:pt x="1686" y="408"/>
                  </a:moveTo>
                  <a:lnTo>
                    <a:pt x="1662" y="408"/>
                  </a:lnTo>
                  <a:lnTo>
                    <a:pt x="1662" y="426"/>
                  </a:lnTo>
                  <a:lnTo>
                    <a:pt x="1698" y="426"/>
                  </a:lnTo>
                  <a:lnTo>
                    <a:pt x="1716" y="402"/>
                  </a:lnTo>
                  <a:lnTo>
                    <a:pt x="1698" y="384"/>
                  </a:lnTo>
                  <a:lnTo>
                    <a:pt x="1686" y="408"/>
                  </a:lnTo>
                  <a:close/>
                  <a:moveTo>
                    <a:pt x="1572" y="492"/>
                  </a:moveTo>
                  <a:lnTo>
                    <a:pt x="1572" y="510"/>
                  </a:lnTo>
                  <a:lnTo>
                    <a:pt x="1554" y="546"/>
                  </a:lnTo>
                  <a:lnTo>
                    <a:pt x="1584" y="528"/>
                  </a:lnTo>
                  <a:lnTo>
                    <a:pt x="1590" y="516"/>
                  </a:lnTo>
                  <a:lnTo>
                    <a:pt x="1596" y="510"/>
                  </a:lnTo>
                  <a:lnTo>
                    <a:pt x="1608" y="486"/>
                  </a:lnTo>
                  <a:lnTo>
                    <a:pt x="1608" y="480"/>
                  </a:lnTo>
                  <a:lnTo>
                    <a:pt x="1602" y="474"/>
                  </a:lnTo>
                  <a:lnTo>
                    <a:pt x="1596" y="474"/>
                  </a:lnTo>
                  <a:lnTo>
                    <a:pt x="1584" y="480"/>
                  </a:lnTo>
                  <a:lnTo>
                    <a:pt x="1572" y="492"/>
                  </a:lnTo>
                  <a:close/>
                  <a:moveTo>
                    <a:pt x="1632" y="426"/>
                  </a:moveTo>
                  <a:lnTo>
                    <a:pt x="1608" y="450"/>
                  </a:lnTo>
                  <a:lnTo>
                    <a:pt x="1626" y="456"/>
                  </a:lnTo>
                  <a:lnTo>
                    <a:pt x="1644" y="432"/>
                  </a:lnTo>
                  <a:lnTo>
                    <a:pt x="1632" y="426"/>
                  </a:lnTo>
                  <a:close/>
                  <a:moveTo>
                    <a:pt x="2778" y="1002"/>
                  </a:moveTo>
                  <a:lnTo>
                    <a:pt x="2778" y="984"/>
                  </a:lnTo>
                  <a:lnTo>
                    <a:pt x="2772" y="972"/>
                  </a:lnTo>
                  <a:lnTo>
                    <a:pt x="2760" y="954"/>
                  </a:lnTo>
                  <a:lnTo>
                    <a:pt x="2754" y="936"/>
                  </a:lnTo>
                  <a:lnTo>
                    <a:pt x="2754" y="870"/>
                  </a:lnTo>
                  <a:lnTo>
                    <a:pt x="2724" y="840"/>
                  </a:lnTo>
                  <a:lnTo>
                    <a:pt x="2694" y="834"/>
                  </a:lnTo>
                  <a:lnTo>
                    <a:pt x="2646" y="840"/>
                  </a:lnTo>
                  <a:lnTo>
                    <a:pt x="2628" y="822"/>
                  </a:lnTo>
                  <a:lnTo>
                    <a:pt x="2610" y="822"/>
                  </a:lnTo>
                  <a:lnTo>
                    <a:pt x="2592" y="798"/>
                  </a:lnTo>
                  <a:lnTo>
                    <a:pt x="2568" y="798"/>
                  </a:lnTo>
                  <a:lnTo>
                    <a:pt x="2538" y="768"/>
                  </a:lnTo>
                  <a:lnTo>
                    <a:pt x="2526" y="750"/>
                  </a:lnTo>
                  <a:lnTo>
                    <a:pt x="2490" y="714"/>
                  </a:lnTo>
                  <a:lnTo>
                    <a:pt x="2418" y="666"/>
                  </a:lnTo>
                  <a:lnTo>
                    <a:pt x="2394" y="660"/>
                  </a:lnTo>
                  <a:lnTo>
                    <a:pt x="2316" y="660"/>
                  </a:lnTo>
                  <a:lnTo>
                    <a:pt x="2316" y="672"/>
                  </a:lnTo>
                  <a:lnTo>
                    <a:pt x="2310" y="672"/>
                  </a:lnTo>
                  <a:lnTo>
                    <a:pt x="2298" y="660"/>
                  </a:lnTo>
                  <a:lnTo>
                    <a:pt x="2286" y="654"/>
                  </a:lnTo>
                  <a:lnTo>
                    <a:pt x="2274" y="654"/>
                  </a:lnTo>
                  <a:lnTo>
                    <a:pt x="2262" y="648"/>
                  </a:lnTo>
                  <a:lnTo>
                    <a:pt x="2232" y="648"/>
                  </a:lnTo>
                  <a:lnTo>
                    <a:pt x="2226" y="642"/>
                  </a:lnTo>
                  <a:lnTo>
                    <a:pt x="2214" y="636"/>
                  </a:lnTo>
                  <a:lnTo>
                    <a:pt x="2196" y="630"/>
                  </a:lnTo>
                  <a:lnTo>
                    <a:pt x="2184" y="624"/>
                  </a:lnTo>
                  <a:lnTo>
                    <a:pt x="2166" y="618"/>
                  </a:lnTo>
                  <a:lnTo>
                    <a:pt x="2154" y="618"/>
                  </a:lnTo>
                  <a:lnTo>
                    <a:pt x="2142" y="624"/>
                  </a:lnTo>
                  <a:lnTo>
                    <a:pt x="2112" y="654"/>
                  </a:lnTo>
                  <a:lnTo>
                    <a:pt x="2106" y="666"/>
                  </a:lnTo>
                  <a:lnTo>
                    <a:pt x="2088" y="642"/>
                  </a:lnTo>
                  <a:lnTo>
                    <a:pt x="2088" y="678"/>
                  </a:lnTo>
                  <a:lnTo>
                    <a:pt x="2058" y="702"/>
                  </a:lnTo>
                  <a:lnTo>
                    <a:pt x="2076" y="636"/>
                  </a:lnTo>
                  <a:lnTo>
                    <a:pt x="2082" y="636"/>
                  </a:lnTo>
                  <a:lnTo>
                    <a:pt x="2094" y="624"/>
                  </a:lnTo>
                  <a:lnTo>
                    <a:pt x="2094" y="606"/>
                  </a:lnTo>
                  <a:lnTo>
                    <a:pt x="2088" y="600"/>
                  </a:lnTo>
                  <a:lnTo>
                    <a:pt x="2082" y="600"/>
                  </a:lnTo>
                  <a:lnTo>
                    <a:pt x="2064" y="618"/>
                  </a:lnTo>
                  <a:lnTo>
                    <a:pt x="2076" y="582"/>
                  </a:lnTo>
                  <a:lnTo>
                    <a:pt x="2070" y="582"/>
                  </a:lnTo>
                  <a:lnTo>
                    <a:pt x="2064" y="576"/>
                  </a:lnTo>
                  <a:lnTo>
                    <a:pt x="2064" y="570"/>
                  </a:lnTo>
                  <a:lnTo>
                    <a:pt x="2040" y="546"/>
                  </a:lnTo>
                  <a:lnTo>
                    <a:pt x="2034" y="546"/>
                  </a:lnTo>
                  <a:lnTo>
                    <a:pt x="2022" y="564"/>
                  </a:lnTo>
                  <a:lnTo>
                    <a:pt x="2016" y="552"/>
                  </a:lnTo>
                  <a:lnTo>
                    <a:pt x="2004" y="546"/>
                  </a:lnTo>
                  <a:lnTo>
                    <a:pt x="1998" y="534"/>
                  </a:lnTo>
                  <a:lnTo>
                    <a:pt x="1986" y="528"/>
                  </a:lnTo>
                  <a:lnTo>
                    <a:pt x="1980" y="522"/>
                  </a:lnTo>
                  <a:lnTo>
                    <a:pt x="1968" y="516"/>
                  </a:lnTo>
                  <a:lnTo>
                    <a:pt x="1944" y="516"/>
                  </a:lnTo>
                  <a:lnTo>
                    <a:pt x="1932" y="510"/>
                  </a:lnTo>
                  <a:lnTo>
                    <a:pt x="1926" y="510"/>
                  </a:lnTo>
                  <a:lnTo>
                    <a:pt x="1914" y="498"/>
                  </a:lnTo>
                  <a:lnTo>
                    <a:pt x="1902" y="492"/>
                  </a:lnTo>
                  <a:lnTo>
                    <a:pt x="1896" y="480"/>
                  </a:lnTo>
                  <a:lnTo>
                    <a:pt x="1884" y="474"/>
                  </a:lnTo>
                  <a:lnTo>
                    <a:pt x="1878" y="486"/>
                  </a:lnTo>
                  <a:lnTo>
                    <a:pt x="1824" y="486"/>
                  </a:lnTo>
                  <a:lnTo>
                    <a:pt x="1812" y="498"/>
                  </a:lnTo>
                  <a:lnTo>
                    <a:pt x="1806" y="510"/>
                  </a:lnTo>
                  <a:lnTo>
                    <a:pt x="1806" y="522"/>
                  </a:lnTo>
                  <a:lnTo>
                    <a:pt x="1800" y="528"/>
                  </a:lnTo>
                  <a:lnTo>
                    <a:pt x="1800" y="534"/>
                  </a:lnTo>
                  <a:lnTo>
                    <a:pt x="1812" y="552"/>
                  </a:lnTo>
                  <a:lnTo>
                    <a:pt x="1776" y="552"/>
                  </a:lnTo>
                  <a:lnTo>
                    <a:pt x="1770" y="564"/>
                  </a:lnTo>
                  <a:lnTo>
                    <a:pt x="1758" y="576"/>
                  </a:lnTo>
                  <a:lnTo>
                    <a:pt x="1752" y="588"/>
                  </a:lnTo>
                  <a:lnTo>
                    <a:pt x="1752" y="594"/>
                  </a:lnTo>
                  <a:lnTo>
                    <a:pt x="1746" y="600"/>
                  </a:lnTo>
                  <a:lnTo>
                    <a:pt x="1746" y="612"/>
                  </a:lnTo>
                  <a:lnTo>
                    <a:pt x="1740" y="624"/>
                  </a:lnTo>
                  <a:lnTo>
                    <a:pt x="1728" y="636"/>
                  </a:lnTo>
                  <a:lnTo>
                    <a:pt x="1722" y="636"/>
                  </a:lnTo>
                  <a:lnTo>
                    <a:pt x="1728" y="630"/>
                  </a:lnTo>
                  <a:lnTo>
                    <a:pt x="1728" y="618"/>
                  </a:lnTo>
                  <a:lnTo>
                    <a:pt x="1734" y="606"/>
                  </a:lnTo>
                  <a:lnTo>
                    <a:pt x="1734" y="600"/>
                  </a:lnTo>
                  <a:lnTo>
                    <a:pt x="1740" y="588"/>
                  </a:lnTo>
                  <a:lnTo>
                    <a:pt x="1740" y="582"/>
                  </a:lnTo>
                  <a:lnTo>
                    <a:pt x="1734" y="576"/>
                  </a:lnTo>
                  <a:lnTo>
                    <a:pt x="1728" y="576"/>
                  </a:lnTo>
                  <a:lnTo>
                    <a:pt x="1722" y="582"/>
                  </a:lnTo>
                  <a:lnTo>
                    <a:pt x="1716" y="582"/>
                  </a:lnTo>
                  <a:lnTo>
                    <a:pt x="1704" y="594"/>
                  </a:lnTo>
                  <a:lnTo>
                    <a:pt x="1692" y="588"/>
                  </a:lnTo>
                  <a:lnTo>
                    <a:pt x="1656" y="588"/>
                  </a:lnTo>
                  <a:lnTo>
                    <a:pt x="1644" y="582"/>
                  </a:lnTo>
                  <a:lnTo>
                    <a:pt x="1632" y="570"/>
                  </a:lnTo>
                  <a:lnTo>
                    <a:pt x="1632" y="522"/>
                  </a:lnTo>
                  <a:lnTo>
                    <a:pt x="1626" y="516"/>
                  </a:lnTo>
                  <a:lnTo>
                    <a:pt x="1626" y="504"/>
                  </a:lnTo>
                  <a:lnTo>
                    <a:pt x="1620" y="504"/>
                  </a:lnTo>
                  <a:lnTo>
                    <a:pt x="1614" y="510"/>
                  </a:lnTo>
                  <a:lnTo>
                    <a:pt x="1602" y="516"/>
                  </a:lnTo>
                  <a:lnTo>
                    <a:pt x="1596" y="522"/>
                  </a:lnTo>
                  <a:lnTo>
                    <a:pt x="1590" y="534"/>
                  </a:lnTo>
                  <a:lnTo>
                    <a:pt x="1584" y="540"/>
                  </a:lnTo>
                  <a:lnTo>
                    <a:pt x="1560" y="552"/>
                  </a:lnTo>
                  <a:lnTo>
                    <a:pt x="1554" y="558"/>
                  </a:lnTo>
                  <a:lnTo>
                    <a:pt x="1512" y="558"/>
                  </a:lnTo>
                  <a:lnTo>
                    <a:pt x="1500" y="552"/>
                  </a:lnTo>
                  <a:lnTo>
                    <a:pt x="1542" y="540"/>
                  </a:lnTo>
                  <a:lnTo>
                    <a:pt x="1548" y="528"/>
                  </a:lnTo>
                  <a:lnTo>
                    <a:pt x="1566" y="510"/>
                  </a:lnTo>
                  <a:lnTo>
                    <a:pt x="1566" y="492"/>
                  </a:lnTo>
                  <a:lnTo>
                    <a:pt x="1572" y="486"/>
                  </a:lnTo>
                  <a:lnTo>
                    <a:pt x="1590" y="450"/>
                  </a:lnTo>
                  <a:lnTo>
                    <a:pt x="1626" y="414"/>
                  </a:lnTo>
                  <a:lnTo>
                    <a:pt x="1638" y="408"/>
                  </a:lnTo>
                  <a:lnTo>
                    <a:pt x="1656" y="390"/>
                  </a:lnTo>
                  <a:lnTo>
                    <a:pt x="1656" y="378"/>
                  </a:lnTo>
                  <a:lnTo>
                    <a:pt x="1662" y="366"/>
                  </a:lnTo>
                  <a:lnTo>
                    <a:pt x="1674" y="354"/>
                  </a:lnTo>
                  <a:lnTo>
                    <a:pt x="1686" y="348"/>
                  </a:lnTo>
                  <a:lnTo>
                    <a:pt x="1692" y="342"/>
                  </a:lnTo>
                  <a:lnTo>
                    <a:pt x="1704" y="336"/>
                  </a:lnTo>
                  <a:lnTo>
                    <a:pt x="1680" y="330"/>
                  </a:lnTo>
                  <a:lnTo>
                    <a:pt x="1698" y="312"/>
                  </a:lnTo>
                  <a:lnTo>
                    <a:pt x="1698" y="294"/>
                  </a:lnTo>
                  <a:lnTo>
                    <a:pt x="1692" y="288"/>
                  </a:lnTo>
                  <a:lnTo>
                    <a:pt x="1680" y="282"/>
                  </a:lnTo>
                  <a:lnTo>
                    <a:pt x="1662" y="282"/>
                  </a:lnTo>
                  <a:lnTo>
                    <a:pt x="1650" y="276"/>
                  </a:lnTo>
                  <a:lnTo>
                    <a:pt x="1644" y="270"/>
                  </a:lnTo>
                  <a:lnTo>
                    <a:pt x="1638" y="252"/>
                  </a:lnTo>
                  <a:lnTo>
                    <a:pt x="1632" y="216"/>
                  </a:lnTo>
                  <a:lnTo>
                    <a:pt x="1626" y="168"/>
                  </a:lnTo>
                  <a:lnTo>
                    <a:pt x="1620" y="138"/>
                  </a:lnTo>
                  <a:lnTo>
                    <a:pt x="1614" y="114"/>
                  </a:lnTo>
                  <a:lnTo>
                    <a:pt x="1608" y="96"/>
                  </a:lnTo>
                  <a:lnTo>
                    <a:pt x="1602" y="84"/>
                  </a:lnTo>
                  <a:lnTo>
                    <a:pt x="1590" y="78"/>
                  </a:lnTo>
                  <a:lnTo>
                    <a:pt x="1584" y="78"/>
                  </a:lnTo>
                  <a:lnTo>
                    <a:pt x="1584" y="90"/>
                  </a:lnTo>
                  <a:lnTo>
                    <a:pt x="1590" y="96"/>
                  </a:lnTo>
                  <a:lnTo>
                    <a:pt x="1590" y="108"/>
                  </a:lnTo>
                  <a:lnTo>
                    <a:pt x="1572" y="108"/>
                  </a:lnTo>
                  <a:lnTo>
                    <a:pt x="1572" y="102"/>
                  </a:lnTo>
                  <a:lnTo>
                    <a:pt x="1566" y="108"/>
                  </a:lnTo>
                  <a:lnTo>
                    <a:pt x="1560" y="120"/>
                  </a:lnTo>
                  <a:lnTo>
                    <a:pt x="1560" y="126"/>
                  </a:lnTo>
                  <a:lnTo>
                    <a:pt x="1554" y="132"/>
                  </a:lnTo>
                  <a:lnTo>
                    <a:pt x="1548" y="144"/>
                  </a:lnTo>
                  <a:lnTo>
                    <a:pt x="1536" y="156"/>
                  </a:lnTo>
                  <a:lnTo>
                    <a:pt x="1518" y="192"/>
                  </a:lnTo>
                  <a:lnTo>
                    <a:pt x="1518" y="210"/>
                  </a:lnTo>
                  <a:lnTo>
                    <a:pt x="1494" y="246"/>
                  </a:lnTo>
                  <a:lnTo>
                    <a:pt x="1488" y="246"/>
                  </a:lnTo>
                  <a:lnTo>
                    <a:pt x="1482" y="252"/>
                  </a:lnTo>
                  <a:lnTo>
                    <a:pt x="1464" y="252"/>
                  </a:lnTo>
                  <a:lnTo>
                    <a:pt x="1452" y="240"/>
                  </a:lnTo>
                  <a:lnTo>
                    <a:pt x="1446" y="246"/>
                  </a:lnTo>
                  <a:lnTo>
                    <a:pt x="1434" y="246"/>
                  </a:lnTo>
                  <a:lnTo>
                    <a:pt x="1428" y="240"/>
                  </a:lnTo>
                  <a:lnTo>
                    <a:pt x="1416" y="240"/>
                  </a:lnTo>
                  <a:lnTo>
                    <a:pt x="1410" y="246"/>
                  </a:lnTo>
                  <a:lnTo>
                    <a:pt x="1410" y="252"/>
                  </a:lnTo>
                  <a:lnTo>
                    <a:pt x="1404" y="258"/>
                  </a:lnTo>
                  <a:lnTo>
                    <a:pt x="1380" y="258"/>
                  </a:lnTo>
                  <a:lnTo>
                    <a:pt x="1368" y="246"/>
                  </a:lnTo>
                  <a:lnTo>
                    <a:pt x="1368" y="240"/>
                  </a:lnTo>
                  <a:lnTo>
                    <a:pt x="1350" y="234"/>
                  </a:lnTo>
                  <a:lnTo>
                    <a:pt x="1344" y="228"/>
                  </a:lnTo>
                  <a:lnTo>
                    <a:pt x="1338" y="216"/>
                  </a:lnTo>
                  <a:lnTo>
                    <a:pt x="1332" y="216"/>
                  </a:lnTo>
                  <a:lnTo>
                    <a:pt x="1320" y="222"/>
                  </a:lnTo>
                  <a:lnTo>
                    <a:pt x="1314" y="228"/>
                  </a:lnTo>
                  <a:lnTo>
                    <a:pt x="1302" y="234"/>
                  </a:lnTo>
                  <a:lnTo>
                    <a:pt x="1278" y="234"/>
                  </a:lnTo>
                  <a:lnTo>
                    <a:pt x="1278" y="222"/>
                  </a:lnTo>
                  <a:lnTo>
                    <a:pt x="1272" y="222"/>
                  </a:lnTo>
                  <a:lnTo>
                    <a:pt x="1260" y="228"/>
                  </a:lnTo>
                  <a:lnTo>
                    <a:pt x="1260" y="252"/>
                  </a:lnTo>
                  <a:lnTo>
                    <a:pt x="1272" y="264"/>
                  </a:lnTo>
                  <a:lnTo>
                    <a:pt x="1272" y="270"/>
                  </a:lnTo>
                  <a:lnTo>
                    <a:pt x="1278" y="276"/>
                  </a:lnTo>
                  <a:lnTo>
                    <a:pt x="1272" y="282"/>
                  </a:lnTo>
                  <a:lnTo>
                    <a:pt x="1254" y="282"/>
                  </a:lnTo>
                  <a:lnTo>
                    <a:pt x="1230" y="270"/>
                  </a:lnTo>
                  <a:lnTo>
                    <a:pt x="1224" y="270"/>
                  </a:lnTo>
                  <a:lnTo>
                    <a:pt x="1212" y="264"/>
                  </a:lnTo>
                  <a:lnTo>
                    <a:pt x="1212" y="270"/>
                  </a:lnTo>
                  <a:lnTo>
                    <a:pt x="1206" y="276"/>
                  </a:lnTo>
                  <a:lnTo>
                    <a:pt x="1200" y="276"/>
                  </a:lnTo>
                  <a:lnTo>
                    <a:pt x="1188" y="264"/>
                  </a:lnTo>
                  <a:lnTo>
                    <a:pt x="1176" y="264"/>
                  </a:lnTo>
                  <a:lnTo>
                    <a:pt x="1158" y="282"/>
                  </a:lnTo>
                  <a:lnTo>
                    <a:pt x="1158" y="288"/>
                  </a:lnTo>
                  <a:lnTo>
                    <a:pt x="1128" y="288"/>
                  </a:lnTo>
                  <a:lnTo>
                    <a:pt x="1122" y="300"/>
                  </a:lnTo>
                  <a:lnTo>
                    <a:pt x="1104" y="300"/>
                  </a:lnTo>
                  <a:lnTo>
                    <a:pt x="1092" y="312"/>
                  </a:lnTo>
                  <a:lnTo>
                    <a:pt x="1092" y="324"/>
                  </a:lnTo>
                  <a:lnTo>
                    <a:pt x="1086" y="330"/>
                  </a:lnTo>
                  <a:lnTo>
                    <a:pt x="1050" y="330"/>
                  </a:lnTo>
                  <a:lnTo>
                    <a:pt x="1044" y="318"/>
                  </a:lnTo>
                  <a:lnTo>
                    <a:pt x="1032" y="318"/>
                  </a:lnTo>
                  <a:lnTo>
                    <a:pt x="1002" y="282"/>
                  </a:lnTo>
                  <a:lnTo>
                    <a:pt x="1002" y="252"/>
                  </a:lnTo>
                  <a:lnTo>
                    <a:pt x="978" y="228"/>
                  </a:lnTo>
                  <a:lnTo>
                    <a:pt x="972" y="216"/>
                  </a:lnTo>
                  <a:lnTo>
                    <a:pt x="972" y="210"/>
                  </a:lnTo>
                  <a:lnTo>
                    <a:pt x="978" y="198"/>
                  </a:lnTo>
                  <a:lnTo>
                    <a:pt x="978" y="192"/>
                  </a:lnTo>
                  <a:lnTo>
                    <a:pt x="984" y="180"/>
                  </a:lnTo>
                  <a:lnTo>
                    <a:pt x="996" y="138"/>
                  </a:lnTo>
                  <a:lnTo>
                    <a:pt x="1008" y="126"/>
                  </a:lnTo>
                  <a:lnTo>
                    <a:pt x="1014" y="114"/>
                  </a:lnTo>
                  <a:lnTo>
                    <a:pt x="1014" y="102"/>
                  </a:lnTo>
                  <a:lnTo>
                    <a:pt x="1008" y="102"/>
                  </a:lnTo>
                  <a:lnTo>
                    <a:pt x="1002" y="96"/>
                  </a:lnTo>
                  <a:lnTo>
                    <a:pt x="1002" y="66"/>
                  </a:lnTo>
                  <a:lnTo>
                    <a:pt x="996" y="66"/>
                  </a:lnTo>
                  <a:lnTo>
                    <a:pt x="984" y="72"/>
                  </a:lnTo>
                  <a:lnTo>
                    <a:pt x="978" y="72"/>
                  </a:lnTo>
                  <a:lnTo>
                    <a:pt x="972" y="66"/>
                  </a:lnTo>
                  <a:lnTo>
                    <a:pt x="972" y="60"/>
                  </a:lnTo>
                  <a:lnTo>
                    <a:pt x="978" y="54"/>
                  </a:lnTo>
                  <a:lnTo>
                    <a:pt x="984" y="42"/>
                  </a:lnTo>
                  <a:lnTo>
                    <a:pt x="984" y="24"/>
                  </a:lnTo>
                  <a:lnTo>
                    <a:pt x="978" y="12"/>
                  </a:lnTo>
                  <a:lnTo>
                    <a:pt x="966" y="0"/>
                  </a:lnTo>
                  <a:lnTo>
                    <a:pt x="960" y="12"/>
                  </a:lnTo>
                  <a:lnTo>
                    <a:pt x="936" y="6"/>
                  </a:lnTo>
                  <a:lnTo>
                    <a:pt x="936" y="42"/>
                  </a:lnTo>
                  <a:lnTo>
                    <a:pt x="930" y="48"/>
                  </a:lnTo>
                  <a:lnTo>
                    <a:pt x="918" y="48"/>
                  </a:lnTo>
                  <a:lnTo>
                    <a:pt x="918" y="60"/>
                  </a:lnTo>
                  <a:lnTo>
                    <a:pt x="894" y="60"/>
                  </a:lnTo>
                  <a:lnTo>
                    <a:pt x="882" y="66"/>
                  </a:lnTo>
                  <a:lnTo>
                    <a:pt x="858" y="90"/>
                  </a:lnTo>
                  <a:lnTo>
                    <a:pt x="846" y="96"/>
                  </a:lnTo>
                  <a:lnTo>
                    <a:pt x="828" y="96"/>
                  </a:lnTo>
                  <a:lnTo>
                    <a:pt x="822" y="90"/>
                  </a:lnTo>
                  <a:lnTo>
                    <a:pt x="804" y="90"/>
                  </a:lnTo>
                  <a:lnTo>
                    <a:pt x="798" y="96"/>
                  </a:lnTo>
                  <a:lnTo>
                    <a:pt x="798" y="108"/>
                  </a:lnTo>
                  <a:lnTo>
                    <a:pt x="792" y="120"/>
                  </a:lnTo>
                  <a:lnTo>
                    <a:pt x="792" y="138"/>
                  </a:lnTo>
                  <a:lnTo>
                    <a:pt x="786" y="144"/>
                  </a:lnTo>
                  <a:lnTo>
                    <a:pt x="774" y="138"/>
                  </a:lnTo>
                  <a:lnTo>
                    <a:pt x="762" y="126"/>
                  </a:lnTo>
                  <a:lnTo>
                    <a:pt x="756" y="114"/>
                  </a:lnTo>
                  <a:lnTo>
                    <a:pt x="750" y="108"/>
                  </a:lnTo>
                  <a:lnTo>
                    <a:pt x="738" y="108"/>
                  </a:lnTo>
                  <a:lnTo>
                    <a:pt x="732" y="114"/>
                  </a:lnTo>
                  <a:lnTo>
                    <a:pt x="720" y="108"/>
                  </a:lnTo>
                  <a:lnTo>
                    <a:pt x="708" y="114"/>
                  </a:lnTo>
                  <a:lnTo>
                    <a:pt x="696" y="114"/>
                  </a:lnTo>
                  <a:lnTo>
                    <a:pt x="696" y="96"/>
                  </a:lnTo>
                  <a:lnTo>
                    <a:pt x="690" y="90"/>
                  </a:lnTo>
                  <a:lnTo>
                    <a:pt x="648" y="90"/>
                  </a:lnTo>
                  <a:lnTo>
                    <a:pt x="648" y="84"/>
                  </a:lnTo>
                  <a:lnTo>
                    <a:pt x="642" y="78"/>
                  </a:lnTo>
                  <a:lnTo>
                    <a:pt x="642" y="108"/>
                  </a:lnTo>
                  <a:lnTo>
                    <a:pt x="660" y="126"/>
                  </a:lnTo>
                  <a:lnTo>
                    <a:pt x="672" y="132"/>
                  </a:lnTo>
                  <a:lnTo>
                    <a:pt x="678" y="138"/>
                  </a:lnTo>
                  <a:lnTo>
                    <a:pt x="678" y="168"/>
                  </a:lnTo>
                  <a:lnTo>
                    <a:pt x="672" y="174"/>
                  </a:lnTo>
                  <a:lnTo>
                    <a:pt x="684" y="186"/>
                  </a:lnTo>
                  <a:lnTo>
                    <a:pt x="690" y="198"/>
                  </a:lnTo>
                  <a:lnTo>
                    <a:pt x="690" y="228"/>
                  </a:lnTo>
                  <a:lnTo>
                    <a:pt x="738" y="234"/>
                  </a:lnTo>
                  <a:lnTo>
                    <a:pt x="744" y="240"/>
                  </a:lnTo>
                  <a:lnTo>
                    <a:pt x="744" y="246"/>
                  </a:lnTo>
                  <a:lnTo>
                    <a:pt x="738" y="258"/>
                  </a:lnTo>
                  <a:lnTo>
                    <a:pt x="732" y="264"/>
                  </a:lnTo>
                  <a:lnTo>
                    <a:pt x="690" y="264"/>
                  </a:lnTo>
                  <a:lnTo>
                    <a:pt x="690" y="294"/>
                  </a:lnTo>
                  <a:lnTo>
                    <a:pt x="684" y="306"/>
                  </a:lnTo>
                  <a:lnTo>
                    <a:pt x="648" y="324"/>
                  </a:lnTo>
                  <a:lnTo>
                    <a:pt x="642" y="330"/>
                  </a:lnTo>
                  <a:lnTo>
                    <a:pt x="624" y="330"/>
                  </a:lnTo>
                  <a:lnTo>
                    <a:pt x="612" y="342"/>
                  </a:lnTo>
                  <a:lnTo>
                    <a:pt x="600" y="366"/>
                  </a:lnTo>
                  <a:lnTo>
                    <a:pt x="588" y="378"/>
                  </a:lnTo>
                  <a:lnTo>
                    <a:pt x="582" y="378"/>
                  </a:lnTo>
                  <a:lnTo>
                    <a:pt x="582" y="354"/>
                  </a:lnTo>
                  <a:lnTo>
                    <a:pt x="576" y="348"/>
                  </a:lnTo>
                  <a:lnTo>
                    <a:pt x="570" y="354"/>
                  </a:lnTo>
                  <a:lnTo>
                    <a:pt x="558" y="360"/>
                  </a:lnTo>
                  <a:lnTo>
                    <a:pt x="552" y="366"/>
                  </a:lnTo>
                  <a:lnTo>
                    <a:pt x="540" y="372"/>
                  </a:lnTo>
                  <a:lnTo>
                    <a:pt x="534" y="372"/>
                  </a:lnTo>
                  <a:lnTo>
                    <a:pt x="522" y="366"/>
                  </a:lnTo>
                  <a:lnTo>
                    <a:pt x="516" y="366"/>
                  </a:lnTo>
                  <a:lnTo>
                    <a:pt x="504" y="354"/>
                  </a:lnTo>
                  <a:lnTo>
                    <a:pt x="504" y="348"/>
                  </a:lnTo>
                  <a:lnTo>
                    <a:pt x="498" y="336"/>
                  </a:lnTo>
                  <a:lnTo>
                    <a:pt x="492" y="330"/>
                  </a:lnTo>
                  <a:lnTo>
                    <a:pt x="468" y="330"/>
                  </a:lnTo>
                  <a:lnTo>
                    <a:pt x="468" y="300"/>
                  </a:lnTo>
                  <a:lnTo>
                    <a:pt x="462" y="288"/>
                  </a:lnTo>
                  <a:lnTo>
                    <a:pt x="462" y="276"/>
                  </a:lnTo>
                  <a:lnTo>
                    <a:pt x="456" y="270"/>
                  </a:lnTo>
                  <a:lnTo>
                    <a:pt x="456" y="258"/>
                  </a:lnTo>
                  <a:lnTo>
                    <a:pt x="450" y="258"/>
                  </a:lnTo>
                  <a:lnTo>
                    <a:pt x="420" y="288"/>
                  </a:lnTo>
                  <a:lnTo>
                    <a:pt x="396" y="264"/>
                  </a:lnTo>
                  <a:lnTo>
                    <a:pt x="390" y="264"/>
                  </a:lnTo>
                  <a:lnTo>
                    <a:pt x="384" y="270"/>
                  </a:lnTo>
                  <a:lnTo>
                    <a:pt x="384" y="288"/>
                  </a:lnTo>
                  <a:lnTo>
                    <a:pt x="318" y="294"/>
                  </a:lnTo>
                  <a:lnTo>
                    <a:pt x="306" y="282"/>
                  </a:lnTo>
                  <a:lnTo>
                    <a:pt x="288" y="282"/>
                  </a:lnTo>
                  <a:lnTo>
                    <a:pt x="282" y="288"/>
                  </a:lnTo>
                  <a:lnTo>
                    <a:pt x="276" y="300"/>
                  </a:lnTo>
                  <a:lnTo>
                    <a:pt x="276" y="312"/>
                  </a:lnTo>
                  <a:lnTo>
                    <a:pt x="282" y="324"/>
                  </a:lnTo>
                  <a:lnTo>
                    <a:pt x="282" y="336"/>
                  </a:lnTo>
                  <a:lnTo>
                    <a:pt x="306" y="348"/>
                  </a:lnTo>
                  <a:lnTo>
                    <a:pt x="318" y="342"/>
                  </a:lnTo>
                  <a:lnTo>
                    <a:pt x="330" y="354"/>
                  </a:lnTo>
                  <a:lnTo>
                    <a:pt x="330" y="360"/>
                  </a:lnTo>
                  <a:lnTo>
                    <a:pt x="336" y="366"/>
                  </a:lnTo>
                  <a:lnTo>
                    <a:pt x="336" y="372"/>
                  </a:lnTo>
                  <a:lnTo>
                    <a:pt x="330" y="378"/>
                  </a:lnTo>
                  <a:lnTo>
                    <a:pt x="300" y="378"/>
                  </a:lnTo>
                  <a:lnTo>
                    <a:pt x="294" y="372"/>
                  </a:lnTo>
                  <a:lnTo>
                    <a:pt x="264" y="378"/>
                  </a:lnTo>
                  <a:lnTo>
                    <a:pt x="258" y="444"/>
                  </a:lnTo>
                  <a:lnTo>
                    <a:pt x="264" y="444"/>
                  </a:lnTo>
                  <a:lnTo>
                    <a:pt x="276" y="456"/>
                  </a:lnTo>
                  <a:lnTo>
                    <a:pt x="288" y="462"/>
                  </a:lnTo>
                  <a:lnTo>
                    <a:pt x="294" y="468"/>
                  </a:lnTo>
                  <a:lnTo>
                    <a:pt x="294" y="492"/>
                  </a:lnTo>
                  <a:lnTo>
                    <a:pt x="300" y="498"/>
                  </a:lnTo>
                  <a:lnTo>
                    <a:pt x="300" y="504"/>
                  </a:lnTo>
                  <a:lnTo>
                    <a:pt x="312" y="516"/>
                  </a:lnTo>
                  <a:lnTo>
                    <a:pt x="318" y="528"/>
                  </a:lnTo>
                  <a:lnTo>
                    <a:pt x="318" y="540"/>
                  </a:lnTo>
                  <a:lnTo>
                    <a:pt x="312" y="552"/>
                  </a:lnTo>
                  <a:lnTo>
                    <a:pt x="300" y="564"/>
                  </a:lnTo>
                  <a:lnTo>
                    <a:pt x="306" y="612"/>
                  </a:lnTo>
                  <a:lnTo>
                    <a:pt x="288" y="660"/>
                  </a:lnTo>
                  <a:lnTo>
                    <a:pt x="282" y="732"/>
                  </a:lnTo>
                  <a:lnTo>
                    <a:pt x="282" y="762"/>
                  </a:lnTo>
                  <a:lnTo>
                    <a:pt x="276" y="774"/>
                  </a:lnTo>
                  <a:lnTo>
                    <a:pt x="270" y="780"/>
                  </a:lnTo>
                  <a:lnTo>
                    <a:pt x="252" y="780"/>
                  </a:lnTo>
                  <a:lnTo>
                    <a:pt x="252" y="774"/>
                  </a:lnTo>
                  <a:lnTo>
                    <a:pt x="240" y="762"/>
                  </a:lnTo>
                  <a:lnTo>
                    <a:pt x="222" y="762"/>
                  </a:lnTo>
                  <a:lnTo>
                    <a:pt x="216" y="768"/>
                  </a:lnTo>
                  <a:lnTo>
                    <a:pt x="210" y="780"/>
                  </a:lnTo>
                  <a:lnTo>
                    <a:pt x="204" y="786"/>
                  </a:lnTo>
                  <a:lnTo>
                    <a:pt x="174" y="780"/>
                  </a:lnTo>
                  <a:lnTo>
                    <a:pt x="168" y="792"/>
                  </a:lnTo>
                  <a:lnTo>
                    <a:pt x="138" y="792"/>
                  </a:lnTo>
                  <a:lnTo>
                    <a:pt x="126" y="798"/>
                  </a:lnTo>
                  <a:lnTo>
                    <a:pt x="120" y="804"/>
                  </a:lnTo>
                  <a:lnTo>
                    <a:pt x="108" y="810"/>
                  </a:lnTo>
                  <a:lnTo>
                    <a:pt x="96" y="822"/>
                  </a:lnTo>
                  <a:lnTo>
                    <a:pt x="96" y="828"/>
                  </a:lnTo>
                  <a:lnTo>
                    <a:pt x="90" y="834"/>
                  </a:lnTo>
                  <a:lnTo>
                    <a:pt x="90" y="840"/>
                  </a:lnTo>
                  <a:lnTo>
                    <a:pt x="66" y="840"/>
                  </a:lnTo>
                  <a:lnTo>
                    <a:pt x="66" y="894"/>
                  </a:lnTo>
                  <a:lnTo>
                    <a:pt x="48" y="912"/>
                  </a:lnTo>
                  <a:lnTo>
                    <a:pt x="48" y="924"/>
                  </a:lnTo>
                  <a:lnTo>
                    <a:pt x="54" y="930"/>
                  </a:lnTo>
                  <a:lnTo>
                    <a:pt x="54" y="948"/>
                  </a:lnTo>
                  <a:lnTo>
                    <a:pt x="60" y="954"/>
                  </a:lnTo>
                  <a:lnTo>
                    <a:pt x="54" y="954"/>
                  </a:lnTo>
                  <a:lnTo>
                    <a:pt x="48" y="948"/>
                  </a:lnTo>
                  <a:lnTo>
                    <a:pt x="18" y="978"/>
                  </a:lnTo>
                  <a:lnTo>
                    <a:pt x="12" y="990"/>
                  </a:lnTo>
                  <a:lnTo>
                    <a:pt x="12" y="1014"/>
                  </a:lnTo>
                  <a:lnTo>
                    <a:pt x="18" y="1020"/>
                  </a:lnTo>
                  <a:lnTo>
                    <a:pt x="6" y="1026"/>
                  </a:lnTo>
                  <a:lnTo>
                    <a:pt x="0" y="1032"/>
                  </a:lnTo>
                  <a:lnTo>
                    <a:pt x="0" y="1044"/>
                  </a:lnTo>
                  <a:lnTo>
                    <a:pt x="6" y="1050"/>
                  </a:lnTo>
                  <a:lnTo>
                    <a:pt x="18" y="1056"/>
                  </a:lnTo>
                  <a:lnTo>
                    <a:pt x="24" y="1080"/>
                  </a:lnTo>
                  <a:lnTo>
                    <a:pt x="24" y="1086"/>
                  </a:lnTo>
                  <a:lnTo>
                    <a:pt x="30" y="1092"/>
                  </a:lnTo>
                  <a:lnTo>
                    <a:pt x="42" y="1116"/>
                  </a:lnTo>
                  <a:lnTo>
                    <a:pt x="54" y="1128"/>
                  </a:lnTo>
                  <a:lnTo>
                    <a:pt x="66" y="1134"/>
                  </a:lnTo>
                  <a:lnTo>
                    <a:pt x="90" y="1158"/>
                  </a:lnTo>
                  <a:lnTo>
                    <a:pt x="84" y="1164"/>
                  </a:lnTo>
                  <a:lnTo>
                    <a:pt x="78" y="1176"/>
                  </a:lnTo>
                  <a:lnTo>
                    <a:pt x="66" y="1182"/>
                  </a:lnTo>
                  <a:lnTo>
                    <a:pt x="60" y="1188"/>
                  </a:lnTo>
                  <a:lnTo>
                    <a:pt x="102" y="1188"/>
                  </a:lnTo>
                  <a:lnTo>
                    <a:pt x="114" y="1194"/>
                  </a:lnTo>
                  <a:lnTo>
                    <a:pt x="120" y="1194"/>
                  </a:lnTo>
                  <a:lnTo>
                    <a:pt x="126" y="1200"/>
                  </a:lnTo>
                  <a:lnTo>
                    <a:pt x="126" y="1212"/>
                  </a:lnTo>
                  <a:lnTo>
                    <a:pt x="132" y="1224"/>
                  </a:lnTo>
                  <a:lnTo>
                    <a:pt x="138" y="1230"/>
                  </a:lnTo>
                  <a:lnTo>
                    <a:pt x="138" y="1236"/>
                  </a:lnTo>
                  <a:lnTo>
                    <a:pt x="198" y="1230"/>
                  </a:lnTo>
                  <a:lnTo>
                    <a:pt x="252" y="1182"/>
                  </a:lnTo>
                  <a:lnTo>
                    <a:pt x="252" y="1194"/>
                  </a:lnTo>
                  <a:lnTo>
                    <a:pt x="258" y="1206"/>
                  </a:lnTo>
                  <a:lnTo>
                    <a:pt x="258" y="1224"/>
                  </a:lnTo>
                  <a:lnTo>
                    <a:pt x="252" y="1230"/>
                  </a:lnTo>
                  <a:lnTo>
                    <a:pt x="252" y="1242"/>
                  </a:lnTo>
                  <a:lnTo>
                    <a:pt x="246" y="1254"/>
                  </a:lnTo>
                  <a:lnTo>
                    <a:pt x="246" y="1266"/>
                  </a:lnTo>
                  <a:lnTo>
                    <a:pt x="252" y="1284"/>
                  </a:lnTo>
                  <a:lnTo>
                    <a:pt x="252" y="1314"/>
                  </a:lnTo>
                  <a:lnTo>
                    <a:pt x="264" y="1308"/>
                  </a:lnTo>
                  <a:lnTo>
                    <a:pt x="264" y="1314"/>
                  </a:lnTo>
                  <a:lnTo>
                    <a:pt x="270" y="1320"/>
                  </a:lnTo>
                  <a:lnTo>
                    <a:pt x="282" y="1320"/>
                  </a:lnTo>
                  <a:lnTo>
                    <a:pt x="282" y="1314"/>
                  </a:lnTo>
                  <a:lnTo>
                    <a:pt x="288" y="1314"/>
                  </a:lnTo>
                  <a:lnTo>
                    <a:pt x="294" y="1308"/>
                  </a:lnTo>
                  <a:lnTo>
                    <a:pt x="324" y="1308"/>
                  </a:lnTo>
                  <a:lnTo>
                    <a:pt x="336" y="1314"/>
                  </a:lnTo>
                  <a:lnTo>
                    <a:pt x="366" y="1314"/>
                  </a:lnTo>
                  <a:lnTo>
                    <a:pt x="372" y="1320"/>
                  </a:lnTo>
                  <a:lnTo>
                    <a:pt x="372" y="1326"/>
                  </a:lnTo>
                  <a:lnTo>
                    <a:pt x="390" y="1326"/>
                  </a:lnTo>
                  <a:lnTo>
                    <a:pt x="414" y="1314"/>
                  </a:lnTo>
                  <a:lnTo>
                    <a:pt x="420" y="1308"/>
                  </a:lnTo>
                  <a:lnTo>
                    <a:pt x="432" y="1290"/>
                  </a:lnTo>
                  <a:lnTo>
                    <a:pt x="468" y="1290"/>
                  </a:lnTo>
                  <a:lnTo>
                    <a:pt x="474" y="1260"/>
                  </a:lnTo>
                  <a:lnTo>
                    <a:pt x="510" y="1260"/>
                  </a:lnTo>
                  <a:lnTo>
                    <a:pt x="510" y="1254"/>
                  </a:lnTo>
                  <a:lnTo>
                    <a:pt x="516" y="1248"/>
                  </a:lnTo>
                  <a:lnTo>
                    <a:pt x="522" y="1236"/>
                  </a:lnTo>
                  <a:lnTo>
                    <a:pt x="528" y="1230"/>
                  </a:lnTo>
                  <a:lnTo>
                    <a:pt x="540" y="1224"/>
                  </a:lnTo>
                  <a:lnTo>
                    <a:pt x="576" y="1224"/>
                  </a:lnTo>
                  <a:lnTo>
                    <a:pt x="588" y="1212"/>
                  </a:lnTo>
                  <a:lnTo>
                    <a:pt x="600" y="1224"/>
                  </a:lnTo>
                  <a:lnTo>
                    <a:pt x="606" y="1224"/>
                  </a:lnTo>
                  <a:lnTo>
                    <a:pt x="606" y="1218"/>
                  </a:lnTo>
                  <a:lnTo>
                    <a:pt x="618" y="1212"/>
                  </a:lnTo>
                  <a:lnTo>
                    <a:pt x="630" y="1212"/>
                  </a:lnTo>
                  <a:lnTo>
                    <a:pt x="630" y="1242"/>
                  </a:lnTo>
                  <a:lnTo>
                    <a:pt x="624" y="1248"/>
                  </a:lnTo>
                  <a:lnTo>
                    <a:pt x="624" y="1254"/>
                  </a:lnTo>
                  <a:lnTo>
                    <a:pt x="618" y="1260"/>
                  </a:lnTo>
                  <a:lnTo>
                    <a:pt x="618" y="1290"/>
                  </a:lnTo>
                  <a:lnTo>
                    <a:pt x="624" y="1296"/>
                  </a:lnTo>
                  <a:lnTo>
                    <a:pt x="630" y="1308"/>
                  </a:lnTo>
                  <a:lnTo>
                    <a:pt x="630" y="1326"/>
                  </a:lnTo>
                  <a:lnTo>
                    <a:pt x="624" y="1332"/>
                  </a:lnTo>
                  <a:lnTo>
                    <a:pt x="624" y="1344"/>
                  </a:lnTo>
                  <a:lnTo>
                    <a:pt x="636" y="1356"/>
                  </a:lnTo>
                  <a:lnTo>
                    <a:pt x="648" y="1362"/>
                  </a:lnTo>
                  <a:lnTo>
                    <a:pt x="654" y="1368"/>
                  </a:lnTo>
                  <a:lnTo>
                    <a:pt x="660" y="1398"/>
                  </a:lnTo>
                  <a:lnTo>
                    <a:pt x="684" y="1398"/>
                  </a:lnTo>
                  <a:lnTo>
                    <a:pt x="690" y="1404"/>
                  </a:lnTo>
                  <a:lnTo>
                    <a:pt x="690" y="1410"/>
                  </a:lnTo>
                  <a:lnTo>
                    <a:pt x="696" y="1422"/>
                  </a:lnTo>
                  <a:lnTo>
                    <a:pt x="696" y="1428"/>
                  </a:lnTo>
                  <a:lnTo>
                    <a:pt x="702" y="1434"/>
                  </a:lnTo>
                  <a:lnTo>
                    <a:pt x="714" y="1440"/>
                  </a:lnTo>
                  <a:lnTo>
                    <a:pt x="744" y="1440"/>
                  </a:lnTo>
                  <a:lnTo>
                    <a:pt x="750" y="1434"/>
                  </a:lnTo>
                  <a:lnTo>
                    <a:pt x="756" y="1446"/>
                  </a:lnTo>
                  <a:lnTo>
                    <a:pt x="768" y="1452"/>
                  </a:lnTo>
                  <a:lnTo>
                    <a:pt x="780" y="1452"/>
                  </a:lnTo>
                  <a:lnTo>
                    <a:pt x="786" y="1446"/>
                  </a:lnTo>
                  <a:lnTo>
                    <a:pt x="798" y="1446"/>
                  </a:lnTo>
                  <a:lnTo>
                    <a:pt x="798" y="1452"/>
                  </a:lnTo>
                  <a:lnTo>
                    <a:pt x="804" y="1464"/>
                  </a:lnTo>
                  <a:lnTo>
                    <a:pt x="816" y="1470"/>
                  </a:lnTo>
                  <a:lnTo>
                    <a:pt x="828" y="1482"/>
                  </a:lnTo>
                  <a:lnTo>
                    <a:pt x="840" y="1488"/>
                  </a:lnTo>
                  <a:lnTo>
                    <a:pt x="864" y="1488"/>
                  </a:lnTo>
                  <a:lnTo>
                    <a:pt x="864" y="1494"/>
                  </a:lnTo>
                  <a:lnTo>
                    <a:pt x="876" y="1506"/>
                  </a:lnTo>
                  <a:lnTo>
                    <a:pt x="888" y="1512"/>
                  </a:lnTo>
                  <a:lnTo>
                    <a:pt x="894" y="1518"/>
                  </a:lnTo>
                  <a:lnTo>
                    <a:pt x="954" y="1518"/>
                  </a:lnTo>
                  <a:lnTo>
                    <a:pt x="978" y="1530"/>
                  </a:lnTo>
                  <a:lnTo>
                    <a:pt x="984" y="1542"/>
                  </a:lnTo>
                  <a:lnTo>
                    <a:pt x="990" y="1548"/>
                  </a:lnTo>
                  <a:lnTo>
                    <a:pt x="990" y="1578"/>
                  </a:lnTo>
                  <a:lnTo>
                    <a:pt x="996" y="1590"/>
                  </a:lnTo>
                  <a:lnTo>
                    <a:pt x="1002" y="1596"/>
                  </a:lnTo>
                  <a:lnTo>
                    <a:pt x="1008" y="1608"/>
                  </a:lnTo>
                  <a:lnTo>
                    <a:pt x="1008" y="1638"/>
                  </a:lnTo>
                  <a:lnTo>
                    <a:pt x="990" y="1638"/>
                  </a:lnTo>
                  <a:lnTo>
                    <a:pt x="990" y="1644"/>
                  </a:lnTo>
                  <a:lnTo>
                    <a:pt x="996" y="1650"/>
                  </a:lnTo>
                  <a:lnTo>
                    <a:pt x="1002" y="1662"/>
                  </a:lnTo>
                  <a:lnTo>
                    <a:pt x="1014" y="1668"/>
                  </a:lnTo>
                  <a:lnTo>
                    <a:pt x="1020" y="1674"/>
                  </a:lnTo>
                  <a:lnTo>
                    <a:pt x="1014" y="1686"/>
                  </a:lnTo>
                  <a:lnTo>
                    <a:pt x="1014" y="1728"/>
                  </a:lnTo>
                  <a:lnTo>
                    <a:pt x="1020" y="1734"/>
                  </a:lnTo>
                  <a:lnTo>
                    <a:pt x="1050" y="1740"/>
                  </a:lnTo>
                  <a:lnTo>
                    <a:pt x="1098" y="1746"/>
                  </a:lnTo>
                  <a:lnTo>
                    <a:pt x="1158" y="1746"/>
                  </a:lnTo>
                  <a:lnTo>
                    <a:pt x="1158" y="1752"/>
                  </a:lnTo>
                  <a:lnTo>
                    <a:pt x="1152" y="1758"/>
                  </a:lnTo>
                  <a:lnTo>
                    <a:pt x="1152" y="1770"/>
                  </a:lnTo>
                  <a:lnTo>
                    <a:pt x="1146" y="1788"/>
                  </a:lnTo>
                  <a:lnTo>
                    <a:pt x="1146" y="1800"/>
                  </a:lnTo>
                  <a:lnTo>
                    <a:pt x="1152" y="1812"/>
                  </a:lnTo>
                  <a:lnTo>
                    <a:pt x="1164" y="1818"/>
                  </a:lnTo>
                  <a:lnTo>
                    <a:pt x="1170" y="1824"/>
                  </a:lnTo>
                  <a:lnTo>
                    <a:pt x="1194" y="1836"/>
                  </a:lnTo>
                  <a:lnTo>
                    <a:pt x="1206" y="1848"/>
                  </a:lnTo>
                  <a:lnTo>
                    <a:pt x="1212" y="1860"/>
                  </a:lnTo>
                  <a:lnTo>
                    <a:pt x="1224" y="1896"/>
                  </a:lnTo>
                  <a:lnTo>
                    <a:pt x="1224" y="1908"/>
                  </a:lnTo>
                  <a:lnTo>
                    <a:pt x="1218" y="1920"/>
                  </a:lnTo>
                  <a:lnTo>
                    <a:pt x="1218" y="1944"/>
                  </a:lnTo>
                  <a:lnTo>
                    <a:pt x="1212" y="1950"/>
                  </a:lnTo>
                  <a:lnTo>
                    <a:pt x="1212" y="1956"/>
                  </a:lnTo>
                  <a:lnTo>
                    <a:pt x="1218" y="1968"/>
                  </a:lnTo>
                  <a:lnTo>
                    <a:pt x="1212" y="1980"/>
                  </a:lnTo>
                  <a:lnTo>
                    <a:pt x="1206" y="1986"/>
                  </a:lnTo>
                  <a:lnTo>
                    <a:pt x="1200" y="1998"/>
                  </a:lnTo>
                  <a:lnTo>
                    <a:pt x="1200" y="2022"/>
                  </a:lnTo>
                  <a:lnTo>
                    <a:pt x="1206" y="2028"/>
                  </a:lnTo>
                  <a:lnTo>
                    <a:pt x="1218" y="2034"/>
                  </a:lnTo>
                  <a:lnTo>
                    <a:pt x="1212" y="2040"/>
                  </a:lnTo>
                  <a:lnTo>
                    <a:pt x="1200" y="2046"/>
                  </a:lnTo>
                  <a:lnTo>
                    <a:pt x="1194" y="2052"/>
                  </a:lnTo>
                  <a:lnTo>
                    <a:pt x="1194" y="2064"/>
                  </a:lnTo>
                  <a:lnTo>
                    <a:pt x="1200" y="2070"/>
                  </a:lnTo>
                  <a:lnTo>
                    <a:pt x="1212" y="2076"/>
                  </a:lnTo>
                  <a:lnTo>
                    <a:pt x="1212" y="2112"/>
                  </a:lnTo>
                  <a:lnTo>
                    <a:pt x="1224" y="2112"/>
                  </a:lnTo>
                  <a:lnTo>
                    <a:pt x="1224" y="2130"/>
                  </a:lnTo>
                  <a:lnTo>
                    <a:pt x="1218" y="2142"/>
                  </a:lnTo>
                  <a:lnTo>
                    <a:pt x="1218" y="2184"/>
                  </a:lnTo>
                  <a:lnTo>
                    <a:pt x="1224" y="2196"/>
                  </a:lnTo>
                  <a:lnTo>
                    <a:pt x="1230" y="2202"/>
                  </a:lnTo>
                  <a:lnTo>
                    <a:pt x="1266" y="2214"/>
                  </a:lnTo>
                  <a:lnTo>
                    <a:pt x="1308" y="2220"/>
                  </a:lnTo>
                  <a:lnTo>
                    <a:pt x="1380" y="2220"/>
                  </a:lnTo>
                  <a:lnTo>
                    <a:pt x="1392" y="2226"/>
                  </a:lnTo>
                  <a:lnTo>
                    <a:pt x="1398" y="2232"/>
                  </a:lnTo>
                  <a:lnTo>
                    <a:pt x="1398" y="2256"/>
                  </a:lnTo>
                  <a:lnTo>
                    <a:pt x="1404" y="2274"/>
                  </a:lnTo>
                  <a:lnTo>
                    <a:pt x="1404" y="2298"/>
                  </a:lnTo>
                  <a:lnTo>
                    <a:pt x="1410" y="2316"/>
                  </a:lnTo>
                  <a:lnTo>
                    <a:pt x="1410" y="2334"/>
                  </a:lnTo>
                  <a:lnTo>
                    <a:pt x="1422" y="2358"/>
                  </a:lnTo>
                  <a:lnTo>
                    <a:pt x="1434" y="2364"/>
                  </a:lnTo>
                  <a:lnTo>
                    <a:pt x="1446" y="2364"/>
                  </a:lnTo>
                  <a:lnTo>
                    <a:pt x="1464" y="2346"/>
                  </a:lnTo>
                  <a:lnTo>
                    <a:pt x="1476" y="2346"/>
                  </a:lnTo>
                  <a:lnTo>
                    <a:pt x="1488" y="2352"/>
                  </a:lnTo>
                  <a:lnTo>
                    <a:pt x="1500" y="2364"/>
                  </a:lnTo>
                  <a:lnTo>
                    <a:pt x="1506" y="2376"/>
                  </a:lnTo>
                  <a:lnTo>
                    <a:pt x="1506" y="2394"/>
                  </a:lnTo>
                  <a:lnTo>
                    <a:pt x="1500" y="2412"/>
                  </a:lnTo>
                  <a:lnTo>
                    <a:pt x="1500" y="2442"/>
                  </a:lnTo>
                  <a:lnTo>
                    <a:pt x="1494" y="2448"/>
                  </a:lnTo>
                  <a:lnTo>
                    <a:pt x="1494" y="2454"/>
                  </a:lnTo>
                  <a:lnTo>
                    <a:pt x="1488" y="2466"/>
                  </a:lnTo>
                  <a:lnTo>
                    <a:pt x="1488" y="2478"/>
                  </a:lnTo>
                  <a:lnTo>
                    <a:pt x="1494" y="2496"/>
                  </a:lnTo>
                  <a:lnTo>
                    <a:pt x="1506" y="2490"/>
                  </a:lnTo>
                  <a:lnTo>
                    <a:pt x="1512" y="2484"/>
                  </a:lnTo>
                  <a:lnTo>
                    <a:pt x="1530" y="2484"/>
                  </a:lnTo>
                  <a:lnTo>
                    <a:pt x="1536" y="2490"/>
                  </a:lnTo>
                  <a:lnTo>
                    <a:pt x="1548" y="2514"/>
                  </a:lnTo>
                  <a:lnTo>
                    <a:pt x="1548" y="2526"/>
                  </a:lnTo>
                  <a:lnTo>
                    <a:pt x="1554" y="2526"/>
                  </a:lnTo>
                  <a:lnTo>
                    <a:pt x="1560" y="2532"/>
                  </a:lnTo>
                  <a:lnTo>
                    <a:pt x="1560" y="2562"/>
                  </a:lnTo>
                  <a:lnTo>
                    <a:pt x="1566" y="2580"/>
                  </a:lnTo>
                  <a:lnTo>
                    <a:pt x="1566" y="2616"/>
                  </a:lnTo>
                  <a:lnTo>
                    <a:pt x="1512" y="2634"/>
                  </a:lnTo>
                  <a:lnTo>
                    <a:pt x="1506" y="2640"/>
                  </a:lnTo>
                  <a:lnTo>
                    <a:pt x="1500" y="2652"/>
                  </a:lnTo>
                  <a:lnTo>
                    <a:pt x="1500" y="2670"/>
                  </a:lnTo>
                  <a:lnTo>
                    <a:pt x="1464" y="2670"/>
                  </a:lnTo>
                  <a:lnTo>
                    <a:pt x="1464" y="2688"/>
                  </a:lnTo>
                  <a:lnTo>
                    <a:pt x="1458" y="2694"/>
                  </a:lnTo>
                  <a:lnTo>
                    <a:pt x="1452" y="2718"/>
                  </a:lnTo>
                  <a:lnTo>
                    <a:pt x="1428" y="2724"/>
                  </a:lnTo>
                  <a:lnTo>
                    <a:pt x="1428" y="2736"/>
                  </a:lnTo>
                  <a:lnTo>
                    <a:pt x="1422" y="2748"/>
                  </a:lnTo>
                  <a:lnTo>
                    <a:pt x="1422" y="2760"/>
                  </a:lnTo>
                  <a:lnTo>
                    <a:pt x="1404" y="2778"/>
                  </a:lnTo>
                  <a:lnTo>
                    <a:pt x="1392" y="2778"/>
                  </a:lnTo>
                  <a:lnTo>
                    <a:pt x="1392" y="2802"/>
                  </a:lnTo>
                  <a:lnTo>
                    <a:pt x="1386" y="2808"/>
                  </a:lnTo>
                  <a:lnTo>
                    <a:pt x="1380" y="2820"/>
                  </a:lnTo>
                  <a:lnTo>
                    <a:pt x="1374" y="2826"/>
                  </a:lnTo>
                  <a:lnTo>
                    <a:pt x="1356" y="2826"/>
                  </a:lnTo>
                  <a:lnTo>
                    <a:pt x="1350" y="2832"/>
                  </a:lnTo>
                  <a:lnTo>
                    <a:pt x="1350" y="2844"/>
                  </a:lnTo>
                  <a:lnTo>
                    <a:pt x="1344" y="2856"/>
                  </a:lnTo>
                  <a:lnTo>
                    <a:pt x="1344" y="2868"/>
                  </a:lnTo>
                  <a:lnTo>
                    <a:pt x="1368" y="2868"/>
                  </a:lnTo>
                  <a:lnTo>
                    <a:pt x="1374" y="2862"/>
                  </a:lnTo>
                  <a:lnTo>
                    <a:pt x="1386" y="2856"/>
                  </a:lnTo>
                  <a:lnTo>
                    <a:pt x="1398" y="2856"/>
                  </a:lnTo>
                  <a:lnTo>
                    <a:pt x="1404" y="2862"/>
                  </a:lnTo>
                  <a:lnTo>
                    <a:pt x="1428" y="2874"/>
                  </a:lnTo>
                  <a:lnTo>
                    <a:pt x="1434" y="2886"/>
                  </a:lnTo>
                  <a:lnTo>
                    <a:pt x="1446" y="2892"/>
                  </a:lnTo>
                  <a:lnTo>
                    <a:pt x="1452" y="2898"/>
                  </a:lnTo>
                  <a:lnTo>
                    <a:pt x="1458" y="2910"/>
                  </a:lnTo>
                  <a:lnTo>
                    <a:pt x="1470" y="2922"/>
                  </a:lnTo>
                  <a:lnTo>
                    <a:pt x="1470" y="2934"/>
                  </a:lnTo>
                  <a:lnTo>
                    <a:pt x="1482" y="2934"/>
                  </a:lnTo>
                  <a:lnTo>
                    <a:pt x="1482" y="2928"/>
                  </a:lnTo>
                  <a:lnTo>
                    <a:pt x="1494" y="2916"/>
                  </a:lnTo>
                  <a:lnTo>
                    <a:pt x="1500" y="2916"/>
                  </a:lnTo>
                  <a:lnTo>
                    <a:pt x="1512" y="2922"/>
                  </a:lnTo>
                  <a:lnTo>
                    <a:pt x="1518" y="2934"/>
                  </a:lnTo>
                  <a:lnTo>
                    <a:pt x="1536" y="2952"/>
                  </a:lnTo>
                  <a:lnTo>
                    <a:pt x="1554" y="2952"/>
                  </a:lnTo>
                  <a:lnTo>
                    <a:pt x="1572" y="2970"/>
                  </a:lnTo>
                  <a:lnTo>
                    <a:pt x="1578" y="2970"/>
                  </a:lnTo>
                  <a:lnTo>
                    <a:pt x="1578" y="2982"/>
                  </a:lnTo>
                  <a:lnTo>
                    <a:pt x="1584" y="2988"/>
                  </a:lnTo>
                  <a:lnTo>
                    <a:pt x="1596" y="2994"/>
                  </a:lnTo>
                  <a:lnTo>
                    <a:pt x="1614" y="3000"/>
                  </a:lnTo>
                  <a:lnTo>
                    <a:pt x="1626" y="3000"/>
                  </a:lnTo>
                  <a:lnTo>
                    <a:pt x="1632" y="3012"/>
                  </a:lnTo>
                  <a:lnTo>
                    <a:pt x="1638" y="3018"/>
                  </a:lnTo>
                  <a:lnTo>
                    <a:pt x="1644" y="3030"/>
                  </a:lnTo>
                  <a:lnTo>
                    <a:pt x="1662" y="3048"/>
                  </a:lnTo>
                  <a:lnTo>
                    <a:pt x="1668" y="3048"/>
                  </a:lnTo>
                  <a:lnTo>
                    <a:pt x="1680" y="3054"/>
                  </a:lnTo>
                  <a:lnTo>
                    <a:pt x="1686" y="3054"/>
                  </a:lnTo>
                  <a:lnTo>
                    <a:pt x="1686" y="3066"/>
                  </a:lnTo>
                  <a:lnTo>
                    <a:pt x="1674" y="3090"/>
                  </a:lnTo>
                  <a:lnTo>
                    <a:pt x="1668" y="3096"/>
                  </a:lnTo>
                  <a:lnTo>
                    <a:pt x="1668" y="3120"/>
                  </a:lnTo>
                  <a:lnTo>
                    <a:pt x="1674" y="3120"/>
                  </a:lnTo>
                  <a:lnTo>
                    <a:pt x="1674" y="3150"/>
                  </a:lnTo>
                  <a:lnTo>
                    <a:pt x="1692" y="3150"/>
                  </a:lnTo>
                  <a:lnTo>
                    <a:pt x="1692" y="3144"/>
                  </a:lnTo>
                  <a:lnTo>
                    <a:pt x="1698" y="3132"/>
                  </a:lnTo>
                  <a:lnTo>
                    <a:pt x="1710" y="3126"/>
                  </a:lnTo>
                  <a:lnTo>
                    <a:pt x="1716" y="3114"/>
                  </a:lnTo>
                  <a:lnTo>
                    <a:pt x="1728" y="3102"/>
                  </a:lnTo>
                  <a:lnTo>
                    <a:pt x="1734" y="3090"/>
                  </a:lnTo>
                  <a:lnTo>
                    <a:pt x="1734" y="3060"/>
                  </a:lnTo>
                  <a:lnTo>
                    <a:pt x="1728" y="3054"/>
                  </a:lnTo>
                  <a:lnTo>
                    <a:pt x="1728" y="3048"/>
                  </a:lnTo>
                  <a:lnTo>
                    <a:pt x="1746" y="3018"/>
                  </a:lnTo>
                  <a:lnTo>
                    <a:pt x="1734" y="3012"/>
                  </a:lnTo>
                  <a:lnTo>
                    <a:pt x="1728" y="3000"/>
                  </a:lnTo>
                  <a:lnTo>
                    <a:pt x="1728" y="2988"/>
                  </a:lnTo>
                  <a:lnTo>
                    <a:pt x="1740" y="2976"/>
                  </a:lnTo>
                  <a:lnTo>
                    <a:pt x="1746" y="2976"/>
                  </a:lnTo>
                  <a:lnTo>
                    <a:pt x="1746" y="2952"/>
                  </a:lnTo>
                  <a:lnTo>
                    <a:pt x="1764" y="2952"/>
                  </a:lnTo>
                  <a:lnTo>
                    <a:pt x="1776" y="2940"/>
                  </a:lnTo>
                  <a:lnTo>
                    <a:pt x="1776" y="2904"/>
                  </a:lnTo>
                  <a:lnTo>
                    <a:pt x="1782" y="2898"/>
                  </a:lnTo>
                  <a:lnTo>
                    <a:pt x="1788" y="2886"/>
                  </a:lnTo>
                  <a:lnTo>
                    <a:pt x="1800" y="2874"/>
                  </a:lnTo>
                  <a:lnTo>
                    <a:pt x="1812" y="2868"/>
                  </a:lnTo>
                  <a:lnTo>
                    <a:pt x="1818" y="2862"/>
                  </a:lnTo>
                  <a:lnTo>
                    <a:pt x="1824" y="2862"/>
                  </a:lnTo>
                  <a:lnTo>
                    <a:pt x="1824" y="2898"/>
                  </a:lnTo>
                  <a:lnTo>
                    <a:pt x="1818" y="2904"/>
                  </a:lnTo>
                  <a:lnTo>
                    <a:pt x="1818" y="2910"/>
                  </a:lnTo>
                  <a:lnTo>
                    <a:pt x="1812" y="2916"/>
                  </a:lnTo>
                  <a:lnTo>
                    <a:pt x="1812" y="2934"/>
                  </a:lnTo>
                  <a:lnTo>
                    <a:pt x="1800" y="2940"/>
                  </a:lnTo>
                  <a:lnTo>
                    <a:pt x="1800" y="2952"/>
                  </a:lnTo>
                  <a:lnTo>
                    <a:pt x="1776" y="2982"/>
                  </a:lnTo>
                  <a:lnTo>
                    <a:pt x="1746" y="3006"/>
                  </a:lnTo>
                  <a:lnTo>
                    <a:pt x="1752" y="3012"/>
                  </a:lnTo>
                  <a:lnTo>
                    <a:pt x="1770" y="3012"/>
                  </a:lnTo>
                  <a:lnTo>
                    <a:pt x="1770" y="2994"/>
                  </a:lnTo>
                  <a:lnTo>
                    <a:pt x="1776" y="2988"/>
                  </a:lnTo>
                  <a:lnTo>
                    <a:pt x="1788" y="2988"/>
                  </a:lnTo>
                  <a:lnTo>
                    <a:pt x="1794" y="2982"/>
                  </a:lnTo>
                  <a:lnTo>
                    <a:pt x="1800" y="2982"/>
                  </a:lnTo>
                  <a:lnTo>
                    <a:pt x="1812" y="2964"/>
                  </a:lnTo>
                  <a:lnTo>
                    <a:pt x="1824" y="2940"/>
                  </a:lnTo>
                  <a:lnTo>
                    <a:pt x="1848" y="2880"/>
                  </a:lnTo>
                  <a:lnTo>
                    <a:pt x="1860" y="2832"/>
                  </a:lnTo>
                  <a:lnTo>
                    <a:pt x="1872" y="2808"/>
                  </a:lnTo>
                  <a:lnTo>
                    <a:pt x="1878" y="2790"/>
                  </a:lnTo>
                  <a:lnTo>
                    <a:pt x="1884" y="2778"/>
                  </a:lnTo>
                  <a:lnTo>
                    <a:pt x="1896" y="2772"/>
                  </a:lnTo>
                  <a:lnTo>
                    <a:pt x="1902" y="2760"/>
                  </a:lnTo>
                  <a:lnTo>
                    <a:pt x="1926" y="2736"/>
                  </a:lnTo>
                  <a:lnTo>
                    <a:pt x="1926" y="2724"/>
                  </a:lnTo>
                  <a:lnTo>
                    <a:pt x="1920" y="2718"/>
                  </a:lnTo>
                  <a:lnTo>
                    <a:pt x="1938" y="2706"/>
                  </a:lnTo>
                  <a:lnTo>
                    <a:pt x="1932" y="2670"/>
                  </a:lnTo>
                  <a:lnTo>
                    <a:pt x="1938" y="2646"/>
                  </a:lnTo>
                  <a:lnTo>
                    <a:pt x="1926" y="2640"/>
                  </a:lnTo>
                  <a:lnTo>
                    <a:pt x="1932" y="2634"/>
                  </a:lnTo>
                  <a:lnTo>
                    <a:pt x="1938" y="2622"/>
                  </a:lnTo>
                  <a:lnTo>
                    <a:pt x="1938" y="2610"/>
                  </a:lnTo>
                  <a:lnTo>
                    <a:pt x="1932" y="2604"/>
                  </a:lnTo>
                  <a:lnTo>
                    <a:pt x="1920" y="2598"/>
                  </a:lnTo>
                  <a:lnTo>
                    <a:pt x="1914" y="2592"/>
                  </a:lnTo>
                  <a:lnTo>
                    <a:pt x="1914" y="2556"/>
                  </a:lnTo>
                  <a:lnTo>
                    <a:pt x="1896" y="2544"/>
                  </a:lnTo>
                  <a:lnTo>
                    <a:pt x="1920" y="2544"/>
                  </a:lnTo>
                  <a:lnTo>
                    <a:pt x="1914" y="2520"/>
                  </a:lnTo>
                  <a:lnTo>
                    <a:pt x="1902" y="2508"/>
                  </a:lnTo>
                  <a:lnTo>
                    <a:pt x="1908" y="2508"/>
                  </a:lnTo>
                  <a:lnTo>
                    <a:pt x="1920" y="2502"/>
                  </a:lnTo>
                  <a:lnTo>
                    <a:pt x="1920" y="2490"/>
                  </a:lnTo>
                  <a:lnTo>
                    <a:pt x="1914" y="2490"/>
                  </a:lnTo>
                  <a:lnTo>
                    <a:pt x="1902" y="2484"/>
                  </a:lnTo>
                  <a:lnTo>
                    <a:pt x="1896" y="2478"/>
                  </a:lnTo>
                  <a:lnTo>
                    <a:pt x="1920" y="2460"/>
                  </a:lnTo>
                  <a:lnTo>
                    <a:pt x="1932" y="2472"/>
                  </a:lnTo>
                  <a:lnTo>
                    <a:pt x="1944" y="2478"/>
                  </a:lnTo>
                  <a:lnTo>
                    <a:pt x="1950" y="2478"/>
                  </a:lnTo>
                  <a:lnTo>
                    <a:pt x="1950" y="2448"/>
                  </a:lnTo>
                  <a:lnTo>
                    <a:pt x="1962" y="2424"/>
                  </a:lnTo>
                  <a:lnTo>
                    <a:pt x="1974" y="2418"/>
                  </a:lnTo>
                  <a:lnTo>
                    <a:pt x="1980" y="2418"/>
                  </a:lnTo>
                  <a:lnTo>
                    <a:pt x="2004" y="2406"/>
                  </a:lnTo>
                  <a:lnTo>
                    <a:pt x="2010" y="2394"/>
                  </a:lnTo>
                  <a:lnTo>
                    <a:pt x="2010" y="2382"/>
                  </a:lnTo>
                  <a:lnTo>
                    <a:pt x="2016" y="2376"/>
                  </a:lnTo>
                  <a:lnTo>
                    <a:pt x="2028" y="2376"/>
                  </a:lnTo>
                  <a:lnTo>
                    <a:pt x="2034" y="2370"/>
                  </a:lnTo>
                  <a:lnTo>
                    <a:pt x="2046" y="2370"/>
                  </a:lnTo>
                  <a:lnTo>
                    <a:pt x="2046" y="2358"/>
                  </a:lnTo>
                  <a:lnTo>
                    <a:pt x="2070" y="2358"/>
                  </a:lnTo>
                  <a:lnTo>
                    <a:pt x="2070" y="2340"/>
                  </a:lnTo>
                  <a:lnTo>
                    <a:pt x="2118" y="2340"/>
                  </a:lnTo>
                  <a:lnTo>
                    <a:pt x="2124" y="2358"/>
                  </a:lnTo>
                  <a:lnTo>
                    <a:pt x="2136" y="2352"/>
                  </a:lnTo>
                  <a:lnTo>
                    <a:pt x="2118" y="2334"/>
                  </a:lnTo>
                  <a:lnTo>
                    <a:pt x="2136" y="2316"/>
                  </a:lnTo>
                  <a:lnTo>
                    <a:pt x="2142" y="2316"/>
                  </a:lnTo>
                  <a:lnTo>
                    <a:pt x="2154" y="2310"/>
                  </a:lnTo>
                  <a:lnTo>
                    <a:pt x="2178" y="2310"/>
                  </a:lnTo>
                  <a:lnTo>
                    <a:pt x="2160" y="2292"/>
                  </a:lnTo>
                  <a:lnTo>
                    <a:pt x="2172" y="2286"/>
                  </a:lnTo>
                  <a:lnTo>
                    <a:pt x="2178" y="2280"/>
                  </a:lnTo>
                  <a:lnTo>
                    <a:pt x="2190" y="2280"/>
                  </a:lnTo>
                  <a:lnTo>
                    <a:pt x="2190" y="2304"/>
                  </a:lnTo>
                  <a:lnTo>
                    <a:pt x="2196" y="2304"/>
                  </a:lnTo>
                  <a:lnTo>
                    <a:pt x="2196" y="2298"/>
                  </a:lnTo>
                  <a:lnTo>
                    <a:pt x="2202" y="2286"/>
                  </a:lnTo>
                  <a:lnTo>
                    <a:pt x="2208" y="2280"/>
                  </a:lnTo>
                  <a:lnTo>
                    <a:pt x="2244" y="2286"/>
                  </a:lnTo>
                  <a:lnTo>
                    <a:pt x="2244" y="2280"/>
                  </a:lnTo>
                  <a:lnTo>
                    <a:pt x="2250" y="2274"/>
                  </a:lnTo>
                  <a:lnTo>
                    <a:pt x="2250" y="2268"/>
                  </a:lnTo>
                  <a:lnTo>
                    <a:pt x="2256" y="2262"/>
                  </a:lnTo>
                  <a:lnTo>
                    <a:pt x="2268" y="2256"/>
                  </a:lnTo>
                  <a:lnTo>
                    <a:pt x="2274" y="2256"/>
                  </a:lnTo>
                  <a:lnTo>
                    <a:pt x="2280" y="2262"/>
                  </a:lnTo>
                  <a:lnTo>
                    <a:pt x="2280" y="2286"/>
                  </a:lnTo>
                  <a:lnTo>
                    <a:pt x="2346" y="2280"/>
                  </a:lnTo>
                  <a:lnTo>
                    <a:pt x="2352" y="2262"/>
                  </a:lnTo>
                  <a:lnTo>
                    <a:pt x="2346" y="2250"/>
                  </a:lnTo>
                  <a:lnTo>
                    <a:pt x="2352" y="2244"/>
                  </a:lnTo>
                  <a:lnTo>
                    <a:pt x="2358" y="2232"/>
                  </a:lnTo>
                  <a:lnTo>
                    <a:pt x="2370" y="2220"/>
                  </a:lnTo>
                  <a:lnTo>
                    <a:pt x="2406" y="2202"/>
                  </a:lnTo>
                  <a:lnTo>
                    <a:pt x="2418" y="2202"/>
                  </a:lnTo>
                  <a:lnTo>
                    <a:pt x="2412" y="2190"/>
                  </a:lnTo>
                  <a:lnTo>
                    <a:pt x="2412" y="2112"/>
                  </a:lnTo>
                  <a:lnTo>
                    <a:pt x="2442" y="2082"/>
                  </a:lnTo>
                  <a:lnTo>
                    <a:pt x="2442" y="2058"/>
                  </a:lnTo>
                  <a:lnTo>
                    <a:pt x="2460" y="2052"/>
                  </a:lnTo>
                  <a:lnTo>
                    <a:pt x="2460" y="2022"/>
                  </a:lnTo>
                  <a:lnTo>
                    <a:pt x="2466" y="2022"/>
                  </a:lnTo>
                  <a:lnTo>
                    <a:pt x="2472" y="2016"/>
                  </a:lnTo>
                  <a:lnTo>
                    <a:pt x="2478" y="2016"/>
                  </a:lnTo>
                  <a:lnTo>
                    <a:pt x="2478" y="2010"/>
                  </a:lnTo>
                  <a:lnTo>
                    <a:pt x="2484" y="2004"/>
                  </a:lnTo>
                  <a:lnTo>
                    <a:pt x="2484" y="1956"/>
                  </a:lnTo>
                  <a:lnTo>
                    <a:pt x="2478" y="1944"/>
                  </a:lnTo>
                  <a:lnTo>
                    <a:pt x="2478" y="1926"/>
                  </a:lnTo>
                  <a:lnTo>
                    <a:pt x="2472" y="1908"/>
                  </a:lnTo>
                  <a:lnTo>
                    <a:pt x="2484" y="1884"/>
                  </a:lnTo>
                  <a:lnTo>
                    <a:pt x="2514" y="1854"/>
                  </a:lnTo>
                  <a:lnTo>
                    <a:pt x="2514" y="1848"/>
                  </a:lnTo>
                  <a:lnTo>
                    <a:pt x="2508" y="1836"/>
                  </a:lnTo>
                  <a:lnTo>
                    <a:pt x="2508" y="1830"/>
                  </a:lnTo>
                  <a:lnTo>
                    <a:pt x="2502" y="1818"/>
                  </a:lnTo>
                  <a:lnTo>
                    <a:pt x="2508" y="1764"/>
                  </a:lnTo>
                  <a:lnTo>
                    <a:pt x="2508" y="1758"/>
                  </a:lnTo>
                  <a:lnTo>
                    <a:pt x="2514" y="1752"/>
                  </a:lnTo>
                  <a:lnTo>
                    <a:pt x="2514" y="1722"/>
                  </a:lnTo>
                  <a:lnTo>
                    <a:pt x="2520" y="1710"/>
                  </a:lnTo>
                  <a:lnTo>
                    <a:pt x="2520" y="1680"/>
                  </a:lnTo>
                  <a:lnTo>
                    <a:pt x="2508" y="1644"/>
                  </a:lnTo>
                  <a:lnTo>
                    <a:pt x="2502" y="1608"/>
                  </a:lnTo>
                  <a:lnTo>
                    <a:pt x="2502" y="1596"/>
                  </a:lnTo>
                  <a:lnTo>
                    <a:pt x="2508" y="1560"/>
                  </a:lnTo>
                  <a:lnTo>
                    <a:pt x="2508" y="1548"/>
                  </a:lnTo>
                  <a:lnTo>
                    <a:pt x="2502" y="1536"/>
                  </a:lnTo>
                  <a:lnTo>
                    <a:pt x="2502" y="1500"/>
                  </a:lnTo>
                  <a:lnTo>
                    <a:pt x="2508" y="1488"/>
                  </a:lnTo>
                  <a:lnTo>
                    <a:pt x="2520" y="1476"/>
                  </a:lnTo>
                  <a:lnTo>
                    <a:pt x="2508" y="1458"/>
                  </a:lnTo>
                  <a:lnTo>
                    <a:pt x="2520" y="1446"/>
                  </a:lnTo>
                  <a:lnTo>
                    <a:pt x="2532" y="1446"/>
                  </a:lnTo>
                  <a:lnTo>
                    <a:pt x="2532" y="1452"/>
                  </a:lnTo>
                  <a:lnTo>
                    <a:pt x="2538" y="1464"/>
                  </a:lnTo>
                  <a:lnTo>
                    <a:pt x="2544" y="1470"/>
                  </a:lnTo>
                  <a:lnTo>
                    <a:pt x="2556" y="1464"/>
                  </a:lnTo>
                  <a:lnTo>
                    <a:pt x="2562" y="1452"/>
                  </a:lnTo>
                  <a:lnTo>
                    <a:pt x="2574" y="1446"/>
                  </a:lnTo>
                  <a:lnTo>
                    <a:pt x="2580" y="1434"/>
                  </a:lnTo>
                  <a:lnTo>
                    <a:pt x="2586" y="1428"/>
                  </a:lnTo>
                  <a:lnTo>
                    <a:pt x="2592" y="1416"/>
                  </a:lnTo>
                  <a:lnTo>
                    <a:pt x="2592" y="1404"/>
                  </a:lnTo>
                  <a:lnTo>
                    <a:pt x="2598" y="1386"/>
                  </a:lnTo>
                  <a:lnTo>
                    <a:pt x="2598" y="1374"/>
                  </a:lnTo>
                  <a:lnTo>
                    <a:pt x="2604" y="1356"/>
                  </a:lnTo>
                  <a:lnTo>
                    <a:pt x="2604" y="1344"/>
                  </a:lnTo>
                  <a:lnTo>
                    <a:pt x="2610" y="1338"/>
                  </a:lnTo>
                  <a:lnTo>
                    <a:pt x="2616" y="1338"/>
                  </a:lnTo>
                  <a:lnTo>
                    <a:pt x="2628" y="1326"/>
                  </a:lnTo>
                  <a:lnTo>
                    <a:pt x="2634" y="1314"/>
                  </a:lnTo>
                  <a:lnTo>
                    <a:pt x="2640" y="1308"/>
                  </a:lnTo>
                  <a:lnTo>
                    <a:pt x="2640" y="1296"/>
                  </a:lnTo>
                  <a:lnTo>
                    <a:pt x="2652" y="1290"/>
                  </a:lnTo>
                  <a:lnTo>
                    <a:pt x="2658" y="1284"/>
                  </a:lnTo>
                  <a:lnTo>
                    <a:pt x="2670" y="1284"/>
                  </a:lnTo>
                  <a:lnTo>
                    <a:pt x="2682" y="1272"/>
                  </a:lnTo>
                  <a:lnTo>
                    <a:pt x="2682" y="1254"/>
                  </a:lnTo>
                  <a:lnTo>
                    <a:pt x="2688" y="1254"/>
                  </a:lnTo>
                  <a:lnTo>
                    <a:pt x="2724" y="1218"/>
                  </a:lnTo>
                  <a:lnTo>
                    <a:pt x="2736" y="1188"/>
                  </a:lnTo>
                  <a:lnTo>
                    <a:pt x="2754" y="1158"/>
                  </a:lnTo>
                  <a:lnTo>
                    <a:pt x="2760" y="1134"/>
                  </a:lnTo>
                  <a:lnTo>
                    <a:pt x="2766" y="1122"/>
                  </a:lnTo>
                  <a:lnTo>
                    <a:pt x="2772" y="1116"/>
                  </a:lnTo>
                  <a:lnTo>
                    <a:pt x="2778" y="1104"/>
                  </a:lnTo>
                  <a:lnTo>
                    <a:pt x="2784" y="1098"/>
                  </a:lnTo>
                  <a:lnTo>
                    <a:pt x="2784" y="1080"/>
                  </a:lnTo>
                  <a:lnTo>
                    <a:pt x="2778" y="1068"/>
                  </a:lnTo>
                  <a:lnTo>
                    <a:pt x="2778" y="1002"/>
                  </a:lnTo>
                  <a:close/>
                </a:path>
              </a:pathLst>
            </a:custGeom>
            <a:solidFill>
              <a:srgbClr val="E2583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endParaRPr>
            </a:p>
          </p:txBody>
        </p:sp>
        <p:sp>
          <p:nvSpPr>
            <p:cNvPr id="167" name="Botswana" descr="© INSCALE GmbH, 05.05.2010&#10;http://www.presentationload.com/"/>
            <p:cNvSpPr>
              <a:spLocks/>
            </p:cNvSpPr>
            <p:nvPr/>
          </p:nvSpPr>
          <p:spPr bwMode="gray">
            <a:xfrm>
              <a:off x="4921363" y="4748394"/>
              <a:ext cx="211174" cy="227811"/>
            </a:xfrm>
            <a:custGeom>
              <a:avLst/>
              <a:gdLst>
                <a:gd name="T0" fmla="*/ 2147483647 w 648"/>
                <a:gd name="T1" fmla="*/ 2147483647 h 732"/>
                <a:gd name="T2" fmla="*/ 2147483647 w 648"/>
                <a:gd name="T3" fmla="*/ 2147483647 h 732"/>
                <a:gd name="T4" fmla="*/ 2147483647 w 648"/>
                <a:gd name="T5" fmla="*/ 2147483647 h 732"/>
                <a:gd name="T6" fmla="*/ 2147483647 w 648"/>
                <a:gd name="T7" fmla="*/ 2147483647 h 732"/>
                <a:gd name="T8" fmla="*/ 2147483647 w 648"/>
                <a:gd name="T9" fmla="*/ 2147483647 h 732"/>
                <a:gd name="T10" fmla="*/ 2147483647 w 648"/>
                <a:gd name="T11" fmla="*/ 2147483647 h 732"/>
                <a:gd name="T12" fmla="*/ 2147483647 w 648"/>
                <a:gd name="T13" fmla="*/ 2147483647 h 732"/>
                <a:gd name="T14" fmla="*/ 2147483647 w 648"/>
                <a:gd name="T15" fmla="*/ 2147483647 h 732"/>
                <a:gd name="T16" fmla="*/ 2147483647 w 648"/>
                <a:gd name="T17" fmla="*/ 2147483647 h 732"/>
                <a:gd name="T18" fmla="*/ 2147483647 w 648"/>
                <a:gd name="T19" fmla="*/ 2147483647 h 732"/>
                <a:gd name="T20" fmla="*/ 2147483647 w 648"/>
                <a:gd name="T21" fmla="*/ 2147483647 h 732"/>
                <a:gd name="T22" fmla="*/ 2147483647 w 648"/>
                <a:gd name="T23" fmla="*/ 2147483647 h 732"/>
                <a:gd name="T24" fmla="*/ 2147483647 w 648"/>
                <a:gd name="T25" fmla="*/ 2147483647 h 732"/>
                <a:gd name="T26" fmla="*/ 2147483647 w 648"/>
                <a:gd name="T27" fmla="*/ 2147483647 h 732"/>
                <a:gd name="T28" fmla="*/ 2147483647 w 648"/>
                <a:gd name="T29" fmla="*/ 2147483647 h 732"/>
                <a:gd name="T30" fmla="*/ 2147483647 w 648"/>
                <a:gd name="T31" fmla="*/ 2147483647 h 732"/>
                <a:gd name="T32" fmla="*/ 2147483647 w 648"/>
                <a:gd name="T33" fmla="*/ 2147483647 h 732"/>
                <a:gd name="T34" fmla="*/ 2147483647 w 648"/>
                <a:gd name="T35" fmla="*/ 2147483647 h 732"/>
                <a:gd name="T36" fmla="*/ 2147483647 w 648"/>
                <a:gd name="T37" fmla="*/ 2147483647 h 732"/>
                <a:gd name="T38" fmla="*/ 2147483647 w 648"/>
                <a:gd name="T39" fmla="*/ 2147483647 h 732"/>
                <a:gd name="T40" fmla="*/ 2147483647 w 648"/>
                <a:gd name="T41" fmla="*/ 2147483647 h 732"/>
                <a:gd name="T42" fmla="*/ 2147483647 w 648"/>
                <a:gd name="T43" fmla="*/ 2147483647 h 732"/>
                <a:gd name="T44" fmla="*/ 2147483647 w 648"/>
                <a:gd name="T45" fmla="*/ 2147483647 h 732"/>
                <a:gd name="T46" fmla="*/ 2147483647 w 648"/>
                <a:gd name="T47" fmla="*/ 2147483647 h 732"/>
                <a:gd name="T48" fmla="*/ 2147483647 w 648"/>
                <a:gd name="T49" fmla="*/ 2147483647 h 732"/>
                <a:gd name="T50" fmla="*/ 2147483647 w 648"/>
                <a:gd name="T51" fmla="*/ 2147483647 h 732"/>
                <a:gd name="T52" fmla="*/ 2147483647 w 648"/>
                <a:gd name="T53" fmla="*/ 2147483647 h 732"/>
                <a:gd name="T54" fmla="*/ 2147483647 w 648"/>
                <a:gd name="T55" fmla="*/ 2147483647 h 732"/>
                <a:gd name="T56" fmla="*/ 2147483647 w 648"/>
                <a:gd name="T57" fmla="*/ 2147483647 h 732"/>
                <a:gd name="T58" fmla="*/ 2147483647 w 648"/>
                <a:gd name="T59" fmla="*/ 2147483647 h 732"/>
                <a:gd name="T60" fmla="*/ 2147483647 w 648"/>
                <a:gd name="T61" fmla="*/ 2147483647 h 732"/>
                <a:gd name="T62" fmla="*/ 2147483647 w 648"/>
                <a:gd name="T63" fmla="*/ 2147483647 h 732"/>
                <a:gd name="T64" fmla="*/ 2147483647 w 648"/>
                <a:gd name="T65" fmla="*/ 2147483647 h 732"/>
                <a:gd name="T66" fmla="*/ 2147483647 w 648"/>
                <a:gd name="T67" fmla="*/ 2147483647 h 732"/>
                <a:gd name="T68" fmla="*/ 2147483647 w 648"/>
                <a:gd name="T69" fmla="*/ 2147483647 h 732"/>
                <a:gd name="T70" fmla="*/ 2147483647 w 648"/>
                <a:gd name="T71" fmla="*/ 2147483647 h 732"/>
                <a:gd name="T72" fmla="*/ 2147483647 w 648"/>
                <a:gd name="T73" fmla="*/ 2147483647 h 732"/>
                <a:gd name="T74" fmla="*/ 2147483647 w 648"/>
                <a:gd name="T75" fmla="*/ 2147483647 h 732"/>
                <a:gd name="T76" fmla="*/ 2147483647 w 648"/>
                <a:gd name="T77" fmla="*/ 2147483647 h 732"/>
                <a:gd name="T78" fmla="*/ 2147483647 w 648"/>
                <a:gd name="T79" fmla="*/ 2147483647 h 732"/>
                <a:gd name="T80" fmla="*/ 2147483647 w 648"/>
                <a:gd name="T81" fmla="*/ 2147483647 h 732"/>
                <a:gd name="T82" fmla="*/ 2147483647 w 648"/>
                <a:gd name="T83" fmla="*/ 2147483647 h 732"/>
                <a:gd name="T84" fmla="*/ 2147483647 w 648"/>
                <a:gd name="T85" fmla="*/ 2147483647 h 732"/>
                <a:gd name="T86" fmla="*/ 2147483647 w 648"/>
                <a:gd name="T87" fmla="*/ 2147483647 h 732"/>
                <a:gd name="T88" fmla="*/ 2147483647 w 648"/>
                <a:gd name="T89" fmla="*/ 2147483647 h 732"/>
                <a:gd name="T90" fmla="*/ 2147483647 w 648"/>
                <a:gd name="T91" fmla="*/ 2147483647 h 732"/>
                <a:gd name="T92" fmla="*/ 2147483647 w 648"/>
                <a:gd name="T93" fmla="*/ 2147483647 h 732"/>
                <a:gd name="T94" fmla="*/ 2147483647 w 648"/>
                <a:gd name="T95" fmla="*/ 0 h 732"/>
                <a:gd name="T96" fmla="*/ 2147483647 w 648"/>
                <a:gd name="T97" fmla="*/ 2147483647 h 732"/>
                <a:gd name="T98" fmla="*/ 2147483647 w 648"/>
                <a:gd name="T99" fmla="*/ 2147483647 h 732"/>
                <a:gd name="T100" fmla="*/ 2147483647 w 648"/>
                <a:gd name="T101" fmla="*/ 2147483647 h 732"/>
                <a:gd name="T102" fmla="*/ 2147483647 w 648"/>
                <a:gd name="T103" fmla="*/ 2147483647 h 732"/>
                <a:gd name="T104" fmla="*/ 2147483647 w 648"/>
                <a:gd name="T105" fmla="*/ 2147483647 h 732"/>
                <a:gd name="T106" fmla="*/ 2147483647 w 648"/>
                <a:gd name="T107" fmla="*/ 2147483647 h 732"/>
                <a:gd name="T108" fmla="*/ 2147483647 w 648"/>
                <a:gd name="T109" fmla="*/ 2147483647 h 732"/>
                <a:gd name="T110" fmla="*/ 2147483647 w 648"/>
                <a:gd name="T111" fmla="*/ 2147483647 h 732"/>
                <a:gd name="T112" fmla="*/ 2147483647 w 648"/>
                <a:gd name="T113" fmla="*/ 2147483647 h 732"/>
                <a:gd name="T114" fmla="*/ 0 w 648"/>
                <a:gd name="T115" fmla="*/ 2147483647 h 732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648"/>
                <a:gd name="T175" fmla="*/ 0 h 732"/>
                <a:gd name="T176" fmla="*/ 648 w 648"/>
                <a:gd name="T177" fmla="*/ 732 h 732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648" h="732">
                  <a:moveTo>
                    <a:pt x="0" y="570"/>
                  </a:moveTo>
                  <a:lnTo>
                    <a:pt x="12" y="576"/>
                  </a:lnTo>
                  <a:lnTo>
                    <a:pt x="18" y="582"/>
                  </a:lnTo>
                  <a:lnTo>
                    <a:pt x="30" y="588"/>
                  </a:lnTo>
                  <a:lnTo>
                    <a:pt x="36" y="594"/>
                  </a:lnTo>
                  <a:lnTo>
                    <a:pt x="42" y="612"/>
                  </a:lnTo>
                  <a:lnTo>
                    <a:pt x="48" y="624"/>
                  </a:lnTo>
                  <a:lnTo>
                    <a:pt x="48" y="642"/>
                  </a:lnTo>
                  <a:lnTo>
                    <a:pt x="54" y="648"/>
                  </a:lnTo>
                  <a:lnTo>
                    <a:pt x="54" y="672"/>
                  </a:lnTo>
                  <a:lnTo>
                    <a:pt x="48" y="684"/>
                  </a:lnTo>
                  <a:lnTo>
                    <a:pt x="48" y="690"/>
                  </a:lnTo>
                  <a:lnTo>
                    <a:pt x="42" y="702"/>
                  </a:lnTo>
                  <a:lnTo>
                    <a:pt x="42" y="732"/>
                  </a:lnTo>
                  <a:lnTo>
                    <a:pt x="120" y="732"/>
                  </a:lnTo>
                  <a:lnTo>
                    <a:pt x="120" y="714"/>
                  </a:lnTo>
                  <a:lnTo>
                    <a:pt x="144" y="714"/>
                  </a:lnTo>
                  <a:lnTo>
                    <a:pt x="144" y="708"/>
                  </a:lnTo>
                  <a:lnTo>
                    <a:pt x="150" y="702"/>
                  </a:lnTo>
                  <a:lnTo>
                    <a:pt x="156" y="690"/>
                  </a:lnTo>
                  <a:lnTo>
                    <a:pt x="162" y="684"/>
                  </a:lnTo>
                  <a:lnTo>
                    <a:pt x="168" y="684"/>
                  </a:lnTo>
                  <a:lnTo>
                    <a:pt x="174" y="678"/>
                  </a:lnTo>
                  <a:lnTo>
                    <a:pt x="186" y="678"/>
                  </a:lnTo>
                  <a:lnTo>
                    <a:pt x="186" y="654"/>
                  </a:lnTo>
                  <a:lnTo>
                    <a:pt x="192" y="642"/>
                  </a:lnTo>
                  <a:lnTo>
                    <a:pt x="192" y="630"/>
                  </a:lnTo>
                  <a:lnTo>
                    <a:pt x="198" y="618"/>
                  </a:lnTo>
                  <a:lnTo>
                    <a:pt x="204" y="612"/>
                  </a:lnTo>
                  <a:lnTo>
                    <a:pt x="216" y="606"/>
                  </a:lnTo>
                  <a:lnTo>
                    <a:pt x="228" y="606"/>
                  </a:lnTo>
                  <a:lnTo>
                    <a:pt x="240" y="612"/>
                  </a:lnTo>
                  <a:lnTo>
                    <a:pt x="246" y="618"/>
                  </a:lnTo>
                  <a:lnTo>
                    <a:pt x="258" y="624"/>
                  </a:lnTo>
                  <a:lnTo>
                    <a:pt x="270" y="636"/>
                  </a:lnTo>
                  <a:lnTo>
                    <a:pt x="300" y="636"/>
                  </a:lnTo>
                  <a:lnTo>
                    <a:pt x="306" y="642"/>
                  </a:lnTo>
                  <a:lnTo>
                    <a:pt x="318" y="648"/>
                  </a:lnTo>
                  <a:lnTo>
                    <a:pt x="324" y="654"/>
                  </a:lnTo>
                  <a:lnTo>
                    <a:pt x="336" y="654"/>
                  </a:lnTo>
                  <a:lnTo>
                    <a:pt x="348" y="648"/>
                  </a:lnTo>
                  <a:lnTo>
                    <a:pt x="354" y="642"/>
                  </a:lnTo>
                  <a:lnTo>
                    <a:pt x="360" y="648"/>
                  </a:lnTo>
                  <a:lnTo>
                    <a:pt x="372" y="648"/>
                  </a:lnTo>
                  <a:lnTo>
                    <a:pt x="384" y="642"/>
                  </a:lnTo>
                  <a:lnTo>
                    <a:pt x="390" y="636"/>
                  </a:lnTo>
                  <a:lnTo>
                    <a:pt x="396" y="624"/>
                  </a:lnTo>
                  <a:lnTo>
                    <a:pt x="402" y="606"/>
                  </a:lnTo>
                  <a:lnTo>
                    <a:pt x="408" y="594"/>
                  </a:lnTo>
                  <a:lnTo>
                    <a:pt x="408" y="582"/>
                  </a:lnTo>
                  <a:lnTo>
                    <a:pt x="426" y="564"/>
                  </a:lnTo>
                  <a:lnTo>
                    <a:pt x="444" y="558"/>
                  </a:lnTo>
                  <a:lnTo>
                    <a:pt x="456" y="552"/>
                  </a:lnTo>
                  <a:lnTo>
                    <a:pt x="462" y="546"/>
                  </a:lnTo>
                  <a:lnTo>
                    <a:pt x="468" y="534"/>
                  </a:lnTo>
                  <a:lnTo>
                    <a:pt x="480" y="528"/>
                  </a:lnTo>
                  <a:lnTo>
                    <a:pt x="480" y="492"/>
                  </a:lnTo>
                  <a:lnTo>
                    <a:pt x="492" y="468"/>
                  </a:lnTo>
                  <a:lnTo>
                    <a:pt x="504" y="462"/>
                  </a:lnTo>
                  <a:lnTo>
                    <a:pt x="510" y="462"/>
                  </a:lnTo>
                  <a:lnTo>
                    <a:pt x="522" y="456"/>
                  </a:lnTo>
                  <a:lnTo>
                    <a:pt x="564" y="414"/>
                  </a:lnTo>
                  <a:lnTo>
                    <a:pt x="576" y="390"/>
                  </a:lnTo>
                  <a:lnTo>
                    <a:pt x="582" y="384"/>
                  </a:lnTo>
                  <a:lnTo>
                    <a:pt x="594" y="384"/>
                  </a:lnTo>
                  <a:lnTo>
                    <a:pt x="606" y="378"/>
                  </a:lnTo>
                  <a:lnTo>
                    <a:pt x="618" y="378"/>
                  </a:lnTo>
                  <a:lnTo>
                    <a:pt x="630" y="354"/>
                  </a:lnTo>
                  <a:lnTo>
                    <a:pt x="648" y="354"/>
                  </a:lnTo>
                  <a:lnTo>
                    <a:pt x="648" y="348"/>
                  </a:lnTo>
                  <a:lnTo>
                    <a:pt x="642" y="336"/>
                  </a:lnTo>
                  <a:lnTo>
                    <a:pt x="624" y="318"/>
                  </a:lnTo>
                  <a:lnTo>
                    <a:pt x="606" y="312"/>
                  </a:lnTo>
                  <a:lnTo>
                    <a:pt x="594" y="312"/>
                  </a:lnTo>
                  <a:lnTo>
                    <a:pt x="576" y="306"/>
                  </a:lnTo>
                  <a:lnTo>
                    <a:pt x="564" y="306"/>
                  </a:lnTo>
                  <a:lnTo>
                    <a:pt x="564" y="276"/>
                  </a:lnTo>
                  <a:lnTo>
                    <a:pt x="546" y="276"/>
                  </a:lnTo>
                  <a:lnTo>
                    <a:pt x="546" y="246"/>
                  </a:lnTo>
                  <a:lnTo>
                    <a:pt x="552" y="240"/>
                  </a:lnTo>
                  <a:lnTo>
                    <a:pt x="546" y="216"/>
                  </a:lnTo>
                  <a:lnTo>
                    <a:pt x="516" y="216"/>
                  </a:lnTo>
                  <a:lnTo>
                    <a:pt x="516" y="186"/>
                  </a:lnTo>
                  <a:lnTo>
                    <a:pt x="510" y="180"/>
                  </a:lnTo>
                  <a:lnTo>
                    <a:pt x="480" y="180"/>
                  </a:lnTo>
                  <a:lnTo>
                    <a:pt x="462" y="162"/>
                  </a:lnTo>
                  <a:lnTo>
                    <a:pt x="450" y="156"/>
                  </a:lnTo>
                  <a:lnTo>
                    <a:pt x="432" y="120"/>
                  </a:lnTo>
                  <a:lnTo>
                    <a:pt x="432" y="96"/>
                  </a:lnTo>
                  <a:lnTo>
                    <a:pt x="426" y="90"/>
                  </a:lnTo>
                  <a:lnTo>
                    <a:pt x="414" y="66"/>
                  </a:lnTo>
                  <a:lnTo>
                    <a:pt x="408" y="60"/>
                  </a:lnTo>
                  <a:lnTo>
                    <a:pt x="396" y="60"/>
                  </a:lnTo>
                  <a:lnTo>
                    <a:pt x="396" y="30"/>
                  </a:lnTo>
                  <a:lnTo>
                    <a:pt x="384" y="18"/>
                  </a:lnTo>
                  <a:lnTo>
                    <a:pt x="378" y="0"/>
                  </a:lnTo>
                  <a:lnTo>
                    <a:pt x="342" y="6"/>
                  </a:lnTo>
                  <a:lnTo>
                    <a:pt x="330" y="18"/>
                  </a:lnTo>
                  <a:lnTo>
                    <a:pt x="306" y="18"/>
                  </a:lnTo>
                  <a:lnTo>
                    <a:pt x="264" y="60"/>
                  </a:lnTo>
                  <a:lnTo>
                    <a:pt x="258" y="60"/>
                  </a:lnTo>
                  <a:lnTo>
                    <a:pt x="258" y="42"/>
                  </a:lnTo>
                  <a:lnTo>
                    <a:pt x="252" y="42"/>
                  </a:lnTo>
                  <a:lnTo>
                    <a:pt x="252" y="24"/>
                  </a:lnTo>
                  <a:lnTo>
                    <a:pt x="246" y="18"/>
                  </a:lnTo>
                  <a:lnTo>
                    <a:pt x="228" y="18"/>
                  </a:lnTo>
                  <a:lnTo>
                    <a:pt x="216" y="24"/>
                  </a:lnTo>
                  <a:lnTo>
                    <a:pt x="168" y="36"/>
                  </a:lnTo>
                  <a:lnTo>
                    <a:pt x="132" y="36"/>
                  </a:lnTo>
                  <a:lnTo>
                    <a:pt x="114" y="42"/>
                  </a:lnTo>
                  <a:lnTo>
                    <a:pt x="78" y="42"/>
                  </a:lnTo>
                  <a:lnTo>
                    <a:pt x="78" y="216"/>
                  </a:lnTo>
                  <a:lnTo>
                    <a:pt x="72" y="222"/>
                  </a:lnTo>
                  <a:lnTo>
                    <a:pt x="78" y="348"/>
                  </a:lnTo>
                  <a:lnTo>
                    <a:pt x="6" y="348"/>
                  </a:lnTo>
                  <a:lnTo>
                    <a:pt x="0" y="57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endParaRPr>
            </a:p>
          </p:txBody>
        </p:sp>
        <p:sp>
          <p:nvSpPr>
            <p:cNvPr id="168" name="Bosnia and Herzegovina" descr="© INSCALE GmbH, 05.05.2010&#10;http://www.presentationload.com/"/>
            <p:cNvSpPr>
              <a:spLocks/>
            </p:cNvSpPr>
            <p:nvPr/>
          </p:nvSpPr>
          <p:spPr bwMode="gray">
            <a:xfrm>
              <a:off x="4812577" y="3172090"/>
              <a:ext cx="87029" cy="73487"/>
            </a:xfrm>
            <a:custGeom>
              <a:avLst/>
              <a:gdLst>
                <a:gd name="T0" fmla="*/ 2147483647 w 264"/>
                <a:gd name="T1" fmla="*/ 2147483647 h 234"/>
                <a:gd name="T2" fmla="*/ 2147483647 w 264"/>
                <a:gd name="T3" fmla="*/ 2147483647 h 234"/>
                <a:gd name="T4" fmla="*/ 2147483647 w 264"/>
                <a:gd name="T5" fmla="*/ 2147483647 h 234"/>
                <a:gd name="T6" fmla="*/ 2147483647 w 264"/>
                <a:gd name="T7" fmla="*/ 2147483647 h 234"/>
                <a:gd name="T8" fmla="*/ 2147483647 w 264"/>
                <a:gd name="T9" fmla="*/ 2147483647 h 234"/>
                <a:gd name="T10" fmla="*/ 2147483647 w 264"/>
                <a:gd name="T11" fmla="*/ 2147483647 h 234"/>
                <a:gd name="T12" fmla="*/ 2147483647 w 264"/>
                <a:gd name="T13" fmla="*/ 2147483647 h 234"/>
                <a:gd name="T14" fmla="*/ 2147483647 w 264"/>
                <a:gd name="T15" fmla="*/ 2147483647 h 234"/>
                <a:gd name="T16" fmla="*/ 2147483647 w 264"/>
                <a:gd name="T17" fmla="*/ 2147483647 h 234"/>
                <a:gd name="T18" fmla="*/ 2147483647 w 264"/>
                <a:gd name="T19" fmla="*/ 2147483647 h 234"/>
                <a:gd name="T20" fmla="*/ 2147483647 w 264"/>
                <a:gd name="T21" fmla="*/ 2147483647 h 234"/>
                <a:gd name="T22" fmla="*/ 2147483647 w 264"/>
                <a:gd name="T23" fmla="*/ 2147483647 h 234"/>
                <a:gd name="T24" fmla="*/ 2147483647 w 264"/>
                <a:gd name="T25" fmla="*/ 2147483647 h 234"/>
                <a:gd name="T26" fmla="*/ 2147483647 w 264"/>
                <a:gd name="T27" fmla="*/ 2147483647 h 234"/>
                <a:gd name="T28" fmla="*/ 2147483647 w 264"/>
                <a:gd name="T29" fmla="*/ 2147483647 h 234"/>
                <a:gd name="T30" fmla="*/ 2147483647 w 264"/>
                <a:gd name="T31" fmla="*/ 2147483647 h 234"/>
                <a:gd name="T32" fmla="*/ 2147483647 w 264"/>
                <a:gd name="T33" fmla="*/ 2147483647 h 234"/>
                <a:gd name="T34" fmla="*/ 2147483647 w 264"/>
                <a:gd name="T35" fmla="*/ 2147483647 h 234"/>
                <a:gd name="T36" fmla="*/ 2147483647 w 264"/>
                <a:gd name="T37" fmla="*/ 2147483647 h 234"/>
                <a:gd name="T38" fmla="*/ 2147483647 w 264"/>
                <a:gd name="T39" fmla="*/ 0 h 234"/>
                <a:gd name="T40" fmla="*/ 2147483647 w 264"/>
                <a:gd name="T41" fmla="*/ 0 h 234"/>
                <a:gd name="T42" fmla="*/ 2147483647 w 264"/>
                <a:gd name="T43" fmla="*/ 2147483647 h 234"/>
                <a:gd name="T44" fmla="*/ 0 w 264"/>
                <a:gd name="T45" fmla="*/ 2147483647 h 234"/>
                <a:gd name="T46" fmla="*/ 2147483647 w 264"/>
                <a:gd name="T47" fmla="*/ 2147483647 h 234"/>
                <a:gd name="T48" fmla="*/ 2147483647 w 264"/>
                <a:gd name="T49" fmla="*/ 2147483647 h 234"/>
                <a:gd name="T50" fmla="*/ 2147483647 w 264"/>
                <a:gd name="T51" fmla="*/ 2147483647 h 234"/>
                <a:gd name="T52" fmla="*/ 2147483647 w 264"/>
                <a:gd name="T53" fmla="*/ 2147483647 h 234"/>
                <a:gd name="T54" fmla="*/ 2147483647 w 264"/>
                <a:gd name="T55" fmla="*/ 2147483647 h 234"/>
                <a:gd name="T56" fmla="*/ 2147483647 w 264"/>
                <a:gd name="T57" fmla="*/ 2147483647 h 234"/>
                <a:gd name="T58" fmla="*/ 2147483647 w 264"/>
                <a:gd name="T59" fmla="*/ 2147483647 h 234"/>
                <a:gd name="T60" fmla="*/ 2147483647 w 264"/>
                <a:gd name="T61" fmla="*/ 2147483647 h 234"/>
                <a:gd name="T62" fmla="*/ 2147483647 w 264"/>
                <a:gd name="T63" fmla="*/ 2147483647 h 234"/>
                <a:gd name="T64" fmla="*/ 2147483647 w 264"/>
                <a:gd name="T65" fmla="*/ 2147483647 h 234"/>
                <a:gd name="T66" fmla="*/ 2147483647 w 264"/>
                <a:gd name="T67" fmla="*/ 2147483647 h 234"/>
                <a:gd name="T68" fmla="*/ 2147483647 w 264"/>
                <a:gd name="T69" fmla="*/ 2147483647 h 234"/>
                <a:gd name="T70" fmla="*/ 2147483647 w 264"/>
                <a:gd name="T71" fmla="*/ 2147483647 h 234"/>
                <a:gd name="T72" fmla="*/ 2147483647 w 264"/>
                <a:gd name="T73" fmla="*/ 2147483647 h 234"/>
                <a:gd name="T74" fmla="*/ 2147483647 w 264"/>
                <a:gd name="T75" fmla="*/ 2147483647 h 234"/>
                <a:gd name="T76" fmla="*/ 2147483647 w 264"/>
                <a:gd name="T77" fmla="*/ 2147483647 h 234"/>
                <a:gd name="T78" fmla="*/ 2147483647 w 264"/>
                <a:gd name="T79" fmla="*/ 2147483647 h 234"/>
                <a:gd name="T80" fmla="*/ 2147483647 w 264"/>
                <a:gd name="T81" fmla="*/ 2147483647 h 234"/>
                <a:gd name="T82" fmla="*/ 2147483647 w 264"/>
                <a:gd name="T83" fmla="*/ 2147483647 h 234"/>
                <a:gd name="T84" fmla="*/ 2147483647 w 264"/>
                <a:gd name="T85" fmla="*/ 2147483647 h 234"/>
                <a:gd name="T86" fmla="*/ 2147483647 w 264"/>
                <a:gd name="T87" fmla="*/ 2147483647 h 234"/>
                <a:gd name="T88" fmla="*/ 2147483647 w 264"/>
                <a:gd name="T89" fmla="*/ 2147483647 h 234"/>
                <a:gd name="T90" fmla="*/ 2147483647 w 264"/>
                <a:gd name="T91" fmla="*/ 2147483647 h 234"/>
                <a:gd name="T92" fmla="*/ 2147483647 w 264"/>
                <a:gd name="T93" fmla="*/ 2147483647 h 234"/>
                <a:gd name="T94" fmla="*/ 2147483647 w 264"/>
                <a:gd name="T95" fmla="*/ 2147483647 h 234"/>
                <a:gd name="T96" fmla="*/ 2147483647 w 264"/>
                <a:gd name="T97" fmla="*/ 2147483647 h 234"/>
                <a:gd name="T98" fmla="*/ 2147483647 w 264"/>
                <a:gd name="T99" fmla="*/ 2147483647 h 234"/>
                <a:gd name="T100" fmla="*/ 2147483647 w 264"/>
                <a:gd name="T101" fmla="*/ 2147483647 h 234"/>
                <a:gd name="T102" fmla="*/ 2147483647 w 264"/>
                <a:gd name="T103" fmla="*/ 2147483647 h 234"/>
                <a:gd name="T104" fmla="*/ 2147483647 w 264"/>
                <a:gd name="T105" fmla="*/ 2147483647 h 234"/>
                <a:gd name="T106" fmla="*/ 2147483647 w 264"/>
                <a:gd name="T107" fmla="*/ 2147483647 h 234"/>
                <a:gd name="T108" fmla="*/ 2147483647 w 264"/>
                <a:gd name="T109" fmla="*/ 2147483647 h 234"/>
                <a:gd name="T110" fmla="*/ 2147483647 w 264"/>
                <a:gd name="T111" fmla="*/ 2147483647 h 234"/>
                <a:gd name="T112" fmla="*/ 2147483647 w 264"/>
                <a:gd name="T113" fmla="*/ 2147483647 h 234"/>
                <a:gd name="T114" fmla="*/ 2147483647 w 264"/>
                <a:gd name="T115" fmla="*/ 2147483647 h 234"/>
                <a:gd name="T116" fmla="*/ 2147483647 w 264"/>
                <a:gd name="T117" fmla="*/ 2147483647 h 234"/>
                <a:gd name="T118" fmla="*/ 2147483647 w 264"/>
                <a:gd name="T119" fmla="*/ 2147483647 h 234"/>
                <a:gd name="T120" fmla="*/ 2147483647 w 264"/>
                <a:gd name="T121" fmla="*/ 2147483647 h 234"/>
                <a:gd name="T122" fmla="*/ 2147483647 w 264"/>
                <a:gd name="T123" fmla="*/ 2147483647 h 234"/>
                <a:gd name="T124" fmla="*/ 2147483647 w 264"/>
                <a:gd name="T125" fmla="*/ 2147483647 h 234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264"/>
                <a:gd name="T190" fmla="*/ 0 h 234"/>
                <a:gd name="T191" fmla="*/ 264 w 264"/>
                <a:gd name="T192" fmla="*/ 234 h 234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264" h="234">
                  <a:moveTo>
                    <a:pt x="246" y="78"/>
                  </a:moveTo>
                  <a:lnTo>
                    <a:pt x="228" y="78"/>
                  </a:lnTo>
                  <a:lnTo>
                    <a:pt x="228" y="60"/>
                  </a:lnTo>
                  <a:lnTo>
                    <a:pt x="246" y="42"/>
                  </a:lnTo>
                  <a:lnTo>
                    <a:pt x="246" y="30"/>
                  </a:lnTo>
                  <a:lnTo>
                    <a:pt x="234" y="30"/>
                  </a:lnTo>
                  <a:lnTo>
                    <a:pt x="222" y="36"/>
                  </a:lnTo>
                  <a:lnTo>
                    <a:pt x="216" y="36"/>
                  </a:lnTo>
                  <a:lnTo>
                    <a:pt x="216" y="30"/>
                  </a:lnTo>
                  <a:lnTo>
                    <a:pt x="204" y="30"/>
                  </a:lnTo>
                  <a:lnTo>
                    <a:pt x="192" y="12"/>
                  </a:lnTo>
                  <a:lnTo>
                    <a:pt x="138" y="12"/>
                  </a:lnTo>
                  <a:lnTo>
                    <a:pt x="132" y="6"/>
                  </a:lnTo>
                  <a:lnTo>
                    <a:pt x="120" y="6"/>
                  </a:lnTo>
                  <a:lnTo>
                    <a:pt x="108" y="12"/>
                  </a:lnTo>
                  <a:lnTo>
                    <a:pt x="90" y="6"/>
                  </a:lnTo>
                  <a:lnTo>
                    <a:pt x="66" y="6"/>
                  </a:lnTo>
                  <a:lnTo>
                    <a:pt x="42" y="12"/>
                  </a:lnTo>
                  <a:lnTo>
                    <a:pt x="30" y="6"/>
                  </a:lnTo>
                  <a:lnTo>
                    <a:pt x="24" y="0"/>
                  </a:lnTo>
                  <a:lnTo>
                    <a:pt x="18" y="0"/>
                  </a:lnTo>
                  <a:lnTo>
                    <a:pt x="18" y="24"/>
                  </a:lnTo>
                  <a:lnTo>
                    <a:pt x="0" y="30"/>
                  </a:lnTo>
                  <a:lnTo>
                    <a:pt x="12" y="42"/>
                  </a:lnTo>
                  <a:lnTo>
                    <a:pt x="30" y="48"/>
                  </a:lnTo>
                  <a:lnTo>
                    <a:pt x="30" y="60"/>
                  </a:lnTo>
                  <a:lnTo>
                    <a:pt x="36" y="60"/>
                  </a:lnTo>
                  <a:lnTo>
                    <a:pt x="42" y="66"/>
                  </a:lnTo>
                  <a:lnTo>
                    <a:pt x="42" y="84"/>
                  </a:lnTo>
                  <a:lnTo>
                    <a:pt x="60" y="90"/>
                  </a:lnTo>
                  <a:lnTo>
                    <a:pt x="72" y="120"/>
                  </a:lnTo>
                  <a:lnTo>
                    <a:pt x="84" y="132"/>
                  </a:lnTo>
                  <a:lnTo>
                    <a:pt x="96" y="138"/>
                  </a:lnTo>
                  <a:lnTo>
                    <a:pt x="114" y="150"/>
                  </a:lnTo>
                  <a:lnTo>
                    <a:pt x="126" y="156"/>
                  </a:lnTo>
                  <a:lnTo>
                    <a:pt x="132" y="168"/>
                  </a:lnTo>
                  <a:lnTo>
                    <a:pt x="132" y="174"/>
                  </a:lnTo>
                  <a:lnTo>
                    <a:pt x="126" y="180"/>
                  </a:lnTo>
                  <a:lnTo>
                    <a:pt x="138" y="180"/>
                  </a:lnTo>
                  <a:lnTo>
                    <a:pt x="156" y="198"/>
                  </a:lnTo>
                  <a:lnTo>
                    <a:pt x="162" y="210"/>
                  </a:lnTo>
                  <a:lnTo>
                    <a:pt x="174" y="216"/>
                  </a:lnTo>
                  <a:lnTo>
                    <a:pt x="192" y="234"/>
                  </a:lnTo>
                  <a:lnTo>
                    <a:pt x="210" y="204"/>
                  </a:lnTo>
                  <a:lnTo>
                    <a:pt x="198" y="198"/>
                  </a:lnTo>
                  <a:lnTo>
                    <a:pt x="192" y="198"/>
                  </a:lnTo>
                  <a:lnTo>
                    <a:pt x="186" y="192"/>
                  </a:lnTo>
                  <a:lnTo>
                    <a:pt x="186" y="186"/>
                  </a:lnTo>
                  <a:lnTo>
                    <a:pt x="192" y="180"/>
                  </a:lnTo>
                  <a:lnTo>
                    <a:pt x="198" y="180"/>
                  </a:lnTo>
                  <a:lnTo>
                    <a:pt x="204" y="168"/>
                  </a:lnTo>
                  <a:lnTo>
                    <a:pt x="204" y="162"/>
                  </a:lnTo>
                  <a:lnTo>
                    <a:pt x="210" y="156"/>
                  </a:lnTo>
                  <a:lnTo>
                    <a:pt x="228" y="156"/>
                  </a:lnTo>
                  <a:lnTo>
                    <a:pt x="228" y="132"/>
                  </a:lnTo>
                  <a:lnTo>
                    <a:pt x="258" y="132"/>
                  </a:lnTo>
                  <a:lnTo>
                    <a:pt x="258" y="126"/>
                  </a:lnTo>
                  <a:lnTo>
                    <a:pt x="252" y="114"/>
                  </a:lnTo>
                  <a:lnTo>
                    <a:pt x="240" y="102"/>
                  </a:lnTo>
                  <a:lnTo>
                    <a:pt x="264" y="96"/>
                  </a:lnTo>
                  <a:lnTo>
                    <a:pt x="258" y="84"/>
                  </a:lnTo>
                  <a:lnTo>
                    <a:pt x="252" y="78"/>
                  </a:lnTo>
                  <a:lnTo>
                    <a:pt x="246" y="78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endParaRPr>
            </a:p>
          </p:txBody>
        </p:sp>
        <p:sp>
          <p:nvSpPr>
            <p:cNvPr id="169" name="Bolivia" descr="© INSCALE GmbH, 05.05.2010&#10;http://www.presentationload.com/"/>
            <p:cNvSpPr>
              <a:spLocks/>
            </p:cNvSpPr>
            <p:nvPr/>
          </p:nvSpPr>
          <p:spPr bwMode="gray">
            <a:xfrm>
              <a:off x="2869779" y="4547528"/>
              <a:ext cx="289244" cy="329468"/>
            </a:xfrm>
            <a:custGeom>
              <a:avLst/>
              <a:gdLst>
                <a:gd name="T0" fmla="*/ 2147483647 w 894"/>
                <a:gd name="T1" fmla="*/ 2147483647 h 1056"/>
                <a:gd name="T2" fmla="*/ 2147483647 w 894"/>
                <a:gd name="T3" fmla="*/ 2147483647 h 1056"/>
                <a:gd name="T4" fmla="*/ 2147483647 w 894"/>
                <a:gd name="T5" fmla="*/ 2147483647 h 1056"/>
                <a:gd name="T6" fmla="*/ 2147483647 w 894"/>
                <a:gd name="T7" fmla="*/ 2147483647 h 1056"/>
                <a:gd name="T8" fmla="*/ 2147483647 w 894"/>
                <a:gd name="T9" fmla="*/ 2147483647 h 1056"/>
                <a:gd name="T10" fmla="*/ 2147483647 w 894"/>
                <a:gd name="T11" fmla="*/ 2147483647 h 1056"/>
                <a:gd name="T12" fmla="*/ 2147483647 w 894"/>
                <a:gd name="T13" fmla="*/ 2147483647 h 1056"/>
                <a:gd name="T14" fmla="*/ 2147483647 w 894"/>
                <a:gd name="T15" fmla="*/ 2147483647 h 1056"/>
                <a:gd name="T16" fmla="*/ 2147483647 w 894"/>
                <a:gd name="T17" fmla="*/ 2147483647 h 1056"/>
                <a:gd name="T18" fmla="*/ 2147483647 w 894"/>
                <a:gd name="T19" fmla="*/ 2147483647 h 1056"/>
                <a:gd name="T20" fmla="*/ 2147483647 w 894"/>
                <a:gd name="T21" fmla="*/ 2147483647 h 1056"/>
                <a:gd name="T22" fmla="*/ 2147483647 w 894"/>
                <a:gd name="T23" fmla="*/ 2147483647 h 1056"/>
                <a:gd name="T24" fmla="*/ 2147483647 w 894"/>
                <a:gd name="T25" fmla="*/ 2147483647 h 1056"/>
                <a:gd name="T26" fmla="*/ 2147483647 w 894"/>
                <a:gd name="T27" fmla="*/ 2147483647 h 1056"/>
                <a:gd name="T28" fmla="*/ 2147483647 w 894"/>
                <a:gd name="T29" fmla="*/ 2147483647 h 1056"/>
                <a:gd name="T30" fmla="*/ 2147483647 w 894"/>
                <a:gd name="T31" fmla="*/ 2147483647 h 1056"/>
                <a:gd name="T32" fmla="*/ 2147483647 w 894"/>
                <a:gd name="T33" fmla="*/ 2147483647 h 1056"/>
                <a:gd name="T34" fmla="*/ 2147483647 w 894"/>
                <a:gd name="T35" fmla="*/ 2147483647 h 1056"/>
                <a:gd name="T36" fmla="*/ 2147483647 w 894"/>
                <a:gd name="T37" fmla="*/ 2147483647 h 1056"/>
                <a:gd name="T38" fmla="*/ 2147483647 w 894"/>
                <a:gd name="T39" fmla="*/ 2147483647 h 1056"/>
                <a:gd name="T40" fmla="*/ 2147483647 w 894"/>
                <a:gd name="T41" fmla="*/ 2147483647 h 1056"/>
                <a:gd name="T42" fmla="*/ 2147483647 w 894"/>
                <a:gd name="T43" fmla="*/ 2147483647 h 1056"/>
                <a:gd name="T44" fmla="*/ 2147483647 w 894"/>
                <a:gd name="T45" fmla="*/ 2147483647 h 1056"/>
                <a:gd name="T46" fmla="*/ 2147483647 w 894"/>
                <a:gd name="T47" fmla="*/ 2147483647 h 1056"/>
                <a:gd name="T48" fmla="*/ 0 w 894"/>
                <a:gd name="T49" fmla="*/ 2147483647 h 1056"/>
                <a:gd name="T50" fmla="*/ 2147483647 w 894"/>
                <a:gd name="T51" fmla="*/ 2147483647 h 1056"/>
                <a:gd name="T52" fmla="*/ 2147483647 w 894"/>
                <a:gd name="T53" fmla="*/ 2147483647 h 1056"/>
                <a:gd name="T54" fmla="*/ 2147483647 w 894"/>
                <a:gd name="T55" fmla="*/ 2147483647 h 1056"/>
                <a:gd name="T56" fmla="*/ 2147483647 w 894"/>
                <a:gd name="T57" fmla="*/ 2147483647 h 1056"/>
                <a:gd name="T58" fmla="*/ 2147483647 w 894"/>
                <a:gd name="T59" fmla="*/ 2147483647 h 1056"/>
                <a:gd name="T60" fmla="*/ 2147483647 w 894"/>
                <a:gd name="T61" fmla="*/ 2147483647 h 1056"/>
                <a:gd name="T62" fmla="*/ 2147483647 w 894"/>
                <a:gd name="T63" fmla="*/ 2147483647 h 1056"/>
                <a:gd name="T64" fmla="*/ 2147483647 w 894"/>
                <a:gd name="T65" fmla="*/ 2147483647 h 1056"/>
                <a:gd name="T66" fmla="*/ 2147483647 w 894"/>
                <a:gd name="T67" fmla="*/ 2147483647 h 1056"/>
                <a:gd name="T68" fmla="*/ 2147483647 w 894"/>
                <a:gd name="T69" fmla="*/ 2147483647 h 1056"/>
                <a:gd name="T70" fmla="*/ 2147483647 w 894"/>
                <a:gd name="T71" fmla="*/ 2147483647 h 1056"/>
                <a:gd name="T72" fmla="*/ 2147483647 w 894"/>
                <a:gd name="T73" fmla="*/ 2147483647 h 1056"/>
                <a:gd name="T74" fmla="*/ 2147483647 w 894"/>
                <a:gd name="T75" fmla="*/ 2147483647 h 1056"/>
                <a:gd name="T76" fmla="*/ 2147483647 w 894"/>
                <a:gd name="T77" fmla="*/ 2147483647 h 1056"/>
                <a:gd name="T78" fmla="*/ 2147483647 w 894"/>
                <a:gd name="T79" fmla="*/ 2147483647 h 1056"/>
                <a:gd name="T80" fmla="*/ 2147483647 w 894"/>
                <a:gd name="T81" fmla="*/ 2147483647 h 1056"/>
                <a:gd name="T82" fmla="*/ 2147483647 w 894"/>
                <a:gd name="T83" fmla="*/ 2147483647 h 1056"/>
                <a:gd name="T84" fmla="*/ 2147483647 w 894"/>
                <a:gd name="T85" fmla="*/ 2147483647 h 1056"/>
                <a:gd name="T86" fmla="*/ 2147483647 w 894"/>
                <a:gd name="T87" fmla="*/ 2147483647 h 1056"/>
                <a:gd name="T88" fmla="*/ 2147483647 w 894"/>
                <a:gd name="T89" fmla="*/ 2147483647 h 1056"/>
                <a:gd name="T90" fmla="*/ 2147483647 w 894"/>
                <a:gd name="T91" fmla="*/ 2147483647 h 1056"/>
                <a:gd name="T92" fmla="*/ 2147483647 w 894"/>
                <a:gd name="T93" fmla="*/ 2147483647 h 1056"/>
                <a:gd name="T94" fmla="*/ 2147483647 w 894"/>
                <a:gd name="T95" fmla="*/ 2147483647 h 1056"/>
                <a:gd name="T96" fmla="*/ 2147483647 w 894"/>
                <a:gd name="T97" fmla="*/ 2147483647 h 1056"/>
                <a:gd name="T98" fmla="*/ 2147483647 w 894"/>
                <a:gd name="T99" fmla="*/ 2147483647 h 1056"/>
                <a:gd name="T100" fmla="*/ 2147483647 w 894"/>
                <a:gd name="T101" fmla="*/ 2147483647 h 105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894"/>
                <a:gd name="T154" fmla="*/ 0 h 1056"/>
                <a:gd name="T155" fmla="*/ 894 w 894"/>
                <a:gd name="T156" fmla="*/ 1056 h 1056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894" h="1056">
                  <a:moveTo>
                    <a:pt x="882" y="744"/>
                  </a:moveTo>
                  <a:lnTo>
                    <a:pt x="882" y="738"/>
                  </a:lnTo>
                  <a:lnTo>
                    <a:pt x="888" y="732"/>
                  </a:lnTo>
                  <a:lnTo>
                    <a:pt x="888" y="708"/>
                  </a:lnTo>
                  <a:lnTo>
                    <a:pt x="894" y="696"/>
                  </a:lnTo>
                  <a:lnTo>
                    <a:pt x="894" y="684"/>
                  </a:lnTo>
                  <a:lnTo>
                    <a:pt x="882" y="648"/>
                  </a:lnTo>
                  <a:lnTo>
                    <a:pt x="876" y="636"/>
                  </a:lnTo>
                  <a:lnTo>
                    <a:pt x="864" y="624"/>
                  </a:lnTo>
                  <a:lnTo>
                    <a:pt x="840" y="612"/>
                  </a:lnTo>
                  <a:lnTo>
                    <a:pt x="834" y="606"/>
                  </a:lnTo>
                  <a:lnTo>
                    <a:pt x="822" y="600"/>
                  </a:lnTo>
                  <a:lnTo>
                    <a:pt x="816" y="588"/>
                  </a:lnTo>
                  <a:lnTo>
                    <a:pt x="816" y="576"/>
                  </a:lnTo>
                  <a:lnTo>
                    <a:pt x="822" y="558"/>
                  </a:lnTo>
                  <a:lnTo>
                    <a:pt x="822" y="546"/>
                  </a:lnTo>
                  <a:lnTo>
                    <a:pt x="828" y="540"/>
                  </a:lnTo>
                  <a:lnTo>
                    <a:pt x="828" y="534"/>
                  </a:lnTo>
                  <a:lnTo>
                    <a:pt x="768" y="534"/>
                  </a:lnTo>
                  <a:lnTo>
                    <a:pt x="720" y="528"/>
                  </a:lnTo>
                  <a:lnTo>
                    <a:pt x="690" y="522"/>
                  </a:lnTo>
                  <a:lnTo>
                    <a:pt x="684" y="516"/>
                  </a:lnTo>
                  <a:lnTo>
                    <a:pt x="684" y="474"/>
                  </a:lnTo>
                  <a:lnTo>
                    <a:pt x="690" y="462"/>
                  </a:lnTo>
                  <a:lnTo>
                    <a:pt x="684" y="456"/>
                  </a:lnTo>
                  <a:lnTo>
                    <a:pt x="672" y="450"/>
                  </a:lnTo>
                  <a:lnTo>
                    <a:pt x="666" y="438"/>
                  </a:lnTo>
                  <a:lnTo>
                    <a:pt x="660" y="432"/>
                  </a:lnTo>
                  <a:lnTo>
                    <a:pt x="660" y="426"/>
                  </a:lnTo>
                  <a:lnTo>
                    <a:pt x="678" y="426"/>
                  </a:lnTo>
                  <a:lnTo>
                    <a:pt x="678" y="396"/>
                  </a:lnTo>
                  <a:lnTo>
                    <a:pt x="672" y="384"/>
                  </a:lnTo>
                  <a:lnTo>
                    <a:pt x="666" y="378"/>
                  </a:lnTo>
                  <a:lnTo>
                    <a:pt x="660" y="366"/>
                  </a:lnTo>
                  <a:lnTo>
                    <a:pt x="660" y="336"/>
                  </a:lnTo>
                  <a:lnTo>
                    <a:pt x="654" y="330"/>
                  </a:lnTo>
                  <a:lnTo>
                    <a:pt x="648" y="318"/>
                  </a:lnTo>
                  <a:lnTo>
                    <a:pt x="624" y="306"/>
                  </a:lnTo>
                  <a:lnTo>
                    <a:pt x="564" y="306"/>
                  </a:lnTo>
                  <a:lnTo>
                    <a:pt x="558" y="300"/>
                  </a:lnTo>
                  <a:lnTo>
                    <a:pt x="546" y="294"/>
                  </a:lnTo>
                  <a:lnTo>
                    <a:pt x="534" y="282"/>
                  </a:lnTo>
                  <a:lnTo>
                    <a:pt x="534" y="276"/>
                  </a:lnTo>
                  <a:lnTo>
                    <a:pt x="510" y="276"/>
                  </a:lnTo>
                  <a:lnTo>
                    <a:pt x="498" y="270"/>
                  </a:lnTo>
                  <a:lnTo>
                    <a:pt x="486" y="258"/>
                  </a:lnTo>
                  <a:lnTo>
                    <a:pt x="474" y="252"/>
                  </a:lnTo>
                  <a:lnTo>
                    <a:pt x="468" y="240"/>
                  </a:lnTo>
                  <a:lnTo>
                    <a:pt x="468" y="234"/>
                  </a:lnTo>
                  <a:lnTo>
                    <a:pt x="456" y="234"/>
                  </a:lnTo>
                  <a:lnTo>
                    <a:pt x="450" y="240"/>
                  </a:lnTo>
                  <a:lnTo>
                    <a:pt x="438" y="240"/>
                  </a:lnTo>
                  <a:lnTo>
                    <a:pt x="426" y="234"/>
                  </a:lnTo>
                  <a:lnTo>
                    <a:pt x="420" y="222"/>
                  </a:lnTo>
                  <a:lnTo>
                    <a:pt x="414" y="228"/>
                  </a:lnTo>
                  <a:lnTo>
                    <a:pt x="384" y="228"/>
                  </a:lnTo>
                  <a:lnTo>
                    <a:pt x="372" y="222"/>
                  </a:lnTo>
                  <a:lnTo>
                    <a:pt x="366" y="216"/>
                  </a:lnTo>
                  <a:lnTo>
                    <a:pt x="366" y="210"/>
                  </a:lnTo>
                  <a:lnTo>
                    <a:pt x="360" y="198"/>
                  </a:lnTo>
                  <a:lnTo>
                    <a:pt x="360" y="192"/>
                  </a:lnTo>
                  <a:lnTo>
                    <a:pt x="354" y="186"/>
                  </a:lnTo>
                  <a:lnTo>
                    <a:pt x="330" y="186"/>
                  </a:lnTo>
                  <a:lnTo>
                    <a:pt x="324" y="156"/>
                  </a:lnTo>
                  <a:lnTo>
                    <a:pt x="318" y="150"/>
                  </a:lnTo>
                  <a:lnTo>
                    <a:pt x="306" y="144"/>
                  </a:lnTo>
                  <a:lnTo>
                    <a:pt x="294" y="132"/>
                  </a:lnTo>
                  <a:lnTo>
                    <a:pt x="294" y="120"/>
                  </a:lnTo>
                  <a:lnTo>
                    <a:pt x="300" y="114"/>
                  </a:lnTo>
                  <a:lnTo>
                    <a:pt x="300" y="96"/>
                  </a:lnTo>
                  <a:lnTo>
                    <a:pt x="294" y="84"/>
                  </a:lnTo>
                  <a:lnTo>
                    <a:pt x="288" y="78"/>
                  </a:lnTo>
                  <a:lnTo>
                    <a:pt x="288" y="48"/>
                  </a:lnTo>
                  <a:lnTo>
                    <a:pt x="294" y="42"/>
                  </a:lnTo>
                  <a:lnTo>
                    <a:pt x="294" y="36"/>
                  </a:lnTo>
                  <a:lnTo>
                    <a:pt x="300" y="30"/>
                  </a:lnTo>
                  <a:lnTo>
                    <a:pt x="300" y="0"/>
                  </a:lnTo>
                  <a:lnTo>
                    <a:pt x="288" y="0"/>
                  </a:lnTo>
                  <a:lnTo>
                    <a:pt x="276" y="6"/>
                  </a:lnTo>
                  <a:lnTo>
                    <a:pt x="276" y="12"/>
                  </a:lnTo>
                  <a:lnTo>
                    <a:pt x="270" y="12"/>
                  </a:lnTo>
                  <a:lnTo>
                    <a:pt x="258" y="0"/>
                  </a:lnTo>
                  <a:lnTo>
                    <a:pt x="246" y="12"/>
                  </a:lnTo>
                  <a:lnTo>
                    <a:pt x="210" y="12"/>
                  </a:lnTo>
                  <a:lnTo>
                    <a:pt x="198" y="18"/>
                  </a:lnTo>
                  <a:lnTo>
                    <a:pt x="192" y="24"/>
                  </a:lnTo>
                  <a:lnTo>
                    <a:pt x="186" y="36"/>
                  </a:lnTo>
                  <a:lnTo>
                    <a:pt x="180" y="42"/>
                  </a:lnTo>
                  <a:lnTo>
                    <a:pt x="180" y="48"/>
                  </a:lnTo>
                  <a:lnTo>
                    <a:pt x="144" y="48"/>
                  </a:lnTo>
                  <a:lnTo>
                    <a:pt x="138" y="78"/>
                  </a:lnTo>
                  <a:lnTo>
                    <a:pt x="102" y="78"/>
                  </a:lnTo>
                  <a:lnTo>
                    <a:pt x="90" y="96"/>
                  </a:lnTo>
                  <a:lnTo>
                    <a:pt x="84" y="102"/>
                  </a:lnTo>
                  <a:lnTo>
                    <a:pt x="60" y="114"/>
                  </a:lnTo>
                  <a:lnTo>
                    <a:pt x="42" y="114"/>
                  </a:lnTo>
                  <a:lnTo>
                    <a:pt x="42" y="108"/>
                  </a:lnTo>
                  <a:lnTo>
                    <a:pt x="36" y="102"/>
                  </a:lnTo>
                  <a:lnTo>
                    <a:pt x="12" y="102"/>
                  </a:lnTo>
                  <a:lnTo>
                    <a:pt x="0" y="96"/>
                  </a:lnTo>
                  <a:lnTo>
                    <a:pt x="0" y="114"/>
                  </a:lnTo>
                  <a:lnTo>
                    <a:pt x="6" y="132"/>
                  </a:lnTo>
                  <a:lnTo>
                    <a:pt x="18" y="144"/>
                  </a:lnTo>
                  <a:lnTo>
                    <a:pt x="30" y="162"/>
                  </a:lnTo>
                  <a:lnTo>
                    <a:pt x="42" y="174"/>
                  </a:lnTo>
                  <a:lnTo>
                    <a:pt x="54" y="192"/>
                  </a:lnTo>
                  <a:lnTo>
                    <a:pt x="66" y="216"/>
                  </a:lnTo>
                  <a:lnTo>
                    <a:pt x="66" y="228"/>
                  </a:lnTo>
                  <a:lnTo>
                    <a:pt x="60" y="234"/>
                  </a:lnTo>
                  <a:lnTo>
                    <a:pt x="54" y="246"/>
                  </a:lnTo>
                  <a:lnTo>
                    <a:pt x="48" y="252"/>
                  </a:lnTo>
                  <a:lnTo>
                    <a:pt x="60" y="300"/>
                  </a:lnTo>
                  <a:lnTo>
                    <a:pt x="42" y="330"/>
                  </a:lnTo>
                  <a:lnTo>
                    <a:pt x="48" y="330"/>
                  </a:lnTo>
                  <a:lnTo>
                    <a:pt x="60" y="342"/>
                  </a:lnTo>
                  <a:lnTo>
                    <a:pt x="66" y="354"/>
                  </a:lnTo>
                  <a:lnTo>
                    <a:pt x="66" y="360"/>
                  </a:lnTo>
                  <a:lnTo>
                    <a:pt x="60" y="372"/>
                  </a:lnTo>
                  <a:lnTo>
                    <a:pt x="48" y="384"/>
                  </a:lnTo>
                  <a:lnTo>
                    <a:pt x="36" y="408"/>
                  </a:lnTo>
                  <a:lnTo>
                    <a:pt x="42" y="426"/>
                  </a:lnTo>
                  <a:lnTo>
                    <a:pt x="48" y="438"/>
                  </a:lnTo>
                  <a:lnTo>
                    <a:pt x="54" y="444"/>
                  </a:lnTo>
                  <a:lnTo>
                    <a:pt x="54" y="450"/>
                  </a:lnTo>
                  <a:lnTo>
                    <a:pt x="42" y="468"/>
                  </a:lnTo>
                  <a:lnTo>
                    <a:pt x="54" y="480"/>
                  </a:lnTo>
                  <a:lnTo>
                    <a:pt x="78" y="498"/>
                  </a:lnTo>
                  <a:lnTo>
                    <a:pt x="78" y="516"/>
                  </a:lnTo>
                  <a:lnTo>
                    <a:pt x="102" y="528"/>
                  </a:lnTo>
                  <a:lnTo>
                    <a:pt x="90" y="558"/>
                  </a:lnTo>
                  <a:lnTo>
                    <a:pt x="78" y="546"/>
                  </a:lnTo>
                  <a:lnTo>
                    <a:pt x="78" y="558"/>
                  </a:lnTo>
                  <a:lnTo>
                    <a:pt x="66" y="582"/>
                  </a:lnTo>
                  <a:lnTo>
                    <a:pt x="54" y="588"/>
                  </a:lnTo>
                  <a:lnTo>
                    <a:pt x="36" y="606"/>
                  </a:lnTo>
                  <a:lnTo>
                    <a:pt x="48" y="630"/>
                  </a:lnTo>
                  <a:lnTo>
                    <a:pt x="42" y="636"/>
                  </a:lnTo>
                  <a:lnTo>
                    <a:pt x="60" y="666"/>
                  </a:lnTo>
                  <a:lnTo>
                    <a:pt x="84" y="666"/>
                  </a:lnTo>
                  <a:lnTo>
                    <a:pt x="96" y="744"/>
                  </a:lnTo>
                  <a:lnTo>
                    <a:pt x="108" y="750"/>
                  </a:lnTo>
                  <a:lnTo>
                    <a:pt x="114" y="750"/>
                  </a:lnTo>
                  <a:lnTo>
                    <a:pt x="138" y="762"/>
                  </a:lnTo>
                  <a:lnTo>
                    <a:pt x="144" y="774"/>
                  </a:lnTo>
                  <a:lnTo>
                    <a:pt x="144" y="780"/>
                  </a:lnTo>
                  <a:lnTo>
                    <a:pt x="138" y="792"/>
                  </a:lnTo>
                  <a:lnTo>
                    <a:pt x="126" y="804"/>
                  </a:lnTo>
                  <a:lnTo>
                    <a:pt x="144" y="822"/>
                  </a:lnTo>
                  <a:lnTo>
                    <a:pt x="138" y="828"/>
                  </a:lnTo>
                  <a:lnTo>
                    <a:pt x="132" y="840"/>
                  </a:lnTo>
                  <a:lnTo>
                    <a:pt x="126" y="846"/>
                  </a:lnTo>
                  <a:lnTo>
                    <a:pt x="126" y="858"/>
                  </a:lnTo>
                  <a:lnTo>
                    <a:pt x="132" y="870"/>
                  </a:lnTo>
                  <a:lnTo>
                    <a:pt x="138" y="876"/>
                  </a:lnTo>
                  <a:lnTo>
                    <a:pt x="138" y="900"/>
                  </a:lnTo>
                  <a:lnTo>
                    <a:pt x="144" y="900"/>
                  </a:lnTo>
                  <a:lnTo>
                    <a:pt x="150" y="906"/>
                  </a:lnTo>
                  <a:lnTo>
                    <a:pt x="162" y="912"/>
                  </a:lnTo>
                  <a:lnTo>
                    <a:pt x="168" y="918"/>
                  </a:lnTo>
                  <a:lnTo>
                    <a:pt x="180" y="924"/>
                  </a:lnTo>
                  <a:lnTo>
                    <a:pt x="186" y="930"/>
                  </a:lnTo>
                  <a:lnTo>
                    <a:pt x="186" y="996"/>
                  </a:lnTo>
                  <a:lnTo>
                    <a:pt x="210" y="1020"/>
                  </a:lnTo>
                  <a:lnTo>
                    <a:pt x="210" y="1044"/>
                  </a:lnTo>
                  <a:lnTo>
                    <a:pt x="216" y="1056"/>
                  </a:lnTo>
                  <a:lnTo>
                    <a:pt x="270" y="1056"/>
                  </a:lnTo>
                  <a:lnTo>
                    <a:pt x="270" y="1026"/>
                  </a:lnTo>
                  <a:lnTo>
                    <a:pt x="282" y="1026"/>
                  </a:lnTo>
                  <a:lnTo>
                    <a:pt x="282" y="1008"/>
                  </a:lnTo>
                  <a:lnTo>
                    <a:pt x="306" y="1002"/>
                  </a:lnTo>
                  <a:lnTo>
                    <a:pt x="318" y="978"/>
                  </a:lnTo>
                  <a:lnTo>
                    <a:pt x="324" y="984"/>
                  </a:lnTo>
                  <a:lnTo>
                    <a:pt x="348" y="996"/>
                  </a:lnTo>
                  <a:lnTo>
                    <a:pt x="360" y="996"/>
                  </a:lnTo>
                  <a:lnTo>
                    <a:pt x="378" y="1002"/>
                  </a:lnTo>
                  <a:lnTo>
                    <a:pt x="432" y="1002"/>
                  </a:lnTo>
                  <a:lnTo>
                    <a:pt x="462" y="1050"/>
                  </a:lnTo>
                  <a:lnTo>
                    <a:pt x="474" y="996"/>
                  </a:lnTo>
                  <a:lnTo>
                    <a:pt x="546" y="990"/>
                  </a:lnTo>
                  <a:lnTo>
                    <a:pt x="582" y="1014"/>
                  </a:lnTo>
                  <a:lnTo>
                    <a:pt x="582" y="996"/>
                  </a:lnTo>
                  <a:lnTo>
                    <a:pt x="594" y="924"/>
                  </a:lnTo>
                  <a:lnTo>
                    <a:pt x="594" y="900"/>
                  </a:lnTo>
                  <a:lnTo>
                    <a:pt x="588" y="894"/>
                  </a:lnTo>
                  <a:lnTo>
                    <a:pt x="588" y="888"/>
                  </a:lnTo>
                  <a:lnTo>
                    <a:pt x="576" y="864"/>
                  </a:lnTo>
                  <a:lnTo>
                    <a:pt x="576" y="852"/>
                  </a:lnTo>
                  <a:lnTo>
                    <a:pt x="582" y="846"/>
                  </a:lnTo>
                  <a:lnTo>
                    <a:pt x="594" y="840"/>
                  </a:lnTo>
                  <a:lnTo>
                    <a:pt x="606" y="828"/>
                  </a:lnTo>
                  <a:lnTo>
                    <a:pt x="612" y="798"/>
                  </a:lnTo>
                  <a:lnTo>
                    <a:pt x="714" y="780"/>
                  </a:lnTo>
                  <a:lnTo>
                    <a:pt x="792" y="768"/>
                  </a:lnTo>
                  <a:lnTo>
                    <a:pt x="846" y="810"/>
                  </a:lnTo>
                  <a:lnTo>
                    <a:pt x="864" y="846"/>
                  </a:lnTo>
                  <a:lnTo>
                    <a:pt x="864" y="840"/>
                  </a:lnTo>
                  <a:lnTo>
                    <a:pt x="870" y="834"/>
                  </a:lnTo>
                  <a:lnTo>
                    <a:pt x="882" y="828"/>
                  </a:lnTo>
                  <a:lnTo>
                    <a:pt x="888" y="822"/>
                  </a:lnTo>
                  <a:lnTo>
                    <a:pt x="876" y="816"/>
                  </a:lnTo>
                  <a:lnTo>
                    <a:pt x="870" y="810"/>
                  </a:lnTo>
                  <a:lnTo>
                    <a:pt x="870" y="786"/>
                  </a:lnTo>
                  <a:lnTo>
                    <a:pt x="876" y="774"/>
                  </a:lnTo>
                  <a:lnTo>
                    <a:pt x="882" y="768"/>
                  </a:lnTo>
                  <a:lnTo>
                    <a:pt x="888" y="756"/>
                  </a:lnTo>
                  <a:lnTo>
                    <a:pt x="882" y="744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endParaRPr>
            </a:p>
          </p:txBody>
        </p:sp>
        <p:sp>
          <p:nvSpPr>
            <p:cNvPr id="170" name="Bhutan" descr="© INSCALE GmbH, 05.05.2010&#10;http://www.presentationload.com/"/>
            <p:cNvSpPr>
              <a:spLocks/>
            </p:cNvSpPr>
            <p:nvPr/>
          </p:nvSpPr>
          <p:spPr bwMode="gray">
            <a:xfrm>
              <a:off x="6459732" y="3594642"/>
              <a:ext cx="75511" cy="41643"/>
            </a:xfrm>
            <a:custGeom>
              <a:avLst/>
              <a:gdLst>
                <a:gd name="T0" fmla="*/ 2147483647 w 234"/>
                <a:gd name="T1" fmla="*/ 2147483647 h 132"/>
                <a:gd name="T2" fmla="*/ 2147483647 w 234"/>
                <a:gd name="T3" fmla="*/ 2147483647 h 132"/>
                <a:gd name="T4" fmla="*/ 2147483647 w 234"/>
                <a:gd name="T5" fmla="*/ 2147483647 h 132"/>
                <a:gd name="T6" fmla="*/ 2147483647 w 234"/>
                <a:gd name="T7" fmla="*/ 2147483647 h 132"/>
                <a:gd name="T8" fmla="*/ 2147483647 w 234"/>
                <a:gd name="T9" fmla="*/ 2147483647 h 132"/>
                <a:gd name="T10" fmla="*/ 2147483647 w 234"/>
                <a:gd name="T11" fmla="*/ 2147483647 h 132"/>
                <a:gd name="T12" fmla="*/ 2147483647 w 234"/>
                <a:gd name="T13" fmla="*/ 2147483647 h 132"/>
                <a:gd name="T14" fmla="*/ 2147483647 w 234"/>
                <a:gd name="T15" fmla="*/ 2147483647 h 132"/>
                <a:gd name="T16" fmla="*/ 2147483647 w 234"/>
                <a:gd name="T17" fmla="*/ 2147483647 h 132"/>
                <a:gd name="T18" fmla="*/ 2147483647 w 234"/>
                <a:gd name="T19" fmla="*/ 2147483647 h 132"/>
                <a:gd name="T20" fmla="*/ 2147483647 w 234"/>
                <a:gd name="T21" fmla="*/ 2147483647 h 132"/>
                <a:gd name="T22" fmla="*/ 2147483647 w 234"/>
                <a:gd name="T23" fmla="*/ 2147483647 h 132"/>
                <a:gd name="T24" fmla="*/ 2147483647 w 234"/>
                <a:gd name="T25" fmla="*/ 2147483647 h 132"/>
                <a:gd name="T26" fmla="*/ 2147483647 w 234"/>
                <a:gd name="T27" fmla="*/ 2147483647 h 132"/>
                <a:gd name="T28" fmla="*/ 2147483647 w 234"/>
                <a:gd name="T29" fmla="*/ 2147483647 h 132"/>
                <a:gd name="T30" fmla="*/ 2147483647 w 234"/>
                <a:gd name="T31" fmla="*/ 2147483647 h 132"/>
                <a:gd name="T32" fmla="*/ 2147483647 w 234"/>
                <a:gd name="T33" fmla="*/ 2147483647 h 132"/>
                <a:gd name="T34" fmla="*/ 2147483647 w 234"/>
                <a:gd name="T35" fmla="*/ 2147483647 h 132"/>
                <a:gd name="T36" fmla="*/ 2147483647 w 234"/>
                <a:gd name="T37" fmla="*/ 2147483647 h 132"/>
                <a:gd name="T38" fmla="*/ 2147483647 w 234"/>
                <a:gd name="T39" fmla="*/ 2147483647 h 132"/>
                <a:gd name="T40" fmla="*/ 2147483647 w 234"/>
                <a:gd name="T41" fmla="*/ 2147483647 h 132"/>
                <a:gd name="T42" fmla="*/ 2147483647 w 234"/>
                <a:gd name="T43" fmla="*/ 2147483647 h 132"/>
                <a:gd name="T44" fmla="*/ 2147483647 w 234"/>
                <a:gd name="T45" fmla="*/ 2147483647 h 132"/>
                <a:gd name="T46" fmla="*/ 2147483647 w 234"/>
                <a:gd name="T47" fmla="*/ 2147483647 h 132"/>
                <a:gd name="T48" fmla="*/ 2147483647 w 234"/>
                <a:gd name="T49" fmla="*/ 2147483647 h 132"/>
                <a:gd name="T50" fmla="*/ 2147483647 w 234"/>
                <a:gd name="T51" fmla="*/ 2147483647 h 132"/>
                <a:gd name="T52" fmla="*/ 2147483647 w 234"/>
                <a:gd name="T53" fmla="*/ 2147483647 h 132"/>
                <a:gd name="T54" fmla="*/ 2147483647 w 234"/>
                <a:gd name="T55" fmla="*/ 2147483647 h 132"/>
                <a:gd name="T56" fmla="*/ 2147483647 w 234"/>
                <a:gd name="T57" fmla="*/ 2147483647 h 132"/>
                <a:gd name="T58" fmla="*/ 2147483647 w 234"/>
                <a:gd name="T59" fmla="*/ 0 h 132"/>
                <a:gd name="T60" fmla="*/ 2147483647 w 234"/>
                <a:gd name="T61" fmla="*/ 0 h 132"/>
                <a:gd name="T62" fmla="*/ 2147483647 w 234"/>
                <a:gd name="T63" fmla="*/ 2147483647 h 132"/>
                <a:gd name="T64" fmla="*/ 2147483647 w 234"/>
                <a:gd name="T65" fmla="*/ 2147483647 h 132"/>
                <a:gd name="T66" fmla="*/ 2147483647 w 234"/>
                <a:gd name="T67" fmla="*/ 2147483647 h 132"/>
                <a:gd name="T68" fmla="*/ 2147483647 w 234"/>
                <a:gd name="T69" fmla="*/ 2147483647 h 132"/>
                <a:gd name="T70" fmla="*/ 2147483647 w 234"/>
                <a:gd name="T71" fmla="*/ 2147483647 h 132"/>
                <a:gd name="T72" fmla="*/ 2147483647 w 234"/>
                <a:gd name="T73" fmla="*/ 2147483647 h 132"/>
                <a:gd name="T74" fmla="*/ 2147483647 w 234"/>
                <a:gd name="T75" fmla="*/ 2147483647 h 132"/>
                <a:gd name="T76" fmla="*/ 0 w 234"/>
                <a:gd name="T77" fmla="*/ 2147483647 h 132"/>
                <a:gd name="T78" fmla="*/ 0 w 234"/>
                <a:gd name="T79" fmla="*/ 2147483647 h 132"/>
                <a:gd name="T80" fmla="*/ 2147483647 w 234"/>
                <a:gd name="T81" fmla="*/ 2147483647 h 132"/>
                <a:gd name="T82" fmla="*/ 2147483647 w 234"/>
                <a:gd name="T83" fmla="*/ 2147483647 h 132"/>
                <a:gd name="T84" fmla="*/ 2147483647 w 234"/>
                <a:gd name="T85" fmla="*/ 2147483647 h 132"/>
                <a:gd name="T86" fmla="*/ 2147483647 w 234"/>
                <a:gd name="T87" fmla="*/ 2147483647 h 132"/>
                <a:gd name="T88" fmla="*/ 2147483647 w 234"/>
                <a:gd name="T89" fmla="*/ 2147483647 h 132"/>
                <a:gd name="T90" fmla="*/ 2147483647 w 234"/>
                <a:gd name="T91" fmla="*/ 2147483647 h 132"/>
                <a:gd name="T92" fmla="*/ 2147483647 w 234"/>
                <a:gd name="T93" fmla="*/ 2147483647 h 132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234"/>
                <a:gd name="T142" fmla="*/ 0 h 132"/>
                <a:gd name="T143" fmla="*/ 234 w 234"/>
                <a:gd name="T144" fmla="*/ 132 h 132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234" h="132">
                  <a:moveTo>
                    <a:pt x="78" y="132"/>
                  </a:moveTo>
                  <a:lnTo>
                    <a:pt x="90" y="132"/>
                  </a:lnTo>
                  <a:lnTo>
                    <a:pt x="102" y="126"/>
                  </a:lnTo>
                  <a:lnTo>
                    <a:pt x="108" y="120"/>
                  </a:lnTo>
                  <a:lnTo>
                    <a:pt x="126" y="120"/>
                  </a:lnTo>
                  <a:lnTo>
                    <a:pt x="138" y="126"/>
                  </a:lnTo>
                  <a:lnTo>
                    <a:pt x="168" y="126"/>
                  </a:lnTo>
                  <a:lnTo>
                    <a:pt x="180" y="120"/>
                  </a:lnTo>
                  <a:lnTo>
                    <a:pt x="192" y="120"/>
                  </a:lnTo>
                  <a:lnTo>
                    <a:pt x="198" y="126"/>
                  </a:lnTo>
                  <a:lnTo>
                    <a:pt x="210" y="126"/>
                  </a:lnTo>
                  <a:lnTo>
                    <a:pt x="234" y="114"/>
                  </a:lnTo>
                  <a:lnTo>
                    <a:pt x="234" y="108"/>
                  </a:lnTo>
                  <a:lnTo>
                    <a:pt x="222" y="96"/>
                  </a:lnTo>
                  <a:lnTo>
                    <a:pt x="222" y="72"/>
                  </a:lnTo>
                  <a:lnTo>
                    <a:pt x="198" y="72"/>
                  </a:lnTo>
                  <a:lnTo>
                    <a:pt x="192" y="66"/>
                  </a:lnTo>
                  <a:lnTo>
                    <a:pt x="192" y="42"/>
                  </a:lnTo>
                  <a:lnTo>
                    <a:pt x="186" y="30"/>
                  </a:lnTo>
                  <a:lnTo>
                    <a:pt x="174" y="18"/>
                  </a:lnTo>
                  <a:lnTo>
                    <a:pt x="162" y="12"/>
                  </a:lnTo>
                  <a:lnTo>
                    <a:pt x="150" y="12"/>
                  </a:lnTo>
                  <a:lnTo>
                    <a:pt x="138" y="18"/>
                  </a:lnTo>
                  <a:lnTo>
                    <a:pt x="126" y="18"/>
                  </a:lnTo>
                  <a:lnTo>
                    <a:pt x="114" y="24"/>
                  </a:lnTo>
                  <a:lnTo>
                    <a:pt x="108" y="30"/>
                  </a:lnTo>
                  <a:lnTo>
                    <a:pt x="102" y="30"/>
                  </a:lnTo>
                  <a:lnTo>
                    <a:pt x="102" y="6"/>
                  </a:lnTo>
                  <a:lnTo>
                    <a:pt x="78" y="6"/>
                  </a:lnTo>
                  <a:lnTo>
                    <a:pt x="66" y="0"/>
                  </a:lnTo>
                  <a:lnTo>
                    <a:pt x="54" y="0"/>
                  </a:lnTo>
                  <a:lnTo>
                    <a:pt x="48" y="12"/>
                  </a:lnTo>
                  <a:lnTo>
                    <a:pt x="36" y="24"/>
                  </a:lnTo>
                  <a:lnTo>
                    <a:pt x="30" y="36"/>
                  </a:lnTo>
                  <a:lnTo>
                    <a:pt x="18" y="54"/>
                  </a:lnTo>
                  <a:lnTo>
                    <a:pt x="12" y="66"/>
                  </a:lnTo>
                  <a:lnTo>
                    <a:pt x="6" y="72"/>
                  </a:lnTo>
                  <a:lnTo>
                    <a:pt x="6" y="78"/>
                  </a:lnTo>
                  <a:lnTo>
                    <a:pt x="0" y="78"/>
                  </a:lnTo>
                  <a:lnTo>
                    <a:pt x="0" y="90"/>
                  </a:lnTo>
                  <a:lnTo>
                    <a:pt x="18" y="108"/>
                  </a:lnTo>
                  <a:lnTo>
                    <a:pt x="42" y="120"/>
                  </a:lnTo>
                  <a:lnTo>
                    <a:pt x="54" y="120"/>
                  </a:lnTo>
                  <a:lnTo>
                    <a:pt x="54" y="114"/>
                  </a:lnTo>
                  <a:lnTo>
                    <a:pt x="54" y="120"/>
                  </a:lnTo>
                  <a:lnTo>
                    <a:pt x="66" y="132"/>
                  </a:lnTo>
                  <a:lnTo>
                    <a:pt x="78" y="132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endParaRPr>
            </a:p>
          </p:txBody>
        </p:sp>
        <p:sp>
          <p:nvSpPr>
            <p:cNvPr id="171" name="Benin" descr="© INSCALE GmbH, 05.05.2010&#10;http://www.presentationload.com/"/>
            <p:cNvSpPr>
              <a:spLocks/>
            </p:cNvSpPr>
            <p:nvPr/>
          </p:nvSpPr>
          <p:spPr bwMode="gray">
            <a:xfrm>
              <a:off x="4484938" y="3995148"/>
              <a:ext cx="72951" cy="154324"/>
            </a:xfrm>
            <a:custGeom>
              <a:avLst/>
              <a:gdLst>
                <a:gd name="T0" fmla="*/ 2147483647 w 222"/>
                <a:gd name="T1" fmla="*/ 2147483647 h 498"/>
                <a:gd name="T2" fmla="*/ 2147483647 w 222"/>
                <a:gd name="T3" fmla="*/ 2147483647 h 498"/>
                <a:gd name="T4" fmla="*/ 2147483647 w 222"/>
                <a:gd name="T5" fmla="*/ 2147483647 h 498"/>
                <a:gd name="T6" fmla="*/ 2147483647 w 222"/>
                <a:gd name="T7" fmla="*/ 2147483647 h 498"/>
                <a:gd name="T8" fmla="*/ 2147483647 w 222"/>
                <a:gd name="T9" fmla="*/ 2147483647 h 498"/>
                <a:gd name="T10" fmla="*/ 2147483647 w 222"/>
                <a:gd name="T11" fmla="*/ 2147483647 h 498"/>
                <a:gd name="T12" fmla="*/ 2147483647 w 222"/>
                <a:gd name="T13" fmla="*/ 2147483647 h 498"/>
                <a:gd name="T14" fmla="*/ 2147483647 w 222"/>
                <a:gd name="T15" fmla="*/ 2147483647 h 498"/>
                <a:gd name="T16" fmla="*/ 2147483647 w 222"/>
                <a:gd name="T17" fmla="*/ 2147483647 h 498"/>
                <a:gd name="T18" fmla="*/ 2147483647 w 222"/>
                <a:gd name="T19" fmla="*/ 2147483647 h 498"/>
                <a:gd name="T20" fmla="*/ 2147483647 w 222"/>
                <a:gd name="T21" fmla="*/ 2147483647 h 498"/>
                <a:gd name="T22" fmla="*/ 2147483647 w 222"/>
                <a:gd name="T23" fmla="*/ 2147483647 h 498"/>
                <a:gd name="T24" fmla="*/ 2147483647 w 222"/>
                <a:gd name="T25" fmla="*/ 2147483647 h 498"/>
                <a:gd name="T26" fmla="*/ 2147483647 w 222"/>
                <a:gd name="T27" fmla="*/ 2147483647 h 498"/>
                <a:gd name="T28" fmla="*/ 2147483647 w 222"/>
                <a:gd name="T29" fmla="*/ 2147483647 h 498"/>
                <a:gd name="T30" fmla="*/ 2147483647 w 222"/>
                <a:gd name="T31" fmla="*/ 2147483647 h 498"/>
                <a:gd name="T32" fmla="*/ 2147483647 w 222"/>
                <a:gd name="T33" fmla="*/ 2147483647 h 498"/>
                <a:gd name="T34" fmla="*/ 2147483647 w 222"/>
                <a:gd name="T35" fmla="*/ 2147483647 h 498"/>
                <a:gd name="T36" fmla="*/ 2147483647 w 222"/>
                <a:gd name="T37" fmla="*/ 2147483647 h 498"/>
                <a:gd name="T38" fmla="*/ 2147483647 w 222"/>
                <a:gd name="T39" fmla="*/ 2147483647 h 498"/>
                <a:gd name="T40" fmla="*/ 2147483647 w 222"/>
                <a:gd name="T41" fmla="*/ 2147483647 h 498"/>
                <a:gd name="T42" fmla="*/ 2147483647 w 222"/>
                <a:gd name="T43" fmla="*/ 2147483647 h 498"/>
                <a:gd name="T44" fmla="*/ 2147483647 w 222"/>
                <a:gd name="T45" fmla="*/ 2147483647 h 498"/>
                <a:gd name="T46" fmla="*/ 0 w 222"/>
                <a:gd name="T47" fmla="*/ 2147483647 h 498"/>
                <a:gd name="T48" fmla="*/ 2147483647 w 222"/>
                <a:gd name="T49" fmla="*/ 2147483647 h 498"/>
                <a:gd name="T50" fmla="*/ 2147483647 w 222"/>
                <a:gd name="T51" fmla="*/ 2147483647 h 498"/>
                <a:gd name="T52" fmla="*/ 2147483647 w 222"/>
                <a:gd name="T53" fmla="*/ 2147483647 h 498"/>
                <a:gd name="T54" fmla="*/ 2147483647 w 222"/>
                <a:gd name="T55" fmla="*/ 2147483647 h 498"/>
                <a:gd name="T56" fmla="*/ 2147483647 w 222"/>
                <a:gd name="T57" fmla="*/ 2147483647 h 498"/>
                <a:gd name="T58" fmla="*/ 2147483647 w 222"/>
                <a:gd name="T59" fmla="*/ 2147483647 h 498"/>
                <a:gd name="T60" fmla="*/ 2147483647 w 222"/>
                <a:gd name="T61" fmla="*/ 2147483647 h 498"/>
                <a:gd name="T62" fmla="*/ 2147483647 w 222"/>
                <a:gd name="T63" fmla="*/ 2147483647 h 498"/>
                <a:gd name="T64" fmla="*/ 2147483647 w 222"/>
                <a:gd name="T65" fmla="*/ 2147483647 h 498"/>
                <a:gd name="T66" fmla="*/ 2147483647 w 222"/>
                <a:gd name="T67" fmla="*/ 2147483647 h 498"/>
                <a:gd name="T68" fmla="*/ 2147483647 w 222"/>
                <a:gd name="T69" fmla="*/ 2147483647 h 498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222"/>
                <a:gd name="T106" fmla="*/ 0 h 498"/>
                <a:gd name="T107" fmla="*/ 222 w 222"/>
                <a:gd name="T108" fmla="*/ 498 h 498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222" h="498">
                  <a:moveTo>
                    <a:pt x="138" y="372"/>
                  </a:moveTo>
                  <a:lnTo>
                    <a:pt x="144" y="342"/>
                  </a:lnTo>
                  <a:lnTo>
                    <a:pt x="138" y="306"/>
                  </a:lnTo>
                  <a:lnTo>
                    <a:pt x="144" y="276"/>
                  </a:lnTo>
                  <a:lnTo>
                    <a:pt x="162" y="276"/>
                  </a:lnTo>
                  <a:lnTo>
                    <a:pt x="174" y="252"/>
                  </a:lnTo>
                  <a:lnTo>
                    <a:pt x="174" y="222"/>
                  </a:lnTo>
                  <a:lnTo>
                    <a:pt x="180" y="216"/>
                  </a:lnTo>
                  <a:lnTo>
                    <a:pt x="186" y="204"/>
                  </a:lnTo>
                  <a:lnTo>
                    <a:pt x="198" y="198"/>
                  </a:lnTo>
                  <a:lnTo>
                    <a:pt x="198" y="156"/>
                  </a:lnTo>
                  <a:lnTo>
                    <a:pt x="210" y="150"/>
                  </a:lnTo>
                  <a:lnTo>
                    <a:pt x="216" y="150"/>
                  </a:lnTo>
                  <a:lnTo>
                    <a:pt x="222" y="144"/>
                  </a:lnTo>
                  <a:lnTo>
                    <a:pt x="222" y="132"/>
                  </a:lnTo>
                  <a:lnTo>
                    <a:pt x="216" y="126"/>
                  </a:lnTo>
                  <a:lnTo>
                    <a:pt x="216" y="114"/>
                  </a:lnTo>
                  <a:lnTo>
                    <a:pt x="210" y="102"/>
                  </a:lnTo>
                  <a:lnTo>
                    <a:pt x="204" y="96"/>
                  </a:lnTo>
                  <a:lnTo>
                    <a:pt x="192" y="72"/>
                  </a:lnTo>
                  <a:lnTo>
                    <a:pt x="198" y="66"/>
                  </a:lnTo>
                  <a:lnTo>
                    <a:pt x="198" y="60"/>
                  </a:lnTo>
                  <a:lnTo>
                    <a:pt x="204" y="48"/>
                  </a:lnTo>
                  <a:lnTo>
                    <a:pt x="198" y="42"/>
                  </a:lnTo>
                  <a:lnTo>
                    <a:pt x="186" y="36"/>
                  </a:lnTo>
                  <a:lnTo>
                    <a:pt x="180" y="36"/>
                  </a:lnTo>
                  <a:lnTo>
                    <a:pt x="174" y="30"/>
                  </a:lnTo>
                  <a:lnTo>
                    <a:pt x="168" y="30"/>
                  </a:lnTo>
                  <a:lnTo>
                    <a:pt x="162" y="24"/>
                  </a:lnTo>
                  <a:lnTo>
                    <a:pt x="156" y="12"/>
                  </a:lnTo>
                  <a:lnTo>
                    <a:pt x="144" y="0"/>
                  </a:lnTo>
                  <a:lnTo>
                    <a:pt x="114" y="12"/>
                  </a:lnTo>
                  <a:lnTo>
                    <a:pt x="114" y="36"/>
                  </a:lnTo>
                  <a:lnTo>
                    <a:pt x="120" y="36"/>
                  </a:lnTo>
                  <a:lnTo>
                    <a:pt x="114" y="42"/>
                  </a:lnTo>
                  <a:lnTo>
                    <a:pt x="108" y="60"/>
                  </a:lnTo>
                  <a:lnTo>
                    <a:pt x="96" y="60"/>
                  </a:lnTo>
                  <a:lnTo>
                    <a:pt x="90" y="66"/>
                  </a:lnTo>
                  <a:lnTo>
                    <a:pt x="84" y="66"/>
                  </a:lnTo>
                  <a:lnTo>
                    <a:pt x="84" y="78"/>
                  </a:lnTo>
                  <a:lnTo>
                    <a:pt x="78" y="72"/>
                  </a:lnTo>
                  <a:lnTo>
                    <a:pt x="48" y="72"/>
                  </a:lnTo>
                  <a:lnTo>
                    <a:pt x="30" y="90"/>
                  </a:lnTo>
                  <a:lnTo>
                    <a:pt x="24" y="102"/>
                  </a:lnTo>
                  <a:lnTo>
                    <a:pt x="12" y="102"/>
                  </a:lnTo>
                  <a:lnTo>
                    <a:pt x="6" y="114"/>
                  </a:lnTo>
                  <a:lnTo>
                    <a:pt x="0" y="132"/>
                  </a:lnTo>
                  <a:lnTo>
                    <a:pt x="0" y="162"/>
                  </a:lnTo>
                  <a:lnTo>
                    <a:pt x="12" y="168"/>
                  </a:lnTo>
                  <a:lnTo>
                    <a:pt x="42" y="198"/>
                  </a:lnTo>
                  <a:lnTo>
                    <a:pt x="42" y="240"/>
                  </a:lnTo>
                  <a:lnTo>
                    <a:pt x="54" y="252"/>
                  </a:lnTo>
                  <a:lnTo>
                    <a:pt x="60" y="264"/>
                  </a:lnTo>
                  <a:lnTo>
                    <a:pt x="60" y="294"/>
                  </a:lnTo>
                  <a:lnTo>
                    <a:pt x="66" y="306"/>
                  </a:lnTo>
                  <a:lnTo>
                    <a:pt x="54" y="318"/>
                  </a:lnTo>
                  <a:lnTo>
                    <a:pt x="54" y="378"/>
                  </a:lnTo>
                  <a:lnTo>
                    <a:pt x="66" y="390"/>
                  </a:lnTo>
                  <a:lnTo>
                    <a:pt x="54" y="396"/>
                  </a:lnTo>
                  <a:lnTo>
                    <a:pt x="60" y="462"/>
                  </a:lnTo>
                  <a:lnTo>
                    <a:pt x="60" y="468"/>
                  </a:lnTo>
                  <a:lnTo>
                    <a:pt x="72" y="480"/>
                  </a:lnTo>
                  <a:lnTo>
                    <a:pt x="72" y="492"/>
                  </a:lnTo>
                  <a:lnTo>
                    <a:pt x="84" y="492"/>
                  </a:lnTo>
                  <a:lnTo>
                    <a:pt x="96" y="498"/>
                  </a:lnTo>
                  <a:lnTo>
                    <a:pt x="108" y="498"/>
                  </a:lnTo>
                  <a:lnTo>
                    <a:pt x="120" y="474"/>
                  </a:lnTo>
                  <a:lnTo>
                    <a:pt x="126" y="480"/>
                  </a:lnTo>
                  <a:lnTo>
                    <a:pt x="138" y="486"/>
                  </a:lnTo>
                  <a:lnTo>
                    <a:pt x="138" y="372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endParaRPr>
            </a:p>
          </p:txBody>
        </p:sp>
        <p:sp>
          <p:nvSpPr>
            <p:cNvPr id="172" name="Belize" descr="© INSCALE GmbH, 05.05.2010&#10;http://www.presentationload.com/"/>
            <p:cNvSpPr>
              <a:spLocks/>
            </p:cNvSpPr>
            <p:nvPr/>
          </p:nvSpPr>
          <p:spPr bwMode="gray">
            <a:xfrm>
              <a:off x="2429513" y="3842049"/>
              <a:ext cx="35835" cy="64914"/>
            </a:xfrm>
            <a:custGeom>
              <a:avLst/>
              <a:gdLst>
                <a:gd name="T0" fmla="*/ 2147483647 w 108"/>
                <a:gd name="T1" fmla="*/ 2147483647 h 210"/>
                <a:gd name="T2" fmla="*/ 2147483647 w 108"/>
                <a:gd name="T3" fmla="*/ 2147483647 h 210"/>
                <a:gd name="T4" fmla="*/ 2147483647 w 108"/>
                <a:gd name="T5" fmla="*/ 2147483647 h 210"/>
                <a:gd name="T6" fmla="*/ 2147483647 w 108"/>
                <a:gd name="T7" fmla="*/ 2147483647 h 210"/>
                <a:gd name="T8" fmla="*/ 2147483647 w 108"/>
                <a:gd name="T9" fmla="*/ 2147483647 h 210"/>
                <a:gd name="T10" fmla="*/ 2147483647 w 108"/>
                <a:gd name="T11" fmla="*/ 0 h 210"/>
                <a:gd name="T12" fmla="*/ 2147483647 w 108"/>
                <a:gd name="T13" fmla="*/ 2147483647 h 210"/>
                <a:gd name="T14" fmla="*/ 2147483647 w 108"/>
                <a:gd name="T15" fmla="*/ 2147483647 h 210"/>
                <a:gd name="T16" fmla="*/ 2147483647 w 108"/>
                <a:gd name="T17" fmla="*/ 2147483647 h 210"/>
                <a:gd name="T18" fmla="*/ 2147483647 w 108"/>
                <a:gd name="T19" fmla="*/ 2147483647 h 210"/>
                <a:gd name="T20" fmla="*/ 2147483647 w 108"/>
                <a:gd name="T21" fmla="*/ 2147483647 h 210"/>
                <a:gd name="T22" fmla="*/ 2147483647 w 108"/>
                <a:gd name="T23" fmla="*/ 2147483647 h 210"/>
                <a:gd name="T24" fmla="*/ 2147483647 w 108"/>
                <a:gd name="T25" fmla="*/ 2147483647 h 210"/>
                <a:gd name="T26" fmla="*/ 2147483647 w 108"/>
                <a:gd name="T27" fmla="*/ 2147483647 h 210"/>
                <a:gd name="T28" fmla="*/ 2147483647 w 108"/>
                <a:gd name="T29" fmla="*/ 2147483647 h 210"/>
                <a:gd name="T30" fmla="*/ 2147483647 w 108"/>
                <a:gd name="T31" fmla="*/ 2147483647 h 210"/>
                <a:gd name="T32" fmla="*/ 2147483647 w 108"/>
                <a:gd name="T33" fmla="*/ 2147483647 h 210"/>
                <a:gd name="T34" fmla="*/ 2147483647 w 108"/>
                <a:gd name="T35" fmla="*/ 2147483647 h 210"/>
                <a:gd name="T36" fmla="*/ 0 w 108"/>
                <a:gd name="T37" fmla="*/ 2147483647 h 210"/>
                <a:gd name="T38" fmla="*/ 2147483647 w 108"/>
                <a:gd name="T39" fmla="*/ 2147483647 h 210"/>
                <a:gd name="T40" fmla="*/ 2147483647 w 108"/>
                <a:gd name="T41" fmla="*/ 2147483647 h 210"/>
                <a:gd name="T42" fmla="*/ 2147483647 w 108"/>
                <a:gd name="T43" fmla="*/ 2147483647 h 210"/>
                <a:gd name="T44" fmla="*/ 2147483647 w 108"/>
                <a:gd name="T45" fmla="*/ 2147483647 h 210"/>
                <a:gd name="T46" fmla="*/ 2147483647 w 108"/>
                <a:gd name="T47" fmla="*/ 2147483647 h 210"/>
                <a:gd name="T48" fmla="*/ 2147483647 w 108"/>
                <a:gd name="T49" fmla="*/ 2147483647 h 210"/>
                <a:gd name="T50" fmla="*/ 2147483647 w 108"/>
                <a:gd name="T51" fmla="*/ 2147483647 h 210"/>
                <a:gd name="T52" fmla="*/ 2147483647 w 108"/>
                <a:gd name="T53" fmla="*/ 2147483647 h 210"/>
                <a:gd name="T54" fmla="*/ 2147483647 w 108"/>
                <a:gd name="T55" fmla="*/ 2147483647 h 210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w 108"/>
                <a:gd name="T85" fmla="*/ 0 h 210"/>
                <a:gd name="T86" fmla="*/ 108 w 108"/>
                <a:gd name="T87" fmla="*/ 210 h 210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T84" t="T85" r="T86" b="T87"/>
              <a:pathLst>
                <a:path w="108" h="210">
                  <a:moveTo>
                    <a:pt x="108" y="30"/>
                  </a:moveTo>
                  <a:lnTo>
                    <a:pt x="108" y="24"/>
                  </a:lnTo>
                  <a:lnTo>
                    <a:pt x="102" y="24"/>
                  </a:lnTo>
                  <a:lnTo>
                    <a:pt x="90" y="18"/>
                  </a:lnTo>
                  <a:lnTo>
                    <a:pt x="84" y="12"/>
                  </a:lnTo>
                  <a:lnTo>
                    <a:pt x="78" y="0"/>
                  </a:lnTo>
                  <a:lnTo>
                    <a:pt x="78" y="6"/>
                  </a:lnTo>
                  <a:lnTo>
                    <a:pt x="72" y="12"/>
                  </a:lnTo>
                  <a:lnTo>
                    <a:pt x="72" y="24"/>
                  </a:lnTo>
                  <a:lnTo>
                    <a:pt x="66" y="36"/>
                  </a:lnTo>
                  <a:lnTo>
                    <a:pt x="54" y="42"/>
                  </a:lnTo>
                  <a:lnTo>
                    <a:pt x="48" y="48"/>
                  </a:lnTo>
                  <a:lnTo>
                    <a:pt x="42" y="48"/>
                  </a:lnTo>
                  <a:lnTo>
                    <a:pt x="42" y="42"/>
                  </a:lnTo>
                  <a:lnTo>
                    <a:pt x="36" y="36"/>
                  </a:lnTo>
                  <a:lnTo>
                    <a:pt x="30" y="36"/>
                  </a:lnTo>
                  <a:lnTo>
                    <a:pt x="30" y="42"/>
                  </a:lnTo>
                  <a:lnTo>
                    <a:pt x="24" y="54"/>
                  </a:lnTo>
                  <a:lnTo>
                    <a:pt x="0" y="210"/>
                  </a:lnTo>
                  <a:lnTo>
                    <a:pt x="30" y="210"/>
                  </a:lnTo>
                  <a:lnTo>
                    <a:pt x="42" y="168"/>
                  </a:lnTo>
                  <a:lnTo>
                    <a:pt x="60" y="174"/>
                  </a:lnTo>
                  <a:lnTo>
                    <a:pt x="84" y="150"/>
                  </a:lnTo>
                  <a:lnTo>
                    <a:pt x="84" y="90"/>
                  </a:lnTo>
                  <a:lnTo>
                    <a:pt x="90" y="78"/>
                  </a:lnTo>
                  <a:lnTo>
                    <a:pt x="96" y="60"/>
                  </a:lnTo>
                  <a:lnTo>
                    <a:pt x="108" y="36"/>
                  </a:lnTo>
                  <a:lnTo>
                    <a:pt x="108" y="3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endParaRPr>
            </a:p>
          </p:txBody>
        </p:sp>
        <p:sp>
          <p:nvSpPr>
            <p:cNvPr id="173" name="Belgium" descr="© INSCALE GmbH, 05.05.2010&#10;http://www.presentationload.com/"/>
            <p:cNvSpPr>
              <a:spLocks/>
            </p:cNvSpPr>
            <p:nvPr/>
          </p:nvSpPr>
          <p:spPr bwMode="gray">
            <a:xfrm>
              <a:off x="4554049" y="3022666"/>
              <a:ext cx="71671" cy="47766"/>
            </a:xfrm>
            <a:custGeom>
              <a:avLst/>
              <a:gdLst>
                <a:gd name="T0" fmla="*/ 0 w 222"/>
                <a:gd name="T1" fmla="*/ 2147483647 h 150"/>
                <a:gd name="T2" fmla="*/ 2147483647 w 222"/>
                <a:gd name="T3" fmla="*/ 2147483647 h 150"/>
                <a:gd name="T4" fmla="*/ 2147483647 w 222"/>
                <a:gd name="T5" fmla="*/ 2147483647 h 150"/>
                <a:gd name="T6" fmla="*/ 2147483647 w 222"/>
                <a:gd name="T7" fmla="*/ 2147483647 h 150"/>
                <a:gd name="T8" fmla="*/ 2147483647 w 222"/>
                <a:gd name="T9" fmla="*/ 2147483647 h 150"/>
                <a:gd name="T10" fmla="*/ 2147483647 w 222"/>
                <a:gd name="T11" fmla="*/ 2147483647 h 150"/>
                <a:gd name="T12" fmla="*/ 2147483647 w 222"/>
                <a:gd name="T13" fmla="*/ 2147483647 h 150"/>
                <a:gd name="T14" fmla="*/ 2147483647 w 222"/>
                <a:gd name="T15" fmla="*/ 2147483647 h 150"/>
                <a:gd name="T16" fmla="*/ 2147483647 w 222"/>
                <a:gd name="T17" fmla="*/ 2147483647 h 150"/>
                <a:gd name="T18" fmla="*/ 2147483647 w 222"/>
                <a:gd name="T19" fmla="*/ 2147483647 h 150"/>
                <a:gd name="T20" fmla="*/ 2147483647 w 222"/>
                <a:gd name="T21" fmla="*/ 2147483647 h 150"/>
                <a:gd name="T22" fmla="*/ 2147483647 w 222"/>
                <a:gd name="T23" fmla="*/ 2147483647 h 150"/>
                <a:gd name="T24" fmla="*/ 2147483647 w 222"/>
                <a:gd name="T25" fmla="*/ 2147483647 h 150"/>
                <a:gd name="T26" fmla="*/ 2147483647 w 222"/>
                <a:gd name="T27" fmla="*/ 2147483647 h 150"/>
                <a:gd name="T28" fmla="*/ 2147483647 w 222"/>
                <a:gd name="T29" fmla="*/ 2147483647 h 150"/>
                <a:gd name="T30" fmla="*/ 2147483647 w 222"/>
                <a:gd name="T31" fmla="*/ 2147483647 h 150"/>
                <a:gd name="T32" fmla="*/ 2147483647 w 222"/>
                <a:gd name="T33" fmla="*/ 2147483647 h 150"/>
                <a:gd name="T34" fmla="*/ 2147483647 w 222"/>
                <a:gd name="T35" fmla="*/ 2147483647 h 150"/>
                <a:gd name="T36" fmla="*/ 2147483647 w 222"/>
                <a:gd name="T37" fmla="*/ 2147483647 h 150"/>
                <a:gd name="T38" fmla="*/ 2147483647 w 222"/>
                <a:gd name="T39" fmla="*/ 2147483647 h 150"/>
                <a:gd name="T40" fmla="*/ 2147483647 w 222"/>
                <a:gd name="T41" fmla="*/ 2147483647 h 150"/>
                <a:gd name="T42" fmla="*/ 2147483647 w 222"/>
                <a:gd name="T43" fmla="*/ 2147483647 h 150"/>
                <a:gd name="T44" fmla="*/ 2147483647 w 222"/>
                <a:gd name="T45" fmla="*/ 2147483647 h 150"/>
                <a:gd name="T46" fmla="*/ 2147483647 w 222"/>
                <a:gd name="T47" fmla="*/ 2147483647 h 150"/>
                <a:gd name="T48" fmla="*/ 2147483647 w 222"/>
                <a:gd name="T49" fmla="*/ 2147483647 h 150"/>
                <a:gd name="T50" fmla="*/ 2147483647 w 222"/>
                <a:gd name="T51" fmla="*/ 2147483647 h 150"/>
                <a:gd name="T52" fmla="*/ 2147483647 w 222"/>
                <a:gd name="T53" fmla="*/ 2147483647 h 150"/>
                <a:gd name="T54" fmla="*/ 2147483647 w 222"/>
                <a:gd name="T55" fmla="*/ 2147483647 h 150"/>
                <a:gd name="T56" fmla="*/ 2147483647 w 222"/>
                <a:gd name="T57" fmla="*/ 2147483647 h 150"/>
                <a:gd name="T58" fmla="*/ 2147483647 w 222"/>
                <a:gd name="T59" fmla="*/ 2147483647 h 150"/>
                <a:gd name="T60" fmla="*/ 2147483647 w 222"/>
                <a:gd name="T61" fmla="*/ 2147483647 h 150"/>
                <a:gd name="T62" fmla="*/ 2147483647 w 222"/>
                <a:gd name="T63" fmla="*/ 2147483647 h 150"/>
                <a:gd name="T64" fmla="*/ 2147483647 w 222"/>
                <a:gd name="T65" fmla="*/ 2147483647 h 150"/>
                <a:gd name="T66" fmla="*/ 2147483647 w 222"/>
                <a:gd name="T67" fmla="*/ 2147483647 h 150"/>
                <a:gd name="T68" fmla="*/ 2147483647 w 222"/>
                <a:gd name="T69" fmla="*/ 2147483647 h 150"/>
                <a:gd name="T70" fmla="*/ 2147483647 w 222"/>
                <a:gd name="T71" fmla="*/ 2147483647 h 150"/>
                <a:gd name="T72" fmla="*/ 2147483647 w 222"/>
                <a:gd name="T73" fmla="*/ 2147483647 h 150"/>
                <a:gd name="T74" fmla="*/ 2147483647 w 222"/>
                <a:gd name="T75" fmla="*/ 2147483647 h 150"/>
                <a:gd name="T76" fmla="*/ 2147483647 w 222"/>
                <a:gd name="T77" fmla="*/ 2147483647 h 150"/>
                <a:gd name="T78" fmla="*/ 2147483647 w 222"/>
                <a:gd name="T79" fmla="*/ 2147483647 h 150"/>
                <a:gd name="T80" fmla="*/ 2147483647 w 222"/>
                <a:gd name="T81" fmla="*/ 0 h 150"/>
                <a:gd name="T82" fmla="*/ 2147483647 w 222"/>
                <a:gd name="T83" fmla="*/ 0 h 150"/>
                <a:gd name="T84" fmla="*/ 2147483647 w 222"/>
                <a:gd name="T85" fmla="*/ 2147483647 h 150"/>
                <a:gd name="T86" fmla="*/ 2147483647 w 222"/>
                <a:gd name="T87" fmla="*/ 0 h 150"/>
                <a:gd name="T88" fmla="*/ 2147483647 w 222"/>
                <a:gd name="T89" fmla="*/ 2147483647 h 150"/>
                <a:gd name="T90" fmla="*/ 2147483647 w 222"/>
                <a:gd name="T91" fmla="*/ 2147483647 h 150"/>
                <a:gd name="T92" fmla="*/ 2147483647 w 222"/>
                <a:gd name="T93" fmla="*/ 2147483647 h 150"/>
                <a:gd name="T94" fmla="*/ 2147483647 w 222"/>
                <a:gd name="T95" fmla="*/ 2147483647 h 150"/>
                <a:gd name="T96" fmla="*/ 2147483647 w 222"/>
                <a:gd name="T97" fmla="*/ 2147483647 h 150"/>
                <a:gd name="T98" fmla="*/ 2147483647 w 222"/>
                <a:gd name="T99" fmla="*/ 2147483647 h 150"/>
                <a:gd name="T100" fmla="*/ 2147483647 w 222"/>
                <a:gd name="T101" fmla="*/ 2147483647 h 150"/>
                <a:gd name="T102" fmla="*/ 0 w 222"/>
                <a:gd name="T103" fmla="*/ 2147483647 h 150"/>
                <a:gd name="T104" fmla="*/ 0 w 222"/>
                <a:gd name="T105" fmla="*/ 2147483647 h 150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222"/>
                <a:gd name="T160" fmla="*/ 0 h 150"/>
                <a:gd name="T161" fmla="*/ 222 w 222"/>
                <a:gd name="T162" fmla="*/ 150 h 150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222" h="150">
                  <a:moveTo>
                    <a:pt x="0" y="42"/>
                  </a:moveTo>
                  <a:lnTo>
                    <a:pt x="6" y="60"/>
                  </a:lnTo>
                  <a:lnTo>
                    <a:pt x="30" y="66"/>
                  </a:lnTo>
                  <a:lnTo>
                    <a:pt x="42" y="78"/>
                  </a:lnTo>
                  <a:lnTo>
                    <a:pt x="66" y="78"/>
                  </a:lnTo>
                  <a:lnTo>
                    <a:pt x="78" y="84"/>
                  </a:lnTo>
                  <a:lnTo>
                    <a:pt x="84" y="90"/>
                  </a:lnTo>
                  <a:lnTo>
                    <a:pt x="84" y="114"/>
                  </a:lnTo>
                  <a:lnTo>
                    <a:pt x="108" y="114"/>
                  </a:lnTo>
                  <a:lnTo>
                    <a:pt x="120" y="102"/>
                  </a:lnTo>
                  <a:lnTo>
                    <a:pt x="120" y="126"/>
                  </a:lnTo>
                  <a:lnTo>
                    <a:pt x="132" y="126"/>
                  </a:lnTo>
                  <a:lnTo>
                    <a:pt x="144" y="132"/>
                  </a:lnTo>
                  <a:lnTo>
                    <a:pt x="150" y="132"/>
                  </a:lnTo>
                  <a:lnTo>
                    <a:pt x="162" y="144"/>
                  </a:lnTo>
                  <a:lnTo>
                    <a:pt x="180" y="144"/>
                  </a:lnTo>
                  <a:lnTo>
                    <a:pt x="192" y="150"/>
                  </a:lnTo>
                  <a:lnTo>
                    <a:pt x="192" y="144"/>
                  </a:lnTo>
                  <a:lnTo>
                    <a:pt x="186" y="132"/>
                  </a:lnTo>
                  <a:lnTo>
                    <a:pt x="174" y="120"/>
                  </a:lnTo>
                  <a:lnTo>
                    <a:pt x="174" y="114"/>
                  </a:lnTo>
                  <a:lnTo>
                    <a:pt x="180" y="114"/>
                  </a:lnTo>
                  <a:lnTo>
                    <a:pt x="192" y="108"/>
                  </a:lnTo>
                  <a:lnTo>
                    <a:pt x="198" y="102"/>
                  </a:lnTo>
                  <a:lnTo>
                    <a:pt x="204" y="102"/>
                  </a:lnTo>
                  <a:lnTo>
                    <a:pt x="204" y="96"/>
                  </a:lnTo>
                  <a:lnTo>
                    <a:pt x="210" y="90"/>
                  </a:lnTo>
                  <a:lnTo>
                    <a:pt x="222" y="90"/>
                  </a:lnTo>
                  <a:lnTo>
                    <a:pt x="216" y="84"/>
                  </a:lnTo>
                  <a:lnTo>
                    <a:pt x="216" y="66"/>
                  </a:lnTo>
                  <a:lnTo>
                    <a:pt x="204" y="54"/>
                  </a:lnTo>
                  <a:lnTo>
                    <a:pt x="180" y="54"/>
                  </a:lnTo>
                  <a:lnTo>
                    <a:pt x="180" y="42"/>
                  </a:lnTo>
                  <a:lnTo>
                    <a:pt x="186" y="36"/>
                  </a:lnTo>
                  <a:lnTo>
                    <a:pt x="186" y="18"/>
                  </a:lnTo>
                  <a:lnTo>
                    <a:pt x="180" y="12"/>
                  </a:lnTo>
                  <a:lnTo>
                    <a:pt x="174" y="12"/>
                  </a:lnTo>
                  <a:lnTo>
                    <a:pt x="162" y="18"/>
                  </a:lnTo>
                  <a:lnTo>
                    <a:pt x="150" y="18"/>
                  </a:lnTo>
                  <a:lnTo>
                    <a:pt x="144" y="12"/>
                  </a:lnTo>
                  <a:lnTo>
                    <a:pt x="144" y="0"/>
                  </a:lnTo>
                  <a:lnTo>
                    <a:pt x="108" y="0"/>
                  </a:lnTo>
                  <a:lnTo>
                    <a:pt x="108" y="6"/>
                  </a:lnTo>
                  <a:lnTo>
                    <a:pt x="96" y="0"/>
                  </a:lnTo>
                  <a:lnTo>
                    <a:pt x="96" y="12"/>
                  </a:lnTo>
                  <a:lnTo>
                    <a:pt x="78" y="6"/>
                  </a:lnTo>
                  <a:lnTo>
                    <a:pt x="72" y="18"/>
                  </a:lnTo>
                  <a:lnTo>
                    <a:pt x="66" y="12"/>
                  </a:lnTo>
                  <a:lnTo>
                    <a:pt x="42" y="12"/>
                  </a:lnTo>
                  <a:lnTo>
                    <a:pt x="36" y="6"/>
                  </a:lnTo>
                  <a:lnTo>
                    <a:pt x="24" y="6"/>
                  </a:lnTo>
                  <a:lnTo>
                    <a:pt x="0" y="24"/>
                  </a:lnTo>
                  <a:lnTo>
                    <a:pt x="0" y="42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endParaRPr>
            </a:p>
          </p:txBody>
        </p:sp>
        <p:sp>
          <p:nvSpPr>
            <p:cNvPr id="174" name="Bangladesh" descr="© INSCALE GmbH, 05.05.2010&#10;http://www.presentationload.com/"/>
            <p:cNvSpPr>
              <a:spLocks/>
            </p:cNvSpPr>
            <p:nvPr/>
          </p:nvSpPr>
          <p:spPr bwMode="gray">
            <a:xfrm>
              <a:off x="6449494" y="3639959"/>
              <a:ext cx="121585" cy="132277"/>
            </a:xfrm>
            <a:custGeom>
              <a:avLst/>
              <a:gdLst>
                <a:gd name="T0" fmla="*/ 2147483647 w 372"/>
                <a:gd name="T1" fmla="*/ 2147483647 h 426"/>
                <a:gd name="T2" fmla="*/ 2147483647 w 372"/>
                <a:gd name="T3" fmla="*/ 2147483647 h 426"/>
                <a:gd name="T4" fmla="*/ 2147483647 w 372"/>
                <a:gd name="T5" fmla="*/ 2147483647 h 426"/>
                <a:gd name="T6" fmla="*/ 2147483647 w 372"/>
                <a:gd name="T7" fmla="*/ 2147483647 h 426"/>
                <a:gd name="T8" fmla="*/ 2147483647 w 372"/>
                <a:gd name="T9" fmla="*/ 2147483647 h 426"/>
                <a:gd name="T10" fmla="*/ 2147483647 w 372"/>
                <a:gd name="T11" fmla="*/ 2147483647 h 426"/>
                <a:gd name="T12" fmla="*/ 2147483647 w 372"/>
                <a:gd name="T13" fmla="*/ 2147483647 h 426"/>
                <a:gd name="T14" fmla="*/ 2147483647 w 372"/>
                <a:gd name="T15" fmla="*/ 2147483647 h 426"/>
                <a:gd name="T16" fmla="*/ 2147483647 w 372"/>
                <a:gd name="T17" fmla="*/ 2147483647 h 426"/>
                <a:gd name="T18" fmla="*/ 2147483647 w 372"/>
                <a:gd name="T19" fmla="*/ 2147483647 h 426"/>
                <a:gd name="T20" fmla="*/ 2147483647 w 372"/>
                <a:gd name="T21" fmla="*/ 2147483647 h 426"/>
                <a:gd name="T22" fmla="*/ 2147483647 w 372"/>
                <a:gd name="T23" fmla="*/ 2147483647 h 426"/>
                <a:gd name="T24" fmla="*/ 2147483647 w 372"/>
                <a:gd name="T25" fmla="*/ 2147483647 h 426"/>
                <a:gd name="T26" fmla="*/ 2147483647 w 372"/>
                <a:gd name="T27" fmla="*/ 2147483647 h 426"/>
                <a:gd name="T28" fmla="*/ 2147483647 w 372"/>
                <a:gd name="T29" fmla="*/ 2147483647 h 426"/>
                <a:gd name="T30" fmla="*/ 2147483647 w 372"/>
                <a:gd name="T31" fmla="*/ 2147483647 h 426"/>
                <a:gd name="T32" fmla="*/ 2147483647 w 372"/>
                <a:gd name="T33" fmla="*/ 2147483647 h 426"/>
                <a:gd name="T34" fmla="*/ 2147483647 w 372"/>
                <a:gd name="T35" fmla="*/ 2147483647 h 426"/>
                <a:gd name="T36" fmla="*/ 2147483647 w 372"/>
                <a:gd name="T37" fmla="*/ 2147483647 h 426"/>
                <a:gd name="T38" fmla="*/ 2147483647 w 372"/>
                <a:gd name="T39" fmla="*/ 2147483647 h 426"/>
                <a:gd name="T40" fmla="*/ 2147483647 w 372"/>
                <a:gd name="T41" fmla="*/ 2147483647 h 426"/>
                <a:gd name="T42" fmla="*/ 2147483647 w 372"/>
                <a:gd name="T43" fmla="*/ 2147483647 h 426"/>
                <a:gd name="T44" fmla="*/ 2147483647 w 372"/>
                <a:gd name="T45" fmla="*/ 2147483647 h 426"/>
                <a:gd name="T46" fmla="*/ 2147483647 w 372"/>
                <a:gd name="T47" fmla="*/ 2147483647 h 426"/>
                <a:gd name="T48" fmla="*/ 2147483647 w 372"/>
                <a:gd name="T49" fmla="*/ 2147483647 h 426"/>
                <a:gd name="T50" fmla="*/ 2147483647 w 372"/>
                <a:gd name="T51" fmla="*/ 2147483647 h 426"/>
                <a:gd name="T52" fmla="*/ 2147483647 w 372"/>
                <a:gd name="T53" fmla="*/ 2147483647 h 426"/>
                <a:gd name="T54" fmla="*/ 2147483647 w 372"/>
                <a:gd name="T55" fmla="*/ 2147483647 h 426"/>
                <a:gd name="T56" fmla="*/ 2147483647 w 372"/>
                <a:gd name="T57" fmla="*/ 2147483647 h 426"/>
                <a:gd name="T58" fmla="*/ 2147483647 w 372"/>
                <a:gd name="T59" fmla="*/ 2147483647 h 426"/>
                <a:gd name="T60" fmla="*/ 2147483647 w 372"/>
                <a:gd name="T61" fmla="*/ 2147483647 h 426"/>
                <a:gd name="T62" fmla="*/ 2147483647 w 372"/>
                <a:gd name="T63" fmla="*/ 2147483647 h 426"/>
                <a:gd name="T64" fmla="*/ 2147483647 w 372"/>
                <a:gd name="T65" fmla="*/ 2147483647 h 426"/>
                <a:gd name="T66" fmla="*/ 2147483647 w 372"/>
                <a:gd name="T67" fmla="*/ 2147483647 h 426"/>
                <a:gd name="T68" fmla="*/ 2147483647 w 372"/>
                <a:gd name="T69" fmla="*/ 2147483647 h 426"/>
                <a:gd name="T70" fmla="*/ 2147483647 w 372"/>
                <a:gd name="T71" fmla="*/ 2147483647 h 426"/>
                <a:gd name="T72" fmla="*/ 2147483647 w 372"/>
                <a:gd name="T73" fmla="*/ 2147483647 h 426"/>
                <a:gd name="T74" fmla="*/ 2147483647 w 372"/>
                <a:gd name="T75" fmla="*/ 2147483647 h 426"/>
                <a:gd name="T76" fmla="*/ 2147483647 w 372"/>
                <a:gd name="T77" fmla="*/ 2147483647 h 426"/>
                <a:gd name="T78" fmla="*/ 2147483647 w 372"/>
                <a:gd name="T79" fmla="*/ 2147483647 h 426"/>
                <a:gd name="T80" fmla="*/ 2147483647 w 372"/>
                <a:gd name="T81" fmla="*/ 2147483647 h 426"/>
                <a:gd name="T82" fmla="*/ 2147483647 w 372"/>
                <a:gd name="T83" fmla="*/ 2147483647 h 426"/>
                <a:gd name="T84" fmla="*/ 2147483647 w 372"/>
                <a:gd name="T85" fmla="*/ 0 h 426"/>
                <a:gd name="T86" fmla="*/ 2147483647 w 372"/>
                <a:gd name="T87" fmla="*/ 2147483647 h 426"/>
                <a:gd name="T88" fmla="*/ 0 w 372"/>
                <a:gd name="T89" fmla="*/ 2147483647 h 426"/>
                <a:gd name="T90" fmla="*/ 2147483647 w 372"/>
                <a:gd name="T91" fmla="*/ 2147483647 h 426"/>
                <a:gd name="T92" fmla="*/ 2147483647 w 372"/>
                <a:gd name="T93" fmla="*/ 2147483647 h 426"/>
                <a:gd name="T94" fmla="*/ 2147483647 w 372"/>
                <a:gd name="T95" fmla="*/ 2147483647 h 426"/>
                <a:gd name="T96" fmla="*/ 2147483647 w 372"/>
                <a:gd name="T97" fmla="*/ 2147483647 h 426"/>
                <a:gd name="T98" fmla="*/ 2147483647 w 372"/>
                <a:gd name="T99" fmla="*/ 2147483647 h 426"/>
                <a:gd name="T100" fmla="*/ 2147483647 w 372"/>
                <a:gd name="T101" fmla="*/ 2147483647 h 426"/>
                <a:gd name="T102" fmla="*/ 2147483647 w 372"/>
                <a:gd name="T103" fmla="*/ 2147483647 h 426"/>
                <a:gd name="T104" fmla="*/ 2147483647 w 372"/>
                <a:gd name="T105" fmla="*/ 2147483647 h 426"/>
                <a:gd name="T106" fmla="*/ 2147483647 w 372"/>
                <a:gd name="T107" fmla="*/ 2147483647 h 426"/>
                <a:gd name="T108" fmla="*/ 2147483647 w 372"/>
                <a:gd name="T109" fmla="*/ 2147483647 h 426"/>
                <a:gd name="T110" fmla="*/ 2147483647 w 372"/>
                <a:gd name="T111" fmla="*/ 2147483647 h 426"/>
                <a:gd name="T112" fmla="*/ 2147483647 w 372"/>
                <a:gd name="T113" fmla="*/ 2147483647 h 426"/>
                <a:gd name="T114" fmla="*/ 2147483647 w 372"/>
                <a:gd name="T115" fmla="*/ 2147483647 h 42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372"/>
                <a:gd name="T175" fmla="*/ 0 h 426"/>
                <a:gd name="T176" fmla="*/ 372 w 372"/>
                <a:gd name="T177" fmla="*/ 426 h 426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372" h="426">
                  <a:moveTo>
                    <a:pt x="132" y="414"/>
                  </a:moveTo>
                  <a:lnTo>
                    <a:pt x="138" y="354"/>
                  </a:lnTo>
                  <a:lnTo>
                    <a:pt x="144" y="354"/>
                  </a:lnTo>
                  <a:lnTo>
                    <a:pt x="150" y="360"/>
                  </a:lnTo>
                  <a:lnTo>
                    <a:pt x="162" y="360"/>
                  </a:lnTo>
                  <a:lnTo>
                    <a:pt x="174" y="366"/>
                  </a:lnTo>
                  <a:lnTo>
                    <a:pt x="192" y="372"/>
                  </a:lnTo>
                  <a:lnTo>
                    <a:pt x="216" y="372"/>
                  </a:lnTo>
                  <a:lnTo>
                    <a:pt x="210" y="366"/>
                  </a:lnTo>
                  <a:lnTo>
                    <a:pt x="210" y="348"/>
                  </a:lnTo>
                  <a:lnTo>
                    <a:pt x="204" y="342"/>
                  </a:lnTo>
                  <a:lnTo>
                    <a:pt x="222" y="342"/>
                  </a:lnTo>
                  <a:lnTo>
                    <a:pt x="258" y="360"/>
                  </a:lnTo>
                  <a:lnTo>
                    <a:pt x="270" y="360"/>
                  </a:lnTo>
                  <a:lnTo>
                    <a:pt x="282" y="348"/>
                  </a:lnTo>
                  <a:lnTo>
                    <a:pt x="282" y="336"/>
                  </a:lnTo>
                  <a:lnTo>
                    <a:pt x="270" y="300"/>
                  </a:lnTo>
                  <a:lnTo>
                    <a:pt x="318" y="354"/>
                  </a:lnTo>
                  <a:lnTo>
                    <a:pt x="318" y="360"/>
                  </a:lnTo>
                  <a:lnTo>
                    <a:pt x="312" y="366"/>
                  </a:lnTo>
                  <a:lnTo>
                    <a:pt x="312" y="390"/>
                  </a:lnTo>
                  <a:lnTo>
                    <a:pt x="306" y="402"/>
                  </a:lnTo>
                  <a:lnTo>
                    <a:pt x="306" y="414"/>
                  </a:lnTo>
                  <a:lnTo>
                    <a:pt x="312" y="420"/>
                  </a:lnTo>
                  <a:lnTo>
                    <a:pt x="324" y="420"/>
                  </a:lnTo>
                  <a:lnTo>
                    <a:pt x="330" y="426"/>
                  </a:lnTo>
                  <a:lnTo>
                    <a:pt x="336" y="414"/>
                  </a:lnTo>
                  <a:lnTo>
                    <a:pt x="336" y="408"/>
                  </a:lnTo>
                  <a:lnTo>
                    <a:pt x="372" y="414"/>
                  </a:lnTo>
                  <a:lnTo>
                    <a:pt x="360" y="354"/>
                  </a:lnTo>
                  <a:lnTo>
                    <a:pt x="360" y="348"/>
                  </a:lnTo>
                  <a:lnTo>
                    <a:pt x="354" y="342"/>
                  </a:lnTo>
                  <a:lnTo>
                    <a:pt x="348" y="330"/>
                  </a:lnTo>
                  <a:lnTo>
                    <a:pt x="342" y="312"/>
                  </a:lnTo>
                  <a:lnTo>
                    <a:pt x="336" y="300"/>
                  </a:lnTo>
                  <a:lnTo>
                    <a:pt x="336" y="288"/>
                  </a:lnTo>
                  <a:lnTo>
                    <a:pt x="330" y="276"/>
                  </a:lnTo>
                  <a:lnTo>
                    <a:pt x="330" y="270"/>
                  </a:lnTo>
                  <a:lnTo>
                    <a:pt x="324" y="258"/>
                  </a:lnTo>
                  <a:lnTo>
                    <a:pt x="324" y="240"/>
                  </a:lnTo>
                  <a:lnTo>
                    <a:pt x="318" y="234"/>
                  </a:lnTo>
                  <a:lnTo>
                    <a:pt x="306" y="228"/>
                  </a:lnTo>
                  <a:lnTo>
                    <a:pt x="288" y="228"/>
                  </a:lnTo>
                  <a:lnTo>
                    <a:pt x="288" y="252"/>
                  </a:lnTo>
                  <a:lnTo>
                    <a:pt x="282" y="288"/>
                  </a:lnTo>
                  <a:lnTo>
                    <a:pt x="264" y="264"/>
                  </a:lnTo>
                  <a:lnTo>
                    <a:pt x="258" y="264"/>
                  </a:lnTo>
                  <a:lnTo>
                    <a:pt x="240" y="246"/>
                  </a:lnTo>
                  <a:lnTo>
                    <a:pt x="234" y="234"/>
                  </a:lnTo>
                  <a:lnTo>
                    <a:pt x="234" y="216"/>
                  </a:lnTo>
                  <a:lnTo>
                    <a:pt x="240" y="204"/>
                  </a:lnTo>
                  <a:lnTo>
                    <a:pt x="252" y="192"/>
                  </a:lnTo>
                  <a:lnTo>
                    <a:pt x="258" y="192"/>
                  </a:lnTo>
                  <a:lnTo>
                    <a:pt x="270" y="186"/>
                  </a:lnTo>
                  <a:lnTo>
                    <a:pt x="276" y="186"/>
                  </a:lnTo>
                  <a:lnTo>
                    <a:pt x="282" y="180"/>
                  </a:lnTo>
                  <a:lnTo>
                    <a:pt x="288" y="168"/>
                  </a:lnTo>
                  <a:lnTo>
                    <a:pt x="294" y="150"/>
                  </a:lnTo>
                  <a:lnTo>
                    <a:pt x="294" y="138"/>
                  </a:lnTo>
                  <a:lnTo>
                    <a:pt x="300" y="138"/>
                  </a:lnTo>
                  <a:lnTo>
                    <a:pt x="306" y="132"/>
                  </a:lnTo>
                  <a:lnTo>
                    <a:pt x="306" y="126"/>
                  </a:lnTo>
                  <a:lnTo>
                    <a:pt x="282" y="102"/>
                  </a:lnTo>
                  <a:lnTo>
                    <a:pt x="276" y="102"/>
                  </a:lnTo>
                  <a:lnTo>
                    <a:pt x="228" y="114"/>
                  </a:lnTo>
                  <a:lnTo>
                    <a:pt x="210" y="114"/>
                  </a:lnTo>
                  <a:lnTo>
                    <a:pt x="198" y="108"/>
                  </a:lnTo>
                  <a:lnTo>
                    <a:pt x="138" y="108"/>
                  </a:lnTo>
                  <a:lnTo>
                    <a:pt x="132" y="102"/>
                  </a:lnTo>
                  <a:lnTo>
                    <a:pt x="126" y="102"/>
                  </a:lnTo>
                  <a:lnTo>
                    <a:pt x="126" y="66"/>
                  </a:lnTo>
                  <a:lnTo>
                    <a:pt x="120" y="66"/>
                  </a:lnTo>
                  <a:lnTo>
                    <a:pt x="120" y="36"/>
                  </a:lnTo>
                  <a:lnTo>
                    <a:pt x="114" y="30"/>
                  </a:lnTo>
                  <a:lnTo>
                    <a:pt x="108" y="30"/>
                  </a:lnTo>
                  <a:lnTo>
                    <a:pt x="102" y="24"/>
                  </a:lnTo>
                  <a:lnTo>
                    <a:pt x="96" y="42"/>
                  </a:lnTo>
                  <a:lnTo>
                    <a:pt x="90" y="36"/>
                  </a:lnTo>
                  <a:lnTo>
                    <a:pt x="78" y="36"/>
                  </a:lnTo>
                  <a:lnTo>
                    <a:pt x="72" y="30"/>
                  </a:lnTo>
                  <a:lnTo>
                    <a:pt x="66" y="18"/>
                  </a:lnTo>
                  <a:lnTo>
                    <a:pt x="66" y="12"/>
                  </a:lnTo>
                  <a:lnTo>
                    <a:pt x="60" y="0"/>
                  </a:lnTo>
                  <a:lnTo>
                    <a:pt x="42" y="6"/>
                  </a:lnTo>
                  <a:lnTo>
                    <a:pt x="48" y="12"/>
                  </a:lnTo>
                  <a:lnTo>
                    <a:pt x="24" y="0"/>
                  </a:lnTo>
                  <a:lnTo>
                    <a:pt x="6" y="0"/>
                  </a:lnTo>
                  <a:lnTo>
                    <a:pt x="18" y="18"/>
                  </a:lnTo>
                  <a:lnTo>
                    <a:pt x="6" y="30"/>
                  </a:lnTo>
                  <a:lnTo>
                    <a:pt x="0" y="42"/>
                  </a:lnTo>
                  <a:lnTo>
                    <a:pt x="0" y="48"/>
                  </a:lnTo>
                  <a:lnTo>
                    <a:pt x="6" y="60"/>
                  </a:lnTo>
                  <a:lnTo>
                    <a:pt x="18" y="66"/>
                  </a:lnTo>
                  <a:lnTo>
                    <a:pt x="30" y="78"/>
                  </a:lnTo>
                  <a:lnTo>
                    <a:pt x="36" y="78"/>
                  </a:lnTo>
                  <a:lnTo>
                    <a:pt x="66" y="96"/>
                  </a:lnTo>
                  <a:lnTo>
                    <a:pt x="66" y="108"/>
                  </a:lnTo>
                  <a:lnTo>
                    <a:pt x="30" y="108"/>
                  </a:lnTo>
                  <a:lnTo>
                    <a:pt x="30" y="138"/>
                  </a:lnTo>
                  <a:lnTo>
                    <a:pt x="24" y="138"/>
                  </a:lnTo>
                  <a:lnTo>
                    <a:pt x="12" y="150"/>
                  </a:lnTo>
                  <a:lnTo>
                    <a:pt x="24" y="162"/>
                  </a:lnTo>
                  <a:lnTo>
                    <a:pt x="36" y="168"/>
                  </a:lnTo>
                  <a:lnTo>
                    <a:pt x="54" y="168"/>
                  </a:lnTo>
                  <a:lnTo>
                    <a:pt x="66" y="174"/>
                  </a:lnTo>
                  <a:lnTo>
                    <a:pt x="72" y="180"/>
                  </a:lnTo>
                  <a:lnTo>
                    <a:pt x="72" y="186"/>
                  </a:lnTo>
                  <a:lnTo>
                    <a:pt x="66" y="204"/>
                  </a:lnTo>
                  <a:lnTo>
                    <a:pt x="60" y="210"/>
                  </a:lnTo>
                  <a:lnTo>
                    <a:pt x="54" y="222"/>
                  </a:lnTo>
                  <a:lnTo>
                    <a:pt x="66" y="252"/>
                  </a:lnTo>
                  <a:lnTo>
                    <a:pt x="96" y="276"/>
                  </a:lnTo>
                  <a:lnTo>
                    <a:pt x="96" y="306"/>
                  </a:lnTo>
                  <a:lnTo>
                    <a:pt x="114" y="348"/>
                  </a:lnTo>
                  <a:lnTo>
                    <a:pt x="108" y="378"/>
                  </a:lnTo>
                  <a:lnTo>
                    <a:pt x="132" y="414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endParaRPr>
            </a:p>
          </p:txBody>
        </p:sp>
        <p:sp>
          <p:nvSpPr>
            <p:cNvPr id="175" name="Bahrain" descr="© INSCALE GmbH, 05.05.2010&#10;http://www.presentationload.com/"/>
            <p:cNvSpPr>
              <a:spLocks/>
            </p:cNvSpPr>
            <p:nvPr/>
          </p:nvSpPr>
          <p:spPr bwMode="gray">
            <a:xfrm>
              <a:off x="5608638" y="3642409"/>
              <a:ext cx="8959" cy="17147"/>
            </a:xfrm>
            <a:custGeom>
              <a:avLst/>
              <a:gdLst>
                <a:gd name="T0" fmla="*/ 2147483647 w 15"/>
                <a:gd name="T1" fmla="*/ 0 h 28"/>
                <a:gd name="T2" fmla="*/ 2147483647 w 15"/>
                <a:gd name="T3" fmla="*/ 2147483647 h 28"/>
                <a:gd name="T4" fmla="*/ 2147483647 w 15"/>
                <a:gd name="T5" fmla="*/ 2147483647 h 28"/>
                <a:gd name="T6" fmla="*/ 2033064304 w 15"/>
                <a:gd name="T7" fmla="*/ 2147483647 h 28"/>
                <a:gd name="T8" fmla="*/ 813445092 w 15"/>
                <a:gd name="T9" fmla="*/ 2147483647 h 28"/>
                <a:gd name="T10" fmla="*/ 2147483647 w 15"/>
                <a:gd name="T11" fmla="*/ 0 h 2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5"/>
                <a:gd name="T19" fmla="*/ 0 h 28"/>
                <a:gd name="T20" fmla="*/ 15 w 15"/>
                <a:gd name="T21" fmla="*/ 28 h 28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5" h="28">
                  <a:moveTo>
                    <a:pt x="9" y="0"/>
                  </a:moveTo>
                  <a:cubicBezTo>
                    <a:pt x="14" y="0"/>
                    <a:pt x="15" y="10"/>
                    <a:pt x="14" y="14"/>
                  </a:cubicBezTo>
                  <a:cubicBezTo>
                    <a:pt x="13" y="18"/>
                    <a:pt x="15" y="28"/>
                    <a:pt x="9" y="28"/>
                  </a:cubicBezTo>
                  <a:cubicBezTo>
                    <a:pt x="4" y="27"/>
                    <a:pt x="5" y="21"/>
                    <a:pt x="5" y="18"/>
                  </a:cubicBezTo>
                  <a:cubicBezTo>
                    <a:pt x="5" y="14"/>
                    <a:pt x="0" y="14"/>
                    <a:pt x="2" y="8"/>
                  </a:cubicBez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endParaRPr>
            </a:p>
          </p:txBody>
        </p:sp>
        <p:sp>
          <p:nvSpPr>
            <p:cNvPr id="176" name="Belarus" descr="© INSCALE GmbH, 05.05.2010&#10;http://www.presentationload.com/"/>
            <p:cNvSpPr>
              <a:spLocks/>
            </p:cNvSpPr>
            <p:nvPr/>
          </p:nvSpPr>
          <p:spPr bwMode="gray">
            <a:xfrm>
              <a:off x="4958479" y="2909985"/>
              <a:ext cx="185577" cy="115130"/>
            </a:xfrm>
            <a:custGeom>
              <a:avLst/>
              <a:gdLst>
                <a:gd name="T0" fmla="*/ 2147483647 w 570"/>
                <a:gd name="T1" fmla="*/ 2147483647 h 372"/>
                <a:gd name="T2" fmla="*/ 2147483647 w 570"/>
                <a:gd name="T3" fmla="*/ 2147483647 h 372"/>
                <a:gd name="T4" fmla="*/ 2147483647 w 570"/>
                <a:gd name="T5" fmla="*/ 2147483647 h 372"/>
                <a:gd name="T6" fmla="*/ 2147483647 w 570"/>
                <a:gd name="T7" fmla="*/ 2147483647 h 372"/>
                <a:gd name="T8" fmla="*/ 2147483647 w 570"/>
                <a:gd name="T9" fmla="*/ 2147483647 h 372"/>
                <a:gd name="T10" fmla="*/ 2147483647 w 570"/>
                <a:gd name="T11" fmla="*/ 2147483647 h 372"/>
                <a:gd name="T12" fmla="*/ 2147483647 w 570"/>
                <a:gd name="T13" fmla="*/ 2147483647 h 372"/>
                <a:gd name="T14" fmla="*/ 2147483647 w 570"/>
                <a:gd name="T15" fmla="*/ 2147483647 h 372"/>
                <a:gd name="T16" fmla="*/ 2147483647 w 570"/>
                <a:gd name="T17" fmla="*/ 2147483647 h 372"/>
                <a:gd name="T18" fmla="*/ 2147483647 w 570"/>
                <a:gd name="T19" fmla="*/ 2147483647 h 372"/>
                <a:gd name="T20" fmla="*/ 2147483647 w 570"/>
                <a:gd name="T21" fmla="*/ 2147483647 h 372"/>
                <a:gd name="T22" fmla="*/ 2147483647 w 570"/>
                <a:gd name="T23" fmla="*/ 2147483647 h 372"/>
                <a:gd name="T24" fmla="*/ 2147483647 w 570"/>
                <a:gd name="T25" fmla="*/ 2147483647 h 372"/>
                <a:gd name="T26" fmla="*/ 2147483647 w 570"/>
                <a:gd name="T27" fmla="*/ 2147483647 h 372"/>
                <a:gd name="T28" fmla="*/ 2147483647 w 570"/>
                <a:gd name="T29" fmla="*/ 2147483647 h 372"/>
                <a:gd name="T30" fmla="*/ 2147483647 w 570"/>
                <a:gd name="T31" fmla="*/ 2147483647 h 372"/>
                <a:gd name="T32" fmla="*/ 2147483647 w 570"/>
                <a:gd name="T33" fmla="*/ 2147483647 h 372"/>
                <a:gd name="T34" fmla="*/ 2147483647 w 570"/>
                <a:gd name="T35" fmla="*/ 2147483647 h 372"/>
                <a:gd name="T36" fmla="*/ 2147483647 w 570"/>
                <a:gd name="T37" fmla="*/ 2147483647 h 372"/>
                <a:gd name="T38" fmla="*/ 2147483647 w 570"/>
                <a:gd name="T39" fmla="*/ 2147483647 h 372"/>
                <a:gd name="T40" fmla="*/ 2147483647 w 570"/>
                <a:gd name="T41" fmla="*/ 2147483647 h 372"/>
                <a:gd name="T42" fmla="*/ 2147483647 w 570"/>
                <a:gd name="T43" fmla="*/ 2147483647 h 372"/>
                <a:gd name="T44" fmla="*/ 2147483647 w 570"/>
                <a:gd name="T45" fmla="*/ 2147483647 h 372"/>
                <a:gd name="T46" fmla="*/ 2147483647 w 570"/>
                <a:gd name="T47" fmla="*/ 2147483647 h 372"/>
                <a:gd name="T48" fmla="*/ 2147483647 w 570"/>
                <a:gd name="T49" fmla="*/ 2147483647 h 372"/>
                <a:gd name="T50" fmla="*/ 2147483647 w 570"/>
                <a:gd name="T51" fmla="*/ 2147483647 h 372"/>
                <a:gd name="T52" fmla="*/ 2147483647 w 570"/>
                <a:gd name="T53" fmla="*/ 2147483647 h 372"/>
                <a:gd name="T54" fmla="*/ 2147483647 w 570"/>
                <a:gd name="T55" fmla="*/ 2147483647 h 372"/>
                <a:gd name="T56" fmla="*/ 2147483647 w 570"/>
                <a:gd name="T57" fmla="*/ 0 h 372"/>
                <a:gd name="T58" fmla="*/ 2147483647 w 570"/>
                <a:gd name="T59" fmla="*/ 2147483647 h 372"/>
                <a:gd name="T60" fmla="*/ 2147483647 w 570"/>
                <a:gd name="T61" fmla="*/ 2147483647 h 372"/>
                <a:gd name="T62" fmla="*/ 2147483647 w 570"/>
                <a:gd name="T63" fmla="*/ 2147483647 h 372"/>
                <a:gd name="T64" fmla="*/ 2147483647 w 570"/>
                <a:gd name="T65" fmla="*/ 2147483647 h 372"/>
                <a:gd name="T66" fmla="*/ 2147483647 w 570"/>
                <a:gd name="T67" fmla="*/ 2147483647 h 372"/>
                <a:gd name="T68" fmla="*/ 2147483647 w 570"/>
                <a:gd name="T69" fmla="*/ 2147483647 h 372"/>
                <a:gd name="T70" fmla="*/ 2147483647 w 570"/>
                <a:gd name="T71" fmla="*/ 2147483647 h 372"/>
                <a:gd name="T72" fmla="*/ 2147483647 w 570"/>
                <a:gd name="T73" fmla="*/ 2147483647 h 372"/>
                <a:gd name="T74" fmla="*/ 2147483647 w 570"/>
                <a:gd name="T75" fmla="*/ 2147483647 h 372"/>
                <a:gd name="T76" fmla="*/ 2147483647 w 570"/>
                <a:gd name="T77" fmla="*/ 2147483647 h 372"/>
                <a:gd name="T78" fmla="*/ 2147483647 w 570"/>
                <a:gd name="T79" fmla="*/ 2147483647 h 372"/>
                <a:gd name="T80" fmla="*/ 2147483647 w 570"/>
                <a:gd name="T81" fmla="*/ 2147483647 h 372"/>
                <a:gd name="T82" fmla="*/ 2147483647 w 570"/>
                <a:gd name="T83" fmla="*/ 2147483647 h 372"/>
                <a:gd name="T84" fmla="*/ 2147483647 w 570"/>
                <a:gd name="T85" fmla="*/ 2147483647 h 372"/>
                <a:gd name="T86" fmla="*/ 2147483647 w 570"/>
                <a:gd name="T87" fmla="*/ 2147483647 h 372"/>
                <a:gd name="T88" fmla="*/ 2147483647 w 570"/>
                <a:gd name="T89" fmla="*/ 2147483647 h 372"/>
                <a:gd name="T90" fmla="*/ 2147483647 w 570"/>
                <a:gd name="T91" fmla="*/ 2147483647 h 372"/>
                <a:gd name="T92" fmla="*/ 2147483647 w 570"/>
                <a:gd name="T93" fmla="*/ 2147483647 h 372"/>
                <a:gd name="T94" fmla="*/ 2147483647 w 570"/>
                <a:gd name="T95" fmla="*/ 2147483647 h 372"/>
                <a:gd name="T96" fmla="*/ 2147483647 w 570"/>
                <a:gd name="T97" fmla="*/ 2147483647 h 372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570"/>
                <a:gd name="T148" fmla="*/ 0 h 372"/>
                <a:gd name="T149" fmla="*/ 570 w 570"/>
                <a:gd name="T150" fmla="*/ 372 h 372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570" h="372">
                  <a:moveTo>
                    <a:pt x="24" y="312"/>
                  </a:moveTo>
                  <a:lnTo>
                    <a:pt x="24" y="342"/>
                  </a:lnTo>
                  <a:lnTo>
                    <a:pt x="30" y="354"/>
                  </a:lnTo>
                  <a:lnTo>
                    <a:pt x="36" y="360"/>
                  </a:lnTo>
                  <a:lnTo>
                    <a:pt x="48" y="360"/>
                  </a:lnTo>
                  <a:lnTo>
                    <a:pt x="60" y="354"/>
                  </a:lnTo>
                  <a:lnTo>
                    <a:pt x="72" y="342"/>
                  </a:lnTo>
                  <a:lnTo>
                    <a:pt x="72" y="336"/>
                  </a:lnTo>
                  <a:lnTo>
                    <a:pt x="108" y="336"/>
                  </a:lnTo>
                  <a:lnTo>
                    <a:pt x="120" y="330"/>
                  </a:lnTo>
                  <a:lnTo>
                    <a:pt x="126" y="324"/>
                  </a:lnTo>
                  <a:lnTo>
                    <a:pt x="174" y="324"/>
                  </a:lnTo>
                  <a:lnTo>
                    <a:pt x="174" y="330"/>
                  </a:lnTo>
                  <a:lnTo>
                    <a:pt x="180" y="336"/>
                  </a:lnTo>
                  <a:lnTo>
                    <a:pt x="216" y="336"/>
                  </a:lnTo>
                  <a:lnTo>
                    <a:pt x="240" y="342"/>
                  </a:lnTo>
                  <a:lnTo>
                    <a:pt x="258" y="354"/>
                  </a:lnTo>
                  <a:lnTo>
                    <a:pt x="264" y="348"/>
                  </a:lnTo>
                  <a:lnTo>
                    <a:pt x="282" y="360"/>
                  </a:lnTo>
                  <a:lnTo>
                    <a:pt x="294" y="348"/>
                  </a:lnTo>
                  <a:lnTo>
                    <a:pt x="300" y="360"/>
                  </a:lnTo>
                  <a:lnTo>
                    <a:pt x="318" y="354"/>
                  </a:lnTo>
                  <a:lnTo>
                    <a:pt x="324" y="360"/>
                  </a:lnTo>
                  <a:lnTo>
                    <a:pt x="336" y="354"/>
                  </a:lnTo>
                  <a:lnTo>
                    <a:pt x="348" y="366"/>
                  </a:lnTo>
                  <a:lnTo>
                    <a:pt x="348" y="360"/>
                  </a:lnTo>
                  <a:lnTo>
                    <a:pt x="354" y="354"/>
                  </a:lnTo>
                  <a:lnTo>
                    <a:pt x="372" y="354"/>
                  </a:lnTo>
                  <a:lnTo>
                    <a:pt x="378" y="360"/>
                  </a:lnTo>
                  <a:lnTo>
                    <a:pt x="378" y="372"/>
                  </a:lnTo>
                  <a:lnTo>
                    <a:pt x="384" y="372"/>
                  </a:lnTo>
                  <a:lnTo>
                    <a:pt x="396" y="366"/>
                  </a:lnTo>
                  <a:lnTo>
                    <a:pt x="420" y="366"/>
                  </a:lnTo>
                  <a:lnTo>
                    <a:pt x="426" y="372"/>
                  </a:lnTo>
                  <a:lnTo>
                    <a:pt x="444" y="372"/>
                  </a:lnTo>
                  <a:lnTo>
                    <a:pt x="450" y="366"/>
                  </a:lnTo>
                  <a:lnTo>
                    <a:pt x="450" y="354"/>
                  </a:lnTo>
                  <a:lnTo>
                    <a:pt x="444" y="348"/>
                  </a:lnTo>
                  <a:lnTo>
                    <a:pt x="450" y="336"/>
                  </a:lnTo>
                  <a:lnTo>
                    <a:pt x="456" y="330"/>
                  </a:lnTo>
                  <a:lnTo>
                    <a:pt x="468" y="324"/>
                  </a:lnTo>
                  <a:lnTo>
                    <a:pt x="474" y="312"/>
                  </a:lnTo>
                  <a:lnTo>
                    <a:pt x="498" y="312"/>
                  </a:lnTo>
                  <a:lnTo>
                    <a:pt x="516" y="318"/>
                  </a:lnTo>
                  <a:lnTo>
                    <a:pt x="516" y="300"/>
                  </a:lnTo>
                  <a:lnTo>
                    <a:pt x="510" y="288"/>
                  </a:lnTo>
                  <a:lnTo>
                    <a:pt x="504" y="282"/>
                  </a:lnTo>
                  <a:lnTo>
                    <a:pt x="504" y="264"/>
                  </a:lnTo>
                  <a:lnTo>
                    <a:pt x="480" y="240"/>
                  </a:lnTo>
                  <a:lnTo>
                    <a:pt x="480" y="234"/>
                  </a:lnTo>
                  <a:lnTo>
                    <a:pt x="486" y="228"/>
                  </a:lnTo>
                  <a:lnTo>
                    <a:pt x="510" y="228"/>
                  </a:lnTo>
                  <a:lnTo>
                    <a:pt x="510" y="234"/>
                  </a:lnTo>
                  <a:lnTo>
                    <a:pt x="516" y="234"/>
                  </a:lnTo>
                  <a:lnTo>
                    <a:pt x="522" y="240"/>
                  </a:lnTo>
                  <a:lnTo>
                    <a:pt x="528" y="240"/>
                  </a:lnTo>
                  <a:lnTo>
                    <a:pt x="552" y="228"/>
                  </a:lnTo>
                  <a:lnTo>
                    <a:pt x="558" y="216"/>
                  </a:lnTo>
                  <a:lnTo>
                    <a:pt x="570" y="210"/>
                  </a:lnTo>
                  <a:lnTo>
                    <a:pt x="546" y="198"/>
                  </a:lnTo>
                  <a:lnTo>
                    <a:pt x="552" y="192"/>
                  </a:lnTo>
                  <a:lnTo>
                    <a:pt x="552" y="186"/>
                  </a:lnTo>
                  <a:lnTo>
                    <a:pt x="546" y="186"/>
                  </a:lnTo>
                  <a:lnTo>
                    <a:pt x="540" y="180"/>
                  </a:lnTo>
                  <a:lnTo>
                    <a:pt x="504" y="180"/>
                  </a:lnTo>
                  <a:lnTo>
                    <a:pt x="504" y="156"/>
                  </a:lnTo>
                  <a:lnTo>
                    <a:pt x="474" y="144"/>
                  </a:lnTo>
                  <a:lnTo>
                    <a:pt x="474" y="132"/>
                  </a:lnTo>
                  <a:lnTo>
                    <a:pt x="456" y="114"/>
                  </a:lnTo>
                  <a:lnTo>
                    <a:pt x="444" y="108"/>
                  </a:lnTo>
                  <a:lnTo>
                    <a:pt x="438" y="102"/>
                  </a:lnTo>
                  <a:lnTo>
                    <a:pt x="444" y="84"/>
                  </a:lnTo>
                  <a:lnTo>
                    <a:pt x="432" y="66"/>
                  </a:lnTo>
                  <a:lnTo>
                    <a:pt x="438" y="60"/>
                  </a:lnTo>
                  <a:lnTo>
                    <a:pt x="438" y="48"/>
                  </a:lnTo>
                  <a:lnTo>
                    <a:pt x="432" y="42"/>
                  </a:lnTo>
                  <a:lnTo>
                    <a:pt x="396" y="24"/>
                  </a:lnTo>
                  <a:lnTo>
                    <a:pt x="390" y="18"/>
                  </a:lnTo>
                  <a:lnTo>
                    <a:pt x="384" y="18"/>
                  </a:lnTo>
                  <a:lnTo>
                    <a:pt x="354" y="36"/>
                  </a:lnTo>
                  <a:lnTo>
                    <a:pt x="348" y="18"/>
                  </a:lnTo>
                  <a:lnTo>
                    <a:pt x="312" y="12"/>
                  </a:lnTo>
                  <a:lnTo>
                    <a:pt x="300" y="18"/>
                  </a:lnTo>
                  <a:lnTo>
                    <a:pt x="300" y="12"/>
                  </a:lnTo>
                  <a:lnTo>
                    <a:pt x="294" y="6"/>
                  </a:lnTo>
                  <a:lnTo>
                    <a:pt x="276" y="6"/>
                  </a:lnTo>
                  <a:lnTo>
                    <a:pt x="270" y="0"/>
                  </a:lnTo>
                  <a:lnTo>
                    <a:pt x="258" y="0"/>
                  </a:lnTo>
                  <a:lnTo>
                    <a:pt x="252" y="6"/>
                  </a:lnTo>
                  <a:lnTo>
                    <a:pt x="246" y="18"/>
                  </a:lnTo>
                  <a:lnTo>
                    <a:pt x="240" y="24"/>
                  </a:lnTo>
                  <a:lnTo>
                    <a:pt x="234" y="24"/>
                  </a:lnTo>
                  <a:lnTo>
                    <a:pt x="228" y="30"/>
                  </a:lnTo>
                  <a:lnTo>
                    <a:pt x="222" y="24"/>
                  </a:lnTo>
                  <a:lnTo>
                    <a:pt x="198" y="24"/>
                  </a:lnTo>
                  <a:lnTo>
                    <a:pt x="192" y="30"/>
                  </a:lnTo>
                  <a:lnTo>
                    <a:pt x="180" y="36"/>
                  </a:lnTo>
                  <a:lnTo>
                    <a:pt x="174" y="42"/>
                  </a:lnTo>
                  <a:lnTo>
                    <a:pt x="174" y="54"/>
                  </a:lnTo>
                  <a:lnTo>
                    <a:pt x="192" y="72"/>
                  </a:lnTo>
                  <a:lnTo>
                    <a:pt x="186" y="78"/>
                  </a:lnTo>
                  <a:lnTo>
                    <a:pt x="168" y="78"/>
                  </a:lnTo>
                  <a:lnTo>
                    <a:pt x="162" y="72"/>
                  </a:lnTo>
                  <a:lnTo>
                    <a:pt x="156" y="72"/>
                  </a:lnTo>
                  <a:lnTo>
                    <a:pt x="162" y="90"/>
                  </a:lnTo>
                  <a:lnTo>
                    <a:pt x="144" y="90"/>
                  </a:lnTo>
                  <a:lnTo>
                    <a:pt x="138" y="96"/>
                  </a:lnTo>
                  <a:lnTo>
                    <a:pt x="138" y="102"/>
                  </a:lnTo>
                  <a:lnTo>
                    <a:pt x="144" y="114"/>
                  </a:lnTo>
                  <a:lnTo>
                    <a:pt x="144" y="120"/>
                  </a:lnTo>
                  <a:lnTo>
                    <a:pt x="132" y="120"/>
                  </a:lnTo>
                  <a:lnTo>
                    <a:pt x="132" y="126"/>
                  </a:lnTo>
                  <a:lnTo>
                    <a:pt x="138" y="132"/>
                  </a:lnTo>
                  <a:lnTo>
                    <a:pt x="138" y="144"/>
                  </a:lnTo>
                  <a:lnTo>
                    <a:pt x="144" y="150"/>
                  </a:lnTo>
                  <a:lnTo>
                    <a:pt x="144" y="156"/>
                  </a:lnTo>
                  <a:lnTo>
                    <a:pt x="132" y="156"/>
                  </a:lnTo>
                  <a:lnTo>
                    <a:pt x="138" y="150"/>
                  </a:lnTo>
                  <a:lnTo>
                    <a:pt x="138" y="144"/>
                  </a:lnTo>
                  <a:lnTo>
                    <a:pt x="120" y="144"/>
                  </a:lnTo>
                  <a:lnTo>
                    <a:pt x="108" y="150"/>
                  </a:lnTo>
                  <a:lnTo>
                    <a:pt x="102" y="156"/>
                  </a:lnTo>
                  <a:lnTo>
                    <a:pt x="96" y="168"/>
                  </a:lnTo>
                  <a:lnTo>
                    <a:pt x="84" y="156"/>
                  </a:lnTo>
                  <a:lnTo>
                    <a:pt x="84" y="174"/>
                  </a:lnTo>
                  <a:lnTo>
                    <a:pt x="54" y="174"/>
                  </a:lnTo>
                  <a:lnTo>
                    <a:pt x="54" y="168"/>
                  </a:lnTo>
                  <a:lnTo>
                    <a:pt x="48" y="162"/>
                  </a:lnTo>
                  <a:lnTo>
                    <a:pt x="42" y="162"/>
                  </a:lnTo>
                  <a:lnTo>
                    <a:pt x="30" y="168"/>
                  </a:lnTo>
                  <a:lnTo>
                    <a:pt x="18" y="168"/>
                  </a:lnTo>
                  <a:lnTo>
                    <a:pt x="12" y="174"/>
                  </a:lnTo>
                  <a:lnTo>
                    <a:pt x="6" y="174"/>
                  </a:lnTo>
                  <a:lnTo>
                    <a:pt x="12" y="186"/>
                  </a:lnTo>
                  <a:lnTo>
                    <a:pt x="18" y="192"/>
                  </a:lnTo>
                  <a:lnTo>
                    <a:pt x="18" y="204"/>
                  </a:lnTo>
                  <a:lnTo>
                    <a:pt x="24" y="210"/>
                  </a:lnTo>
                  <a:lnTo>
                    <a:pt x="36" y="234"/>
                  </a:lnTo>
                  <a:lnTo>
                    <a:pt x="42" y="240"/>
                  </a:lnTo>
                  <a:lnTo>
                    <a:pt x="42" y="246"/>
                  </a:lnTo>
                  <a:lnTo>
                    <a:pt x="36" y="252"/>
                  </a:lnTo>
                  <a:lnTo>
                    <a:pt x="36" y="264"/>
                  </a:lnTo>
                  <a:lnTo>
                    <a:pt x="12" y="270"/>
                  </a:lnTo>
                  <a:lnTo>
                    <a:pt x="12" y="288"/>
                  </a:lnTo>
                  <a:lnTo>
                    <a:pt x="0" y="288"/>
                  </a:lnTo>
                  <a:lnTo>
                    <a:pt x="0" y="294"/>
                  </a:lnTo>
                  <a:lnTo>
                    <a:pt x="6" y="300"/>
                  </a:lnTo>
                  <a:lnTo>
                    <a:pt x="12" y="300"/>
                  </a:lnTo>
                  <a:lnTo>
                    <a:pt x="24" y="312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endParaRPr>
            </a:p>
          </p:txBody>
        </p:sp>
        <p:sp>
          <p:nvSpPr>
            <p:cNvPr id="177" name="Azerbaijan" descr="© INSCALE GmbH, 05.05.2010&#10;http://www.presentationload.com/"/>
            <p:cNvSpPr>
              <a:spLocks noEditPoints="1"/>
            </p:cNvSpPr>
            <p:nvPr/>
          </p:nvSpPr>
          <p:spPr bwMode="gray">
            <a:xfrm>
              <a:off x="5439699" y="3256600"/>
              <a:ext cx="116465" cy="89410"/>
            </a:xfrm>
            <a:custGeom>
              <a:avLst/>
              <a:gdLst>
                <a:gd name="T0" fmla="*/ 2147483647 w 360"/>
                <a:gd name="T1" fmla="*/ 2147483647 h 288"/>
                <a:gd name="T2" fmla="*/ 2147483647 w 360"/>
                <a:gd name="T3" fmla="*/ 2147483647 h 288"/>
                <a:gd name="T4" fmla="*/ 2147483647 w 360"/>
                <a:gd name="T5" fmla="*/ 2147483647 h 288"/>
                <a:gd name="T6" fmla="*/ 2147483647 w 360"/>
                <a:gd name="T7" fmla="*/ 2147483647 h 288"/>
                <a:gd name="T8" fmla="*/ 2147483647 w 360"/>
                <a:gd name="T9" fmla="*/ 2147483647 h 288"/>
                <a:gd name="T10" fmla="*/ 2147483647 w 360"/>
                <a:gd name="T11" fmla="*/ 2147483647 h 288"/>
                <a:gd name="T12" fmla="*/ 2147483647 w 360"/>
                <a:gd name="T13" fmla="*/ 2147483647 h 288"/>
                <a:gd name="T14" fmla="*/ 2147483647 w 360"/>
                <a:gd name="T15" fmla="*/ 2147483647 h 288"/>
                <a:gd name="T16" fmla="*/ 2147483647 w 360"/>
                <a:gd name="T17" fmla="*/ 2147483647 h 288"/>
                <a:gd name="T18" fmla="*/ 2147483647 w 360"/>
                <a:gd name="T19" fmla="*/ 2147483647 h 288"/>
                <a:gd name="T20" fmla="*/ 2147483647 w 360"/>
                <a:gd name="T21" fmla="*/ 2147483647 h 288"/>
                <a:gd name="T22" fmla="*/ 2147483647 w 360"/>
                <a:gd name="T23" fmla="*/ 2147483647 h 288"/>
                <a:gd name="T24" fmla="*/ 2147483647 w 360"/>
                <a:gd name="T25" fmla="*/ 2147483647 h 288"/>
                <a:gd name="T26" fmla="*/ 2147483647 w 360"/>
                <a:gd name="T27" fmla="*/ 0 h 288"/>
                <a:gd name="T28" fmla="*/ 2147483647 w 360"/>
                <a:gd name="T29" fmla="*/ 2147483647 h 288"/>
                <a:gd name="T30" fmla="*/ 2147483647 w 360"/>
                <a:gd name="T31" fmla="*/ 2147483647 h 288"/>
                <a:gd name="T32" fmla="*/ 2147483647 w 360"/>
                <a:gd name="T33" fmla="*/ 2147483647 h 288"/>
                <a:gd name="T34" fmla="*/ 2147483647 w 360"/>
                <a:gd name="T35" fmla="*/ 2147483647 h 288"/>
                <a:gd name="T36" fmla="*/ 2147483647 w 360"/>
                <a:gd name="T37" fmla="*/ 2147483647 h 288"/>
                <a:gd name="T38" fmla="*/ 2147483647 w 360"/>
                <a:gd name="T39" fmla="*/ 0 h 288"/>
                <a:gd name="T40" fmla="*/ 2147483647 w 360"/>
                <a:gd name="T41" fmla="*/ 2147483647 h 288"/>
                <a:gd name="T42" fmla="*/ 2147483647 w 360"/>
                <a:gd name="T43" fmla="*/ 2147483647 h 288"/>
                <a:gd name="T44" fmla="*/ 2147483647 w 360"/>
                <a:gd name="T45" fmla="*/ 2147483647 h 288"/>
                <a:gd name="T46" fmla="*/ 2147483647 w 360"/>
                <a:gd name="T47" fmla="*/ 2147483647 h 288"/>
                <a:gd name="T48" fmla="*/ 2147483647 w 360"/>
                <a:gd name="T49" fmla="*/ 2147483647 h 288"/>
                <a:gd name="T50" fmla="*/ 2147483647 w 360"/>
                <a:gd name="T51" fmla="*/ 2147483647 h 288"/>
                <a:gd name="T52" fmla="*/ 2147483647 w 360"/>
                <a:gd name="T53" fmla="*/ 2147483647 h 288"/>
                <a:gd name="T54" fmla="*/ 0 w 360"/>
                <a:gd name="T55" fmla="*/ 2147483647 h 288"/>
                <a:gd name="T56" fmla="*/ 2147483647 w 360"/>
                <a:gd name="T57" fmla="*/ 2147483647 h 288"/>
                <a:gd name="T58" fmla="*/ 2147483647 w 360"/>
                <a:gd name="T59" fmla="*/ 2147483647 h 288"/>
                <a:gd name="T60" fmla="*/ 2147483647 w 360"/>
                <a:gd name="T61" fmla="*/ 2147483647 h 288"/>
                <a:gd name="T62" fmla="*/ 2147483647 w 360"/>
                <a:gd name="T63" fmla="*/ 2147483647 h 288"/>
                <a:gd name="T64" fmla="*/ 2147483647 w 360"/>
                <a:gd name="T65" fmla="*/ 2147483647 h 288"/>
                <a:gd name="T66" fmla="*/ 2147483647 w 360"/>
                <a:gd name="T67" fmla="*/ 2147483647 h 288"/>
                <a:gd name="T68" fmla="*/ 2147483647 w 360"/>
                <a:gd name="T69" fmla="*/ 2147483647 h 288"/>
                <a:gd name="T70" fmla="*/ 2147483647 w 360"/>
                <a:gd name="T71" fmla="*/ 2147483647 h 288"/>
                <a:gd name="T72" fmla="*/ 2147483647 w 360"/>
                <a:gd name="T73" fmla="*/ 2147483647 h 288"/>
                <a:gd name="T74" fmla="*/ 2147483647 w 360"/>
                <a:gd name="T75" fmla="*/ 2147483647 h 288"/>
                <a:gd name="T76" fmla="*/ 2147483647 w 360"/>
                <a:gd name="T77" fmla="*/ 2147483647 h 288"/>
                <a:gd name="T78" fmla="*/ 2147483647 w 360"/>
                <a:gd name="T79" fmla="*/ 2147483647 h 288"/>
                <a:gd name="T80" fmla="*/ 2147483647 w 360"/>
                <a:gd name="T81" fmla="*/ 2147483647 h 288"/>
                <a:gd name="T82" fmla="*/ 2147483647 w 360"/>
                <a:gd name="T83" fmla="*/ 2147483647 h 288"/>
                <a:gd name="T84" fmla="*/ 2147483647 w 360"/>
                <a:gd name="T85" fmla="*/ 2147483647 h 288"/>
                <a:gd name="T86" fmla="*/ 2147483647 w 360"/>
                <a:gd name="T87" fmla="*/ 2147483647 h 288"/>
                <a:gd name="T88" fmla="*/ 2147483647 w 360"/>
                <a:gd name="T89" fmla="*/ 2147483647 h 288"/>
                <a:gd name="T90" fmla="*/ 2147483647 w 360"/>
                <a:gd name="T91" fmla="*/ 2147483647 h 288"/>
                <a:gd name="T92" fmla="*/ 2147483647 w 360"/>
                <a:gd name="T93" fmla="*/ 2147483647 h 288"/>
                <a:gd name="T94" fmla="*/ 2147483647 w 360"/>
                <a:gd name="T95" fmla="*/ 2147483647 h 288"/>
                <a:gd name="T96" fmla="*/ 2147483647 w 360"/>
                <a:gd name="T97" fmla="*/ 2147483647 h 288"/>
                <a:gd name="T98" fmla="*/ 2147483647 w 360"/>
                <a:gd name="T99" fmla="*/ 2147483647 h 288"/>
                <a:gd name="T100" fmla="*/ 2147483647 w 360"/>
                <a:gd name="T101" fmla="*/ 2147483647 h 288"/>
                <a:gd name="T102" fmla="*/ 2147483647 w 360"/>
                <a:gd name="T103" fmla="*/ 2147483647 h 288"/>
                <a:gd name="T104" fmla="*/ 2147483647 w 360"/>
                <a:gd name="T105" fmla="*/ 2147483647 h 288"/>
                <a:gd name="T106" fmla="*/ 2147483647 w 360"/>
                <a:gd name="T107" fmla="*/ 2147483647 h 288"/>
                <a:gd name="T108" fmla="*/ 2147483647 w 360"/>
                <a:gd name="T109" fmla="*/ 2147483647 h 288"/>
                <a:gd name="T110" fmla="*/ 2147483647 w 360"/>
                <a:gd name="T111" fmla="*/ 2147483647 h 288"/>
                <a:gd name="T112" fmla="*/ 2147483647 w 360"/>
                <a:gd name="T113" fmla="*/ 2147483647 h 288"/>
                <a:gd name="T114" fmla="*/ 2147483647 w 360"/>
                <a:gd name="T115" fmla="*/ 2147483647 h 288"/>
                <a:gd name="T116" fmla="*/ 2147483647 w 360"/>
                <a:gd name="T117" fmla="*/ 2147483647 h 288"/>
                <a:gd name="T118" fmla="*/ 2147483647 w 360"/>
                <a:gd name="T119" fmla="*/ 2147483647 h 288"/>
                <a:gd name="T120" fmla="*/ 2147483647 w 360"/>
                <a:gd name="T121" fmla="*/ 2147483647 h 288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360"/>
                <a:gd name="T184" fmla="*/ 0 h 288"/>
                <a:gd name="T185" fmla="*/ 360 w 360"/>
                <a:gd name="T186" fmla="*/ 288 h 288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360" h="288">
                  <a:moveTo>
                    <a:pt x="66" y="186"/>
                  </a:moveTo>
                  <a:lnTo>
                    <a:pt x="36" y="186"/>
                  </a:lnTo>
                  <a:lnTo>
                    <a:pt x="24" y="174"/>
                  </a:lnTo>
                  <a:lnTo>
                    <a:pt x="6" y="174"/>
                  </a:lnTo>
                  <a:lnTo>
                    <a:pt x="12" y="186"/>
                  </a:lnTo>
                  <a:lnTo>
                    <a:pt x="12" y="192"/>
                  </a:lnTo>
                  <a:lnTo>
                    <a:pt x="18" y="204"/>
                  </a:lnTo>
                  <a:lnTo>
                    <a:pt x="36" y="222"/>
                  </a:lnTo>
                  <a:lnTo>
                    <a:pt x="48" y="228"/>
                  </a:lnTo>
                  <a:lnTo>
                    <a:pt x="84" y="240"/>
                  </a:lnTo>
                  <a:lnTo>
                    <a:pt x="90" y="240"/>
                  </a:lnTo>
                  <a:lnTo>
                    <a:pt x="84" y="234"/>
                  </a:lnTo>
                  <a:lnTo>
                    <a:pt x="84" y="222"/>
                  </a:lnTo>
                  <a:lnTo>
                    <a:pt x="78" y="216"/>
                  </a:lnTo>
                  <a:lnTo>
                    <a:pt x="78" y="204"/>
                  </a:lnTo>
                  <a:lnTo>
                    <a:pt x="72" y="198"/>
                  </a:lnTo>
                  <a:lnTo>
                    <a:pt x="72" y="186"/>
                  </a:lnTo>
                  <a:lnTo>
                    <a:pt x="66" y="186"/>
                  </a:lnTo>
                  <a:close/>
                  <a:moveTo>
                    <a:pt x="354" y="108"/>
                  </a:moveTo>
                  <a:lnTo>
                    <a:pt x="348" y="102"/>
                  </a:lnTo>
                  <a:lnTo>
                    <a:pt x="330" y="102"/>
                  </a:lnTo>
                  <a:lnTo>
                    <a:pt x="318" y="108"/>
                  </a:lnTo>
                  <a:lnTo>
                    <a:pt x="306" y="108"/>
                  </a:lnTo>
                  <a:lnTo>
                    <a:pt x="288" y="90"/>
                  </a:lnTo>
                  <a:lnTo>
                    <a:pt x="288" y="84"/>
                  </a:lnTo>
                  <a:lnTo>
                    <a:pt x="264" y="54"/>
                  </a:lnTo>
                  <a:lnTo>
                    <a:pt x="264" y="42"/>
                  </a:lnTo>
                  <a:lnTo>
                    <a:pt x="216" y="0"/>
                  </a:lnTo>
                  <a:lnTo>
                    <a:pt x="216" y="30"/>
                  </a:lnTo>
                  <a:lnTo>
                    <a:pt x="210" y="36"/>
                  </a:lnTo>
                  <a:lnTo>
                    <a:pt x="192" y="36"/>
                  </a:lnTo>
                  <a:lnTo>
                    <a:pt x="192" y="48"/>
                  </a:lnTo>
                  <a:lnTo>
                    <a:pt x="186" y="54"/>
                  </a:lnTo>
                  <a:lnTo>
                    <a:pt x="162" y="54"/>
                  </a:lnTo>
                  <a:lnTo>
                    <a:pt x="156" y="48"/>
                  </a:lnTo>
                  <a:lnTo>
                    <a:pt x="144" y="42"/>
                  </a:lnTo>
                  <a:lnTo>
                    <a:pt x="138" y="30"/>
                  </a:lnTo>
                  <a:lnTo>
                    <a:pt x="120" y="12"/>
                  </a:lnTo>
                  <a:lnTo>
                    <a:pt x="84" y="0"/>
                  </a:lnTo>
                  <a:lnTo>
                    <a:pt x="72" y="0"/>
                  </a:lnTo>
                  <a:lnTo>
                    <a:pt x="60" y="12"/>
                  </a:lnTo>
                  <a:lnTo>
                    <a:pt x="78" y="30"/>
                  </a:lnTo>
                  <a:lnTo>
                    <a:pt x="84" y="30"/>
                  </a:lnTo>
                  <a:lnTo>
                    <a:pt x="90" y="36"/>
                  </a:lnTo>
                  <a:lnTo>
                    <a:pt x="96" y="48"/>
                  </a:lnTo>
                  <a:lnTo>
                    <a:pt x="102" y="54"/>
                  </a:lnTo>
                  <a:lnTo>
                    <a:pt x="108" y="66"/>
                  </a:lnTo>
                  <a:lnTo>
                    <a:pt x="102" y="72"/>
                  </a:lnTo>
                  <a:lnTo>
                    <a:pt x="84" y="54"/>
                  </a:lnTo>
                  <a:lnTo>
                    <a:pt x="72" y="54"/>
                  </a:lnTo>
                  <a:lnTo>
                    <a:pt x="60" y="60"/>
                  </a:lnTo>
                  <a:lnTo>
                    <a:pt x="42" y="42"/>
                  </a:lnTo>
                  <a:lnTo>
                    <a:pt x="42" y="36"/>
                  </a:lnTo>
                  <a:lnTo>
                    <a:pt x="36" y="30"/>
                  </a:lnTo>
                  <a:lnTo>
                    <a:pt x="12" y="30"/>
                  </a:lnTo>
                  <a:lnTo>
                    <a:pt x="0" y="42"/>
                  </a:lnTo>
                  <a:lnTo>
                    <a:pt x="0" y="48"/>
                  </a:lnTo>
                  <a:lnTo>
                    <a:pt x="6" y="48"/>
                  </a:lnTo>
                  <a:lnTo>
                    <a:pt x="12" y="54"/>
                  </a:lnTo>
                  <a:lnTo>
                    <a:pt x="12" y="66"/>
                  </a:lnTo>
                  <a:lnTo>
                    <a:pt x="30" y="66"/>
                  </a:lnTo>
                  <a:lnTo>
                    <a:pt x="36" y="72"/>
                  </a:lnTo>
                  <a:lnTo>
                    <a:pt x="36" y="96"/>
                  </a:lnTo>
                  <a:lnTo>
                    <a:pt x="30" y="102"/>
                  </a:lnTo>
                  <a:lnTo>
                    <a:pt x="36" y="102"/>
                  </a:lnTo>
                  <a:lnTo>
                    <a:pt x="42" y="108"/>
                  </a:lnTo>
                  <a:lnTo>
                    <a:pt x="66" y="120"/>
                  </a:lnTo>
                  <a:lnTo>
                    <a:pt x="72" y="126"/>
                  </a:lnTo>
                  <a:lnTo>
                    <a:pt x="72" y="132"/>
                  </a:lnTo>
                  <a:lnTo>
                    <a:pt x="54" y="150"/>
                  </a:lnTo>
                  <a:lnTo>
                    <a:pt x="42" y="150"/>
                  </a:lnTo>
                  <a:lnTo>
                    <a:pt x="72" y="162"/>
                  </a:lnTo>
                  <a:lnTo>
                    <a:pt x="84" y="180"/>
                  </a:lnTo>
                  <a:lnTo>
                    <a:pt x="114" y="186"/>
                  </a:lnTo>
                  <a:lnTo>
                    <a:pt x="114" y="198"/>
                  </a:lnTo>
                  <a:lnTo>
                    <a:pt x="120" y="210"/>
                  </a:lnTo>
                  <a:lnTo>
                    <a:pt x="120" y="240"/>
                  </a:lnTo>
                  <a:lnTo>
                    <a:pt x="132" y="240"/>
                  </a:lnTo>
                  <a:lnTo>
                    <a:pt x="138" y="228"/>
                  </a:lnTo>
                  <a:lnTo>
                    <a:pt x="144" y="222"/>
                  </a:lnTo>
                  <a:lnTo>
                    <a:pt x="144" y="216"/>
                  </a:lnTo>
                  <a:lnTo>
                    <a:pt x="156" y="204"/>
                  </a:lnTo>
                  <a:lnTo>
                    <a:pt x="174" y="192"/>
                  </a:lnTo>
                  <a:lnTo>
                    <a:pt x="186" y="186"/>
                  </a:lnTo>
                  <a:lnTo>
                    <a:pt x="198" y="174"/>
                  </a:lnTo>
                  <a:lnTo>
                    <a:pt x="210" y="168"/>
                  </a:lnTo>
                  <a:lnTo>
                    <a:pt x="222" y="168"/>
                  </a:lnTo>
                  <a:lnTo>
                    <a:pt x="228" y="180"/>
                  </a:lnTo>
                  <a:lnTo>
                    <a:pt x="234" y="186"/>
                  </a:lnTo>
                  <a:lnTo>
                    <a:pt x="234" y="204"/>
                  </a:lnTo>
                  <a:lnTo>
                    <a:pt x="228" y="210"/>
                  </a:lnTo>
                  <a:lnTo>
                    <a:pt x="228" y="222"/>
                  </a:lnTo>
                  <a:lnTo>
                    <a:pt x="234" y="222"/>
                  </a:lnTo>
                  <a:lnTo>
                    <a:pt x="240" y="228"/>
                  </a:lnTo>
                  <a:lnTo>
                    <a:pt x="240" y="234"/>
                  </a:lnTo>
                  <a:lnTo>
                    <a:pt x="234" y="240"/>
                  </a:lnTo>
                  <a:lnTo>
                    <a:pt x="222" y="240"/>
                  </a:lnTo>
                  <a:lnTo>
                    <a:pt x="222" y="246"/>
                  </a:lnTo>
                  <a:lnTo>
                    <a:pt x="234" y="258"/>
                  </a:lnTo>
                  <a:lnTo>
                    <a:pt x="246" y="264"/>
                  </a:lnTo>
                  <a:lnTo>
                    <a:pt x="252" y="270"/>
                  </a:lnTo>
                  <a:lnTo>
                    <a:pt x="258" y="270"/>
                  </a:lnTo>
                  <a:lnTo>
                    <a:pt x="264" y="276"/>
                  </a:lnTo>
                  <a:lnTo>
                    <a:pt x="264" y="282"/>
                  </a:lnTo>
                  <a:lnTo>
                    <a:pt x="282" y="282"/>
                  </a:lnTo>
                  <a:lnTo>
                    <a:pt x="282" y="288"/>
                  </a:lnTo>
                  <a:lnTo>
                    <a:pt x="288" y="282"/>
                  </a:lnTo>
                  <a:lnTo>
                    <a:pt x="288" y="258"/>
                  </a:lnTo>
                  <a:lnTo>
                    <a:pt x="282" y="252"/>
                  </a:lnTo>
                  <a:lnTo>
                    <a:pt x="276" y="252"/>
                  </a:lnTo>
                  <a:lnTo>
                    <a:pt x="270" y="246"/>
                  </a:lnTo>
                  <a:lnTo>
                    <a:pt x="288" y="240"/>
                  </a:lnTo>
                  <a:lnTo>
                    <a:pt x="288" y="210"/>
                  </a:lnTo>
                  <a:lnTo>
                    <a:pt x="300" y="222"/>
                  </a:lnTo>
                  <a:lnTo>
                    <a:pt x="306" y="222"/>
                  </a:lnTo>
                  <a:lnTo>
                    <a:pt x="318" y="210"/>
                  </a:lnTo>
                  <a:lnTo>
                    <a:pt x="300" y="192"/>
                  </a:lnTo>
                  <a:lnTo>
                    <a:pt x="300" y="138"/>
                  </a:lnTo>
                  <a:lnTo>
                    <a:pt x="318" y="138"/>
                  </a:lnTo>
                  <a:lnTo>
                    <a:pt x="330" y="126"/>
                  </a:lnTo>
                  <a:lnTo>
                    <a:pt x="360" y="132"/>
                  </a:lnTo>
                  <a:lnTo>
                    <a:pt x="360" y="120"/>
                  </a:lnTo>
                  <a:lnTo>
                    <a:pt x="354" y="108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endParaRPr>
            </a:p>
          </p:txBody>
        </p:sp>
        <p:sp>
          <p:nvSpPr>
            <p:cNvPr id="178" name="Austria" descr="© INSCALE GmbH, 05.05.2010&#10;http://www.presentationload.com/"/>
            <p:cNvSpPr>
              <a:spLocks/>
            </p:cNvSpPr>
            <p:nvPr/>
          </p:nvSpPr>
          <p:spPr bwMode="gray">
            <a:xfrm>
              <a:off x="4689712" y="3081456"/>
              <a:ext cx="148462" cy="63689"/>
            </a:xfrm>
            <a:custGeom>
              <a:avLst/>
              <a:gdLst>
                <a:gd name="T0" fmla="*/ 2147483647 w 456"/>
                <a:gd name="T1" fmla="*/ 2147483647 h 204"/>
                <a:gd name="T2" fmla="*/ 2147483647 w 456"/>
                <a:gd name="T3" fmla="*/ 2147483647 h 204"/>
                <a:gd name="T4" fmla="*/ 2147483647 w 456"/>
                <a:gd name="T5" fmla="*/ 2147483647 h 204"/>
                <a:gd name="T6" fmla="*/ 2147483647 w 456"/>
                <a:gd name="T7" fmla="*/ 2147483647 h 204"/>
                <a:gd name="T8" fmla="*/ 2147483647 w 456"/>
                <a:gd name="T9" fmla="*/ 2147483647 h 204"/>
                <a:gd name="T10" fmla="*/ 2147483647 w 456"/>
                <a:gd name="T11" fmla="*/ 2147483647 h 204"/>
                <a:gd name="T12" fmla="*/ 2147483647 w 456"/>
                <a:gd name="T13" fmla="*/ 2147483647 h 204"/>
                <a:gd name="T14" fmla="*/ 2147483647 w 456"/>
                <a:gd name="T15" fmla="*/ 0 h 204"/>
                <a:gd name="T16" fmla="*/ 2147483647 w 456"/>
                <a:gd name="T17" fmla="*/ 2147483647 h 204"/>
                <a:gd name="T18" fmla="*/ 2147483647 w 456"/>
                <a:gd name="T19" fmla="*/ 2147483647 h 204"/>
                <a:gd name="T20" fmla="*/ 2147483647 w 456"/>
                <a:gd name="T21" fmla="*/ 2147483647 h 204"/>
                <a:gd name="T22" fmla="*/ 2147483647 w 456"/>
                <a:gd name="T23" fmla="*/ 2147483647 h 204"/>
                <a:gd name="T24" fmla="*/ 2147483647 w 456"/>
                <a:gd name="T25" fmla="*/ 2147483647 h 204"/>
                <a:gd name="T26" fmla="*/ 2147483647 w 456"/>
                <a:gd name="T27" fmla="*/ 2147483647 h 204"/>
                <a:gd name="T28" fmla="*/ 2147483647 w 456"/>
                <a:gd name="T29" fmla="*/ 2147483647 h 204"/>
                <a:gd name="T30" fmla="*/ 2147483647 w 456"/>
                <a:gd name="T31" fmla="*/ 2147483647 h 204"/>
                <a:gd name="T32" fmla="*/ 2147483647 w 456"/>
                <a:gd name="T33" fmla="*/ 2147483647 h 204"/>
                <a:gd name="T34" fmla="*/ 2147483647 w 456"/>
                <a:gd name="T35" fmla="*/ 2147483647 h 204"/>
                <a:gd name="T36" fmla="*/ 2147483647 w 456"/>
                <a:gd name="T37" fmla="*/ 2147483647 h 204"/>
                <a:gd name="T38" fmla="*/ 2147483647 w 456"/>
                <a:gd name="T39" fmla="*/ 2147483647 h 204"/>
                <a:gd name="T40" fmla="*/ 2147483647 w 456"/>
                <a:gd name="T41" fmla="*/ 2147483647 h 204"/>
                <a:gd name="T42" fmla="*/ 2147483647 w 456"/>
                <a:gd name="T43" fmla="*/ 2147483647 h 204"/>
                <a:gd name="T44" fmla="*/ 2147483647 w 456"/>
                <a:gd name="T45" fmla="*/ 2147483647 h 204"/>
                <a:gd name="T46" fmla="*/ 2147483647 w 456"/>
                <a:gd name="T47" fmla="*/ 2147483647 h 204"/>
                <a:gd name="T48" fmla="*/ 2147483647 w 456"/>
                <a:gd name="T49" fmla="*/ 2147483647 h 204"/>
                <a:gd name="T50" fmla="*/ 2147483647 w 456"/>
                <a:gd name="T51" fmla="*/ 2147483647 h 204"/>
                <a:gd name="T52" fmla="*/ 2147483647 w 456"/>
                <a:gd name="T53" fmla="*/ 2147483647 h 204"/>
                <a:gd name="T54" fmla="*/ 0 w 456"/>
                <a:gd name="T55" fmla="*/ 2147483647 h 204"/>
                <a:gd name="T56" fmla="*/ 2147483647 w 456"/>
                <a:gd name="T57" fmla="*/ 2147483647 h 204"/>
                <a:gd name="T58" fmla="*/ 2147483647 w 456"/>
                <a:gd name="T59" fmla="*/ 2147483647 h 204"/>
                <a:gd name="T60" fmla="*/ 2147483647 w 456"/>
                <a:gd name="T61" fmla="*/ 2147483647 h 204"/>
                <a:gd name="T62" fmla="*/ 2147483647 w 456"/>
                <a:gd name="T63" fmla="*/ 2147483647 h 204"/>
                <a:gd name="T64" fmla="*/ 2147483647 w 456"/>
                <a:gd name="T65" fmla="*/ 2147483647 h 204"/>
                <a:gd name="T66" fmla="*/ 2147483647 w 456"/>
                <a:gd name="T67" fmla="*/ 2147483647 h 204"/>
                <a:gd name="T68" fmla="*/ 2147483647 w 456"/>
                <a:gd name="T69" fmla="*/ 2147483647 h 204"/>
                <a:gd name="T70" fmla="*/ 2147483647 w 456"/>
                <a:gd name="T71" fmla="*/ 2147483647 h 204"/>
                <a:gd name="T72" fmla="*/ 2147483647 w 456"/>
                <a:gd name="T73" fmla="*/ 2147483647 h 204"/>
                <a:gd name="T74" fmla="*/ 2147483647 w 456"/>
                <a:gd name="T75" fmla="*/ 2147483647 h 204"/>
                <a:gd name="T76" fmla="*/ 2147483647 w 456"/>
                <a:gd name="T77" fmla="*/ 2147483647 h 204"/>
                <a:gd name="T78" fmla="*/ 2147483647 w 456"/>
                <a:gd name="T79" fmla="*/ 2147483647 h 204"/>
                <a:gd name="T80" fmla="*/ 2147483647 w 456"/>
                <a:gd name="T81" fmla="*/ 2147483647 h 204"/>
                <a:gd name="T82" fmla="*/ 2147483647 w 456"/>
                <a:gd name="T83" fmla="*/ 2147483647 h 204"/>
                <a:gd name="T84" fmla="*/ 2147483647 w 456"/>
                <a:gd name="T85" fmla="*/ 2147483647 h 204"/>
                <a:gd name="T86" fmla="*/ 2147483647 w 456"/>
                <a:gd name="T87" fmla="*/ 2147483647 h 204"/>
                <a:gd name="T88" fmla="*/ 2147483647 w 456"/>
                <a:gd name="T89" fmla="*/ 2147483647 h 204"/>
                <a:gd name="T90" fmla="*/ 2147483647 w 456"/>
                <a:gd name="T91" fmla="*/ 2147483647 h 204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w 456"/>
                <a:gd name="T139" fmla="*/ 0 h 204"/>
                <a:gd name="T140" fmla="*/ 456 w 456"/>
                <a:gd name="T141" fmla="*/ 204 h 204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T138" t="T139" r="T140" b="T141"/>
              <a:pathLst>
                <a:path w="456" h="204">
                  <a:moveTo>
                    <a:pt x="456" y="102"/>
                  </a:moveTo>
                  <a:lnTo>
                    <a:pt x="456" y="60"/>
                  </a:lnTo>
                  <a:lnTo>
                    <a:pt x="450" y="60"/>
                  </a:lnTo>
                  <a:lnTo>
                    <a:pt x="450" y="48"/>
                  </a:lnTo>
                  <a:lnTo>
                    <a:pt x="456" y="24"/>
                  </a:lnTo>
                  <a:lnTo>
                    <a:pt x="444" y="18"/>
                  </a:lnTo>
                  <a:lnTo>
                    <a:pt x="438" y="18"/>
                  </a:lnTo>
                  <a:lnTo>
                    <a:pt x="432" y="12"/>
                  </a:lnTo>
                  <a:lnTo>
                    <a:pt x="420" y="12"/>
                  </a:lnTo>
                  <a:lnTo>
                    <a:pt x="414" y="18"/>
                  </a:lnTo>
                  <a:lnTo>
                    <a:pt x="402" y="24"/>
                  </a:lnTo>
                  <a:lnTo>
                    <a:pt x="390" y="12"/>
                  </a:lnTo>
                  <a:lnTo>
                    <a:pt x="378" y="18"/>
                  </a:lnTo>
                  <a:lnTo>
                    <a:pt x="366" y="6"/>
                  </a:lnTo>
                  <a:lnTo>
                    <a:pt x="354" y="0"/>
                  </a:lnTo>
                  <a:lnTo>
                    <a:pt x="336" y="0"/>
                  </a:lnTo>
                  <a:lnTo>
                    <a:pt x="330" y="6"/>
                  </a:lnTo>
                  <a:lnTo>
                    <a:pt x="324" y="18"/>
                  </a:lnTo>
                  <a:lnTo>
                    <a:pt x="318" y="18"/>
                  </a:lnTo>
                  <a:lnTo>
                    <a:pt x="318" y="36"/>
                  </a:lnTo>
                  <a:lnTo>
                    <a:pt x="306" y="30"/>
                  </a:lnTo>
                  <a:lnTo>
                    <a:pt x="300" y="30"/>
                  </a:lnTo>
                  <a:lnTo>
                    <a:pt x="288" y="36"/>
                  </a:lnTo>
                  <a:lnTo>
                    <a:pt x="276" y="36"/>
                  </a:lnTo>
                  <a:lnTo>
                    <a:pt x="258" y="18"/>
                  </a:lnTo>
                  <a:lnTo>
                    <a:pt x="252" y="36"/>
                  </a:lnTo>
                  <a:lnTo>
                    <a:pt x="234" y="36"/>
                  </a:lnTo>
                  <a:lnTo>
                    <a:pt x="240" y="48"/>
                  </a:lnTo>
                  <a:lnTo>
                    <a:pt x="240" y="66"/>
                  </a:lnTo>
                  <a:lnTo>
                    <a:pt x="234" y="66"/>
                  </a:lnTo>
                  <a:lnTo>
                    <a:pt x="228" y="60"/>
                  </a:lnTo>
                  <a:lnTo>
                    <a:pt x="210" y="60"/>
                  </a:lnTo>
                  <a:lnTo>
                    <a:pt x="204" y="66"/>
                  </a:lnTo>
                  <a:lnTo>
                    <a:pt x="204" y="72"/>
                  </a:lnTo>
                  <a:lnTo>
                    <a:pt x="198" y="78"/>
                  </a:lnTo>
                  <a:lnTo>
                    <a:pt x="198" y="84"/>
                  </a:lnTo>
                  <a:lnTo>
                    <a:pt x="210" y="84"/>
                  </a:lnTo>
                  <a:lnTo>
                    <a:pt x="210" y="126"/>
                  </a:lnTo>
                  <a:lnTo>
                    <a:pt x="204" y="126"/>
                  </a:lnTo>
                  <a:lnTo>
                    <a:pt x="192" y="114"/>
                  </a:lnTo>
                  <a:lnTo>
                    <a:pt x="174" y="108"/>
                  </a:lnTo>
                  <a:lnTo>
                    <a:pt x="162" y="102"/>
                  </a:lnTo>
                  <a:lnTo>
                    <a:pt x="144" y="114"/>
                  </a:lnTo>
                  <a:lnTo>
                    <a:pt x="126" y="114"/>
                  </a:lnTo>
                  <a:lnTo>
                    <a:pt x="108" y="126"/>
                  </a:lnTo>
                  <a:lnTo>
                    <a:pt x="102" y="132"/>
                  </a:lnTo>
                  <a:lnTo>
                    <a:pt x="84" y="132"/>
                  </a:lnTo>
                  <a:lnTo>
                    <a:pt x="66" y="114"/>
                  </a:lnTo>
                  <a:lnTo>
                    <a:pt x="48" y="114"/>
                  </a:lnTo>
                  <a:lnTo>
                    <a:pt x="48" y="126"/>
                  </a:lnTo>
                  <a:lnTo>
                    <a:pt x="42" y="132"/>
                  </a:lnTo>
                  <a:lnTo>
                    <a:pt x="30" y="132"/>
                  </a:lnTo>
                  <a:lnTo>
                    <a:pt x="30" y="126"/>
                  </a:lnTo>
                  <a:lnTo>
                    <a:pt x="24" y="120"/>
                  </a:lnTo>
                  <a:lnTo>
                    <a:pt x="0" y="120"/>
                  </a:lnTo>
                  <a:lnTo>
                    <a:pt x="0" y="156"/>
                  </a:lnTo>
                  <a:lnTo>
                    <a:pt x="18" y="156"/>
                  </a:lnTo>
                  <a:lnTo>
                    <a:pt x="18" y="174"/>
                  </a:lnTo>
                  <a:lnTo>
                    <a:pt x="24" y="174"/>
                  </a:lnTo>
                  <a:lnTo>
                    <a:pt x="42" y="156"/>
                  </a:lnTo>
                  <a:lnTo>
                    <a:pt x="48" y="156"/>
                  </a:lnTo>
                  <a:lnTo>
                    <a:pt x="60" y="168"/>
                  </a:lnTo>
                  <a:lnTo>
                    <a:pt x="60" y="174"/>
                  </a:lnTo>
                  <a:lnTo>
                    <a:pt x="72" y="174"/>
                  </a:lnTo>
                  <a:lnTo>
                    <a:pt x="84" y="180"/>
                  </a:lnTo>
                  <a:lnTo>
                    <a:pt x="96" y="162"/>
                  </a:lnTo>
                  <a:lnTo>
                    <a:pt x="138" y="162"/>
                  </a:lnTo>
                  <a:lnTo>
                    <a:pt x="138" y="156"/>
                  </a:lnTo>
                  <a:lnTo>
                    <a:pt x="144" y="150"/>
                  </a:lnTo>
                  <a:lnTo>
                    <a:pt x="162" y="150"/>
                  </a:lnTo>
                  <a:lnTo>
                    <a:pt x="168" y="156"/>
                  </a:lnTo>
                  <a:lnTo>
                    <a:pt x="168" y="174"/>
                  </a:lnTo>
                  <a:lnTo>
                    <a:pt x="180" y="174"/>
                  </a:lnTo>
                  <a:lnTo>
                    <a:pt x="186" y="192"/>
                  </a:lnTo>
                  <a:lnTo>
                    <a:pt x="240" y="192"/>
                  </a:lnTo>
                  <a:lnTo>
                    <a:pt x="240" y="204"/>
                  </a:lnTo>
                  <a:lnTo>
                    <a:pt x="258" y="204"/>
                  </a:lnTo>
                  <a:lnTo>
                    <a:pt x="264" y="198"/>
                  </a:lnTo>
                  <a:lnTo>
                    <a:pt x="282" y="198"/>
                  </a:lnTo>
                  <a:lnTo>
                    <a:pt x="288" y="204"/>
                  </a:lnTo>
                  <a:lnTo>
                    <a:pt x="318" y="204"/>
                  </a:lnTo>
                  <a:lnTo>
                    <a:pt x="318" y="192"/>
                  </a:lnTo>
                  <a:lnTo>
                    <a:pt x="366" y="192"/>
                  </a:lnTo>
                  <a:lnTo>
                    <a:pt x="378" y="186"/>
                  </a:lnTo>
                  <a:lnTo>
                    <a:pt x="402" y="192"/>
                  </a:lnTo>
                  <a:lnTo>
                    <a:pt x="414" y="156"/>
                  </a:lnTo>
                  <a:lnTo>
                    <a:pt x="432" y="156"/>
                  </a:lnTo>
                  <a:lnTo>
                    <a:pt x="432" y="132"/>
                  </a:lnTo>
                  <a:lnTo>
                    <a:pt x="444" y="114"/>
                  </a:lnTo>
                  <a:lnTo>
                    <a:pt x="432" y="114"/>
                  </a:lnTo>
                  <a:lnTo>
                    <a:pt x="438" y="102"/>
                  </a:lnTo>
                  <a:lnTo>
                    <a:pt x="456" y="102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endParaRPr>
            </a:p>
          </p:txBody>
        </p:sp>
        <p:sp>
          <p:nvSpPr>
            <p:cNvPr id="179" name="Australia" descr="© INSCALE GmbH, 05.05.2010&#10;http://www.presentationload.com/"/>
            <p:cNvSpPr>
              <a:spLocks noEditPoints="1"/>
            </p:cNvSpPr>
            <p:nvPr/>
          </p:nvSpPr>
          <p:spPr bwMode="gray">
            <a:xfrm>
              <a:off x="6979347" y="4570799"/>
              <a:ext cx="921486" cy="826733"/>
            </a:xfrm>
            <a:custGeom>
              <a:avLst/>
              <a:gdLst>
                <a:gd name="T0" fmla="*/ 2147483647 w 2838"/>
                <a:gd name="T1" fmla="*/ 2147483647 h 2664"/>
                <a:gd name="T2" fmla="*/ 2147483647 w 2838"/>
                <a:gd name="T3" fmla="*/ 2147483647 h 2664"/>
                <a:gd name="T4" fmla="*/ 2147483647 w 2838"/>
                <a:gd name="T5" fmla="*/ 2147483647 h 2664"/>
                <a:gd name="T6" fmla="*/ 2147483647 w 2838"/>
                <a:gd name="T7" fmla="*/ 2147483647 h 2664"/>
                <a:gd name="T8" fmla="*/ 2147483647 w 2838"/>
                <a:gd name="T9" fmla="*/ 2147483647 h 2664"/>
                <a:gd name="T10" fmla="*/ 2147483647 w 2838"/>
                <a:gd name="T11" fmla="*/ 2147483647 h 2664"/>
                <a:gd name="T12" fmla="*/ 2147483647 w 2838"/>
                <a:gd name="T13" fmla="*/ 2147483647 h 2664"/>
                <a:gd name="T14" fmla="*/ 2147483647 w 2838"/>
                <a:gd name="T15" fmla="*/ 2147483647 h 2664"/>
                <a:gd name="T16" fmla="*/ 2147483647 w 2838"/>
                <a:gd name="T17" fmla="*/ 2147483647 h 2664"/>
                <a:gd name="T18" fmla="*/ 2147483647 w 2838"/>
                <a:gd name="T19" fmla="*/ 2147483647 h 2664"/>
                <a:gd name="T20" fmla="*/ 2147483647 w 2838"/>
                <a:gd name="T21" fmla="*/ 2147483647 h 2664"/>
                <a:gd name="T22" fmla="*/ 2147483647 w 2838"/>
                <a:gd name="T23" fmla="*/ 2147483647 h 2664"/>
                <a:gd name="T24" fmla="*/ 2147483647 w 2838"/>
                <a:gd name="T25" fmla="*/ 2147483647 h 2664"/>
                <a:gd name="T26" fmla="*/ 2147483647 w 2838"/>
                <a:gd name="T27" fmla="*/ 2147483647 h 2664"/>
                <a:gd name="T28" fmla="*/ 2147483647 w 2838"/>
                <a:gd name="T29" fmla="*/ 2147483647 h 2664"/>
                <a:gd name="T30" fmla="*/ 2147483647 w 2838"/>
                <a:gd name="T31" fmla="*/ 2147483647 h 2664"/>
                <a:gd name="T32" fmla="*/ 2147483647 w 2838"/>
                <a:gd name="T33" fmla="*/ 2147483647 h 2664"/>
                <a:gd name="T34" fmla="*/ 2147483647 w 2838"/>
                <a:gd name="T35" fmla="*/ 2147483647 h 2664"/>
                <a:gd name="T36" fmla="*/ 2147483647 w 2838"/>
                <a:gd name="T37" fmla="*/ 2147483647 h 2664"/>
                <a:gd name="T38" fmla="*/ 2147483647 w 2838"/>
                <a:gd name="T39" fmla="*/ 2147483647 h 2664"/>
                <a:gd name="T40" fmla="*/ 2147483647 w 2838"/>
                <a:gd name="T41" fmla="*/ 2147483647 h 2664"/>
                <a:gd name="T42" fmla="*/ 2147483647 w 2838"/>
                <a:gd name="T43" fmla="*/ 2147483647 h 2664"/>
                <a:gd name="T44" fmla="*/ 2147483647 w 2838"/>
                <a:gd name="T45" fmla="*/ 2147483647 h 2664"/>
                <a:gd name="T46" fmla="*/ 2147483647 w 2838"/>
                <a:gd name="T47" fmla="*/ 2147483647 h 2664"/>
                <a:gd name="T48" fmla="*/ 2147483647 w 2838"/>
                <a:gd name="T49" fmla="*/ 2147483647 h 2664"/>
                <a:gd name="T50" fmla="*/ 2147483647 w 2838"/>
                <a:gd name="T51" fmla="*/ 2147483647 h 2664"/>
                <a:gd name="T52" fmla="*/ 2147483647 w 2838"/>
                <a:gd name="T53" fmla="*/ 2147483647 h 2664"/>
                <a:gd name="T54" fmla="*/ 2147483647 w 2838"/>
                <a:gd name="T55" fmla="*/ 2147483647 h 2664"/>
                <a:gd name="T56" fmla="*/ 2147483647 w 2838"/>
                <a:gd name="T57" fmla="*/ 2147483647 h 2664"/>
                <a:gd name="T58" fmla="*/ 2147483647 w 2838"/>
                <a:gd name="T59" fmla="*/ 2147483647 h 2664"/>
                <a:gd name="T60" fmla="*/ 2147483647 w 2838"/>
                <a:gd name="T61" fmla="*/ 2147483647 h 2664"/>
                <a:gd name="T62" fmla="*/ 2147483647 w 2838"/>
                <a:gd name="T63" fmla="*/ 2147483647 h 2664"/>
                <a:gd name="T64" fmla="*/ 2147483647 w 2838"/>
                <a:gd name="T65" fmla="*/ 2147483647 h 2664"/>
                <a:gd name="T66" fmla="*/ 2147483647 w 2838"/>
                <a:gd name="T67" fmla="*/ 2147483647 h 2664"/>
                <a:gd name="T68" fmla="*/ 2147483647 w 2838"/>
                <a:gd name="T69" fmla="*/ 2147483647 h 2664"/>
                <a:gd name="T70" fmla="*/ 2147483647 w 2838"/>
                <a:gd name="T71" fmla="*/ 2147483647 h 2664"/>
                <a:gd name="T72" fmla="*/ 2147483647 w 2838"/>
                <a:gd name="T73" fmla="*/ 2147483647 h 2664"/>
                <a:gd name="T74" fmla="*/ 2147483647 w 2838"/>
                <a:gd name="T75" fmla="*/ 2147483647 h 2664"/>
                <a:gd name="T76" fmla="*/ 2147483647 w 2838"/>
                <a:gd name="T77" fmla="*/ 2147483647 h 2664"/>
                <a:gd name="T78" fmla="*/ 2147483647 w 2838"/>
                <a:gd name="T79" fmla="*/ 2147483647 h 2664"/>
                <a:gd name="T80" fmla="*/ 2147483647 w 2838"/>
                <a:gd name="T81" fmla="*/ 2147483647 h 2664"/>
                <a:gd name="T82" fmla="*/ 2147483647 w 2838"/>
                <a:gd name="T83" fmla="*/ 2147483647 h 2664"/>
                <a:gd name="T84" fmla="*/ 2147483647 w 2838"/>
                <a:gd name="T85" fmla="*/ 2147483647 h 2664"/>
                <a:gd name="T86" fmla="*/ 2147483647 w 2838"/>
                <a:gd name="T87" fmla="*/ 2147483647 h 2664"/>
                <a:gd name="T88" fmla="*/ 2147483647 w 2838"/>
                <a:gd name="T89" fmla="*/ 2147483647 h 2664"/>
                <a:gd name="T90" fmla="*/ 2147483647 w 2838"/>
                <a:gd name="T91" fmla="*/ 2147483647 h 2664"/>
                <a:gd name="T92" fmla="*/ 2147483647 w 2838"/>
                <a:gd name="T93" fmla="*/ 2147483647 h 2664"/>
                <a:gd name="T94" fmla="*/ 2147483647 w 2838"/>
                <a:gd name="T95" fmla="*/ 2147483647 h 2664"/>
                <a:gd name="T96" fmla="*/ 2147483647 w 2838"/>
                <a:gd name="T97" fmla="*/ 2147483647 h 2664"/>
                <a:gd name="T98" fmla="*/ 2147483647 w 2838"/>
                <a:gd name="T99" fmla="*/ 2147483647 h 2664"/>
                <a:gd name="T100" fmla="*/ 2147483647 w 2838"/>
                <a:gd name="T101" fmla="*/ 2147483647 h 2664"/>
                <a:gd name="T102" fmla="*/ 2147483647 w 2838"/>
                <a:gd name="T103" fmla="*/ 2147483647 h 2664"/>
                <a:gd name="T104" fmla="*/ 2147483647 w 2838"/>
                <a:gd name="T105" fmla="*/ 2147483647 h 2664"/>
                <a:gd name="T106" fmla="*/ 2147483647 w 2838"/>
                <a:gd name="T107" fmla="*/ 2147483647 h 2664"/>
                <a:gd name="T108" fmla="*/ 2147483647 w 2838"/>
                <a:gd name="T109" fmla="*/ 2147483647 h 2664"/>
                <a:gd name="T110" fmla="*/ 2147483647 w 2838"/>
                <a:gd name="T111" fmla="*/ 2147483647 h 2664"/>
                <a:gd name="T112" fmla="*/ 2147483647 w 2838"/>
                <a:gd name="T113" fmla="*/ 2147483647 h 2664"/>
                <a:gd name="T114" fmla="*/ 2147483647 w 2838"/>
                <a:gd name="T115" fmla="*/ 2147483647 h 2664"/>
                <a:gd name="T116" fmla="*/ 2147483647 w 2838"/>
                <a:gd name="T117" fmla="*/ 2147483647 h 2664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2838"/>
                <a:gd name="T178" fmla="*/ 0 h 2664"/>
                <a:gd name="T179" fmla="*/ 2838 w 2838"/>
                <a:gd name="T180" fmla="*/ 2664 h 2664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2838" h="2664">
                  <a:moveTo>
                    <a:pt x="1530" y="66"/>
                  </a:moveTo>
                  <a:lnTo>
                    <a:pt x="1524" y="60"/>
                  </a:lnTo>
                  <a:lnTo>
                    <a:pt x="1518" y="60"/>
                  </a:lnTo>
                  <a:lnTo>
                    <a:pt x="1506" y="66"/>
                  </a:lnTo>
                  <a:lnTo>
                    <a:pt x="1500" y="72"/>
                  </a:lnTo>
                  <a:lnTo>
                    <a:pt x="1494" y="84"/>
                  </a:lnTo>
                  <a:lnTo>
                    <a:pt x="1494" y="102"/>
                  </a:lnTo>
                  <a:lnTo>
                    <a:pt x="1506" y="102"/>
                  </a:lnTo>
                  <a:lnTo>
                    <a:pt x="1512" y="90"/>
                  </a:lnTo>
                  <a:lnTo>
                    <a:pt x="1524" y="78"/>
                  </a:lnTo>
                  <a:lnTo>
                    <a:pt x="1530" y="66"/>
                  </a:lnTo>
                  <a:close/>
                  <a:moveTo>
                    <a:pt x="1476" y="2016"/>
                  </a:moveTo>
                  <a:lnTo>
                    <a:pt x="1464" y="2016"/>
                  </a:lnTo>
                  <a:lnTo>
                    <a:pt x="1440" y="2028"/>
                  </a:lnTo>
                  <a:lnTo>
                    <a:pt x="1440" y="2034"/>
                  </a:lnTo>
                  <a:lnTo>
                    <a:pt x="1452" y="2046"/>
                  </a:lnTo>
                  <a:lnTo>
                    <a:pt x="1452" y="2052"/>
                  </a:lnTo>
                  <a:lnTo>
                    <a:pt x="1470" y="2052"/>
                  </a:lnTo>
                  <a:lnTo>
                    <a:pt x="1482" y="2046"/>
                  </a:lnTo>
                  <a:lnTo>
                    <a:pt x="1488" y="2040"/>
                  </a:lnTo>
                  <a:lnTo>
                    <a:pt x="1506" y="2040"/>
                  </a:lnTo>
                  <a:lnTo>
                    <a:pt x="1512" y="2034"/>
                  </a:lnTo>
                  <a:lnTo>
                    <a:pt x="1530" y="2034"/>
                  </a:lnTo>
                  <a:lnTo>
                    <a:pt x="1536" y="2028"/>
                  </a:lnTo>
                  <a:lnTo>
                    <a:pt x="1512" y="2028"/>
                  </a:lnTo>
                  <a:lnTo>
                    <a:pt x="1500" y="2016"/>
                  </a:lnTo>
                  <a:lnTo>
                    <a:pt x="1476" y="2016"/>
                  </a:lnTo>
                  <a:close/>
                  <a:moveTo>
                    <a:pt x="2802" y="1164"/>
                  </a:moveTo>
                  <a:lnTo>
                    <a:pt x="2802" y="1134"/>
                  </a:lnTo>
                  <a:lnTo>
                    <a:pt x="2796" y="1116"/>
                  </a:lnTo>
                  <a:lnTo>
                    <a:pt x="2796" y="1092"/>
                  </a:lnTo>
                  <a:lnTo>
                    <a:pt x="2790" y="1086"/>
                  </a:lnTo>
                  <a:lnTo>
                    <a:pt x="2778" y="1086"/>
                  </a:lnTo>
                  <a:lnTo>
                    <a:pt x="2772" y="1080"/>
                  </a:lnTo>
                  <a:lnTo>
                    <a:pt x="2760" y="1080"/>
                  </a:lnTo>
                  <a:lnTo>
                    <a:pt x="2760" y="1062"/>
                  </a:lnTo>
                  <a:lnTo>
                    <a:pt x="2742" y="1050"/>
                  </a:lnTo>
                  <a:lnTo>
                    <a:pt x="2742" y="1014"/>
                  </a:lnTo>
                  <a:lnTo>
                    <a:pt x="2736" y="1008"/>
                  </a:lnTo>
                  <a:lnTo>
                    <a:pt x="2724" y="1002"/>
                  </a:lnTo>
                  <a:lnTo>
                    <a:pt x="2718" y="996"/>
                  </a:lnTo>
                  <a:lnTo>
                    <a:pt x="2706" y="996"/>
                  </a:lnTo>
                  <a:lnTo>
                    <a:pt x="2712" y="996"/>
                  </a:lnTo>
                  <a:lnTo>
                    <a:pt x="2718" y="990"/>
                  </a:lnTo>
                  <a:lnTo>
                    <a:pt x="2730" y="990"/>
                  </a:lnTo>
                  <a:lnTo>
                    <a:pt x="2742" y="984"/>
                  </a:lnTo>
                  <a:lnTo>
                    <a:pt x="2760" y="966"/>
                  </a:lnTo>
                  <a:lnTo>
                    <a:pt x="2754" y="954"/>
                  </a:lnTo>
                  <a:lnTo>
                    <a:pt x="2736" y="936"/>
                  </a:lnTo>
                  <a:lnTo>
                    <a:pt x="2730" y="936"/>
                  </a:lnTo>
                  <a:lnTo>
                    <a:pt x="2730" y="930"/>
                  </a:lnTo>
                  <a:lnTo>
                    <a:pt x="2712" y="912"/>
                  </a:lnTo>
                  <a:lnTo>
                    <a:pt x="2700" y="906"/>
                  </a:lnTo>
                  <a:lnTo>
                    <a:pt x="2694" y="912"/>
                  </a:lnTo>
                  <a:lnTo>
                    <a:pt x="2694" y="936"/>
                  </a:lnTo>
                  <a:lnTo>
                    <a:pt x="2670" y="930"/>
                  </a:lnTo>
                  <a:lnTo>
                    <a:pt x="2670" y="924"/>
                  </a:lnTo>
                  <a:lnTo>
                    <a:pt x="2676" y="918"/>
                  </a:lnTo>
                  <a:lnTo>
                    <a:pt x="2676" y="906"/>
                  </a:lnTo>
                  <a:lnTo>
                    <a:pt x="2682" y="894"/>
                  </a:lnTo>
                  <a:lnTo>
                    <a:pt x="2688" y="876"/>
                  </a:lnTo>
                  <a:lnTo>
                    <a:pt x="2688" y="858"/>
                  </a:lnTo>
                  <a:lnTo>
                    <a:pt x="2682" y="852"/>
                  </a:lnTo>
                  <a:lnTo>
                    <a:pt x="2676" y="840"/>
                  </a:lnTo>
                  <a:lnTo>
                    <a:pt x="2670" y="840"/>
                  </a:lnTo>
                  <a:lnTo>
                    <a:pt x="2652" y="822"/>
                  </a:lnTo>
                  <a:lnTo>
                    <a:pt x="2652" y="816"/>
                  </a:lnTo>
                  <a:lnTo>
                    <a:pt x="2658" y="804"/>
                  </a:lnTo>
                  <a:lnTo>
                    <a:pt x="2658" y="792"/>
                  </a:lnTo>
                  <a:lnTo>
                    <a:pt x="2664" y="774"/>
                  </a:lnTo>
                  <a:lnTo>
                    <a:pt x="2664" y="762"/>
                  </a:lnTo>
                  <a:lnTo>
                    <a:pt x="2652" y="750"/>
                  </a:lnTo>
                  <a:lnTo>
                    <a:pt x="2628" y="732"/>
                  </a:lnTo>
                  <a:lnTo>
                    <a:pt x="2598" y="720"/>
                  </a:lnTo>
                  <a:lnTo>
                    <a:pt x="2580" y="708"/>
                  </a:lnTo>
                  <a:lnTo>
                    <a:pt x="2568" y="702"/>
                  </a:lnTo>
                  <a:lnTo>
                    <a:pt x="2556" y="708"/>
                  </a:lnTo>
                  <a:lnTo>
                    <a:pt x="2550" y="696"/>
                  </a:lnTo>
                  <a:lnTo>
                    <a:pt x="2538" y="684"/>
                  </a:lnTo>
                  <a:lnTo>
                    <a:pt x="2532" y="672"/>
                  </a:lnTo>
                  <a:lnTo>
                    <a:pt x="2520" y="660"/>
                  </a:lnTo>
                  <a:lnTo>
                    <a:pt x="2514" y="642"/>
                  </a:lnTo>
                  <a:lnTo>
                    <a:pt x="2514" y="594"/>
                  </a:lnTo>
                  <a:lnTo>
                    <a:pt x="2520" y="576"/>
                  </a:lnTo>
                  <a:lnTo>
                    <a:pt x="2526" y="564"/>
                  </a:lnTo>
                  <a:lnTo>
                    <a:pt x="2526" y="546"/>
                  </a:lnTo>
                  <a:lnTo>
                    <a:pt x="2520" y="504"/>
                  </a:lnTo>
                  <a:lnTo>
                    <a:pt x="2502" y="462"/>
                  </a:lnTo>
                  <a:lnTo>
                    <a:pt x="2490" y="426"/>
                  </a:lnTo>
                  <a:lnTo>
                    <a:pt x="2490" y="402"/>
                  </a:lnTo>
                  <a:lnTo>
                    <a:pt x="2496" y="390"/>
                  </a:lnTo>
                  <a:lnTo>
                    <a:pt x="2502" y="384"/>
                  </a:lnTo>
                  <a:lnTo>
                    <a:pt x="2502" y="324"/>
                  </a:lnTo>
                  <a:lnTo>
                    <a:pt x="2496" y="312"/>
                  </a:lnTo>
                  <a:lnTo>
                    <a:pt x="2496" y="300"/>
                  </a:lnTo>
                  <a:lnTo>
                    <a:pt x="2472" y="294"/>
                  </a:lnTo>
                  <a:lnTo>
                    <a:pt x="2460" y="288"/>
                  </a:lnTo>
                  <a:lnTo>
                    <a:pt x="2454" y="276"/>
                  </a:lnTo>
                  <a:lnTo>
                    <a:pt x="2442" y="270"/>
                  </a:lnTo>
                  <a:lnTo>
                    <a:pt x="2424" y="270"/>
                  </a:lnTo>
                  <a:lnTo>
                    <a:pt x="2418" y="282"/>
                  </a:lnTo>
                  <a:lnTo>
                    <a:pt x="2412" y="288"/>
                  </a:lnTo>
                  <a:lnTo>
                    <a:pt x="2412" y="282"/>
                  </a:lnTo>
                  <a:lnTo>
                    <a:pt x="2406" y="276"/>
                  </a:lnTo>
                  <a:lnTo>
                    <a:pt x="2400" y="264"/>
                  </a:lnTo>
                  <a:lnTo>
                    <a:pt x="2400" y="228"/>
                  </a:lnTo>
                  <a:lnTo>
                    <a:pt x="2406" y="216"/>
                  </a:lnTo>
                  <a:lnTo>
                    <a:pt x="2406" y="204"/>
                  </a:lnTo>
                  <a:lnTo>
                    <a:pt x="2388" y="180"/>
                  </a:lnTo>
                  <a:lnTo>
                    <a:pt x="2394" y="96"/>
                  </a:lnTo>
                  <a:lnTo>
                    <a:pt x="2382" y="90"/>
                  </a:lnTo>
                  <a:lnTo>
                    <a:pt x="2364" y="72"/>
                  </a:lnTo>
                  <a:lnTo>
                    <a:pt x="2364" y="66"/>
                  </a:lnTo>
                  <a:lnTo>
                    <a:pt x="2370" y="48"/>
                  </a:lnTo>
                  <a:lnTo>
                    <a:pt x="2370" y="24"/>
                  </a:lnTo>
                  <a:lnTo>
                    <a:pt x="2364" y="18"/>
                  </a:lnTo>
                  <a:lnTo>
                    <a:pt x="2346" y="18"/>
                  </a:lnTo>
                  <a:lnTo>
                    <a:pt x="2346" y="0"/>
                  </a:lnTo>
                  <a:lnTo>
                    <a:pt x="2316" y="12"/>
                  </a:lnTo>
                  <a:lnTo>
                    <a:pt x="2310" y="30"/>
                  </a:lnTo>
                  <a:lnTo>
                    <a:pt x="2298" y="36"/>
                  </a:lnTo>
                  <a:lnTo>
                    <a:pt x="2292" y="42"/>
                  </a:lnTo>
                  <a:lnTo>
                    <a:pt x="2280" y="48"/>
                  </a:lnTo>
                  <a:lnTo>
                    <a:pt x="2280" y="66"/>
                  </a:lnTo>
                  <a:lnTo>
                    <a:pt x="2286" y="78"/>
                  </a:lnTo>
                  <a:lnTo>
                    <a:pt x="2286" y="90"/>
                  </a:lnTo>
                  <a:lnTo>
                    <a:pt x="2292" y="102"/>
                  </a:lnTo>
                  <a:lnTo>
                    <a:pt x="2292" y="114"/>
                  </a:lnTo>
                  <a:lnTo>
                    <a:pt x="2286" y="126"/>
                  </a:lnTo>
                  <a:lnTo>
                    <a:pt x="2274" y="138"/>
                  </a:lnTo>
                  <a:lnTo>
                    <a:pt x="2268" y="150"/>
                  </a:lnTo>
                  <a:lnTo>
                    <a:pt x="2238" y="180"/>
                  </a:lnTo>
                  <a:lnTo>
                    <a:pt x="2256" y="192"/>
                  </a:lnTo>
                  <a:lnTo>
                    <a:pt x="2256" y="198"/>
                  </a:lnTo>
                  <a:lnTo>
                    <a:pt x="2250" y="204"/>
                  </a:lnTo>
                  <a:lnTo>
                    <a:pt x="2238" y="228"/>
                  </a:lnTo>
                  <a:lnTo>
                    <a:pt x="2232" y="234"/>
                  </a:lnTo>
                  <a:lnTo>
                    <a:pt x="2232" y="264"/>
                  </a:lnTo>
                  <a:lnTo>
                    <a:pt x="2238" y="276"/>
                  </a:lnTo>
                  <a:lnTo>
                    <a:pt x="2238" y="288"/>
                  </a:lnTo>
                  <a:lnTo>
                    <a:pt x="2232" y="300"/>
                  </a:lnTo>
                  <a:lnTo>
                    <a:pt x="2214" y="408"/>
                  </a:lnTo>
                  <a:lnTo>
                    <a:pt x="2208" y="432"/>
                  </a:lnTo>
                  <a:lnTo>
                    <a:pt x="2202" y="438"/>
                  </a:lnTo>
                  <a:lnTo>
                    <a:pt x="2190" y="462"/>
                  </a:lnTo>
                  <a:lnTo>
                    <a:pt x="2178" y="474"/>
                  </a:lnTo>
                  <a:lnTo>
                    <a:pt x="2172" y="486"/>
                  </a:lnTo>
                  <a:lnTo>
                    <a:pt x="2166" y="492"/>
                  </a:lnTo>
                  <a:lnTo>
                    <a:pt x="2166" y="516"/>
                  </a:lnTo>
                  <a:lnTo>
                    <a:pt x="2160" y="534"/>
                  </a:lnTo>
                  <a:lnTo>
                    <a:pt x="2154" y="546"/>
                  </a:lnTo>
                  <a:lnTo>
                    <a:pt x="2142" y="552"/>
                  </a:lnTo>
                  <a:lnTo>
                    <a:pt x="2088" y="570"/>
                  </a:lnTo>
                  <a:lnTo>
                    <a:pt x="2076" y="570"/>
                  </a:lnTo>
                  <a:lnTo>
                    <a:pt x="2064" y="576"/>
                  </a:lnTo>
                  <a:lnTo>
                    <a:pt x="2058" y="576"/>
                  </a:lnTo>
                  <a:lnTo>
                    <a:pt x="2058" y="570"/>
                  </a:lnTo>
                  <a:lnTo>
                    <a:pt x="2052" y="564"/>
                  </a:lnTo>
                  <a:lnTo>
                    <a:pt x="2028" y="516"/>
                  </a:lnTo>
                  <a:lnTo>
                    <a:pt x="2022" y="510"/>
                  </a:lnTo>
                  <a:lnTo>
                    <a:pt x="1998" y="492"/>
                  </a:lnTo>
                  <a:lnTo>
                    <a:pt x="1956" y="474"/>
                  </a:lnTo>
                  <a:lnTo>
                    <a:pt x="1920" y="462"/>
                  </a:lnTo>
                  <a:lnTo>
                    <a:pt x="1908" y="456"/>
                  </a:lnTo>
                  <a:lnTo>
                    <a:pt x="1896" y="438"/>
                  </a:lnTo>
                  <a:lnTo>
                    <a:pt x="1884" y="426"/>
                  </a:lnTo>
                  <a:lnTo>
                    <a:pt x="1872" y="402"/>
                  </a:lnTo>
                  <a:lnTo>
                    <a:pt x="1866" y="396"/>
                  </a:lnTo>
                  <a:lnTo>
                    <a:pt x="1830" y="396"/>
                  </a:lnTo>
                  <a:lnTo>
                    <a:pt x="1806" y="348"/>
                  </a:lnTo>
                  <a:lnTo>
                    <a:pt x="1824" y="330"/>
                  </a:lnTo>
                  <a:lnTo>
                    <a:pt x="1824" y="306"/>
                  </a:lnTo>
                  <a:lnTo>
                    <a:pt x="1830" y="294"/>
                  </a:lnTo>
                  <a:lnTo>
                    <a:pt x="1836" y="288"/>
                  </a:lnTo>
                  <a:lnTo>
                    <a:pt x="1848" y="282"/>
                  </a:lnTo>
                  <a:lnTo>
                    <a:pt x="1854" y="276"/>
                  </a:lnTo>
                  <a:lnTo>
                    <a:pt x="1848" y="228"/>
                  </a:lnTo>
                  <a:lnTo>
                    <a:pt x="1866" y="210"/>
                  </a:lnTo>
                  <a:lnTo>
                    <a:pt x="1872" y="216"/>
                  </a:lnTo>
                  <a:lnTo>
                    <a:pt x="1884" y="216"/>
                  </a:lnTo>
                  <a:lnTo>
                    <a:pt x="1890" y="222"/>
                  </a:lnTo>
                  <a:lnTo>
                    <a:pt x="1896" y="222"/>
                  </a:lnTo>
                  <a:lnTo>
                    <a:pt x="1902" y="216"/>
                  </a:lnTo>
                  <a:lnTo>
                    <a:pt x="1908" y="204"/>
                  </a:lnTo>
                  <a:lnTo>
                    <a:pt x="1908" y="180"/>
                  </a:lnTo>
                  <a:lnTo>
                    <a:pt x="1944" y="144"/>
                  </a:lnTo>
                  <a:lnTo>
                    <a:pt x="1938" y="132"/>
                  </a:lnTo>
                  <a:lnTo>
                    <a:pt x="1914" y="108"/>
                  </a:lnTo>
                  <a:lnTo>
                    <a:pt x="1890" y="108"/>
                  </a:lnTo>
                  <a:lnTo>
                    <a:pt x="1872" y="114"/>
                  </a:lnTo>
                  <a:lnTo>
                    <a:pt x="1848" y="126"/>
                  </a:lnTo>
                  <a:lnTo>
                    <a:pt x="1842" y="138"/>
                  </a:lnTo>
                  <a:lnTo>
                    <a:pt x="1842" y="120"/>
                  </a:lnTo>
                  <a:lnTo>
                    <a:pt x="1812" y="126"/>
                  </a:lnTo>
                  <a:lnTo>
                    <a:pt x="1794" y="138"/>
                  </a:lnTo>
                  <a:lnTo>
                    <a:pt x="1788" y="120"/>
                  </a:lnTo>
                  <a:lnTo>
                    <a:pt x="1752" y="114"/>
                  </a:lnTo>
                  <a:lnTo>
                    <a:pt x="1746" y="108"/>
                  </a:lnTo>
                  <a:lnTo>
                    <a:pt x="1734" y="102"/>
                  </a:lnTo>
                  <a:lnTo>
                    <a:pt x="1728" y="96"/>
                  </a:lnTo>
                  <a:lnTo>
                    <a:pt x="1716" y="90"/>
                  </a:lnTo>
                  <a:lnTo>
                    <a:pt x="1674" y="90"/>
                  </a:lnTo>
                  <a:lnTo>
                    <a:pt x="1662" y="84"/>
                  </a:lnTo>
                  <a:lnTo>
                    <a:pt x="1650" y="84"/>
                  </a:lnTo>
                  <a:lnTo>
                    <a:pt x="1650" y="78"/>
                  </a:lnTo>
                  <a:lnTo>
                    <a:pt x="1644" y="72"/>
                  </a:lnTo>
                  <a:lnTo>
                    <a:pt x="1632" y="48"/>
                  </a:lnTo>
                  <a:lnTo>
                    <a:pt x="1626" y="42"/>
                  </a:lnTo>
                  <a:lnTo>
                    <a:pt x="1620" y="42"/>
                  </a:lnTo>
                  <a:lnTo>
                    <a:pt x="1620" y="54"/>
                  </a:lnTo>
                  <a:lnTo>
                    <a:pt x="1614" y="60"/>
                  </a:lnTo>
                  <a:lnTo>
                    <a:pt x="1602" y="54"/>
                  </a:lnTo>
                  <a:lnTo>
                    <a:pt x="1596" y="54"/>
                  </a:lnTo>
                  <a:lnTo>
                    <a:pt x="1584" y="48"/>
                  </a:lnTo>
                  <a:lnTo>
                    <a:pt x="1566" y="48"/>
                  </a:lnTo>
                  <a:lnTo>
                    <a:pt x="1566" y="60"/>
                  </a:lnTo>
                  <a:lnTo>
                    <a:pt x="1572" y="66"/>
                  </a:lnTo>
                  <a:lnTo>
                    <a:pt x="1554" y="66"/>
                  </a:lnTo>
                  <a:lnTo>
                    <a:pt x="1548" y="72"/>
                  </a:lnTo>
                  <a:lnTo>
                    <a:pt x="1548" y="78"/>
                  </a:lnTo>
                  <a:lnTo>
                    <a:pt x="1554" y="84"/>
                  </a:lnTo>
                  <a:lnTo>
                    <a:pt x="1566" y="84"/>
                  </a:lnTo>
                  <a:lnTo>
                    <a:pt x="1590" y="96"/>
                  </a:lnTo>
                  <a:lnTo>
                    <a:pt x="1596" y="96"/>
                  </a:lnTo>
                  <a:lnTo>
                    <a:pt x="1608" y="90"/>
                  </a:lnTo>
                  <a:lnTo>
                    <a:pt x="1614" y="84"/>
                  </a:lnTo>
                  <a:lnTo>
                    <a:pt x="1644" y="102"/>
                  </a:lnTo>
                  <a:lnTo>
                    <a:pt x="1638" y="102"/>
                  </a:lnTo>
                  <a:lnTo>
                    <a:pt x="1632" y="108"/>
                  </a:lnTo>
                  <a:lnTo>
                    <a:pt x="1596" y="126"/>
                  </a:lnTo>
                  <a:lnTo>
                    <a:pt x="1572" y="126"/>
                  </a:lnTo>
                  <a:lnTo>
                    <a:pt x="1554" y="132"/>
                  </a:lnTo>
                  <a:lnTo>
                    <a:pt x="1512" y="132"/>
                  </a:lnTo>
                  <a:lnTo>
                    <a:pt x="1500" y="138"/>
                  </a:lnTo>
                  <a:lnTo>
                    <a:pt x="1482" y="144"/>
                  </a:lnTo>
                  <a:lnTo>
                    <a:pt x="1470" y="156"/>
                  </a:lnTo>
                  <a:lnTo>
                    <a:pt x="1452" y="162"/>
                  </a:lnTo>
                  <a:lnTo>
                    <a:pt x="1440" y="168"/>
                  </a:lnTo>
                  <a:lnTo>
                    <a:pt x="1434" y="174"/>
                  </a:lnTo>
                  <a:lnTo>
                    <a:pt x="1428" y="174"/>
                  </a:lnTo>
                  <a:lnTo>
                    <a:pt x="1428" y="186"/>
                  </a:lnTo>
                  <a:lnTo>
                    <a:pt x="1422" y="204"/>
                  </a:lnTo>
                  <a:lnTo>
                    <a:pt x="1422" y="228"/>
                  </a:lnTo>
                  <a:lnTo>
                    <a:pt x="1428" y="234"/>
                  </a:lnTo>
                  <a:lnTo>
                    <a:pt x="1440" y="240"/>
                  </a:lnTo>
                  <a:lnTo>
                    <a:pt x="1446" y="246"/>
                  </a:lnTo>
                  <a:lnTo>
                    <a:pt x="1452" y="246"/>
                  </a:lnTo>
                  <a:lnTo>
                    <a:pt x="1398" y="246"/>
                  </a:lnTo>
                  <a:lnTo>
                    <a:pt x="1368" y="282"/>
                  </a:lnTo>
                  <a:lnTo>
                    <a:pt x="1368" y="312"/>
                  </a:lnTo>
                  <a:lnTo>
                    <a:pt x="1362" y="324"/>
                  </a:lnTo>
                  <a:lnTo>
                    <a:pt x="1362" y="330"/>
                  </a:lnTo>
                  <a:lnTo>
                    <a:pt x="1368" y="336"/>
                  </a:lnTo>
                  <a:lnTo>
                    <a:pt x="1380" y="336"/>
                  </a:lnTo>
                  <a:lnTo>
                    <a:pt x="1404" y="348"/>
                  </a:lnTo>
                  <a:lnTo>
                    <a:pt x="1410" y="354"/>
                  </a:lnTo>
                  <a:lnTo>
                    <a:pt x="1410" y="390"/>
                  </a:lnTo>
                  <a:lnTo>
                    <a:pt x="1386" y="366"/>
                  </a:lnTo>
                  <a:lnTo>
                    <a:pt x="1356" y="366"/>
                  </a:lnTo>
                  <a:lnTo>
                    <a:pt x="1344" y="390"/>
                  </a:lnTo>
                  <a:lnTo>
                    <a:pt x="1308" y="354"/>
                  </a:lnTo>
                  <a:lnTo>
                    <a:pt x="1302" y="384"/>
                  </a:lnTo>
                  <a:lnTo>
                    <a:pt x="1278" y="396"/>
                  </a:lnTo>
                  <a:lnTo>
                    <a:pt x="1284" y="420"/>
                  </a:lnTo>
                  <a:lnTo>
                    <a:pt x="1254" y="414"/>
                  </a:lnTo>
                  <a:lnTo>
                    <a:pt x="1284" y="354"/>
                  </a:lnTo>
                  <a:lnTo>
                    <a:pt x="1278" y="348"/>
                  </a:lnTo>
                  <a:lnTo>
                    <a:pt x="1272" y="336"/>
                  </a:lnTo>
                  <a:lnTo>
                    <a:pt x="1272" y="324"/>
                  </a:lnTo>
                  <a:lnTo>
                    <a:pt x="1266" y="318"/>
                  </a:lnTo>
                  <a:lnTo>
                    <a:pt x="1254" y="312"/>
                  </a:lnTo>
                  <a:lnTo>
                    <a:pt x="1236" y="312"/>
                  </a:lnTo>
                  <a:lnTo>
                    <a:pt x="1224" y="282"/>
                  </a:lnTo>
                  <a:lnTo>
                    <a:pt x="1224" y="276"/>
                  </a:lnTo>
                  <a:lnTo>
                    <a:pt x="1230" y="270"/>
                  </a:lnTo>
                  <a:lnTo>
                    <a:pt x="1230" y="258"/>
                  </a:lnTo>
                  <a:lnTo>
                    <a:pt x="1224" y="246"/>
                  </a:lnTo>
                  <a:lnTo>
                    <a:pt x="1218" y="240"/>
                  </a:lnTo>
                  <a:lnTo>
                    <a:pt x="1206" y="234"/>
                  </a:lnTo>
                  <a:lnTo>
                    <a:pt x="1194" y="240"/>
                  </a:lnTo>
                  <a:lnTo>
                    <a:pt x="1188" y="246"/>
                  </a:lnTo>
                  <a:lnTo>
                    <a:pt x="1176" y="252"/>
                  </a:lnTo>
                  <a:lnTo>
                    <a:pt x="1176" y="264"/>
                  </a:lnTo>
                  <a:lnTo>
                    <a:pt x="1182" y="270"/>
                  </a:lnTo>
                  <a:lnTo>
                    <a:pt x="1182" y="282"/>
                  </a:lnTo>
                  <a:lnTo>
                    <a:pt x="1146" y="276"/>
                  </a:lnTo>
                  <a:lnTo>
                    <a:pt x="1152" y="306"/>
                  </a:lnTo>
                  <a:lnTo>
                    <a:pt x="1134" y="300"/>
                  </a:lnTo>
                  <a:lnTo>
                    <a:pt x="1116" y="306"/>
                  </a:lnTo>
                  <a:lnTo>
                    <a:pt x="1122" y="312"/>
                  </a:lnTo>
                  <a:lnTo>
                    <a:pt x="1122" y="330"/>
                  </a:lnTo>
                  <a:lnTo>
                    <a:pt x="1116" y="342"/>
                  </a:lnTo>
                  <a:lnTo>
                    <a:pt x="1110" y="348"/>
                  </a:lnTo>
                  <a:lnTo>
                    <a:pt x="1098" y="354"/>
                  </a:lnTo>
                  <a:lnTo>
                    <a:pt x="1092" y="360"/>
                  </a:lnTo>
                  <a:lnTo>
                    <a:pt x="1104" y="324"/>
                  </a:lnTo>
                  <a:lnTo>
                    <a:pt x="1080" y="348"/>
                  </a:lnTo>
                  <a:lnTo>
                    <a:pt x="1062" y="348"/>
                  </a:lnTo>
                  <a:lnTo>
                    <a:pt x="1056" y="360"/>
                  </a:lnTo>
                  <a:lnTo>
                    <a:pt x="1050" y="366"/>
                  </a:lnTo>
                  <a:lnTo>
                    <a:pt x="1050" y="378"/>
                  </a:lnTo>
                  <a:lnTo>
                    <a:pt x="1056" y="390"/>
                  </a:lnTo>
                  <a:lnTo>
                    <a:pt x="1056" y="396"/>
                  </a:lnTo>
                  <a:lnTo>
                    <a:pt x="1062" y="408"/>
                  </a:lnTo>
                  <a:lnTo>
                    <a:pt x="1014" y="384"/>
                  </a:lnTo>
                  <a:lnTo>
                    <a:pt x="1008" y="420"/>
                  </a:lnTo>
                  <a:lnTo>
                    <a:pt x="996" y="426"/>
                  </a:lnTo>
                  <a:lnTo>
                    <a:pt x="1008" y="450"/>
                  </a:lnTo>
                  <a:lnTo>
                    <a:pt x="1032" y="450"/>
                  </a:lnTo>
                  <a:lnTo>
                    <a:pt x="1026" y="468"/>
                  </a:lnTo>
                  <a:lnTo>
                    <a:pt x="954" y="474"/>
                  </a:lnTo>
                  <a:lnTo>
                    <a:pt x="948" y="468"/>
                  </a:lnTo>
                  <a:lnTo>
                    <a:pt x="936" y="462"/>
                  </a:lnTo>
                  <a:lnTo>
                    <a:pt x="930" y="462"/>
                  </a:lnTo>
                  <a:lnTo>
                    <a:pt x="918" y="468"/>
                  </a:lnTo>
                  <a:lnTo>
                    <a:pt x="912" y="474"/>
                  </a:lnTo>
                  <a:lnTo>
                    <a:pt x="918" y="486"/>
                  </a:lnTo>
                  <a:lnTo>
                    <a:pt x="918" y="492"/>
                  </a:lnTo>
                  <a:lnTo>
                    <a:pt x="924" y="504"/>
                  </a:lnTo>
                  <a:lnTo>
                    <a:pt x="930" y="510"/>
                  </a:lnTo>
                  <a:lnTo>
                    <a:pt x="930" y="540"/>
                  </a:lnTo>
                  <a:lnTo>
                    <a:pt x="924" y="564"/>
                  </a:lnTo>
                  <a:lnTo>
                    <a:pt x="930" y="600"/>
                  </a:lnTo>
                  <a:lnTo>
                    <a:pt x="912" y="600"/>
                  </a:lnTo>
                  <a:lnTo>
                    <a:pt x="906" y="522"/>
                  </a:lnTo>
                  <a:lnTo>
                    <a:pt x="888" y="510"/>
                  </a:lnTo>
                  <a:lnTo>
                    <a:pt x="888" y="480"/>
                  </a:lnTo>
                  <a:lnTo>
                    <a:pt x="870" y="480"/>
                  </a:lnTo>
                  <a:lnTo>
                    <a:pt x="852" y="504"/>
                  </a:lnTo>
                  <a:lnTo>
                    <a:pt x="822" y="534"/>
                  </a:lnTo>
                  <a:lnTo>
                    <a:pt x="804" y="546"/>
                  </a:lnTo>
                  <a:lnTo>
                    <a:pt x="792" y="558"/>
                  </a:lnTo>
                  <a:lnTo>
                    <a:pt x="786" y="570"/>
                  </a:lnTo>
                  <a:lnTo>
                    <a:pt x="786" y="600"/>
                  </a:lnTo>
                  <a:lnTo>
                    <a:pt x="792" y="606"/>
                  </a:lnTo>
                  <a:lnTo>
                    <a:pt x="792" y="618"/>
                  </a:lnTo>
                  <a:lnTo>
                    <a:pt x="798" y="618"/>
                  </a:lnTo>
                  <a:lnTo>
                    <a:pt x="816" y="636"/>
                  </a:lnTo>
                  <a:lnTo>
                    <a:pt x="810" y="648"/>
                  </a:lnTo>
                  <a:lnTo>
                    <a:pt x="792" y="654"/>
                  </a:lnTo>
                  <a:lnTo>
                    <a:pt x="774" y="666"/>
                  </a:lnTo>
                  <a:lnTo>
                    <a:pt x="750" y="678"/>
                  </a:lnTo>
                  <a:lnTo>
                    <a:pt x="750" y="696"/>
                  </a:lnTo>
                  <a:lnTo>
                    <a:pt x="720" y="726"/>
                  </a:lnTo>
                  <a:lnTo>
                    <a:pt x="702" y="732"/>
                  </a:lnTo>
                  <a:lnTo>
                    <a:pt x="690" y="744"/>
                  </a:lnTo>
                  <a:lnTo>
                    <a:pt x="666" y="756"/>
                  </a:lnTo>
                  <a:lnTo>
                    <a:pt x="630" y="762"/>
                  </a:lnTo>
                  <a:lnTo>
                    <a:pt x="600" y="768"/>
                  </a:lnTo>
                  <a:lnTo>
                    <a:pt x="588" y="768"/>
                  </a:lnTo>
                  <a:lnTo>
                    <a:pt x="534" y="762"/>
                  </a:lnTo>
                  <a:lnTo>
                    <a:pt x="492" y="780"/>
                  </a:lnTo>
                  <a:lnTo>
                    <a:pt x="438" y="786"/>
                  </a:lnTo>
                  <a:lnTo>
                    <a:pt x="432" y="798"/>
                  </a:lnTo>
                  <a:lnTo>
                    <a:pt x="414" y="798"/>
                  </a:lnTo>
                  <a:lnTo>
                    <a:pt x="402" y="804"/>
                  </a:lnTo>
                  <a:lnTo>
                    <a:pt x="396" y="810"/>
                  </a:lnTo>
                  <a:lnTo>
                    <a:pt x="384" y="816"/>
                  </a:lnTo>
                  <a:lnTo>
                    <a:pt x="372" y="828"/>
                  </a:lnTo>
                  <a:lnTo>
                    <a:pt x="342" y="828"/>
                  </a:lnTo>
                  <a:lnTo>
                    <a:pt x="324" y="834"/>
                  </a:lnTo>
                  <a:lnTo>
                    <a:pt x="312" y="840"/>
                  </a:lnTo>
                  <a:lnTo>
                    <a:pt x="306" y="852"/>
                  </a:lnTo>
                  <a:lnTo>
                    <a:pt x="294" y="858"/>
                  </a:lnTo>
                  <a:lnTo>
                    <a:pt x="288" y="870"/>
                  </a:lnTo>
                  <a:lnTo>
                    <a:pt x="282" y="876"/>
                  </a:lnTo>
                  <a:lnTo>
                    <a:pt x="282" y="882"/>
                  </a:lnTo>
                  <a:lnTo>
                    <a:pt x="276" y="882"/>
                  </a:lnTo>
                  <a:lnTo>
                    <a:pt x="270" y="888"/>
                  </a:lnTo>
                  <a:lnTo>
                    <a:pt x="252" y="888"/>
                  </a:lnTo>
                  <a:lnTo>
                    <a:pt x="240" y="894"/>
                  </a:lnTo>
                  <a:lnTo>
                    <a:pt x="228" y="894"/>
                  </a:lnTo>
                  <a:lnTo>
                    <a:pt x="216" y="900"/>
                  </a:lnTo>
                  <a:lnTo>
                    <a:pt x="210" y="906"/>
                  </a:lnTo>
                  <a:lnTo>
                    <a:pt x="198" y="912"/>
                  </a:lnTo>
                  <a:lnTo>
                    <a:pt x="192" y="930"/>
                  </a:lnTo>
                  <a:lnTo>
                    <a:pt x="150" y="972"/>
                  </a:lnTo>
                  <a:lnTo>
                    <a:pt x="150" y="978"/>
                  </a:lnTo>
                  <a:lnTo>
                    <a:pt x="162" y="912"/>
                  </a:lnTo>
                  <a:lnTo>
                    <a:pt x="144" y="918"/>
                  </a:lnTo>
                  <a:lnTo>
                    <a:pt x="120" y="978"/>
                  </a:lnTo>
                  <a:lnTo>
                    <a:pt x="90" y="1038"/>
                  </a:lnTo>
                  <a:lnTo>
                    <a:pt x="90" y="1056"/>
                  </a:lnTo>
                  <a:lnTo>
                    <a:pt x="96" y="1062"/>
                  </a:lnTo>
                  <a:lnTo>
                    <a:pt x="108" y="1068"/>
                  </a:lnTo>
                  <a:lnTo>
                    <a:pt x="114" y="1068"/>
                  </a:lnTo>
                  <a:lnTo>
                    <a:pt x="108" y="1080"/>
                  </a:lnTo>
                  <a:lnTo>
                    <a:pt x="96" y="1086"/>
                  </a:lnTo>
                  <a:lnTo>
                    <a:pt x="90" y="1098"/>
                  </a:lnTo>
                  <a:lnTo>
                    <a:pt x="66" y="1122"/>
                  </a:lnTo>
                  <a:lnTo>
                    <a:pt x="66" y="1134"/>
                  </a:lnTo>
                  <a:lnTo>
                    <a:pt x="72" y="1152"/>
                  </a:lnTo>
                  <a:lnTo>
                    <a:pt x="72" y="1164"/>
                  </a:lnTo>
                  <a:lnTo>
                    <a:pt x="84" y="1188"/>
                  </a:lnTo>
                  <a:lnTo>
                    <a:pt x="84" y="1200"/>
                  </a:lnTo>
                  <a:lnTo>
                    <a:pt x="102" y="1236"/>
                  </a:lnTo>
                  <a:lnTo>
                    <a:pt x="108" y="1254"/>
                  </a:lnTo>
                  <a:lnTo>
                    <a:pt x="114" y="1266"/>
                  </a:lnTo>
                  <a:lnTo>
                    <a:pt x="114" y="1278"/>
                  </a:lnTo>
                  <a:lnTo>
                    <a:pt x="108" y="1278"/>
                  </a:lnTo>
                  <a:lnTo>
                    <a:pt x="96" y="1266"/>
                  </a:lnTo>
                  <a:lnTo>
                    <a:pt x="90" y="1254"/>
                  </a:lnTo>
                  <a:lnTo>
                    <a:pt x="72" y="1236"/>
                  </a:lnTo>
                  <a:lnTo>
                    <a:pt x="66" y="1224"/>
                  </a:lnTo>
                  <a:lnTo>
                    <a:pt x="48" y="1218"/>
                  </a:lnTo>
                  <a:lnTo>
                    <a:pt x="66" y="1266"/>
                  </a:lnTo>
                  <a:lnTo>
                    <a:pt x="30" y="1236"/>
                  </a:lnTo>
                  <a:lnTo>
                    <a:pt x="30" y="1290"/>
                  </a:lnTo>
                  <a:lnTo>
                    <a:pt x="60" y="1350"/>
                  </a:lnTo>
                  <a:lnTo>
                    <a:pt x="66" y="1356"/>
                  </a:lnTo>
                  <a:lnTo>
                    <a:pt x="66" y="1368"/>
                  </a:lnTo>
                  <a:lnTo>
                    <a:pt x="60" y="1374"/>
                  </a:lnTo>
                  <a:lnTo>
                    <a:pt x="54" y="1386"/>
                  </a:lnTo>
                  <a:lnTo>
                    <a:pt x="54" y="1398"/>
                  </a:lnTo>
                  <a:lnTo>
                    <a:pt x="48" y="1410"/>
                  </a:lnTo>
                  <a:lnTo>
                    <a:pt x="54" y="1416"/>
                  </a:lnTo>
                  <a:lnTo>
                    <a:pt x="60" y="1428"/>
                  </a:lnTo>
                  <a:lnTo>
                    <a:pt x="78" y="1446"/>
                  </a:lnTo>
                  <a:lnTo>
                    <a:pt x="84" y="1458"/>
                  </a:lnTo>
                  <a:lnTo>
                    <a:pt x="90" y="1464"/>
                  </a:lnTo>
                  <a:lnTo>
                    <a:pt x="96" y="1476"/>
                  </a:lnTo>
                  <a:lnTo>
                    <a:pt x="96" y="1506"/>
                  </a:lnTo>
                  <a:lnTo>
                    <a:pt x="90" y="1518"/>
                  </a:lnTo>
                  <a:lnTo>
                    <a:pt x="84" y="1524"/>
                  </a:lnTo>
                  <a:lnTo>
                    <a:pt x="90" y="1542"/>
                  </a:lnTo>
                  <a:lnTo>
                    <a:pt x="90" y="1554"/>
                  </a:lnTo>
                  <a:lnTo>
                    <a:pt x="96" y="1572"/>
                  </a:lnTo>
                  <a:lnTo>
                    <a:pt x="96" y="1590"/>
                  </a:lnTo>
                  <a:lnTo>
                    <a:pt x="102" y="1596"/>
                  </a:lnTo>
                  <a:lnTo>
                    <a:pt x="102" y="1602"/>
                  </a:lnTo>
                  <a:lnTo>
                    <a:pt x="96" y="1602"/>
                  </a:lnTo>
                  <a:lnTo>
                    <a:pt x="78" y="1620"/>
                  </a:lnTo>
                  <a:lnTo>
                    <a:pt x="84" y="1626"/>
                  </a:lnTo>
                  <a:lnTo>
                    <a:pt x="84" y="1638"/>
                  </a:lnTo>
                  <a:lnTo>
                    <a:pt x="90" y="1650"/>
                  </a:lnTo>
                  <a:lnTo>
                    <a:pt x="90" y="1662"/>
                  </a:lnTo>
                  <a:lnTo>
                    <a:pt x="96" y="1668"/>
                  </a:lnTo>
                  <a:lnTo>
                    <a:pt x="96" y="1674"/>
                  </a:lnTo>
                  <a:lnTo>
                    <a:pt x="102" y="1674"/>
                  </a:lnTo>
                  <a:lnTo>
                    <a:pt x="108" y="1680"/>
                  </a:lnTo>
                  <a:lnTo>
                    <a:pt x="126" y="1716"/>
                  </a:lnTo>
                  <a:lnTo>
                    <a:pt x="126" y="1728"/>
                  </a:lnTo>
                  <a:lnTo>
                    <a:pt x="108" y="1764"/>
                  </a:lnTo>
                  <a:lnTo>
                    <a:pt x="90" y="1782"/>
                  </a:lnTo>
                  <a:lnTo>
                    <a:pt x="90" y="1824"/>
                  </a:lnTo>
                  <a:lnTo>
                    <a:pt x="84" y="1842"/>
                  </a:lnTo>
                  <a:lnTo>
                    <a:pt x="60" y="1866"/>
                  </a:lnTo>
                  <a:lnTo>
                    <a:pt x="42" y="1866"/>
                  </a:lnTo>
                  <a:lnTo>
                    <a:pt x="30" y="1872"/>
                  </a:lnTo>
                  <a:lnTo>
                    <a:pt x="18" y="1866"/>
                  </a:lnTo>
                  <a:lnTo>
                    <a:pt x="6" y="1866"/>
                  </a:lnTo>
                  <a:lnTo>
                    <a:pt x="0" y="1920"/>
                  </a:lnTo>
                  <a:lnTo>
                    <a:pt x="12" y="1920"/>
                  </a:lnTo>
                  <a:lnTo>
                    <a:pt x="24" y="1926"/>
                  </a:lnTo>
                  <a:lnTo>
                    <a:pt x="42" y="1926"/>
                  </a:lnTo>
                  <a:lnTo>
                    <a:pt x="54" y="1932"/>
                  </a:lnTo>
                  <a:lnTo>
                    <a:pt x="72" y="1950"/>
                  </a:lnTo>
                  <a:lnTo>
                    <a:pt x="78" y="1962"/>
                  </a:lnTo>
                  <a:lnTo>
                    <a:pt x="108" y="1956"/>
                  </a:lnTo>
                  <a:lnTo>
                    <a:pt x="114" y="1968"/>
                  </a:lnTo>
                  <a:lnTo>
                    <a:pt x="138" y="1980"/>
                  </a:lnTo>
                  <a:lnTo>
                    <a:pt x="174" y="1980"/>
                  </a:lnTo>
                  <a:lnTo>
                    <a:pt x="210" y="1968"/>
                  </a:lnTo>
                  <a:lnTo>
                    <a:pt x="234" y="1968"/>
                  </a:lnTo>
                  <a:lnTo>
                    <a:pt x="234" y="1950"/>
                  </a:lnTo>
                  <a:lnTo>
                    <a:pt x="228" y="1944"/>
                  </a:lnTo>
                  <a:lnTo>
                    <a:pt x="264" y="1950"/>
                  </a:lnTo>
                  <a:lnTo>
                    <a:pt x="276" y="1932"/>
                  </a:lnTo>
                  <a:lnTo>
                    <a:pt x="318" y="1926"/>
                  </a:lnTo>
                  <a:lnTo>
                    <a:pt x="354" y="1890"/>
                  </a:lnTo>
                  <a:lnTo>
                    <a:pt x="366" y="1884"/>
                  </a:lnTo>
                  <a:lnTo>
                    <a:pt x="372" y="1884"/>
                  </a:lnTo>
                  <a:lnTo>
                    <a:pt x="420" y="1908"/>
                  </a:lnTo>
                  <a:lnTo>
                    <a:pt x="426" y="1902"/>
                  </a:lnTo>
                  <a:lnTo>
                    <a:pt x="474" y="1878"/>
                  </a:lnTo>
                  <a:lnTo>
                    <a:pt x="480" y="1872"/>
                  </a:lnTo>
                  <a:lnTo>
                    <a:pt x="486" y="1872"/>
                  </a:lnTo>
                  <a:lnTo>
                    <a:pt x="498" y="1878"/>
                  </a:lnTo>
                  <a:lnTo>
                    <a:pt x="504" y="1884"/>
                  </a:lnTo>
                  <a:lnTo>
                    <a:pt x="516" y="1884"/>
                  </a:lnTo>
                  <a:lnTo>
                    <a:pt x="528" y="1890"/>
                  </a:lnTo>
                  <a:lnTo>
                    <a:pt x="534" y="1890"/>
                  </a:lnTo>
                  <a:lnTo>
                    <a:pt x="552" y="1884"/>
                  </a:lnTo>
                  <a:lnTo>
                    <a:pt x="576" y="1872"/>
                  </a:lnTo>
                  <a:lnTo>
                    <a:pt x="582" y="1872"/>
                  </a:lnTo>
                  <a:lnTo>
                    <a:pt x="594" y="1878"/>
                  </a:lnTo>
                  <a:lnTo>
                    <a:pt x="606" y="1878"/>
                  </a:lnTo>
                  <a:lnTo>
                    <a:pt x="624" y="1884"/>
                  </a:lnTo>
                  <a:lnTo>
                    <a:pt x="636" y="1884"/>
                  </a:lnTo>
                  <a:lnTo>
                    <a:pt x="648" y="1878"/>
                  </a:lnTo>
                  <a:lnTo>
                    <a:pt x="654" y="1872"/>
                  </a:lnTo>
                  <a:lnTo>
                    <a:pt x="654" y="1848"/>
                  </a:lnTo>
                  <a:lnTo>
                    <a:pt x="666" y="1848"/>
                  </a:lnTo>
                  <a:lnTo>
                    <a:pt x="672" y="1842"/>
                  </a:lnTo>
                  <a:lnTo>
                    <a:pt x="678" y="1842"/>
                  </a:lnTo>
                  <a:lnTo>
                    <a:pt x="684" y="1836"/>
                  </a:lnTo>
                  <a:lnTo>
                    <a:pt x="690" y="1824"/>
                  </a:lnTo>
                  <a:lnTo>
                    <a:pt x="702" y="1788"/>
                  </a:lnTo>
                  <a:lnTo>
                    <a:pt x="714" y="1776"/>
                  </a:lnTo>
                  <a:lnTo>
                    <a:pt x="726" y="1770"/>
                  </a:lnTo>
                  <a:lnTo>
                    <a:pt x="744" y="1764"/>
                  </a:lnTo>
                  <a:lnTo>
                    <a:pt x="756" y="1764"/>
                  </a:lnTo>
                  <a:lnTo>
                    <a:pt x="774" y="1770"/>
                  </a:lnTo>
                  <a:lnTo>
                    <a:pt x="798" y="1770"/>
                  </a:lnTo>
                  <a:lnTo>
                    <a:pt x="822" y="1758"/>
                  </a:lnTo>
                  <a:lnTo>
                    <a:pt x="840" y="1752"/>
                  </a:lnTo>
                  <a:lnTo>
                    <a:pt x="858" y="1740"/>
                  </a:lnTo>
                  <a:lnTo>
                    <a:pt x="876" y="1734"/>
                  </a:lnTo>
                  <a:lnTo>
                    <a:pt x="912" y="1734"/>
                  </a:lnTo>
                  <a:lnTo>
                    <a:pt x="918" y="1740"/>
                  </a:lnTo>
                  <a:lnTo>
                    <a:pt x="930" y="1740"/>
                  </a:lnTo>
                  <a:lnTo>
                    <a:pt x="942" y="1746"/>
                  </a:lnTo>
                  <a:lnTo>
                    <a:pt x="972" y="1740"/>
                  </a:lnTo>
                  <a:lnTo>
                    <a:pt x="1044" y="1704"/>
                  </a:lnTo>
                  <a:lnTo>
                    <a:pt x="1074" y="1692"/>
                  </a:lnTo>
                  <a:lnTo>
                    <a:pt x="1098" y="1686"/>
                  </a:lnTo>
                  <a:lnTo>
                    <a:pt x="1140" y="1680"/>
                  </a:lnTo>
                  <a:lnTo>
                    <a:pt x="1176" y="1674"/>
                  </a:lnTo>
                  <a:lnTo>
                    <a:pt x="1224" y="1674"/>
                  </a:lnTo>
                  <a:lnTo>
                    <a:pt x="1236" y="1662"/>
                  </a:lnTo>
                  <a:lnTo>
                    <a:pt x="1254" y="1680"/>
                  </a:lnTo>
                  <a:lnTo>
                    <a:pt x="1266" y="1686"/>
                  </a:lnTo>
                  <a:lnTo>
                    <a:pt x="1278" y="1698"/>
                  </a:lnTo>
                  <a:lnTo>
                    <a:pt x="1302" y="1710"/>
                  </a:lnTo>
                  <a:lnTo>
                    <a:pt x="1320" y="1716"/>
                  </a:lnTo>
                  <a:lnTo>
                    <a:pt x="1332" y="1716"/>
                  </a:lnTo>
                  <a:lnTo>
                    <a:pt x="1338" y="1710"/>
                  </a:lnTo>
                  <a:lnTo>
                    <a:pt x="1338" y="1716"/>
                  </a:lnTo>
                  <a:lnTo>
                    <a:pt x="1344" y="1722"/>
                  </a:lnTo>
                  <a:lnTo>
                    <a:pt x="1350" y="1734"/>
                  </a:lnTo>
                  <a:lnTo>
                    <a:pt x="1356" y="1740"/>
                  </a:lnTo>
                  <a:lnTo>
                    <a:pt x="1374" y="1740"/>
                  </a:lnTo>
                  <a:lnTo>
                    <a:pt x="1380" y="1734"/>
                  </a:lnTo>
                  <a:lnTo>
                    <a:pt x="1380" y="1752"/>
                  </a:lnTo>
                  <a:lnTo>
                    <a:pt x="1392" y="1752"/>
                  </a:lnTo>
                  <a:lnTo>
                    <a:pt x="1398" y="1758"/>
                  </a:lnTo>
                  <a:lnTo>
                    <a:pt x="1398" y="1770"/>
                  </a:lnTo>
                  <a:lnTo>
                    <a:pt x="1386" y="1794"/>
                  </a:lnTo>
                  <a:lnTo>
                    <a:pt x="1380" y="1800"/>
                  </a:lnTo>
                  <a:lnTo>
                    <a:pt x="1374" y="1812"/>
                  </a:lnTo>
                  <a:lnTo>
                    <a:pt x="1392" y="1842"/>
                  </a:lnTo>
                  <a:lnTo>
                    <a:pt x="1410" y="1830"/>
                  </a:lnTo>
                  <a:lnTo>
                    <a:pt x="1428" y="1866"/>
                  </a:lnTo>
                  <a:lnTo>
                    <a:pt x="1428" y="1872"/>
                  </a:lnTo>
                  <a:lnTo>
                    <a:pt x="1434" y="1878"/>
                  </a:lnTo>
                  <a:lnTo>
                    <a:pt x="1434" y="1902"/>
                  </a:lnTo>
                  <a:lnTo>
                    <a:pt x="1440" y="1914"/>
                  </a:lnTo>
                  <a:lnTo>
                    <a:pt x="1440" y="1926"/>
                  </a:lnTo>
                  <a:lnTo>
                    <a:pt x="1422" y="1926"/>
                  </a:lnTo>
                  <a:lnTo>
                    <a:pt x="1410" y="1920"/>
                  </a:lnTo>
                  <a:lnTo>
                    <a:pt x="1404" y="1920"/>
                  </a:lnTo>
                  <a:lnTo>
                    <a:pt x="1410" y="1956"/>
                  </a:lnTo>
                  <a:lnTo>
                    <a:pt x="1446" y="1956"/>
                  </a:lnTo>
                  <a:lnTo>
                    <a:pt x="1452" y="1962"/>
                  </a:lnTo>
                  <a:lnTo>
                    <a:pt x="1452" y="1968"/>
                  </a:lnTo>
                  <a:lnTo>
                    <a:pt x="1470" y="1968"/>
                  </a:lnTo>
                  <a:lnTo>
                    <a:pt x="1470" y="1956"/>
                  </a:lnTo>
                  <a:lnTo>
                    <a:pt x="1464" y="1938"/>
                  </a:lnTo>
                  <a:lnTo>
                    <a:pt x="1464" y="1926"/>
                  </a:lnTo>
                  <a:lnTo>
                    <a:pt x="1470" y="1914"/>
                  </a:lnTo>
                  <a:lnTo>
                    <a:pt x="1476" y="1908"/>
                  </a:lnTo>
                  <a:lnTo>
                    <a:pt x="1500" y="1896"/>
                  </a:lnTo>
                  <a:lnTo>
                    <a:pt x="1512" y="1896"/>
                  </a:lnTo>
                  <a:lnTo>
                    <a:pt x="1518" y="1890"/>
                  </a:lnTo>
                  <a:lnTo>
                    <a:pt x="1530" y="1884"/>
                  </a:lnTo>
                  <a:lnTo>
                    <a:pt x="1542" y="1872"/>
                  </a:lnTo>
                  <a:lnTo>
                    <a:pt x="1548" y="1860"/>
                  </a:lnTo>
                  <a:lnTo>
                    <a:pt x="1566" y="1842"/>
                  </a:lnTo>
                  <a:lnTo>
                    <a:pt x="1566" y="1836"/>
                  </a:lnTo>
                  <a:lnTo>
                    <a:pt x="1590" y="1842"/>
                  </a:lnTo>
                  <a:lnTo>
                    <a:pt x="1608" y="1788"/>
                  </a:lnTo>
                  <a:lnTo>
                    <a:pt x="1638" y="1788"/>
                  </a:lnTo>
                  <a:lnTo>
                    <a:pt x="1650" y="1782"/>
                  </a:lnTo>
                  <a:lnTo>
                    <a:pt x="1662" y="1770"/>
                  </a:lnTo>
                  <a:lnTo>
                    <a:pt x="1668" y="1752"/>
                  </a:lnTo>
                  <a:lnTo>
                    <a:pt x="1668" y="1740"/>
                  </a:lnTo>
                  <a:lnTo>
                    <a:pt x="1668" y="1746"/>
                  </a:lnTo>
                  <a:lnTo>
                    <a:pt x="1674" y="1752"/>
                  </a:lnTo>
                  <a:lnTo>
                    <a:pt x="1674" y="1764"/>
                  </a:lnTo>
                  <a:lnTo>
                    <a:pt x="1680" y="1776"/>
                  </a:lnTo>
                  <a:lnTo>
                    <a:pt x="1680" y="1782"/>
                  </a:lnTo>
                  <a:lnTo>
                    <a:pt x="1668" y="1794"/>
                  </a:lnTo>
                  <a:lnTo>
                    <a:pt x="1662" y="1806"/>
                  </a:lnTo>
                  <a:lnTo>
                    <a:pt x="1650" y="1812"/>
                  </a:lnTo>
                  <a:lnTo>
                    <a:pt x="1644" y="1818"/>
                  </a:lnTo>
                  <a:lnTo>
                    <a:pt x="1620" y="1818"/>
                  </a:lnTo>
                  <a:lnTo>
                    <a:pt x="1614" y="1830"/>
                  </a:lnTo>
                  <a:lnTo>
                    <a:pt x="1632" y="1866"/>
                  </a:lnTo>
                  <a:lnTo>
                    <a:pt x="1620" y="1866"/>
                  </a:lnTo>
                  <a:lnTo>
                    <a:pt x="1614" y="1872"/>
                  </a:lnTo>
                  <a:lnTo>
                    <a:pt x="1602" y="1878"/>
                  </a:lnTo>
                  <a:lnTo>
                    <a:pt x="1566" y="1914"/>
                  </a:lnTo>
                  <a:lnTo>
                    <a:pt x="1566" y="1926"/>
                  </a:lnTo>
                  <a:lnTo>
                    <a:pt x="1560" y="1932"/>
                  </a:lnTo>
                  <a:lnTo>
                    <a:pt x="1554" y="1944"/>
                  </a:lnTo>
                  <a:lnTo>
                    <a:pt x="1542" y="1956"/>
                  </a:lnTo>
                  <a:lnTo>
                    <a:pt x="1518" y="1968"/>
                  </a:lnTo>
                  <a:lnTo>
                    <a:pt x="1512" y="1974"/>
                  </a:lnTo>
                  <a:lnTo>
                    <a:pt x="1512" y="1980"/>
                  </a:lnTo>
                  <a:lnTo>
                    <a:pt x="1518" y="1986"/>
                  </a:lnTo>
                  <a:lnTo>
                    <a:pt x="1548" y="1986"/>
                  </a:lnTo>
                  <a:lnTo>
                    <a:pt x="1560" y="1980"/>
                  </a:lnTo>
                  <a:lnTo>
                    <a:pt x="1572" y="1980"/>
                  </a:lnTo>
                  <a:lnTo>
                    <a:pt x="1584" y="1968"/>
                  </a:lnTo>
                  <a:lnTo>
                    <a:pt x="1602" y="1932"/>
                  </a:lnTo>
                  <a:lnTo>
                    <a:pt x="1608" y="1926"/>
                  </a:lnTo>
                  <a:lnTo>
                    <a:pt x="1614" y="1914"/>
                  </a:lnTo>
                  <a:lnTo>
                    <a:pt x="1626" y="1908"/>
                  </a:lnTo>
                  <a:lnTo>
                    <a:pt x="1632" y="1902"/>
                  </a:lnTo>
                  <a:lnTo>
                    <a:pt x="1632" y="1920"/>
                  </a:lnTo>
                  <a:lnTo>
                    <a:pt x="1638" y="1932"/>
                  </a:lnTo>
                  <a:lnTo>
                    <a:pt x="1638" y="1956"/>
                  </a:lnTo>
                  <a:lnTo>
                    <a:pt x="1626" y="1968"/>
                  </a:lnTo>
                  <a:lnTo>
                    <a:pt x="1614" y="1974"/>
                  </a:lnTo>
                  <a:lnTo>
                    <a:pt x="1602" y="1986"/>
                  </a:lnTo>
                  <a:lnTo>
                    <a:pt x="1602" y="2004"/>
                  </a:lnTo>
                  <a:lnTo>
                    <a:pt x="1608" y="2010"/>
                  </a:lnTo>
                  <a:lnTo>
                    <a:pt x="1614" y="2010"/>
                  </a:lnTo>
                  <a:lnTo>
                    <a:pt x="1632" y="2016"/>
                  </a:lnTo>
                  <a:lnTo>
                    <a:pt x="1662" y="2016"/>
                  </a:lnTo>
                  <a:lnTo>
                    <a:pt x="1668" y="2028"/>
                  </a:lnTo>
                  <a:lnTo>
                    <a:pt x="1644" y="2052"/>
                  </a:lnTo>
                  <a:lnTo>
                    <a:pt x="1644" y="2058"/>
                  </a:lnTo>
                  <a:lnTo>
                    <a:pt x="1650" y="2064"/>
                  </a:lnTo>
                  <a:lnTo>
                    <a:pt x="1668" y="2100"/>
                  </a:lnTo>
                  <a:lnTo>
                    <a:pt x="1674" y="2106"/>
                  </a:lnTo>
                  <a:lnTo>
                    <a:pt x="1674" y="2118"/>
                  </a:lnTo>
                  <a:lnTo>
                    <a:pt x="1626" y="2166"/>
                  </a:lnTo>
                  <a:lnTo>
                    <a:pt x="1626" y="2178"/>
                  </a:lnTo>
                  <a:lnTo>
                    <a:pt x="1638" y="2190"/>
                  </a:lnTo>
                  <a:lnTo>
                    <a:pt x="1644" y="2202"/>
                  </a:lnTo>
                  <a:lnTo>
                    <a:pt x="1668" y="2214"/>
                  </a:lnTo>
                  <a:lnTo>
                    <a:pt x="1680" y="2226"/>
                  </a:lnTo>
                  <a:lnTo>
                    <a:pt x="1692" y="2232"/>
                  </a:lnTo>
                  <a:lnTo>
                    <a:pt x="1716" y="2256"/>
                  </a:lnTo>
                  <a:lnTo>
                    <a:pt x="1728" y="2262"/>
                  </a:lnTo>
                  <a:lnTo>
                    <a:pt x="1800" y="2262"/>
                  </a:lnTo>
                  <a:lnTo>
                    <a:pt x="1824" y="2286"/>
                  </a:lnTo>
                  <a:lnTo>
                    <a:pt x="1842" y="2292"/>
                  </a:lnTo>
                  <a:lnTo>
                    <a:pt x="1872" y="2286"/>
                  </a:lnTo>
                  <a:lnTo>
                    <a:pt x="1902" y="2274"/>
                  </a:lnTo>
                  <a:lnTo>
                    <a:pt x="1932" y="2256"/>
                  </a:lnTo>
                  <a:lnTo>
                    <a:pt x="1944" y="2250"/>
                  </a:lnTo>
                  <a:lnTo>
                    <a:pt x="1944" y="2226"/>
                  </a:lnTo>
                  <a:lnTo>
                    <a:pt x="1956" y="2214"/>
                  </a:lnTo>
                  <a:lnTo>
                    <a:pt x="1962" y="2214"/>
                  </a:lnTo>
                  <a:lnTo>
                    <a:pt x="1974" y="2226"/>
                  </a:lnTo>
                  <a:lnTo>
                    <a:pt x="1974" y="2256"/>
                  </a:lnTo>
                  <a:lnTo>
                    <a:pt x="1992" y="2256"/>
                  </a:lnTo>
                  <a:lnTo>
                    <a:pt x="1980" y="2280"/>
                  </a:lnTo>
                  <a:lnTo>
                    <a:pt x="1998" y="2280"/>
                  </a:lnTo>
                  <a:lnTo>
                    <a:pt x="1998" y="2292"/>
                  </a:lnTo>
                  <a:lnTo>
                    <a:pt x="2004" y="2298"/>
                  </a:lnTo>
                  <a:lnTo>
                    <a:pt x="2010" y="2310"/>
                  </a:lnTo>
                  <a:lnTo>
                    <a:pt x="2016" y="2316"/>
                  </a:lnTo>
                  <a:lnTo>
                    <a:pt x="2028" y="2316"/>
                  </a:lnTo>
                  <a:lnTo>
                    <a:pt x="2040" y="2304"/>
                  </a:lnTo>
                  <a:lnTo>
                    <a:pt x="2046" y="2304"/>
                  </a:lnTo>
                  <a:lnTo>
                    <a:pt x="2052" y="2298"/>
                  </a:lnTo>
                  <a:lnTo>
                    <a:pt x="2070" y="2292"/>
                  </a:lnTo>
                  <a:lnTo>
                    <a:pt x="2082" y="2286"/>
                  </a:lnTo>
                  <a:lnTo>
                    <a:pt x="2088" y="2280"/>
                  </a:lnTo>
                  <a:lnTo>
                    <a:pt x="2100" y="2274"/>
                  </a:lnTo>
                  <a:lnTo>
                    <a:pt x="2124" y="2250"/>
                  </a:lnTo>
                  <a:lnTo>
                    <a:pt x="2136" y="2244"/>
                  </a:lnTo>
                  <a:lnTo>
                    <a:pt x="2148" y="2232"/>
                  </a:lnTo>
                  <a:lnTo>
                    <a:pt x="2160" y="2226"/>
                  </a:lnTo>
                  <a:lnTo>
                    <a:pt x="2154" y="2214"/>
                  </a:lnTo>
                  <a:lnTo>
                    <a:pt x="2190" y="2202"/>
                  </a:lnTo>
                  <a:lnTo>
                    <a:pt x="2202" y="2214"/>
                  </a:lnTo>
                  <a:lnTo>
                    <a:pt x="2220" y="2214"/>
                  </a:lnTo>
                  <a:lnTo>
                    <a:pt x="2256" y="2208"/>
                  </a:lnTo>
                  <a:lnTo>
                    <a:pt x="2298" y="2196"/>
                  </a:lnTo>
                  <a:lnTo>
                    <a:pt x="2316" y="2178"/>
                  </a:lnTo>
                  <a:lnTo>
                    <a:pt x="2328" y="2148"/>
                  </a:lnTo>
                  <a:lnTo>
                    <a:pt x="2334" y="2118"/>
                  </a:lnTo>
                  <a:lnTo>
                    <a:pt x="2340" y="2100"/>
                  </a:lnTo>
                  <a:lnTo>
                    <a:pt x="2346" y="2088"/>
                  </a:lnTo>
                  <a:lnTo>
                    <a:pt x="2376" y="2058"/>
                  </a:lnTo>
                  <a:lnTo>
                    <a:pt x="2382" y="2058"/>
                  </a:lnTo>
                  <a:lnTo>
                    <a:pt x="2382" y="2034"/>
                  </a:lnTo>
                  <a:lnTo>
                    <a:pt x="2388" y="2034"/>
                  </a:lnTo>
                  <a:lnTo>
                    <a:pt x="2394" y="2028"/>
                  </a:lnTo>
                  <a:lnTo>
                    <a:pt x="2406" y="2022"/>
                  </a:lnTo>
                  <a:lnTo>
                    <a:pt x="2418" y="2010"/>
                  </a:lnTo>
                  <a:lnTo>
                    <a:pt x="2424" y="1998"/>
                  </a:lnTo>
                  <a:lnTo>
                    <a:pt x="2442" y="1980"/>
                  </a:lnTo>
                  <a:lnTo>
                    <a:pt x="2442" y="1956"/>
                  </a:lnTo>
                  <a:lnTo>
                    <a:pt x="2448" y="1944"/>
                  </a:lnTo>
                  <a:lnTo>
                    <a:pt x="2454" y="1926"/>
                  </a:lnTo>
                  <a:lnTo>
                    <a:pt x="2460" y="1914"/>
                  </a:lnTo>
                  <a:lnTo>
                    <a:pt x="2490" y="1884"/>
                  </a:lnTo>
                  <a:lnTo>
                    <a:pt x="2502" y="1866"/>
                  </a:lnTo>
                  <a:lnTo>
                    <a:pt x="2526" y="1842"/>
                  </a:lnTo>
                  <a:lnTo>
                    <a:pt x="2538" y="1836"/>
                  </a:lnTo>
                  <a:lnTo>
                    <a:pt x="2550" y="1824"/>
                  </a:lnTo>
                  <a:lnTo>
                    <a:pt x="2556" y="1812"/>
                  </a:lnTo>
                  <a:lnTo>
                    <a:pt x="2556" y="1800"/>
                  </a:lnTo>
                  <a:lnTo>
                    <a:pt x="2562" y="1788"/>
                  </a:lnTo>
                  <a:lnTo>
                    <a:pt x="2562" y="1782"/>
                  </a:lnTo>
                  <a:lnTo>
                    <a:pt x="2586" y="1782"/>
                  </a:lnTo>
                  <a:lnTo>
                    <a:pt x="2610" y="1770"/>
                  </a:lnTo>
                  <a:lnTo>
                    <a:pt x="2622" y="1752"/>
                  </a:lnTo>
                  <a:lnTo>
                    <a:pt x="2646" y="1728"/>
                  </a:lnTo>
                  <a:lnTo>
                    <a:pt x="2670" y="1698"/>
                  </a:lnTo>
                  <a:lnTo>
                    <a:pt x="2688" y="1674"/>
                  </a:lnTo>
                  <a:lnTo>
                    <a:pt x="2700" y="1662"/>
                  </a:lnTo>
                  <a:lnTo>
                    <a:pt x="2700" y="1656"/>
                  </a:lnTo>
                  <a:lnTo>
                    <a:pt x="2706" y="1638"/>
                  </a:lnTo>
                  <a:lnTo>
                    <a:pt x="2706" y="1614"/>
                  </a:lnTo>
                  <a:lnTo>
                    <a:pt x="2712" y="1596"/>
                  </a:lnTo>
                  <a:lnTo>
                    <a:pt x="2718" y="1590"/>
                  </a:lnTo>
                  <a:lnTo>
                    <a:pt x="2730" y="1572"/>
                  </a:lnTo>
                  <a:lnTo>
                    <a:pt x="2754" y="1542"/>
                  </a:lnTo>
                  <a:lnTo>
                    <a:pt x="2772" y="1494"/>
                  </a:lnTo>
                  <a:lnTo>
                    <a:pt x="2796" y="1458"/>
                  </a:lnTo>
                  <a:lnTo>
                    <a:pt x="2808" y="1428"/>
                  </a:lnTo>
                  <a:lnTo>
                    <a:pt x="2814" y="1416"/>
                  </a:lnTo>
                  <a:lnTo>
                    <a:pt x="2814" y="1386"/>
                  </a:lnTo>
                  <a:lnTo>
                    <a:pt x="2802" y="1362"/>
                  </a:lnTo>
                  <a:lnTo>
                    <a:pt x="2820" y="1308"/>
                  </a:lnTo>
                  <a:lnTo>
                    <a:pt x="2832" y="1290"/>
                  </a:lnTo>
                  <a:lnTo>
                    <a:pt x="2838" y="1266"/>
                  </a:lnTo>
                  <a:lnTo>
                    <a:pt x="2838" y="1224"/>
                  </a:lnTo>
                  <a:lnTo>
                    <a:pt x="2832" y="1194"/>
                  </a:lnTo>
                  <a:lnTo>
                    <a:pt x="2832" y="1176"/>
                  </a:lnTo>
                  <a:lnTo>
                    <a:pt x="2802" y="1164"/>
                  </a:lnTo>
                  <a:close/>
                  <a:moveTo>
                    <a:pt x="2016" y="2436"/>
                  </a:moveTo>
                  <a:lnTo>
                    <a:pt x="2022" y="2442"/>
                  </a:lnTo>
                  <a:lnTo>
                    <a:pt x="2028" y="2442"/>
                  </a:lnTo>
                  <a:lnTo>
                    <a:pt x="2040" y="2436"/>
                  </a:lnTo>
                  <a:lnTo>
                    <a:pt x="2046" y="2430"/>
                  </a:lnTo>
                  <a:lnTo>
                    <a:pt x="2034" y="2418"/>
                  </a:lnTo>
                  <a:lnTo>
                    <a:pt x="2016" y="2436"/>
                  </a:lnTo>
                  <a:close/>
                  <a:moveTo>
                    <a:pt x="1992" y="2454"/>
                  </a:moveTo>
                  <a:lnTo>
                    <a:pt x="1974" y="2454"/>
                  </a:lnTo>
                  <a:lnTo>
                    <a:pt x="1962" y="2466"/>
                  </a:lnTo>
                  <a:lnTo>
                    <a:pt x="1962" y="2472"/>
                  </a:lnTo>
                  <a:lnTo>
                    <a:pt x="1962" y="2460"/>
                  </a:lnTo>
                  <a:lnTo>
                    <a:pt x="1938" y="2460"/>
                  </a:lnTo>
                  <a:lnTo>
                    <a:pt x="1926" y="2466"/>
                  </a:lnTo>
                  <a:lnTo>
                    <a:pt x="1914" y="2466"/>
                  </a:lnTo>
                  <a:lnTo>
                    <a:pt x="1908" y="2478"/>
                  </a:lnTo>
                  <a:lnTo>
                    <a:pt x="1890" y="2460"/>
                  </a:lnTo>
                  <a:lnTo>
                    <a:pt x="1854" y="2460"/>
                  </a:lnTo>
                  <a:lnTo>
                    <a:pt x="1830" y="2430"/>
                  </a:lnTo>
                  <a:lnTo>
                    <a:pt x="1824" y="2436"/>
                  </a:lnTo>
                  <a:lnTo>
                    <a:pt x="1818" y="2436"/>
                  </a:lnTo>
                  <a:lnTo>
                    <a:pt x="1812" y="2442"/>
                  </a:lnTo>
                  <a:lnTo>
                    <a:pt x="1806" y="2442"/>
                  </a:lnTo>
                  <a:lnTo>
                    <a:pt x="1776" y="2412"/>
                  </a:lnTo>
                  <a:lnTo>
                    <a:pt x="1776" y="2424"/>
                  </a:lnTo>
                  <a:lnTo>
                    <a:pt x="1782" y="2448"/>
                  </a:lnTo>
                  <a:lnTo>
                    <a:pt x="1782" y="2472"/>
                  </a:lnTo>
                  <a:lnTo>
                    <a:pt x="1776" y="2478"/>
                  </a:lnTo>
                  <a:lnTo>
                    <a:pt x="1776" y="2484"/>
                  </a:lnTo>
                  <a:lnTo>
                    <a:pt x="1770" y="2490"/>
                  </a:lnTo>
                  <a:lnTo>
                    <a:pt x="1770" y="2502"/>
                  </a:lnTo>
                  <a:lnTo>
                    <a:pt x="1776" y="2514"/>
                  </a:lnTo>
                  <a:lnTo>
                    <a:pt x="1776" y="2532"/>
                  </a:lnTo>
                  <a:lnTo>
                    <a:pt x="1764" y="2538"/>
                  </a:lnTo>
                  <a:lnTo>
                    <a:pt x="1758" y="2544"/>
                  </a:lnTo>
                  <a:lnTo>
                    <a:pt x="1752" y="2544"/>
                  </a:lnTo>
                  <a:lnTo>
                    <a:pt x="1740" y="2532"/>
                  </a:lnTo>
                  <a:lnTo>
                    <a:pt x="1740" y="2538"/>
                  </a:lnTo>
                  <a:lnTo>
                    <a:pt x="1734" y="2544"/>
                  </a:lnTo>
                  <a:lnTo>
                    <a:pt x="1734" y="2556"/>
                  </a:lnTo>
                  <a:lnTo>
                    <a:pt x="1728" y="2574"/>
                  </a:lnTo>
                  <a:lnTo>
                    <a:pt x="1728" y="2586"/>
                  </a:lnTo>
                  <a:lnTo>
                    <a:pt x="1740" y="2610"/>
                  </a:lnTo>
                  <a:lnTo>
                    <a:pt x="1740" y="2616"/>
                  </a:lnTo>
                  <a:lnTo>
                    <a:pt x="1746" y="2628"/>
                  </a:lnTo>
                  <a:lnTo>
                    <a:pt x="1770" y="2628"/>
                  </a:lnTo>
                  <a:lnTo>
                    <a:pt x="1752" y="2640"/>
                  </a:lnTo>
                  <a:lnTo>
                    <a:pt x="1758" y="2664"/>
                  </a:lnTo>
                  <a:lnTo>
                    <a:pt x="1770" y="2658"/>
                  </a:lnTo>
                  <a:lnTo>
                    <a:pt x="1776" y="2658"/>
                  </a:lnTo>
                  <a:lnTo>
                    <a:pt x="1782" y="2652"/>
                  </a:lnTo>
                  <a:lnTo>
                    <a:pt x="1794" y="2652"/>
                  </a:lnTo>
                  <a:lnTo>
                    <a:pt x="1800" y="2658"/>
                  </a:lnTo>
                  <a:lnTo>
                    <a:pt x="1818" y="2658"/>
                  </a:lnTo>
                  <a:lnTo>
                    <a:pt x="1830" y="2652"/>
                  </a:lnTo>
                  <a:lnTo>
                    <a:pt x="1836" y="2646"/>
                  </a:lnTo>
                  <a:lnTo>
                    <a:pt x="1842" y="2634"/>
                  </a:lnTo>
                  <a:lnTo>
                    <a:pt x="1854" y="2634"/>
                  </a:lnTo>
                  <a:lnTo>
                    <a:pt x="1860" y="2640"/>
                  </a:lnTo>
                  <a:lnTo>
                    <a:pt x="1860" y="2646"/>
                  </a:lnTo>
                  <a:lnTo>
                    <a:pt x="1848" y="2658"/>
                  </a:lnTo>
                  <a:lnTo>
                    <a:pt x="1866" y="2664"/>
                  </a:lnTo>
                  <a:lnTo>
                    <a:pt x="1884" y="2646"/>
                  </a:lnTo>
                  <a:lnTo>
                    <a:pt x="1890" y="2634"/>
                  </a:lnTo>
                  <a:lnTo>
                    <a:pt x="1902" y="2628"/>
                  </a:lnTo>
                  <a:lnTo>
                    <a:pt x="1908" y="2616"/>
                  </a:lnTo>
                  <a:lnTo>
                    <a:pt x="1920" y="2604"/>
                  </a:lnTo>
                  <a:lnTo>
                    <a:pt x="1914" y="2604"/>
                  </a:lnTo>
                  <a:lnTo>
                    <a:pt x="1902" y="2592"/>
                  </a:lnTo>
                  <a:lnTo>
                    <a:pt x="1920" y="2562"/>
                  </a:lnTo>
                  <a:lnTo>
                    <a:pt x="1950" y="2562"/>
                  </a:lnTo>
                  <a:lnTo>
                    <a:pt x="1962" y="2538"/>
                  </a:lnTo>
                  <a:lnTo>
                    <a:pt x="1962" y="2514"/>
                  </a:lnTo>
                  <a:lnTo>
                    <a:pt x="1968" y="2502"/>
                  </a:lnTo>
                  <a:lnTo>
                    <a:pt x="1980" y="2496"/>
                  </a:lnTo>
                  <a:lnTo>
                    <a:pt x="1986" y="2484"/>
                  </a:lnTo>
                  <a:lnTo>
                    <a:pt x="1992" y="2478"/>
                  </a:lnTo>
                  <a:lnTo>
                    <a:pt x="1998" y="2466"/>
                  </a:lnTo>
                  <a:lnTo>
                    <a:pt x="1998" y="2460"/>
                  </a:lnTo>
                  <a:lnTo>
                    <a:pt x="1992" y="2454"/>
                  </a:lnTo>
                  <a:close/>
                  <a:moveTo>
                    <a:pt x="1902" y="246"/>
                  </a:moveTo>
                  <a:lnTo>
                    <a:pt x="1890" y="258"/>
                  </a:lnTo>
                  <a:lnTo>
                    <a:pt x="1890" y="270"/>
                  </a:lnTo>
                  <a:lnTo>
                    <a:pt x="1884" y="282"/>
                  </a:lnTo>
                  <a:lnTo>
                    <a:pt x="1884" y="294"/>
                  </a:lnTo>
                  <a:lnTo>
                    <a:pt x="1896" y="300"/>
                  </a:lnTo>
                  <a:lnTo>
                    <a:pt x="1920" y="300"/>
                  </a:lnTo>
                  <a:lnTo>
                    <a:pt x="1926" y="294"/>
                  </a:lnTo>
                  <a:lnTo>
                    <a:pt x="1932" y="294"/>
                  </a:lnTo>
                  <a:lnTo>
                    <a:pt x="1926" y="282"/>
                  </a:lnTo>
                  <a:lnTo>
                    <a:pt x="1932" y="252"/>
                  </a:lnTo>
                  <a:lnTo>
                    <a:pt x="1920" y="252"/>
                  </a:lnTo>
                  <a:lnTo>
                    <a:pt x="1908" y="246"/>
                  </a:lnTo>
                  <a:lnTo>
                    <a:pt x="1902" y="246"/>
                  </a:lnTo>
                  <a:close/>
                  <a:moveTo>
                    <a:pt x="1770" y="2334"/>
                  </a:moveTo>
                  <a:lnTo>
                    <a:pt x="1758" y="2376"/>
                  </a:lnTo>
                  <a:lnTo>
                    <a:pt x="1812" y="2328"/>
                  </a:lnTo>
                  <a:lnTo>
                    <a:pt x="1770" y="2334"/>
                  </a:lnTo>
                  <a:close/>
                  <a:moveTo>
                    <a:pt x="2034" y="2400"/>
                  </a:moveTo>
                  <a:lnTo>
                    <a:pt x="2016" y="2358"/>
                  </a:lnTo>
                  <a:lnTo>
                    <a:pt x="1998" y="2376"/>
                  </a:lnTo>
                  <a:lnTo>
                    <a:pt x="1998" y="2394"/>
                  </a:lnTo>
                  <a:lnTo>
                    <a:pt x="2010" y="2406"/>
                  </a:lnTo>
                  <a:lnTo>
                    <a:pt x="2028" y="2406"/>
                  </a:lnTo>
                  <a:lnTo>
                    <a:pt x="2034" y="240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endParaRPr>
            </a:p>
          </p:txBody>
        </p:sp>
        <p:sp>
          <p:nvSpPr>
            <p:cNvPr id="180" name="Armenia" descr="© INSCALE GmbH, 05.05.2010&#10;http://www.presentationload.com/"/>
            <p:cNvSpPr>
              <a:spLocks/>
            </p:cNvSpPr>
            <p:nvPr/>
          </p:nvSpPr>
          <p:spPr bwMode="gray">
            <a:xfrm>
              <a:off x="5406423" y="3270073"/>
              <a:ext cx="72951" cy="64914"/>
            </a:xfrm>
            <a:custGeom>
              <a:avLst/>
              <a:gdLst>
                <a:gd name="T0" fmla="*/ 2147483647 w 222"/>
                <a:gd name="T1" fmla="*/ 2147483647 h 210"/>
                <a:gd name="T2" fmla="*/ 2147483647 w 222"/>
                <a:gd name="T3" fmla="*/ 2147483647 h 210"/>
                <a:gd name="T4" fmla="*/ 2147483647 w 222"/>
                <a:gd name="T5" fmla="*/ 2147483647 h 210"/>
                <a:gd name="T6" fmla="*/ 2147483647 w 222"/>
                <a:gd name="T7" fmla="*/ 2147483647 h 210"/>
                <a:gd name="T8" fmla="*/ 2147483647 w 222"/>
                <a:gd name="T9" fmla="*/ 2147483647 h 210"/>
                <a:gd name="T10" fmla="*/ 2147483647 w 222"/>
                <a:gd name="T11" fmla="*/ 2147483647 h 210"/>
                <a:gd name="T12" fmla="*/ 2147483647 w 222"/>
                <a:gd name="T13" fmla="*/ 2147483647 h 210"/>
                <a:gd name="T14" fmla="*/ 2147483647 w 222"/>
                <a:gd name="T15" fmla="*/ 2147483647 h 210"/>
                <a:gd name="T16" fmla="*/ 2147483647 w 222"/>
                <a:gd name="T17" fmla="*/ 2147483647 h 210"/>
                <a:gd name="T18" fmla="*/ 2147483647 w 222"/>
                <a:gd name="T19" fmla="*/ 2147483647 h 210"/>
                <a:gd name="T20" fmla="*/ 2147483647 w 222"/>
                <a:gd name="T21" fmla="*/ 2147483647 h 210"/>
                <a:gd name="T22" fmla="*/ 2147483647 w 222"/>
                <a:gd name="T23" fmla="*/ 2147483647 h 210"/>
                <a:gd name="T24" fmla="*/ 2147483647 w 222"/>
                <a:gd name="T25" fmla="*/ 2147483647 h 210"/>
                <a:gd name="T26" fmla="*/ 2147483647 w 222"/>
                <a:gd name="T27" fmla="*/ 2147483647 h 210"/>
                <a:gd name="T28" fmla="*/ 2147483647 w 222"/>
                <a:gd name="T29" fmla="*/ 2147483647 h 210"/>
                <a:gd name="T30" fmla="*/ 2147483647 w 222"/>
                <a:gd name="T31" fmla="*/ 2147483647 h 210"/>
                <a:gd name="T32" fmla="*/ 2147483647 w 222"/>
                <a:gd name="T33" fmla="*/ 2147483647 h 210"/>
                <a:gd name="T34" fmla="*/ 2147483647 w 222"/>
                <a:gd name="T35" fmla="*/ 2147483647 h 210"/>
                <a:gd name="T36" fmla="*/ 2147483647 w 222"/>
                <a:gd name="T37" fmla="*/ 2147483647 h 210"/>
                <a:gd name="T38" fmla="*/ 2147483647 w 222"/>
                <a:gd name="T39" fmla="*/ 0 h 210"/>
                <a:gd name="T40" fmla="*/ 2147483647 w 222"/>
                <a:gd name="T41" fmla="*/ 0 h 210"/>
                <a:gd name="T42" fmla="*/ 2147483647 w 222"/>
                <a:gd name="T43" fmla="*/ 2147483647 h 210"/>
                <a:gd name="T44" fmla="*/ 2147483647 w 222"/>
                <a:gd name="T45" fmla="*/ 2147483647 h 210"/>
                <a:gd name="T46" fmla="*/ 2147483647 w 222"/>
                <a:gd name="T47" fmla="*/ 2147483647 h 210"/>
                <a:gd name="T48" fmla="*/ 0 w 222"/>
                <a:gd name="T49" fmla="*/ 2147483647 h 210"/>
                <a:gd name="T50" fmla="*/ 2147483647 w 222"/>
                <a:gd name="T51" fmla="*/ 2147483647 h 210"/>
                <a:gd name="T52" fmla="*/ 2147483647 w 222"/>
                <a:gd name="T53" fmla="*/ 2147483647 h 210"/>
                <a:gd name="T54" fmla="*/ 2147483647 w 222"/>
                <a:gd name="T55" fmla="*/ 2147483647 h 210"/>
                <a:gd name="T56" fmla="*/ 2147483647 w 222"/>
                <a:gd name="T57" fmla="*/ 2147483647 h 210"/>
                <a:gd name="T58" fmla="*/ 2147483647 w 222"/>
                <a:gd name="T59" fmla="*/ 2147483647 h 210"/>
                <a:gd name="T60" fmla="*/ 2147483647 w 222"/>
                <a:gd name="T61" fmla="*/ 2147483647 h 210"/>
                <a:gd name="T62" fmla="*/ 2147483647 w 222"/>
                <a:gd name="T63" fmla="*/ 2147483647 h 210"/>
                <a:gd name="T64" fmla="*/ 2147483647 w 222"/>
                <a:gd name="T65" fmla="*/ 2147483647 h 210"/>
                <a:gd name="T66" fmla="*/ 2147483647 w 222"/>
                <a:gd name="T67" fmla="*/ 2147483647 h 210"/>
                <a:gd name="T68" fmla="*/ 2147483647 w 222"/>
                <a:gd name="T69" fmla="*/ 2147483647 h 210"/>
                <a:gd name="T70" fmla="*/ 2147483647 w 222"/>
                <a:gd name="T71" fmla="*/ 2147483647 h 210"/>
                <a:gd name="T72" fmla="*/ 2147483647 w 222"/>
                <a:gd name="T73" fmla="*/ 2147483647 h 210"/>
                <a:gd name="T74" fmla="*/ 2147483647 w 222"/>
                <a:gd name="T75" fmla="*/ 2147483647 h 210"/>
                <a:gd name="T76" fmla="*/ 2147483647 w 222"/>
                <a:gd name="T77" fmla="*/ 2147483647 h 210"/>
                <a:gd name="T78" fmla="*/ 2147483647 w 222"/>
                <a:gd name="T79" fmla="*/ 2147483647 h 210"/>
                <a:gd name="T80" fmla="*/ 2147483647 w 222"/>
                <a:gd name="T81" fmla="*/ 2147483647 h 210"/>
                <a:gd name="T82" fmla="*/ 2147483647 w 222"/>
                <a:gd name="T83" fmla="*/ 2147483647 h 210"/>
                <a:gd name="T84" fmla="*/ 2147483647 w 222"/>
                <a:gd name="T85" fmla="*/ 2147483647 h 210"/>
                <a:gd name="T86" fmla="*/ 2147483647 w 222"/>
                <a:gd name="T87" fmla="*/ 2147483647 h 210"/>
                <a:gd name="T88" fmla="*/ 2147483647 w 222"/>
                <a:gd name="T89" fmla="*/ 2147483647 h 210"/>
                <a:gd name="T90" fmla="*/ 2147483647 w 222"/>
                <a:gd name="T91" fmla="*/ 2147483647 h 210"/>
                <a:gd name="T92" fmla="*/ 2147483647 w 222"/>
                <a:gd name="T93" fmla="*/ 2147483647 h 210"/>
                <a:gd name="T94" fmla="*/ 2147483647 w 222"/>
                <a:gd name="T95" fmla="*/ 2147483647 h 210"/>
                <a:gd name="T96" fmla="*/ 2147483647 w 222"/>
                <a:gd name="T97" fmla="*/ 2147483647 h 210"/>
                <a:gd name="T98" fmla="*/ 2147483647 w 222"/>
                <a:gd name="T99" fmla="*/ 2147483647 h 210"/>
                <a:gd name="T100" fmla="*/ 2147483647 w 222"/>
                <a:gd name="T101" fmla="*/ 2147483647 h 210"/>
                <a:gd name="T102" fmla="*/ 2147483647 w 222"/>
                <a:gd name="T103" fmla="*/ 2147483647 h 210"/>
                <a:gd name="T104" fmla="*/ 2147483647 w 222"/>
                <a:gd name="T105" fmla="*/ 2147483647 h 210"/>
                <a:gd name="T106" fmla="*/ 2147483647 w 222"/>
                <a:gd name="T107" fmla="*/ 2147483647 h 210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w 222"/>
                <a:gd name="T163" fmla="*/ 0 h 210"/>
                <a:gd name="T164" fmla="*/ 222 w 222"/>
                <a:gd name="T165" fmla="*/ 210 h 210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T162" t="T163" r="T164" b="T165"/>
              <a:pathLst>
                <a:path w="222" h="210">
                  <a:moveTo>
                    <a:pt x="222" y="168"/>
                  </a:moveTo>
                  <a:lnTo>
                    <a:pt x="216" y="156"/>
                  </a:lnTo>
                  <a:lnTo>
                    <a:pt x="216" y="144"/>
                  </a:lnTo>
                  <a:lnTo>
                    <a:pt x="186" y="138"/>
                  </a:lnTo>
                  <a:lnTo>
                    <a:pt x="174" y="120"/>
                  </a:lnTo>
                  <a:lnTo>
                    <a:pt x="144" y="108"/>
                  </a:lnTo>
                  <a:lnTo>
                    <a:pt x="156" y="108"/>
                  </a:lnTo>
                  <a:lnTo>
                    <a:pt x="174" y="90"/>
                  </a:lnTo>
                  <a:lnTo>
                    <a:pt x="174" y="84"/>
                  </a:lnTo>
                  <a:lnTo>
                    <a:pt x="168" y="78"/>
                  </a:lnTo>
                  <a:lnTo>
                    <a:pt x="144" y="66"/>
                  </a:lnTo>
                  <a:lnTo>
                    <a:pt x="138" y="60"/>
                  </a:lnTo>
                  <a:lnTo>
                    <a:pt x="132" y="60"/>
                  </a:lnTo>
                  <a:lnTo>
                    <a:pt x="138" y="54"/>
                  </a:lnTo>
                  <a:lnTo>
                    <a:pt x="138" y="30"/>
                  </a:lnTo>
                  <a:lnTo>
                    <a:pt x="132" y="24"/>
                  </a:lnTo>
                  <a:lnTo>
                    <a:pt x="114" y="24"/>
                  </a:lnTo>
                  <a:lnTo>
                    <a:pt x="114" y="12"/>
                  </a:lnTo>
                  <a:lnTo>
                    <a:pt x="102" y="6"/>
                  </a:lnTo>
                  <a:lnTo>
                    <a:pt x="96" y="0"/>
                  </a:lnTo>
                  <a:lnTo>
                    <a:pt x="84" y="0"/>
                  </a:lnTo>
                  <a:lnTo>
                    <a:pt x="84" y="18"/>
                  </a:lnTo>
                  <a:lnTo>
                    <a:pt x="30" y="12"/>
                  </a:lnTo>
                  <a:lnTo>
                    <a:pt x="24" y="18"/>
                  </a:lnTo>
                  <a:lnTo>
                    <a:pt x="0" y="24"/>
                  </a:lnTo>
                  <a:lnTo>
                    <a:pt x="6" y="30"/>
                  </a:lnTo>
                  <a:lnTo>
                    <a:pt x="6" y="42"/>
                  </a:lnTo>
                  <a:lnTo>
                    <a:pt x="18" y="78"/>
                  </a:lnTo>
                  <a:lnTo>
                    <a:pt x="18" y="90"/>
                  </a:lnTo>
                  <a:lnTo>
                    <a:pt x="24" y="102"/>
                  </a:lnTo>
                  <a:lnTo>
                    <a:pt x="30" y="108"/>
                  </a:lnTo>
                  <a:lnTo>
                    <a:pt x="42" y="114"/>
                  </a:lnTo>
                  <a:lnTo>
                    <a:pt x="54" y="114"/>
                  </a:lnTo>
                  <a:lnTo>
                    <a:pt x="66" y="108"/>
                  </a:lnTo>
                  <a:lnTo>
                    <a:pt x="72" y="108"/>
                  </a:lnTo>
                  <a:lnTo>
                    <a:pt x="72" y="114"/>
                  </a:lnTo>
                  <a:lnTo>
                    <a:pt x="78" y="120"/>
                  </a:lnTo>
                  <a:lnTo>
                    <a:pt x="78" y="132"/>
                  </a:lnTo>
                  <a:lnTo>
                    <a:pt x="84" y="144"/>
                  </a:lnTo>
                  <a:lnTo>
                    <a:pt x="84" y="150"/>
                  </a:lnTo>
                  <a:lnTo>
                    <a:pt x="90" y="156"/>
                  </a:lnTo>
                  <a:lnTo>
                    <a:pt x="108" y="132"/>
                  </a:lnTo>
                  <a:lnTo>
                    <a:pt x="126" y="132"/>
                  </a:lnTo>
                  <a:lnTo>
                    <a:pt x="138" y="144"/>
                  </a:lnTo>
                  <a:lnTo>
                    <a:pt x="174" y="144"/>
                  </a:lnTo>
                  <a:lnTo>
                    <a:pt x="174" y="156"/>
                  </a:lnTo>
                  <a:lnTo>
                    <a:pt x="180" y="162"/>
                  </a:lnTo>
                  <a:lnTo>
                    <a:pt x="180" y="174"/>
                  </a:lnTo>
                  <a:lnTo>
                    <a:pt x="186" y="186"/>
                  </a:lnTo>
                  <a:lnTo>
                    <a:pt x="186" y="198"/>
                  </a:lnTo>
                  <a:lnTo>
                    <a:pt x="192" y="204"/>
                  </a:lnTo>
                  <a:lnTo>
                    <a:pt x="192" y="210"/>
                  </a:lnTo>
                  <a:lnTo>
                    <a:pt x="222" y="210"/>
                  </a:lnTo>
                  <a:lnTo>
                    <a:pt x="222" y="168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endParaRPr>
            </a:p>
          </p:txBody>
        </p:sp>
        <p:sp>
          <p:nvSpPr>
            <p:cNvPr id="181" name="Argentina" descr="© INSCALE GmbH, 05.05.2010&#10;http://www.presentationload.com/"/>
            <p:cNvSpPr>
              <a:spLocks noEditPoints="1"/>
            </p:cNvSpPr>
            <p:nvPr/>
          </p:nvSpPr>
          <p:spPr bwMode="gray">
            <a:xfrm>
              <a:off x="2917132" y="4852500"/>
              <a:ext cx="354515" cy="758145"/>
            </a:xfrm>
            <a:custGeom>
              <a:avLst/>
              <a:gdLst>
                <a:gd name="T0" fmla="*/ 2147483647 w 1092"/>
                <a:gd name="T1" fmla="*/ 2147483647 h 2442"/>
                <a:gd name="T2" fmla="*/ 2147483647 w 1092"/>
                <a:gd name="T3" fmla="*/ 2147483647 h 2442"/>
                <a:gd name="T4" fmla="*/ 2147483647 w 1092"/>
                <a:gd name="T5" fmla="*/ 2147483647 h 2442"/>
                <a:gd name="T6" fmla="*/ 2147483647 w 1092"/>
                <a:gd name="T7" fmla="*/ 2147483647 h 2442"/>
                <a:gd name="T8" fmla="*/ 2147483647 w 1092"/>
                <a:gd name="T9" fmla="*/ 2147483647 h 2442"/>
                <a:gd name="T10" fmla="*/ 2147483647 w 1092"/>
                <a:gd name="T11" fmla="*/ 2147483647 h 2442"/>
                <a:gd name="T12" fmla="*/ 2147483647 w 1092"/>
                <a:gd name="T13" fmla="*/ 2147483647 h 2442"/>
                <a:gd name="T14" fmla="*/ 2147483647 w 1092"/>
                <a:gd name="T15" fmla="*/ 2147483647 h 2442"/>
                <a:gd name="T16" fmla="*/ 2147483647 w 1092"/>
                <a:gd name="T17" fmla="*/ 2147483647 h 2442"/>
                <a:gd name="T18" fmla="*/ 2147483647 w 1092"/>
                <a:gd name="T19" fmla="*/ 2147483647 h 2442"/>
                <a:gd name="T20" fmla="*/ 2147483647 w 1092"/>
                <a:gd name="T21" fmla="*/ 0 h 2442"/>
                <a:gd name="T22" fmla="*/ 2147483647 w 1092"/>
                <a:gd name="T23" fmla="*/ 2147483647 h 2442"/>
                <a:gd name="T24" fmla="*/ 2147483647 w 1092"/>
                <a:gd name="T25" fmla="*/ 2147483647 h 2442"/>
                <a:gd name="T26" fmla="*/ 2147483647 w 1092"/>
                <a:gd name="T27" fmla="*/ 2147483647 h 2442"/>
                <a:gd name="T28" fmla="*/ 2147483647 w 1092"/>
                <a:gd name="T29" fmla="*/ 2147483647 h 2442"/>
                <a:gd name="T30" fmla="*/ 2147483647 w 1092"/>
                <a:gd name="T31" fmla="*/ 2147483647 h 2442"/>
                <a:gd name="T32" fmla="*/ 2147483647 w 1092"/>
                <a:gd name="T33" fmla="*/ 2147483647 h 2442"/>
                <a:gd name="T34" fmla="*/ 2147483647 w 1092"/>
                <a:gd name="T35" fmla="*/ 2147483647 h 2442"/>
                <a:gd name="T36" fmla="*/ 2147483647 w 1092"/>
                <a:gd name="T37" fmla="*/ 2147483647 h 2442"/>
                <a:gd name="T38" fmla="*/ 2147483647 w 1092"/>
                <a:gd name="T39" fmla="*/ 2147483647 h 2442"/>
                <a:gd name="T40" fmla="*/ 2147483647 w 1092"/>
                <a:gd name="T41" fmla="*/ 2147483647 h 2442"/>
                <a:gd name="T42" fmla="*/ 2147483647 w 1092"/>
                <a:gd name="T43" fmla="*/ 2147483647 h 2442"/>
                <a:gd name="T44" fmla="*/ 2147483647 w 1092"/>
                <a:gd name="T45" fmla="*/ 2147483647 h 2442"/>
                <a:gd name="T46" fmla="*/ 2147483647 w 1092"/>
                <a:gd name="T47" fmla="*/ 2147483647 h 2442"/>
                <a:gd name="T48" fmla="*/ 2147483647 w 1092"/>
                <a:gd name="T49" fmla="*/ 2147483647 h 2442"/>
                <a:gd name="T50" fmla="*/ 2147483647 w 1092"/>
                <a:gd name="T51" fmla="*/ 2147483647 h 2442"/>
                <a:gd name="T52" fmla="*/ 2147483647 w 1092"/>
                <a:gd name="T53" fmla="*/ 2147483647 h 2442"/>
                <a:gd name="T54" fmla="*/ 2147483647 w 1092"/>
                <a:gd name="T55" fmla="*/ 2147483647 h 2442"/>
                <a:gd name="T56" fmla="*/ 2147483647 w 1092"/>
                <a:gd name="T57" fmla="*/ 2147483647 h 2442"/>
                <a:gd name="T58" fmla="*/ 2147483647 w 1092"/>
                <a:gd name="T59" fmla="*/ 2147483647 h 2442"/>
                <a:gd name="T60" fmla="*/ 2147483647 w 1092"/>
                <a:gd name="T61" fmla="*/ 2147483647 h 2442"/>
                <a:gd name="T62" fmla="*/ 2147483647 w 1092"/>
                <a:gd name="T63" fmla="*/ 2147483647 h 2442"/>
                <a:gd name="T64" fmla="*/ 2147483647 w 1092"/>
                <a:gd name="T65" fmla="*/ 2147483647 h 2442"/>
                <a:gd name="T66" fmla="*/ 2147483647 w 1092"/>
                <a:gd name="T67" fmla="*/ 2147483647 h 2442"/>
                <a:gd name="T68" fmla="*/ 2147483647 w 1092"/>
                <a:gd name="T69" fmla="*/ 2147483647 h 2442"/>
                <a:gd name="T70" fmla="*/ 2147483647 w 1092"/>
                <a:gd name="T71" fmla="*/ 2147483647 h 2442"/>
                <a:gd name="T72" fmla="*/ 2147483647 w 1092"/>
                <a:gd name="T73" fmla="*/ 2147483647 h 2442"/>
                <a:gd name="T74" fmla="*/ 2147483647 w 1092"/>
                <a:gd name="T75" fmla="*/ 2147483647 h 2442"/>
                <a:gd name="T76" fmla="*/ 2147483647 w 1092"/>
                <a:gd name="T77" fmla="*/ 2147483647 h 2442"/>
                <a:gd name="T78" fmla="*/ 2147483647 w 1092"/>
                <a:gd name="T79" fmla="*/ 2147483647 h 2442"/>
                <a:gd name="T80" fmla="*/ 2147483647 w 1092"/>
                <a:gd name="T81" fmla="*/ 2147483647 h 2442"/>
                <a:gd name="T82" fmla="*/ 2147483647 w 1092"/>
                <a:gd name="T83" fmla="*/ 2147483647 h 2442"/>
                <a:gd name="T84" fmla="*/ 2147483647 w 1092"/>
                <a:gd name="T85" fmla="*/ 2147483647 h 2442"/>
                <a:gd name="T86" fmla="*/ 2147483647 w 1092"/>
                <a:gd name="T87" fmla="*/ 2147483647 h 2442"/>
                <a:gd name="T88" fmla="*/ 2147483647 w 1092"/>
                <a:gd name="T89" fmla="*/ 2147483647 h 2442"/>
                <a:gd name="T90" fmla="*/ 2147483647 w 1092"/>
                <a:gd name="T91" fmla="*/ 2147483647 h 2442"/>
                <a:gd name="T92" fmla="*/ 2147483647 w 1092"/>
                <a:gd name="T93" fmla="*/ 2147483647 h 2442"/>
                <a:gd name="T94" fmla="*/ 2147483647 w 1092"/>
                <a:gd name="T95" fmla="*/ 2147483647 h 2442"/>
                <a:gd name="T96" fmla="*/ 2147483647 w 1092"/>
                <a:gd name="T97" fmla="*/ 2147483647 h 2442"/>
                <a:gd name="T98" fmla="*/ 2147483647 w 1092"/>
                <a:gd name="T99" fmla="*/ 2147483647 h 2442"/>
                <a:gd name="T100" fmla="*/ 2147483647 w 1092"/>
                <a:gd name="T101" fmla="*/ 2147483647 h 2442"/>
                <a:gd name="T102" fmla="*/ 2147483647 w 1092"/>
                <a:gd name="T103" fmla="*/ 2147483647 h 2442"/>
                <a:gd name="T104" fmla="*/ 2147483647 w 1092"/>
                <a:gd name="T105" fmla="*/ 2147483647 h 2442"/>
                <a:gd name="T106" fmla="*/ 2147483647 w 1092"/>
                <a:gd name="T107" fmla="*/ 2147483647 h 2442"/>
                <a:gd name="T108" fmla="*/ 2147483647 w 1092"/>
                <a:gd name="T109" fmla="*/ 2147483647 h 2442"/>
                <a:gd name="T110" fmla="*/ 2147483647 w 1092"/>
                <a:gd name="T111" fmla="*/ 2147483647 h 2442"/>
                <a:gd name="T112" fmla="*/ 2147483647 w 1092"/>
                <a:gd name="T113" fmla="*/ 2147483647 h 2442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w 1092"/>
                <a:gd name="T172" fmla="*/ 0 h 2442"/>
                <a:gd name="T173" fmla="*/ 1092 w 1092"/>
                <a:gd name="T174" fmla="*/ 2442 h 2442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T171" t="T172" r="T173" b="T174"/>
              <a:pathLst>
                <a:path w="1092" h="2442">
                  <a:moveTo>
                    <a:pt x="954" y="534"/>
                  </a:moveTo>
                  <a:lnTo>
                    <a:pt x="978" y="528"/>
                  </a:lnTo>
                  <a:lnTo>
                    <a:pt x="984" y="504"/>
                  </a:lnTo>
                  <a:lnTo>
                    <a:pt x="990" y="498"/>
                  </a:lnTo>
                  <a:lnTo>
                    <a:pt x="990" y="480"/>
                  </a:lnTo>
                  <a:lnTo>
                    <a:pt x="1026" y="480"/>
                  </a:lnTo>
                  <a:lnTo>
                    <a:pt x="1026" y="462"/>
                  </a:lnTo>
                  <a:lnTo>
                    <a:pt x="1032" y="450"/>
                  </a:lnTo>
                  <a:lnTo>
                    <a:pt x="1038" y="444"/>
                  </a:lnTo>
                  <a:lnTo>
                    <a:pt x="1092" y="426"/>
                  </a:lnTo>
                  <a:lnTo>
                    <a:pt x="1092" y="390"/>
                  </a:lnTo>
                  <a:lnTo>
                    <a:pt x="1086" y="372"/>
                  </a:lnTo>
                  <a:lnTo>
                    <a:pt x="1086" y="342"/>
                  </a:lnTo>
                  <a:lnTo>
                    <a:pt x="1080" y="336"/>
                  </a:lnTo>
                  <a:lnTo>
                    <a:pt x="1074" y="336"/>
                  </a:lnTo>
                  <a:lnTo>
                    <a:pt x="1074" y="324"/>
                  </a:lnTo>
                  <a:lnTo>
                    <a:pt x="1062" y="300"/>
                  </a:lnTo>
                  <a:lnTo>
                    <a:pt x="1056" y="294"/>
                  </a:lnTo>
                  <a:lnTo>
                    <a:pt x="1038" y="294"/>
                  </a:lnTo>
                  <a:lnTo>
                    <a:pt x="1032" y="300"/>
                  </a:lnTo>
                  <a:lnTo>
                    <a:pt x="1020" y="306"/>
                  </a:lnTo>
                  <a:lnTo>
                    <a:pt x="1020" y="384"/>
                  </a:lnTo>
                  <a:lnTo>
                    <a:pt x="1008" y="390"/>
                  </a:lnTo>
                  <a:lnTo>
                    <a:pt x="1002" y="402"/>
                  </a:lnTo>
                  <a:lnTo>
                    <a:pt x="990" y="408"/>
                  </a:lnTo>
                  <a:lnTo>
                    <a:pt x="984" y="414"/>
                  </a:lnTo>
                  <a:lnTo>
                    <a:pt x="978" y="414"/>
                  </a:lnTo>
                  <a:lnTo>
                    <a:pt x="966" y="426"/>
                  </a:lnTo>
                  <a:lnTo>
                    <a:pt x="954" y="450"/>
                  </a:lnTo>
                  <a:lnTo>
                    <a:pt x="948" y="456"/>
                  </a:lnTo>
                  <a:lnTo>
                    <a:pt x="948" y="450"/>
                  </a:lnTo>
                  <a:lnTo>
                    <a:pt x="942" y="444"/>
                  </a:lnTo>
                  <a:lnTo>
                    <a:pt x="930" y="444"/>
                  </a:lnTo>
                  <a:lnTo>
                    <a:pt x="924" y="450"/>
                  </a:lnTo>
                  <a:lnTo>
                    <a:pt x="924" y="468"/>
                  </a:lnTo>
                  <a:lnTo>
                    <a:pt x="912" y="450"/>
                  </a:lnTo>
                  <a:lnTo>
                    <a:pt x="852" y="450"/>
                  </a:lnTo>
                  <a:lnTo>
                    <a:pt x="834" y="444"/>
                  </a:lnTo>
                  <a:lnTo>
                    <a:pt x="822" y="438"/>
                  </a:lnTo>
                  <a:lnTo>
                    <a:pt x="816" y="432"/>
                  </a:lnTo>
                  <a:lnTo>
                    <a:pt x="804" y="426"/>
                  </a:lnTo>
                  <a:lnTo>
                    <a:pt x="798" y="426"/>
                  </a:lnTo>
                  <a:lnTo>
                    <a:pt x="786" y="432"/>
                  </a:lnTo>
                  <a:lnTo>
                    <a:pt x="762" y="432"/>
                  </a:lnTo>
                  <a:lnTo>
                    <a:pt x="756" y="426"/>
                  </a:lnTo>
                  <a:lnTo>
                    <a:pt x="756" y="414"/>
                  </a:lnTo>
                  <a:lnTo>
                    <a:pt x="762" y="402"/>
                  </a:lnTo>
                  <a:lnTo>
                    <a:pt x="768" y="396"/>
                  </a:lnTo>
                  <a:lnTo>
                    <a:pt x="774" y="384"/>
                  </a:lnTo>
                  <a:lnTo>
                    <a:pt x="780" y="378"/>
                  </a:lnTo>
                  <a:lnTo>
                    <a:pt x="780" y="342"/>
                  </a:lnTo>
                  <a:lnTo>
                    <a:pt x="798" y="342"/>
                  </a:lnTo>
                  <a:lnTo>
                    <a:pt x="804" y="336"/>
                  </a:lnTo>
                  <a:lnTo>
                    <a:pt x="804" y="330"/>
                  </a:lnTo>
                  <a:lnTo>
                    <a:pt x="798" y="318"/>
                  </a:lnTo>
                  <a:lnTo>
                    <a:pt x="792" y="312"/>
                  </a:lnTo>
                  <a:lnTo>
                    <a:pt x="798" y="300"/>
                  </a:lnTo>
                  <a:lnTo>
                    <a:pt x="804" y="294"/>
                  </a:lnTo>
                  <a:lnTo>
                    <a:pt x="804" y="282"/>
                  </a:lnTo>
                  <a:lnTo>
                    <a:pt x="810" y="276"/>
                  </a:lnTo>
                  <a:lnTo>
                    <a:pt x="804" y="270"/>
                  </a:lnTo>
                  <a:lnTo>
                    <a:pt x="792" y="264"/>
                  </a:lnTo>
                  <a:lnTo>
                    <a:pt x="774" y="258"/>
                  </a:lnTo>
                  <a:lnTo>
                    <a:pt x="762" y="252"/>
                  </a:lnTo>
                  <a:lnTo>
                    <a:pt x="750" y="252"/>
                  </a:lnTo>
                  <a:lnTo>
                    <a:pt x="744" y="246"/>
                  </a:lnTo>
                  <a:lnTo>
                    <a:pt x="708" y="228"/>
                  </a:lnTo>
                  <a:lnTo>
                    <a:pt x="690" y="216"/>
                  </a:lnTo>
                  <a:lnTo>
                    <a:pt x="678" y="210"/>
                  </a:lnTo>
                  <a:lnTo>
                    <a:pt x="672" y="204"/>
                  </a:lnTo>
                  <a:lnTo>
                    <a:pt x="666" y="204"/>
                  </a:lnTo>
                  <a:lnTo>
                    <a:pt x="660" y="198"/>
                  </a:lnTo>
                  <a:lnTo>
                    <a:pt x="648" y="192"/>
                  </a:lnTo>
                  <a:lnTo>
                    <a:pt x="642" y="186"/>
                  </a:lnTo>
                  <a:lnTo>
                    <a:pt x="630" y="180"/>
                  </a:lnTo>
                  <a:lnTo>
                    <a:pt x="600" y="180"/>
                  </a:lnTo>
                  <a:lnTo>
                    <a:pt x="564" y="162"/>
                  </a:lnTo>
                  <a:lnTo>
                    <a:pt x="558" y="156"/>
                  </a:lnTo>
                  <a:lnTo>
                    <a:pt x="552" y="156"/>
                  </a:lnTo>
                  <a:lnTo>
                    <a:pt x="546" y="138"/>
                  </a:lnTo>
                  <a:lnTo>
                    <a:pt x="534" y="132"/>
                  </a:lnTo>
                  <a:lnTo>
                    <a:pt x="516" y="114"/>
                  </a:lnTo>
                  <a:lnTo>
                    <a:pt x="492" y="102"/>
                  </a:lnTo>
                  <a:lnTo>
                    <a:pt x="486" y="96"/>
                  </a:lnTo>
                  <a:lnTo>
                    <a:pt x="480" y="84"/>
                  </a:lnTo>
                  <a:lnTo>
                    <a:pt x="468" y="78"/>
                  </a:lnTo>
                  <a:lnTo>
                    <a:pt x="462" y="66"/>
                  </a:lnTo>
                  <a:lnTo>
                    <a:pt x="456" y="60"/>
                  </a:lnTo>
                  <a:lnTo>
                    <a:pt x="456" y="54"/>
                  </a:lnTo>
                  <a:lnTo>
                    <a:pt x="438" y="36"/>
                  </a:lnTo>
                  <a:lnTo>
                    <a:pt x="402" y="12"/>
                  </a:lnTo>
                  <a:lnTo>
                    <a:pt x="330" y="18"/>
                  </a:lnTo>
                  <a:lnTo>
                    <a:pt x="318" y="72"/>
                  </a:lnTo>
                  <a:lnTo>
                    <a:pt x="288" y="24"/>
                  </a:lnTo>
                  <a:lnTo>
                    <a:pt x="234" y="24"/>
                  </a:lnTo>
                  <a:lnTo>
                    <a:pt x="216" y="18"/>
                  </a:lnTo>
                  <a:lnTo>
                    <a:pt x="204" y="18"/>
                  </a:lnTo>
                  <a:lnTo>
                    <a:pt x="180" y="6"/>
                  </a:lnTo>
                  <a:lnTo>
                    <a:pt x="174" y="0"/>
                  </a:lnTo>
                  <a:lnTo>
                    <a:pt x="162" y="24"/>
                  </a:lnTo>
                  <a:lnTo>
                    <a:pt x="138" y="30"/>
                  </a:lnTo>
                  <a:lnTo>
                    <a:pt x="138" y="48"/>
                  </a:lnTo>
                  <a:lnTo>
                    <a:pt x="126" y="48"/>
                  </a:lnTo>
                  <a:lnTo>
                    <a:pt x="126" y="78"/>
                  </a:lnTo>
                  <a:lnTo>
                    <a:pt x="114" y="78"/>
                  </a:lnTo>
                  <a:lnTo>
                    <a:pt x="126" y="96"/>
                  </a:lnTo>
                  <a:lnTo>
                    <a:pt x="114" y="180"/>
                  </a:lnTo>
                  <a:lnTo>
                    <a:pt x="108" y="180"/>
                  </a:lnTo>
                  <a:lnTo>
                    <a:pt x="102" y="186"/>
                  </a:lnTo>
                  <a:lnTo>
                    <a:pt x="90" y="192"/>
                  </a:lnTo>
                  <a:lnTo>
                    <a:pt x="72" y="198"/>
                  </a:lnTo>
                  <a:lnTo>
                    <a:pt x="60" y="210"/>
                  </a:lnTo>
                  <a:lnTo>
                    <a:pt x="48" y="216"/>
                  </a:lnTo>
                  <a:lnTo>
                    <a:pt x="42" y="228"/>
                  </a:lnTo>
                  <a:lnTo>
                    <a:pt x="36" y="234"/>
                  </a:lnTo>
                  <a:lnTo>
                    <a:pt x="36" y="240"/>
                  </a:lnTo>
                  <a:lnTo>
                    <a:pt x="42" y="246"/>
                  </a:lnTo>
                  <a:lnTo>
                    <a:pt x="54" y="252"/>
                  </a:lnTo>
                  <a:lnTo>
                    <a:pt x="66" y="252"/>
                  </a:lnTo>
                  <a:lnTo>
                    <a:pt x="66" y="258"/>
                  </a:lnTo>
                  <a:lnTo>
                    <a:pt x="42" y="282"/>
                  </a:lnTo>
                  <a:lnTo>
                    <a:pt x="42" y="300"/>
                  </a:lnTo>
                  <a:lnTo>
                    <a:pt x="48" y="306"/>
                  </a:lnTo>
                  <a:lnTo>
                    <a:pt x="60" y="312"/>
                  </a:lnTo>
                  <a:lnTo>
                    <a:pt x="72" y="324"/>
                  </a:lnTo>
                  <a:lnTo>
                    <a:pt x="78" y="336"/>
                  </a:lnTo>
                  <a:lnTo>
                    <a:pt x="72" y="342"/>
                  </a:lnTo>
                  <a:lnTo>
                    <a:pt x="66" y="354"/>
                  </a:lnTo>
                  <a:lnTo>
                    <a:pt x="54" y="366"/>
                  </a:lnTo>
                  <a:lnTo>
                    <a:pt x="48" y="366"/>
                  </a:lnTo>
                  <a:lnTo>
                    <a:pt x="54" y="366"/>
                  </a:lnTo>
                  <a:lnTo>
                    <a:pt x="60" y="372"/>
                  </a:lnTo>
                  <a:lnTo>
                    <a:pt x="84" y="384"/>
                  </a:lnTo>
                  <a:lnTo>
                    <a:pt x="90" y="396"/>
                  </a:lnTo>
                  <a:lnTo>
                    <a:pt x="90" y="408"/>
                  </a:lnTo>
                  <a:lnTo>
                    <a:pt x="78" y="414"/>
                  </a:lnTo>
                  <a:lnTo>
                    <a:pt x="72" y="420"/>
                  </a:lnTo>
                  <a:lnTo>
                    <a:pt x="54" y="420"/>
                  </a:lnTo>
                  <a:lnTo>
                    <a:pt x="54" y="432"/>
                  </a:lnTo>
                  <a:lnTo>
                    <a:pt x="48" y="450"/>
                  </a:lnTo>
                  <a:lnTo>
                    <a:pt x="48" y="462"/>
                  </a:lnTo>
                  <a:lnTo>
                    <a:pt x="42" y="474"/>
                  </a:lnTo>
                  <a:lnTo>
                    <a:pt x="42" y="486"/>
                  </a:lnTo>
                  <a:lnTo>
                    <a:pt x="30" y="498"/>
                  </a:lnTo>
                  <a:lnTo>
                    <a:pt x="24" y="510"/>
                  </a:lnTo>
                  <a:lnTo>
                    <a:pt x="18" y="516"/>
                  </a:lnTo>
                  <a:lnTo>
                    <a:pt x="18" y="582"/>
                  </a:lnTo>
                  <a:lnTo>
                    <a:pt x="6" y="594"/>
                  </a:lnTo>
                  <a:lnTo>
                    <a:pt x="6" y="606"/>
                  </a:lnTo>
                  <a:lnTo>
                    <a:pt x="18" y="630"/>
                  </a:lnTo>
                  <a:lnTo>
                    <a:pt x="30" y="666"/>
                  </a:lnTo>
                  <a:lnTo>
                    <a:pt x="36" y="678"/>
                  </a:lnTo>
                  <a:lnTo>
                    <a:pt x="36" y="684"/>
                  </a:lnTo>
                  <a:lnTo>
                    <a:pt x="12" y="684"/>
                  </a:lnTo>
                  <a:lnTo>
                    <a:pt x="18" y="738"/>
                  </a:lnTo>
                  <a:lnTo>
                    <a:pt x="6" y="744"/>
                  </a:lnTo>
                  <a:lnTo>
                    <a:pt x="0" y="744"/>
                  </a:lnTo>
                  <a:lnTo>
                    <a:pt x="0" y="768"/>
                  </a:lnTo>
                  <a:lnTo>
                    <a:pt x="6" y="774"/>
                  </a:lnTo>
                  <a:lnTo>
                    <a:pt x="6" y="780"/>
                  </a:lnTo>
                  <a:lnTo>
                    <a:pt x="18" y="786"/>
                  </a:lnTo>
                  <a:lnTo>
                    <a:pt x="36" y="804"/>
                  </a:lnTo>
                  <a:lnTo>
                    <a:pt x="36" y="816"/>
                  </a:lnTo>
                  <a:lnTo>
                    <a:pt x="30" y="822"/>
                  </a:lnTo>
                  <a:lnTo>
                    <a:pt x="30" y="828"/>
                  </a:lnTo>
                  <a:lnTo>
                    <a:pt x="48" y="846"/>
                  </a:lnTo>
                  <a:lnTo>
                    <a:pt x="60" y="876"/>
                  </a:lnTo>
                  <a:lnTo>
                    <a:pt x="66" y="888"/>
                  </a:lnTo>
                  <a:lnTo>
                    <a:pt x="60" y="894"/>
                  </a:lnTo>
                  <a:lnTo>
                    <a:pt x="60" y="906"/>
                  </a:lnTo>
                  <a:lnTo>
                    <a:pt x="72" y="918"/>
                  </a:lnTo>
                  <a:lnTo>
                    <a:pt x="96" y="918"/>
                  </a:lnTo>
                  <a:lnTo>
                    <a:pt x="102" y="960"/>
                  </a:lnTo>
                  <a:lnTo>
                    <a:pt x="108" y="972"/>
                  </a:lnTo>
                  <a:lnTo>
                    <a:pt x="114" y="978"/>
                  </a:lnTo>
                  <a:lnTo>
                    <a:pt x="120" y="990"/>
                  </a:lnTo>
                  <a:lnTo>
                    <a:pt x="120" y="996"/>
                  </a:lnTo>
                  <a:lnTo>
                    <a:pt x="102" y="1014"/>
                  </a:lnTo>
                  <a:lnTo>
                    <a:pt x="102" y="1038"/>
                  </a:lnTo>
                  <a:lnTo>
                    <a:pt x="96" y="1056"/>
                  </a:lnTo>
                  <a:lnTo>
                    <a:pt x="96" y="1086"/>
                  </a:lnTo>
                  <a:lnTo>
                    <a:pt x="84" y="1086"/>
                  </a:lnTo>
                  <a:lnTo>
                    <a:pt x="90" y="1092"/>
                  </a:lnTo>
                  <a:lnTo>
                    <a:pt x="96" y="1104"/>
                  </a:lnTo>
                  <a:lnTo>
                    <a:pt x="102" y="1110"/>
                  </a:lnTo>
                  <a:lnTo>
                    <a:pt x="108" y="1122"/>
                  </a:lnTo>
                  <a:lnTo>
                    <a:pt x="114" y="1128"/>
                  </a:lnTo>
                  <a:lnTo>
                    <a:pt x="114" y="1140"/>
                  </a:lnTo>
                  <a:lnTo>
                    <a:pt x="108" y="1152"/>
                  </a:lnTo>
                  <a:lnTo>
                    <a:pt x="108" y="1158"/>
                  </a:lnTo>
                  <a:lnTo>
                    <a:pt x="102" y="1176"/>
                  </a:lnTo>
                  <a:lnTo>
                    <a:pt x="78" y="1182"/>
                  </a:lnTo>
                  <a:lnTo>
                    <a:pt x="78" y="1188"/>
                  </a:lnTo>
                  <a:lnTo>
                    <a:pt x="84" y="1194"/>
                  </a:lnTo>
                  <a:lnTo>
                    <a:pt x="84" y="1206"/>
                  </a:lnTo>
                  <a:lnTo>
                    <a:pt x="90" y="1224"/>
                  </a:lnTo>
                  <a:lnTo>
                    <a:pt x="96" y="1236"/>
                  </a:lnTo>
                  <a:lnTo>
                    <a:pt x="96" y="1284"/>
                  </a:lnTo>
                  <a:lnTo>
                    <a:pt x="126" y="1308"/>
                  </a:lnTo>
                  <a:lnTo>
                    <a:pt x="126" y="1326"/>
                  </a:lnTo>
                  <a:lnTo>
                    <a:pt x="132" y="1326"/>
                  </a:lnTo>
                  <a:lnTo>
                    <a:pt x="150" y="1344"/>
                  </a:lnTo>
                  <a:lnTo>
                    <a:pt x="150" y="1350"/>
                  </a:lnTo>
                  <a:lnTo>
                    <a:pt x="144" y="1362"/>
                  </a:lnTo>
                  <a:lnTo>
                    <a:pt x="132" y="1368"/>
                  </a:lnTo>
                  <a:lnTo>
                    <a:pt x="126" y="1374"/>
                  </a:lnTo>
                  <a:lnTo>
                    <a:pt x="120" y="1374"/>
                  </a:lnTo>
                  <a:lnTo>
                    <a:pt x="132" y="1416"/>
                  </a:lnTo>
                  <a:lnTo>
                    <a:pt x="114" y="1428"/>
                  </a:lnTo>
                  <a:lnTo>
                    <a:pt x="132" y="1446"/>
                  </a:lnTo>
                  <a:lnTo>
                    <a:pt x="132" y="1452"/>
                  </a:lnTo>
                  <a:lnTo>
                    <a:pt x="126" y="1464"/>
                  </a:lnTo>
                  <a:lnTo>
                    <a:pt x="126" y="1470"/>
                  </a:lnTo>
                  <a:lnTo>
                    <a:pt x="144" y="1482"/>
                  </a:lnTo>
                  <a:lnTo>
                    <a:pt x="144" y="1494"/>
                  </a:lnTo>
                  <a:lnTo>
                    <a:pt x="138" y="1500"/>
                  </a:lnTo>
                  <a:lnTo>
                    <a:pt x="138" y="1530"/>
                  </a:lnTo>
                  <a:lnTo>
                    <a:pt x="144" y="1536"/>
                  </a:lnTo>
                  <a:lnTo>
                    <a:pt x="150" y="1548"/>
                  </a:lnTo>
                  <a:lnTo>
                    <a:pt x="150" y="1572"/>
                  </a:lnTo>
                  <a:lnTo>
                    <a:pt x="156" y="1584"/>
                  </a:lnTo>
                  <a:lnTo>
                    <a:pt x="174" y="1602"/>
                  </a:lnTo>
                  <a:lnTo>
                    <a:pt x="186" y="1608"/>
                  </a:lnTo>
                  <a:lnTo>
                    <a:pt x="198" y="1620"/>
                  </a:lnTo>
                  <a:lnTo>
                    <a:pt x="192" y="1620"/>
                  </a:lnTo>
                  <a:lnTo>
                    <a:pt x="180" y="1626"/>
                  </a:lnTo>
                  <a:lnTo>
                    <a:pt x="174" y="1632"/>
                  </a:lnTo>
                  <a:lnTo>
                    <a:pt x="174" y="1644"/>
                  </a:lnTo>
                  <a:lnTo>
                    <a:pt x="180" y="1656"/>
                  </a:lnTo>
                  <a:lnTo>
                    <a:pt x="180" y="1674"/>
                  </a:lnTo>
                  <a:lnTo>
                    <a:pt x="186" y="1686"/>
                  </a:lnTo>
                  <a:lnTo>
                    <a:pt x="186" y="1698"/>
                  </a:lnTo>
                  <a:lnTo>
                    <a:pt x="192" y="1704"/>
                  </a:lnTo>
                  <a:lnTo>
                    <a:pt x="216" y="1716"/>
                  </a:lnTo>
                  <a:lnTo>
                    <a:pt x="210" y="1746"/>
                  </a:lnTo>
                  <a:lnTo>
                    <a:pt x="216" y="1746"/>
                  </a:lnTo>
                  <a:lnTo>
                    <a:pt x="228" y="1752"/>
                  </a:lnTo>
                  <a:lnTo>
                    <a:pt x="234" y="1758"/>
                  </a:lnTo>
                  <a:lnTo>
                    <a:pt x="234" y="1764"/>
                  </a:lnTo>
                  <a:lnTo>
                    <a:pt x="240" y="1776"/>
                  </a:lnTo>
                  <a:lnTo>
                    <a:pt x="240" y="1806"/>
                  </a:lnTo>
                  <a:lnTo>
                    <a:pt x="252" y="1818"/>
                  </a:lnTo>
                  <a:lnTo>
                    <a:pt x="282" y="1818"/>
                  </a:lnTo>
                  <a:lnTo>
                    <a:pt x="294" y="1824"/>
                  </a:lnTo>
                  <a:lnTo>
                    <a:pt x="294" y="1830"/>
                  </a:lnTo>
                  <a:lnTo>
                    <a:pt x="288" y="1836"/>
                  </a:lnTo>
                  <a:lnTo>
                    <a:pt x="276" y="1836"/>
                  </a:lnTo>
                  <a:lnTo>
                    <a:pt x="264" y="1842"/>
                  </a:lnTo>
                  <a:lnTo>
                    <a:pt x="246" y="1842"/>
                  </a:lnTo>
                  <a:lnTo>
                    <a:pt x="252" y="1848"/>
                  </a:lnTo>
                  <a:lnTo>
                    <a:pt x="258" y="1848"/>
                  </a:lnTo>
                  <a:lnTo>
                    <a:pt x="270" y="1854"/>
                  </a:lnTo>
                  <a:lnTo>
                    <a:pt x="276" y="1860"/>
                  </a:lnTo>
                  <a:lnTo>
                    <a:pt x="288" y="1860"/>
                  </a:lnTo>
                  <a:lnTo>
                    <a:pt x="312" y="1884"/>
                  </a:lnTo>
                  <a:lnTo>
                    <a:pt x="306" y="1890"/>
                  </a:lnTo>
                  <a:lnTo>
                    <a:pt x="300" y="1902"/>
                  </a:lnTo>
                  <a:lnTo>
                    <a:pt x="288" y="1914"/>
                  </a:lnTo>
                  <a:lnTo>
                    <a:pt x="312" y="1932"/>
                  </a:lnTo>
                  <a:lnTo>
                    <a:pt x="306" y="1956"/>
                  </a:lnTo>
                  <a:lnTo>
                    <a:pt x="330" y="1980"/>
                  </a:lnTo>
                  <a:lnTo>
                    <a:pt x="324" y="2016"/>
                  </a:lnTo>
                  <a:lnTo>
                    <a:pt x="336" y="2040"/>
                  </a:lnTo>
                  <a:lnTo>
                    <a:pt x="324" y="2046"/>
                  </a:lnTo>
                  <a:lnTo>
                    <a:pt x="318" y="2088"/>
                  </a:lnTo>
                  <a:lnTo>
                    <a:pt x="324" y="2088"/>
                  </a:lnTo>
                  <a:lnTo>
                    <a:pt x="348" y="2112"/>
                  </a:lnTo>
                  <a:lnTo>
                    <a:pt x="348" y="2118"/>
                  </a:lnTo>
                  <a:lnTo>
                    <a:pt x="342" y="2118"/>
                  </a:lnTo>
                  <a:lnTo>
                    <a:pt x="330" y="2124"/>
                  </a:lnTo>
                  <a:lnTo>
                    <a:pt x="324" y="2130"/>
                  </a:lnTo>
                  <a:lnTo>
                    <a:pt x="348" y="2154"/>
                  </a:lnTo>
                  <a:lnTo>
                    <a:pt x="348" y="2160"/>
                  </a:lnTo>
                  <a:lnTo>
                    <a:pt x="342" y="2166"/>
                  </a:lnTo>
                  <a:lnTo>
                    <a:pt x="336" y="2166"/>
                  </a:lnTo>
                  <a:lnTo>
                    <a:pt x="330" y="2172"/>
                  </a:lnTo>
                  <a:lnTo>
                    <a:pt x="324" y="2172"/>
                  </a:lnTo>
                  <a:lnTo>
                    <a:pt x="324" y="2196"/>
                  </a:lnTo>
                  <a:lnTo>
                    <a:pt x="312" y="2202"/>
                  </a:lnTo>
                  <a:lnTo>
                    <a:pt x="312" y="2214"/>
                  </a:lnTo>
                  <a:lnTo>
                    <a:pt x="318" y="2226"/>
                  </a:lnTo>
                  <a:lnTo>
                    <a:pt x="324" y="2232"/>
                  </a:lnTo>
                  <a:lnTo>
                    <a:pt x="324" y="2268"/>
                  </a:lnTo>
                  <a:lnTo>
                    <a:pt x="354" y="2274"/>
                  </a:lnTo>
                  <a:lnTo>
                    <a:pt x="354" y="2280"/>
                  </a:lnTo>
                  <a:lnTo>
                    <a:pt x="360" y="2286"/>
                  </a:lnTo>
                  <a:lnTo>
                    <a:pt x="360" y="2298"/>
                  </a:lnTo>
                  <a:lnTo>
                    <a:pt x="366" y="2304"/>
                  </a:lnTo>
                  <a:lnTo>
                    <a:pt x="378" y="2310"/>
                  </a:lnTo>
                  <a:lnTo>
                    <a:pt x="384" y="2310"/>
                  </a:lnTo>
                  <a:lnTo>
                    <a:pt x="396" y="2298"/>
                  </a:lnTo>
                  <a:lnTo>
                    <a:pt x="414" y="2298"/>
                  </a:lnTo>
                  <a:lnTo>
                    <a:pt x="426" y="2304"/>
                  </a:lnTo>
                  <a:lnTo>
                    <a:pt x="438" y="2316"/>
                  </a:lnTo>
                  <a:lnTo>
                    <a:pt x="438" y="2340"/>
                  </a:lnTo>
                  <a:lnTo>
                    <a:pt x="456" y="2364"/>
                  </a:lnTo>
                  <a:lnTo>
                    <a:pt x="468" y="2382"/>
                  </a:lnTo>
                  <a:lnTo>
                    <a:pt x="504" y="2400"/>
                  </a:lnTo>
                  <a:lnTo>
                    <a:pt x="522" y="2418"/>
                  </a:lnTo>
                  <a:lnTo>
                    <a:pt x="534" y="2418"/>
                  </a:lnTo>
                  <a:lnTo>
                    <a:pt x="546" y="2412"/>
                  </a:lnTo>
                  <a:lnTo>
                    <a:pt x="642" y="2412"/>
                  </a:lnTo>
                  <a:lnTo>
                    <a:pt x="666" y="2430"/>
                  </a:lnTo>
                  <a:lnTo>
                    <a:pt x="660" y="2442"/>
                  </a:lnTo>
                  <a:lnTo>
                    <a:pt x="666" y="2424"/>
                  </a:lnTo>
                  <a:lnTo>
                    <a:pt x="672" y="2418"/>
                  </a:lnTo>
                  <a:lnTo>
                    <a:pt x="684" y="2418"/>
                  </a:lnTo>
                  <a:lnTo>
                    <a:pt x="690" y="2424"/>
                  </a:lnTo>
                  <a:lnTo>
                    <a:pt x="702" y="2424"/>
                  </a:lnTo>
                  <a:lnTo>
                    <a:pt x="714" y="2430"/>
                  </a:lnTo>
                  <a:lnTo>
                    <a:pt x="720" y="2436"/>
                  </a:lnTo>
                  <a:lnTo>
                    <a:pt x="678" y="2382"/>
                  </a:lnTo>
                  <a:lnTo>
                    <a:pt x="660" y="2382"/>
                  </a:lnTo>
                  <a:lnTo>
                    <a:pt x="666" y="2370"/>
                  </a:lnTo>
                  <a:lnTo>
                    <a:pt x="630" y="2340"/>
                  </a:lnTo>
                  <a:lnTo>
                    <a:pt x="630" y="2310"/>
                  </a:lnTo>
                  <a:lnTo>
                    <a:pt x="618" y="2298"/>
                  </a:lnTo>
                  <a:lnTo>
                    <a:pt x="624" y="2286"/>
                  </a:lnTo>
                  <a:lnTo>
                    <a:pt x="630" y="2286"/>
                  </a:lnTo>
                  <a:lnTo>
                    <a:pt x="642" y="2274"/>
                  </a:lnTo>
                  <a:lnTo>
                    <a:pt x="642" y="2268"/>
                  </a:lnTo>
                  <a:lnTo>
                    <a:pt x="636" y="2268"/>
                  </a:lnTo>
                  <a:lnTo>
                    <a:pt x="624" y="2262"/>
                  </a:lnTo>
                  <a:lnTo>
                    <a:pt x="606" y="2262"/>
                  </a:lnTo>
                  <a:lnTo>
                    <a:pt x="618" y="2250"/>
                  </a:lnTo>
                  <a:lnTo>
                    <a:pt x="618" y="2232"/>
                  </a:lnTo>
                  <a:lnTo>
                    <a:pt x="636" y="2256"/>
                  </a:lnTo>
                  <a:lnTo>
                    <a:pt x="648" y="2262"/>
                  </a:lnTo>
                  <a:lnTo>
                    <a:pt x="666" y="2262"/>
                  </a:lnTo>
                  <a:lnTo>
                    <a:pt x="672" y="2256"/>
                  </a:lnTo>
                  <a:lnTo>
                    <a:pt x="678" y="2244"/>
                  </a:lnTo>
                  <a:lnTo>
                    <a:pt x="678" y="2226"/>
                  </a:lnTo>
                  <a:lnTo>
                    <a:pt x="672" y="2208"/>
                  </a:lnTo>
                  <a:lnTo>
                    <a:pt x="666" y="2196"/>
                  </a:lnTo>
                  <a:lnTo>
                    <a:pt x="666" y="2178"/>
                  </a:lnTo>
                  <a:lnTo>
                    <a:pt x="678" y="2154"/>
                  </a:lnTo>
                  <a:lnTo>
                    <a:pt x="690" y="2142"/>
                  </a:lnTo>
                  <a:lnTo>
                    <a:pt x="708" y="2130"/>
                  </a:lnTo>
                  <a:lnTo>
                    <a:pt x="738" y="2100"/>
                  </a:lnTo>
                  <a:lnTo>
                    <a:pt x="726" y="2088"/>
                  </a:lnTo>
                  <a:lnTo>
                    <a:pt x="702" y="2088"/>
                  </a:lnTo>
                  <a:lnTo>
                    <a:pt x="726" y="2082"/>
                  </a:lnTo>
                  <a:lnTo>
                    <a:pt x="726" y="2064"/>
                  </a:lnTo>
                  <a:lnTo>
                    <a:pt x="714" y="2040"/>
                  </a:lnTo>
                  <a:lnTo>
                    <a:pt x="708" y="2034"/>
                  </a:lnTo>
                  <a:lnTo>
                    <a:pt x="696" y="2028"/>
                  </a:lnTo>
                  <a:lnTo>
                    <a:pt x="690" y="2028"/>
                  </a:lnTo>
                  <a:lnTo>
                    <a:pt x="684" y="2034"/>
                  </a:lnTo>
                  <a:lnTo>
                    <a:pt x="672" y="2016"/>
                  </a:lnTo>
                  <a:lnTo>
                    <a:pt x="642" y="2016"/>
                  </a:lnTo>
                  <a:lnTo>
                    <a:pt x="636" y="2010"/>
                  </a:lnTo>
                  <a:lnTo>
                    <a:pt x="624" y="2004"/>
                  </a:lnTo>
                  <a:lnTo>
                    <a:pt x="606" y="1992"/>
                  </a:lnTo>
                  <a:lnTo>
                    <a:pt x="582" y="1968"/>
                  </a:lnTo>
                  <a:lnTo>
                    <a:pt x="570" y="1950"/>
                  </a:lnTo>
                  <a:lnTo>
                    <a:pt x="564" y="1938"/>
                  </a:lnTo>
                  <a:lnTo>
                    <a:pt x="564" y="1926"/>
                  </a:lnTo>
                  <a:lnTo>
                    <a:pt x="570" y="1914"/>
                  </a:lnTo>
                  <a:lnTo>
                    <a:pt x="570" y="1908"/>
                  </a:lnTo>
                  <a:lnTo>
                    <a:pt x="576" y="1908"/>
                  </a:lnTo>
                  <a:lnTo>
                    <a:pt x="582" y="1902"/>
                  </a:lnTo>
                  <a:lnTo>
                    <a:pt x="594" y="1878"/>
                  </a:lnTo>
                  <a:lnTo>
                    <a:pt x="606" y="1878"/>
                  </a:lnTo>
                  <a:lnTo>
                    <a:pt x="612" y="1860"/>
                  </a:lnTo>
                  <a:lnTo>
                    <a:pt x="666" y="1860"/>
                  </a:lnTo>
                  <a:lnTo>
                    <a:pt x="654" y="1848"/>
                  </a:lnTo>
                  <a:lnTo>
                    <a:pt x="654" y="1824"/>
                  </a:lnTo>
                  <a:lnTo>
                    <a:pt x="666" y="1824"/>
                  </a:lnTo>
                  <a:lnTo>
                    <a:pt x="666" y="1794"/>
                  </a:lnTo>
                  <a:lnTo>
                    <a:pt x="660" y="1788"/>
                  </a:lnTo>
                  <a:lnTo>
                    <a:pt x="654" y="1776"/>
                  </a:lnTo>
                  <a:lnTo>
                    <a:pt x="642" y="1764"/>
                  </a:lnTo>
                  <a:lnTo>
                    <a:pt x="642" y="1746"/>
                  </a:lnTo>
                  <a:lnTo>
                    <a:pt x="648" y="1728"/>
                  </a:lnTo>
                  <a:lnTo>
                    <a:pt x="654" y="1716"/>
                  </a:lnTo>
                  <a:lnTo>
                    <a:pt x="666" y="1710"/>
                  </a:lnTo>
                  <a:lnTo>
                    <a:pt x="672" y="1704"/>
                  </a:lnTo>
                  <a:lnTo>
                    <a:pt x="684" y="1704"/>
                  </a:lnTo>
                  <a:lnTo>
                    <a:pt x="684" y="1692"/>
                  </a:lnTo>
                  <a:lnTo>
                    <a:pt x="660" y="1692"/>
                  </a:lnTo>
                  <a:lnTo>
                    <a:pt x="648" y="1686"/>
                  </a:lnTo>
                  <a:lnTo>
                    <a:pt x="642" y="1680"/>
                  </a:lnTo>
                  <a:lnTo>
                    <a:pt x="642" y="1674"/>
                  </a:lnTo>
                  <a:lnTo>
                    <a:pt x="654" y="1668"/>
                  </a:lnTo>
                  <a:lnTo>
                    <a:pt x="666" y="1668"/>
                  </a:lnTo>
                  <a:lnTo>
                    <a:pt x="702" y="1686"/>
                  </a:lnTo>
                  <a:lnTo>
                    <a:pt x="708" y="1692"/>
                  </a:lnTo>
                  <a:lnTo>
                    <a:pt x="714" y="1692"/>
                  </a:lnTo>
                  <a:lnTo>
                    <a:pt x="720" y="1686"/>
                  </a:lnTo>
                  <a:lnTo>
                    <a:pt x="732" y="1680"/>
                  </a:lnTo>
                  <a:lnTo>
                    <a:pt x="732" y="1656"/>
                  </a:lnTo>
                  <a:lnTo>
                    <a:pt x="726" y="1644"/>
                  </a:lnTo>
                  <a:lnTo>
                    <a:pt x="708" y="1626"/>
                  </a:lnTo>
                  <a:lnTo>
                    <a:pt x="696" y="1626"/>
                  </a:lnTo>
                  <a:lnTo>
                    <a:pt x="690" y="1632"/>
                  </a:lnTo>
                  <a:lnTo>
                    <a:pt x="690" y="1650"/>
                  </a:lnTo>
                  <a:lnTo>
                    <a:pt x="684" y="1656"/>
                  </a:lnTo>
                  <a:lnTo>
                    <a:pt x="666" y="1656"/>
                  </a:lnTo>
                  <a:lnTo>
                    <a:pt x="654" y="1650"/>
                  </a:lnTo>
                  <a:lnTo>
                    <a:pt x="648" y="1644"/>
                  </a:lnTo>
                  <a:lnTo>
                    <a:pt x="648" y="1638"/>
                  </a:lnTo>
                  <a:lnTo>
                    <a:pt x="612" y="1638"/>
                  </a:lnTo>
                  <a:lnTo>
                    <a:pt x="606" y="1632"/>
                  </a:lnTo>
                  <a:lnTo>
                    <a:pt x="606" y="1572"/>
                  </a:lnTo>
                  <a:lnTo>
                    <a:pt x="600" y="1566"/>
                  </a:lnTo>
                  <a:lnTo>
                    <a:pt x="594" y="1554"/>
                  </a:lnTo>
                  <a:lnTo>
                    <a:pt x="588" y="1536"/>
                  </a:lnTo>
                  <a:lnTo>
                    <a:pt x="588" y="1524"/>
                  </a:lnTo>
                  <a:lnTo>
                    <a:pt x="594" y="1518"/>
                  </a:lnTo>
                  <a:lnTo>
                    <a:pt x="600" y="1518"/>
                  </a:lnTo>
                  <a:lnTo>
                    <a:pt x="606" y="1524"/>
                  </a:lnTo>
                  <a:lnTo>
                    <a:pt x="618" y="1524"/>
                  </a:lnTo>
                  <a:lnTo>
                    <a:pt x="624" y="1530"/>
                  </a:lnTo>
                  <a:lnTo>
                    <a:pt x="636" y="1536"/>
                  </a:lnTo>
                  <a:lnTo>
                    <a:pt x="672" y="1548"/>
                  </a:lnTo>
                  <a:lnTo>
                    <a:pt x="690" y="1560"/>
                  </a:lnTo>
                  <a:lnTo>
                    <a:pt x="708" y="1560"/>
                  </a:lnTo>
                  <a:lnTo>
                    <a:pt x="726" y="1554"/>
                  </a:lnTo>
                  <a:lnTo>
                    <a:pt x="738" y="1542"/>
                  </a:lnTo>
                  <a:lnTo>
                    <a:pt x="750" y="1536"/>
                  </a:lnTo>
                  <a:lnTo>
                    <a:pt x="768" y="1530"/>
                  </a:lnTo>
                  <a:lnTo>
                    <a:pt x="774" y="1524"/>
                  </a:lnTo>
                  <a:lnTo>
                    <a:pt x="774" y="1512"/>
                  </a:lnTo>
                  <a:lnTo>
                    <a:pt x="762" y="1506"/>
                  </a:lnTo>
                  <a:lnTo>
                    <a:pt x="750" y="1494"/>
                  </a:lnTo>
                  <a:lnTo>
                    <a:pt x="738" y="1488"/>
                  </a:lnTo>
                  <a:lnTo>
                    <a:pt x="738" y="1464"/>
                  </a:lnTo>
                  <a:lnTo>
                    <a:pt x="744" y="1452"/>
                  </a:lnTo>
                  <a:lnTo>
                    <a:pt x="750" y="1446"/>
                  </a:lnTo>
                  <a:lnTo>
                    <a:pt x="750" y="1434"/>
                  </a:lnTo>
                  <a:lnTo>
                    <a:pt x="756" y="1422"/>
                  </a:lnTo>
                  <a:lnTo>
                    <a:pt x="744" y="1410"/>
                  </a:lnTo>
                  <a:lnTo>
                    <a:pt x="726" y="1410"/>
                  </a:lnTo>
                  <a:lnTo>
                    <a:pt x="720" y="1386"/>
                  </a:lnTo>
                  <a:lnTo>
                    <a:pt x="714" y="1380"/>
                  </a:lnTo>
                  <a:lnTo>
                    <a:pt x="714" y="1368"/>
                  </a:lnTo>
                  <a:lnTo>
                    <a:pt x="720" y="1362"/>
                  </a:lnTo>
                  <a:lnTo>
                    <a:pt x="726" y="1362"/>
                  </a:lnTo>
                  <a:lnTo>
                    <a:pt x="732" y="1374"/>
                  </a:lnTo>
                  <a:lnTo>
                    <a:pt x="738" y="1380"/>
                  </a:lnTo>
                  <a:lnTo>
                    <a:pt x="738" y="1386"/>
                  </a:lnTo>
                  <a:lnTo>
                    <a:pt x="744" y="1398"/>
                  </a:lnTo>
                  <a:lnTo>
                    <a:pt x="756" y="1398"/>
                  </a:lnTo>
                  <a:lnTo>
                    <a:pt x="750" y="1380"/>
                  </a:lnTo>
                  <a:lnTo>
                    <a:pt x="828" y="1386"/>
                  </a:lnTo>
                  <a:lnTo>
                    <a:pt x="834" y="1380"/>
                  </a:lnTo>
                  <a:lnTo>
                    <a:pt x="840" y="1380"/>
                  </a:lnTo>
                  <a:lnTo>
                    <a:pt x="846" y="1374"/>
                  </a:lnTo>
                  <a:lnTo>
                    <a:pt x="864" y="1368"/>
                  </a:lnTo>
                  <a:lnTo>
                    <a:pt x="894" y="1362"/>
                  </a:lnTo>
                  <a:lnTo>
                    <a:pt x="930" y="1350"/>
                  </a:lnTo>
                  <a:lnTo>
                    <a:pt x="972" y="1338"/>
                  </a:lnTo>
                  <a:lnTo>
                    <a:pt x="1002" y="1326"/>
                  </a:lnTo>
                  <a:lnTo>
                    <a:pt x="1014" y="1320"/>
                  </a:lnTo>
                  <a:lnTo>
                    <a:pt x="1014" y="1284"/>
                  </a:lnTo>
                  <a:lnTo>
                    <a:pt x="1032" y="1272"/>
                  </a:lnTo>
                  <a:lnTo>
                    <a:pt x="1044" y="1218"/>
                  </a:lnTo>
                  <a:lnTo>
                    <a:pt x="1038" y="1194"/>
                  </a:lnTo>
                  <a:lnTo>
                    <a:pt x="1038" y="1170"/>
                  </a:lnTo>
                  <a:lnTo>
                    <a:pt x="1032" y="1170"/>
                  </a:lnTo>
                  <a:lnTo>
                    <a:pt x="1026" y="1164"/>
                  </a:lnTo>
                  <a:lnTo>
                    <a:pt x="1002" y="1152"/>
                  </a:lnTo>
                  <a:lnTo>
                    <a:pt x="990" y="1152"/>
                  </a:lnTo>
                  <a:lnTo>
                    <a:pt x="984" y="1146"/>
                  </a:lnTo>
                  <a:lnTo>
                    <a:pt x="978" y="1146"/>
                  </a:lnTo>
                  <a:lnTo>
                    <a:pt x="972" y="1140"/>
                  </a:lnTo>
                  <a:lnTo>
                    <a:pt x="990" y="1122"/>
                  </a:lnTo>
                  <a:lnTo>
                    <a:pt x="990" y="1092"/>
                  </a:lnTo>
                  <a:lnTo>
                    <a:pt x="984" y="1080"/>
                  </a:lnTo>
                  <a:lnTo>
                    <a:pt x="978" y="1074"/>
                  </a:lnTo>
                  <a:lnTo>
                    <a:pt x="954" y="1062"/>
                  </a:lnTo>
                  <a:lnTo>
                    <a:pt x="918" y="1050"/>
                  </a:lnTo>
                  <a:lnTo>
                    <a:pt x="906" y="1044"/>
                  </a:lnTo>
                  <a:lnTo>
                    <a:pt x="888" y="1032"/>
                  </a:lnTo>
                  <a:lnTo>
                    <a:pt x="876" y="1020"/>
                  </a:lnTo>
                  <a:lnTo>
                    <a:pt x="876" y="1002"/>
                  </a:lnTo>
                  <a:lnTo>
                    <a:pt x="882" y="990"/>
                  </a:lnTo>
                  <a:lnTo>
                    <a:pt x="888" y="990"/>
                  </a:lnTo>
                  <a:lnTo>
                    <a:pt x="888" y="984"/>
                  </a:lnTo>
                  <a:lnTo>
                    <a:pt x="858" y="948"/>
                  </a:lnTo>
                  <a:lnTo>
                    <a:pt x="858" y="900"/>
                  </a:lnTo>
                  <a:lnTo>
                    <a:pt x="882" y="900"/>
                  </a:lnTo>
                  <a:lnTo>
                    <a:pt x="888" y="894"/>
                  </a:lnTo>
                  <a:lnTo>
                    <a:pt x="894" y="894"/>
                  </a:lnTo>
                  <a:lnTo>
                    <a:pt x="894" y="888"/>
                  </a:lnTo>
                  <a:lnTo>
                    <a:pt x="888" y="876"/>
                  </a:lnTo>
                  <a:lnTo>
                    <a:pt x="876" y="870"/>
                  </a:lnTo>
                  <a:lnTo>
                    <a:pt x="870" y="858"/>
                  </a:lnTo>
                  <a:lnTo>
                    <a:pt x="864" y="852"/>
                  </a:lnTo>
                  <a:lnTo>
                    <a:pt x="876" y="834"/>
                  </a:lnTo>
                  <a:lnTo>
                    <a:pt x="864" y="822"/>
                  </a:lnTo>
                  <a:lnTo>
                    <a:pt x="858" y="810"/>
                  </a:lnTo>
                  <a:lnTo>
                    <a:pt x="852" y="804"/>
                  </a:lnTo>
                  <a:lnTo>
                    <a:pt x="864" y="792"/>
                  </a:lnTo>
                  <a:lnTo>
                    <a:pt x="882" y="792"/>
                  </a:lnTo>
                  <a:lnTo>
                    <a:pt x="858" y="774"/>
                  </a:lnTo>
                  <a:lnTo>
                    <a:pt x="858" y="738"/>
                  </a:lnTo>
                  <a:lnTo>
                    <a:pt x="882" y="726"/>
                  </a:lnTo>
                  <a:lnTo>
                    <a:pt x="876" y="726"/>
                  </a:lnTo>
                  <a:lnTo>
                    <a:pt x="852" y="702"/>
                  </a:lnTo>
                  <a:lnTo>
                    <a:pt x="852" y="696"/>
                  </a:lnTo>
                  <a:lnTo>
                    <a:pt x="870" y="678"/>
                  </a:lnTo>
                  <a:lnTo>
                    <a:pt x="870" y="666"/>
                  </a:lnTo>
                  <a:lnTo>
                    <a:pt x="876" y="654"/>
                  </a:lnTo>
                  <a:lnTo>
                    <a:pt x="876" y="642"/>
                  </a:lnTo>
                  <a:lnTo>
                    <a:pt x="882" y="636"/>
                  </a:lnTo>
                  <a:lnTo>
                    <a:pt x="900" y="636"/>
                  </a:lnTo>
                  <a:lnTo>
                    <a:pt x="906" y="630"/>
                  </a:lnTo>
                  <a:lnTo>
                    <a:pt x="912" y="618"/>
                  </a:lnTo>
                  <a:lnTo>
                    <a:pt x="918" y="612"/>
                  </a:lnTo>
                  <a:lnTo>
                    <a:pt x="918" y="588"/>
                  </a:lnTo>
                  <a:lnTo>
                    <a:pt x="930" y="588"/>
                  </a:lnTo>
                  <a:lnTo>
                    <a:pt x="948" y="570"/>
                  </a:lnTo>
                  <a:lnTo>
                    <a:pt x="948" y="558"/>
                  </a:lnTo>
                  <a:lnTo>
                    <a:pt x="954" y="546"/>
                  </a:lnTo>
                  <a:lnTo>
                    <a:pt x="954" y="534"/>
                  </a:lnTo>
                  <a:close/>
                  <a:moveTo>
                    <a:pt x="930" y="1020"/>
                  </a:moveTo>
                  <a:lnTo>
                    <a:pt x="942" y="1020"/>
                  </a:lnTo>
                  <a:lnTo>
                    <a:pt x="930" y="1014"/>
                  </a:lnTo>
                  <a:lnTo>
                    <a:pt x="930" y="102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endParaRPr>
            </a:p>
          </p:txBody>
        </p:sp>
        <p:sp>
          <p:nvSpPr>
            <p:cNvPr id="182" name="Angola" descr="© INSCALE GmbH, 05.05.2010&#10;http://www.presentationload.com/"/>
            <p:cNvSpPr>
              <a:spLocks noEditPoints="1"/>
            </p:cNvSpPr>
            <p:nvPr/>
          </p:nvSpPr>
          <p:spPr bwMode="gray">
            <a:xfrm>
              <a:off x="4735786" y="4411577"/>
              <a:ext cx="287965" cy="342941"/>
            </a:xfrm>
            <a:custGeom>
              <a:avLst/>
              <a:gdLst>
                <a:gd name="T0" fmla="*/ 2147483647 w 888"/>
                <a:gd name="T1" fmla="*/ 2147483647 h 1104"/>
                <a:gd name="T2" fmla="*/ 2147483647 w 888"/>
                <a:gd name="T3" fmla="*/ 2147483647 h 1104"/>
                <a:gd name="T4" fmla="*/ 2147483647 w 888"/>
                <a:gd name="T5" fmla="*/ 2147483647 h 1104"/>
                <a:gd name="T6" fmla="*/ 2147483647 w 888"/>
                <a:gd name="T7" fmla="*/ 0 h 1104"/>
                <a:gd name="T8" fmla="*/ 2147483647 w 888"/>
                <a:gd name="T9" fmla="*/ 2147483647 h 1104"/>
                <a:gd name="T10" fmla="*/ 2147483647 w 888"/>
                <a:gd name="T11" fmla="*/ 2147483647 h 1104"/>
                <a:gd name="T12" fmla="*/ 2147483647 w 888"/>
                <a:gd name="T13" fmla="*/ 2147483647 h 1104"/>
                <a:gd name="T14" fmla="*/ 2147483647 w 888"/>
                <a:gd name="T15" fmla="*/ 2147483647 h 1104"/>
                <a:gd name="T16" fmla="*/ 2147483647 w 888"/>
                <a:gd name="T17" fmla="*/ 2147483647 h 1104"/>
                <a:gd name="T18" fmla="*/ 2147483647 w 888"/>
                <a:gd name="T19" fmla="*/ 2147483647 h 1104"/>
                <a:gd name="T20" fmla="*/ 2147483647 w 888"/>
                <a:gd name="T21" fmla="*/ 2147483647 h 1104"/>
                <a:gd name="T22" fmla="*/ 2147483647 w 888"/>
                <a:gd name="T23" fmla="*/ 2147483647 h 1104"/>
                <a:gd name="T24" fmla="*/ 2147483647 w 888"/>
                <a:gd name="T25" fmla="*/ 2147483647 h 1104"/>
                <a:gd name="T26" fmla="*/ 2147483647 w 888"/>
                <a:gd name="T27" fmla="*/ 2147483647 h 1104"/>
                <a:gd name="T28" fmla="*/ 2147483647 w 888"/>
                <a:gd name="T29" fmla="*/ 2147483647 h 1104"/>
                <a:gd name="T30" fmla="*/ 2147483647 w 888"/>
                <a:gd name="T31" fmla="*/ 2147483647 h 1104"/>
                <a:gd name="T32" fmla="*/ 2147483647 w 888"/>
                <a:gd name="T33" fmla="*/ 2147483647 h 1104"/>
                <a:gd name="T34" fmla="*/ 2147483647 w 888"/>
                <a:gd name="T35" fmla="*/ 2147483647 h 1104"/>
                <a:gd name="T36" fmla="*/ 2147483647 w 888"/>
                <a:gd name="T37" fmla="*/ 2147483647 h 1104"/>
                <a:gd name="T38" fmla="*/ 2147483647 w 888"/>
                <a:gd name="T39" fmla="*/ 2147483647 h 1104"/>
                <a:gd name="T40" fmla="*/ 2147483647 w 888"/>
                <a:gd name="T41" fmla="*/ 2147483647 h 1104"/>
                <a:gd name="T42" fmla="*/ 2147483647 w 888"/>
                <a:gd name="T43" fmla="*/ 2147483647 h 1104"/>
                <a:gd name="T44" fmla="*/ 2147483647 w 888"/>
                <a:gd name="T45" fmla="*/ 2147483647 h 1104"/>
                <a:gd name="T46" fmla="*/ 2147483647 w 888"/>
                <a:gd name="T47" fmla="*/ 2147483647 h 1104"/>
                <a:gd name="T48" fmla="*/ 2147483647 w 888"/>
                <a:gd name="T49" fmla="*/ 2147483647 h 1104"/>
                <a:gd name="T50" fmla="*/ 2147483647 w 888"/>
                <a:gd name="T51" fmla="*/ 2147483647 h 1104"/>
                <a:gd name="T52" fmla="*/ 2147483647 w 888"/>
                <a:gd name="T53" fmla="*/ 2147483647 h 1104"/>
                <a:gd name="T54" fmla="*/ 2147483647 w 888"/>
                <a:gd name="T55" fmla="*/ 2147483647 h 1104"/>
                <a:gd name="T56" fmla="*/ 2147483647 w 888"/>
                <a:gd name="T57" fmla="*/ 2147483647 h 1104"/>
                <a:gd name="T58" fmla="*/ 2147483647 w 888"/>
                <a:gd name="T59" fmla="*/ 2147483647 h 1104"/>
                <a:gd name="T60" fmla="*/ 2147483647 w 888"/>
                <a:gd name="T61" fmla="*/ 2147483647 h 1104"/>
                <a:gd name="T62" fmla="*/ 2147483647 w 888"/>
                <a:gd name="T63" fmla="*/ 2147483647 h 1104"/>
                <a:gd name="T64" fmla="*/ 2147483647 w 888"/>
                <a:gd name="T65" fmla="*/ 2147483647 h 1104"/>
                <a:gd name="T66" fmla="*/ 2147483647 w 888"/>
                <a:gd name="T67" fmla="*/ 2147483647 h 1104"/>
                <a:gd name="T68" fmla="*/ 2147483647 w 888"/>
                <a:gd name="T69" fmla="*/ 2147483647 h 1104"/>
                <a:gd name="T70" fmla="*/ 2147483647 w 888"/>
                <a:gd name="T71" fmla="*/ 2147483647 h 1104"/>
                <a:gd name="T72" fmla="*/ 2147483647 w 888"/>
                <a:gd name="T73" fmla="*/ 2147483647 h 1104"/>
                <a:gd name="T74" fmla="*/ 0 w 888"/>
                <a:gd name="T75" fmla="*/ 2147483647 h 1104"/>
                <a:gd name="T76" fmla="*/ 2147483647 w 888"/>
                <a:gd name="T77" fmla="*/ 2147483647 h 1104"/>
                <a:gd name="T78" fmla="*/ 2147483647 w 888"/>
                <a:gd name="T79" fmla="*/ 2147483647 h 1104"/>
                <a:gd name="T80" fmla="*/ 2147483647 w 888"/>
                <a:gd name="T81" fmla="*/ 2147483647 h 1104"/>
                <a:gd name="T82" fmla="*/ 2147483647 w 888"/>
                <a:gd name="T83" fmla="*/ 2147483647 h 1104"/>
                <a:gd name="T84" fmla="*/ 2147483647 w 888"/>
                <a:gd name="T85" fmla="*/ 2147483647 h 1104"/>
                <a:gd name="T86" fmla="*/ 2147483647 w 888"/>
                <a:gd name="T87" fmla="*/ 2147483647 h 1104"/>
                <a:gd name="T88" fmla="*/ 2147483647 w 888"/>
                <a:gd name="T89" fmla="*/ 2147483647 h 1104"/>
                <a:gd name="T90" fmla="*/ 2147483647 w 888"/>
                <a:gd name="T91" fmla="*/ 2147483647 h 1104"/>
                <a:gd name="T92" fmla="*/ 2147483647 w 888"/>
                <a:gd name="T93" fmla="*/ 2147483647 h 1104"/>
                <a:gd name="T94" fmla="*/ 2147483647 w 888"/>
                <a:gd name="T95" fmla="*/ 2147483647 h 1104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w 888"/>
                <a:gd name="T145" fmla="*/ 0 h 1104"/>
                <a:gd name="T146" fmla="*/ 888 w 888"/>
                <a:gd name="T147" fmla="*/ 1104 h 1104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T144" t="T145" r="T146" b="T147"/>
              <a:pathLst>
                <a:path w="888" h="1104">
                  <a:moveTo>
                    <a:pt x="42" y="114"/>
                  </a:moveTo>
                  <a:lnTo>
                    <a:pt x="42" y="120"/>
                  </a:lnTo>
                  <a:lnTo>
                    <a:pt x="48" y="120"/>
                  </a:lnTo>
                  <a:lnTo>
                    <a:pt x="54" y="114"/>
                  </a:lnTo>
                  <a:lnTo>
                    <a:pt x="66" y="108"/>
                  </a:lnTo>
                  <a:lnTo>
                    <a:pt x="72" y="102"/>
                  </a:lnTo>
                  <a:lnTo>
                    <a:pt x="72" y="96"/>
                  </a:lnTo>
                  <a:lnTo>
                    <a:pt x="66" y="84"/>
                  </a:lnTo>
                  <a:lnTo>
                    <a:pt x="66" y="78"/>
                  </a:lnTo>
                  <a:lnTo>
                    <a:pt x="60" y="66"/>
                  </a:lnTo>
                  <a:lnTo>
                    <a:pt x="96" y="36"/>
                  </a:lnTo>
                  <a:lnTo>
                    <a:pt x="102" y="24"/>
                  </a:lnTo>
                  <a:lnTo>
                    <a:pt x="102" y="18"/>
                  </a:lnTo>
                  <a:lnTo>
                    <a:pt x="96" y="12"/>
                  </a:lnTo>
                  <a:lnTo>
                    <a:pt x="96" y="6"/>
                  </a:lnTo>
                  <a:lnTo>
                    <a:pt x="90" y="0"/>
                  </a:lnTo>
                  <a:lnTo>
                    <a:pt x="84" y="6"/>
                  </a:lnTo>
                  <a:lnTo>
                    <a:pt x="72" y="12"/>
                  </a:lnTo>
                  <a:lnTo>
                    <a:pt x="66" y="18"/>
                  </a:lnTo>
                  <a:lnTo>
                    <a:pt x="54" y="24"/>
                  </a:lnTo>
                  <a:lnTo>
                    <a:pt x="54" y="42"/>
                  </a:lnTo>
                  <a:lnTo>
                    <a:pt x="36" y="42"/>
                  </a:lnTo>
                  <a:lnTo>
                    <a:pt x="36" y="60"/>
                  </a:lnTo>
                  <a:lnTo>
                    <a:pt x="42" y="114"/>
                  </a:lnTo>
                  <a:close/>
                  <a:moveTo>
                    <a:pt x="876" y="546"/>
                  </a:moveTo>
                  <a:lnTo>
                    <a:pt x="852" y="546"/>
                  </a:lnTo>
                  <a:lnTo>
                    <a:pt x="840" y="534"/>
                  </a:lnTo>
                  <a:lnTo>
                    <a:pt x="828" y="534"/>
                  </a:lnTo>
                  <a:lnTo>
                    <a:pt x="828" y="546"/>
                  </a:lnTo>
                  <a:lnTo>
                    <a:pt x="804" y="552"/>
                  </a:lnTo>
                  <a:lnTo>
                    <a:pt x="774" y="546"/>
                  </a:lnTo>
                  <a:lnTo>
                    <a:pt x="768" y="564"/>
                  </a:lnTo>
                  <a:lnTo>
                    <a:pt x="762" y="558"/>
                  </a:lnTo>
                  <a:lnTo>
                    <a:pt x="756" y="558"/>
                  </a:lnTo>
                  <a:lnTo>
                    <a:pt x="750" y="552"/>
                  </a:lnTo>
                  <a:lnTo>
                    <a:pt x="750" y="528"/>
                  </a:lnTo>
                  <a:lnTo>
                    <a:pt x="756" y="522"/>
                  </a:lnTo>
                  <a:lnTo>
                    <a:pt x="756" y="510"/>
                  </a:lnTo>
                  <a:lnTo>
                    <a:pt x="762" y="498"/>
                  </a:lnTo>
                  <a:lnTo>
                    <a:pt x="762" y="480"/>
                  </a:lnTo>
                  <a:lnTo>
                    <a:pt x="756" y="474"/>
                  </a:lnTo>
                  <a:lnTo>
                    <a:pt x="744" y="450"/>
                  </a:lnTo>
                  <a:lnTo>
                    <a:pt x="732" y="432"/>
                  </a:lnTo>
                  <a:lnTo>
                    <a:pt x="726" y="414"/>
                  </a:lnTo>
                  <a:lnTo>
                    <a:pt x="726" y="402"/>
                  </a:lnTo>
                  <a:lnTo>
                    <a:pt x="732" y="396"/>
                  </a:lnTo>
                  <a:lnTo>
                    <a:pt x="732" y="384"/>
                  </a:lnTo>
                  <a:lnTo>
                    <a:pt x="726" y="360"/>
                  </a:lnTo>
                  <a:lnTo>
                    <a:pt x="732" y="354"/>
                  </a:lnTo>
                  <a:lnTo>
                    <a:pt x="738" y="342"/>
                  </a:lnTo>
                  <a:lnTo>
                    <a:pt x="738" y="330"/>
                  </a:lnTo>
                  <a:lnTo>
                    <a:pt x="732" y="318"/>
                  </a:lnTo>
                  <a:lnTo>
                    <a:pt x="720" y="306"/>
                  </a:lnTo>
                  <a:lnTo>
                    <a:pt x="714" y="288"/>
                  </a:lnTo>
                  <a:lnTo>
                    <a:pt x="726" y="270"/>
                  </a:lnTo>
                  <a:lnTo>
                    <a:pt x="726" y="246"/>
                  </a:lnTo>
                  <a:lnTo>
                    <a:pt x="636" y="246"/>
                  </a:lnTo>
                  <a:lnTo>
                    <a:pt x="636" y="222"/>
                  </a:lnTo>
                  <a:lnTo>
                    <a:pt x="624" y="216"/>
                  </a:lnTo>
                  <a:lnTo>
                    <a:pt x="612" y="216"/>
                  </a:lnTo>
                  <a:lnTo>
                    <a:pt x="612" y="222"/>
                  </a:lnTo>
                  <a:lnTo>
                    <a:pt x="564" y="222"/>
                  </a:lnTo>
                  <a:lnTo>
                    <a:pt x="558" y="228"/>
                  </a:lnTo>
                  <a:lnTo>
                    <a:pt x="558" y="234"/>
                  </a:lnTo>
                  <a:lnTo>
                    <a:pt x="564" y="240"/>
                  </a:lnTo>
                  <a:lnTo>
                    <a:pt x="570" y="252"/>
                  </a:lnTo>
                  <a:lnTo>
                    <a:pt x="570" y="264"/>
                  </a:lnTo>
                  <a:lnTo>
                    <a:pt x="558" y="264"/>
                  </a:lnTo>
                  <a:lnTo>
                    <a:pt x="558" y="270"/>
                  </a:lnTo>
                  <a:lnTo>
                    <a:pt x="552" y="276"/>
                  </a:lnTo>
                  <a:lnTo>
                    <a:pt x="552" y="294"/>
                  </a:lnTo>
                  <a:lnTo>
                    <a:pt x="510" y="300"/>
                  </a:lnTo>
                  <a:lnTo>
                    <a:pt x="504" y="294"/>
                  </a:lnTo>
                  <a:lnTo>
                    <a:pt x="492" y="300"/>
                  </a:lnTo>
                  <a:lnTo>
                    <a:pt x="468" y="300"/>
                  </a:lnTo>
                  <a:lnTo>
                    <a:pt x="462" y="312"/>
                  </a:lnTo>
                  <a:lnTo>
                    <a:pt x="450" y="306"/>
                  </a:lnTo>
                  <a:lnTo>
                    <a:pt x="420" y="306"/>
                  </a:lnTo>
                  <a:lnTo>
                    <a:pt x="408" y="282"/>
                  </a:lnTo>
                  <a:lnTo>
                    <a:pt x="402" y="276"/>
                  </a:lnTo>
                  <a:lnTo>
                    <a:pt x="402" y="264"/>
                  </a:lnTo>
                  <a:lnTo>
                    <a:pt x="390" y="252"/>
                  </a:lnTo>
                  <a:lnTo>
                    <a:pt x="384" y="252"/>
                  </a:lnTo>
                  <a:lnTo>
                    <a:pt x="378" y="246"/>
                  </a:lnTo>
                  <a:lnTo>
                    <a:pt x="378" y="240"/>
                  </a:lnTo>
                  <a:lnTo>
                    <a:pt x="384" y="234"/>
                  </a:lnTo>
                  <a:lnTo>
                    <a:pt x="384" y="210"/>
                  </a:lnTo>
                  <a:lnTo>
                    <a:pt x="366" y="192"/>
                  </a:lnTo>
                  <a:lnTo>
                    <a:pt x="366" y="150"/>
                  </a:lnTo>
                  <a:lnTo>
                    <a:pt x="354" y="138"/>
                  </a:lnTo>
                  <a:lnTo>
                    <a:pt x="348" y="126"/>
                  </a:lnTo>
                  <a:lnTo>
                    <a:pt x="342" y="120"/>
                  </a:lnTo>
                  <a:lnTo>
                    <a:pt x="324" y="120"/>
                  </a:lnTo>
                  <a:lnTo>
                    <a:pt x="318" y="126"/>
                  </a:lnTo>
                  <a:lnTo>
                    <a:pt x="294" y="126"/>
                  </a:lnTo>
                  <a:lnTo>
                    <a:pt x="276" y="132"/>
                  </a:lnTo>
                  <a:lnTo>
                    <a:pt x="246" y="132"/>
                  </a:lnTo>
                  <a:lnTo>
                    <a:pt x="234" y="126"/>
                  </a:lnTo>
                  <a:lnTo>
                    <a:pt x="222" y="126"/>
                  </a:lnTo>
                  <a:lnTo>
                    <a:pt x="210" y="132"/>
                  </a:lnTo>
                  <a:lnTo>
                    <a:pt x="180" y="132"/>
                  </a:lnTo>
                  <a:lnTo>
                    <a:pt x="168" y="126"/>
                  </a:lnTo>
                  <a:lnTo>
                    <a:pt x="144" y="132"/>
                  </a:lnTo>
                  <a:lnTo>
                    <a:pt x="132" y="126"/>
                  </a:lnTo>
                  <a:lnTo>
                    <a:pt x="126" y="132"/>
                  </a:lnTo>
                  <a:lnTo>
                    <a:pt x="102" y="126"/>
                  </a:lnTo>
                  <a:lnTo>
                    <a:pt x="54" y="150"/>
                  </a:lnTo>
                  <a:lnTo>
                    <a:pt x="48" y="156"/>
                  </a:lnTo>
                  <a:lnTo>
                    <a:pt x="54" y="168"/>
                  </a:lnTo>
                  <a:lnTo>
                    <a:pt x="60" y="174"/>
                  </a:lnTo>
                  <a:lnTo>
                    <a:pt x="66" y="186"/>
                  </a:lnTo>
                  <a:lnTo>
                    <a:pt x="90" y="210"/>
                  </a:lnTo>
                  <a:lnTo>
                    <a:pt x="84" y="234"/>
                  </a:lnTo>
                  <a:lnTo>
                    <a:pt x="90" y="246"/>
                  </a:lnTo>
                  <a:lnTo>
                    <a:pt x="108" y="270"/>
                  </a:lnTo>
                  <a:lnTo>
                    <a:pt x="120" y="300"/>
                  </a:lnTo>
                  <a:lnTo>
                    <a:pt x="126" y="330"/>
                  </a:lnTo>
                  <a:lnTo>
                    <a:pt x="120" y="354"/>
                  </a:lnTo>
                  <a:lnTo>
                    <a:pt x="108" y="378"/>
                  </a:lnTo>
                  <a:lnTo>
                    <a:pt x="102" y="384"/>
                  </a:lnTo>
                  <a:lnTo>
                    <a:pt x="102" y="408"/>
                  </a:lnTo>
                  <a:lnTo>
                    <a:pt x="114" y="408"/>
                  </a:lnTo>
                  <a:lnTo>
                    <a:pt x="114" y="438"/>
                  </a:lnTo>
                  <a:lnTo>
                    <a:pt x="126" y="474"/>
                  </a:lnTo>
                  <a:lnTo>
                    <a:pt x="150" y="510"/>
                  </a:lnTo>
                  <a:lnTo>
                    <a:pt x="162" y="552"/>
                  </a:lnTo>
                  <a:lnTo>
                    <a:pt x="162" y="582"/>
                  </a:lnTo>
                  <a:lnTo>
                    <a:pt x="156" y="594"/>
                  </a:lnTo>
                  <a:lnTo>
                    <a:pt x="150" y="612"/>
                  </a:lnTo>
                  <a:lnTo>
                    <a:pt x="144" y="618"/>
                  </a:lnTo>
                  <a:lnTo>
                    <a:pt x="138" y="630"/>
                  </a:lnTo>
                  <a:lnTo>
                    <a:pt x="144" y="642"/>
                  </a:lnTo>
                  <a:lnTo>
                    <a:pt x="144" y="660"/>
                  </a:lnTo>
                  <a:lnTo>
                    <a:pt x="138" y="666"/>
                  </a:lnTo>
                  <a:lnTo>
                    <a:pt x="126" y="672"/>
                  </a:lnTo>
                  <a:lnTo>
                    <a:pt x="108" y="672"/>
                  </a:lnTo>
                  <a:lnTo>
                    <a:pt x="96" y="690"/>
                  </a:lnTo>
                  <a:lnTo>
                    <a:pt x="102" y="714"/>
                  </a:lnTo>
                  <a:lnTo>
                    <a:pt x="78" y="714"/>
                  </a:lnTo>
                  <a:lnTo>
                    <a:pt x="66" y="720"/>
                  </a:lnTo>
                  <a:lnTo>
                    <a:pt x="66" y="750"/>
                  </a:lnTo>
                  <a:lnTo>
                    <a:pt x="60" y="762"/>
                  </a:lnTo>
                  <a:lnTo>
                    <a:pt x="60" y="774"/>
                  </a:lnTo>
                  <a:lnTo>
                    <a:pt x="48" y="786"/>
                  </a:lnTo>
                  <a:lnTo>
                    <a:pt x="48" y="858"/>
                  </a:lnTo>
                  <a:lnTo>
                    <a:pt x="36" y="864"/>
                  </a:lnTo>
                  <a:lnTo>
                    <a:pt x="30" y="870"/>
                  </a:lnTo>
                  <a:lnTo>
                    <a:pt x="30" y="912"/>
                  </a:lnTo>
                  <a:lnTo>
                    <a:pt x="6" y="930"/>
                  </a:lnTo>
                  <a:lnTo>
                    <a:pt x="6" y="966"/>
                  </a:lnTo>
                  <a:lnTo>
                    <a:pt x="18" y="984"/>
                  </a:lnTo>
                  <a:lnTo>
                    <a:pt x="0" y="1002"/>
                  </a:lnTo>
                  <a:lnTo>
                    <a:pt x="0" y="1044"/>
                  </a:lnTo>
                  <a:lnTo>
                    <a:pt x="18" y="1044"/>
                  </a:lnTo>
                  <a:lnTo>
                    <a:pt x="36" y="1038"/>
                  </a:lnTo>
                  <a:lnTo>
                    <a:pt x="42" y="1044"/>
                  </a:lnTo>
                  <a:lnTo>
                    <a:pt x="72" y="1044"/>
                  </a:lnTo>
                  <a:lnTo>
                    <a:pt x="90" y="1026"/>
                  </a:lnTo>
                  <a:lnTo>
                    <a:pt x="90" y="1020"/>
                  </a:lnTo>
                  <a:lnTo>
                    <a:pt x="120" y="1020"/>
                  </a:lnTo>
                  <a:lnTo>
                    <a:pt x="126" y="1026"/>
                  </a:lnTo>
                  <a:lnTo>
                    <a:pt x="132" y="1038"/>
                  </a:lnTo>
                  <a:lnTo>
                    <a:pt x="156" y="1050"/>
                  </a:lnTo>
                  <a:lnTo>
                    <a:pt x="168" y="1050"/>
                  </a:lnTo>
                  <a:lnTo>
                    <a:pt x="174" y="1056"/>
                  </a:lnTo>
                  <a:lnTo>
                    <a:pt x="480" y="1056"/>
                  </a:lnTo>
                  <a:lnTo>
                    <a:pt x="480" y="1062"/>
                  </a:lnTo>
                  <a:lnTo>
                    <a:pt x="504" y="1086"/>
                  </a:lnTo>
                  <a:lnTo>
                    <a:pt x="540" y="1086"/>
                  </a:lnTo>
                  <a:lnTo>
                    <a:pt x="546" y="1098"/>
                  </a:lnTo>
                  <a:lnTo>
                    <a:pt x="618" y="1092"/>
                  </a:lnTo>
                  <a:lnTo>
                    <a:pt x="624" y="1104"/>
                  </a:lnTo>
                  <a:lnTo>
                    <a:pt x="696" y="1104"/>
                  </a:lnTo>
                  <a:lnTo>
                    <a:pt x="732" y="1098"/>
                  </a:lnTo>
                  <a:lnTo>
                    <a:pt x="780" y="1092"/>
                  </a:lnTo>
                  <a:lnTo>
                    <a:pt x="816" y="1080"/>
                  </a:lnTo>
                  <a:lnTo>
                    <a:pt x="828" y="1074"/>
                  </a:lnTo>
                  <a:lnTo>
                    <a:pt x="738" y="984"/>
                  </a:lnTo>
                  <a:lnTo>
                    <a:pt x="738" y="966"/>
                  </a:lnTo>
                  <a:lnTo>
                    <a:pt x="732" y="954"/>
                  </a:lnTo>
                  <a:lnTo>
                    <a:pt x="732" y="702"/>
                  </a:lnTo>
                  <a:lnTo>
                    <a:pt x="858" y="708"/>
                  </a:lnTo>
                  <a:lnTo>
                    <a:pt x="864" y="708"/>
                  </a:lnTo>
                  <a:lnTo>
                    <a:pt x="876" y="696"/>
                  </a:lnTo>
                  <a:lnTo>
                    <a:pt x="876" y="672"/>
                  </a:lnTo>
                  <a:lnTo>
                    <a:pt x="870" y="666"/>
                  </a:lnTo>
                  <a:lnTo>
                    <a:pt x="870" y="660"/>
                  </a:lnTo>
                  <a:lnTo>
                    <a:pt x="888" y="654"/>
                  </a:lnTo>
                  <a:lnTo>
                    <a:pt x="876" y="642"/>
                  </a:lnTo>
                  <a:lnTo>
                    <a:pt x="876" y="588"/>
                  </a:lnTo>
                  <a:lnTo>
                    <a:pt x="882" y="588"/>
                  </a:lnTo>
                  <a:lnTo>
                    <a:pt x="888" y="582"/>
                  </a:lnTo>
                  <a:lnTo>
                    <a:pt x="888" y="564"/>
                  </a:lnTo>
                  <a:lnTo>
                    <a:pt x="876" y="552"/>
                  </a:lnTo>
                  <a:lnTo>
                    <a:pt x="876" y="546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endParaRPr>
            </a:p>
          </p:txBody>
        </p:sp>
        <p:sp>
          <p:nvSpPr>
            <p:cNvPr id="183" name="Andorra" descr="© INSCALE GmbH, 05.05.2010&#10;http://www.presentationload.com/"/>
            <p:cNvSpPr>
              <a:spLocks/>
            </p:cNvSpPr>
            <p:nvPr/>
          </p:nvSpPr>
          <p:spPr bwMode="gray">
            <a:xfrm>
              <a:off x="4516933" y="3238228"/>
              <a:ext cx="10239" cy="4899"/>
            </a:xfrm>
            <a:custGeom>
              <a:avLst/>
              <a:gdLst>
                <a:gd name="T0" fmla="*/ 2147483647 w 30"/>
                <a:gd name="T1" fmla="*/ 2147483647 h 18"/>
                <a:gd name="T2" fmla="*/ 2147483647 w 30"/>
                <a:gd name="T3" fmla="*/ 2147483647 h 18"/>
                <a:gd name="T4" fmla="*/ 2147483647 w 30"/>
                <a:gd name="T5" fmla="*/ 2147483647 h 18"/>
                <a:gd name="T6" fmla="*/ 2147483647 w 30"/>
                <a:gd name="T7" fmla="*/ 0 h 18"/>
                <a:gd name="T8" fmla="*/ 0 w 30"/>
                <a:gd name="T9" fmla="*/ 0 h 18"/>
                <a:gd name="T10" fmla="*/ 2147483647 w 30"/>
                <a:gd name="T11" fmla="*/ 2147483647 h 1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0"/>
                <a:gd name="T19" fmla="*/ 0 h 18"/>
                <a:gd name="T20" fmla="*/ 30 w 30"/>
                <a:gd name="T21" fmla="*/ 18 h 18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0" h="18">
                  <a:moveTo>
                    <a:pt x="6" y="18"/>
                  </a:moveTo>
                  <a:lnTo>
                    <a:pt x="18" y="12"/>
                  </a:lnTo>
                  <a:lnTo>
                    <a:pt x="30" y="12"/>
                  </a:lnTo>
                  <a:lnTo>
                    <a:pt x="30" y="0"/>
                  </a:lnTo>
                  <a:lnTo>
                    <a:pt x="0" y="0"/>
                  </a:lnTo>
                  <a:lnTo>
                    <a:pt x="6" y="18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endParaRPr>
            </a:p>
          </p:txBody>
        </p:sp>
        <p:sp>
          <p:nvSpPr>
            <p:cNvPr id="184" name="Algeria" descr="© INSCALE GmbH, 05.05.2010&#10;http://www.presentationload.com/"/>
            <p:cNvSpPr>
              <a:spLocks/>
            </p:cNvSpPr>
            <p:nvPr/>
          </p:nvSpPr>
          <p:spPr bwMode="gray">
            <a:xfrm>
              <a:off x="4263525" y="3374180"/>
              <a:ext cx="479940" cy="454396"/>
            </a:xfrm>
            <a:custGeom>
              <a:avLst/>
              <a:gdLst>
                <a:gd name="T0" fmla="*/ 2147483647 w 1476"/>
                <a:gd name="T1" fmla="*/ 2147483647 h 1464"/>
                <a:gd name="T2" fmla="*/ 2147483647 w 1476"/>
                <a:gd name="T3" fmla="*/ 2147483647 h 1464"/>
                <a:gd name="T4" fmla="*/ 2147483647 w 1476"/>
                <a:gd name="T5" fmla="*/ 2147483647 h 1464"/>
                <a:gd name="T6" fmla="*/ 2147483647 w 1476"/>
                <a:gd name="T7" fmla="*/ 2147483647 h 1464"/>
                <a:gd name="T8" fmla="*/ 2147483647 w 1476"/>
                <a:gd name="T9" fmla="*/ 2147483647 h 1464"/>
                <a:gd name="T10" fmla="*/ 2147483647 w 1476"/>
                <a:gd name="T11" fmla="*/ 2147483647 h 1464"/>
                <a:gd name="T12" fmla="*/ 2147483647 w 1476"/>
                <a:gd name="T13" fmla="*/ 2147483647 h 1464"/>
                <a:gd name="T14" fmla="*/ 2147483647 w 1476"/>
                <a:gd name="T15" fmla="*/ 2147483647 h 1464"/>
                <a:gd name="T16" fmla="*/ 2147483647 w 1476"/>
                <a:gd name="T17" fmla="*/ 2147483647 h 1464"/>
                <a:gd name="T18" fmla="*/ 2147483647 w 1476"/>
                <a:gd name="T19" fmla="*/ 2147483647 h 1464"/>
                <a:gd name="T20" fmla="*/ 2147483647 w 1476"/>
                <a:gd name="T21" fmla="*/ 2147483647 h 1464"/>
                <a:gd name="T22" fmla="*/ 2147483647 w 1476"/>
                <a:gd name="T23" fmla="*/ 2147483647 h 1464"/>
                <a:gd name="T24" fmla="*/ 2147483647 w 1476"/>
                <a:gd name="T25" fmla="*/ 2147483647 h 1464"/>
                <a:gd name="T26" fmla="*/ 2147483647 w 1476"/>
                <a:gd name="T27" fmla="*/ 2147483647 h 1464"/>
                <a:gd name="T28" fmla="*/ 2147483647 w 1476"/>
                <a:gd name="T29" fmla="*/ 2147483647 h 1464"/>
                <a:gd name="T30" fmla="*/ 2147483647 w 1476"/>
                <a:gd name="T31" fmla="*/ 2147483647 h 1464"/>
                <a:gd name="T32" fmla="*/ 2147483647 w 1476"/>
                <a:gd name="T33" fmla="*/ 2147483647 h 1464"/>
                <a:gd name="T34" fmla="*/ 2147483647 w 1476"/>
                <a:gd name="T35" fmla="*/ 2147483647 h 1464"/>
                <a:gd name="T36" fmla="*/ 2147483647 w 1476"/>
                <a:gd name="T37" fmla="*/ 2147483647 h 1464"/>
                <a:gd name="T38" fmla="*/ 2147483647 w 1476"/>
                <a:gd name="T39" fmla="*/ 2147483647 h 1464"/>
                <a:gd name="T40" fmla="*/ 2147483647 w 1476"/>
                <a:gd name="T41" fmla="*/ 2147483647 h 1464"/>
                <a:gd name="T42" fmla="*/ 2147483647 w 1476"/>
                <a:gd name="T43" fmla="*/ 2147483647 h 1464"/>
                <a:gd name="T44" fmla="*/ 2147483647 w 1476"/>
                <a:gd name="T45" fmla="*/ 2147483647 h 1464"/>
                <a:gd name="T46" fmla="*/ 2147483647 w 1476"/>
                <a:gd name="T47" fmla="*/ 2147483647 h 1464"/>
                <a:gd name="T48" fmla="*/ 2147483647 w 1476"/>
                <a:gd name="T49" fmla="*/ 2147483647 h 1464"/>
                <a:gd name="T50" fmla="*/ 2147483647 w 1476"/>
                <a:gd name="T51" fmla="*/ 2147483647 h 1464"/>
                <a:gd name="T52" fmla="*/ 2147483647 w 1476"/>
                <a:gd name="T53" fmla="*/ 2147483647 h 1464"/>
                <a:gd name="T54" fmla="*/ 2147483647 w 1476"/>
                <a:gd name="T55" fmla="*/ 2147483647 h 1464"/>
                <a:gd name="T56" fmla="*/ 2147483647 w 1476"/>
                <a:gd name="T57" fmla="*/ 2147483647 h 1464"/>
                <a:gd name="T58" fmla="*/ 2147483647 w 1476"/>
                <a:gd name="T59" fmla="*/ 2147483647 h 1464"/>
                <a:gd name="T60" fmla="*/ 2147483647 w 1476"/>
                <a:gd name="T61" fmla="*/ 2147483647 h 1464"/>
                <a:gd name="T62" fmla="*/ 2147483647 w 1476"/>
                <a:gd name="T63" fmla="*/ 2147483647 h 1464"/>
                <a:gd name="T64" fmla="*/ 2147483647 w 1476"/>
                <a:gd name="T65" fmla="*/ 2147483647 h 1464"/>
                <a:gd name="T66" fmla="*/ 2147483647 w 1476"/>
                <a:gd name="T67" fmla="*/ 2147483647 h 1464"/>
                <a:gd name="T68" fmla="*/ 2147483647 w 1476"/>
                <a:gd name="T69" fmla="*/ 2147483647 h 1464"/>
                <a:gd name="T70" fmla="*/ 2147483647 w 1476"/>
                <a:gd name="T71" fmla="*/ 2147483647 h 1464"/>
                <a:gd name="T72" fmla="*/ 2147483647 w 1476"/>
                <a:gd name="T73" fmla="*/ 2147483647 h 1464"/>
                <a:gd name="T74" fmla="*/ 2147483647 w 1476"/>
                <a:gd name="T75" fmla="*/ 2147483647 h 1464"/>
                <a:gd name="T76" fmla="*/ 2147483647 w 1476"/>
                <a:gd name="T77" fmla="*/ 2147483647 h 1464"/>
                <a:gd name="T78" fmla="*/ 2147483647 w 1476"/>
                <a:gd name="T79" fmla="*/ 2147483647 h 1464"/>
                <a:gd name="T80" fmla="*/ 2147483647 w 1476"/>
                <a:gd name="T81" fmla="*/ 2147483647 h 1464"/>
                <a:gd name="T82" fmla="*/ 2147483647 w 1476"/>
                <a:gd name="T83" fmla="*/ 2147483647 h 1464"/>
                <a:gd name="T84" fmla="*/ 2147483647 w 1476"/>
                <a:gd name="T85" fmla="*/ 2147483647 h 1464"/>
                <a:gd name="T86" fmla="*/ 2147483647 w 1476"/>
                <a:gd name="T87" fmla="*/ 2147483647 h 1464"/>
                <a:gd name="T88" fmla="*/ 2147483647 w 1476"/>
                <a:gd name="T89" fmla="*/ 2147483647 h 1464"/>
                <a:gd name="T90" fmla="*/ 2147483647 w 1476"/>
                <a:gd name="T91" fmla="*/ 2147483647 h 1464"/>
                <a:gd name="T92" fmla="*/ 2147483647 w 1476"/>
                <a:gd name="T93" fmla="*/ 2147483647 h 1464"/>
                <a:gd name="T94" fmla="*/ 2147483647 w 1476"/>
                <a:gd name="T95" fmla="*/ 2147483647 h 1464"/>
                <a:gd name="T96" fmla="*/ 2147483647 w 1476"/>
                <a:gd name="T97" fmla="*/ 2147483647 h 1464"/>
                <a:gd name="T98" fmla="*/ 2147483647 w 1476"/>
                <a:gd name="T99" fmla="*/ 2147483647 h 1464"/>
                <a:gd name="T100" fmla="*/ 2147483647 w 1476"/>
                <a:gd name="T101" fmla="*/ 2147483647 h 1464"/>
                <a:gd name="T102" fmla="*/ 2147483647 w 1476"/>
                <a:gd name="T103" fmla="*/ 2147483647 h 1464"/>
                <a:gd name="T104" fmla="*/ 2147483647 w 1476"/>
                <a:gd name="T105" fmla="*/ 2147483647 h 1464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476"/>
                <a:gd name="T160" fmla="*/ 0 h 1464"/>
                <a:gd name="T161" fmla="*/ 1476 w 1476"/>
                <a:gd name="T162" fmla="*/ 1464 h 1464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476" h="1464">
                  <a:moveTo>
                    <a:pt x="360" y="534"/>
                  </a:moveTo>
                  <a:lnTo>
                    <a:pt x="318" y="534"/>
                  </a:lnTo>
                  <a:lnTo>
                    <a:pt x="312" y="546"/>
                  </a:lnTo>
                  <a:lnTo>
                    <a:pt x="306" y="552"/>
                  </a:lnTo>
                  <a:lnTo>
                    <a:pt x="294" y="576"/>
                  </a:lnTo>
                  <a:lnTo>
                    <a:pt x="282" y="588"/>
                  </a:lnTo>
                  <a:lnTo>
                    <a:pt x="258" y="588"/>
                  </a:lnTo>
                  <a:lnTo>
                    <a:pt x="246" y="582"/>
                  </a:lnTo>
                  <a:lnTo>
                    <a:pt x="234" y="582"/>
                  </a:lnTo>
                  <a:lnTo>
                    <a:pt x="228" y="594"/>
                  </a:lnTo>
                  <a:lnTo>
                    <a:pt x="204" y="600"/>
                  </a:lnTo>
                  <a:lnTo>
                    <a:pt x="204" y="606"/>
                  </a:lnTo>
                  <a:lnTo>
                    <a:pt x="198" y="618"/>
                  </a:lnTo>
                  <a:lnTo>
                    <a:pt x="186" y="618"/>
                  </a:lnTo>
                  <a:lnTo>
                    <a:pt x="180" y="612"/>
                  </a:lnTo>
                  <a:lnTo>
                    <a:pt x="168" y="606"/>
                  </a:lnTo>
                  <a:lnTo>
                    <a:pt x="138" y="624"/>
                  </a:lnTo>
                  <a:lnTo>
                    <a:pt x="120" y="624"/>
                  </a:lnTo>
                  <a:lnTo>
                    <a:pt x="120" y="630"/>
                  </a:lnTo>
                  <a:lnTo>
                    <a:pt x="90" y="660"/>
                  </a:lnTo>
                  <a:lnTo>
                    <a:pt x="78" y="666"/>
                  </a:lnTo>
                  <a:lnTo>
                    <a:pt x="72" y="672"/>
                  </a:lnTo>
                  <a:lnTo>
                    <a:pt x="60" y="678"/>
                  </a:lnTo>
                  <a:lnTo>
                    <a:pt x="54" y="708"/>
                  </a:lnTo>
                  <a:lnTo>
                    <a:pt x="54" y="768"/>
                  </a:lnTo>
                  <a:lnTo>
                    <a:pt x="0" y="768"/>
                  </a:lnTo>
                  <a:lnTo>
                    <a:pt x="54" y="768"/>
                  </a:lnTo>
                  <a:lnTo>
                    <a:pt x="54" y="804"/>
                  </a:lnTo>
                  <a:lnTo>
                    <a:pt x="312" y="984"/>
                  </a:lnTo>
                  <a:lnTo>
                    <a:pt x="720" y="1296"/>
                  </a:lnTo>
                  <a:lnTo>
                    <a:pt x="720" y="1320"/>
                  </a:lnTo>
                  <a:lnTo>
                    <a:pt x="744" y="1320"/>
                  </a:lnTo>
                  <a:lnTo>
                    <a:pt x="750" y="1326"/>
                  </a:lnTo>
                  <a:lnTo>
                    <a:pt x="750" y="1344"/>
                  </a:lnTo>
                  <a:lnTo>
                    <a:pt x="762" y="1356"/>
                  </a:lnTo>
                  <a:lnTo>
                    <a:pt x="798" y="1356"/>
                  </a:lnTo>
                  <a:lnTo>
                    <a:pt x="804" y="1386"/>
                  </a:lnTo>
                  <a:lnTo>
                    <a:pt x="810" y="1386"/>
                  </a:lnTo>
                  <a:lnTo>
                    <a:pt x="816" y="1380"/>
                  </a:lnTo>
                  <a:lnTo>
                    <a:pt x="846" y="1380"/>
                  </a:lnTo>
                  <a:lnTo>
                    <a:pt x="858" y="1386"/>
                  </a:lnTo>
                  <a:lnTo>
                    <a:pt x="870" y="1410"/>
                  </a:lnTo>
                  <a:lnTo>
                    <a:pt x="870" y="1428"/>
                  </a:lnTo>
                  <a:lnTo>
                    <a:pt x="852" y="1446"/>
                  </a:lnTo>
                  <a:lnTo>
                    <a:pt x="852" y="1452"/>
                  </a:lnTo>
                  <a:lnTo>
                    <a:pt x="858" y="1458"/>
                  </a:lnTo>
                  <a:lnTo>
                    <a:pt x="870" y="1464"/>
                  </a:lnTo>
                  <a:lnTo>
                    <a:pt x="900" y="1464"/>
                  </a:lnTo>
                  <a:lnTo>
                    <a:pt x="906" y="1458"/>
                  </a:lnTo>
                  <a:lnTo>
                    <a:pt x="924" y="1458"/>
                  </a:lnTo>
                  <a:lnTo>
                    <a:pt x="954" y="1452"/>
                  </a:lnTo>
                  <a:lnTo>
                    <a:pt x="984" y="1440"/>
                  </a:lnTo>
                  <a:lnTo>
                    <a:pt x="1020" y="1434"/>
                  </a:lnTo>
                  <a:lnTo>
                    <a:pt x="1038" y="1434"/>
                  </a:lnTo>
                  <a:lnTo>
                    <a:pt x="1062" y="1416"/>
                  </a:lnTo>
                  <a:lnTo>
                    <a:pt x="1098" y="1386"/>
                  </a:lnTo>
                  <a:lnTo>
                    <a:pt x="1128" y="1350"/>
                  </a:lnTo>
                  <a:lnTo>
                    <a:pt x="1158" y="1326"/>
                  </a:lnTo>
                  <a:lnTo>
                    <a:pt x="1182" y="1314"/>
                  </a:lnTo>
                  <a:lnTo>
                    <a:pt x="1224" y="1284"/>
                  </a:lnTo>
                  <a:lnTo>
                    <a:pt x="1272" y="1248"/>
                  </a:lnTo>
                  <a:lnTo>
                    <a:pt x="1332" y="1206"/>
                  </a:lnTo>
                  <a:lnTo>
                    <a:pt x="1386" y="1170"/>
                  </a:lnTo>
                  <a:lnTo>
                    <a:pt x="1434" y="1134"/>
                  </a:lnTo>
                  <a:lnTo>
                    <a:pt x="1464" y="1110"/>
                  </a:lnTo>
                  <a:lnTo>
                    <a:pt x="1476" y="1104"/>
                  </a:lnTo>
                  <a:lnTo>
                    <a:pt x="1476" y="1098"/>
                  </a:lnTo>
                  <a:lnTo>
                    <a:pt x="1470" y="1092"/>
                  </a:lnTo>
                  <a:lnTo>
                    <a:pt x="1464" y="1080"/>
                  </a:lnTo>
                  <a:lnTo>
                    <a:pt x="1458" y="1062"/>
                  </a:lnTo>
                  <a:lnTo>
                    <a:pt x="1452" y="1050"/>
                  </a:lnTo>
                  <a:lnTo>
                    <a:pt x="1452" y="1044"/>
                  </a:lnTo>
                  <a:lnTo>
                    <a:pt x="1440" y="1032"/>
                  </a:lnTo>
                  <a:lnTo>
                    <a:pt x="1428" y="1032"/>
                  </a:lnTo>
                  <a:lnTo>
                    <a:pt x="1392" y="1014"/>
                  </a:lnTo>
                  <a:lnTo>
                    <a:pt x="1386" y="1014"/>
                  </a:lnTo>
                  <a:lnTo>
                    <a:pt x="1362" y="1026"/>
                  </a:lnTo>
                  <a:lnTo>
                    <a:pt x="1338" y="1002"/>
                  </a:lnTo>
                  <a:lnTo>
                    <a:pt x="1338" y="960"/>
                  </a:lnTo>
                  <a:lnTo>
                    <a:pt x="1332" y="954"/>
                  </a:lnTo>
                  <a:lnTo>
                    <a:pt x="1326" y="942"/>
                  </a:lnTo>
                  <a:lnTo>
                    <a:pt x="1314" y="930"/>
                  </a:lnTo>
                  <a:lnTo>
                    <a:pt x="1308" y="912"/>
                  </a:lnTo>
                  <a:lnTo>
                    <a:pt x="1296" y="900"/>
                  </a:lnTo>
                  <a:lnTo>
                    <a:pt x="1290" y="888"/>
                  </a:lnTo>
                  <a:lnTo>
                    <a:pt x="1290" y="882"/>
                  </a:lnTo>
                  <a:lnTo>
                    <a:pt x="1296" y="876"/>
                  </a:lnTo>
                  <a:lnTo>
                    <a:pt x="1308" y="876"/>
                  </a:lnTo>
                  <a:lnTo>
                    <a:pt x="1320" y="870"/>
                  </a:lnTo>
                  <a:lnTo>
                    <a:pt x="1326" y="864"/>
                  </a:lnTo>
                  <a:lnTo>
                    <a:pt x="1332" y="852"/>
                  </a:lnTo>
                  <a:lnTo>
                    <a:pt x="1332" y="840"/>
                  </a:lnTo>
                  <a:lnTo>
                    <a:pt x="1326" y="834"/>
                  </a:lnTo>
                  <a:lnTo>
                    <a:pt x="1326" y="828"/>
                  </a:lnTo>
                  <a:lnTo>
                    <a:pt x="1320" y="774"/>
                  </a:lnTo>
                  <a:lnTo>
                    <a:pt x="1332" y="750"/>
                  </a:lnTo>
                  <a:lnTo>
                    <a:pt x="1326" y="732"/>
                  </a:lnTo>
                  <a:lnTo>
                    <a:pt x="1326" y="726"/>
                  </a:lnTo>
                  <a:lnTo>
                    <a:pt x="1332" y="720"/>
                  </a:lnTo>
                  <a:lnTo>
                    <a:pt x="1332" y="690"/>
                  </a:lnTo>
                  <a:lnTo>
                    <a:pt x="1338" y="678"/>
                  </a:lnTo>
                  <a:lnTo>
                    <a:pt x="1338" y="672"/>
                  </a:lnTo>
                  <a:lnTo>
                    <a:pt x="1326" y="648"/>
                  </a:lnTo>
                  <a:lnTo>
                    <a:pt x="1302" y="588"/>
                  </a:lnTo>
                  <a:lnTo>
                    <a:pt x="1290" y="570"/>
                  </a:lnTo>
                  <a:lnTo>
                    <a:pt x="1296" y="564"/>
                  </a:lnTo>
                  <a:lnTo>
                    <a:pt x="1308" y="558"/>
                  </a:lnTo>
                  <a:lnTo>
                    <a:pt x="1296" y="528"/>
                  </a:lnTo>
                  <a:lnTo>
                    <a:pt x="1284" y="480"/>
                  </a:lnTo>
                  <a:lnTo>
                    <a:pt x="1278" y="438"/>
                  </a:lnTo>
                  <a:lnTo>
                    <a:pt x="1272" y="414"/>
                  </a:lnTo>
                  <a:lnTo>
                    <a:pt x="1266" y="408"/>
                  </a:lnTo>
                  <a:lnTo>
                    <a:pt x="1260" y="396"/>
                  </a:lnTo>
                  <a:lnTo>
                    <a:pt x="1236" y="384"/>
                  </a:lnTo>
                  <a:lnTo>
                    <a:pt x="1230" y="378"/>
                  </a:lnTo>
                  <a:lnTo>
                    <a:pt x="1224" y="378"/>
                  </a:lnTo>
                  <a:lnTo>
                    <a:pt x="1224" y="336"/>
                  </a:lnTo>
                  <a:lnTo>
                    <a:pt x="1212" y="324"/>
                  </a:lnTo>
                  <a:lnTo>
                    <a:pt x="1194" y="318"/>
                  </a:lnTo>
                  <a:lnTo>
                    <a:pt x="1182" y="318"/>
                  </a:lnTo>
                  <a:lnTo>
                    <a:pt x="1182" y="288"/>
                  </a:lnTo>
                  <a:lnTo>
                    <a:pt x="1170" y="288"/>
                  </a:lnTo>
                  <a:lnTo>
                    <a:pt x="1170" y="246"/>
                  </a:lnTo>
                  <a:lnTo>
                    <a:pt x="1194" y="222"/>
                  </a:lnTo>
                  <a:lnTo>
                    <a:pt x="1218" y="204"/>
                  </a:lnTo>
                  <a:lnTo>
                    <a:pt x="1218" y="198"/>
                  </a:lnTo>
                  <a:lnTo>
                    <a:pt x="1224" y="192"/>
                  </a:lnTo>
                  <a:lnTo>
                    <a:pt x="1224" y="180"/>
                  </a:lnTo>
                  <a:lnTo>
                    <a:pt x="1230" y="168"/>
                  </a:lnTo>
                  <a:lnTo>
                    <a:pt x="1230" y="126"/>
                  </a:lnTo>
                  <a:lnTo>
                    <a:pt x="1224" y="114"/>
                  </a:lnTo>
                  <a:lnTo>
                    <a:pt x="1224" y="78"/>
                  </a:lnTo>
                  <a:lnTo>
                    <a:pt x="1230" y="66"/>
                  </a:lnTo>
                  <a:lnTo>
                    <a:pt x="1230" y="54"/>
                  </a:lnTo>
                  <a:lnTo>
                    <a:pt x="1212" y="48"/>
                  </a:lnTo>
                  <a:lnTo>
                    <a:pt x="1254" y="30"/>
                  </a:lnTo>
                  <a:lnTo>
                    <a:pt x="1254" y="18"/>
                  </a:lnTo>
                  <a:lnTo>
                    <a:pt x="1242" y="18"/>
                  </a:lnTo>
                  <a:lnTo>
                    <a:pt x="1236" y="12"/>
                  </a:lnTo>
                  <a:lnTo>
                    <a:pt x="1224" y="12"/>
                  </a:lnTo>
                  <a:lnTo>
                    <a:pt x="1206" y="24"/>
                  </a:lnTo>
                  <a:lnTo>
                    <a:pt x="1170" y="6"/>
                  </a:lnTo>
                  <a:lnTo>
                    <a:pt x="1152" y="6"/>
                  </a:lnTo>
                  <a:lnTo>
                    <a:pt x="1152" y="18"/>
                  </a:lnTo>
                  <a:lnTo>
                    <a:pt x="1116" y="18"/>
                  </a:lnTo>
                  <a:lnTo>
                    <a:pt x="1092" y="0"/>
                  </a:lnTo>
                  <a:lnTo>
                    <a:pt x="1086" y="30"/>
                  </a:lnTo>
                  <a:lnTo>
                    <a:pt x="1056" y="18"/>
                  </a:lnTo>
                  <a:lnTo>
                    <a:pt x="1026" y="42"/>
                  </a:lnTo>
                  <a:lnTo>
                    <a:pt x="1002" y="30"/>
                  </a:lnTo>
                  <a:lnTo>
                    <a:pt x="984" y="30"/>
                  </a:lnTo>
                  <a:lnTo>
                    <a:pt x="966" y="24"/>
                  </a:lnTo>
                  <a:lnTo>
                    <a:pt x="948" y="24"/>
                  </a:lnTo>
                  <a:lnTo>
                    <a:pt x="924" y="30"/>
                  </a:lnTo>
                  <a:lnTo>
                    <a:pt x="906" y="30"/>
                  </a:lnTo>
                  <a:lnTo>
                    <a:pt x="900" y="36"/>
                  </a:lnTo>
                  <a:lnTo>
                    <a:pt x="888" y="36"/>
                  </a:lnTo>
                  <a:lnTo>
                    <a:pt x="876" y="42"/>
                  </a:lnTo>
                  <a:lnTo>
                    <a:pt x="816" y="42"/>
                  </a:lnTo>
                  <a:lnTo>
                    <a:pt x="810" y="48"/>
                  </a:lnTo>
                  <a:lnTo>
                    <a:pt x="750" y="48"/>
                  </a:lnTo>
                  <a:lnTo>
                    <a:pt x="744" y="54"/>
                  </a:lnTo>
                  <a:lnTo>
                    <a:pt x="726" y="54"/>
                  </a:lnTo>
                  <a:lnTo>
                    <a:pt x="714" y="60"/>
                  </a:lnTo>
                  <a:lnTo>
                    <a:pt x="696" y="66"/>
                  </a:lnTo>
                  <a:lnTo>
                    <a:pt x="684" y="78"/>
                  </a:lnTo>
                  <a:lnTo>
                    <a:pt x="678" y="90"/>
                  </a:lnTo>
                  <a:lnTo>
                    <a:pt x="666" y="102"/>
                  </a:lnTo>
                  <a:lnTo>
                    <a:pt x="666" y="108"/>
                  </a:lnTo>
                  <a:lnTo>
                    <a:pt x="636" y="108"/>
                  </a:lnTo>
                  <a:lnTo>
                    <a:pt x="624" y="114"/>
                  </a:lnTo>
                  <a:lnTo>
                    <a:pt x="606" y="114"/>
                  </a:lnTo>
                  <a:lnTo>
                    <a:pt x="594" y="120"/>
                  </a:lnTo>
                  <a:lnTo>
                    <a:pt x="588" y="126"/>
                  </a:lnTo>
                  <a:lnTo>
                    <a:pt x="588" y="132"/>
                  </a:lnTo>
                  <a:lnTo>
                    <a:pt x="558" y="162"/>
                  </a:lnTo>
                  <a:lnTo>
                    <a:pt x="546" y="168"/>
                  </a:lnTo>
                  <a:lnTo>
                    <a:pt x="522" y="168"/>
                  </a:lnTo>
                  <a:lnTo>
                    <a:pt x="528" y="174"/>
                  </a:lnTo>
                  <a:lnTo>
                    <a:pt x="534" y="186"/>
                  </a:lnTo>
                  <a:lnTo>
                    <a:pt x="546" y="192"/>
                  </a:lnTo>
                  <a:lnTo>
                    <a:pt x="540" y="198"/>
                  </a:lnTo>
                  <a:lnTo>
                    <a:pt x="540" y="210"/>
                  </a:lnTo>
                  <a:lnTo>
                    <a:pt x="552" y="210"/>
                  </a:lnTo>
                  <a:lnTo>
                    <a:pt x="546" y="276"/>
                  </a:lnTo>
                  <a:lnTo>
                    <a:pt x="558" y="294"/>
                  </a:lnTo>
                  <a:lnTo>
                    <a:pt x="546" y="324"/>
                  </a:lnTo>
                  <a:lnTo>
                    <a:pt x="564" y="324"/>
                  </a:lnTo>
                  <a:lnTo>
                    <a:pt x="564" y="354"/>
                  </a:lnTo>
                  <a:lnTo>
                    <a:pt x="588" y="372"/>
                  </a:lnTo>
                  <a:lnTo>
                    <a:pt x="570" y="390"/>
                  </a:lnTo>
                  <a:lnTo>
                    <a:pt x="570" y="402"/>
                  </a:lnTo>
                  <a:lnTo>
                    <a:pt x="516" y="408"/>
                  </a:lnTo>
                  <a:lnTo>
                    <a:pt x="504" y="402"/>
                  </a:lnTo>
                  <a:lnTo>
                    <a:pt x="486" y="402"/>
                  </a:lnTo>
                  <a:lnTo>
                    <a:pt x="486" y="408"/>
                  </a:lnTo>
                  <a:lnTo>
                    <a:pt x="480" y="414"/>
                  </a:lnTo>
                  <a:lnTo>
                    <a:pt x="474" y="408"/>
                  </a:lnTo>
                  <a:lnTo>
                    <a:pt x="462" y="408"/>
                  </a:lnTo>
                  <a:lnTo>
                    <a:pt x="462" y="414"/>
                  </a:lnTo>
                  <a:lnTo>
                    <a:pt x="456" y="420"/>
                  </a:lnTo>
                  <a:lnTo>
                    <a:pt x="456" y="432"/>
                  </a:lnTo>
                  <a:lnTo>
                    <a:pt x="432" y="432"/>
                  </a:lnTo>
                  <a:lnTo>
                    <a:pt x="420" y="438"/>
                  </a:lnTo>
                  <a:lnTo>
                    <a:pt x="396" y="438"/>
                  </a:lnTo>
                  <a:lnTo>
                    <a:pt x="390" y="444"/>
                  </a:lnTo>
                  <a:lnTo>
                    <a:pt x="390" y="456"/>
                  </a:lnTo>
                  <a:lnTo>
                    <a:pt x="396" y="462"/>
                  </a:lnTo>
                  <a:lnTo>
                    <a:pt x="402" y="474"/>
                  </a:lnTo>
                  <a:lnTo>
                    <a:pt x="414" y="492"/>
                  </a:lnTo>
                  <a:lnTo>
                    <a:pt x="390" y="504"/>
                  </a:lnTo>
                  <a:lnTo>
                    <a:pt x="390" y="510"/>
                  </a:lnTo>
                  <a:lnTo>
                    <a:pt x="378" y="522"/>
                  </a:lnTo>
                  <a:lnTo>
                    <a:pt x="366" y="528"/>
                  </a:lnTo>
                  <a:lnTo>
                    <a:pt x="360" y="534"/>
                  </a:lnTo>
                  <a:close/>
                </a:path>
              </a:pathLst>
            </a:custGeom>
            <a:solidFill>
              <a:srgbClr val="E2583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endParaRPr>
            </a:p>
          </p:txBody>
        </p:sp>
        <p:sp>
          <p:nvSpPr>
            <p:cNvPr id="185" name="Albania" descr="© INSCALE GmbH, 05.05.2010&#10;http://www.presentationload.com/"/>
            <p:cNvSpPr>
              <a:spLocks/>
            </p:cNvSpPr>
            <p:nvPr/>
          </p:nvSpPr>
          <p:spPr bwMode="gray">
            <a:xfrm>
              <a:off x="4886808" y="3238228"/>
              <a:ext cx="46075" cy="75937"/>
            </a:xfrm>
            <a:custGeom>
              <a:avLst/>
              <a:gdLst>
                <a:gd name="T0" fmla="*/ 2147483647 w 144"/>
                <a:gd name="T1" fmla="*/ 2147483647 h 246"/>
                <a:gd name="T2" fmla="*/ 2147483647 w 144"/>
                <a:gd name="T3" fmla="*/ 2147483647 h 246"/>
                <a:gd name="T4" fmla="*/ 2147483647 w 144"/>
                <a:gd name="T5" fmla="*/ 2147483647 h 246"/>
                <a:gd name="T6" fmla="*/ 2147483647 w 144"/>
                <a:gd name="T7" fmla="*/ 2147483647 h 246"/>
                <a:gd name="T8" fmla="*/ 2147483647 w 144"/>
                <a:gd name="T9" fmla="*/ 2147483647 h 246"/>
                <a:gd name="T10" fmla="*/ 2147483647 w 144"/>
                <a:gd name="T11" fmla="*/ 2147483647 h 246"/>
                <a:gd name="T12" fmla="*/ 2147483647 w 144"/>
                <a:gd name="T13" fmla="*/ 2147483647 h 246"/>
                <a:gd name="T14" fmla="*/ 2147483647 w 144"/>
                <a:gd name="T15" fmla="*/ 2147483647 h 246"/>
                <a:gd name="T16" fmla="*/ 2147483647 w 144"/>
                <a:gd name="T17" fmla="*/ 2147483647 h 246"/>
                <a:gd name="T18" fmla="*/ 2147483647 w 144"/>
                <a:gd name="T19" fmla="*/ 2147483647 h 246"/>
                <a:gd name="T20" fmla="*/ 2147483647 w 144"/>
                <a:gd name="T21" fmla="*/ 2147483647 h 246"/>
                <a:gd name="T22" fmla="*/ 2147483647 w 144"/>
                <a:gd name="T23" fmla="*/ 2147483647 h 246"/>
                <a:gd name="T24" fmla="*/ 2147483647 w 144"/>
                <a:gd name="T25" fmla="*/ 2147483647 h 246"/>
                <a:gd name="T26" fmla="*/ 2147483647 w 144"/>
                <a:gd name="T27" fmla="*/ 2147483647 h 246"/>
                <a:gd name="T28" fmla="*/ 2147483647 w 144"/>
                <a:gd name="T29" fmla="*/ 2147483647 h 246"/>
                <a:gd name="T30" fmla="*/ 2147483647 w 144"/>
                <a:gd name="T31" fmla="*/ 2147483647 h 246"/>
                <a:gd name="T32" fmla="*/ 2147483647 w 144"/>
                <a:gd name="T33" fmla="*/ 2147483647 h 246"/>
                <a:gd name="T34" fmla="*/ 2147483647 w 144"/>
                <a:gd name="T35" fmla="*/ 2147483647 h 246"/>
                <a:gd name="T36" fmla="*/ 2147483647 w 144"/>
                <a:gd name="T37" fmla="*/ 2147483647 h 246"/>
                <a:gd name="T38" fmla="*/ 2147483647 w 144"/>
                <a:gd name="T39" fmla="*/ 0 h 246"/>
                <a:gd name="T40" fmla="*/ 2147483647 w 144"/>
                <a:gd name="T41" fmla="*/ 2147483647 h 246"/>
                <a:gd name="T42" fmla="*/ 2147483647 w 144"/>
                <a:gd name="T43" fmla="*/ 2147483647 h 246"/>
                <a:gd name="T44" fmla="*/ 0 w 144"/>
                <a:gd name="T45" fmla="*/ 2147483647 h 246"/>
                <a:gd name="T46" fmla="*/ 2147483647 w 144"/>
                <a:gd name="T47" fmla="*/ 2147483647 h 246"/>
                <a:gd name="T48" fmla="*/ 2147483647 w 144"/>
                <a:gd name="T49" fmla="*/ 2147483647 h 246"/>
                <a:gd name="T50" fmla="*/ 2147483647 w 144"/>
                <a:gd name="T51" fmla="*/ 2147483647 h 246"/>
                <a:gd name="T52" fmla="*/ 2147483647 w 144"/>
                <a:gd name="T53" fmla="*/ 2147483647 h 246"/>
                <a:gd name="T54" fmla="*/ 2147483647 w 144"/>
                <a:gd name="T55" fmla="*/ 2147483647 h 246"/>
                <a:gd name="T56" fmla="*/ 2147483647 w 144"/>
                <a:gd name="T57" fmla="*/ 2147483647 h 246"/>
                <a:gd name="T58" fmla="*/ 2147483647 w 144"/>
                <a:gd name="T59" fmla="*/ 2147483647 h 246"/>
                <a:gd name="T60" fmla="*/ 2147483647 w 144"/>
                <a:gd name="T61" fmla="*/ 2147483647 h 246"/>
                <a:gd name="T62" fmla="*/ 2147483647 w 144"/>
                <a:gd name="T63" fmla="*/ 2147483647 h 246"/>
                <a:gd name="T64" fmla="*/ 2147483647 w 144"/>
                <a:gd name="T65" fmla="*/ 2147483647 h 246"/>
                <a:gd name="T66" fmla="*/ 2147483647 w 144"/>
                <a:gd name="T67" fmla="*/ 2147483647 h 246"/>
                <a:gd name="T68" fmla="*/ 2147483647 w 144"/>
                <a:gd name="T69" fmla="*/ 2147483647 h 246"/>
                <a:gd name="T70" fmla="*/ 2147483647 w 144"/>
                <a:gd name="T71" fmla="*/ 2147483647 h 246"/>
                <a:gd name="T72" fmla="*/ 2147483647 w 144"/>
                <a:gd name="T73" fmla="*/ 2147483647 h 246"/>
                <a:gd name="T74" fmla="*/ 2147483647 w 144"/>
                <a:gd name="T75" fmla="*/ 2147483647 h 246"/>
                <a:gd name="T76" fmla="*/ 2147483647 w 144"/>
                <a:gd name="T77" fmla="*/ 2147483647 h 246"/>
                <a:gd name="T78" fmla="*/ 2147483647 w 144"/>
                <a:gd name="T79" fmla="*/ 2147483647 h 246"/>
                <a:gd name="T80" fmla="*/ 2147483647 w 144"/>
                <a:gd name="T81" fmla="*/ 2147483647 h 246"/>
                <a:gd name="T82" fmla="*/ 2147483647 w 144"/>
                <a:gd name="T83" fmla="*/ 2147483647 h 246"/>
                <a:gd name="T84" fmla="*/ 2147483647 w 144"/>
                <a:gd name="T85" fmla="*/ 2147483647 h 246"/>
                <a:gd name="T86" fmla="*/ 2147483647 w 144"/>
                <a:gd name="T87" fmla="*/ 2147483647 h 246"/>
                <a:gd name="T88" fmla="*/ 2147483647 w 144"/>
                <a:gd name="T89" fmla="*/ 2147483647 h 24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144"/>
                <a:gd name="T136" fmla="*/ 0 h 246"/>
                <a:gd name="T137" fmla="*/ 144 w 144"/>
                <a:gd name="T138" fmla="*/ 246 h 246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144" h="246">
                  <a:moveTo>
                    <a:pt x="96" y="210"/>
                  </a:moveTo>
                  <a:lnTo>
                    <a:pt x="96" y="204"/>
                  </a:lnTo>
                  <a:lnTo>
                    <a:pt x="108" y="204"/>
                  </a:lnTo>
                  <a:lnTo>
                    <a:pt x="120" y="198"/>
                  </a:lnTo>
                  <a:lnTo>
                    <a:pt x="120" y="174"/>
                  </a:lnTo>
                  <a:lnTo>
                    <a:pt x="138" y="174"/>
                  </a:lnTo>
                  <a:lnTo>
                    <a:pt x="144" y="168"/>
                  </a:lnTo>
                  <a:lnTo>
                    <a:pt x="144" y="138"/>
                  </a:lnTo>
                  <a:lnTo>
                    <a:pt x="120" y="144"/>
                  </a:lnTo>
                  <a:lnTo>
                    <a:pt x="120" y="126"/>
                  </a:lnTo>
                  <a:lnTo>
                    <a:pt x="114" y="126"/>
                  </a:lnTo>
                  <a:lnTo>
                    <a:pt x="108" y="120"/>
                  </a:lnTo>
                  <a:lnTo>
                    <a:pt x="108" y="96"/>
                  </a:lnTo>
                  <a:lnTo>
                    <a:pt x="102" y="84"/>
                  </a:lnTo>
                  <a:lnTo>
                    <a:pt x="102" y="42"/>
                  </a:lnTo>
                  <a:lnTo>
                    <a:pt x="96" y="24"/>
                  </a:lnTo>
                  <a:lnTo>
                    <a:pt x="84" y="24"/>
                  </a:lnTo>
                  <a:lnTo>
                    <a:pt x="72" y="6"/>
                  </a:lnTo>
                  <a:lnTo>
                    <a:pt x="66" y="12"/>
                  </a:lnTo>
                  <a:lnTo>
                    <a:pt x="36" y="0"/>
                  </a:lnTo>
                  <a:lnTo>
                    <a:pt x="36" y="18"/>
                  </a:lnTo>
                  <a:lnTo>
                    <a:pt x="24" y="24"/>
                  </a:lnTo>
                  <a:lnTo>
                    <a:pt x="0" y="24"/>
                  </a:lnTo>
                  <a:lnTo>
                    <a:pt x="18" y="36"/>
                  </a:lnTo>
                  <a:lnTo>
                    <a:pt x="24" y="30"/>
                  </a:lnTo>
                  <a:lnTo>
                    <a:pt x="30" y="48"/>
                  </a:lnTo>
                  <a:lnTo>
                    <a:pt x="18" y="60"/>
                  </a:lnTo>
                  <a:lnTo>
                    <a:pt x="24" y="66"/>
                  </a:lnTo>
                  <a:lnTo>
                    <a:pt x="48" y="66"/>
                  </a:lnTo>
                  <a:lnTo>
                    <a:pt x="48" y="84"/>
                  </a:lnTo>
                  <a:lnTo>
                    <a:pt x="42" y="96"/>
                  </a:lnTo>
                  <a:lnTo>
                    <a:pt x="42" y="114"/>
                  </a:lnTo>
                  <a:lnTo>
                    <a:pt x="36" y="132"/>
                  </a:lnTo>
                  <a:lnTo>
                    <a:pt x="36" y="156"/>
                  </a:lnTo>
                  <a:lnTo>
                    <a:pt x="24" y="180"/>
                  </a:lnTo>
                  <a:lnTo>
                    <a:pt x="24" y="186"/>
                  </a:lnTo>
                  <a:lnTo>
                    <a:pt x="42" y="204"/>
                  </a:lnTo>
                  <a:lnTo>
                    <a:pt x="54" y="210"/>
                  </a:lnTo>
                  <a:lnTo>
                    <a:pt x="60" y="216"/>
                  </a:lnTo>
                  <a:lnTo>
                    <a:pt x="60" y="234"/>
                  </a:lnTo>
                  <a:lnTo>
                    <a:pt x="66" y="240"/>
                  </a:lnTo>
                  <a:lnTo>
                    <a:pt x="84" y="240"/>
                  </a:lnTo>
                  <a:lnTo>
                    <a:pt x="90" y="246"/>
                  </a:lnTo>
                  <a:lnTo>
                    <a:pt x="96" y="246"/>
                  </a:lnTo>
                  <a:lnTo>
                    <a:pt x="96" y="21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endParaRPr>
            </a:p>
          </p:txBody>
        </p:sp>
        <p:sp>
          <p:nvSpPr>
            <p:cNvPr id="186" name="South Africa" descr="© INSCALE GmbH, 05.05.2010&#10;http://www.presentationload.com/"/>
            <p:cNvSpPr>
              <a:spLocks noEditPoints="1"/>
            </p:cNvSpPr>
            <p:nvPr/>
          </p:nvSpPr>
          <p:spPr bwMode="gray">
            <a:xfrm>
              <a:off x="4842013" y="4859849"/>
              <a:ext cx="367315" cy="317220"/>
            </a:xfrm>
            <a:custGeom>
              <a:avLst/>
              <a:gdLst>
                <a:gd name="T0" fmla="*/ 2147483647 w 1134"/>
                <a:gd name="T1" fmla="*/ 2147483647 h 1020"/>
                <a:gd name="T2" fmla="*/ 2147483647 w 1134"/>
                <a:gd name="T3" fmla="*/ 2147483647 h 1020"/>
                <a:gd name="T4" fmla="*/ 2147483647 w 1134"/>
                <a:gd name="T5" fmla="*/ 2147483647 h 1020"/>
                <a:gd name="T6" fmla="*/ 2147483647 w 1134"/>
                <a:gd name="T7" fmla="*/ 2147483647 h 1020"/>
                <a:gd name="T8" fmla="*/ 2147483647 w 1134"/>
                <a:gd name="T9" fmla="*/ 2147483647 h 1020"/>
                <a:gd name="T10" fmla="*/ 2147483647 w 1134"/>
                <a:gd name="T11" fmla="*/ 2147483647 h 1020"/>
                <a:gd name="T12" fmla="*/ 2147483647 w 1134"/>
                <a:gd name="T13" fmla="*/ 2147483647 h 1020"/>
                <a:gd name="T14" fmla="*/ 2147483647 w 1134"/>
                <a:gd name="T15" fmla="*/ 2147483647 h 1020"/>
                <a:gd name="T16" fmla="*/ 2147483647 w 1134"/>
                <a:gd name="T17" fmla="*/ 2147483647 h 1020"/>
                <a:gd name="T18" fmla="*/ 2147483647 w 1134"/>
                <a:gd name="T19" fmla="*/ 2147483647 h 1020"/>
                <a:gd name="T20" fmla="*/ 2147483647 w 1134"/>
                <a:gd name="T21" fmla="*/ 2147483647 h 1020"/>
                <a:gd name="T22" fmla="*/ 2147483647 w 1134"/>
                <a:gd name="T23" fmla="*/ 2147483647 h 1020"/>
                <a:gd name="T24" fmla="*/ 2147483647 w 1134"/>
                <a:gd name="T25" fmla="*/ 2147483647 h 1020"/>
                <a:gd name="T26" fmla="*/ 2147483647 w 1134"/>
                <a:gd name="T27" fmla="*/ 2147483647 h 1020"/>
                <a:gd name="T28" fmla="*/ 2147483647 w 1134"/>
                <a:gd name="T29" fmla="*/ 2147483647 h 1020"/>
                <a:gd name="T30" fmla="*/ 2147483647 w 1134"/>
                <a:gd name="T31" fmla="*/ 2147483647 h 1020"/>
                <a:gd name="T32" fmla="*/ 2147483647 w 1134"/>
                <a:gd name="T33" fmla="*/ 2147483647 h 1020"/>
                <a:gd name="T34" fmla="*/ 2147483647 w 1134"/>
                <a:gd name="T35" fmla="*/ 2147483647 h 1020"/>
                <a:gd name="T36" fmla="*/ 2147483647 w 1134"/>
                <a:gd name="T37" fmla="*/ 2147483647 h 1020"/>
                <a:gd name="T38" fmla="*/ 2147483647 w 1134"/>
                <a:gd name="T39" fmla="*/ 2147483647 h 1020"/>
                <a:gd name="T40" fmla="*/ 2147483647 w 1134"/>
                <a:gd name="T41" fmla="*/ 2147483647 h 1020"/>
                <a:gd name="T42" fmla="*/ 2147483647 w 1134"/>
                <a:gd name="T43" fmla="*/ 2147483647 h 1020"/>
                <a:gd name="T44" fmla="*/ 2147483647 w 1134"/>
                <a:gd name="T45" fmla="*/ 2147483647 h 1020"/>
                <a:gd name="T46" fmla="*/ 2147483647 w 1134"/>
                <a:gd name="T47" fmla="*/ 2147483647 h 1020"/>
                <a:gd name="T48" fmla="*/ 2147483647 w 1134"/>
                <a:gd name="T49" fmla="*/ 2147483647 h 1020"/>
                <a:gd name="T50" fmla="*/ 2147483647 w 1134"/>
                <a:gd name="T51" fmla="*/ 2147483647 h 1020"/>
                <a:gd name="T52" fmla="*/ 2147483647 w 1134"/>
                <a:gd name="T53" fmla="*/ 2147483647 h 1020"/>
                <a:gd name="T54" fmla="*/ 2147483647 w 1134"/>
                <a:gd name="T55" fmla="*/ 2147483647 h 1020"/>
                <a:gd name="T56" fmla="*/ 2147483647 w 1134"/>
                <a:gd name="T57" fmla="*/ 2147483647 h 1020"/>
                <a:gd name="T58" fmla="*/ 2147483647 w 1134"/>
                <a:gd name="T59" fmla="*/ 2147483647 h 1020"/>
                <a:gd name="T60" fmla="*/ 2147483647 w 1134"/>
                <a:gd name="T61" fmla="*/ 2147483647 h 1020"/>
                <a:gd name="T62" fmla="*/ 0 w 1134"/>
                <a:gd name="T63" fmla="*/ 2147483647 h 1020"/>
                <a:gd name="T64" fmla="*/ 2147483647 w 1134"/>
                <a:gd name="T65" fmla="*/ 2147483647 h 1020"/>
                <a:gd name="T66" fmla="*/ 2147483647 w 1134"/>
                <a:gd name="T67" fmla="*/ 2147483647 h 1020"/>
                <a:gd name="T68" fmla="*/ 2147483647 w 1134"/>
                <a:gd name="T69" fmla="*/ 2147483647 h 1020"/>
                <a:gd name="T70" fmla="*/ 2147483647 w 1134"/>
                <a:gd name="T71" fmla="*/ 2147483647 h 1020"/>
                <a:gd name="T72" fmla="*/ 2147483647 w 1134"/>
                <a:gd name="T73" fmla="*/ 2147483647 h 1020"/>
                <a:gd name="T74" fmla="*/ 2147483647 w 1134"/>
                <a:gd name="T75" fmla="*/ 2147483647 h 1020"/>
                <a:gd name="T76" fmla="*/ 2147483647 w 1134"/>
                <a:gd name="T77" fmla="*/ 2147483647 h 1020"/>
                <a:gd name="T78" fmla="*/ 2147483647 w 1134"/>
                <a:gd name="T79" fmla="*/ 2147483647 h 1020"/>
                <a:gd name="T80" fmla="*/ 2147483647 w 1134"/>
                <a:gd name="T81" fmla="*/ 2147483647 h 1020"/>
                <a:gd name="T82" fmla="*/ 2147483647 w 1134"/>
                <a:gd name="T83" fmla="*/ 2147483647 h 1020"/>
                <a:gd name="T84" fmla="*/ 2147483647 w 1134"/>
                <a:gd name="T85" fmla="*/ 2147483647 h 1020"/>
                <a:gd name="T86" fmla="*/ 2147483647 w 1134"/>
                <a:gd name="T87" fmla="*/ 2147483647 h 1020"/>
                <a:gd name="T88" fmla="*/ 2147483647 w 1134"/>
                <a:gd name="T89" fmla="*/ 2147483647 h 1020"/>
                <a:gd name="T90" fmla="*/ 2147483647 w 1134"/>
                <a:gd name="T91" fmla="*/ 2147483647 h 1020"/>
                <a:gd name="T92" fmla="*/ 2147483647 w 1134"/>
                <a:gd name="T93" fmla="*/ 2147483647 h 1020"/>
                <a:gd name="T94" fmla="*/ 2147483647 w 1134"/>
                <a:gd name="T95" fmla="*/ 2147483647 h 1020"/>
                <a:gd name="T96" fmla="*/ 2147483647 w 1134"/>
                <a:gd name="T97" fmla="*/ 2147483647 h 1020"/>
                <a:gd name="T98" fmla="*/ 2147483647 w 1134"/>
                <a:gd name="T99" fmla="*/ 2147483647 h 1020"/>
                <a:gd name="T100" fmla="*/ 2147483647 w 1134"/>
                <a:gd name="T101" fmla="*/ 2147483647 h 1020"/>
                <a:gd name="T102" fmla="*/ 2147483647 w 1134"/>
                <a:gd name="T103" fmla="*/ 2147483647 h 1020"/>
                <a:gd name="T104" fmla="*/ 2147483647 w 1134"/>
                <a:gd name="T105" fmla="*/ 2147483647 h 1020"/>
                <a:gd name="T106" fmla="*/ 2147483647 w 1134"/>
                <a:gd name="T107" fmla="*/ 2147483647 h 1020"/>
                <a:gd name="T108" fmla="*/ 2147483647 w 1134"/>
                <a:gd name="T109" fmla="*/ 2147483647 h 1020"/>
                <a:gd name="T110" fmla="*/ 2147483647 w 1134"/>
                <a:gd name="T111" fmla="*/ 2147483647 h 1020"/>
                <a:gd name="T112" fmla="*/ 2147483647 w 1134"/>
                <a:gd name="T113" fmla="*/ 2147483647 h 1020"/>
                <a:gd name="T114" fmla="*/ 2147483647 w 1134"/>
                <a:gd name="T115" fmla="*/ 2147483647 h 1020"/>
                <a:gd name="T116" fmla="*/ 2147483647 w 1134"/>
                <a:gd name="T117" fmla="*/ 2147483647 h 1020"/>
                <a:gd name="T118" fmla="*/ 2147483647 w 1134"/>
                <a:gd name="T119" fmla="*/ 2147483647 h 1020"/>
                <a:gd name="T120" fmla="*/ 2147483647 w 1134"/>
                <a:gd name="T121" fmla="*/ 2147483647 h 1020"/>
                <a:gd name="T122" fmla="*/ 2147483647 w 1134"/>
                <a:gd name="T123" fmla="*/ 2147483647 h 1020"/>
                <a:gd name="T124" fmla="*/ 2147483647 w 1134"/>
                <a:gd name="T125" fmla="*/ 2147483647 h 1020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1134"/>
                <a:gd name="T190" fmla="*/ 0 h 1020"/>
                <a:gd name="T191" fmla="*/ 1134 w 1134"/>
                <a:gd name="T192" fmla="*/ 1020 h 1020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1134" h="1020">
                  <a:moveTo>
                    <a:pt x="1116" y="372"/>
                  </a:moveTo>
                  <a:lnTo>
                    <a:pt x="1098" y="372"/>
                  </a:lnTo>
                  <a:lnTo>
                    <a:pt x="1092" y="378"/>
                  </a:lnTo>
                  <a:lnTo>
                    <a:pt x="1086" y="378"/>
                  </a:lnTo>
                  <a:lnTo>
                    <a:pt x="1074" y="420"/>
                  </a:lnTo>
                  <a:lnTo>
                    <a:pt x="1062" y="420"/>
                  </a:lnTo>
                  <a:lnTo>
                    <a:pt x="1050" y="414"/>
                  </a:lnTo>
                  <a:lnTo>
                    <a:pt x="1032" y="414"/>
                  </a:lnTo>
                  <a:lnTo>
                    <a:pt x="1020" y="402"/>
                  </a:lnTo>
                  <a:lnTo>
                    <a:pt x="1008" y="396"/>
                  </a:lnTo>
                  <a:lnTo>
                    <a:pt x="996" y="372"/>
                  </a:lnTo>
                  <a:lnTo>
                    <a:pt x="996" y="348"/>
                  </a:lnTo>
                  <a:lnTo>
                    <a:pt x="1002" y="336"/>
                  </a:lnTo>
                  <a:lnTo>
                    <a:pt x="1014" y="324"/>
                  </a:lnTo>
                  <a:lnTo>
                    <a:pt x="1014" y="312"/>
                  </a:lnTo>
                  <a:lnTo>
                    <a:pt x="1020" y="300"/>
                  </a:lnTo>
                  <a:lnTo>
                    <a:pt x="1032" y="288"/>
                  </a:lnTo>
                  <a:lnTo>
                    <a:pt x="1038" y="288"/>
                  </a:lnTo>
                  <a:lnTo>
                    <a:pt x="1050" y="294"/>
                  </a:lnTo>
                  <a:lnTo>
                    <a:pt x="1062" y="306"/>
                  </a:lnTo>
                  <a:lnTo>
                    <a:pt x="1086" y="270"/>
                  </a:lnTo>
                  <a:lnTo>
                    <a:pt x="1086" y="180"/>
                  </a:lnTo>
                  <a:lnTo>
                    <a:pt x="1056" y="120"/>
                  </a:lnTo>
                  <a:lnTo>
                    <a:pt x="1056" y="102"/>
                  </a:lnTo>
                  <a:lnTo>
                    <a:pt x="1050" y="90"/>
                  </a:lnTo>
                  <a:lnTo>
                    <a:pt x="1050" y="72"/>
                  </a:lnTo>
                  <a:lnTo>
                    <a:pt x="1044" y="54"/>
                  </a:lnTo>
                  <a:lnTo>
                    <a:pt x="1044" y="24"/>
                  </a:lnTo>
                  <a:lnTo>
                    <a:pt x="1026" y="12"/>
                  </a:lnTo>
                  <a:lnTo>
                    <a:pt x="966" y="12"/>
                  </a:lnTo>
                  <a:lnTo>
                    <a:pt x="954" y="6"/>
                  </a:lnTo>
                  <a:lnTo>
                    <a:pt x="948" y="6"/>
                  </a:lnTo>
                  <a:lnTo>
                    <a:pt x="936" y="0"/>
                  </a:lnTo>
                  <a:lnTo>
                    <a:pt x="876" y="0"/>
                  </a:lnTo>
                  <a:lnTo>
                    <a:pt x="864" y="24"/>
                  </a:lnTo>
                  <a:lnTo>
                    <a:pt x="852" y="24"/>
                  </a:lnTo>
                  <a:lnTo>
                    <a:pt x="840" y="30"/>
                  </a:lnTo>
                  <a:lnTo>
                    <a:pt x="828" y="30"/>
                  </a:lnTo>
                  <a:lnTo>
                    <a:pt x="822" y="36"/>
                  </a:lnTo>
                  <a:lnTo>
                    <a:pt x="810" y="60"/>
                  </a:lnTo>
                  <a:lnTo>
                    <a:pt x="768" y="102"/>
                  </a:lnTo>
                  <a:lnTo>
                    <a:pt x="756" y="108"/>
                  </a:lnTo>
                  <a:lnTo>
                    <a:pt x="750" y="108"/>
                  </a:lnTo>
                  <a:lnTo>
                    <a:pt x="738" y="114"/>
                  </a:lnTo>
                  <a:lnTo>
                    <a:pt x="726" y="138"/>
                  </a:lnTo>
                  <a:lnTo>
                    <a:pt x="726" y="174"/>
                  </a:lnTo>
                  <a:lnTo>
                    <a:pt x="714" y="180"/>
                  </a:lnTo>
                  <a:lnTo>
                    <a:pt x="708" y="192"/>
                  </a:lnTo>
                  <a:lnTo>
                    <a:pt x="702" y="198"/>
                  </a:lnTo>
                  <a:lnTo>
                    <a:pt x="690" y="204"/>
                  </a:lnTo>
                  <a:lnTo>
                    <a:pt x="672" y="210"/>
                  </a:lnTo>
                  <a:lnTo>
                    <a:pt x="654" y="228"/>
                  </a:lnTo>
                  <a:lnTo>
                    <a:pt x="654" y="240"/>
                  </a:lnTo>
                  <a:lnTo>
                    <a:pt x="648" y="252"/>
                  </a:lnTo>
                  <a:lnTo>
                    <a:pt x="642" y="270"/>
                  </a:lnTo>
                  <a:lnTo>
                    <a:pt x="636" y="282"/>
                  </a:lnTo>
                  <a:lnTo>
                    <a:pt x="630" y="288"/>
                  </a:lnTo>
                  <a:lnTo>
                    <a:pt x="618" y="294"/>
                  </a:lnTo>
                  <a:lnTo>
                    <a:pt x="606" y="294"/>
                  </a:lnTo>
                  <a:lnTo>
                    <a:pt x="600" y="288"/>
                  </a:lnTo>
                  <a:lnTo>
                    <a:pt x="594" y="294"/>
                  </a:lnTo>
                  <a:lnTo>
                    <a:pt x="582" y="300"/>
                  </a:lnTo>
                  <a:lnTo>
                    <a:pt x="570" y="300"/>
                  </a:lnTo>
                  <a:lnTo>
                    <a:pt x="564" y="294"/>
                  </a:lnTo>
                  <a:lnTo>
                    <a:pt x="552" y="288"/>
                  </a:lnTo>
                  <a:lnTo>
                    <a:pt x="546" y="282"/>
                  </a:lnTo>
                  <a:lnTo>
                    <a:pt x="516" y="282"/>
                  </a:lnTo>
                  <a:lnTo>
                    <a:pt x="504" y="270"/>
                  </a:lnTo>
                  <a:lnTo>
                    <a:pt x="492" y="264"/>
                  </a:lnTo>
                  <a:lnTo>
                    <a:pt x="486" y="258"/>
                  </a:lnTo>
                  <a:lnTo>
                    <a:pt x="474" y="252"/>
                  </a:lnTo>
                  <a:lnTo>
                    <a:pt x="462" y="252"/>
                  </a:lnTo>
                  <a:lnTo>
                    <a:pt x="450" y="258"/>
                  </a:lnTo>
                  <a:lnTo>
                    <a:pt x="444" y="264"/>
                  </a:lnTo>
                  <a:lnTo>
                    <a:pt x="438" y="276"/>
                  </a:lnTo>
                  <a:lnTo>
                    <a:pt x="438" y="288"/>
                  </a:lnTo>
                  <a:lnTo>
                    <a:pt x="432" y="300"/>
                  </a:lnTo>
                  <a:lnTo>
                    <a:pt x="432" y="324"/>
                  </a:lnTo>
                  <a:lnTo>
                    <a:pt x="420" y="324"/>
                  </a:lnTo>
                  <a:lnTo>
                    <a:pt x="414" y="330"/>
                  </a:lnTo>
                  <a:lnTo>
                    <a:pt x="408" y="330"/>
                  </a:lnTo>
                  <a:lnTo>
                    <a:pt x="402" y="336"/>
                  </a:lnTo>
                  <a:lnTo>
                    <a:pt x="396" y="348"/>
                  </a:lnTo>
                  <a:lnTo>
                    <a:pt x="390" y="354"/>
                  </a:lnTo>
                  <a:lnTo>
                    <a:pt x="390" y="360"/>
                  </a:lnTo>
                  <a:lnTo>
                    <a:pt x="366" y="360"/>
                  </a:lnTo>
                  <a:lnTo>
                    <a:pt x="366" y="378"/>
                  </a:lnTo>
                  <a:lnTo>
                    <a:pt x="288" y="378"/>
                  </a:lnTo>
                  <a:lnTo>
                    <a:pt x="288" y="348"/>
                  </a:lnTo>
                  <a:lnTo>
                    <a:pt x="294" y="336"/>
                  </a:lnTo>
                  <a:lnTo>
                    <a:pt x="294" y="330"/>
                  </a:lnTo>
                  <a:lnTo>
                    <a:pt x="300" y="318"/>
                  </a:lnTo>
                  <a:lnTo>
                    <a:pt x="300" y="294"/>
                  </a:lnTo>
                  <a:lnTo>
                    <a:pt x="294" y="288"/>
                  </a:lnTo>
                  <a:lnTo>
                    <a:pt x="294" y="270"/>
                  </a:lnTo>
                  <a:lnTo>
                    <a:pt x="288" y="258"/>
                  </a:lnTo>
                  <a:lnTo>
                    <a:pt x="282" y="240"/>
                  </a:lnTo>
                  <a:lnTo>
                    <a:pt x="276" y="234"/>
                  </a:lnTo>
                  <a:lnTo>
                    <a:pt x="264" y="228"/>
                  </a:lnTo>
                  <a:lnTo>
                    <a:pt x="258" y="222"/>
                  </a:lnTo>
                  <a:lnTo>
                    <a:pt x="246" y="216"/>
                  </a:lnTo>
                  <a:lnTo>
                    <a:pt x="240" y="510"/>
                  </a:lnTo>
                  <a:lnTo>
                    <a:pt x="222" y="510"/>
                  </a:lnTo>
                  <a:lnTo>
                    <a:pt x="210" y="516"/>
                  </a:lnTo>
                  <a:lnTo>
                    <a:pt x="204" y="522"/>
                  </a:lnTo>
                  <a:lnTo>
                    <a:pt x="204" y="528"/>
                  </a:lnTo>
                  <a:lnTo>
                    <a:pt x="192" y="528"/>
                  </a:lnTo>
                  <a:lnTo>
                    <a:pt x="192" y="552"/>
                  </a:lnTo>
                  <a:lnTo>
                    <a:pt x="168" y="552"/>
                  </a:lnTo>
                  <a:lnTo>
                    <a:pt x="156" y="540"/>
                  </a:lnTo>
                  <a:lnTo>
                    <a:pt x="144" y="540"/>
                  </a:lnTo>
                  <a:lnTo>
                    <a:pt x="132" y="552"/>
                  </a:lnTo>
                  <a:lnTo>
                    <a:pt x="108" y="552"/>
                  </a:lnTo>
                  <a:lnTo>
                    <a:pt x="102" y="546"/>
                  </a:lnTo>
                  <a:lnTo>
                    <a:pt x="102" y="540"/>
                  </a:lnTo>
                  <a:lnTo>
                    <a:pt x="96" y="534"/>
                  </a:lnTo>
                  <a:lnTo>
                    <a:pt x="72" y="534"/>
                  </a:lnTo>
                  <a:lnTo>
                    <a:pt x="66" y="528"/>
                  </a:lnTo>
                  <a:lnTo>
                    <a:pt x="60" y="516"/>
                  </a:lnTo>
                  <a:lnTo>
                    <a:pt x="60" y="492"/>
                  </a:lnTo>
                  <a:lnTo>
                    <a:pt x="42" y="474"/>
                  </a:lnTo>
                  <a:lnTo>
                    <a:pt x="36" y="474"/>
                  </a:lnTo>
                  <a:lnTo>
                    <a:pt x="30" y="480"/>
                  </a:lnTo>
                  <a:lnTo>
                    <a:pt x="30" y="486"/>
                  </a:lnTo>
                  <a:lnTo>
                    <a:pt x="24" y="498"/>
                  </a:lnTo>
                  <a:lnTo>
                    <a:pt x="18" y="504"/>
                  </a:lnTo>
                  <a:lnTo>
                    <a:pt x="18" y="510"/>
                  </a:lnTo>
                  <a:lnTo>
                    <a:pt x="0" y="522"/>
                  </a:lnTo>
                  <a:lnTo>
                    <a:pt x="0" y="516"/>
                  </a:lnTo>
                  <a:lnTo>
                    <a:pt x="0" y="528"/>
                  </a:lnTo>
                  <a:lnTo>
                    <a:pt x="6" y="540"/>
                  </a:lnTo>
                  <a:lnTo>
                    <a:pt x="6" y="552"/>
                  </a:lnTo>
                  <a:lnTo>
                    <a:pt x="36" y="582"/>
                  </a:lnTo>
                  <a:lnTo>
                    <a:pt x="42" y="600"/>
                  </a:lnTo>
                  <a:lnTo>
                    <a:pt x="42" y="648"/>
                  </a:lnTo>
                  <a:lnTo>
                    <a:pt x="48" y="672"/>
                  </a:lnTo>
                  <a:lnTo>
                    <a:pt x="54" y="690"/>
                  </a:lnTo>
                  <a:lnTo>
                    <a:pt x="72" y="714"/>
                  </a:lnTo>
                  <a:lnTo>
                    <a:pt x="96" y="738"/>
                  </a:lnTo>
                  <a:lnTo>
                    <a:pt x="114" y="762"/>
                  </a:lnTo>
                  <a:lnTo>
                    <a:pt x="120" y="786"/>
                  </a:lnTo>
                  <a:lnTo>
                    <a:pt x="120" y="834"/>
                  </a:lnTo>
                  <a:lnTo>
                    <a:pt x="114" y="846"/>
                  </a:lnTo>
                  <a:lnTo>
                    <a:pt x="114" y="852"/>
                  </a:lnTo>
                  <a:lnTo>
                    <a:pt x="90" y="852"/>
                  </a:lnTo>
                  <a:lnTo>
                    <a:pt x="90" y="876"/>
                  </a:lnTo>
                  <a:lnTo>
                    <a:pt x="96" y="888"/>
                  </a:lnTo>
                  <a:lnTo>
                    <a:pt x="108" y="906"/>
                  </a:lnTo>
                  <a:lnTo>
                    <a:pt x="114" y="918"/>
                  </a:lnTo>
                  <a:lnTo>
                    <a:pt x="114" y="960"/>
                  </a:lnTo>
                  <a:lnTo>
                    <a:pt x="120" y="972"/>
                  </a:lnTo>
                  <a:lnTo>
                    <a:pt x="120" y="978"/>
                  </a:lnTo>
                  <a:lnTo>
                    <a:pt x="126" y="978"/>
                  </a:lnTo>
                  <a:lnTo>
                    <a:pt x="126" y="972"/>
                  </a:lnTo>
                  <a:lnTo>
                    <a:pt x="132" y="966"/>
                  </a:lnTo>
                  <a:lnTo>
                    <a:pt x="144" y="966"/>
                  </a:lnTo>
                  <a:lnTo>
                    <a:pt x="150" y="972"/>
                  </a:lnTo>
                  <a:lnTo>
                    <a:pt x="180" y="984"/>
                  </a:lnTo>
                  <a:lnTo>
                    <a:pt x="180" y="996"/>
                  </a:lnTo>
                  <a:lnTo>
                    <a:pt x="204" y="1020"/>
                  </a:lnTo>
                  <a:lnTo>
                    <a:pt x="216" y="1020"/>
                  </a:lnTo>
                  <a:lnTo>
                    <a:pt x="240" y="1008"/>
                  </a:lnTo>
                  <a:lnTo>
                    <a:pt x="246" y="996"/>
                  </a:lnTo>
                  <a:lnTo>
                    <a:pt x="252" y="990"/>
                  </a:lnTo>
                  <a:lnTo>
                    <a:pt x="264" y="984"/>
                  </a:lnTo>
                  <a:lnTo>
                    <a:pt x="294" y="984"/>
                  </a:lnTo>
                  <a:lnTo>
                    <a:pt x="306" y="990"/>
                  </a:lnTo>
                  <a:lnTo>
                    <a:pt x="354" y="990"/>
                  </a:lnTo>
                  <a:lnTo>
                    <a:pt x="354" y="984"/>
                  </a:lnTo>
                  <a:lnTo>
                    <a:pt x="360" y="978"/>
                  </a:lnTo>
                  <a:lnTo>
                    <a:pt x="360" y="966"/>
                  </a:lnTo>
                  <a:lnTo>
                    <a:pt x="366" y="960"/>
                  </a:lnTo>
                  <a:lnTo>
                    <a:pt x="378" y="954"/>
                  </a:lnTo>
                  <a:lnTo>
                    <a:pt x="408" y="954"/>
                  </a:lnTo>
                  <a:lnTo>
                    <a:pt x="420" y="960"/>
                  </a:lnTo>
                  <a:lnTo>
                    <a:pt x="432" y="960"/>
                  </a:lnTo>
                  <a:lnTo>
                    <a:pt x="438" y="966"/>
                  </a:lnTo>
                  <a:lnTo>
                    <a:pt x="444" y="960"/>
                  </a:lnTo>
                  <a:lnTo>
                    <a:pt x="456" y="960"/>
                  </a:lnTo>
                  <a:lnTo>
                    <a:pt x="468" y="954"/>
                  </a:lnTo>
                  <a:lnTo>
                    <a:pt x="504" y="954"/>
                  </a:lnTo>
                  <a:lnTo>
                    <a:pt x="522" y="960"/>
                  </a:lnTo>
                  <a:lnTo>
                    <a:pt x="534" y="966"/>
                  </a:lnTo>
                  <a:lnTo>
                    <a:pt x="552" y="966"/>
                  </a:lnTo>
                  <a:lnTo>
                    <a:pt x="558" y="960"/>
                  </a:lnTo>
                  <a:lnTo>
                    <a:pt x="570" y="954"/>
                  </a:lnTo>
                  <a:lnTo>
                    <a:pt x="606" y="954"/>
                  </a:lnTo>
                  <a:lnTo>
                    <a:pt x="618" y="948"/>
                  </a:lnTo>
                  <a:lnTo>
                    <a:pt x="624" y="942"/>
                  </a:lnTo>
                  <a:lnTo>
                    <a:pt x="636" y="936"/>
                  </a:lnTo>
                  <a:lnTo>
                    <a:pt x="684" y="936"/>
                  </a:lnTo>
                  <a:lnTo>
                    <a:pt x="708" y="924"/>
                  </a:lnTo>
                  <a:lnTo>
                    <a:pt x="720" y="912"/>
                  </a:lnTo>
                  <a:lnTo>
                    <a:pt x="738" y="900"/>
                  </a:lnTo>
                  <a:lnTo>
                    <a:pt x="774" y="864"/>
                  </a:lnTo>
                  <a:lnTo>
                    <a:pt x="786" y="858"/>
                  </a:lnTo>
                  <a:lnTo>
                    <a:pt x="804" y="846"/>
                  </a:lnTo>
                  <a:lnTo>
                    <a:pt x="900" y="750"/>
                  </a:lnTo>
                  <a:lnTo>
                    <a:pt x="918" y="750"/>
                  </a:lnTo>
                  <a:lnTo>
                    <a:pt x="924" y="744"/>
                  </a:lnTo>
                  <a:lnTo>
                    <a:pt x="960" y="696"/>
                  </a:lnTo>
                  <a:lnTo>
                    <a:pt x="972" y="672"/>
                  </a:lnTo>
                  <a:lnTo>
                    <a:pt x="984" y="654"/>
                  </a:lnTo>
                  <a:lnTo>
                    <a:pt x="990" y="642"/>
                  </a:lnTo>
                  <a:lnTo>
                    <a:pt x="1002" y="606"/>
                  </a:lnTo>
                  <a:lnTo>
                    <a:pt x="1014" y="588"/>
                  </a:lnTo>
                  <a:lnTo>
                    <a:pt x="1020" y="576"/>
                  </a:lnTo>
                  <a:lnTo>
                    <a:pt x="1026" y="570"/>
                  </a:lnTo>
                  <a:lnTo>
                    <a:pt x="1038" y="564"/>
                  </a:lnTo>
                  <a:lnTo>
                    <a:pt x="1050" y="552"/>
                  </a:lnTo>
                  <a:lnTo>
                    <a:pt x="1068" y="546"/>
                  </a:lnTo>
                  <a:lnTo>
                    <a:pt x="1086" y="534"/>
                  </a:lnTo>
                  <a:lnTo>
                    <a:pt x="1098" y="510"/>
                  </a:lnTo>
                  <a:lnTo>
                    <a:pt x="1098" y="498"/>
                  </a:lnTo>
                  <a:lnTo>
                    <a:pt x="1104" y="486"/>
                  </a:lnTo>
                  <a:lnTo>
                    <a:pt x="1110" y="468"/>
                  </a:lnTo>
                  <a:lnTo>
                    <a:pt x="1116" y="456"/>
                  </a:lnTo>
                  <a:lnTo>
                    <a:pt x="1122" y="450"/>
                  </a:lnTo>
                  <a:lnTo>
                    <a:pt x="1122" y="438"/>
                  </a:lnTo>
                  <a:lnTo>
                    <a:pt x="1128" y="432"/>
                  </a:lnTo>
                  <a:lnTo>
                    <a:pt x="1128" y="414"/>
                  </a:lnTo>
                  <a:lnTo>
                    <a:pt x="1134" y="396"/>
                  </a:lnTo>
                  <a:lnTo>
                    <a:pt x="1128" y="384"/>
                  </a:lnTo>
                  <a:lnTo>
                    <a:pt x="1116" y="372"/>
                  </a:lnTo>
                  <a:close/>
                  <a:moveTo>
                    <a:pt x="870" y="624"/>
                  </a:moveTo>
                  <a:lnTo>
                    <a:pt x="858" y="630"/>
                  </a:lnTo>
                  <a:lnTo>
                    <a:pt x="852" y="636"/>
                  </a:lnTo>
                  <a:lnTo>
                    <a:pt x="840" y="642"/>
                  </a:lnTo>
                  <a:lnTo>
                    <a:pt x="822" y="642"/>
                  </a:lnTo>
                  <a:lnTo>
                    <a:pt x="810" y="648"/>
                  </a:lnTo>
                  <a:lnTo>
                    <a:pt x="804" y="654"/>
                  </a:lnTo>
                  <a:lnTo>
                    <a:pt x="798" y="666"/>
                  </a:lnTo>
                  <a:lnTo>
                    <a:pt x="792" y="672"/>
                  </a:lnTo>
                  <a:lnTo>
                    <a:pt x="792" y="684"/>
                  </a:lnTo>
                  <a:lnTo>
                    <a:pt x="774" y="684"/>
                  </a:lnTo>
                  <a:lnTo>
                    <a:pt x="744" y="654"/>
                  </a:lnTo>
                  <a:lnTo>
                    <a:pt x="744" y="636"/>
                  </a:lnTo>
                  <a:lnTo>
                    <a:pt x="720" y="600"/>
                  </a:lnTo>
                  <a:lnTo>
                    <a:pt x="744" y="600"/>
                  </a:lnTo>
                  <a:lnTo>
                    <a:pt x="750" y="582"/>
                  </a:lnTo>
                  <a:lnTo>
                    <a:pt x="768" y="564"/>
                  </a:lnTo>
                  <a:lnTo>
                    <a:pt x="768" y="546"/>
                  </a:lnTo>
                  <a:lnTo>
                    <a:pt x="774" y="540"/>
                  </a:lnTo>
                  <a:lnTo>
                    <a:pt x="798" y="540"/>
                  </a:lnTo>
                  <a:lnTo>
                    <a:pt x="798" y="528"/>
                  </a:lnTo>
                  <a:lnTo>
                    <a:pt x="810" y="522"/>
                  </a:lnTo>
                  <a:lnTo>
                    <a:pt x="846" y="522"/>
                  </a:lnTo>
                  <a:lnTo>
                    <a:pt x="852" y="528"/>
                  </a:lnTo>
                  <a:lnTo>
                    <a:pt x="858" y="540"/>
                  </a:lnTo>
                  <a:lnTo>
                    <a:pt x="864" y="546"/>
                  </a:lnTo>
                  <a:lnTo>
                    <a:pt x="870" y="558"/>
                  </a:lnTo>
                  <a:lnTo>
                    <a:pt x="882" y="564"/>
                  </a:lnTo>
                  <a:lnTo>
                    <a:pt x="888" y="588"/>
                  </a:lnTo>
                  <a:lnTo>
                    <a:pt x="864" y="606"/>
                  </a:lnTo>
                  <a:lnTo>
                    <a:pt x="870" y="624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endParaRPr>
            </a:p>
          </p:txBody>
        </p:sp>
        <p:sp>
          <p:nvSpPr>
            <p:cNvPr id="187" name="Afghanistan" descr="© INSCALE GmbH, 05.05.2010&#10;http://www.presentationload.com/"/>
            <p:cNvSpPr>
              <a:spLocks/>
            </p:cNvSpPr>
            <p:nvPr/>
          </p:nvSpPr>
          <p:spPr bwMode="gray">
            <a:xfrm>
              <a:off x="5799334" y="3339886"/>
              <a:ext cx="294364" cy="230260"/>
            </a:xfrm>
            <a:custGeom>
              <a:avLst/>
              <a:gdLst>
                <a:gd name="T0" fmla="*/ 2147483647 w 906"/>
                <a:gd name="T1" fmla="*/ 2147483647 h 738"/>
                <a:gd name="T2" fmla="*/ 2147483647 w 906"/>
                <a:gd name="T3" fmla="*/ 2147483647 h 738"/>
                <a:gd name="T4" fmla="*/ 2147483647 w 906"/>
                <a:gd name="T5" fmla="*/ 2147483647 h 738"/>
                <a:gd name="T6" fmla="*/ 2147483647 w 906"/>
                <a:gd name="T7" fmla="*/ 2147483647 h 738"/>
                <a:gd name="T8" fmla="*/ 2147483647 w 906"/>
                <a:gd name="T9" fmla="*/ 2147483647 h 738"/>
                <a:gd name="T10" fmla="*/ 2147483647 w 906"/>
                <a:gd name="T11" fmla="*/ 0 h 738"/>
                <a:gd name="T12" fmla="*/ 2147483647 w 906"/>
                <a:gd name="T13" fmla="*/ 2147483647 h 738"/>
                <a:gd name="T14" fmla="*/ 2147483647 w 906"/>
                <a:gd name="T15" fmla="*/ 2147483647 h 738"/>
                <a:gd name="T16" fmla="*/ 2147483647 w 906"/>
                <a:gd name="T17" fmla="*/ 2147483647 h 738"/>
                <a:gd name="T18" fmla="*/ 2147483647 w 906"/>
                <a:gd name="T19" fmla="*/ 2147483647 h 738"/>
                <a:gd name="T20" fmla="*/ 2147483647 w 906"/>
                <a:gd name="T21" fmla="*/ 2147483647 h 738"/>
                <a:gd name="T22" fmla="*/ 2147483647 w 906"/>
                <a:gd name="T23" fmla="*/ 2147483647 h 738"/>
                <a:gd name="T24" fmla="*/ 2147483647 w 906"/>
                <a:gd name="T25" fmla="*/ 2147483647 h 738"/>
                <a:gd name="T26" fmla="*/ 2147483647 w 906"/>
                <a:gd name="T27" fmla="*/ 2147483647 h 738"/>
                <a:gd name="T28" fmla="*/ 2147483647 w 906"/>
                <a:gd name="T29" fmla="*/ 2147483647 h 738"/>
                <a:gd name="T30" fmla="*/ 2147483647 w 906"/>
                <a:gd name="T31" fmla="*/ 2147483647 h 738"/>
                <a:gd name="T32" fmla="*/ 2147483647 w 906"/>
                <a:gd name="T33" fmla="*/ 2147483647 h 738"/>
                <a:gd name="T34" fmla="*/ 2147483647 w 906"/>
                <a:gd name="T35" fmla="*/ 2147483647 h 738"/>
                <a:gd name="T36" fmla="*/ 2147483647 w 906"/>
                <a:gd name="T37" fmla="*/ 2147483647 h 738"/>
                <a:gd name="T38" fmla="*/ 2147483647 w 906"/>
                <a:gd name="T39" fmla="*/ 2147483647 h 738"/>
                <a:gd name="T40" fmla="*/ 2147483647 w 906"/>
                <a:gd name="T41" fmla="*/ 2147483647 h 738"/>
                <a:gd name="T42" fmla="*/ 2147483647 w 906"/>
                <a:gd name="T43" fmla="*/ 2147483647 h 738"/>
                <a:gd name="T44" fmla="*/ 2147483647 w 906"/>
                <a:gd name="T45" fmla="*/ 2147483647 h 738"/>
                <a:gd name="T46" fmla="*/ 0 w 906"/>
                <a:gd name="T47" fmla="*/ 2147483647 h 738"/>
                <a:gd name="T48" fmla="*/ 2147483647 w 906"/>
                <a:gd name="T49" fmla="*/ 2147483647 h 738"/>
                <a:gd name="T50" fmla="*/ 2147483647 w 906"/>
                <a:gd name="T51" fmla="*/ 2147483647 h 738"/>
                <a:gd name="T52" fmla="*/ 2147483647 w 906"/>
                <a:gd name="T53" fmla="*/ 2147483647 h 738"/>
                <a:gd name="T54" fmla="*/ 2147483647 w 906"/>
                <a:gd name="T55" fmla="*/ 2147483647 h 738"/>
                <a:gd name="T56" fmla="*/ 2147483647 w 906"/>
                <a:gd name="T57" fmla="*/ 2147483647 h 738"/>
                <a:gd name="T58" fmla="*/ 2147483647 w 906"/>
                <a:gd name="T59" fmla="*/ 2147483647 h 738"/>
                <a:gd name="T60" fmla="*/ 2147483647 w 906"/>
                <a:gd name="T61" fmla="*/ 2147483647 h 738"/>
                <a:gd name="T62" fmla="*/ 2147483647 w 906"/>
                <a:gd name="T63" fmla="*/ 2147483647 h 738"/>
                <a:gd name="T64" fmla="*/ 2147483647 w 906"/>
                <a:gd name="T65" fmla="*/ 2147483647 h 738"/>
                <a:gd name="T66" fmla="*/ 2147483647 w 906"/>
                <a:gd name="T67" fmla="*/ 2147483647 h 738"/>
                <a:gd name="T68" fmla="*/ 2147483647 w 906"/>
                <a:gd name="T69" fmla="*/ 2147483647 h 738"/>
                <a:gd name="T70" fmla="*/ 2147483647 w 906"/>
                <a:gd name="T71" fmla="*/ 2147483647 h 738"/>
                <a:gd name="T72" fmla="*/ 2147483647 w 906"/>
                <a:gd name="T73" fmla="*/ 2147483647 h 738"/>
                <a:gd name="T74" fmla="*/ 2147483647 w 906"/>
                <a:gd name="T75" fmla="*/ 2147483647 h 738"/>
                <a:gd name="T76" fmla="*/ 2147483647 w 906"/>
                <a:gd name="T77" fmla="*/ 2147483647 h 738"/>
                <a:gd name="T78" fmla="*/ 2147483647 w 906"/>
                <a:gd name="T79" fmla="*/ 2147483647 h 738"/>
                <a:gd name="T80" fmla="*/ 2147483647 w 906"/>
                <a:gd name="T81" fmla="*/ 2147483647 h 738"/>
                <a:gd name="T82" fmla="*/ 2147483647 w 906"/>
                <a:gd name="T83" fmla="*/ 2147483647 h 738"/>
                <a:gd name="T84" fmla="*/ 2147483647 w 906"/>
                <a:gd name="T85" fmla="*/ 2147483647 h 738"/>
                <a:gd name="T86" fmla="*/ 2147483647 w 906"/>
                <a:gd name="T87" fmla="*/ 2147483647 h 738"/>
                <a:gd name="T88" fmla="*/ 2147483647 w 906"/>
                <a:gd name="T89" fmla="*/ 2147483647 h 738"/>
                <a:gd name="T90" fmla="*/ 2147483647 w 906"/>
                <a:gd name="T91" fmla="*/ 2147483647 h 738"/>
                <a:gd name="T92" fmla="*/ 2147483647 w 906"/>
                <a:gd name="T93" fmla="*/ 2147483647 h 738"/>
                <a:gd name="T94" fmla="*/ 2147483647 w 906"/>
                <a:gd name="T95" fmla="*/ 2147483647 h 738"/>
                <a:gd name="T96" fmla="*/ 2147483647 w 906"/>
                <a:gd name="T97" fmla="*/ 2147483647 h 738"/>
                <a:gd name="T98" fmla="*/ 2147483647 w 906"/>
                <a:gd name="T99" fmla="*/ 2147483647 h 738"/>
                <a:gd name="T100" fmla="*/ 2147483647 w 906"/>
                <a:gd name="T101" fmla="*/ 2147483647 h 738"/>
                <a:gd name="T102" fmla="*/ 2147483647 w 906"/>
                <a:gd name="T103" fmla="*/ 2147483647 h 738"/>
                <a:gd name="T104" fmla="*/ 2147483647 w 906"/>
                <a:gd name="T105" fmla="*/ 2147483647 h 738"/>
                <a:gd name="T106" fmla="*/ 2147483647 w 906"/>
                <a:gd name="T107" fmla="*/ 2147483647 h 738"/>
                <a:gd name="T108" fmla="*/ 2147483647 w 906"/>
                <a:gd name="T109" fmla="*/ 2147483647 h 738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w 906"/>
                <a:gd name="T166" fmla="*/ 0 h 738"/>
                <a:gd name="T167" fmla="*/ 906 w 906"/>
                <a:gd name="T168" fmla="*/ 738 h 738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T165" t="T166" r="T167" b="T168"/>
              <a:pathLst>
                <a:path w="906" h="738">
                  <a:moveTo>
                    <a:pt x="894" y="108"/>
                  </a:moveTo>
                  <a:lnTo>
                    <a:pt x="894" y="96"/>
                  </a:lnTo>
                  <a:lnTo>
                    <a:pt x="906" y="96"/>
                  </a:lnTo>
                  <a:lnTo>
                    <a:pt x="900" y="90"/>
                  </a:lnTo>
                  <a:lnTo>
                    <a:pt x="876" y="90"/>
                  </a:lnTo>
                  <a:lnTo>
                    <a:pt x="840" y="102"/>
                  </a:lnTo>
                  <a:lnTo>
                    <a:pt x="840" y="84"/>
                  </a:lnTo>
                  <a:lnTo>
                    <a:pt x="816" y="84"/>
                  </a:lnTo>
                  <a:lnTo>
                    <a:pt x="792" y="96"/>
                  </a:lnTo>
                  <a:lnTo>
                    <a:pt x="786" y="102"/>
                  </a:lnTo>
                  <a:lnTo>
                    <a:pt x="780" y="114"/>
                  </a:lnTo>
                  <a:lnTo>
                    <a:pt x="774" y="120"/>
                  </a:lnTo>
                  <a:lnTo>
                    <a:pt x="756" y="120"/>
                  </a:lnTo>
                  <a:lnTo>
                    <a:pt x="750" y="126"/>
                  </a:lnTo>
                  <a:lnTo>
                    <a:pt x="744" y="138"/>
                  </a:lnTo>
                  <a:lnTo>
                    <a:pt x="732" y="144"/>
                  </a:lnTo>
                  <a:lnTo>
                    <a:pt x="726" y="150"/>
                  </a:lnTo>
                  <a:lnTo>
                    <a:pt x="720" y="150"/>
                  </a:lnTo>
                  <a:lnTo>
                    <a:pt x="690" y="120"/>
                  </a:lnTo>
                  <a:lnTo>
                    <a:pt x="690" y="114"/>
                  </a:lnTo>
                  <a:lnTo>
                    <a:pt x="678" y="48"/>
                  </a:lnTo>
                  <a:lnTo>
                    <a:pt x="660" y="48"/>
                  </a:lnTo>
                  <a:lnTo>
                    <a:pt x="660" y="18"/>
                  </a:lnTo>
                  <a:lnTo>
                    <a:pt x="642" y="0"/>
                  </a:lnTo>
                  <a:lnTo>
                    <a:pt x="624" y="0"/>
                  </a:lnTo>
                  <a:lnTo>
                    <a:pt x="618" y="6"/>
                  </a:lnTo>
                  <a:lnTo>
                    <a:pt x="618" y="30"/>
                  </a:lnTo>
                  <a:lnTo>
                    <a:pt x="612" y="36"/>
                  </a:lnTo>
                  <a:lnTo>
                    <a:pt x="606" y="36"/>
                  </a:lnTo>
                  <a:lnTo>
                    <a:pt x="594" y="48"/>
                  </a:lnTo>
                  <a:lnTo>
                    <a:pt x="594" y="54"/>
                  </a:lnTo>
                  <a:lnTo>
                    <a:pt x="600" y="60"/>
                  </a:lnTo>
                  <a:lnTo>
                    <a:pt x="606" y="60"/>
                  </a:lnTo>
                  <a:lnTo>
                    <a:pt x="600" y="84"/>
                  </a:lnTo>
                  <a:lnTo>
                    <a:pt x="588" y="72"/>
                  </a:lnTo>
                  <a:lnTo>
                    <a:pt x="570" y="72"/>
                  </a:lnTo>
                  <a:lnTo>
                    <a:pt x="558" y="78"/>
                  </a:lnTo>
                  <a:lnTo>
                    <a:pt x="546" y="90"/>
                  </a:lnTo>
                  <a:lnTo>
                    <a:pt x="546" y="120"/>
                  </a:lnTo>
                  <a:lnTo>
                    <a:pt x="540" y="120"/>
                  </a:lnTo>
                  <a:lnTo>
                    <a:pt x="534" y="114"/>
                  </a:lnTo>
                  <a:lnTo>
                    <a:pt x="528" y="102"/>
                  </a:lnTo>
                  <a:lnTo>
                    <a:pt x="522" y="96"/>
                  </a:lnTo>
                  <a:lnTo>
                    <a:pt x="510" y="96"/>
                  </a:lnTo>
                  <a:lnTo>
                    <a:pt x="504" y="102"/>
                  </a:lnTo>
                  <a:lnTo>
                    <a:pt x="492" y="108"/>
                  </a:lnTo>
                  <a:lnTo>
                    <a:pt x="474" y="126"/>
                  </a:lnTo>
                  <a:lnTo>
                    <a:pt x="468" y="126"/>
                  </a:lnTo>
                  <a:lnTo>
                    <a:pt x="456" y="114"/>
                  </a:lnTo>
                  <a:lnTo>
                    <a:pt x="444" y="108"/>
                  </a:lnTo>
                  <a:lnTo>
                    <a:pt x="438" y="102"/>
                  </a:lnTo>
                  <a:lnTo>
                    <a:pt x="426" y="102"/>
                  </a:lnTo>
                  <a:lnTo>
                    <a:pt x="414" y="108"/>
                  </a:lnTo>
                  <a:lnTo>
                    <a:pt x="396" y="84"/>
                  </a:lnTo>
                  <a:lnTo>
                    <a:pt x="384" y="96"/>
                  </a:lnTo>
                  <a:lnTo>
                    <a:pt x="342" y="96"/>
                  </a:lnTo>
                  <a:lnTo>
                    <a:pt x="330" y="90"/>
                  </a:lnTo>
                  <a:lnTo>
                    <a:pt x="324" y="84"/>
                  </a:lnTo>
                  <a:lnTo>
                    <a:pt x="312" y="78"/>
                  </a:lnTo>
                  <a:lnTo>
                    <a:pt x="300" y="78"/>
                  </a:lnTo>
                  <a:lnTo>
                    <a:pt x="300" y="102"/>
                  </a:lnTo>
                  <a:lnTo>
                    <a:pt x="264" y="102"/>
                  </a:lnTo>
                  <a:lnTo>
                    <a:pt x="252" y="108"/>
                  </a:lnTo>
                  <a:lnTo>
                    <a:pt x="246" y="120"/>
                  </a:lnTo>
                  <a:lnTo>
                    <a:pt x="246" y="180"/>
                  </a:lnTo>
                  <a:lnTo>
                    <a:pt x="234" y="180"/>
                  </a:lnTo>
                  <a:lnTo>
                    <a:pt x="222" y="186"/>
                  </a:lnTo>
                  <a:lnTo>
                    <a:pt x="216" y="198"/>
                  </a:lnTo>
                  <a:lnTo>
                    <a:pt x="180" y="216"/>
                  </a:lnTo>
                  <a:lnTo>
                    <a:pt x="168" y="216"/>
                  </a:lnTo>
                  <a:lnTo>
                    <a:pt x="168" y="228"/>
                  </a:lnTo>
                  <a:lnTo>
                    <a:pt x="156" y="252"/>
                  </a:lnTo>
                  <a:lnTo>
                    <a:pt x="150" y="258"/>
                  </a:lnTo>
                  <a:lnTo>
                    <a:pt x="138" y="264"/>
                  </a:lnTo>
                  <a:lnTo>
                    <a:pt x="114" y="264"/>
                  </a:lnTo>
                  <a:lnTo>
                    <a:pt x="90" y="240"/>
                  </a:lnTo>
                  <a:lnTo>
                    <a:pt x="84" y="240"/>
                  </a:lnTo>
                  <a:lnTo>
                    <a:pt x="78" y="246"/>
                  </a:lnTo>
                  <a:lnTo>
                    <a:pt x="66" y="246"/>
                  </a:lnTo>
                  <a:lnTo>
                    <a:pt x="60" y="240"/>
                  </a:lnTo>
                  <a:lnTo>
                    <a:pt x="48" y="240"/>
                  </a:lnTo>
                  <a:lnTo>
                    <a:pt x="42" y="234"/>
                  </a:lnTo>
                  <a:lnTo>
                    <a:pt x="36" y="240"/>
                  </a:lnTo>
                  <a:lnTo>
                    <a:pt x="30" y="252"/>
                  </a:lnTo>
                  <a:lnTo>
                    <a:pt x="30" y="258"/>
                  </a:lnTo>
                  <a:lnTo>
                    <a:pt x="36" y="270"/>
                  </a:lnTo>
                  <a:lnTo>
                    <a:pt x="36" y="294"/>
                  </a:lnTo>
                  <a:lnTo>
                    <a:pt x="42" y="300"/>
                  </a:lnTo>
                  <a:lnTo>
                    <a:pt x="42" y="306"/>
                  </a:lnTo>
                  <a:lnTo>
                    <a:pt x="18" y="312"/>
                  </a:lnTo>
                  <a:lnTo>
                    <a:pt x="30" y="330"/>
                  </a:lnTo>
                  <a:lnTo>
                    <a:pt x="24" y="330"/>
                  </a:lnTo>
                  <a:lnTo>
                    <a:pt x="18" y="336"/>
                  </a:lnTo>
                  <a:lnTo>
                    <a:pt x="6" y="342"/>
                  </a:lnTo>
                  <a:lnTo>
                    <a:pt x="0" y="348"/>
                  </a:lnTo>
                  <a:lnTo>
                    <a:pt x="0" y="354"/>
                  </a:lnTo>
                  <a:lnTo>
                    <a:pt x="12" y="366"/>
                  </a:lnTo>
                  <a:lnTo>
                    <a:pt x="12" y="396"/>
                  </a:lnTo>
                  <a:lnTo>
                    <a:pt x="36" y="396"/>
                  </a:lnTo>
                  <a:lnTo>
                    <a:pt x="42" y="402"/>
                  </a:lnTo>
                  <a:lnTo>
                    <a:pt x="42" y="408"/>
                  </a:lnTo>
                  <a:lnTo>
                    <a:pt x="24" y="426"/>
                  </a:lnTo>
                  <a:lnTo>
                    <a:pt x="18" y="438"/>
                  </a:lnTo>
                  <a:lnTo>
                    <a:pt x="30" y="462"/>
                  </a:lnTo>
                  <a:lnTo>
                    <a:pt x="42" y="480"/>
                  </a:lnTo>
                  <a:lnTo>
                    <a:pt x="54" y="504"/>
                  </a:lnTo>
                  <a:lnTo>
                    <a:pt x="60" y="510"/>
                  </a:lnTo>
                  <a:lnTo>
                    <a:pt x="60" y="564"/>
                  </a:lnTo>
                  <a:lnTo>
                    <a:pt x="66" y="570"/>
                  </a:lnTo>
                  <a:lnTo>
                    <a:pt x="72" y="570"/>
                  </a:lnTo>
                  <a:lnTo>
                    <a:pt x="84" y="576"/>
                  </a:lnTo>
                  <a:lnTo>
                    <a:pt x="120" y="576"/>
                  </a:lnTo>
                  <a:lnTo>
                    <a:pt x="126" y="582"/>
                  </a:lnTo>
                  <a:lnTo>
                    <a:pt x="138" y="606"/>
                  </a:lnTo>
                  <a:lnTo>
                    <a:pt x="114" y="654"/>
                  </a:lnTo>
                  <a:lnTo>
                    <a:pt x="108" y="660"/>
                  </a:lnTo>
                  <a:lnTo>
                    <a:pt x="102" y="672"/>
                  </a:lnTo>
                  <a:lnTo>
                    <a:pt x="84" y="690"/>
                  </a:lnTo>
                  <a:lnTo>
                    <a:pt x="84" y="702"/>
                  </a:lnTo>
                  <a:lnTo>
                    <a:pt x="120" y="702"/>
                  </a:lnTo>
                  <a:lnTo>
                    <a:pt x="132" y="708"/>
                  </a:lnTo>
                  <a:lnTo>
                    <a:pt x="150" y="720"/>
                  </a:lnTo>
                  <a:lnTo>
                    <a:pt x="168" y="726"/>
                  </a:lnTo>
                  <a:lnTo>
                    <a:pt x="192" y="738"/>
                  </a:lnTo>
                  <a:lnTo>
                    <a:pt x="210" y="738"/>
                  </a:lnTo>
                  <a:lnTo>
                    <a:pt x="228" y="732"/>
                  </a:lnTo>
                  <a:lnTo>
                    <a:pt x="234" y="732"/>
                  </a:lnTo>
                  <a:lnTo>
                    <a:pt x="240" y="726"/>
                  </a:lnTo>
                  <a:lnTo>
                    <a:pt x="294" y="726"/>
                  </a:lnTo>
                  <a:lnTo>
                    <a:pt x="294" y="732"/>
                  </a:lnTo>
                  <a:lnTo>
                    <a:pt x="318" y="732"/>
                  </a:lnTo>
                  <a:lnTo>
                    <a:pt x="324" y="726"/>
                  </a:lnTo>
                  <a:lnTo>
                    <a:pt x="348" y="726"/>
                  </a:lnTo>
                  <a:lnTo>
                    <a:pt x="366" y="720"/>
                  </a:lnTo>
                  <a:lnTo>
                    <a:pt x="396" y="720"/>
                  </a:lnTo>
                  <a:lnTo>
                    <a:pt x="444" y="696"/>
                  </a:lnTo>
                  <a:lnTo>
                    <a:pt x="450" y="696"/>
                  </a:lnTo>
                  <a:lnTo>
                    <a:pt x="456" y="690"/>
                  </a:lnTo>
                  <a:lnTo>
                    <a:pt x="456" y="660"/>
                  </a:lnTo>
                  <a:lnTo>
                    <a:pt x="450" y="654"/>
                  </a:lnTo>
                  <a:lnTo>
                    <a:pt x="450" y="636"/>
                  </a:lnTo>
                  <a:lnTo>
                    <a:pt x="444" y="624"/>
                  </a:lnTo>
                  <a:lnTo>
                    <a:pt x="444" y="606"/>
                  </a:lnTo>
                  <a:lnTo>
                    <a:pt x="450" y="594"/>
                  </a:lnTo>
                  <a:lnTo>
                    <a:pt x="462" y="588"/>
                  </a:lnTo>
                  <a:lnTo>
                    <a:pt x="468" y="576"/>
                  </a:lnTo>
                  <a:lnTo>
                    <a:pt x="486" y="576"/>
                  </a:lnTo>
                  <a:lnTo>
                    <a:pt x="486" y="588"/>
                  </a:lnTo>
                  <a:lnTo>
                    <a:pt x="528" y="588"/>
                  </a:lnTo>
                  <a:lnTo>
                    <a:pt x="534" y="582"/>
                  </a:lnTo>
                  <a:lnTo>
                    <a:pt x="534" y="576"/>
                  </a:lnTo>
                  <a:lnTo>
                    <a:pt x="528" y="570"/>
                  </a:lnTo>
                  <a:lnTo>
                    <a:pt x="522" y="570"/>
                  </a:lnTo>
                  <a:lnTo>
                    <a:pt x="522" y="564"/>
                  </a:lnTo>
                  <a:lnTo>
                    <a:pt x="528" y="558"/>
                  </a:lnTo>
                  <a:lnTo>
                    <a:pt x="534" y="558"/>
                  </a:lnTo>
                  <a:lnTo>
                    <a:pt x="546" y="552"/>
                  </a:lnTo>
                  <a:lnTo>
                    <a:pt x="552" y="546"/>
                  </a:lnTo>
                  <a:lnTo>
                    <a:pt x="564" y="540"/>
                  </a:lnTo>
                  <a:lnTo>
                    <a:pt x="594" y="540"/>
                  </a:lnTo>
                  <a:lnTo>
                    <a:pt x="594" y="552"/>
                  </a:lnTo>
                  <a:lnTo>
                    <a:pt x="600" y="558"/>
                  </a:lnTo>
                  <a:lnTo>
                    <a:pt x="612" y="558"/>
                  </a:lnTo>
                  <a:lnTo>
                    <a:pt x="624" y="552"/>
                  </a:lnTo>
                  <a:lnTo>
                    <a:pt x="630" y="540"/>
                  </a:lnTo>
                  <a:lnTo>
                    <a:pt x="636" y="534"/>
                  </a:lnTo>
                  <a:lnTo>
                    <a:pt x="636" y="528"/>
                  </a:lnTo>
                  <a:lnTo>
                    <a:pt x="630" y="522"/>
                  </a:lnTo>
                  <a:lnTo>
                    <a:pt x="630" y="510"/>
                  </a:lnTo>
                  <a:lnTo>
                    <a:pt x="624" y="498"/>
                  </a:lnTo>
                  <a:lnTo>
                    <a:pt x="624" y="480"/>
                  </a:lnTo>
                  <a:lnTo>
                    <a:pt x="630" y="474"/>
                  </a:lnTo>
                  <a:lnTo>
                    <a:pt x="636" y="474"/>
                  </a:lnTo>
                  <a:lnTo>
                    <a:pt x="636" y="438"/>
                  </a:lnTo>
                  <a:lnTo>
                    <a:pt x="642" y="432"/>
                  </a:lnTo>
                  <a:lnTo>
                    <a:pt x="660" y="432"/>
                  </a:lnTo>
                  <a:lnTo>
                    <a:pt x="690" y="414"/>
                  </a:lnTo>
                  <a:lnTo>
                    <a:pt x="684" y="414"/>
                  </a:lnTo>
                  <a:lnTo>
                    <a:pt x="672" y="408"/>
                  </a:lnTo>
                  <a:lnTo>
                    <a:pt x="672" y="402"/>
                  </a:lnTo>
                  <a:lnTo>
                    <a:pt x="666" y="396"/>
                  </a:lnTo>
                  <a:lnTo>
                    <a:pt x="666" y="390"/>
                  </a:lnTo>
                  <a:lnTo>
                    <a:pt x="654" y="384"/>
                  </a:lnTo>
                  <a:lnTo>
                    <a:pt x="642" y="372"/>
                  </a:lnTo>
                  <a:lnTo>
                    <a:pt x="642" y="360"/>
                  </a:lnTo>
                  <a:lnTo>
                    <a:pt x="660" y="360"/>
                  </a:lnTo>
                  <a:lnTo>
                    <a:pt x="666" y="366"/>
                  </a:lnTo>
                  <a:lnTo>
                    <a:pt x="684" y="372"/>
                  </a:lnTo>
                  <a:lnTo>
                    <a:pt x="690" y="372"/>
                  </a:lnTo>
                  <a:lnTo>
                    <a:pt x="696" y="366"/>
                  </a:lnTo>
                  <a:lnTo>
                    <a:pt x="714" y="366"/>
                  </a:lnTo>
                  <a:lnTo>
                    <a:pt x="714" y="336"/>
                  </a:lnTo>
                  <a:lnTo>
                    <a:pt x="708" y="330"/>
                  </a:lnTo>
                  <a:lnTo>
                    <a:pt x="708" y="318"/>
                  </a:lnTo>
                  <a:lnTo>
                    <a:pt x="714" y="306"/>
                  </a:lnTo>
                  <a:lnTo>
                    <a:pt x="738" y="282"/>
                  </a:lnTo>
                  <a:lnTo>
                    <a:pt x="738" y="276"/>
                  </a:lnTo>
                  <a:lnTo>
                    <a:pt x="732" y="264"/>
                  </a:lnTo>
                  <a:lnTo>
                    <a:pt x="726" y="258"/>
                  </a:lnTo>
                  <a:lnTo>
                    <a:pt x="726" y="228"/>
                  </a:lnTo>
                  <a:lnTo>
                    <a:pt x="696" y="198"/>
                  </a:lnTo>
                  <a:lnTo>
                    <a:pt x="696" y="192"/>
                  </a:lnTo>
                  <a:lnTo>
                    <a:pt x="702" y="186"/>
                  </a:lnTo>
                  <a:lnTo>
                    <a:pt x="708" y="174"/>
                  </a:lnTo>
                  <a:lnTo>
                    <a:pt x="714" y="168"/>
                  </a:lnTo>
                  <a:lnTo>
                    <a:pt x="738" y="156"/>
                  </a:lnTo>
                  <a:lnTo>
                    <a:pt x="744" y="150"/>
                  </a:lnTo>
                  <a:lnTo>
                    <a:pt x="768" y="138"/>
                  </a:lnTo>
                  <a:lnTo>
                    <a:pt x="774" y="138"/>
                  </a:lnTo>
                  <a:lnTo>
                    <a:pt x="780" y="132"/>
                  </a:lnTo>
                  <a:lnTo>
                    <a:pt x="822" y="132"/>
                  </a:lnTo>
                  <a:lnTo>
                    <a:pt x="828" y="126"/>
                  </a:lnTo>
                  <a:lnTo>
                    <a:pt x="852" y="126"/>
                  </a:lnTo>
                  <a:lnTo>
                    <a:pt x="864" y="132"/>
                  </a:lnTo>
                  <a:lnTo>
                    <a:pt x="876" y="132"/>
                  </a:lnTo>
                  <a:lnTo>
                    <a:pt x="882" y="126"/>
                  </a:lnTo>
                  <a:lnTo>
                    <a:pt x="894" y="126"/>
                  </a:lnTo>
                  <a:lnTo>
                    <a:pt x="900" y="120"/>
                  </a:lnTo>
                  <a:lnTo>
                    <a:pt x="894" y="114"/>
                  </a:lnTo>
                  <a:lnTo>
                    <a:pt x="894" y="108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endParaRPr>
            </a:p>
          </p:txBody>
        </p:sp>
        <p:grpSp>
          <p:nvGrpSpPr>
            <p:cNvPr id="188" name="Group 198"/>
            <p:cNvGrpSpPr>
              <a:grpSpLocks/>
            </p:cNvGrpSpPr>
            <p:nvPr/>
          </p:nvGrpSpPr>
          <p:grpSpPr bwMode="auto">
            <a:xfrm>
              <a:off x="4880408" y="3150044"/>
              <a:ext cx="89589" cy="105332"/>
              <a:chOff x="2184" y="1242"/>
              <a:chExt cx="257" cy="316"/>
            </a:xfrm>
            <a:grpFill/>
          </p:grpSpPr>
          <p:sp>
            <p:nvSpPr>
              <p:cNvPr id="189" name="Freeform 199" descr="© INSCALE GmbH, 05.05.2010&#10;http://www.presentationload.com/"/>
              <p:cNvSpPr>
                <a:spLocks/>
              </p:cNvSpPr>
              <p:nvPr/>
            </p:nvSpPr>
            <p:spPr bwMode="gray">
              <a:xfrm>
                <a:off x="2184" y="1242"/>
                <a:ext cx="257" cy="282"/>
              </a:xfrm>
              <a:custGeom>
                <a:avLst/>
                <a:gdLst/>
                <a:ahLst/>
                <a:cxnLst>
                  <a:cxn ang="0">
                    <a:pos x="464" y="374"/>
                  </a:cxn>
                  <a:cxn ang="0">
                    <a:pos x="453" y="310"/>
                  </a:cxn>
                  <a:cxn ang="0">
                    <a:pos x="453" y="235"/>
                  </a:cxn>
                  <a:cxn ang="0">
                    <a:pos x="378" y="224"/>
                  </a:cxn>
                  <a:cxn ang="0">
                    <a:pos x="302" y="171"/>
                  </a:cxn>
                  <a:cxn ang="0">
                    <a:pos x="291" y="118"/>
                  </a:cxn>
                  <a:cxn ang="0">
                    <a:pos x="259" y="128"/>
                  </a:cxn>
                  <a:cxn ang="0">
                    <a:pos x="216" y="53"/>
                  </a:cxn>
                  <a:cxn ang="0">
                    <a:pos x="87" y="0"/>
                  </a:cxn>
                  <a:cxn ang="0">
                    <a:pos x="0" y="43"/>
                  </a:cxn>
                  <a:cxn ang="0">
                    <a:pos x="32" y="96"/>
                  </a:cxn>
                  <a:cxn ang="0">
                    <a:pos x="65" y="139"/>
                  </a:cxn>
                  <a:cxn ang="0">
                    <a:pos x="54" y="150"/>
                  </a:cxn>
                  <a:cxn ang="0">
                    <a:pos x="32" y="181"/>
                  </a:cxn>
                  <a:cxn ang="0">
                    <a:pos x="32" y="192"/>
                  </a:cxn>
                  <a:cxn ang="0">
                    <a:pos x="76" y="203"/>
                  </a:cxn>
                  <a:cxn ang="0">
                    <a:pos x="87" y="267"/>
                  </a:cxn>
                  <a:cxn ang="0">
                    <a:pos x="65" y="310"/>
                  </a:cxn>
                  <a:cxn ang="0">
                    <a:pos x="98" y="363"/>
                  </a:cxn>
                  <a:cxn ang="0">
                    <a:pos x="119" y="395"/>
                  </a:cxn>
                  <a:cxn ang="0">
                    <a:pos x="157" y="442"/>
                  </a:cxn>
                  <a:cxn ang="0">
                    <a:pos x="173" y="438"/>
                  </a:cxn>
                  <a:cxn ang="0">
                    <a:pos x="180" y="444"/>
                  </a:cxn>
                  <a:cxn ang="0">
                    <a:pos x="230" y="446"/>
                  </a:cxn>
                  <a:cxn ang="0">
                    <a:pos x="237" y="431"/>
                  </a:cxn>
                  <a:cxn ang="0">
                    <a:pos x="258" y="416"/>
                  </a:cxn>
                  <a:cxn ang="0">
                    <a:pos x="266" y="418"/>
                  </a:cxn>
                  <a:cxn ang="0">
                    <a:pos x="268" y="407"/>
                  </a:cxn>
                  <a:cxn ang="0">
                    <a:pos x="267" y="399"/>
                  </a:cxn>
                  <a:cxn ang="0">
                    <a:pos x="254" y="388"/>
                  </a:cxn>
                  <a:cxn ang="0">
                    <a:pos x="262" y="387"/>
                  </a:cxn>
                  <a:cxn ang="0">
                    <a:pos x="279" y="380"/>
                  </a:cxn>
                  <a:cxn ang="0">
                    <a:pos x="288" y="372"/>
                  </a:cxn>
                  <a:cxn ang="0">
                    <a:pos x="298" y="389"/>
                  </a:cxn>
                  <a:cxn ang="0">
                    <a:pos x="292" y="399"/>
                  </a:cxn>
                  <a:cxn ang="0">
                    <a:pos x="309" y="402"/>
                  </a:cxn>
                  <a:cxn ang="0">
                    <a:pos x="321" y="404"/>
                  </a:cxn>
                  <a:cxn ang="0">
                    <a:pos x="326" y="408"/>
                  </a:cxn>
                  <a:cxn ang="0">
                    <a:pos x="328" y="433"/>
                  </a:cxn>
                  <a:cxn ang="0">
                    <a:pos x="334" y="429"/>
                  </a:cxn>
                  <a:cxn ang="0">
                    <a:pos x="335" y="448"/>
                  </a:cxn>
                  <a:cxn ang="0">
                    <a:pos x="348" y="452"/>
                  </a:cxn>
                  <a:cxn ang="0">
                    <a:pos x="356" y="467"/>
                  </a:cxn>
                  <a:cxn ang="0">
                    <a:pos x="354" y="478"/>
                  </a:cxn>
                  <a:cxn ang="0">
                    <a:pos x="356" y="482"/>
                  </a:cxn>
                  <a:cxn ang="0">
                    <a:pos x="369" y="485"/>
                  </a:cxn>
                  <a:cxn ang="0">
                    <a:pos x="381" y="492"/>
                  </a:cxn>
                  <a:cxn ang="0">
                    <a:pos x="390" y="496"/>
                  </a:cxn>
                  <a:cxn ang="0">
                    <a:pos x="399" y="501"/>
                  </a:cxn>
                  <a:cxn ang="0">
                    <a:pos x="392" y="513"/>
                  </a:cxn>
                  <a:cxn ang="0">
                    <a:pos x="384" y="528"/>
                  </a:cxn>
                  <a:cxn ang="0">
                    <a:pos x="376" y="542"/>
                  </a:cxn>
                  <a:cxn ang="0">
                    <a:pos x="453" y="492"/>
                  </a:cxn>
                  <a:cxn ang="0">
                    <a:pos x="486" y="470"/>
                  </a:cxn>
                  <a:cxn ang="0">
                    <a:pos x="486" y="406"/>
                  </a:cxn>
                </a:cxnLst>
                <a:rect l="0" t="0" r="r" b="b"/>
                <a:pathLst>
                  <a:path w="496" h="542">
                    <a:moveTo>
                      <a:pt x="486" y="406"/>
                    </a:moveTo>
                    <a:cubicBezTo>
                      <a:pt x="453" y="395"/>
                      <a:pt x="453" y="395"/>
                      <a:pt x="453" y="395"/>
                    </a:cubicBezTo>
                    <a:cubicBezTo>
                      <a:pt x="464" y="374"/>
                      <a:pt x="464" y="374"/>
                      <a:pt x="464" y="374"/>
                    </a:cubicBezTo>
                    <a:cubicBezTo>
                      <a:pt x="432" y="363"/>
                      <a:pt x="432" y="363"/>
                      <a:pt x="432" y="363"/>
                    </a:cubicBezTo>
                    <a:cubicBezTo>
                      <a:pt x="432" y="331"/>
                      <a:pt x="432" y="331"/>
                      <a:pt x="432" y="331"/>
                    </a:cubicBezTo>
                    <a:cubicBezTo>
                      <a:pt x="453" y="310"/>
                      <a:pt x="453" y="310"/>
                      <a:pt x="453" y="310"/>
                    </a:cubicBezTo>
                    <a:cubicBezTo>
                      <a:pt x="453" y="267"/>
                      <a:pt x="453" y="267"/>
                      <a:pt x="453" y="267"/>
                    </a:cubicBezTo>
                    <a:cubicBezTo>
                      <a:pt x="442" y="256"/>
                      <a:pt x="442" y="256"/>
                      <a:pt x="442" y="256"/>
                    </a:cubicBezTo>
                    <a:cubicBezTo>
                      <a:pt x="453" y="235"/>
                      <a:pt x="453" y="235"/>
                      <a:pt x="453" y="235"/>
                    </a:cubicBezTo>
                    <a:cubicBezTo>
                      <a:pt x="464" y="224"/>
                      <a:pt x="464" y="224"/>
                      <a:pt x="464" y="224"/>
                    </a:cubicBezTo>
                    <a:cubicBezTo>
                      <a:pt x="421" y="213"/>
                      <a:pt x="421" y="213"/>
                      <a:pt x="421" y="213"/>
                    </a:cubicBezTo>
                    <a:cubicBezTo>
                      <a:pt x="378" y="224"/>
                      <a:pt x="378" y="224"/>
                      <a:pt x="378" y="224"/>
                    </a:cubicBezTo>
                    <a:cubicBezTo>
                      <a:pt x="367" y="213"/>
                      <a:pt x="367" y="213"/>
                      <a:pt x="367" y="213"/>
                    </a:cubicBezTo>
                    <a:cubicBezTo>
                      <a:pt x="324" y="203"/>
                      <a:pt x="324" y="203"/>
                      <a:pt x="324" y="203"/>
                    </a:cubicBezTo>
                    <a:cubicBezTo>
                      <a:pt x="302" y="171"/>
                      <a:pt x="302" y="171"/>
                      <a:pt x="302" y="171"/>
                    </a:cubicBezTo>
                    <a:cubicBezTo>
                      <a:pt x="313" y="160"/>
                      <a:pt x="313" y="160"/>
                      <a:pt x="313" y="160"/>
                    </a:cubicBezTo>
                    <a:cubicBezTo>
                      <a:pt x="313" y="128"/>
                      <a:pt x="313" y="128"/>
                      <a:pt x="313" y="128"/>
                    </a:cubicBezTo>
                    <a:cubicBezTo>
                      <a:pt x="291" y="118"/>
                      <a:pt x="291" y="118"/>
                      <a:pt x="291" y="118"/>
                    </a:cubicBezTo>
                    <a:cubicBezTo>
                      <a:pt x="280" y="118"/>
                      <a:pt x="280" y="118"/>
                      <a:pt x="280" y="118"/>
                    </a:cubicBezTo>
                    <a:cubicBezTo>
                      <a:pt x="270" y="128"/>
                      <a:pt x="270" y="128"/>
                      <a:pt x="270" y="128"/>
                    </a:cubicBezTo>
                    <a:cubicBezTo>
                      <a:pt x="259" y="128"/>
                      <a:pt x="259" y="128"/>
                      <a:pt x="259" y="128"/>
                    </a:cubicBezTo>
                    <a:cubicBezTo>
                      <a:pt x="249" y="118"/>
                      <a:pt x="249" y="118"/>
                      <a:pt x="249" y="118"/>
                    </a:cubicBezTo>
                    <a:cubicBezTo>
                      <a:pt x="227" y="53"/>
                      <a:pt x="227" y="53"/>
                      <a:pt x="227" y="53"/>
                    </a:cubicBezTo>
                    <a:cubicBezTo>
                      <a:pt x="216" y="53"/>
                      <a:pt x="216" y="53"/>
                      <a:pt x="216" y="53"/>
                    </a:cubicBezTo>
                    <a:cubicBezTo>
                      <a:pt x="173" y="21"/>
                      <a:pt x="173" y="21"/>
                      <a:pt x="173" y="21"/>
                    </a:cubicBezTo>
                    <a:cubicBezTo>
                      <a:pt x="129" y="0"/>
                      <a:pt x="129" y="0"/>
                      <a:pt x="129" y="0"/>
                    </a:cubicBezTo>
                    <a:cubicBezTo>
                      <a:pt x="87" y="0"/>
                      <a:pt x="87" y="0"/>
                      <a:pt x="87" y="0"/>
                    </a:cubicBezTo>
                    <a:cubicBezTo>
                      <a:pt x="54" y="32"/>
                      <a:pt x="54" y="32"/>
                      <a:pt x="54" y="32"/>
                    </a:cubicBezTo>
                    <a:cubicBezTo>
                      <a:pt x="11" y="32"/>
                      <a:pt x="11" y="32"/>
                      <a:pt x="11" y="32"/>
                    </a:cubicBezTo>
                    <a:cubicBezTo>
                      <a:pt x="0" y="43"/>
                      <a:pt x="0" y="43"/>
                      <a:pt x="0" y="43"/>
                    </a:cubicBezTo>
                    <a:cubicBezTo>
                      <a:pt x="11" y="43"/>
                      <a:pt x="11" y="43"/>
                      <a:pt x="11" y="43"/>
                    </a:cubicBezTo>
                    <a:cubicBezTo>
                      <a:pt x="22" y="96"/>
                      <a:pt x="22" y="96"/>
                      <a:pt x="22" y="96"/>
                    </a:cubicBezTo>
                    <a:cubicBezTo>
                      <a:pt x="32" y="96"/>
                      <a:pt x="32" y="96"/>
                      <a:pt x="32" y="96"/>
                    </a:cubicBezTo>
                    <a:cubicBezTo>
                      <a:pt x="22" y="128"/>
                      <a:pt x="22" y="128"/>
                      <a:pt x="22" y="128"/>
                    </a:cubicBezTo>
                    <a:cubicBezTo>
                      <a:pt x="43" y="128"/>
                      <a:pt x="43" y="128"/>
                      <a:pt x="43" y="128"/>
                    </a:cubicBezTo>
                    <a:cubicBezTo>
                      <a:pt x="65" y="139"/>
                      <a:pt x="65" y="139"/>
                      <a:pt x="65" y="139"/>
                    </a:cubicBezTo>
                    <a:cubicBezTo>
                      <a:pt x="76" y="139"/>
                      <a:pt x="76" y="139"/>
                      <a:pt x="76" y="139"/>
                    </a:cubicBezTo>
                    <a:cubicBezTo>
                      <a:pt x="65" y="150"/>
                      <a:pt x="65" y="150"/>
                      <a:pt x="65" y="150"/>
                    </a:cubicBezTo>
                    <a:cubicBezTo>
                      <a:pt x="54" y="150"/>
                      <a:pt x="54" y="150"/>
                      <a:pt x="54" y="150"/>
                    </a:cubicBezTo>
                    <a:cubicBezTo>
                      <a:pt x="43" y="160"/>
                      <a:pt x="43" y="160"/>
                      <a:pt x="43" y="160"/>
                    </a:cubicBezTo>
                    <a:cubicBezTo>
                      <a:pt x="32" y="160"/>
                      <a:pt x="32" y="160"/>
                      <a:pt x="32" y="160"/>
                    </a:cubicBezTo>
                    <a:cubicBezTo>
                      <a:pt x="32" y="181"/>
                      <a:pt x="32" y="181"/>
                      <a:pt x="32" y="181"/>
                    </a:cubicBezTo>
                    <a:cubicBezTo>
                      <a:pt x="22" y="181"/>
                      <a:pt x="22" y="181"/>
                      <a:pt x="22" y="181"/>
                    </a:cubicBezTo>
                    <a:cubicBezTo>
                      <a:pt x="22" y="192"/>
                      <a:pt x="22" y="192"/>
                      <a:pt x="22" y="192"/>
                    </a:cubicBezTo>
                    <a:cubicBezTo>
                      <a:pt x="32" y="192"/>
                      <a:pt x="32" y="192"/>
                      <a:pt x="32" y="192"/>
                    </a:cubicBezTo>
                    <a:cubicBezTo>
                      <a:pt x="54" y="181"/>
                      <a:pt x="54" y="181"/>
                      <a:pt x="54" y="181"/>
                    </a:cubicBezTo>
                    <a:cubicBezTo>
                      <a:pt x="76" y="181"/>
                      <a:pt x="76" y="181"/>
                      <a:pt x="76" y="181"/>
                    </a:cubicBezTo>
                    <a:cubicBezTo>
                      <a:pt x="76" y="203"/>
                      <a:pt x="76" y="203"/>
                      <a:pt x="76" y="203"/>
                    </a:cubicBezTo>
                    <a:cubicBezTo>
                      <a:pt x="43" y="235"/>
                      <a:pt x="43" y="235"/>
                      <a:pt x="43" y="235"/>
                    </a:cubicBezTo>
                    <a:cubicBezTo>
                      <a:pt x="43" y="267"/>
                      <a:pt x="43" y="267"/>
                      <a:pt x="43" y="267"/>
                    </a:cubicBezTo>
                    <a:cubicBezTo>
                      <a:pt x="87" y="267"/>
                      <a:pt x="87" y="267"/>
                      <a:pt x="87" y="267"/>
                    </a:cubicBezTo>
                    <a:cubicBezTo>
                      <a:pt x="98" y="278"/>
                      <a:pt x="98" y="278"/>
                      <a:pt x="98" y="278"/>
                    </a:cubicBezTo>
                    <a:cubicBezTo>
                      <a:pt x="108" y="299"/>
                      <a:pt x="108" y="299"/>
                      <a:pt x="108" y="299"/>
                    </a:cubicBezTo>
                    <a:cubicBezTo>
                      <a:pt x="65" y="310"/>
                      <a:pt x="65" y="310"/>
                      <a:pt x="65" y="310"/>
                    </a:cubicBezTo>
                    <a:cubicBezTo>
                      <a:pt x="87" y="331"/>
                      <a:pt x="87" y="331"/>
                      <a:pt x="87" y="331"/>
                    </a:cubicBezTo>
                    <a:cubicBezTo>
                      <a:pt x="98" y="353"/>
                      <a:pt x="98" y="353"/>
                      <a:pt x="98" y="353"/>
                    </a:cubicBezTo>
                    <a:cubicBezTo>
                      <a:pt x="98" y="363"/>
                      <a:pt x="98" y="363"/>
                      <a:pt x="98" y="363"/>
                    </a:cubicBezTo>
                    <a:cubicBezTo>
                      <a:pt x="87" y="363"/>
                      <a:pt x="87" y="363"/>
                      <a:pt x="87" y="363"/>
                    </a:cubicBezTo>
                    <a:cubicBezTo>
                      <a:pt x="87" y="374"/>
                      <a:pt x="87" y="374"/>
                      <a:pt x="87" y="374"/>
                    </a:cubicBezTo>
                    <a:cubicBezTo>
                      <a:pt x="119" y="395"/>
                      <a:pt x="119" y="395"/>
                      <a:pt x="119" y="395"/>
                    </a:cubicBezTo>
                    <a:cubicBezTo>
                      <a:pt x="140" y="417"/>
                      <a:pt x="140" y="417"/>
                      <a:pt x="140" y="417"/>
                    </a:cubicBezTo>
                    <a:cubicBezTo>
                      <a:pt x="157" y="442"/>
                      <a:pt x="157" y="442"/>
                      <a:pt x="157" y="442"/>
                    </a:cubicBezTo>
                    <a:cubicBezTo>
                      <a:pt x="157" y="442"/>
                      <a:pt x="157" y="442"/>
                      <a:pt x="157" y="442"/>
                    </a:cubicBezTo>
                    <a:cubicBezTo>
                      <a:pt x="159" y="442"/>
                      <a:pt x="161" y="443"/>
                      <a:pt x="166" y="444"/>
                    </a:cubicBezTo>
                    <a:cubicBezTo>
                      <a:pt x="166" y="444"/>
                      <a:pt x="166" y="444"/>
                      <a:pt x="167" y="444"/>
                    </a:cubicBezTo>
                    <a:cubicBezTo>
                      <a:pt x="173" y="438"/>
                      <a:pt x="173" y="438"/>
                      <a:pt x="173" y="438"/>
                    </a:cubicBezTo>
                    <a:cubicBezTo>
                      <a:pt x="173" y="447"/>
                      <a:pt x="173" y="447"/>
                      <a:pt x="173" y="447"/>
                    </a:cubicBezTo>
                    <a:cubicBezTo>
                      <a:pt x="174" y="448"/>
                      <a:pt x="175" y="448"/>
                      <a:pt x="176" y="449"/>
                    </a:cubicBezTo>
                    <a:cubicBezTo>
                      <a:pt x="176" y="449"/>
                      <a:pt x="176" y="449"/>
                      <a:pt x="180" y="444"/>
                    </a:cubicBezTo>
                    <a:cubicBezTo>
                      <a:pt x="180" y="444"/>
                      <a:pt x="180" y="444"/>
                      <a:pt x="199" y="447"/>
                    </a:cubicBezTo>
                    <a:cubicBezTo>
                      <a:pt x="199" y="447"/>
                      <a:pt x="199" y="447"/>
                      <a:pt x="212" y="446"/>
                    </a:cubicBezTo>
                    <a:cubicBezTo>
                      <a:pt x="212" y="446"/>
                      <a:pt x="212" y="446"/>
                      <a:pt x="230" y="446"/>
                    </a:cubicBezTo>
                    <a:cubicBezTo>
                      <a:pt x="230" y="446"/>
                      <a:pt x="230" y="446"/>
                      <a:pt x="240" y="443"/>
                    </a:cubicBezTo>
                    <a:cubicBezTo>
                      <a:pt x="240" y="443"/>
                      <a:pt x="240" y="443"/>
                      <a:pt x="239" y="437"/>
                    </a:cubicBezTo>
                    <a:cubicBezTo>
                      <a:pt x="239" y="437"/>
                      <a:pt x="239" y="437"/>
                      <a:pt x="237" y="431"/>
                    </a:cubicBezTo>
                    <a:cubicBezTo>
                      <a:pt x="237" y="431"/>
                      <a:pt x="237" y="431"/>
                      <a:pt x="245" y="425"/>
                    </a:cubicBezTo>
                    <a:cubicBezTo>
                      <a:pt x="245" y="425"/>
                      <a:pt x="245" y="425"/>
                      <a:pt x="255" y="417"/>
                    </a:cubicBezTo>
                    <a:cubicBezTo>
                      <a:pt x="255" y="417"/>
                      <a:pt x="255" y="417"/>
                      <a:pt x="258" y="416"/>
                    </a:cubicBezTo>
                    <a:cubicBezTo>
                      <a:pt x="258" y="416"/>
                      <a:pt x="258" y="416"/>
                      <a:pt x="258" y="421"/>
                    </a:cubicBezTo>
                    <a:cubicBezTo>
                      <a:pt x="258" y="421"/>
                      <a:pt x="258" y="421"/>
                      <a:pt x="262" y="419"/>
                    </a:cubicBezTo>
                    <a:cubicBezTo>
                      <a:pt x="262" y="419"/>
                      <a:pt x="262" y="419"/>
                      <a:pt x="266" y="418"/>
                    </a:cubicBezTo>
                    <a:cubicBezTo>
                      <a:pt x="266" y="418"/>
                      <a:pt x="266" y="418"/>
                      <a:pt x="263" y="414"/>
                    </a:cubicBezTo>
                    <a:cubicBezTo>
                      <a:pt x="263" y="414"/>
                      <a:pt x="263" y="414"/>
                      <a:pt x="267" y="412"/>
                    </a:cubicBezTo>
                    <a:cubicBezTo>
                      <a:pt x="267" y="412"/>
                      <a:pt x="267" y="412"/>
                      <a:pt x="268" y="407"/>
                    </a:cubicBezTo>
                    <a:cubicBezTo>
                      <a:pt x="268" y="407"/>
                      <a:pt x="268" y="407"/>
                      <a:pt x="264" y="405"/>
                    </a:cubicBezTo>
                    <a:cubicBezTo>
                      <a:pt x="264" y="405"/>
                      <a:pt x="264" y="405"/>
                      <a:pt x="264" y="402"/>
                    </a:cubicBezTo>
                    <a:cubicBezTo>
                      <a:pt x="264" y="402"/>
                      <a:pt x="264" y="402"/>
                      <a:pt x="267" y="399"/>
                    </a:cubicBezTo>
                    <a:cubicBezTo>
                      <a:pt x="267" y="399"/>
                      <a:pt x="267" y="399"/>
                      <a:pt x="266" y="396"/>
                    </a:cubicBezTo>
                    <a:cubicBezTo>
                      <a:pt x="266" y="396"/>
                      <a:pt x="266" y="396"/>
                      <a:pt x="258" y="394"/>
                    </a:cubicBezTo>
                    <a:cubicBezTo>
                      <a:pt x="258" y="394"/>
                      <a:pt x="258" y="394"/>
                      <a:pt x="254" y="388"/>
                    </a:cubicBezTo>
                    <a:cubicBezTo>
                      <a:pt x="254" y="388"/>
                      <a:pt x="254" y="388"/>
                      <a:pt x="256" y="385"/>
                    </a:cubicBezTo>
                    <a:cubicBezTo>
                      <a:pt x="256" y="385"/>
                      <a:pt x="256" y="385"/>
                      <a:pt x="259" y="389"/>
                    </a:cubicBezTo>
                    <a:cubicBezTo>
                      <a:pt x="259" y="389"/>
                      <a:pt x="259" y="389"/>
                      <a:pt x="262" y="387"/>
                    </a:cubicBezTo>
                    <a:cubicBezTo>
                      <a:pt x="262" y="387"/>
                      <a:pt x="262" y="387"/>
                      <a:pt x="267" y="388"/>
                    </a:cubicBezTo>
                    <a:cubicBezTo>
                      <a:pt x="267" y="388"/>
                      <a:pt x="267" y="388"/>
                      <a:pt x="271" y="385"/>
                    </a:cubicBezTo>
                    <a:cubicBezTo>
                      <a:pt x="271" y="385"/>
                      <a:pt x="271" y="385"/>
                      <a:pt x="279" y="380"/>
                    </a:cubicBezTo>
                    <a:cubicBezTo>
                      <a:pt x="279" y="380"/>
                      <a:pt x="279" y="380"/>
                      <a:pt x="282" y="378"/>
                    </a:cubicBezTo>
                    <a:cubicBezTo>
                      <a:pt x="282" y="378"/>
                      <a:pt x="282" y="378"/>
                      <a:pt x="283" y="374"/>
                    </a:cubicBezTo>
                    <a:cubicBezTo>
                      <a:pt x="283" y="374"/>
                      <a:pt x="283" y="374"/>
                      <a:pt x="288" y="372"/>
                    </a:cubicBezTo>
                    <a:cubicBezTo>
                      <a:pt x="288" y="372"/>
                      <a:pt x="288" y="372"/>
                      <a:pt x="293" y="377"/>
                    </a:cubicBezTo>
                    <a:cubicBezTo>
                      <a:pt x="293" y="377"/>
                      <a:pt x="293" y="377"/>
                      <a:pt x="297" y="384"/>
                    </a:cubicBezTo>
                    <a:cubicBezTo>
                      <a:pt x="297" y="384"/>
                      <a:pt x="297" y="384"/>
                      <a:pt x="298" y="389"/>
                    </a:cubicBezTo>
                    <a:cubicBezTo>
                      <a:pt x="298" y="389"/>
                      <a:pt x="298" y="389"/>
                      <a:pt x="298" y="392"/>
                    </a:cubicBezTo>
                    <a:cubicBezTo>
                      <a:pt x="298" y="392"/>
                      <a:pt x="298" y="392"/>
                      <a:pt x="291" y="396"/>
                    </a:cubicBezTo>
                    <a:cubicBezTo>
                      <a:pt x="291" y="396"/>
                      <a:pt x="291" y="396"/>
                      <a:pt x="292" y="399"/>
                    </a:cubicBezTo>
                    <a:cubicBezTo>
                      <a:pt x="292" y="399"/>
                      <a:pt x="292" y="399"/>
                      <a:pt x="299" y="400"/>
                    </a:cubicBezTo>
                    <a:cubicBezTo>
                      <a:pt x="299" y="400"/>
                      <a:pt x="299" y="400"/>
                      <a:pt x="303" y="404"/>
                    </a:cubicBezTo>
                    <a:cubicBezTo>
                      <a:pt x="303" y="404"/>
                      <a:pt x="303" y="404"/>
                      <a:pt x="309" y="402"/>
                    </a:cubicBezTo>
                    <a:cubicBezTo>
                      <a:pt x="309" y="402"/>
                      <a:pt x="309" y="402"/>
                      <a:pt x="314" y="404"/>
                    </a:cubicBezTo>
                    <a:cubicBezTo>
                      <a:pt x="314" y="404"/>
                      <a:pt x="314" y="404"/>
                      <a:pt x="319" y="401"/>
                    </a:cubicBezTo>
                    <a:cubicBezTo>
                      <a:pt x="319" y="401"/>
                      <a:pt x="319" y="401"/>
                      <a:pt x="321" y="404"/>
                    </a:cubicBezTo>
                    <a:cubicBezTo>
                      <a:pt x="321" y="404"/>
                      <a:pt x="321" y="404"/>
                      <a:pt x="318" y="408"/>
                    </a:cubicBezTo>
                    <a:cubicBezTo>
                      <a:pt x="318" y="408"/>
                      <a:pt x="318" y="408"/>
                      <a:pt x="324" y="407"/>
                    </a:cubicBezTo>
                    <a:cubicBezTo>
                      <a:pt x="324" y="407"/>
                      <a:pt x="324" y="407"/>
                      <a:pt x="326" y="408"/>
                    </a:cubicBezTo>
                    <a:cubicBezTo>
                      <a:pt x="326" y="408"/>
                      <a:pt x="326" y="408"/>
                      <a:pt x="324" y="425"/>
                    </a:cubicBezTo>
                    <a:cubicBezTo>
                      <a:pt x="324" y="425"/>
                      <a:pt x="324" y="425"/>
                      <a:pt x="324" y="432"/>
                    </a:cubicBezTo>
                    <a:cubicBezTo>
                      <a:pt x="324" y="432"/>
                      <a:pt x="324" y="432"/>
                      <a:pt x="328" y="433"/>
                    </a:cubicBezTo>
                    <a:cubicBezTo>
                      <a:pt x="328" y="433"/>
                      <a:pt x="328" y="433"/>
                      <a:pt x="330" y="431"/>
                    </a:cubicBezTo>
                    <a:cubicBezTo>
                      <a:pt x="330" y="431"/>
                      <a:pt x="330" y="431"/>
                      <a:pt x="331" y="428"/>
                    </a:cubicBezTo>
                    <a:cubicBezTo>
                      <a:pt x="331" y="428"/>
                      <a:pt x="331" y="428"/>
                      <a:pt x="334" y="429"/>
                    </a:cubicBezTo>
                    <a:cubicBezTo>
                      <a:pt x="334" y="429"/>
                      <a:pt x="334" y="429"/>
                      <a:pt x="336" y="433"/>
                    </a:cubicBezTo>
                    <a:cubicBezTo>
                      <a:pt x="336" y="433"/>
                      <a:pt x="336" y="433"/>
                      <a:pt x="336" y="443"/>
                    </a:cubicBezTo>
                    <a:cubicBezTo>
                      <a:pt x="336" y="443"/>
                      <a:pt x="336" y="443"/>
                      <a:pt x="335" y="448"/>
                    </a:cubicBezTo>
                    <a:cubicBezTo>
                      <a:pt x="335" y="448"/>
                      <a:pt x="335" y="448"/>
                      <a:pt x="339" y="450"/>
                    </a:cubicBezTo>
                    <a:cubicBezTo>
                      <a:pt x="339" y="450"/>
                      <a:pt x="339" y="450"/>
                      <a:pt x="344" y="450"/>
                    </a:cubicBezTo>
                    <a:cubicBezTo>
                      <a:pt x="344" y="450"/>
                      <a:pt x="344" y="450"/>
                      <a:pt x="348" y="452"/>
                    </a:cubicBezTo>
                    <a:cubicBezTo>
                      <a:pt x="348" y="452"/>
                      <a:pt x="348" y="452"/>
                      <a:pt x="353" y="456"/>
                    </a:cubicBezTo>
                    <a:cubicBezTo>
                      <a:pt x="353" y="456"/>
                      <a:pt x="353" y="456"/>
                      <a:pt x="357" y="457"/>
                    </a:cubicBezTo>
                    <a:cubicBezTo>
                      <a:pt x="357" y="457"/>
                      <a:pt x="357" y="457"/>
                      <a:pt x="356" y="467"/>
                    </a:cubicBezTo>
                    <a:cubicBezTo>
                      <a:pt x="356" y="467"/>
                      <a:pt x="356" y="467"/>
                      <a:pt x="356" y="472"/>
                    </a:cubicBezTo>
                    <a:cubicBezTo>
                      <a:pt x="356" y="472"/>
                      <a:pt x="356" y="472"/>
                      <a:pt x="352" y="473"/>
                    </a:cubicBezTo>
                    <a:cubicBezTo>
                      <a:pt x="352" y="473"/>
                      <a:pt x="352" y="473"/>
                      <a:pt x="354" y="478"/>
                    </a:cubicBezTo>
                    <a:cubicBezTo>
                      <a:pt x="354" y="478"/>
                      <a:pt x="354" y="478"/>
                      <a:pt x="351" y="482"/>
                    </a:cubicBezTo>
                    <a:cubicBezTo>
                      <a:pt x="351" y="482"/>
                      <a:pt x="351" y="482"/>
                      <a:pt x="353" y="483"/>
                    </a:cubicBezTo>
                    <a:cubicBezTo>
                      <a:pt x="353" y="483"/>
                      <a:pt x="353" y="483"/>
                      <a:pt x="356" y="482"/>
                    </a:cubicBezTo>
                    <a:cubicBezTo>
                      <a:pt x="356" y="482"/>
                      <a:pt x="356" y="482"/>
                      <a:pt x="361" y="485"/>
                    </a:cubicBezTo>
                    <a:cubicBezTo>
                      <a:pt x="361" y="485"/>
                      <a:pt x="361" y="485"/>
                      <a:pt x="364" y="483"/>
                    </a:cubicBezTo>
                    <a:cubicBezTo>
                      <a:pt x="364" y="483"/>
                      <a:pt x="364" y="483"/>
                      <a:pt x="369" y="485"/>
                    </a:cubicBezTo>
                    <a:cubicBezTo>
                      <a:pt x="369" y="485"/>
                      <a:pt x="369" y="485"/>
                      <a:pt x="372" y="485"/>
                    </a:cubicBezTo>
                    <a:cubicBezTo>
                      <a:pt x="372" y="485"/>
                      <a:pt x="372" y="485"/>
                      <a:pt x="377" y="489"/>
                    </a:cubicBezTo>
                    <a:cubicBezTo>
                      <a:pt x="377" y="489"/>
                      <a:pt x="377" y="489"/>
                      <a:pt x="381" y="492"/>
                    </a:cubicBezTo>
                    <a:cubicBezTo>
                      <a:pt x="381" y="492"/>
                      <a:pt x="381" y="492"/>
                      <a:pt x="383" y="496"/>
                    </a:cubicBezTo>
                    <a:cubicBezTo>
                      <a:pt x="383" y="496"/>
                      <a:pt x="383" y="496"/>
                      <a:pt x="385" y="499"/>
                    </a:cubicBezTo>
                    <a:cubicBezTo>
                      <a:pt x="385" y="499"/>
                      <a:pt x="385" y="499"/>
                      <a:pt x="390" y="496"/>
                    </a:cubicBezTo>
                    <a:cubicBezTo>
                      <a:pt x="390" y="496"/>
                      <a:pt x="390" y="496"/>
                      <a:pt x="394" y="494"/>
                    </a:cubicBezTo>
                    <a:cubicBezTo>
                      <a:pt x="394" y="494"/>
                      <a:pt x="394" y="494"/>
                      <a:pt x="398" y="496"/>
                    </a:cubicBezTo>
                    <a:cubicBezTo>
                      <a:pt x="398" y="496"/>
                      <a:pt x="398" y="496"/>
                      <a:pt x="399" y="501"/>
                    </a:cubicBezTo>
                    <a:cubicBezTo>
                      <a:pt x="399" y="501"/>
                      <a:pt x="399" y="501"/>
                      <a:pt x="395" y="505"/>
                    </a:cubicBezTo>
                    <a:cubicBezTo>
                      <a:pt x="395" y="505"/>
                      <a:pt x="395" y="505"/>
                      <a:pt x="395" y="509"/>
                    </a:cubicBezTo>
                    <a:cubicBezTo>
                      <a:pt x="395" y="509"/>
                      <a:pt x="395" y="509"/>
                      <a:pt x="392" y="513"/>
                    </a:cubicBezTo>
                    <a:cubicBezTo>
                      <a:pt x="392" y="513"/>
                      <a:pt x="392" y="513"/>
                      <a:pt x="392" y="516"/>
                    </a:cubicBezTo>
                    <a:cubicBezTo>
                      <a:pt x="392" y="516"/>
                      <a:pt x="392" y="516"/>
                      <a:pt x="386" y="519"/>
                    </a:cubicBezTo>
                    <a:cubicBezTo>
                      <a:pt x="386" y="519"/>
                      <a:pt x="386" y="519"/>
                      <a:pt x="384" y="528"/>
                    </a:cubicBezTo>
                    <a:cubicBezTo>
                      <a:pt x="384" y="528"/>
                      <a:pt x="384" y="528"/>
                      <a:pt x="379" y="531"/>
                    </a:cubicBezTo>
                    <a:cubicBezTo>
                      <a:pt x="379" y="531"/>
                      <a:pt x="379" y="531"/>
                      <a:pt x="376" y="535"/>
                    </a:cubicBezTo>
                    <a:cubicBezTo>
                      <a:pt x="376" y="535"/>
                      <a:pt x="376" y="535"/>
                      <a:pt x="376" y="542"/>
                    </a:cubicBezTo>
                    <a:cubicBezTo>
                      <a:pt x="432" y="535"/>
                      <a:pt x="432" y="535"/>
                      <a:pt x="432" y="535"/>
                    </a:cubicBezTo>
                    <a:cubicBezTo>
                      <a:pt x="453" y="535"/>
                      <a:pt x="453" y="535"/>
                      <a:pt x="453" y="535"/>
                    </a:cubicBezTo>
                    <a:cubicBezTo>
                      <a:pt x="453" y="492"/>
                      <a:pt x="453" y="492"/>
                      <a:pt x="453" y="492"/>
                    </a:cubicBezTo>
                    <a:cubicBezTo>
                      <a:pt x="442" y="481"/>
                      <a:pt x="442" y="481"/>
                      <a:pt x="442" y="481"/>
                    </a:cubicBezTo>
                    <a:cubicBezTo>
                      <a:pt x="442" y="470"/>
                      <a:pt x="442" y="470"/>
                      <a:pt x="442" y="470"/>
                    </a:cubicBezTo>
                    <a:cubicBezTo>
                      <a:pt x="486" y="470"/>
                      <a:pt x="486" y="470"/>
                      <a:pt x="486" y="470"/>
                    </a:cubicBezTo>
                    <a:cubicBezTo>
                      <a:pt x="496" y="460"/>
                      <a:pt x="496" y="460"/>
                      <a:pt x="496" y="460"/>
                    </a:cubicBezTo>
                    <a:cubicBezTo>
                      <a:pt x="496" y="417"/>
                      <a:pt x="496" y="417"/>
                      <a:pt x="496" y="417"/>
                    </a:cubicBezTo>
                    <a:lnTo>
                      <a:pt x="486" y="406"/>
                    </a:lnTo>
                    <a:close/>
                  </a:path>
                </a:pathLst>
              </a:custGeom>
              <a:grpFill/>
              <a:ln w="31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1800" b="0" i="0" u="none" strike="noStrike" kern="1200" cap="none" spc="0" normalizeH="0" baseline="0" noProof="0">
                  <a:ln>
                    <a:noFill/>
                  </a:ln>
                  <a:solidFill>
                    <a:srgbClr val="FFC000"/>
                  </a:solidFill>
                  <a:effectLst/>
                  <a:uLnTx/>
                  <a:uFillTx/>
                  <a:latin typeface="Calibri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90" name="Freeform 200" descr="© INSCALE GmbH, 05.05.2010&#10;http://www.presentationload.com/"/>
              <p:cNvSpPr>
                <a:spLocks noEditPoints="1"/>
              </p:cNvSpPr>
              <p:nvPr/>
            </p:nvSpPr>
            <p:spPr bwMode="gray">
              <a:xfrm>
                <a:off x="2268" y="1436"/>
                <a:ext cx="121" cy="122"/>
              </a:xfrm>
              <a:custGeom>
                <a:avLst/>
                <a:gdLst/>
                <a:ahLst/>
                <a:cxnLst>
                  <a:cxn ang="0">
                    <a:pos x="6" y="75"/>
                  </a:cxn>
                  <a:cxn ang="0">
                    <a:pos x="0" y="72"/>
                  </a:cxn>
                  <a:cxn ang="0">
                    <a:pos x="227" y="122"/>
                  </a:cxn>
                  <a:cxn ang="0">
                    <a:pos x="218" y="127"/>
                  </a:cxn>
                  <a:cxn ang="0">
                    <a:pos x="214" y="120"/>
                  </a:cxn>
                  <a:cxn ang="0">
                    <a:pos x="206" y="113"/>
                  </a:cxn>
                  <a:cxn ang="0">
                    <a:pos x="197" y="111"/>
                  </a:cxn>
                  <a:cxn ang="0">
                    <a:pos x="190" y="110"/>
                  </a:cxn>
                  <a:cxn ang="0">
                    <a:pos x="185" y="110"/>
                  </a:cxn>
                  <a:cxn ang="0">
                    <a:pos x="185" y="101"/>
                  </a:cxn>
                  <a:cxn ang="0">
                    <a:pos x="189" y="95"/>
                  </a:cxn>
                  <a:cxn ang="0">
                    <a:pos x="187" y="84"/>
                  </a:cxn>
                  <a:cxn ang="0">
                    <a:pos x="177" y="78"/>
                  </a:cxn>
                  <a:cxn ang="0">
                    <a:pos x="169" y="76"/>
                  </a:cxn>
                  <a:cxn ang="0">
                    <a:pos x="170" y="61"/>
                  </a:cxn>
                  <a:cxn ang="0">
                    <a:pos x="165" y="56"/>
                  </a:cxn>
                  <a:cxn ang="0">
                    <a:pos x="161" y="61"/>
                  </a:cxn>
                  <a:cxn ang="0">
                    <a:pos x="157" y="53"/>
                  </a:cxn>
                  <a:cxn ang="0">
                    <a:pos x="158" y="35"/>
                  </a:cxn>
                  <a:cxn ang="0">
                    <a:pos x="154" y="32"/>
                  </a:cxn>
                  <a:cxn ang="0">
                    <a:pos x="147" y="32"/>
                  </a:cxn>
                  <a:cxn ang="0">
                    <a:pos x="137" y="32"/>
                  </a:cxn>
                  <a:cxn ang="0">
                    <a:pos x="126" y="27"/>
                  </a:cxn>
                  <a:cxn ang="0">
                    <a:pos x="131" y="20"/>
                  </a:cxn>
                  <a:cxn ang="0">
                    <a:pos x="130" y="12"/>
                  </a:cxn>
                  <a:cxn ang="0">
                    <a:pos x="122" y="0"/>
                  </a:cxn>
                  <a:cxn ang="0">
                    <a:pos x="115" y="6"/>
                  </a:cxn>
                  <a:cxn ang="0">
                    <a:pos x="104" y="13"/>
                  </a:cxn>
                  <a:cxn ang="0">
                    <a:pos x="96" y="15"/>
                  </a:cxn>
                  <a:cxn ang="0">
                    <a:pos x="89" y="13"/>
                  </a:cxn>
                  <a:cxn ang="0">
                    <a:pos x="91" y="22"/>
                  </a:cxn>
                  <a:cxn ang="0">
                    <a:pos x="101" y="27"/>
                  </a:cxn>
                  <a:cxn ang="0">
                    <a:pos x="97" y="33"/>
                  </a:cxn>
                  <a:cxn ang="0">
                    <a:pos x="100" y="40"/>
                  </a:cxn>
                  <a:cxn ang="0">
                    <a:pos x="99" y="46"/>
                  </a:cxn>
                  <a:cxn ang="0">
                    <a:pos x="92" y="49"/>
                  </a:cxn>
                  <a:cxn ang="0">
                    <a:pos x="88" y="45"/>
                  </a:cxn>
                  <a:cxn ang="0">
                    <a:pos x="70" y="59"/>
                  </a:cxn>
                  <a:cxn ang="0">
                    <a:pos x="73" y="71"/>
                  </a:cxn>
                  <a:cxn ang="0">
                    <a:pos x="45" y="74"/>
                  </a:cxn>
                  <a:cxn ang="0">
                    <a:pos x="14" y="72"/>
                  </a:cxn>
                  <a:cxn ang="0">
                    <a:pos x="6" y="75"/>
                  </a:cxn>
                  <a:cxn ang="0">
                    <a:pos x="6" y="141"/>
                  </a:cxn>
                  <a:cxn ang="0">
                    <a:pos x="14" y="155"/>
                  </a:cxn>
                  <a:cxn ang="0">
                    <a:pos x="27" y="173"/>
                  </a:cxn>
                  <a:cxn ang="0">
                    <a:pos x="50" y="175"/>
                  </a:cxn>
                  <a:cxn ang="0">
                    <a:pos x="60" y="211"/>
                  </a:cxn>
                  <a:cxn ang="0">
                    <a:pos x="60" y="237"/>
                  </a:cxn>
                  <a:cxn ang="0">
                    <a:pos x="92" y="226"/>
                  </a:cxn>
                  <a:cxn ang="0">
                    <a:pos x="138" y="205"/>
                  </a:cxn>
                  <a:cxn ang="0">
                    <a:pos x="146" y="184"/>
                  </a:cxn>
                  <a:cxn ang="0">
                    <a:pos x="189" y="173"/>
                  </a:cxn>
                  <a:cxn ang="0">
                    <a:pos x="209" y="163"/>
                  </a:cxn>
                  <a:cxn ang="0">
                    <a:pos x="217" y="156"/>
                  </a:cxn>
                  <a:cxn ang="0">
                    <a:pos x="225" y="144"/>
                  </a:cxn>
                  <a:cxn ang="0">
                    <a:pos x="228" y="137"/>
                  </a:cxn>
                  <a:cxn ang="0">
                    <a:pos x="232" y="129"/>
                  </a:cxn>
                </a:cxnLst>
                <a:rect l="0" t="0" r="r" b="b"/>
                <a:pathLst>
                  <a:path w="232" h="237">
                    <a:moveTo>
                      <a:pt x="0" y="72"/>
                    </a:moveTo>
                    <a:cubicBezTo>
                      <a:pt x="1" y="72"/>
                      <a:pt x="2" y="73"/>
                      <a:pt x="6" y="75"/>
                    </a:cubicBezTo>
                    <a:cubicBezTo>
                      <a:pt x="6" y="66"/>
                      <a:pt x="6" y="66"/>
                      <a:pt x="6" y="66"/>
                    </a:cubicBezTo>
                    <a:lnTo>
                      <a:pt x="0" y="72"/>
                    </a:lnTo>
                    <a:close/>
                    <a:moveTo>
                      <a:pt x="231" y="124"/>
                    </a:moveTo>
                    <a:cubicBezTo>
                      <a:pt x="227" y="122"/>
                      <a:pt x="227" y="122"/>
                      <a:pt x="227" y="122"/>
                    </a:cubicBezTo>
                    <a:cubicBezTo>
                      <a:pt x="223" y="124"/>
                      <a:pt x="223" y="124"/>
                      <a:pt x="223" y="124"/>
                    </a:cubicBezTo>
                    <a:cubicBezTo>
                      <a:pt x="218" y="127"/>
                      <a:pt x="218" y="127"/>
                      <a:pt x="218" y="127"/>
                    </a:cubicBezTo>
                    <a:cubicBezTo>
                      <a:pt x="216" y="124"/>
                      <a:pt x="216" y="124"/>
                      <a:pt x="216" y="124"/>
                    </a:cubicBezTo>
                    <a:cubicBezTo>
                      <a:pt x="214" y="120"/>
                      <a:pt x="214" y="120"/>
                      <a:pt x="214" y="120"/>
                    </a:cubicBezTo>
                    <a:cubicBezTo>
                      <a:pt x="210" y="117"/>
                      <a:pt x="210" y="117"/>
                      <a:pt x="210" y="117"/>
                    </a:cubicBezTo>
                    <a:cubicBezTo>
                      <a:pt x="206" y="113"/>
                      <a:pt x="206" y="113"/>
                      <a:pt x="206" y="113"/>
                    </a:cubicBezTo>
                    <a:cubicBezTo>
                      <a:pt x="202" y="113"/>
                      <a:pt x="202" y="113"/>
                      <a:pt x="202" y="113"/>
                    </a:cubicBezTo>
                    <a:cubicBezTo>
                      <a:pt x="197" y="111"/>
                      <a:pt x="197" y="111"/>
                      <a:pt x="197" y="111"/>
                    </a:cubicBezTo>
                    <a:cubicBezTo>
                      <a:pt x="195" y="113"/>
                      <a:pt x="195" y="113"/>
                      <a:pt x="195" y="113"/>
                    </a:cubicBezTo>
                    <a:cubicBezTo>
                      <a:pt x="190" y="110"/>
                      <a:pt x="190" y="110"/>
                      <a:pt x="190" y="110"/>
                    </a:cubicBezTo>
                    <a:cubicBezTo>
                      <a:pt x="186" y="111"/>
                      <a:pt x="186" y="111"/>
                      <a:pt x="186" y="111"/>
                    </a:cubicBezTo>
                    <a:cubicBezTo>
                      <a:pt x="185" y="110"/>
                      <a:pt x="185" y="110"/>
                      <a:pt x="185" y="110"/>
                    </a:cubicBezTo>
                    <a:cubicBezTo>
                      <a:pt x="187" y="106"/>
                      <a:pt x="187" y="106"/>
                      <a:pt x="187" y="106"/>
                    </a:cubicBezTo>
                    <a:cubicBezTo>
                      <a:pt x="185" y="101"/>
                      <a:pt x="185" y="101"/>
                      <a:pt x="185" y="101"/>
                    </a:cubicBezTo>
                    <a:cubicBezTo>
                      <a:pt x="189" y="100"/>
                      <a:pt x="189" y="100"/>
                      <a:pt x="189" y="100"/>
                    </a:cubicBezTo>
                    <a:cubicBezTo>
                      <a:pt x="189" y="95"/>
                      <a:pt x="189" y="95"/>
                      <a:pt x="189" y="95"/>
                    </a:cubicBezTo>
                    <a:cubicBezTo>
                      <a:pt x="191" y="85"/>
                      <a:pt x="191" y="85"/>
                      <a:pt x="191" y="85"/>
                    </a:cubicBezTo>
                    <a:cubicBezTo>
                      <a:pt x="187" y="84"/>
                      <a:pt x="187" y="84"/>
                      <a:pt x="187" y="84"/>
                    </a:cubicBezTo>
                    <a:cubicBezTo>
                      <a:pt x="182" y="80"/>
                      <a:pt x="182" y="80"/>
                      <a:pt x="182" y="80"/>
                    </a:cubicBezTo>
                    <a:cubicBezTo>
                      <a:pt x="177" y="78"/>
                      <a:pt x="177" y="78"/>
                      <a:pt x="177" y="78"/>
                    </a:cubicBezTo>
                    <a:cubicBezTo>
                      <a:pt x="172" y="78"/>
                      <a:pt x="172" y="78"/>
                      <a:pt x="172" y="78"/>
                    </a:cubicBezTo>
                    <a:cubicBezTo>
                      <a:pt x="169" y="76"/>
                      <a:pt x="169" y="76"/>
                      <a:pt x="169" y="76"/>
                    </a:cubicBezTo>
                    <a:cubicBezTo>
                      <a:pt x="169" y="71"/>
                      <a:pt x="169" y="71"/>
                      <a:pt x="169" y="71"/>
                    </a:cubicBezTo>
                    <a:cubicBezTo>
                      <a:pt x="170" y="61"/>
                      <a:pt x="170" y="61"/>
                      <a:pt x="170" y="61"/>
                    </a:cubicBezTo>
                    <a:cubicBezTo>
                      <a:pt x="167" y="57"/>
                      <a:pt x="167" y="57"/>
                      <a:pt x="167" y="57"/>
                    </a:cubicBezTo>
                    <a:cubicBezTo>
                      <a:pt x="165" y="56"/>
                      <a:pt x="165" y="56"/>
                      <a:pt x="165" y="56"/>
                    </a:cubicBezTo>
                    <a:cubicBezTo>
                      <a:pt x="163" y="59"/>
                      <a:pt x="163" y="59"/>
                      <a:pt x="163" y="59"/>
                    </a:cubicBezTo>
                    <a:cubicBezTo>
                      <a:pt x="161" y="61"/>
                      <a:pt x="161" y="61"/>
                      <a:pt x="161" y="61"/>
                    </a:cubicBezTo>
                    <a:cubicBezTo>
                      <a:pt x="158" y="60"/>
                      <a:pt x="158" y="60"/>
                      <a:pt x="158" y="60"/>
                    </a:cubicBezTo>
                    <a:cubicBezTo>
                      <a:pt x="157" y="53"/>
                      <a:pt x="157" y="53"/>
                      <a:pt x="157" y="53"/>
                    </a:cubicBezTo>
                    <a:cubicBezTo>
                      <a:pt x="159" y="36"/>
                      <a:pt x="159" y="36"/>
                      <a:pt x="159" y="36"/>
                    </a:cubicBezTo>
                    <a:cubicBezTo>
                      <a:pt x="158" y="35"/>
                      <a:pt x="158" y="35"/>
                      <a:pt x="158" y="35"/>
                    </a:cubicBezTo>
                    <a:cubicBezTo>
                      <a:pt x="151" y="36"/>
                      <a:pt x="151" y="36"/>
                      <a:pt x="151" y="36"/>
                    </a:cubicBezTo>
                    <a:cubicBezTo>
                      <a:pt x="154" y="32"/>
                      <a:pt x="154" y="32"/>
                      <a:pt x="154" y="32"/>
                    </a:cubicBezTo>
                    <a:cubicBezTo>
                      <a:pt x="152" y="29"/>
                      <a:pt x="152" y="29"/>
                      <a:pt x="152" y="29"/>
                    </a:cubicBezTo>
                    <a:cubicBezTo>
                      <a:pt x="147" y="32"/>
                      <a:pt x="147" y="32"/>
                      <a:pt x="147" y="32"/>
                    </a:cubicBezTo>
                    <a:cubicBezTo>
                      <a:pt x="142" y="30"/>
                      <a:pt x="142" y="30"/>
                      <a:pt x="142" y="30"/>
                    </a:cubicBezTo>
                    <a:cubicBezTo>
                      <a:pt x="137" y="32"/>
                      <a:pt x="137" y="32"/>
                      <a:pt x="137" y="32"/>
                    </a:cubicBezTo>
                    <a:cubicBezTo>
                      <a:pt x="132" y="28"/>
                      <a:pt x="132" y="28"/>
                      <a:pt x="132" y="28"/>
                    </a:cubicBezTo>
                    <a:cubicBezTo>
                      <a:pt x="126" y="27"/>
                      <a:pt x="126" y="27"/>
                      <a:pt x="126" y="27"/>
                    </a:cubicBezTo>
                    <a:cubicBezTo>
                      <a:pt x="125" y="24"/>
                      <a:pt x="125" y="24"/>
                      <a:pt x="125" y="24"/>
                    </a:cubicBezTo>
                    <a:cubicBezTo>
                      <a:pt x="131" y="20"/>
                      <a:pt x="131" y="20"/>
                      <a:pt x="131" y="20"/>
                    </a:cubicBezTo>
                    <a:cubicBezTo>
                      <a:pt x="131" y="17"/>
                      <a:pt x="131" y="17"/>
                      <a:pt x="131" y="17"/>
                    </a:cubicBezTo>
                    <a:cubicBezTo>
                      <a:pt x="130" y="12"/>
                      <a:pt x="130" y="12"/>
                      <a:pt x="130" y="12"/>
                    </a:cubicBezTo>
                    <a:cubicBezTo>
                      <a:pt x="126" y="5"/>
                      <a:pt x="126" y="5"/>
                      <a:pt x="126" y="5"/>
                    </a:cubicBezTo>
                    <a:cubicBezTo>
                      <a:pt x="122" y="0"/>
                      <a:pt x="122" y="0"/>
                      <a:pt x="122" y="0"/>
                    </a:cubicBezTo>
                    <a:cubicBezTo>
                      <a:pt x="116" y="2"/>
                      <a:pt x="116" y="2"/>
                      <a:pt x="116" y="2"/>
                    </a:cubicBezTo>
                    <a:cubicBezTo>
                      <a:pt x="115" y="6"/>
                      <a:pt x="115" y="6"/>
                      <a:pt x="115" y="6"/>
                    </a:cubicBezTo>
                    <a:cubicBezTo>
                      <a:pt x="112" y="8"/>
                      <a:pt x="112" y="8"/>
                      <a:pt x="112" y="8"/>
                    </a:cubicBezTo>
                    <a:cubicBezTo>
                      <a:pt x="104" y="13"/>
                      <a:pt x="104" y="13"/>
                      <a:pt x="104" y="13"/>
                    </a:cubicBezTo>
                    <a:cubicBezTo>
                      <a:pt x="100" y="16"/>
                      <a:pt x="100" y="16"/>
                      <a:pt x="100" y="16"/>
                    </a:cubicBezTo>
                    <a:cubicBezTo>
                      <a:pt x="96" y="15"/>
                      <a:pt x="96" y="15"/>
                      <a:pt x="96" y="15"/>
                    </a:cubicBezTo>
                    <a:cubicBezTo>
                      <a:pt x="92" y="17"/>
                      <a:pt x="92" y="17"/>
                      <a:pt x="92" y="17"/>
                    </a:cubicBezTo>
                    <a:cubicBezTo>
                      <a:pt x="89" y="13"/>
                      <a:pt x="89" y="13"/>
                      <a:pt x="89" y="13"/>
                    </a:cubicBezTo>
                    <a:cubicBezTo>
                      <a:pt x="88" y="16"/>
                      <a:pt x="88" y="16"/>
                      <a:pt x="88" y="16"/>
                    </a:cubicBezTo>
                    <a:cubicBezTo>
                      <a:pt x="91" y="22"/>
                      <a:pt x="91" y="22"/>
                      <a:pt x="91" y="22"/>
                    </a:cubicBezTo>
                    <a:cubicBezTo>
                      <a:pt x="99" y="24"/>
                      <a:pt x="99" y="24"/>
                      <a:pt x="99" y="24"/>
                    </a:cubicBezTo>
                    <a:cubicBezTo>
                      <a:pt x="101" y="27"/>
                      <a:pt x="101" y="27"/>
                      <a:pt x="101" y="27"/>
                    </a:cubicBezTo>
                    <a:cubicBezTo>
                      <a:pt x="97" y="30"/>
                      <a:pt x="97" y="30"/>
                      <a:pt x="97" y="30"/>
                    </a:cubicBezTo>
                    <a:cubicBezTo>
                      <a:pt x="97" y="33"/>
                      <a:pt x="97" y="33"/>
                      <a:pt x="97" y="33"/>
                    </a:cubicBezTo>
                    <a:cubicBezTo>
                      <a:pt x="101" y="35"/>
                      <a:pt x="101" y="35"/>
                      <a:pt x="101" y="35"/>
                    </a:cubicBezTo>
                    <a:cubicBezTo>
                      <a:pt x="100" y="40"/>
                      <a:pt x="100" y="40"/>
                      <a:pt x="100" y="40"/>
                    </a:cubicBezTo>
                    <a:cubicBezTo>
                      <a:pt x="97" y="42"/>
                      <a:pt x="97" y="42"/>
                      <a:pt x="97" y="42"/>
                    </a:cubicBezTo>
                    <a:cubicBezTo>
                      <a:pt x="99" y="46"/>
                      <a:pt x="99" y="46"/>
                      <a:pt x="99" y="46"/>
                    </a:cubicBezTo>
                    <a:cubicBezTo>
                      <a:pt x="96" y="47"/>
                      <a:pt x="96" y="47"/>
                      <a:pt x="96" y="47"/>
                    </a:cubicBezTo>
                    <a:cubicBezTo>
                      <a:pt x="92" y="49"/>
                      <a:pt x="92" y="49"/>
                      <a:pt x="92" y="49"/>
                    </a:cubicBezTo>
                    <a:cubicBezTo>
                      <a:pt x="91" y="44"/>
                      <a:pt x="91" y="44"/>
                      <a:pt x="91" y="44"/>
                    </a:cubicBezTo>
                    <a:cubicBezTo>
                      <a:pt x="88" y="45"/>
                      <a:pt x="88" y="45"/>
                      <a:pt x="88" y="45"/>
                    </a:cubicBezTo>
                    <a:cubicBezTo>
                      <a:pt x="78" y="53"/>
                      <a:pt x="78" y="53"/>
                      <a:pt x="78" y="53"/>
                    </a:cubicBezTo>
                    <a:cubicBezTo>
                      <a:pt x="70" y="59"/>
                      <a:pt x="70" y="59"/>
                      <a:pt x="70" y="59"/>
                    </a:cubicBezTo>
                    <a:cubicBezTo>
                      <a:pt x="72" y="65"/>
                      <a:pt x="72" y="65"/>
                      <a:pt x="72" y="65"/>
                    </a:cubicBezTo>
                    <a:cubicBezTo>
                      <a:pt x="73" y="71"/>
                      <a:pt x="73" y="71"/>
                      <a:pt x="73" y="71"/>
                    </a:cubicBezTo>
                    <a:cubicBezTo>
                      <a:pt x="63" y="74"/>
                      <a:pt x="63" y="74"/>
                      <a:pt x="63" y="74"/>
                    </a:cubicBezTo>
                    <a:cubicBezTo>
                      <a:pt x="45" y="74"/>
                      <a:pt x="45" y="74"/>
                      <a:pt x="45" y="74"/>
                    </a:cubicBezTo>
                    <a:cubicBezTo>
                      <a:pt x="32" y="75"/>
                      <a:pt x="32" y="75"/>
                      <a:pt x="32" y="75"/>
                    </a:cubicBezTo>
                    <a:cubicBezTo>
                      <a:pt x="14" y="72"/>
                      <a:pt x="14" y="72"/>
                      <a:pt x="14" y="72"/>
                    </a:cubicBezTo>
                    <a:cubicBezTo>
                      <a:pt x="9" y="77"/>
                      <a:pt x="9" y="77"/>
                      <a:pt x="9" y="77"/>
                    </a:cubicBezTo>
                    <a:cubicBezTo>
                      <a:pt x="8" y="76"/>
                      <a:pt x="7" y="76"/>
                      <a:pt x="6" y="75"/>
                    </a:cubicBezTo>
                    <a:cubicBezTo>
                      <a:pt x="6" y="116"/>
                      <a:pt x="6" y="116"/>
                      <a:pt x="6" y="116"/>
                    </a:cubicBezTo>
                    <a:cubicBezTo>
                      <a:pt x="6" y="141"/>
                      <a:pt x="6" y="141"/>
                      <a:pt x="6" y="141"/>
                    </a:cubicBezTo>
                    <a:cubicBezTo>
                      <a:pt x="14" y="153"/>
                      <a:pt x="14" y="153"/>
                      <a:pt x="14" y="153"/>
                    </a:cubicBezTo>
                    <a:cubicBezTo>
                      <a:pt x="14" y="154"/>
                      <a:pt x="14" y="155"/>
                      <a:pt x="14" y="155"/>
                    </a:cubicBezTo>
                    <a:cubicBezTo>
                      <a:pt x="14" y="155"/>
                      <a:pt x="15" y="155"/>
                      <a:pt x="16" y="156"/>
                    </a:cubicBezTo>
                    <a:cubicBezTo>
                      <a:pt x="27" y="173"/>
                      <a:pt x="27" y="173"/>
                      <a:pt x="27" y="173"/>
                    </a:cubicBezTo>
                    <a:cubicBezTo>
                      <a:pt x="48" y="173"/>
                      <a:pt x="48" y="173"/>
                      <a:pt x="48" y="173"/>
                    </a:cubicBezTo>
                    <a:cubicBezTo>
                      <a:pt x="48" y="173"/>
                      <a:pt x="49" y="174"/>
                      <a:pt x="50" y="175"/>
                    </a:cubicBezTo>
                    <a:cubicBezTo>
                      <a:pt x="59" y="201"/>
                      <a:pt x="59" y="201"/>
                      <a:pt x="59" y="201"/>
                    </a:cubicBezTo>
                    <a:cubicBezTo>
                      <a:pt x="59" y="205"/>
                      <a:pt x="60" y="208"/>
                      <a:pt x="60" y="211"/>
                    </a:cubicBezTo>
                    <a:cubicBezTo>
                      <a:pt x="60" y="229"/>
                      <a:pt x="60" y="229"/>
                      <a:pt x="60" y="229"/>
                    </a:cubicBezTo>
                    <a:cubicBezTo>
                      <a:pt x="60" y="237"/>
                      <a:pt x="60" y="237"/>
                      <a:pt x="60" y="237"/>
                    </a:cubicBezTo>
                    <a:cubicBezTo>
                      <a:pt x="76" y="232"/>
                      <a:pt x="76" y="232"/>
                      <a:pt x="76" y="232"/>
                    </a:cubicBezTo>
                    <a:cubicBezTo>
                      <a:pt x="92" y="226"/>
                      <a:pt x="92" y="226"/>
                      <a:pt x="92" y="226"/>
                    </a:cubicBezTo>
                    <a:cubicBezTo>
                      <a:pt x="103" y="205"/>
                      <a:pt x="103" y="205"/>
                      <a:pt x="103" y="205"/>
                    </a:cubicBezTo>
                    <a:cubicBezTo>
                      <a:pt x="138" y="205"/>
                      <a:pt x="138" y="205"/>
                      <a:pt x="138" y="205"/>
                    </a:cubicBezTo>
                    <a:cubicBezTo>
                      <a:pt x="146" y="205"/>
                      <a:pt x="146" y="205"/>
                      <a:pt x="146" y="205"/>
                    </a:cubicBezTo>
                    <a:cubicBezTo>
                      <a:pt x="146" y="184"/>
                      <a:pt x="146" y="184"/>
                      <a:pt x="146" y="184"/>
                    </a:cubicBezTo>
                    <a:cubicBezTo>
                      <a:pt x="178" y="184"/>
                      <a:pt x="178" y="184"/>
                      <a:pt x="178" y="184"/>
                    </a:cubicBezTo>
                    <a:cubicBezTo>
                      <a:pt x="189" y="173"/>
                      <a:pt x="189" y="173"/>
                      <a:pt x="189" y="173"/>
                    </a:cubicBezTo>
                    <a:cubicBezTo>
                      <a:pt x="210" y="170"/>
                      <a:pt x="210" y="170"/>
                      <a:pt x="210" y="170"/>
                    </a:cubicBezTo>
                    <a:cubicBezTo>
                      <a:pt x="209" y="163"/>
                      <a:pt x="209" y="163"/>
                      <a:pt x="209" y="163"/>
                    </a:cubicBezTo>
                    <a:cubicBezTo>
                      <a:pt x="213" y="159"/>
                      <a:pt x="213" y="159"/>
                      <a:pt x="213" y="159"/>
                    </a:cubicBezTo>
                    <a:cubicBezTo>
                      <a:pt x="217" y="156"/>
                      <a:pt x="217" y="156"/>
                      <a:pt x="217" y="156"/>
                    </a:cubicBezTo>
                    <a:cubicBezTo>
                      <a:pt x="219" y="147"/>
                      <a:pt x="219" y="147"/>
                      <a:pt x="219" y="147"/>
                    </a:cubicBezTo>
                    <a:cubicBezTo>
                      <a:pt x="225" y="144"/>
                      <a:pt x="225" y="144"/>
                      <a:pt x="225" y="144"/>
                    </a:cubicBezTo>
                    <a:cubicBezTo>
                      <a:pt x="225" y="141"/>
                      <a:pt x="225" y="141"/>
                      <a:pt x="225" y="141"/>
                    </a:cubicBezTo>
                    <a:cubicBezTo>
                      <a:pt x="228" y="137"/>
                      <a:pt x="228" y="137"/>
                      <a:pt x="228" y="137"/>
                    </a:cubicBezTo>
                    <a:cubicBezTo>
                      <a:pt x="229" y="133"/>
                      <a:pt x="229" y="133"/>
                      <a:pt x="229" y="133"/>
                    </a:cubicBezTo>
                    <a:cubicBezTo>
                      <a:pt x="232" y="129"/>
                      <a:pt x="232" y="129"/>
                      <a:pt x="232" y="129"/>
                    </a:cubicBezTo>
                    <a:cubicBezTo>
                      <a:pt x="231" y="124"/>
                      <a:pt x="231" y="124"/>
                      <a:pt x="231" y="124"/>
                    </a:cubicBezTo>
                    <a:close/>
                  </a:path>
                </a:pathLst>
              </a:custGeom>
              <a:grpFill/>
              <a:ln w="31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1800" b="0" i="0" u="none" strike="noStrike" kern="1200" cap="none" spc="0" normalizeH="0" baseline="0" noProof="0">
                  <a:ln>
                    <a:noFill/>
                  </a:ln>
                  <a:solidFill>
                    <a:srgbClr val="FFC000"/>
                  </a:solidFill>
                  <a:effectLst/>
                  <a:uLnTx/>
                  <a:uFillTx/>
                  <a:latin typeface="Calibri" pitchFamily="34" charset="0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7" name="Group 6"/>
          <p:cNvGrpSpPr/>
          <p:nvPr/>
        </p:nvGrpSpPr>
        <p:grpSpPr>
          <a:xfrm>
            <a:off x="2303427" y="3740816"/>
            <a:ext cx="4190090" cy="2206895"/>
            <a:chOff x="4476319" y="1314512"/>
            <a:chExt cx="4190090" cy="2206895"/>
          </a:xfrm>
        </p:grpSpPr>
        <p:grpSp>
          <p:nvGrpSpPr>
            <p:cNvPr id="8" name="Group 7"/>
            <p:cNvGrpSpPr/>
            <p:nvPr/>
          </p:nvGrpSpPr>
          <p:grpSpPr>
            <a:xfrm>
              <a:off x="4476319" y="1314512"/>
              <a:ext cx="4190090" cy="615553"/>
              <a:chOff x="4476319" y="1314512"/>
              <a:chExt cx="4190090" cy="615553"/>
            </a:xfrm>
          </p:grpSpPr>
          <p:sp>
            <p:nvSpPr>
              <p:cNvPr id="21" name="TextBox 20"/>
              <p:cNvSpPr txBox="1"/>
              <p:nvPr/>
            </p:nvSpPr>
            <p:spPr>
              <a:xfrm>
                <a:off x="5540776" y="1391456"/>
                <a:ext cx="3125633" cy="461665"/>
              </a:xfrm>
              <a:prstGeom prst="rect">
                <a:avLst/>
              </a:prstGeom>
              <a:noFill/>
              <a:ln w="6350">
                <a:noFill/>
                <a:prstDash val="dash"/>
              </a:ln>
            </p:spPr>
            <p:txBody>
              <a:bodyPr wrap="square" lIns="0" tIns="0" rIns="0" bIns="0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000" b="1" i="0" u="none" strike="noStrike" kern="1200" cap="none" spc="0" normalizeH="0" baseline="0" noProof="0" dirty="0">
                    <a:ln>
                      <a:noFill/>
                    </a:ln>
                    <a:effectLst/>
                    <a:uLnTx/>
                    <a:uFillTx/>
                    <a:ea typeface="+mn-ea"/>
                    <a:cs typeface="+mn-cs"/>
                  </a:rPr>
                  <a:t>LOREM IPSUM 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000" b="0" i="0" u="none" strike="noStrike" kern="1200" cap="none" spc="0" normalizeH="0" baseline="0" noProof="0" dirty="0" err="1">
                    <a:ln>
                      <a:noFill/>
                    </a:ln>
                    <a:effectLst/>
                    <a:uLnTx/>
                    <a:uFillTx/>
                    <a:ea typeface="+mn-ea"/>
                    <a:cs typeface="+mn-cs"/>
                  </a:rPr>
                  <a:t>Lorem</a:t>
                </a:r>
                <a:r>
                  <a:rPr kumimoji="0" lang="en-US" sz="1000" b="0" i="0" u="none" strike="noStrike" kern="1200" cap="none" spc="0" normalizeH="0" baseline="0" noProof="0" dirty="0">
                    <a:ln>
                      <a:noFill/>
                    </a:ln>
                    <a:effectLst/>
                    <a:uLnTx/>
                    <a:uFillTx/>
                    <a:ea typeface="+mn-ea"/>
                    <a:cs typeface="+mn-cs"/>
                  </a:rPr>
                  <a:t> </a:t>
                </a:r>
                <a:r>
                  <a:rPr kumimoji="0" lang="en-US" sz="1000" b="0" i="0" u="none" strike="noStrike" kern="1200" cap="none" spc="0" normalizeH="0" baseline="0" noProof="0" dirty="0" err="1">
                    <a:ln>
                      <a:noFill/>
                    </a:ln>
                    <a:effectLst/>
                    <a:uLnTx/>
                    <a:uFillTx/>
                    <a:ea typeface="+mn-ea"/>
                    <a:cs typeface="+mn-cs"/>
                  </a:rPr>
                  <a:t>Ipsum</a:t>
                </a:r>
                <a:r>
                  <a:rPr kumimoji="0" lang="en-US" sz="1000" b="0" i="0" u="none" strike="noStrike" kern="1200" cap="none" spc="0" normalizeH="0" baseline="0" noProof="0" dirty="0">
                    <a:ln>
                      <a:noFill/>
                    </a:ln>
                    <a:effectLst/>
                    <a:uLnTx/>
                    <a:uFillTx/>
                    <a:ea typeface="+mn-ea"/>
                    <a:cs typeface="+mn-cs"/>
                  </a:rPr>
                  <a:t> is simply dummy text of the printing and typesetting industry. </a:t>
                </a:r>
                <a:r>
                  <a:rPr kumimoji="0" lang="en-US" sz="1000" b="0" i="0" u="none" strike="noStrike" kern="1200" cap="none" spc="0" normalizeH="0" baseline="0" noProof="0" dirty="0" err="1">
                    <a:ln>
                      <a:noFill/>
                    </a:ln>
                    <a:effectLst/>
                    <a:uLnTx/>
                    <a:uFillTx/>
                    <a:ea typeface="+mn-ea"/>
                    <a:cs typeface="+mn-cs"/>
                  </a:rPr>
                  <a:t>Lorem</a:t>
                </a:r>
                <a:r>
                  <a:rPr kumimoji="0" lang="en-US" sz="1000" b="0" i="0" u="none" strike="noStrike" kern="1200" cap="none" spc="0" normalizeH="0" baseline="0" noProof="0" dirty="0">
                    <a:ln>
                      <a:noFill/>
                    </a:ln>
                    <a:effectLst/>
                    <a:uLnTx/>
                    <a:uFillTx/>
                    <a:ea typeface="+mn-ea"/>
                    <a:cs typeface="+mn-cs"/>
                  </a:rPr>
                  <a:t> </a:t>
                </a:r>
                <a:r>
                  <a:rPr kumimoji="0" lang="en-US" sz="1000" b="0" i="0" u="none" strike="noStrike" kern="1200" cap="none" spc="0" normalizeH="0" baseline="0" noProof="0" dirty="0" err="1">
                    <a:ln>
                      <a:noFill/>
                    </a:ln>
                    <a:effectLst/>
                    <a:uLnTx/>
                    <a:uFillTx/>
                    <a:ea typeface="+mn-ea"/>
                    <a:cs typeface="+mn-cs"/>
                  </a:rPr>
                  <a:t>Ipsum</a:t>
                </a:r>
                <a:r>
                  <a:rPr kumimoji="0" lang="en-US" sz="1000" b="0" i="0" u="none" strike="noStrike" kern="1200" cap="none" spc="0" normalizeH="0" baseline="0" noProof="0" dirty="0">
                    <a:ln>
                      <a:noFill/>
                    </a:ln>
                    <a:effectLst/>
                    <a:uLnTx/>
                    <a:uFillTx/>
                    <a:ea typeface="+mn-ea"/>
                    <a:cs typeface="+mn-cs"/>
                  </a:rPr>
                  <a:t> has been the industry's.</a:t>
                </a:r>
              </a:p>
            </p:txBody>
          </p:sp>
          <p:sp>
            <p:nvSpPr>
              <p:cNvPr id="22" name="TextBox 21"/>
              <p:cNvSpPr txBox="1"/>
              <p:nvPr/>
            </p:nvSpPr>
            <p:spPr>
              <a:xfrm>
                <a:off x="4476319" y="1314512"/>
                <a:ext cx="925545" cy="615553"/>
              </a:xfrm>
              <a:prstGeom prst="rect">
                <a:avLst/>
              </a:prstGeom>
              <a:noFill/>
              <a:ln w="6350">
                <a:noFill/>
                <a:prstDash val="dash"/>
              </a:ln>
            </p:spPr>
            <p:txBody>
              <a:bodyPr wrap="square" lIns="0" tIns="0" rIns="0" bIns="0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0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E2583D"/>
                    </a:solidFill>
                    <a:effectLst/>
                    <a:uLnTx/>
                    <a:uFillTx/>
                    <a:ea typeface="+mn-ea"/>
                    <a:cs typeface="+mn-cs"/>
                  </a:rPr>
                  <a:t>97%</a:t>
                </a:r>
              </a:p>
            </p:txBody>
          </p:sp>
        </p:grpSp>
        <p:cxnSp>
          <p:nvCxnSpPr>
            <p:cNvPr id="9" name="Straight Connector 8"/>
            <p:cNvCxnSpPr/>
            <p:nvPr/>
          </p:nvCxnSpPr>
          <p:spPr>
            <a:xfrm>
              <a:off x="4476319" y="1997646"/>
              <a:ext cx="4124654" cy="0"/>
            </a:xfrm>
            <a:prstGeom prst="line">
              <a:avLst/>
            </a:prstGeom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0" name="Group 9"/>
            <p:cNvGrpSpPr/>
            <p:nvPr/>
          </p:nvGrpSpPr>
          <p:grpSpPr>
            <a:xfrm>
              <a:off x="4476319" y="2065228"/>
              <a:ext cx="4170205" cy="660508"/>
              <a:chOff x="4496204" y="2062321"/>
              <a:chExt cx="4170205" cy="660508"/>
            </a:xfrm>
          </p:grpSpPr>
          <p:sp>
            <p:nvSpPr>
              <p:cNvPr id="17" name="TextBox 16"/>
              <p:cNvSpPr txBox="1"/>
              <p:nvPr/>
            </p:nvSpPr>
            <p:spPr>
              <a:xfrm>
                <a:off x="5540776" y="2161743"/>
                <a:ext cx="3125633" cy="461665"/>
              </a:xfrm>
              <a:prstGeom prst="rect">
                <a:avLst/>
              </a:prstGeom>
              <a:noFill/>
              <a:ln w="6350">
                <a:noFill/>
                <a:prstDash val="dash"/>
              </a:ln>
            </p:spPr>
            <p:txBody>
              <a:bodyPr wrap="square" lIns="0" tIns="0" rIns="0" bIns="0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000" b="1" i="0" u="none" strike="noStrike" kern="1200" cap="none" spc="0" normalizeH="0" baseline="0" noProof="0" dirty="0">
                    <a:ln>
                      <a:noFill/>
                    </a:ln>
                    <a:effectLst/>
                    <a:uLnTx/>
                    <a:uFillTx/>
                    <a:ea typeface="+mn-ea"/>
                    <a:cs typeface="+mn-cs"/>
                  </a:rPr>
                  <a:t>LOREM IPSUM 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000" b="0" i="0" u="none" strike="noStrike" kern="1200" cap="none" spc="0" normalizeH="0" baseline="0" noProof="0" dirty="0" err="1">
                    <a:ln>
                      <a:noFill/>
                    </a:ln>
                    <a:effectLst/>
                    <a:uLnTx/>
                    <a:uFillTx/>
                    <a:ea typeface="+mn-ea"/>
                    <a:cs typeface="+mn-cs"/>
                  </a:rPr>
                  <a:t>Lorem</a:t>
                </a:r>
                <a:r>
                  <a:rPr kumimoji="0" lang="en-US" sz="1000" b="0" i="0" u="none" strike="noStrike" kern="1200" cap="none" spc="0" normalizeH="0" baseline="0" noProof="0" dirty="0">
                    <a:ln>
                      <a:noFill/>
                    </a:ln>
                    <a:effectLst/>
                    <a:uLnTx/>
                    <a:uFillTx/>
                    <a:ea typeface="+mn-ea"/>
                    <a:cs typeface="+mn-cs"/>
                  </a:rPr>
                  <a:t> </a:t>
                </a:r>
                <a:r>
                  <a:rPr kumimoji="0" lang="en-US" sz="1000" b="0" i="0" u="none" strike="noStrike" kern="1200" cap="none" spc="0" normalizeH="0" baseline="0" noProof="0" dirty="0" err="1">
                    <a:ln>
                      <a:noFill/>
                    </a:ln>
                    <a:effectLst/>
                    <a:uLnTx/>
                    <a:uFillTx/>
                    <a:ea typeface="+mn-ea"/>
                    <a:cs typeface="+mn-cs"/>
                  </a:rPr>
                  <a:t>Ipsum</a:t>
                </a:r>
                <a:r>
                  <a:rPr kumimoji="0" lang="en-US" sz="1000" b="0" i="0" u="none" strike="noStrike" kern="1200" cap="none" spc="0" normalizeH="0" baseline="0" noProof="0" dirty="0">
                    <a:ln>
                      <a:noFill/>
                    </a:ln>
                    <a:effectLst/>
                    <a:uLnTx/>
                    <a:uFillTx/>
                    <a:ea typeface="+mn-ea"/>
                    <a:cs typeface="+mn-cs"/>
                  </a:rPr>
                  <a:t> is simply dummy text of the printing and typesetting industry. </a:t>
                </a:r>
                <a:r>
                  <a:rPr kumimoji="0" lang="en-US" sz="1000" b="0" i="0" u="none" strike="noStrike" kern="1200" cap="none" spc="0" normalizeH="0" baseline="0" noProof="0" dirty="0" err="1">
                    <a:ln>
                      <a:noFill/>
                    </a:ln>
                    <a:effectLst/>
                    <a:uLnTx/>
                    <a:uFillTx/>
                    <a:ea typeface="+mn-ea"/>
                    <a:cs typeface="+mn-cs"/>
                  </a:rPr>
                  <a:t>Lorem</a:t>
                </a:r>
                <a:r>
                  <a:rPr kumimoji="0" lang="en-US" sz="1000" b="0" i="0" u="none" strike="noStrike" kern="1200" cap="none" spc="0" normalizeH="0" baseline="0" noProof="0" dirty="0">
                    <a:ln>
                      <a:noFill/>
                    </a:ln>
                    <a:effectLst/>
                    <a:uLnTx/>
                    <a:uFillTx/>
                    <a:ea typeface="+mn-ea"/>
                    <a:cs typeface="+mn-cs"/>
                  </a:rPr>
                  <a:t> </a:t>
                </a:r>
                <a:r>
                  <a:rPr kumimoji="0" lang="en-US" sz="1000" b="0" i="0" u="none" strike="noStrike" kern="1200" cap="none" spc="0" normalizeH="0" baseline="0" noProof="0" dirty="0" err="1">
                    <a:ln>
                      <a:noFill/>
                    </a:ln>
                    <a:effectLst/>
                    <a:uLnTx/>
                    <a:uFillTx/>
                    <a:ea typeface="+mn-ea"/>
                    <a:cs typeface="+mn-cs"/>
                  </a:rPr>
                  <a:t>Ipsum</a:t>
                </a:r>
                <a:r>
                  <a:rPr kumimoji="0" lang="en-US" sz="1000" b="0" i="0" u="none" strike="noStrike" kern="1200" cap="none" spc="0" normalizeH="0" baseline="0" noProof="0" dirty="0">
                    <a:ln>
                      <a:noFill/>
                    </a:ln>
                    <a:effectLst/>
                    <a:uLnTx/>
                    <a:uFillTx/>
                    <a:ea typeface="+mn-ea"/>
                    <a:cs typeface="+mn-cs"/>
                  </a:rPr>
                  <a:t> has been the industry's.</a:t>
                </a:r>
              </a:p>
            </p:txBody>
          </p:sp>
          <p:grpSp>
            <p:nvGrpSpPr>
              <p:cNvPr id="18" name="Group 17"/>
              <p:cNvGrpSpPr/>
              <p:nvPr/>
            </p:nvGrpSpPr>
            <p:grpSpPr>
              <a:xfrm>
                <a:off x="4496204" y="2062321"/>
                <a:ext cx="885775" cy="660508"/>
                <a:chOff x="4505304" y="2062321"/>
                <a:chExt cx="885775" cy="660508"/>
              </a:xfrm>
            </p:grpSpPr>
            <p:sp>
              <p:nvSpPr>
                <p:cNvPr id="19" name="TextBox 18"/>
                <p:cNvSpPr txBox="1"/>
                <p:nvPr/>
              </p:nvSpPr>
              <p:spPr>
                <a:xfrm>
                  <a:off x="4522818" y="2062321"/>
                  <a:ext cx="850746" cy="615553"/>
                </a:xfrm>
                <a:prstGeom prst="rect">
                  <a:avLst/>
                </a:prstGeom>
                <a:noFill/>
                <a:ln w="6350">
                  <a:noFill/>
                  <a:prstDash val="dash"/>
                </a:ln>
              </p:spPr>
              <p:txBody>
                <a:bodyPr wrap="square" lIns="0" tIns="0" rIns="0" bIns="0" rtlCol="0">
                  <a:sp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40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78D2D2"/>
                      </a:solidFill>
                      <a:effectLst/>
                      <a:uLnTx/>
                      <a:uFillTx/>
                      <a:ea typeface="+mn-ea"/>
                      <a:cs typeface="+mn-cs"/>
                    </a:rPr>
                    <a:t>780</a:t>
                  </a:r>
                </a:p>
              </p:txBody>
            </p:sp>
            <p:sp>
              <p:nvSpPr>
                <p:cNvPr id="20" name="TextBox 19"/>
                <p:cNvSpPr txBox="1"/>
                <p:nvPr/>
              </p:nvSpPr>
              <p:spPr>
                <a:xfrm>
                  <a:off x="4505304" y="2568941"/>
                  <a:ext cx="885775" cy="153888"/>
                </a:xfrm>
                <a:prstGeom prst="rect">
                  <a:avLst/>
                </a:prstGeom>
                <a:noFill/>
                <a:ln w="6350">
                  <a:noFill/>
                  <a:prstDash val="dash"/>
                </a:ln>
              </p:spPr>
              <p:txBody>
                <a:bodyPr wrap="square" lIns="0" tIns="0" rIns="0" bIns="0" rtlCol="0">
                  <a:sp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0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78D2D2"/>
                      </a:solidFill>
                      <a:effectLst/>
                      <a:uLnTx/>
                      <a:uFillTx/>
                      <a:ea typeface="+mn-ea"/>
                      <a:cs typeface="+mn-cs"/>
                    </a:rPr>
                    <a:t>MILLION PEOPLE</a:t>
                  </a:r>
                  <a:r>
                    <a:rPr kumimoji="0" lang="en-US" sz="10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78D2D2"/>
                      </a:solidFill>
                      <a:effectLst/>
                      <a:uLnTx/>
                      <a:uFillTx/>
                      <a:ea typeface="+mn-ea"/>
                      <a:cs typeface="+mn-cs"/>
                    </a:rPr>
                    <a:t> </a:t>
                  </a:r>
                </a:p>
              </p:txBody>
            </p:sp>
          </p:grpSp>
        </p:grpSp>
        <p:grpSp>
          <p:nvGrpSpPr>
            <p:cNvPr id="11" name="Group 10"/>
            <p:cNvGrpSpPr/>
            <p:nvPr/>
          </p:nvGrpSpPr>
          <p:grpSpPr>
            <a:xfrm>
              <a:off x="4476319" y="2860899"/>
              <a:ext cx="4170205" cy="660508"/>
              <a:chOff x="4496204" y="2062321"/>
              <a:chExt cx="4170205" cy="660508"/>
            </a:xfrm>
          </p:grpSpPr>
          <p:sp>
            <p:nvSpPr>
              <p:cNvPr id="13" name="TextBox 12"/>
              <p:cNvSpPr txBox="1"/>
              <p:nvPr/>
            </p:nvSpPr>
            <p:spPr>
              <a:xfrm>
                <a:off x="5540776" y="2161743"/>
                <a:ext cx="3125633" cy="461665"/>
              </a:xfrm>
              <a:prstGeom prst="rect">
                <a:avLst/>
              </a:prstGeom>
              <a:noFill/>
              <a:ln w="6350">
                <a:noFill/>
                <a:prstDash val="dash"/>
              </a:ln>
            </p:spPr>
            <p:txBody>
              <a:bodyPr wrap="square" lIns="0" tIns="0" rIns="0" bIns="0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000" b="1" i="0" u="none" strike="noStrike" kern="1200" cap="none" spc="0" normalizeH="0" baseline="0" noProof="0" dirty="0">
                    <a:ln>
                      <a:noFill/>
                    </a:ln>
                    <a:effectLst/>
                    <a:uLnTx/>
                    <a:uFillTx/>
                    <a:ea typeface="+mn-ea"/>
                    <a:cs typeface="+mn-cs"/>
                  </a:rPr>
                  <a:t>LOREM IPSUM 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000" b="0" i="0" u="none" strike="noStrike" kern="1200" cap="none" spc="0" normalizeH="0" baseline="0" noProof="0" dirty="0" err="1">
                    <a:ln>
                      <a:noFill/>
                    </a:ln>
                    <a:effectLst/>
                    <a:uLnTx/>
                    <a:uFillTx/>
                    <a:ea typeface="+mn-ea"/>
                    <a:cs typeface="+mn-cs"/>
                  </a:rPr>
                  <a:t>Lorem</a:t>
                </a:r>
                <a:r>
                  <a:rPr kumimoji="0" lang="en-US" sz="1000" b="0" i="0" u="none" strike="noStrike" kern="1200" cap="none" spc="0" normalizeH="0" baseline="0" noProof="0" dirty="0">
                    <a:ln>
                      <a:noFill/>
                    </a:ln>
                    <a:effectLst/>
                    <a:uLnTx/>
                    <a:uFillTx/>
                    <a:ea typeface="+mn-ea"/>
                    <a:cs typeface="+mn-cs"/>
                  </a:rPr>
                  <a:t> </a:t>
                </a:r>
                <a:r>
                  <a:rPr kumimoji="0" lang="en-US" sz="1000" b="0" i="0" u="none" strike="noStrike" kern="1200" cap="none" spc="0" normalizeH="0" baseline="0" noProof="0" dirty="0" err="1">
                    <a:ln>
                      <a:noFill/>
                    </a:ln>
                    <a:effectLst/>
                    <a:uLnTx/>
                    <a:uFillTx/>
                    <a:ea typeface="+mn-ea"/>
                    <a:cs typeface="+mn-cs"/>
                  </a:rPr>
                  <a:t>Ipsum</a:t>
                </a:r>
                <a:r>
                  <a:rPr kumimoji="0" lang="en-US" sz="1000" b="0" i="0" u="none" strike="noStrike" kern="1200" cap="none" spc="0" normalizeH="0" baseline="0" noProof="0" dirty="0">
                    <a:ln>
                      <a:noFill/>
                    </a:ln>
                    <a:effectLst/>
                    <a:uLnTx/>
                    <a:uFillTx/>
                    <a:ea typeface="+mn-ea"/>
                    <a:cs typeface="+mn-cs"/>
                  </a:rPr>
                  <a:t> is simply dummy text of the printing and typesetting industry. </a:t>
                </a:r>
                <a:r>
                  <a:rPr kumimoji="0" lang="en-US" sz="1000" b="0" i="0" u="none" strike="noStrike" kern="1200" cap="none" spc="0" normalizeH="0" baseline="0" noProof="0" dirty="0" err="1">
                    <a:ln>
                      <a:noFill/>
                    </a:ln>
                    <a:effectLst/>
                    <a:uLnTx/>
                    <a:uFillTx/>
                    <a:ea typeface="+mn-ea"/>
                    <a:cs typeface="+mn-cs"/>
                  </a:rPr>
                  <a:t>Lorem</a:t>
                </a:r>
                <a:r>
                  <a:rPr kumimoji="0" lang="en-US" sz="1000" b="0" i="0" u="none" strike="noStrike" kern="1200" cap="none" spc="0" normalizeH="0" baseline="0" noProof="0" dirty="0">
                    <a:ln>
                      <a:noFill/>
                    </a:ln>
                    <a:effectLst/>
                    <a:uLnTx/>
                    <a:uFillTx/>
                    <a:ea typeface="+mn-ea"/>
                    <a:cs typeface="+mn-cs"/>
                  </a:rPr>
                  <a:t> </a:t>
                </a:r>
                <a:r>
                  <a:rPr kumimoji="0" lang="en-US" sz="1000" b="0" i="0" u="none" strike="noStrike" kern="1200" cap="none" spc="0" normalizeH="0" baseline="0" noProof="0" dirty="0" err="1">
                    <a:ln>
                      <a:noFill/>
                    </a:ln>
                    <a:effectLst/>
                    <a:uLnTx/>
                    <a:uFillTx/>
                    <a:ea typeface="+mn-ea"/>
                    <a:cs typeface="+mn-cs"/>
                  </a:rPr>
                  <a:t>Ipsum</a:t>
                </a:r>
                <a:r>
                  <a:rPr kumimoji="0" lang="en-US" sz="1000" b="0" i="0" u="none" strike="noStrike" kern="1200" cap="none" spc="0" normalizeH="0" baseline="0" noProof="0" dirty="0">
                    <a:ln>
                      <a:noFill/>
                    </a:ln>
                    <a:effectLst/>
                    <a:uLnTx/>
                    <a:uFillTx/>
                    <a:ea typeface="+mn-ea"/>
                    <a:cs typeface="+mn-cs"/>
                  </a:rPr>
                  <a:t> has been the industry's.</a:t>
                </a:r>
              </a:p>
            </p:txBody>
          </p:sp>
          <p:grpSp>
            <p:nvGrpSpPr>
              <p:cNvPr id="14" name="Group 13"/>
              <p:cNvGrpSpPr/>
              <p:nvPr/>
            </p:nvGrpSpPr>
            <p:grpSpPr>
              <a:xfrm>
                <a:off x="4496204" y="2062321"/>
                <a:ext cx="885775" cy="660508"/>
                <a:chOff x="4505304" y="2062321"/>
                <a:chExt cx="885775" cy="660508"/>
              </a:xfrm>
            </p:grpSpPr>
            <p:sp>
              <p:nvSpPr>
                <p:cNvPr id="15" name="TextBox 14"/>
                <p:cNvSpPr txBox="1"/>
                <p:nvPr/>
              </p:nvSpPr>
              <p:spPr>
                <a:xfrm>
                  <a:off x="4522818" y="2062321"/>
                  <a:ext cx="850746" cy="615553"/>
                </a:xfrm>
                <a:prstGeom prst="rect">
                  <a:avLst/>
                </a:prstGeom>
                <a:noFill/>
                <a:ln w="6350">
                  <a:noFill/>
                  <a:prstDash val="dash"/>
                </a:ln>
              </p:spPr>
              <p:txBody>
                <a:bodyPr wrap="square" lIns="0" tIns="0" rIns="0" bIns="0" rtlCol="0">
                  <a:sp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40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70AD47"/>
                      </a:solidFill>
                      <a:effectLst/>
                      <a:uLnTx/>
                      <a:uFillTx/>
                      <a:ea typeface="+mn-ea"/>
                      <a:cs typeface="+mn-cs"/>
                    </a:rPr>
                    <a:t>2.5</a:t>
                  </a:r>
                </a:p>
              </p:txBody>
            </p:sp>
            <p:sp>
              <p:nvSpPr>
                <p:cNvPr id="16" name="TextBox 15"/>
                <p:cNvSpPr txBox="1"/>
                <p:nvPr/>
              </p:nvSpPr>
              <p:spPr>
                <a:xfrm>
                  <a:off x="4505304" y="2568941"/>
                  <a:ext cx="885775" cy="153888"/>
                </a:xfrm>
                <a:prstGeom prst="rect">
                  <a:avLst/>
                </a:prstGeom>
                <a:noFill/>
                <a:ln w="6350">
                  <a:noFill/>
                  <a:prstDash val="dash"/>
                </a:ln>
              </p:spPr>
              <p:txBody>
                <a:bodyPr wrap="square" lIns="0" tIns="0" rIns="0" bIns="0" rtlCol="0">
                  <a:sp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0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70AD47"/>
                      </a:solidFill>
                      <a:effectLst/>
                      <a:uLnTx/>
                      <a:uFillTx/>
                      <a:ea typeface="+mn-ea"/>
                      <a:cs typeface="+mn-cs"/>
                    </a:rPr>
                    <a:t>BILLION PEOPLE</a:t>
                  </a:r>
                  <a:r>
                    <a:rPr kumimoji="0" lang="en-US" sz="10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70AD47"/>
                      </a:solidFill>
                      <a:effectLst/>
                      <a:uLnTx/>
                      <a:uFillTx/>
                      <a:ea typeface="+mn-ea"/>
                      <a:cs typeface="+mn-cs"/>
                    </a:rPr>
                    <a:t> </a:t>
                  </a:r>
                </a:p>
              </p:txBody>
            </p:sp>
          </p:grpSp>
        </p:grpSp>
        <p:cxnSp>
          <p:nvCxnSpPr>
            <p:cNvPr id="12" name="Straight Connector 11"/>
            <p:cNvCxnSpPr/>
            <p:nvPr/>
          </p:nvCxnSpPr>
          <p:spPr>
            <a:xfrm>
              <a:off x="4476319" y="2793317"/>
              <a:ext cx="4124654" cy="0"/>
            </a:xfrm>
            <a:prstGeom prst="line">
              <a:avLst/>
            </a:prstGeom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03" name="Group 202"/>
          <p:cNvGrpSpPr/>
          <p:nvPr/>
        </p:nvGrpSpPr>
        <p:grpSpPr>
          <a:xfrm>
            <a:off x="6810034" y="4637056"/>
            <a:ext cx="3539336" cy="1129952"/>
            <a:chOff x="5058564" y="3757281"/>
            <a:chExt cx="3539336" cy="1129952"/>
          </a:xfrm>
        </p:grpSpPr>
        <p:sp>
          <p:nvSpPr>
            <p:cNvPr id="238" name="TextBox 237"/>
            <p:cNvSpPr txBox="1"/>
            <p:nvPr/>
          </p:nvSpPr>
          <p:spPr>
            <a:xfrm>
              <a:off x="5058564" y="3757281"/>
              <a:ext cx="3125633" cy="153888"/>
            </a:xfrm>
            <a:prstGeom prst="rect">
              <a:avLst/>
            </a:prstGeom>
            <a:noFill/>
            <a:ln w="6350">
              <a:noFill/>
              <a:prstDash val="dash"/>
            </a:ln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ea typeface="+mn-ea"/>
                  <a:cs typeface="+mn-cs"/>
                </a:rPr>
                <a:t>TOP DEVICE</a:t>
              </a:r>
              <a:endParaRPr kumimoji="0" lang="en-US" sz="1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endParaRPr>
            </a:p>
          </p:txBody>
        </p:sp>
        <p:sp>
          <p:nvSpPr>
            <p:cNvPr id="239" name="TextBox 238"/>
            <p:cNvSpPr txBox="1"/>
            <p:nvPr/>
          </p:nvSpPr>
          <p:spPr>
            <a:xfrm>
              <a:off x="5058564" y="3912607"/>
              <a:ext cx="3539336" cy="974626"/>
            </a:xfrm>
            <a:prstGeom prst="rect">
              <a:avLst/>
            </a:prstGeom>
            <a:noFill/>
            <a:ln w="6350">
              <a:noFill/>
              <a:prstDash val="dash"/>
            </a:ln>
          </p:spPr>
          <p:txBody>
            <a:bodyPr wrap="square" lIns="0" tIns="0" rIns="0" bIns="0" rtlCol="0">
              <a:spAutoFit/>
            </a:bodyPr>
            <a:lstStyle/>
            <a:p>
              <a:pPr marL="172800" marR="0" lvl="0" indent="-17280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400"/>
                </a:spcAft>
                <a:buClrTx/>
                <a:buSzTx/>
                <a:buFont typeface="+mj-lt"/>
                <a:buAutoNum type="arabicPeriod"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ea typeface="+mn-ea"/>
                  <a:cs typeface="+mn-cs"/>
                </a:rPr>
                <a:t>Lorem </a:t>
              </a:r>
              <a:r>
                <a:rPr kumimoji="0" lang="en-US" sz="1000" b="0" i="0" u="none" strike="noStrike" kern="1200" cap="none" spc="0" normalizeH="0" baseline="0" noProof="0" dirty="0" err="1">
                  <a:ln>
                    <a:noFill/>
                  </a:ln>
                  <a:effectLst/>
                  <a:uLnTx/>
                  <a:uFillTx/>
                  <a:ea typeface="+mn-ea"/>
                  <a:cs typeface="+mn-cs"/>
                </a:rPr>
                <a:t>Ipsum</a:t>
              </a: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ea typeface="+mn-ea"/>
                  <a:cs typeface="+mn-cs"/>
                </a:rPr>
                <a:t> is simply dummy text of the printing</a:t>
              </a:r>
            </a:p>
            <a:p>
              <a:pPr marL="172800" marR="0" lvl="0" indent="-17280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400"/>
                </a:spcAft>
                <a:buClrTx/>
                <a:buSzTx/>
                <a:buFont typeface="+mj-lt"/>
                <a:buAutoNum type="arabicPeriod"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ea typeface="+mn-ea"/>
                  <a:cs typeface="+mn-cs"/>
                </a:rPr>
                <a:t>Lorem </a:t>
              </a:r>
              <a:r>
                <a:rPr kumimoji="0" lang="en-US" sz="1000" b="0" i="0" u="none" strike="noStrike" kern="1200" cap="none" spc="0" normalizeH="0" baseline="0" noProof="0" dirty="0" err="1">
                  <a:ln>
                    <a:noFill/>
                  </a:ln>
                  <a:effectLst/>
                  <a:uLnTx/>
                  <a:uFillTx/>
                  <a:ea typeface="+mn-ea"/>
                  <a:cs typeface="+mn-cs"/>
                </a:rPr>
                <a:t>Ipsum</a:t>
              </a: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ea typeface="+mn-ea"/>
                  <a:cs typeface="+mn-cs"/>
                </a:rPr>
                <a:t> is simply dummy text of the printing</a:t>
              </a:r>
            </a:p>
            <a:p>
              <a:pPr marL="172800" marR="0" lvl="0" indent="-17280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400"/>
                </a:spcAft>
                <a:buClrTx/>
                <a:buSzTx/>
                <a:buFont typeface="+mj-lt"/>
                <a:buAutoNum type="arabicPeriod"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ea typeface="+mn-ea"/>
                  <a:cs typeface="+mn-cs"/>
                </a:rPr>
                <a:t>Lorem </a:t>
              </a:r>
              <a:r>
                <a:rPr kumimoji="0" lang="en-US" sz="1000" b="0" i="0" u="none" strike="noStrike" kern="1200" cap="none" spc="0" normalizeH="0" baseline="0" noProof="0" dirty="0" err="1">
                  <a:ln>
                    <a:noFill/>
                  </a:ln>
                  <a:effectLst/>
                  <a:uLnTx/>
                  <a:uFillTx/>
                  <a:ea typeface="+mn-ea"/>
                  <a:cs typeface="+mn-cs"/>
                </a:rPr>
                <a:t>Ipsum</a:t>
              </a: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ea typeface="+mn-ea"/>
                  <a:cs typeface="+mn-cs"/>
                </a:rPr>
                <a:t> is simply dummy text of the printing</a:t>
              </a:r>
            </a:p>
            <a:p>
              <a:pPr marL="172800" marR="0" lvl="0" indent="-17280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400"/>
                </a:spcAft>
                <a:buClrTx/>
                <a:buSzTx/>
                <a:buFont typeface="+mj-lt"/>
                <a:buAutoNum type="arabicPeriod"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ea typeface="+mn-ea"/>
                  <a:cs typeface="+mn-cs"/>
                </a:rPr>
                <a:t>Lorem </a:t>
              </a:r>
              <a:r>
                <a:rPr kumimoji="0" lang="en-US" sz="1000" b="0" i="0" u="none" strike="noStrike" kern="1200" cap="none" spc="0" normalizeH="0" baseline="0" noProof="0" dirty="0" err="1">
                  <a:ln>
                    <a:noFill/>
                  </a:ln>
                  <a:effectLst/>
                  <a:uLnTx/>
                  <a:uFillTx/>
                  <a:ea typeface="+mn-ea"/>
                  <a:cs typeface="+mn-cs"/>
                </a:rPr>
                <a:t>Ipsum</a:t>
              </a: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ea typeface="+mn-ea"/>
                  <a:cs typeface="+mn-cs"/>
                </a:rPr>
                <a:t> is simply dummy text of the printing</a:t>
              </a:r>
            </a:p>
            <a:p>
              <a:pPr marL="172800" marR="0" lvl="0" indent="-17280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400"/>
                </a:spcAft>
                <a:buClrTx/>
                <a:buSzTx/>
                <a:buFont typeface="+mj-lt"/>
                <a:buAutoNum type="arabicPeriod"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ea typeface="+mn-ea"/>
                  <a:cs typeface="+mn-cs"/>
                </a:rPr>
                <a:t>Lorem </a:t>
              </a:r>
              <a:r>
                <a:rPr kumimoji="0" lang="en-US" sz="1000" b="0" i="0" u="none" strike="noStrike" kern="1200" cap="none" spc="0" normalizeH="0" baseline="0" noProof="0" dirty="0" err="1">
                  <a:ln>
                    <a:noFill/>
                  </a:ln>
                  <a:effectLst/>
                  <a:uLnTx/>
                  <a:uFillTx/>
                  <a:ea typeface="+mn-ea"/>
                  <a:cs typeface="+mn-cs"/>
                </a:rPr>
                <a:t>Ipsum</a:t>
              </a: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ea typeface="+mn-ea"/>
                  <a:cs typeface="+mn-cs"/>
                </a:rPr>
                <a:t> is simply dummy text of the printing</a:t>
              </a:r>
            </a:p>
          </p:txBody>
        </p:sp>
      </p:grpSp>
      <p:grpSp>
        <p:nvGrpSpPr>
          <p:cNvPr id="241" name="Group 240"/>
          <p:cNvGrpSpPr/>
          <p:nvPr/>
        </p:nvGrpSpPr>
        <p:grpSpPr>
          <a:xfrm>
            <a:off x="6738166" y="4049296"/>
            <a:ext cx="360000" cy="360000"/>
            <a:chOff x="6738166" y="4049296"/>
            <a:chExt cx="360000" cy="360000"/>
          </a:xfrm>
        </p:grpSpPr>
        <p:sp>
          <p:nvSpPr>
            <p:cNvPr id="235" name="Oval 234"/>
            <p:cNvSpPr>
              <a:spLocks noChangeAspect="1"/>
            </p:cNvSpPr>
            <p:nvPr/>
          </p:nvSpPr>
          <p:spPr>
            <a:xfrm>
              <a:off x="6738166" y="4049296"/>
              <a:ext cx="360000" cy="360000"/>
            </a:xfrm>
            <a:prstGeom prst="ellipse">
              <a:avLst/>
            </a:prstGeom>
            <a:noFill/>
            <a:ln w="19050">
              <a:solidFill>
                <a:srgbClr val="AFABA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36" name="Arc 235"/>
            <p:cNvSpPr>
              <a:spLocks noChangeAspect="1"/>
            </p:cNvSpPr>
            <p:nvPr/>
          </p:nvSpPr>
          <p:spPr>
            <a:xfrm>
              <a:off x="6738166" y="4049296"/>
              <a:ext cx="360000" cy="360000"/>
            </a:xfrm>
            <a:prstGeom prst="arc">
              <a:avLst>
                <a:gd name="adj1" fmla="val 16200000"/>
                <a:gd name="adj2" fmla="val 7056389"/>
              </a:avLst>
            </a:prstGeom>
            <a:noFill/>
            <a:ln w="19050">
              <a:solidFill>
                <a:srgbClr val="E2583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237" name="TextBox 236"/>
          <p:cNvSpPr txBox="1"/>
          <p:nvPr/>
        </p:nvSpPr>
        <p:spPr>
          <a:xfrm>
            <a:off x="6783156" y="4162052"/>
            <a:ext cx="293445" cy="153888"/>
          </a:xfrm>
          <a:prstGeom prst="rect">
            <a:avLst/>
          </a:prstGeom>
          <a:noFill/>
          <a:ln w="6350">
            <a:noFill/>
            <a:prstDash val="dash"/>
          </a:ln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E2583D"/>
                </a:solidFill>
                <a:effectLst/>
                <a:uLnTx/>
                <a:uFillTx/>
                <a:ea typeface="+mn-ea"/>
                <a:cs typeface="+mn-cs"/>
              </a:rPr>
              <a:t>65%</a:t>
            </a:r>
          </a:p>
        </p:txBody>
      </p:sp>
      <p:grpSp>
        <p:nvGrpSpPr>
          <p:cNvPr id="230" name="Group 229"/>
          <p:cNvGrpSpPr/>
          <p:nvPr/>
        </p:nvGrpSpPr>
        <p:grpSpPr>
          <a:xfrm>
            <a:off x="7184661" y="4048412"/>
            <a:ext cx="598620" cy="361768"/>
            <a:chOff x="5638712" y="3032968"/>
            <a:chExt cx="598620" cy="361768"/>
          </a:xfrm>
        </p:grpSpPr>
        <p:grpSp>
          <p:nvGrpSpPr>
            <p:cNvPr id="231" name="Group 230"/>
            <p:cNvGrpSpPr/>
            <p:nvPr/>
          </p:nvGrpSpPr>
          <p:grpSpPr>
            <a:xfrm>
              <a:off x="5638712" y="3032968"/>
              <a:ext cx="598620" cy="215444"/>
              <a:chOff x="5638712" y="3032968"/>
              <a:chExt cx="598620" cy="215444"/>
            </a:xfrm>
          </p:grpSpPr>
          <p:sp>
            <p:nvSpPr>
              <p:cNvPr id="233" name="Freeform 8"/>
              <p:cNvSpPr>
                <a:spLocks noChangeAspect="1"/>
              </p:cNvSpPr>
              <p:nvPr/>
            </p:nvSpPr>
            <p:spPr bwMode="auto">
              <a:xfrm flipV="1">
                <a:off x="6095514" y="3091599"/>
                <a:ext cx="141818" cy="98182"/>
              </a:xfrm>
              <a:custGeom>
                <a:avLst/>
                <a:gdLst>
                  <a:gd name="T0" fmla="*/ 95 w 96"/>
                  <a:gd name="T1" fmla="*/ 9 h 66"/>
                  <a:gd name="T2" fmla="*/ 85 w 96"/>
                  <a:gd name="T3" fmla="*/ 0 h 66"/>
                  <a:gd name="T4" fmla="*/ 84 w 96"/>
                  <a:gd name="T5" fmla="*/ 0 h 66"/>
                  <a:gd name="T6" fmla="*/ 82 w 96"/>
                  <a:gd name="T7" fmla="*/ 1 h 66"/>
                  <a:gd name="T8" fmla="*/ 48 w 96"/>
                  <a:gd name="T9" fmla="*/ 41 h 66"/>
                  <a:gd name="T10" fmla="*/ 14 w 96"/>
                  <a:gd name="T11" fmla="*/ 1 h 66"/>
                  <a:gd name="T12" fmla="*/ 13 w 96"/>
                  <a:gd name="T13" fmla="*/ 0 h 66"/>
                  <a:gd name="T14" fmla="*/ 11 w 96"/>
                  <a:gd name="T15" fmla="*/ 0 h 66"/>
                  <a:gd name="T16" fmla="*/ 1 w 96"/>
                  <a:gd name="T17" fmla="*/ 9 h 66"/>
                  <a:gd name="T18" fmla="*/ 0 w 96"/>
                  <a:gd name="T19" fmla="*/ 11 h 66"/>
                  <a:gd name="T20" fmla="*/ 1 w 96"/>
                  <a:gd name="T21" fmla="*/ 12 h 66"/>
                  <a:gd name="T22" fmla="*/ 47 w 96"/>
                  <a:gd name="T23" fmla="*/ 65 h 66"/>
                  <a:gd name="T24" fmla="*/ 48 w 96"/>
                  <a:gd name="T25" fmla="*/ 66 h 66"/>
                  <a:gd name="T26" fmla="*/ 50 w 96"/>
                  <a:gd name="T27" fmla="*/ 65 h 66"/>
                  <a:gd name="T28" fmla="*/ 96 w 96"/>
                  <a:gd name="T29" fmla="*/ 12 h 66"/>
                  <a:gd name="T30" fmla="*/ 96 w 96"/>
                  <a:gd name="T31" fmla="*/ 11 h 66"/>
                  <a:gd name="T32" fmla="*/ 95 w 96"/>
                  <a:gd name="T33" fmla="*/ 9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96" h="66">
                    <a:moveTo>
                      <a:pt x="95" y="9"/>
                    </a:moveTo>
                    <a:cubicBezTo>
                      <a:pt x="85" y="0"/>
                      <a:pt x="85" y="0"/>
                      <a:pt x="85" y="0"/>
                    </a:cubicBezTo>
                    <a:cubicBezTo>
                      <a:pt x="85" y="0"/>
                      <a:pt x="84" y="0"/>
                      <a:pt x="84" y="0"/>
                    </a:cubicBezTo>
                    <a:cubicBezTo>
                      <a:pt x="83" y="0"/>
                      <a:pt x="83" y="0"/>
                      <a:pt x="82" y="1"/>
                    </a:cubicBezTo>
                    <a:cubicBezTo>
                      <a:pt x="48" y="41"/>
                      <a:pt x="48" y="41"/>
                      <a:pt x="48" y="41"/>
                    </a:cubicBezTo>
                    <a:cubicBezTo>
                      <a:pt x="14" y="1"/>
                      <a:pt x="14" y="1"/>
                      <a:pt x="14" y="1"/>
                    </a:cubicBezTo>
                    <a:cubicBezTo>
                      <a:pt x="14" y="0"/>
                      <a:pt x="13" y="0"/>
                      <a:pt x="13" y="0"/>
                    </a:cubicBezTo>
                    <a:cubicBezTo>
                      <a:pt x="12" y="0"/>
                      <a:pt x="11" y="0"/>
                      <a:pt x="11" y="0"/>
                    </a:cubicBezTo>
                    <a:cubicBezTo>
                      <a:pt x="1" y="9"/>
                      <a:pt x="1" y="9"/>
                      <a:pt x="1" y="9"/>
                    </a:cubicBezTo>
                    <a:cubicBezTo>
                      <a:pt x="0" y="10"/>
                      <a:pt x="0" y="10"/>
                      <a:pt x="0" y="11"/>
                    </a:cubicBezTo>
                    <a:cubicBezTo>
                      <a:pt x="0" y="11"/>
                      <a:pt x="0" y="12"/>
                      <a:pt x="1" y="12"/>
                    </a:cubicBezTo>
                    <a:cubicBezTo>
                      <a:pt x="47" y="65"/>
                      <a:pt x="47" y="65"/>
                      <a:pt x="47" y="65"/>
                    </a:cubicBezTo>
                    <a:cubicBezTo>
                      <a:pt x="47" y="66"/>
                      <a:pt x="47" y="66"/>
                      <a:pt x="48" y="66"/>
                    </a:cubicBezTo>
                    <a:cubicBezTo>
                      <a:pt x="49" y="66"/>
                      <a:pt x="49" y="66"/>
                      <a:pt x="50" y="65"/>
                    </a:cubicBezTo>
                    <a:cubicBezTo>
                      <a:pt x="96" y="12"/>
                      <a:pt x="96" y="12"/>
                      <a:pt x="96" y="12"/>
                    </a:cubicBezTo>
                    <a:cubicBezTo>
                      <a:pt x="96" y="12"/>
                      <a:pt x="96" y="11"/>
                      <a:pt x="96" y="11"/>
                    </a:cubicBezTo>
                    <a:cubicBezTo>
                      <a:pt x="96" y="10"/>
                      <a:pt x="96" y="10"/>
                      <a:pt x="95" y="9"/>
                    </a:cubicBezTo>
                    <a:close/>
                  </a:path>
                </a:pathLst>
              </a:custGeom>
              <a:solidFill>
                <a:srgbClr val="E2583D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34" name="TextBox 233"/>
              <p:cNvSpPr txBox="1"/>
              <p:nvPr/>
            </p:nvSpPr>
            <p:spPr>
              <a:xfrm>
                <a:off x="5638712" y="3032968"/>
                <a:ext cx="455807" cy="215444"/>
              </a:xfrm>
              <a:prstGeom prst="rect">
                <a:avLst/>
              </a:prstGeom>
              <a:noFill/>
              <a:ln w="6350">
                <a:noFill/>
                <a:prstDash val="dash"/>
              </a:ln>
            </p:spPr>
            <p:txBody>
              <a:bodyPr wrap="square" lIns="0" tIns="0" rIns="0" bIns="0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400" b="1" i="0" u="none" strike="noStrike" kern="1200" cap="none" spc="0" normalizeH="0" baseline="0" noProof="0" dirty="0">
                    <a:ln>
                      <a:noFill/>
                    </a:ln>
                    <a:effectLst/>
                    <a:uLnTx/>
                    <a:uFillTx/>
                    <a:ea typeface="+mn-ea"/>
                    <a:cs typeface="+mn-cs"/>
                  </a:rPr>
                  <a:t>6,327</a:t>
                </a:r>
                <a:endParaRPr kumimoji="0" lang="en-US" sz="1400" b="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ea typeface="+mn-ea"/>
                  <a:cs typeface="+mn-cs"/>
                </a:endParaRPr>
              </a:p>
            </p:txBody>
          </p:sp>
        </p:grpSp>
        <p:sp>
          <p:nvSpPr>
            <p:cNvPr id="232" name="TextBox 231"/>
            <p:cNvSpPr txBox="1"/>
            <p:nvPr/>
          </p:nvSpPr>
          <p:spPr>
            <a:xfrm>
              <a:off x="5670496" y="3240848"/>
              <a:ext cx="535053" cy="153888"/>
            </a:xfrm>
            <a:prstGeom prst="rect">
              <a:avLst/>
            </a:prstGeom>
            <a:noFill/>
            <a:ln w="6350">
              <a:noFill/>
              <a:prstDash val="dash"/>
            </a:ln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ea typeface="+mn-ea"/>
                  <a:cs typeface="+mn-cs"/>
                </a:rPr>
                <a:t>download</a:t>
              </a:r>
            </a:p>
          </p:txBody>
        </p:sp>
      </p:grpSp>
      <p:grpSp>
        <p:nvGrpSpPr>
          <p:cNvPr id="242" name="Group 241"/>
          <p:cNvGrpSpPr/>
          <p:nvPr/>
        </p:nvGrpSpPr>
        <p:grpSpPr>
          <a:xfrm>
            <a:off x="8027898" y="4049296"/>
            <a:ext cx="360000" cy="360000"/>
            <a:chOff x="8027898" y="4049296"/>
            <a:chExt cx="360000" cy="360000"/>
          </a:xfrm>
        </p:grpSpPr>
        <p:sp>
          <p:nvSpPr>
            <p:cNvPr id="226" name="Oval 225"/>
            <p:cNvSpPr>
              <a:spLocks noChangeAspect="1"/>
            </p:cNvSpPr>
            <p:nvPr/>
          </p:nvSpPr>
          <p:spPr>
            <a:xfrm>
              <a:off x="8027898" y="4049296"/>
              <a:ext cx="360000" cy="360000"/>
            </a:xfrm>
            <a:prstGeom prst="ellipse">
              <a:avLst/>
            </a:prstGeom>
            <a:noFill/>
            <a:ln w="19050">
              <a:solidFill>
                <a:srgbClr val="AFABA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27" name="Arc 226"/>
            <p:cNvSpPr>
              <a:spLocks noChangeAspect="1"/>
            </p:cNvSpPr>
            <p:nvPr/>
          </p:nvSpPr>
          <p:spPr>
            <a:xfrm>
              <a:off x="8027898" y="4049296"/>
              <a:ext cx="360000" cy="360000"/>
            </a:xfrm>
            <a:prstGeom prst="arc">
              <a:avLst>
                <a:gd name="adj1" fmla="val 16200000"/>
                <a:gd name="adj2" fmla="val 3719116"/>
              </a:avLst>
            </a:prstGeom>
            <a:noFill/>
            <a:ln w="19050">
              <a:solidFill>
                <a:srgbClr val="78D2D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228" name="TextBox 227"/>
          <p:cNvSpPr txBox="1"/>
          <p:nvPr/>
        </p:nvSpPr>
        <p:spPr>
          <a:xfrm>
            <a:off x="8072888" y="4162052"/>
            <a:ext cx="293445" cy="153888"/>
          </a:xfrm>
          <a:prstGeom prst="rect">
            <a:avLst/>
          </a:prstGeom>
          <a:noFill/>
          <a:ln w="6350">
            <a:noFill/>
            <a:prstDash val="dash"/>
          </a:ln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78D2D2"/>
                </a:solidFill>
                <a:effectLst/>
                <a:uLnTx/>
                <a:uFillTx/>
                <a:ea typeface="+mn-ea"/>
                <a:cs typeface="+mn-cs"/>
              </a:rPr>
              <a:t>45%</a:t>
            </a:r>
          </a:p>
        </p:txBody>
      </p:sp>
      <p:grpSp>
        <p:nvGrpSpPr>
          <p:cNvPr id="221" name="Group 220"/>
          <p:cNvGrpSpPr/>
          <p:nvPr/>
        </p:nvGrpSpPr>
        <p:grpSpPr>
          <a:xfrm>
            <a:off x="8474393" y="4048412"/>
            <a:ext cx="598620" cy="361768"/>
            <a:chOff x="5638712" y="3032968"/>
            <a:chExt cx="598620" cy="361768"/>
          </a:xfrm>
        </p:grpSpPr>
        <p:grpSp>
          <p:nvGrpSpPr>
            <p:cNvPr id="222" name="Group 221"/>
            <p:cNvGrpSpPr/>
            <p:nvPr/>
          </p:nvGrpSpPr>
          <p:grpSpPr>
            <a:xfrm>
              <a:off x="5638712" y="3032968"/>
              <a:ext cx="598620" cy="215444"/>
              <a:chOff x="5638712" y="3032968"/>
              <a:chExt cx="598620" cy="215444"/>
            </a:xfrm>
          </p:grpSpPr>
          <p:sp>
            <p:nvSpPr>
              <p:cNvPr id="224" name="Freeform 8"/>
              <p:cNvSpPr>
                <a:spLocks noChangeAspect="1"/>
              </p:cNvSpPr>
              <p:nvPr/>
            </p:nvSpPr>
            <p:spPr bwMode="auto">
              <a:xfrm flipV="1">
                <a:off x="6095514" y="3091599"/>
                <a:ext cx="141818" cy="98182"/>
              </a:xfrm>
              <a:custGeom>
                <a:avLst/>
                <a:gdLst>
                  <a:gd name="T0" fmla="*/ 95 w 96"/>
                  <a:gd name="T1" fmla="*/ 9 h 66"/>
                  <a:gd name="T2" fmla="*/ 85 w 96"/>
                  <a:gd name="T3" fmla="*/ 0 h 66"/>
                  <a:gd name="T4" fmla="*/ 84 w 96"/>
                  <a:gd name="T5" fmla="*/ 0 h 66"/>
                  <a:gd name="T6" fmla="*/ 82 w 96"/>
                  <a:gd name="T7" fmla="*/ 1 h 66"/>
                  <a:gd name="T8" fmla="*/ 48 w 96"/>
                  <a:gd name="T9" fmla="*/ 41 h 66"/>
                  <a:gd name="T10" fmla="*/ 14 w 96"/>
                  <a:gd name="T11" fmla="*/ 1 h 66"/>
                  <a:gd name="T12" fmla="*/ 13 w 96"/>
                  <a:gd name="T13" fmla="*/ 0 h 66"/>
                  <a:gd name="T14" fmla="*/ 11 w 96"/>
                  <a:gd name="T15" fmla="*/ 0 h 66"/>
                  <a:gd name="T16" fmla="*/ 1 w 96"/>
                  <a:gd name="T17" fmla="*/ 9 h 66"/>
                  <a:gd name="T18" fmla="*/ 0 w 96"/>
                  <a:gd name="T19" fmla="*/ 11 h 66"/>
                  <a:gd name="T20" fmla="*/ 1 w 96"/>
                  <a:gd name="T21" fmla="*/ 12 h 66"/>
                  <a:gd name="T22" fmla="*/ 47 w 96"/>
                  <a:gd name="T23" fmla="*/ 65 h 66"/>
                  <a:gd name="T24" fmla="*/ 48 w 96"/>
                  <a:gd name="T25" fmla="*/ 66 h 66"/>
                  <a:gd name="T26" fmla="*/ 50 w 96"/>
                  <a:gd name="T27" fmla="*/ 65 h 66"/>
                  <a:gd name="T28" fmla="*/ 96 w 96"/>
                  <a:gd name="T29" fmla="*/ 12 h 66"/>
                  <a:gd name="T30" fmla="*/ 96 w 96"/>
                  <a:gd name="T31" fmla="*/ 11 h 66"/>
                  <a:gd name="T32" fmla="*/ 95 w 96"/>
                  <a:gd name="T33" fmla="*/ 9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96" h="66">
                    <a:moveTo>
                      <a:pt x="95" y="9"/>
                    </a:moveTo>
                    <a:cubicBezTo>
                      <a:pt x="85" y="0"/>
                      <a:pt x="85" y="0"/>
                      <a:pt x="85" y="0"/>
                    </a:cubicBezTo>
                    <a:cubicBezTo>
                      <a:pt x="85" y="0"/>
                      <a:pt x="84" y="0"/>
                      <a:pt x="84" y="0"/>
                    </a:cubicBezTo>
                    <a:cubicBezTo>
                      <a:pt x="83" y="0"/>
                      <a:pt x="83" y="0"/>
                      <a:pt x="82" y="1"/>
                    </a:cubicBezTo>
                    <a:cubicBezTo>
                      <a:pt x="48" y="41"/>
                      <a:pt x="48" y="41"/>
                      <a:pt x="48" y="41"/>
                    </a:cubicBezTo>
                    <a:cubicBezTo>
                      <a:pt x="14" y="1"/>
                      <a:pt x="14" y="1"/>
                      <a:pt x="14" y="1"/>
                    </a:cubicBezTo>
                    <a:cubicBezTo>
                      <a:pt x="14" y="0"/>
                      <a:pt x="13" y="0"/>
                      <a:pt x="13" y="0"/>
                    </a:cubicBezTo>
                    <a:cubicBezTo>
                      <a:pt x="12" y="0"/>
                      <a:pt x="11" y="0"/>
                      <a:pt x="11" y="0"/>
                    </a:cubicBezTo>
                    <a:cubicBezTo>
                      <a:pt x="1" y="9"/>
                      <a:pt x="1" y="9"/>
                      <a:pt x="1" y="9"/>
                    </a:cubicBezTo>
                    <a:cubicBezTo>
                      <a:pt x="0" y="10"/>
                      <a:pt x="0" y="10"/>
                      <a:pt x="0" y="11"/>
                    </a:cubicBezTo>
                    <a:cubicBezTo>
                      <a:pt x="0" y="11"/>
                      <a:pt x="0" y="12"/>
                      <a:pt x="1" y="12"/>
                    </a:cubicBezTo>
                    <a:cubicBezTo>
                      <a:pt x="47" y="65"/>
                      <a:pt x="47" y="65"/>
                      <a:pt x="47" y="65"/>
                    </a:cubicBezTo>
                    <a:cubicBezTo>
                      <a:pt x="47" y="66"/>
                      <a:pt x="47" y="66"/>
                      <a:pt x="48" y="66"/>
                    </a:cubicBezTo>
                    <a:cubicBezTo>
                      <a:pt x="49" y="66"/>
                      <a:pt x="49" y="66"/>
                      <a:pt x="50" y="65"/>
                    </a:cubicBezTo>
                    <a:cubicBezTo>
                      <a:pt x="96" y="12"/>
                      <a:pt x="96" y="12"/>
                      <a:pt x="96" y="12"/>
                    </a:cubicBezTo>
                    <a:cubicBezTo>
                      <a:pt x="96" y="12"/>
                      <a:pt x="96" y="11"/>
                      <a:pt x="96" y="11"/>
                    </a:cubicBezTo>
                    <a:cubicBezTo>
                      <a:pt x="96" y="10"/>
                      <a:pt x="96" y="10"/>
                      <a:pt x="95" y="9"/>
                    </a:cubicBezTo>
                    <a:close/>
                  </a:path>
                </a:pathLst>
              </a:custGeom>
              <a:solidFill>
                <a:srgbClr val="78D2D2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25" name="TextBox 224"/>
              <p:cNvSpPr txBox="1"/>
              <p:nvPr/>
            </p:nvSpPr>
            <p:spPr>
              <a:xfrm>
                <a:off x="5638712" y="3032968"/>
                <a:ext cx="455807" cy="215444"/>
              </a:xfrm>
              <a:prstGeom prst="rect">
                <a:avLst/>
              </a:prstGeom>
              <a:noFill/>
              <a:ln w="6350">
                <a:noFill/>
                <a:prstDash val="dash"/>
              </a:ln>
            </p:spPr>
            <p:txBody>
              <a:bodyPr wrap="square" lIns="0" tIns="0" rIns="0" bIns="0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400" b="1" i="0" u="none" strike="noStrike" kern="1200" cap="none" spc="0" normalizeH="0" baseline="0" noProof="0" dirty="0">
                    <a:ln>
                      <a:noFill/>
                    </a:ln>
                    <a:effectLst/>
                    <a:uLnTx/>
                    <a:uFillTx/>
                    <a:ea typeface="+mn-ea"/>
                    <a:cs typeface="+mn-cs"/>
                  </a:rPr>
                  <a:t>2,576</a:t>
                </a:r>
                <a:endParaRPr kumimoji="0" lang="en-US" sz="1400" b="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ea typeface="+mn-ea"/>
                  <a:cs typeface="+mn-cs"/>
                </a:endParaRPr>
              </a:p>
            </p:txBody>
          </p:sp>
        </p:grpSp>
        <p:sp>
          <p:nvSpPr>
            <p:cNvPr id="223" name="TextBox 222"/>
            <p:cNvSpPr txBox="1"/>
            <p:nvPr/>
          </p:nvSpPr>
          <p:spPr>
            <a:xfrm>
              <a:off x="5670496" y="3240848"/>
              <a:ext cx="535053" cy="153888"/>
            </a:xfrm>
            <a:prstGeom prst="rect">
              <a:avLst/>
            </a:prstGeom>
            <a:noFill/>
            <a:ln w="6350">
              <a:noFill/>
              <a:prstDash val="dash"/>
            </a:ln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ea typeface="+mn-ea"/>
                  <a:cs typeface="+mn-cs"/>
                </a:rPr>
                <a:t>download</a:t>
              </a:r>
            </a:p>
          </p:txBody>
        </p:sp>
      </p:grpSp>
      <p:sp>
        <p:nvSpPr>
          <p:cNvPr id="217" name="Oval 216"/>
          <p:cNvSpPr>
            <a:spLocks noChangeAspect="1"/>
          </p:cNvSpPr>
          <p:nvPr/>
        </p:nvSpPr>
        <p:spPr>
          <a:xfrm>
            <a:off x="9317631" y="4049296"/>
            <a:ext cx="360000" cy="360000"/>
          </a:xfrm>
          <a:prstGeom prst="ellipse">
            <a:avLst/>
          </a:prstGeom>
          <a:noFill/>
          <a:ln w="19050">
            <a:solidFill>
              <a:srgbClr val="AFABA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18" name="Arc 217"/>
          <p:cNvSpPr>
            <a:spLocks noChangeAspect="1"/>
          </p:cNvSpPr>
          <p:nvPr/>
        </p:nvSpPr>
        <p:spPr>
          <a:xfrm>
            <a:off x="9317631" y="4049296"/>
            <a:ext cx="360000" cy="360000"/>
          </a:xfrm>
          <a:prstGeom prst="arc">
            <a:avLst>
              <a:gd name="adj1" fmla="val 16200000"/>
              <a:gd name="adj2" fmla="val 371458"/>
            </a:avLst>
          </a:prstGeom>
          <a:ln/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70AD47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19" name="TextBox 218"/>
          <p:cNvSpPr txBox="1"/>
          <p:nvPr/>
        </p:nvSpPr>
        <p:spPr>
          <a:xfrm>
            <a:off x="9362621" y="4162052"/>
            <a:ext cx="293445" cy="153888"/>
          </a:xfrm>
          <a:prstGeom prst="rect">
            <a:avLst/>
          </a:prstGeom>
          <a:noFill/>
          <a:ln w="6350">
            <a:noFill/>
            <a:prstDash val="dash"/>
          </a:ln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3B3939"/>
                </a:solidFill>
                <a:effectLst/>
                <a:uLnTx/>
                <a:uFillTx/>
                <a:ea typeface="+mn-ea"/>
                <a:cs typeface="+mn-cs"/>
              </a:rPr>
              <a:t>25%</a:t>
            </a:r>
          </a:p>
        </p:txBody>
      </p:sp>
      <p:grpSp>
        <p:nvGrpSpPr>
          <p:cNvPr id="212" name="Group 211"/>
          <p:cNvGrpSpPr/>
          <p:nvPr/>
        </p:nvGrpSpPr>
        <p:grpSpPr>
          <a:xfrm>
            <a:off x="9764126" y="4048412"/>
            <a:ext cx="598620" cy="361768"/>
            <a:chOff x="5638712" y="3032968"/>
            <a:chExt cx="598620" cy="361768"/>
          </a:xfrm>
        </p:grpSpPr>
        <p:grpSp>
          <p:nvGrpSpPr>
            <p:cNvPr id="213" name="Group 212"/>
            <p:cNvGrpSpPr/>
            <p:nvPr/>
          </p:nvGrpSpPr>
          <p:grpSpPr>
            <a:xfrm>
              <a:off x="5638712" y="3032968"/>
              <a:ext cx="598620" cy="215444"/>
              <a:chOff x="5638712" y="3032968"/>
              <a:chExt cx="598620" cy="215444"/>
            </a:xfrm>
          </p:grpSpPr>
          <p:sp>
            <p:nvSpPr>
              <p:cNvPr id="215" name="Freeform 8"/>
              <p:cNvSpPr>
                <a:spLocks noChangeAspect="1"/>
              </p:cNvSpPr>
              <p:nvPr/>
            </p:nvSpPr>
            <p:spPr bwMode="auto">
              <a:xfrm>
                <a:off x="6095514" y="3091599"/>
                <a:ext cx="141818" cy="98182"/>
              </a:xfrm>
              <a:custGeom>
                <a:avLst/>
                <a:gdLst>
                  <a:gd name="T0" fmla="*/ 95 w 96"/>
                  <a:gd name="T1" fmla="*/ 9 h 66"/>
                  <a:gd name="T2" fmla="*/ 85 w 96"/>
                  <a:gd name="T3" fmla="*/ 0 h 66"/>
                  <a:gd name="T4" fmla="*/ 84 w 96"/>
                  <a:gd name="T5" fmla="*/ 0 h 66"/>
                  <a:gd name="T6" fmla="*/ 82 w 96"/>
                  <a:gd name="T7" fmla="*/ 1 h 66"/>
                  <a:gd name="T8" fmla="*/ 48 w 96"/>
                  <a:gd name="T9" fmla="*/ 41 h 66"/>
                  <a:gd name="T10" fmla="*/ 14 w 96"/>
                  <a:gd name="T11" fmla="*/ 1 h 66"/>
                  <a:gd name="T12" fmla="*/ 13 w 96"/>
                  <a:gd name="T13" fmla="*/ 0 h 66"/>
                  <a:gd name="T14" fmla="*/ 11 w 96"/>
                  <a:gd name="T15" fmla="*/ 0 h 66"/>
                  <a:gd name="T16" fmla="*/ 1 w 96"/>
                  <a:gd name="T17" fmla="*/ 9 h 66"/>
                  <a:gd name="T18" fmla="*/ 0 w 96"/>
                  <a:gd name="T19" fmla="*/ 11 h 66"/>
                  <a:gd name="T20" fmla="*/ 1 w 96"/>
                  <a:gd name="T21" fmla="*/ 12 h 66"/>
                  <a:gd name="T22" fmla="*/ 47 w 96"/>
                  <a:gd name="T23" fmla="*/ 65 h 66"/>
                  <a:gd name="T24" fmla="*/ 48 w 96"/>
                  <a:gd name="T25" fmla="*/ 66 h 66"/>
                  <a:gd name="T26" fmla="*/ 50 w 96"/>
                  <a:gd name="T27" fmla="*/ 65 h 66"/>
                  <a:gd name="T28" fmla="*/ 96 w 96"/>
                  <a:gd name="T29" fmla="*/ 12 h 66"/>
                  <a:gd name="T30" fmla="*/ 96 w 96"/>
                  <a:gd name="T31" fmla="*/ 11 h 66"/>
                  <a:gd name="T32" fmla="*/ 95 w 96"/>
                  <a:gd name="T33" fmla="*/ 9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96" h="66">
                    <a:moveTo>
                      <a:pt x="95" y="9"/>
                    </a:moveTo>
                    <a:cubicBezTo>
                      <a:pt x="85" y="0"/>
                      <a:pt x="85" y="0"/>
                      <a:pt x="85" y="0"/>
                    </a:cubicBezTo>
                    <a:cubicBezTo>
                      <a:pt x="85" y="0"/>
                      <a:pt x="84" y="0"/>
                      <a:pt x="84" y="0"/>
                    </a:cubicBezTo>
                    <a:cubicBezTo>
                      <a:pt x="83" y="0"/>
                      <a:pt x="83" y="0"/>
                      <a:pt x="82" y="1"/>
                    </a:cubicBezTo>
                    <a:cubicBezTo>
                      <a:pt x="48" y="41"/>
                      <a:pt x="48" y="41"/>
                      <a:pt x="48" y="41"/>
                    </a:cubicBezTo>
                    <a:cubicBezTo>
                      <a:pt x="14" y="1"/>
                      <a:pt x="14" y="1"/>
                      <a:pt x="14" y="1"/>
                    </a:cubicBezTo>
                    <a:cubicBezTo>
                      <a:pt x="14" y="0"/>
                      <a:pt x="13" y="0"/>
                      <a:pt x="13" y="0"/>
                    </a:cubicBezTo>
                    <a:cubicBezTo>
                      <a:pt x="12" y="0"/>
                      <a:pt x="11" y="0"/>
                      <a:pt x="11" y="0"/>
                    </a:cubicBezTo>
                    <a:cubicBezTo>
                      <a:pt x="1" y="9"/>
                      <a:pt x="1" y="9"/>
                      <a:pt x="1" y="9"/>
                    </a:cubicBezTo>
                    <a:cubicBezTo>
                      <a:pt x="0" y="10"/>
                      <a:pt x="0" y="10"/>
                      <a:pt x="0" y="11"/>
                    </a:cubicBezTo>
                    <a:cubicBezTo>
                      <a:pt x="0" y="11"/>
                      <a:pt x="0" y="12"/>
                      <a:pt x="1" y="12"/>
                    </a:cubicBezTo>
                    <a:cubicBezTo>
                      <a:pt x="47" y="65"/>
                      <a:pt x="47" y="65"/>
                      <a:pt x="47" y="65"/>
                    </a:cubicBezTo>
                    <a:cubicBezTo>
                      <a:pt x="47" y="66"/>
                      <a:pt x="47" y="66"/>
                      <a:pt x="48" y="66"/>
                    </a:cubicBezTo>
                    <a:cubicBezTo>
                      <a:pt x="49" y="66"/>
                      <a:pt x="49" y="66"/>
                      <a:pt x="50" y="65"/>
                    </a:cubicBezTo>
                    <a:cubicBezTo>
                      <a:pt x="96" y="12"/>
                      <a:pt x="96" y="12"/>
                      <a:pt x="96" y="12"/>
                    </a:cubicBezTo>
                    <a:cubicBezTo>
                      <a:pt x="96" y="12"/>
                      <a:pt x="96" y="11"/>
                      <a:pt x="96" y="11"/>
                    </a:cubicBezTo>
                    <a:cubicBezTo>
                      <a:pt x="96" y="10"/>
                      <a:pt x="96" y="10"/>
                      <a:pt x="95" y="9"/>
                    </a:cubicBezTo>
                    <a:close/>
                  </a:path>
                </a:pathLst>
              </a:custGeom>
              <a:solidFill>
                <a:srgbClr val="3B3939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16" name="TextBox 215"/>
              <p:cNvSpPr txBox="1"/>
              <p:nvPr/>
            </p:nvSpPr>
            <p:spPr>
              <a:xfrm>
                <a:off x="5638712" y="3032968"/>
                <a:ext cx="455807" cy="215444"/>
              </a:xfrm>
              <a:prstGeom prst="rect">
                <a:avLst/>
              </a:prstGeom>
              <a:noFill/>
              <a:ln w="6350">
                <a:noFill/>
                <a:prstDash val="dash"/>
              </a:ln>
            </p:spPr>
            <p:txBody>
              <a:bodyPr wrap="square" lIns="0" tIns="0" rIns="0" bIns="0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400" b="1" i="0" u="none" strike="noStrike" kern="1200" cap="none" spc="0" normalizeH="0" baseline="0" noProof="0" dirty="0">
                    <a:ln>
                      <a:noFill/>
                    </a:ln>
                    <a:effectLst/>
                    <a:uLnTx/>
                    <a:uFillTx/>
                    <a:ea typeface="+mn-ea"/>
                    <a:cs typeface="+mn-cs"/>
                  </a:rPr>
                  <a:t>339</a:t>
                </a:r>
                <a:endParaRPr kumimoji="0" lang="en-US" sz="1400" b="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ea typeface="+mn-ea"/>
                  <a:cs typeface="+mn-cs"/>
                </a:endParaRPr>
              </a:p>
            </p:txBody>
          </p:sp>
        </p:grpSp>
        <p:sp>
          <p:nvSpPr>
            <p:cNvPr id="214" name="TextBox 213"/>
            <p:cNvSpPr txBox="1"/>
            <p:nvPr/>
          </p:nvSpPr>
          <p:spPr>
            <a:xfrm>
              <a:off x="5670496" y="3240848"/>
              <a:ext cx="535053" cy="153888"/>
            </a:xfrm>
            <a:prstGeom prst="rect">
              <a:avLst/>
            </a:prstGeom>
            <a:noFill/>
            <a:ln w="6350">
              <a:noFill/>
              <a:prstDash val="dash"/>
            </a:ln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ea typeface="+mn-ea"/>
                  <a:cs typeface="+mn-cs"/>
                </a:rPr>
                <a:t>download</a:t>
              </a:r>
            </a:p>
          </p:txBody>
        </p:sp>
      </p:grpSp>
      <p:grpSp>
        <p:nvGrpSpPr>
          <p:cNvPr id="205" name="Group 204"/>
          <p:cNvGrpSpPr/>
          <p:nvPr/>
        </p:nvGrpSpPr>
        <p:grpSpPr>
          <a:xfrm>
            <a:off x="6738166" y="1485843"/>
            <a:ext cx="3624580" cy="2335694"/>
            <a:chOff x="4986696" y="606068"/>
            <a:chExt cx="3624580" cy="2335694"/>
          </a:xfrm>
        </p:grpSpPr>
        <p:graphicFrame>
          <p:nvGraphicFramePr>
            <p:cNvPr id="206" name="Chart 205"/>
            <p:cNvGraphicFramePr/>
            <p:nvPr>
              <p:extLst>
                <p:ext uri="{D42A27DB-BD31-4B8C-83A1-F6EECF244321}">
                  <p14:modId xmlns:p14="http://schemas.microsoft.com/office/powerpoint/2010/main" val="2921062262"/>
                </p:ext>
              </p:extLst>
            </p:nvPr>
          </p:nvGraphicFramePr>
          <p:xfrm>
            <a:off x="4986696" y="800223"/>
            <a:ext cx="3624580" cy="2141539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sp>
          <p:nvSpPr>
            <p:cNvPr id="207" name="TextBox 206"/>
            <p:cNvSpPr txBox="1"/>
            <p:nvPr/>
          </p:nvSpPr>
          <p:spPr>
            <a:xfrm>
              <a:off x="4986696" y="606068"/>
              <a:ext cx="3125633" cy="153888"/>
            </a:xfrm>
            <a:prstGeom prst="rect">
              <a:avLst/>
            </a:prstGeom>
            <a:noFill/>
            <a:ln w="6350">
              <a:noFill/>
              <a:prstDash val="dash"/>
            </a:ln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STATISTICS</a:t>
              </a:r>
              <a:endPara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8891943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3003BAF-D21D-44C9-805F-3840CF4B47C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PowerPoint Presentation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206E70-9524-410D-AE9B-78D656EAA14D}" type="slidenum">
              <a:rPr lang="en-US" smtClean="0"/>
              <a:pPr/>
              <a:t>9</a:t>
            </a:fld>
            <a:endParaRPr lang="en-US"/>
          </a:p>
        </p:txBody>
      </p:sp>
      <p:cxnSp>
        <p:nvCxnSpPr>
          <p:cNvPr id="6" name="Straight Connector 5"/>
          <p:cNvCxnSpPr/>
          <p:nvPr/>
        </p:nvCxnSpPr>
        <p:spPr>
          <a:xfrm>
            <a:off x="4430539" y="1853370"/>
            <a:ext cx="902378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" name="Group 6"/>
          <p:cNvGrpSpPr/>
          <p:nvPr/>
        </p:nvGrpSpPr>
        <p:grpSpPr>
          <a:xfrm>
            <a:off x="5476234" y="1699997"/>
            <a:ext cx="2608885" cy="648645"/>
            <a:chOff x="3922909" y="1906532"/>
            <a:chExt cx="2608885" cy="648645"/>
          </a:xfrm>
        </p:grpSpPr>
        <p:sp>
          <p:nvSpPr>
            <p:cNvPr id="78" name="TextBox 77"/>
            <p:cNvSpPr txBox="1"/>
            <p:nvPr/>
          </p:nvSpPr>
          <p:spPr>
            <a:xfrm>
              <a:off x="3922909" y="2093512"/>
              <a:ext cx="2608885" cy="461665"/>
            </a:xfrm>
            <a:prstGeom prst="rect">
              <a:avLst/>
            </a:prstGeom>
            <a:noFill/>
            <a:ln w="6350">
              <a:noFill/>
              <a:prstDash val="dash"/>
            </a:ln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ea typeface="+mn-ea"/>
                  <a:cs typeface="+mn-cs"/>
                </a:rPr>
                <a:t>Lorem </a:t>
              </a:r>
              <a:r>
                <a:rPr kumimoji="0" lang="en-US" sz="1000" b="0" i="0" u="none" strike="noStrike" kern="1200" cap="none" spc="0" normalizeH="0" baseline="0" noProof="0" dirty="0" err="1">
                  <a:ln>
                    <a:noFill/>
                  </a:ln>
                  <a:effectLst/>
                  <a:uLnTx/>
                  <a:uFillTx/>
                  <a:ea typeface="+mn-ea"/>
                  <a:cs typeface="+mn-cs"/>
                </a:rPr>
                <a:t>Ipsum</a:t>
              </a: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ea typeface="+mn-ea"/>
                  <a:cs typeface="+mn-cs"/>
                </a:rPr>
                <a:t> is simply dummy text of the printing and typesetting industry. Lorem </a:t>
              </a:r>
              <a:r>
                <a:rPr kumimoji="0" lang="en-US" sz="1000" b="0" i="0" u="none" strike="noStrike" kern="1200" cap="none" spc="0" normalizeH="0" baseline="0" noProof="0" dirty="0" err="1">
                  <a:ln>
                    <a:noFill/>
                  </a:ln>
                  <a:effectLst/>
                  <a:uLnTx/>
                  <a:uFillTx/>
                  <a:ea typeface="+mn-ea"/>
                  <a:cs typeface="+mn-cs"/>
                </a:rPr>
                <a:t>Ipsum</a:t>
              </a: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ea typeface="+mn-ea"/>
                  <a:cs typeface="+mn-cs"/>
                </a:rPr>
                <a:t> has been the industry's standard dummy text.</a:t>
              </a:r>
            </a:p>
          </p:txBody>
        </p:sp>
        <p:sp>
          <p:nvSpPr>
            <p:cNvPr id="79" name="TextBox 78"/>
            <p:cNvSpPr txBox="1"/>
            <p:nvPr/>
          </p:nvSpPr>
          <p:spPr>
            <a:xfrm>
              <a:off x="3922909" y="1906532"/>
              <a:ext cx="1099884" cy="184666"/>
            </a:xfrm>
            <a:prstGeom prst="rect">
              <a:avLst/>
            </a:prstGeom>
            <a:noFill/>
            <a:ln w="6350">
              <a:noFill/>
              <a:prstDash val="dash"/>
            </a:ln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srgbClr val="E2583D"/>
                  </a:solidFill>
                  <a:effectLst/>
                  <a:uLnTx/>
                  <a:uFillTx/>
                  <a:ea typeface="+mn-ea"/>
                  <a:cs typeface="+mn-cs"/>
                </a:rPr>
                <a:t>LOREM IPSUM</a:t>
              </a:r>
            </a:p>
          </p:txBody>
        </p:sp>
      </p:grpSp>
      <p:cxnSp>
        <p:nvCxnSpPr>
          <p:cNvPr id="8" name="Straight Connector 7"/>
          <p:cNvCxnSpPr/>
          <p:nvPr/>
        </p:nvCxnSpPr>
        <p:spPr>
          <a:xfrm>
            <a:off x="4997630" y="2813734"/>
            <a:ext cx="902378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" name="Group 8"/>
          <p:cNvGrpSpPr/>
          <p:nvPr/>
        </p:nvGrpSpPr>
        <p:grpSpPr>
          <a:xfrm>
            <a:off x="6043325" y="2660361"/>
            <a:ext cx="2608885" cy="648645"/>
            <a:chOff x="4490000" y="2866896"/>
            <a:chExt cx="2608885" cy="648645"/>
          </a:xfrm>
        </p:grpSpPr>
        <p:sp>
          <p:nvSpPr>
            <p:cNvPr id="76" name="TextBox 75"/>
            <p:cNvSpPr txBox="1"/>
            <p:nvPr/>
          </p:nvSpPr>
          <p:spPr>
            <a:xfrm>
              <a:off x="4490000" y="3053876"/>
              <a:ext cx="2608885" cy="461665"/>
            </a:xfrm>
            <a:prstGeom prst="rect">
              <a:avLst/>
            </a:prstGeom>
            <a:noFill/>
            <a:ln w="6350">
              <a:noFill/>
              <a:prstDash val="dash"/>
            </a:ln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ea typeface="+mn-ea"/>
                  <a:cs typeface="+mn-cs"/>
                </a:rPr>
                <a:t>Lorem </a:t>
              </a:r>
              <a:r>
                <a:rPr kumimoji="0" lang="en-US" sz="1000" b="0" i="0" u="none" strike="noStrike" kern="1200" cap="none" spc="0" normalizeH="0" baseline="0" noProof="0" dirty="0" err="1">
                  <a:ln>
                    <a:noFill/>
                  </a:ln>
                  <a:effectLst/>
                  <a:uLnTx/>
                  <a:uFillTx/>
                  <a:ea typeface="+mn-ea"/>
                  <a:cs typeface="+mn-cs"/>
                </a:rPr>
                <a:t>Ipsum</a:t>
              </a: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ea typeface="+mn-ea"/>
                  <a:cs typeface="+mn-cs"/>
                </a:rPr>
                <a:t> is simply dummy text of the printing and typesetting industry. Lorem </a:t>
              </a:r>
              <a:r>
                <a:rPr kumimoji="0" lang="en-US" sz="1000" b="0" i="0" u="none" strike="noStrike" kern="1200" cap="none" spc="0" normalizeH="0" baseline="0" noProof="0" dirty="0" err="1">
                  <a:ln>
                    <a:noFill/>
                  </a:ln>
                  <a:effectLst/>
                  <a:uLnTx/>
                  <a:uFillTx/>
                  <a:ea typeface="+mn-ea"/>
                  <a:cs typeface="+mn-cs"/>
                </a:rPr>
                <a:t>Ipsum</a:t>
              </a: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ea typeface="+mn-ea"/>
                  <a:cs typeface="+mn-cs"/>
                </a:rPr>
                <a:t> has been the industry's standard dummy text.</a:t>
              </a:r>
            </a:p>
          </p:txBody>
        </p:sp>
        <p:sp>
          <p:nvSpPr>
            <p:cNvPr id="77" name="TextBox 76"/>
            <p:cNvSpPr txBox="1"/>
            <p:nvPr/>
          </p:nvSpPr>
          <p:spPr>
            <a:xfrm>
              <a:off x="4490000" y="2866896"/>
              <a:ext cx="1099884" cy="184666"/>
            </a:xfrm>
            <a:prstGeom prst="rect">
              <a:avLst/>
            </a:prstGeom>
            <a:noFill/>
            <a:ln w="6350">
              <a:noFill/>
              <a:prstDash val="dash"/>
            </a:ln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srgbClr val="AFABAB"/>
                  </a:solidFill>
                  <a:effectLst/>
                  <a:uLnTx/>
                  <a:uFillTx/>
                  <a:ea typeface="+mn-ea"/>
                  <a:cs typeface="+mn-cs"/>
                </a:rPr>
                <a:t>LOREM IPSUM</a:t>
              </a:r>
            </a:p>
          </p:txBody>
        </p:sp>
      </p:grpSp>
      <p:cxnSp>
        <p:nvCxnSpPr>
          <p:cNvPr id="10" name="Straight Connector 9"/>
          <p:cNvCxnSpPr/>
          <p:nvPr/>
        </p:nvCxnSpPr>
        <p:spPr>
          <a:xfrm>
            <a:off x="5474211" y="3681052"/>
            <a:ext cx="902378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1" name="Group 10"/>
          <p:cNvGrpSpPr/>
          <p:nvPr/>
        </p:nvGrpSpPr>
        <p:grpSpPr>
          <a:xfrm>
            <a:off x="6519906" y="3527679"/>
            <a:ext cx="2608885" cy="648645"/>
            <a:chOff x="4966581" y="3734214"/>
            <a:chExt cx="2608885" cy="648645"/>
          </a:xfrm>
        </p:grpSpPr>
        <p:sp>
          <p:nvSpPr>
            <p:cNvPr id="74" name="TextBox 73"/>
            <p:cNvSpPr txBox="1"/>
            <p:nvPr/>
          </p:nvSpPr>
          <p:spPr>
            <a:xfrm>
              <a:off x="4966581" y="3921194"/>
              <a:ext cx="2608885" cy="461665"/>
            </a:xfrm>
            <a:prstGeom prst="rect">
              <a:avLst/>
            </a:prstGeom>
            <a:noFill/>
            <a:ln w="6350">
              <a:noFill/>
              <a:prstDash val="dash"/>
            </a:ln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ea typeface="+mn-ea"/>
                  <a:cs typeface="+mn-cs"/>
                </a:rPr>
                <a:t>Lorem </a:t>
              </a:r>
              <a:r>
                <a:rPr kumimoji="0" lang="en-US" sz="1000" b="0" i="0" u="none" strike="noStrike" kern="1200" cap="none" spc="0" normalizeH="0" baseline="0" noProof="0" dirty="0" err="1">
                  <a:ln>
                    <a:noFill/>
                  </a:ln>
                  <a:effectLst/>
                  <a:uLnTx/>
                  <a:uFillTx/>
                  <a:ea typeface="+mn-ea"/>
                  <a:cs typeface="+mn-cs"/>
                </a:rPr>
                <a:t>Ipsum</a:t>
              </a: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ea typeface="+mn-ea"/>
                  <a:cs typeface="+mn-cs"/>
                </a:rPr>
                <a:t> is simply dummy text of the printing and typesetting industry. Lorem </a:t>
              </a:r>
              <a:r>
                <a:rPr kumimoji="0" lang="en-US" sz="1000" b="0" i="0" u="none" strike="noStrike" kern="1200" cap="none" spc="0" normalizeH="0" baseline="0" noProof="0" dirty="0" err="1">
                  <a:ln>
                    <a:noFill/>
                  </a:ln>
                  <a:effectLst/>
                  <a:uLnTx/>
                  <a:uFillTx/>
                  <a:ea typeface="+mn-ea"/>
                  <a:cs typeface="+mn-cs"/>
                </a:rPr>
                <a:t>Ipsum</a:t>
              </a: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ea typeface="+mn-ea"/>
                  <a:cs typeface="+mn-cs"/>
                </a:rPr>
                <a:t> has been the industry's standard dummy text.</a:t>
              </a:r>
            </a:p>
          </p:txBody>
        </p:sp>
        <p:sp>
          <p:nvSpPr>
            <p:cNvPr id="75" name="TextBox 74"/>
            <p:cNvSpPr txBox="1"/>
            <p:nvPr/>
          </p:nvSpPr>
          <p:spPr>
            <a:xfrm>
              <a:off x="4966581" y="3734214"/>
              <a:ext cx="1099884" cy="184666"/>
            </a:xfrm>
            <a:prstGeom prst="rect">
              <a:avLst/>
            </a:prstGeom>
            <a:noFill/>
            <a:ln w="6350">
              <a:noFill/>
              <a:prstDash val="dash"/>
            </a:ln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srgbClr val="78D2D2"/>
                  </a:solidFill>
                  <a:effectLst/>
                  <a:uLnTx/>
                  <a:uFillTx/>
                  <a:ea typeface="+mn-ea"/>
                  <a:cs typeface="+mn-cs"/>
                </a:rPr>
                <a:t>LOREM IPSUM</a:t>
              </a:r>
            </a:p>
          </p:txBody>
        </p:sp>
      </p:grpSp>
      <p:cxnSp>
        <p:nvCxnSpPr>
          <p:cNvPr id="12" name="Straight Connector 11"/>
          <p:cNvCxnSpPr/>
          <p:nvPr/>
        </p:nvCxnSpPr>
        <p:spPr>
          <a:xfrm>
            <a:off x="5997058" y="4642225"/>
            <a:ext cx="902378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3" name="Group 12"/>
          <p:cNvGrpSpPr/>
          <p:nvPr/>
        </p:nvGrpSpPr>
        <p:grpSpPr>
          <a:xfrm>
            <a:off x="7042753" y="4488852"/>
            <a:ext cx="2608885" cy="648645"/>
            <a:chOff x="5489428" y="4695387"/>
            <a:chExt cx="2608885" cy="648645"/>
          </a:xfrm>
        </p:grpSpPr>
        <p:sp>
          <p:nvSpPr>
            <p:cNvPr id="72" name="TextBox 71"/>
            <p:cNvSpPr txBox="1"/>
            <p:nvPr/>
          </p:nvSpPr>
          <p:spPr>
            <a:xfrm>
              <a:off x="5489428" y="4882367"/>
              <a:ext cx="2608885" cy="461665"/>
            </a:xfrm>
            <a:prstGeom prst="rect">
              <a:avLst/>
            </a:prstGeom>
            <a:noFill/>
            <a:ln w="6350">
              <a:noFill/>
              <a:prstDash val="dash"/>
            </a:ln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ea typeface="+mn-ea"/>
                  <a:cs typeface="+mn-cs"/>
                </a:rPr>
                <a:t>Lorem </a:t>
              </a:r>
              <a:r>
                <a:rPr kumimoji="0" lang="en-US" sz="1000" b="0" i="0" u="none" strike="noStrike" kern="1200" cap="none" spc="0" normalizeH="0" baseline="0" noProof="0" dirty="0" err="1">
                  <a:ln>
                    <a:noFill/>
                  </a:ln>
                  <a:effectLst/>
                  <a:uLnTx/>
                  <a:uFillTx/>
                  <a:ea typeface="+mn-ea"/>
                  <a:cs typeface="+mn-cs"/>
                </a:rPr>
                <a:t>Ipsum</a:t>
              </a: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ea typeface="+mn-ea"/>
                  <a:cs typeface="+mn-cs"/>
                </a:rPr>
                <a:t> is simply dummy text of the printing and typesetting industry. Lorem </a:t>
              </a:r>
              <a:r>
                <a:rPr kumimoji="0" lang="en-US" sz="1000" b="0" i="0" u="none" strike="noStrike" kern="1200" cap="none" spc="0" normalizeH="0" baseline="0" noProof="0" dirty="0" err="1">
                  <a:ln>
                    <a:noFill/>
                  </a:ln>
                  <a:effectLst/>
                  <a:uLnTx/>
                  <a:uFillTx/>
                  <a:ea typeface="+mn-ea"/>
                  <a:cs typeface="+mn-cs"/>
                </a:rPr>
                <a:t>Ipsum</a:t>
              </a: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ea typeface="+mn-ea"/>
                  <a:cs typeface="+mn-cs"/>
                </a:rPr>
                <a:t> has been the industry's standard dummy text.</a:t>
              </a:r>
            </a:p>
          </p:txBody>
        </p:sp>
        <p:sp>
          <p:nvSpPr>
            <p:cNvPr id="73" name="TextBox 72"/>
            <p:cNvSpPr txBox="1"/>
            <p:nvPr/>
          </p:nvSpPr>
          <p:spPr>
            <a:xfrm>
              <a:off x="5489428" y="4695387"/>
              <a:ext cx="1099884" cy="184666"/>
            </a:xfrm>
            <a:prstGeom prst="rect">
              <a:avLst/>
            </a:prstGeom>
            <a:noFill/>
            <a:ln w="6350">
              <a:noFill/>
              <a:prstDash val="dash"/>
            </a:ln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srgbClr val="70AD47"/>
                  </a:solidFill>
                  <a:effectLst/>
                  <a:uLnTx/>
                  <a:uFillTx/>
                  <a:ea typeface="+mn-ea"/>
                  <a:cs typeface="+mn-cs"/>
                </a:rPr>
                <a:t>LOREM IPSUM</a:t>
              </a:r>
            </a:p>
          </p:txBody>
        </p:sp>
      </p:grpSp>
      <p:cxnSp>
        <p:nvCxnSpPr>
          <p:cNvPr id="14" name="Straight Connector 13"/>
          <p:cNvCxnSpPr/>
          <p:nvPr/>
        </p:nvCxnSpPr>
        <p:spPr>
          <a:xfrm>
            <a:off x="6555931" y="5605725"/>
            <a:ext cx="902378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Group 14"/>
          <p:cNvGrpSpPr/>
          <p:nvPr/>
        </p:nvGrpSpPr>
        <p:grpSpPr>
          <a:xfrm>
            <a:off x="7601626" y="5452352"/>
            <a:ext cx="2608885" cy="648645"/>
            <a:chOff x="6048301" y="5658887"/>
            <a:chExt cx="2608885" cy="648645"/>
          </a:xfrm>
        </p:grpSpPr>
        <p:sp>
          <p:nvSpPr>
            <p:cNvPr id="70" name="TextBox 69"/>
            <p:cNvSpPr txBox="1"/>
            <p:nvPr/>
          </p:nvSpPr>
          <p:spPr>
            <a:xfrm>
              <a:off x="6048301" y="5845867"/>
              <a:ext cx="2608885" cy="461665"/>
            </a:xfrm>
            <a:prstGeom prst="rect">
              <a:avLst/>
            </a:prstGeom>
            <a:noFill/>
            <a:ln w="6350">
              <a:noFill/>
              <a:prstDash val="dash"/>
            </a:ln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ea typeface="+mn-ea"/>
                  <a:cs typeface="+mn-cs"/>
                </a:rPr>
                <a:t>Lorem </a:t>
              </a:r>
              <a:r>
                <a:rPr kumimoji="0" lang="en-US" sz="1000" b="0" i="0" u="none" strike="noStrike" kern="1200" cap="none" spc="0" normalizeH="0" baseline="0" noProof="0" dirty="0" err="1">
                  <a:ln>
                    <a:noFill/>
                  </a:ln>
                  <a:effectLst/>
                  <a:uLnTx/>
                  <a:uFillTx/>
                  <a:ea typeface="+mn-ea"/>
                  <a:cs typeface="+mn-cs"/>
                </a:rPr>
                <a:t>Ipsum</a:t>
              </a: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ea typeface="+mn-ea"/>
                  <a:cs typeface="+mn-cs"/>
                </a:rPr>
                <a:t> is simply dummy text of the printing and typesetting industry. Lorem </a:t>
              </a:r>
              <a:r>
                <a:rPr kumimoji="0" lang="en-US" sz="1000" b="0" i="0" u="none" strike="noStrike" kern="1200" cap="none" spc="0" normalizeH="0" baseline="0" noProof="0" dirty="0" err="1">
                  <a:ln>
                    <a:noFill/>
                  </a:ln>
                  <a:effectLst/>
                  <a:uLnTx/>
                  <a:uFillTx/>
                  <a:ea typeface="+mn-ea"/>
                  <a:cs typeface="+mn-cs"/>
                </a:rPr>
                <a:t>Ipsum</a:t>
              </a: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ea typeface="+mn-ea"/>
                  <a:cs typeface="+mn-cs"/>
                </a:rPr>
                <a:t> has been the industry's standard dummy text.</a:t>
              </a:r>
            </a:p>
          </p:txBody>
        </p:sp>
        <p:sp>
          <p:nvSpPr>
            <p:cNvPr id="71" name="TextBox 70"/>
            <p:cNvSpPr txBox="1"/>
            <p:nvPr/>
          </p:nvSpPr>
          <p:spPr>
            <a:xfrm>
              <a:off x="6048301" y="5658887"/>
              <a:ext cx="1099884" cy="184666"/>
            </a:xfrm>
            <a:prstGeom prst="rect">
              <a:avLst/>
            </a:prstGeom>
            <a:noFill/>
            <a:ln w="6350">
              <a:noFill/>
              <a:prstDash val="dash"/>
            </a:ln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srgbClr val="E2583D"/>
                  </a:solidFill>
                  <a:effectLst/>
                  <a:uLnTx/>
                  <a:uFillTx/>
                  <a:ea typeface="+mn-ea"/>
                  <a:cs typeface="+mn-cs"/>
                </a:rPr>
                <a:t>LOREM IPSUM</a:t>
              </a:r>
            </a:p>
          </p:txBody>
        </p:sp>
      </p:grpSp>
      <p:grpSp>
        <p:nvGrpSpPr>
          <p:cNvPr id="16" name="Group 15"/>
          <p:cNvGrpSpPr/>
          <p:nvPr/>
        </p:nvGrpSpPr>
        <p:grpSpPr>
          <a:xfrm>
            <a:off x="3873303" y="1482564"/>
            <a:ext cx="920138" cy="1098905"/>
            <a:chOff x="2303504" y="1689099"/>
            <a:chExt cx="920138" cy="1098905"/>
          </a:xfrm>
        </p:grpSpPr>
        <p:sp>
          <p:nvSpPr>
            <p:cNvPr id="67" name="Freeform 5"/>
            <p:cNvSpPr>
              <a:spLocks/>
            </p:cNvSpPr>
            <p:nvPr/>
          </p:nvSpPr>
          <p:spPr bwMode="auto">
            <a:xfrm>
              <a:off x="2303504" y="2308609"/>
              <a:ext cx="920138" cy="479395"/>
            </a:xfrm>
            <a:custGeom>
              <a:avLst/>
              <a:gdLst>
                <a:gd name="T0" fmla="*/ 0 w 725"/>
                <a:gd name="T1" fmla="*/ 123 h 378"/>
                <a:gd name="T2" fmla="*/ 725 w 725"/>
                <a:gd name="T3" fmla="*/ 214 h 378"/>
                <a:gd name="T4" fmla="*/ 177 w 725"/>
                <a:gd name="T5" fmla="*/ 0 h 378"/>
                <a:gd name="T6" fmla="*/ 0 w 725"/>
                <a:gd name="T7" fmla="*/ 123 h 378"/>
                <a:gd name="T8" fmla="*/ 0 w 725"/>
                <a:gd name="T9" fmla="*/ 123 h 3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25" h="378">
                  <a:moveTo>
                    <a:pt x="0" y="123"/>
                  </a:moveTo>
                  <a:cubicBezTo>
                    <a:pt x="0" y="123"/>
                    <a:pt x="301" y="378"/>
                    <a:pt x="725" y="214"/>
                  </a:cubicBezTo>
                  <a:cubicBezTo>
                    <a:pt x="177" y="0"/>
                    <a:pt x="177" y="0"/>
                    <a:pt x="177" y="0"/>
                  </a:cubicBezTo>
                  <a:cubicBezTo>
                    <a:pt x="0" y="123"/>
                    <a:pt x="0" y="123"/>
                    <a:pt x="0" y="123"/>
                  </a:cubicBezTo>
                  <a:cubicBezTo>
                    <a:pt x="0" y="123"/>
                    <a:pt x="0" y="123"/>
                    <a:pt x="0" y="123"/>
                  </a:cubicBezTo>
                  <a:close/>
                </a:path>
              </a:pathLst>
            </a:custGeom>
            <a:solidFill>
              <a:srgbClr val="D63E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8" name="Freeform 6"/>
            <p:cNvSpPr>
              <a:spLocks/>
            </p:cNvSpPr>
            <p:nvPr/>
          </p:nvSpPr>
          <p:spPr bwMode="auto">
            <a:xfrm>
              <a:off x="2303504" y="1689099"/>
              <a:ext cx="420343" cy="775729"/>
            </a:xfrm>
            <a:custGeom>
              <a:avLst/>
              <a:gdLst>
                <a:gd name="T0" fmla="*/ 0 w 331"/>
                <a:gd name="T1" fmla="*/ 611 h 611"/>
                <a:gd name="T2" fmla="*/ 153 w 331"/>
                <a:gd name="T3" fmla="*/ 578 h 611"/>
                <a:gd name="T4" fmla="*/ 330 w 331"/>
                <a:gd name="T5" fmla="*/ 0 h 611"/>
                <a:gd name="T6" fmla="*/ 0 w 331"/>
                <a:gd name="T7" fmla="*/ 611 h 611"/>
                <a:gd name="T8" fmla="*/ 0 w 331"/>
                <a:gd name="T9" fmla="*/ 611 h 6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31" h="611">
                  <a:moveTo>
                    <a:pt x="0" y="611"/>
                  </a:moveTo>
                  <a:cubicBezTo>
                    <a:pt x="0" y="611"/>
                    <a:pt x="112" y="611"/>
                    <a:pt x="153" y="578"/>
                  </a:cubicBezTo>
                  <a:cubicBezTo>
                    <a:pt x="331" y="1"/>
                    <a:pt x="330" y="0"/>
                    <a:pt x="330" y="0"/>
                  </a:cubicBezTo>
                  <a:cubicBezTo>
                    <a:pt x="0" y="611"/>
                    <a:pt x="0" y="611"/>
                    <a:pt x="0" y="611"/>
                  </a:cubicBezTo>
                  <a:cubicBezTo>
                    <a:pt x="0" y="611"/>
                    <a:pt x="0" y="611"/>
                    <a:pt x="0" y="611"/>
                  </a:cubicBezTo>
                  <a:close/>
                </a:path>
              </a:pathLst>
            </a:custGeom>
            <a:solidFill>
              <a:srgbClr val="E2583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9" name="Freeform 7"/>
            <p:cNvSpPr>
              <a:spLocks/>
            </p:cNvSpPr>
            <p:nvPr/>
          </p:nvSpPr>
          <p:spPr bwMode="auto">
            <a:xfrm>
              <a:off x="2497839" y="1689099"/>
              <a:ext cx="725803" cy="1001201"/>
            </a:xfrm>
            <a:custGeom>
              <a:avLst/>
              <a:gdLst>
                <a:gd name="T0" fmla="*/ 572 w 572"/>
                <a:gd name="T1" fmla="*/ 702 h 789"/>
                <a:gd name="T2" fmla="*/ 177 w 572"/>
                <a:gd name="T3" fmla="*/ 0 h 789"/>
                <a:gd name="T4" fmla="*/ 0 w 572"/>
                <a:gd name="T5" fmla="*/ 578 h 789"/>
                <a:gd name="T6" fmla="*/ 572 w 572"/>
                <a:gd name="T7" fmla="*/ 702 h 7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72" h="789">
                  <a:moveTo>
                    <a:pt x="572" y="702"/>
                  </a:moveTo>
                  <a:cubicBezTo>
                    <a:pt x="177" y="0"/>
                    <a:pt x="177" y="0"/>
                    <a:pt x="177" y="0"/>
                  </a:cubicBezTo>
                  <a:cubicBezTo>
                    <a:pt x="0" y="578"/>
                    <a:pt x="0" y="578"/>
                    <a:pt x="0" y="578"/>
                  </a:cubicBezTo>
                  <a:cubicBezTo>
                    <a:pt x="0" y="578"/>
                    <a:pt x="317" y="789"/>
                    <a:pt x="572" y="702"/>
                  </a:cubicBezTo>
                  <a:close/>
                </a:path>
              </a:pathLst>
            </a:custGeom>
            <a:solidFill>
              <a:srgbClr val="E878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3401423" y="2296409"/>
            <a:ext cx="1906308" cy="1485964"/>
            <a:chOff x="1831624" y="2502944"/>
            <a:chExt cx="1906308" cy="1485964"/>
          </a:xfrm>
        </p:grpSpPr>
        <p:sp>
          <p:nvSpPr>
            <p:cNvPr id="64" name="Freeform 8"/>
            <p:cNvSpPr>
              <a:spLocks/>
            </p:cNvSpPr>
            <p:nvPr/>
          </p:nvSpPr>
          <p:spPr bwMode="auto">
            <a:xfrm>
              <a:off x="1831624" y="3059643"/>
              <a:ext cx="1906308" cy="929265"/>
            </a:xfrm>
            <a:custGeom>
              <a:avLst/>
              <a:gdLst>
                <a:gd name="T0" fmla="*/ 10 w 1502"/>
                <a:gd name="T1" fmla="*/ 207 h 732"/>
                <a:gd name="T2" fmla="*/ 1502 w 1502"/>
                <a:gd name="T3" fmla="*/ 348 h 732"/>
                <a:gd name="T4" fmla="*/ 751 w 1502"/>
                <a:gd name="T5" fmla="*/ 58 h 732"/>
                <a:gd name="T6" fmla="*/ 219 w 1502"/>
                <a:gd name="T7" fmla="*/ 0 h 732"/>
                <a:gd name="T8" fmla="*/ 10 w 1502"/>
                <a:gd name="T9" fmla="*/ 207 h 732"/>
                <a:gd name="T10" fmla="*/ 0 w 1502"/>
                <a:gd name="T11" fmla="*/ 207 h 732"/>
                <a:gd name="T12" fmla="*/ 10 w 1502"/>
                <a:gd name="T13" fmla="*/ 207 h 7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02" h="732">
                  <a:moveTo>
                    <a:pt x="10" y="207"/>
                  </a:moveTo>
                  <a:cubicBezTo>
                    <a:pt x="10" y="207"/>
                    <a:pt x="796" y="732"/>
                    <a:pt x="1502" y="348"/>
                  </a:cubicBezTo>
                  <a:cubicBezTo>
                    <a:pt x="751" y="58"/>
                    <a:pt x="751" y="58"/>
                    <a:pt x="751" y="58"/>
                  </a:cubicBezTo>
                  <a:cubicBezTo>
                    <a:pt x="219" y="0"/>
                    <a:pt x="219" y="0"/>
                    <a:pt x="219" y="0"/>
                  </a:cubicBezTo>
                  <a:cubicBezTo>
                    <a:pt x="10" y="207"/>
                    <a:pt x="10" y="207"/>
                    <a:pt x="10" y="207"/>
                  </a:cubicBezTo>
                  <a:cubicBezTo>
                    <a:pt x="0" y="207"/>
                    <a:pt x="0" y="207"/>
                    <a:pt x="0" y="207"/>
                  </a:cubicBezTo>
                  <a:lnTo>
                    <a:pt x="10" y="207"/>
                  </a:lnTo>
                  <a:close/>
                </a:path>
              </a:pathLst>
            </a:custGeom>
            <a:solidFill>
              <a:srgbClr val="7671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5" name="Freeform 9"/>
            <p:cNvSpPr>
              <a:spLocks/>
            </p:cNvSpPr>
            <p:nvPr/>
          </p:nvSpPr>
          <p:spPr bwMode="auto">
            <a:xfrm>
              <a:off x="1844508" y="2502944"/>
              <a:ext cx="638299" cy="819750"/>
            </a:xfrm>
            <a:custGeom>
              <a:avLst/>
              <a:gdLst>
                <a:gd name="T0" fmla="*/ 330 w 503"/>
                <a:gd name="T1" fmla="*/ 45 h 646"/>
                <a:gd name="T2" fmla="*/ 503 w 503"/>
                <a:gd name="T3" fmla="*/ 0 h 646"/>
                <a:gd name="T4" fmla="*/ 330 w 503"/>
                <a:gd name="T5" fmla="*/ 568 h 646"/>
                <a:gd name="T6" fmla="*/ 0 w 503"/>
                <a:gd name="T7" fmla="*/ 646 h 646"/>
                <a:gd name="T8" fmla="*/ 330 w 503"/>
                <a:gd name="T9" fmla="*/ 45 h 646"/>
                <a:gd name="T10" fmla="*/ 330 w 503"/>
                <a:gd name="T11" fmla="*/ 45 h 6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03" h="646">
                  <a:moveTo>
                    <a:pt x="330" y="45"/>
                  </a:moveTo>
                  <a:cubicBezTo>
                    <a:pt x="503" y="0"/>
                    <a:pt x="503" y="0"/>
                    <a:pt x="503" y="0"/>
                  </a:cubicBezTo>
                  <a:cubicBezTo>
                    <a:pt x="330" y="568"/>
                    <a:pt x="330" y="568"/>
                    <a:pt x="330" y="568"/>
                  </a:cubicBezTo>
                  <a:cubicBezTo>
                    <a:pt x="330" y="568"/>
                    <a:pt x="41" y="646"/>
                    <a:pt x="0" y="646"/>
                  </a:cubicBezTo>
                  <a:cubicBezTo>
                    <a:pt x="330" y="45"/>
                    <a:pt x="330" y="45"/>
                    <a:pt x="330" y="45"/>
                  </a:cubicBezTo>
                  <a:cubicBezTo>
                    <a:pt x="330" y="45"/>
                    <a:pt x="330" y="45"/>
                    <a:pt x="330" y="45"/>
                  </a:cubicBezTo>
                  <a:close/>
                </a:path>
              </a:pathLst>
            </a:custGeom>
            <a:solidFill>
              <a:srgbClr val="AFABA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6" name="Freeform 10"/>
            <p:cNvSpPr>
              <a:spLocks/>
            </p:cNvSpPr>
            <p:nvPr/>
          </p:nvSpPr>
          <p:spPr bwMode="auto">
            <a:xfrm>
              <a:off x="2261631" y="2502944"/>
              <a:ext cx="1476301" cy="1233114"/>
            </a:xfrm>
            <a:custGeom>
              <a:avLst/>
              <a:gdLst>
                <a:gd name="T0" fmla="*/ 787 w 1163"/>
                <a:gd name="T1" fmla="*/ 128 h 972"/>
                <a:gd name="T2" fmla="*/ 1163 w 1163"/>
                <a:gd name="T3" fmla="*/ 787 h 972"/>
                <a:gd name="T4" fmla="*/ 0 w 1163"/>
                <a:gd name="T5" fmla="*/ 569 h 972"/>
                <a:gd name="T6" fmla="*/ 173 w 1163"/>
                <a:gd name="T7" fmla="*/ 0 h 972"/>
                <a:gd name="T8" fmla="*/ 787 w 1163"/>
                <a:gd name="T9" fmla="*/ 128 h 9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63" h="972">
                  <a:moveTo>
                    <a:pt x="787" y="128"/>
                  </a:moveTo>
                  <a:cubicBezTo>
                    <a:pt x="1163" y="787"/>
                    <a:pt x="1163" y="787"/>
                    <a:pt x="1163" y="787"/>
                  </a:cubicBezTo>
                  <a:cubicBezTo>
                    <a:pt x="1163" y="787"/>
                    <a:pt x="528" y="972"/>
                    <a:pt x="0" y="569"/>
                  </a:cubicBezTo>
                  <a:cubicBezTo>
                    <a:pt x="173" y="0"/>
                    <a:pt x="173" y="0"/>
                    <a:pt x="173" y="0"/>
                  </a:cubicBezTo>
                  <a:cubicBezTo>
                    <a:pt x="173" y="0"/>
                    <a:pt x="511" y="218"/>
                    <a:pt x="787" y="128"/>
                  </a:cubicBezTo>
                  <a:close/>
                </a:path>
              </a:pathLst>
            </a:custGeom>
            <a:solidFill>
              <a:srgbClr val="E7E6E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2935449" y="3074285"/>
            <a:ext cx="2889793" cy="1785519"/>
            <a:chOff x="1365650" y="3280820"/>
            <a:chExt cx="2889793" cy="1785519"/>
          </a:xfrm>
        </p:grpSpPr>
        <p:sp>
          <p:nvSpPr>
            <p:cNvPr id="61" name="Freeform 11"/>
            <p:cNvSpPr>
              <a:spLocks/>
            </p:cNvSpPr>
            <p:nvPr/>
          </p:nvSpPr>
          <p:spPr bwMode="auto">
            <a:xfrm>
              <a:off x="1365650" y="3908919"/>
              <a:ext cx="2889793" cy="1157420"/>
            </a:xfrm>
            <a:custGeom>
              <a:avLst/>
              <a:gdLst>
                <a:gd name="T0" fmla="*/ 0 w 2277"/>
                <a:gd name="T1" fmla="*/ 239 h 912"/>
                <a:gd name="T2" fmla="*/ 2277 w 2277"/>
                <a:gd name="T3" fmla="*/ 367 h 912"/>
                <a:gd name="T4" fmla="*/ 549 w 2277"/>
                <a:gd name="T5" fmla="*/ 0 h 912"/>
                <a:gd name="T6" fmla="*/ 0 w 2277"/>
                <a:gd name="T7" fmla="*/ 239 h 912"/>
                <a:gd name="T8" fmla="*/ 0 w 2277"/>
                <a:gd name="T9" fmla="*/ 239 h 9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77" h="912">
                  <a:moveTo>
                    <a:pt x="0" y="239"/>
                  </a:moveTo>
                  <a:cubicBezTo>
                    <a:pt x="0" y="239"/>
                    <a:pt x="1345" y="912"/>
                    <a:pt x="2277" y="367"/>
                  </a:cubicBezTo>
                  <a:cubicBezTo>
                    <a:pt x="549" y="0"/>
                    <a:pt x="549" y="0"/>
                    <a:pt x="549" y="0"/>
                  </a:cubicBezTo>
                  <a:cubicBezTo>
                    <a:pt x="0" y="239"/>
                    <a:pt x="0" y="239"/>
                    <a:pt x="0" y="239"/>
                  </a:cubicBezTo>
                  <a:cubicBezTo>
                    <a:pt x="0" y="239"/>
                    <a:pt x="0" y="239"/>
                    <a:pt x="0" y="239"/>
                  </a:cubicBezTo>
                  <a:close/>
                </a:path>
              </a:pathLst>
            </a:custGeom>
            <a:solidFill>
              <a:srgbClr val="4CC7C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2" name="Freeform 12"/>
            <p:cNvSpPr>
              <a:spLocks/>
            </p:cNvSpPr>
            <p:nvPr/>
          </p:nvSpPr>
          <p:spPr bwMode="auto">
            <a:xfrm>
              <a:off x="1365650" y="3280820"/>
              <a:ext cx="880949" cy="932486"/>
            </a:xfrm>
            <a:custGeom>
              <a:avLst/>
              <a:gdLst>
                <a:gd name="T0" fmla="*/ 330 w 694"/>
                <a:gd name="T1" fmla="*/ 120 h 735"/>
                <a:gd name="T2" fmla="*/ 0 w 694"/>
                <a:gd name="T3" fmla="*/ 735 h 735"/>
                <a:gd name="T4" fmla="*/ 525 w 694"/>
                <a:gd name="T5" fmla="*/ 594 h 735"/>
                <a:gd name="T6" fmla="*/ 694 w 694"/>
                <a:gd name="T7" fmla="*/ 0 h 735"/>
                <a:gd name="T8" fmla="*/ 330 w 694"/>
                <a:gd name="T9" fmla="*/ 120 h 7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4" h="735">
                  <a:moveTo>
                    <a:pt x="330" y="120"/>
                  </a:moveTo>
                  <a:cubicBezTo>
                    <a:pt x="0" y="735"/>
                    <a:pt x="0" y="735"/>
                    <a:pt x="0" y="735"/>
                  </a:cubicBezTo>
                  <a:cubicBezTo>
                    <a:pt x="0" y="735"/>
                    <a:pt x="484" y="606"/>
                    <a:pt x="525" y="594"/>
                  </a:cubicBezTo>
                  <a:cubicBezTo>
                    <a:pt x="694" y="0"/>
                    <a:pt x="694" y="0"/>
                    <a:pt x="694" y="0"/>
                  </a:cubicBezTo>
                  <a:cubicBezTo>
                    <a:pt x="694" y="0"/>
                    <a:pt x="372" y="112"/>
                    <a:pt x="330" y="120"/>
                  </a:cubicBezTo>
                  <a:close/>
                </a:path>
              </a:pathLst>
            </a:custGeom>
            <a:solidFill>
              <a:srgbClr val="78D2D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3" name="Freeform 13"/>
            <p:cNvSpPr>
              <a:spLocks/>
            </p:cNvSpPr>
            <p:nvPr/>
          </p:nvSpPr>
          <p:spPr bwMode="auto">
            <a:xfrm>
              <a:off x="2032401" y="3280820"/>
              <a:ext cx="2223042" cy="1517638"/>
            </a:xfrm>
            <a:custGeom>
              <a:avLst/>
              <a:gdLst>
                <a:gd name="T0" fmla="*/ 1381 w 1752"/>
                <a:gd name="T1" fmla="*/ 235 h 1196"/>
                <a:gd name="T2" fmla="*/ 1752 w 1752"/>
                <a:gd name="T3" fmla="*/ 862 h 1196"/>
                <a:gd name="T4" fmla="*/ 0 w 1752"/>
                <a:gd name="T5" fmla="*/ 594 h 1196"/>
                <a:gd name="T6" fmla="*/ 169 w 1752"/>
                <a:gd name="T7" fmla="*/ 0 h 1196"/>
                <a:gd name="T8" fmla="*/ 1381 w 1752"/>
                <a:gd name="T9" fmla="*/ 235 h 11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52" h="1196">
                  <a:moveTo>
                    <a:pt x="1381" y="235"/>
                  </a:moveTo>
                  <a:cubicBezTo>
                    <a:pt x="1752" y="862"/>
                    <a:pt x="1752" y="862"/>
                    <a:pt x="1752" y="862"/>
                  </a:cubicBezTo>
                  <a:cubicBezTo>
                    <a:pt x="1752" y="862"/>
                    <a:pt x="990" y="1196"/>
                    <a:pt x="0" y="594"/>
                  </a:cubicBezTo>
                  <a:cubicBezTo>
                    <a:pt x="169" y="0"/>
                    <a:pt x="169" y="0"/>
                    <a:pt x="169" y="0"/>
                  </a:cubicBezTo>
                  <a:cubicBezTo>
                    <a:pt x="169" y="0"/>
                    <a:pt x="730" y="446"/>
                    <a:pt x="1381" y="235"/>
                  </a:cubicBezTo>
                  <a:close/>
                </a:path>
              </a:pathLst>
            </a:custGeom>
            <a:solidFill>
              <a:srgbClr val="8EDCD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19" name="Group 18"/>
          <p:cNvGrpSpPr/>
          <p:nvPr/>
        </p:nvGrpSpPr>
        <p:grpSpPr>
          <a:xfrm>
            <a:off x="2476454" y="3901551"/>
            <a:ext cx="3808321" cy="2268135"/>
            <a:chOff x="906655" y="4108086"/>
            <a:chExt cx="3808321" cy="2268135"/>
          </a:xfrm>
        </p:grpSpPr>
        <p:sp>
          <p:nvSpPr>
            <p:cNvPr id="58" name="Freeform 14"/>
            <p:cNvSpPr>
              <a:spLocks/>
            </p:cNvSpPr>
            <p:nvPr/>
          </p:nvSpPr>
          <p:spPr bwMode="auto">
            <a:xfrm>
              <a:off x="906655" y="4737795"/>
              <a:ext cx="3808321" cy="1638426"/>
            </a:xfrm>
            <a:custGeom>
              <a:avLst/>
              <a:gdLst>
                <a:gd name="T0" fmla="*/ 0 w 3001"/>
                <a:gd name="T1" fmla="*/ 272 h 1291"/>
                <a:gd name="T2" fmla="*/ 3001 w 3001"/>
                <a:gd name="T3" fmla="*/ 400 h 1291"/>
                <a:gd name="T4" fmla="*/ 709 w 3001"/>
                <a:gd name="T5" fmla="*/ 0 h 1291"/>
                <a:gd name="T6" fmla="*/ 0 w 3001"/>
                <a:gd name="T7" fmla="*/ 272 h 1291"/>
                <a:gd name="T8" fmla="*/ 0 w 3001"/>
                <a:gd name="T9" fmla="*/ 272 h 12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01" h="1291">
                  <a:moveTo>
                    <a:pt x="0" y="272"/>
                  </a:moveTo>
                  <a:cubicBezTo>
                    <a:pt x="0" y="272"/>
                    <a:pt x="1575" y="1291"/>
                    <a:pt x="3001" y="400"/>
                  </a:cubicBezTo>
                  <a:cubicBezTo>
                    <a:pt x="709" y="0"/>
                    <a:pt x="709" y="0"/>
                    <a:pt x="709" y="0"/>
                  </a:cubicBezTo>
                  <a:cubicBezTo>
                    <a:pt x="0" y="272"/>
                    <a:pt x="0" y="272"/>
                    <a:pt x="0" y="272"/>
                  </a:cubicBezTo>
                  <a:cubicBezTo>
                    <a:pt x="0" y="272"/>
                    <a:pt x="0" y="272"/>
                    <a:pt x="0" y="272"/>
                  </a:cubicBezTo>
                  <a:close/>
                </a:path>
              </a:pathLst>
            </a:custGeom>
            <a:solidFill>
              <a:srgbClr val="25232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9" name="Freeform 15"/>
            <p:cNvSpPr>
              <a:spLocks/>
            </p:cNvSpPr>
            <p:nvPr/>
          </p:nvSpPr>
          <p:spPr bwMode="auto">
            <a:xfrm>
              <a:off x="1774720" y="4108086"/>
              <a:ext cx="2940256" cy="1723246"/>
            </a:xfrm>
            <a:custGeom>
              <a:avLst/>
              <a:gdLst>
                <a:gd name="T0" fmla="*/ 1987 w 2317"/>
                <a:gd name="T1" fmla="*/ 293 h 1358"/>
                <a:gd name="T2" fmla="*/ 185 w 2317"/>
                <a:gd name="T3" fmla="*/ 0 h 1358"/>
                <a:gd name="T4" fmla="*/ 0 w 2317"/>
                <a:gd name="T5" fmla="*/ 289 h 1358"/>
                <a:gd name="T6" fmla="*/ 0 w 2317"/>
                <a:gd name="T7" fmla="*/ 578 h 1358"/>
                <a:gd name="T8" fmla="*/ 2317 w 2317"/>
                <a:gd name="T9" fmla="*/ 895 h 1358"/>
                <a:gd name="T10" fmla="*/ 1987 w 2317"/>
                <a:gd name="T11" fmla="*/ 293 h 1358"/>
                <a:gd name="T12" fmla="*/ 1987 w 2317"/>
                <a:gd name="T13" fmla="*/ 293 h 13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317" h="1358">
                  <a:moveTo>
                    <a:pt x="1987" y="293"/>
                  </a:moveTo>
                  <a:cubicBezTo>
                    <a:pt x="1987" y="293"/>
                    <a:pt x="1142" y="611"/>
                    <a:pt x="185" y="0"/>
                  </a:cubicBezTo>
                  <a:cubicBezTo>
                    <a:pt x="0" y="289"/>
                    <a:pt x="0" y="289"/>
                    <a:pt x="0" y="289"/>
                  </a:cubicBezTo>
                  <a:cubicBezTo>
                    <a:pt x="0" y="578"/>
                    <a:pt x="0" y="578"/>
                    <a:pt x="0" y="578"/>
                  </a:cubicBezTo>
                  <a:cubicBezTo>
                    <a:pt x="0" y="578"/>
                    <a:pt x="1286" y="1358"/>
                    <a:pt x="2317" y="895"/>
                  </a:cubicBezTo>
                  <a:cubicBezTo>
                    <a:pt x="1987" y="293"/>
                    <a:pt x="1987" y="293"/>
                    <a:pt x="1987" y="293"/>
                  </a:cubicBezTo>
                  <a:cubicBezTo>
                    <a:pt x="1987" y="293"/>
                    <a:pt x="1987" y="293"/>
                    <a:pt x="1987" y="293"/>
                  </a:cubicBezTo>
                  <a:close/>
                </a:path>
              </a:pathLst>
            </a:custGeom>
            <a:solidFill>
              <a:srgbClr val="70AD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0" name="Freeform 16"/>
            <p:cNvSpPr>
              <a:spLocks/>
            </p:cNvSpPr>
            <p:nvPr/>
          </p:nvSpPr>
          <p:spPr bwMode="auto">
            <a:xfrm>
              <a:off x="906655" y="4108086"/>
              <a:ext cx="1103737" cy="974896"/>
            </a:xfrm>
            <a:custGeom>
              <a:avLst/>
              <a:gdLst>
                <a:gd name="T0" fmla="*/ 314 w 870"/>
                <a:gd name="T1" fmla="*/ 169 h 768"/>
                <a:gd name="T2" fmla="*/ 870 w 870"/>
                <a:gd name="T3" fmla="*/ 0 h 768"/>
                <a:gd name="T4" fmla="*/ 685 w 870"/>
                <a:gd name="T5" fmla="*/ 578 h 768"/>
                <a:gd name="T6" fmla="*/ 0 w 870"/>
                <a:gd name="T7" fmla="*/ 768 h 768"/>
                <a:gd name="T8" fmla="*/ 314 w 870"/>
                <a:gd name="T9" fmla="*/ 169 h 768"/>
                <a:gd name="T10" fmla="*/ 314 w 870"/>
                <a:gd name="T11" fmla="*/ 169 h 7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70" h="768">
                  <a:moveTo>
                    <a:pt x="314" y="169"/>
                  </a:moveTo>
                  <a:cubicBezTo>
                    <a:pt x="870" y="0"/>
                    <a:pt x="870" y="0"/>
                    <a:pt x="870" y="0"/>
                  </a:cubicBezTo>
                  <a:cubicBezTo>
                    <a:pt x="685" y="578"/>
                    <a:pt x="685" y="578"/>
                    <a:pt x="685" y="578"/>
                  </a:cubicBezTo>
                  <a:cubicBezTo>
                    <a:pt x="685" y="578"/>
                    <a:pt x="66" y="768"/>
                    <a:pt x="0" y="768"/>
                  </a:cubicBezTo>
                  <a:cubicBezTo>
                    <a:pt x="314" y="169"/>
                    <a:pt x="314" y="169"/>
                    <a:pt x="314" y="169"/>
                  </a:cubicBezTo>
                  <a:cubicBezTo>
                    <a:pt x="314" y="169"/>
                    <a:pt x="314" y="169"/>
                    <a:pt x="314" y="169"/>
                  </a:cubicBezTo>
                  <a:close/>
                </a:path>
              </a:pathLst>
            </a:custGeom>
            <a:solidFill>
              <a:srgbClr val="70AD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20" name="Group 19"/>
          <p:cNvGrpSpPr>
            <a:grpSpLocks noChangeAspect="1"/>
          </p:cNvGrpSpPr>
          <p:nvPr/>
        </p:nvGrpSpPr>
        <p:grpSpPr>
          <a:xfrm>
            <a:off x="4201579" y="1864128"/>
            <a:ext cx="302079" cy="288000"/>
            <a:chOff x="6472238" y="-822326"/>
            <a:chExt cx="374650" cy="357188"/>
          </a:xfrm>
          <a:solidFill>
            <a:schemeClr val="bg1"/>
          </a:solidFill>
        </p:grpSpPr>
        <p:sp>
          <p:nvSpPr>
            <p:cNvPr id="52" name="Freeform 26"/>
            <p:cNvSpPr>
              <a:spLocks noEditPoints="1"/>
            </p:cNvSpPr>
            <p:nvPr/>
          </p:nvSpPr>
          <p:spPr bwMode="auto">
            <a:xfrm>
              <a:off x="6507163" y="-774701"/>
              <a:ext cx="309562" cy="309563"/>
            </a:xfrm>
            <a:custGeom>
              <a:avLst/>
              <a:gdLst>
                <a:gd name="T0" fmla="*/ 40 w 80"/>
                <a:gd name="T1" fmla="*/ 80 h 80"/>
                <a:gd name="T2" fmla="*/ 0 w 80"/>
                <a:gd name="T3" fmla="*/ 40 h 80"/>
                <a:gd name="T4" fmla="*/ 40 w 80"/>
                <a:gd name="T5" fmla="*/ 0 h 80"/>
                <a:gd name="T6" fmla="*/ 80 w 80"/>
                <a:gd name="T7" fmla="*/ 40 h 80"/>
                <a:gd name="T8" fmla="*/ 40 w 80"/>
                <a:gd name="T9" fmla="*/ 80 h 80"/>
                <a:gd name="T10" fmla="*/ 40 w 80"/>
                <a:gd name="T11" fmla="*/ 4 h 80"/>
                <a:gd name="T12" fmla="*/ 4 w 80"/>
                <a:gd name="T13" fmla="*/ 40 h 80"/>
                <a:gd name="T14" fmla="*/ 40 w 80"/>
                <a:gd name="T15" fmla="*/ 76 h 80"/>
                <a:gd name="T16" fmla="*/ 76 w 80"/>
                <a:gd name="T17" fmla="*/ 40 h 80"/>
                <a:gd name="T18" fmla="*/ 40 w 80"/>
                <a:gd name="T19" fmla="*/ 4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80" h="80">
                  <a:moveTo>
                    <a:pt x="40" y="80"/>
                  </a:moveTo>
                  <a:cubicBezTo>
                    <a:pt x="18" y="80"/>
                    <a:pt x="0" y="62"/>
                    <a:pt x="0" y="40"/>
                  </a:cubicBezTo>
                  <a:cubicBezTo>
                    <a:pt x="0" y="18"/>
                    <a:pt x="18" y="0"/>
                    <a:pt x="40" y="0"/>
                  </a:cubicBezTo>
                  <a:cubicBezTo>
                    <a:pt x="62" y="0"/>
                    <a:pt x="80" y="18"/>
                    <a:pt x="80" y="40"/>
                  </a:cubicBezTo>
                  <a:cubicBezTo>
                    <a:pt x="80" y="62"/>
                    <a:pt x="62" y="80"/>
                    <a:pt x="40" y="80"/>
                  </a:cubicBezTo>
                  <a:close/>
                  <a:moveTo>
                    <a:pt x="40" y="4"/>
                  </a:moveTo>
                  <a:cubicBezTo>
                    <a:pt x="20" y="4"/>
                    <a:pt x="4" y="20"/>
                    <a:pt x="4" y="40"/>
                  </a:cubicBezTo>
                  <a:cubicBezTo>
                    <a:pt x="4" y="60"/>
                    <a:pt x="20" y="76"/>
                    <a:pt x="40" y="76"/>
                  </a:cubicBezTo>
                  <a:cubicBezTo>
                    <a:pt x="60" y="76"/>
                    <a:pt x="76" y="60"/>
                    <a:pt x="76" y="40"/>
                  </a:cubicBezTo>
                  <a:cubicBezTo>
                    <a:pt x="76" y="20"/>
                    <a:pt x="60" y="4"/>
                    <a:pt x="4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3" name="Freeform 27"/>
            <p:cNvSpPr>
              <a:spLocks/>
            </p:cNvSpPr>
            <p:nvPr/>
          </p:nvSpPr>
          <p:spPr bwMode="auto">
            <a:xfrm>
              <a:off x="6545263" y="-508001"/>
              <a:ext cx="42862" cy="42863"/>
            </a:xfrm>
            <a:custGeom>
              <a:avLst/>
              <a:gdLst>
                <a:gd name="T0" fmla="*/ 2 w 11"/>
                <a:gd name="T1" fmla="*/ 11 h 11"/>
                <a:gd name="T2" fmla="*/ 0 w 11"/>
                <a:gd name="T3" fmla="*/ 10 h 11"/>
                <a:gd name="T4" fmla="*/ 0 w 11"/>
                <a:gd name="T5" fmla="*/ 8 h 11"/>
                <a:gd name="T6" fmla="*/ 7 w 11"/>
                <a:gd name="T7" fmla="*/ 1 h 11"/>
                <a:gd name="T8" fmla="*/ 10 w 11"/>
                <a:gd name="T9" fmla="*/ 1 h 11"/>
                <a:gd name="T10" fmla="*/ 10 w 11"/>
                <a:gd name="T11" fmla="*/ 4 h 11"/>
                <a:gd name="T12" fmla="*/ 3 w 11"/>
                <a:gd name="T13" fmla="*/ 10 h 11"/>
                <a:gd name="T14" fmla="*/ 2 w 11"/>
                <a:gd name="T15" fmla="*/ 11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1" h="11">
                  <a:moveTo>
                    <a:pt x="2" y="11"/>
                  </a:moveTo>
                  <a:cubicBezTo>
                    <a:pt x="1" y="11"/>
                    <a:pt x="1" y="11"/>
                    <a:pt x="0" y="10"/>
                  </a:cubicBezTo>
                  <a:cubicBezTo>
                    <a:pt x="0" y="10"/>
                    <a:pt x="0" y="8"/>
                    <a:pt x="0" y="8"/>
                  </a:cubicBezTo>
                  <a:cubicBezTo>
                    <a:pt x="7" y="1"/>
                    <a:pt x="7" y="1"/>
                    <a:pt x="7" y="1"/>
                  </a:cubicBezTo>
                  <a:cubicBezTo>
                    <a:pt x="8" y="0"/>
                    <a:pt x="9" y="0"/>
                    <a:pt x="10" y="1"/>
                  </a:cubicBezTo>
                  <a:cubicBezTo>
                    <a:pt x="11" y="2"/>
                    <a:pt x="11" y="3"/>
                    <a:pt x="10" y="4"/>
                  </a:cubicBezTo>
                  <a:cubicBezTo>
                    <a:pt x="3" y="10"/>
                    <a:pt x="3" y="10"/>
                    <a:pt x="3" y="10"/>
                  </a:cubicBezTo>
                  <a:cubicBezTo>
                    <a:pt x="3" y="11"/>
                    <a:pt x="2" y="11"/>
                    <a:pt x="2" y="1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4" name="Freeform 28"/>
            <p:cNvSpPr>
              <a:spLocks/>
            </p:cNvSpPr>
            <p:nvPr/>
          </p:nvSpPr>
          <p:spPr bwMode="auto">
            <a:xfrm>
              <a:off x="6735763" y="-508001"/>
              <a:ext cx="41275" cy="42863"/>
            </a:xfrm>
            <a:custGeom>
              <a:avLst/>
              <a:gdLst>
                <a:gd name="T0" fmla="*/ 9 w 11"/>
                <a:gd name="T1" fmla="*/ 11 h 11"/>
                <a:gd name="T2" fmla="*/ 7 w 11"/>
                <a:gd name="T3" fmla="*/ 10 h 11"/>
                <a:gd name="T4" fmla="*/ 1 w 11"/>
                <a:gd name="T5" fmla="*/ 4 h 11"/>
                <a:gd name="T6" fmla="*/ 1 w 11"/>
                <a:gd name="T7" fmla="*/ 1 h 11"/>
                <a:gd name="T8" fmla="*/ 4 w 11"/>
                <a:gd name="T9" fmla="*/ 1 h 11"/>
                <a:gd name="T10" fmla="*/ 10 w 11"/>
                <a:gd name="T11" fmla="*/ 8 h 11"/>
                <a:gd name="T12" fmla="*/ 10 w 11"/>
                <a:gd name="T13" fmla="*/ 10 h 11"/>
                <a:gd name="T14" fmla="*/ 9 w 11"/>
                <a:gd name="T15" fmla="*/ 11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1" h="11">
                  <a:moveTo>
                    <a:pt x="9" y="11"/>
                  </a:moveTo>
                  <a:cubicBezTo>
                    <a:pt x="8" y="11"/>
                    <a:pt x="8" y="11"/>
                    <a:pt x="7" y="10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0" y="3"/>
                    <a:pt x="0" y="2"/>
                    <a:pt x="1" y="1"/>
                  </a:cubicBezTo>
                  <a:cubicBezTo>
                    <a:pt x="1" y="0"/>
                    <a:pt x="3" y="0"/>
                    <a:pt x="4" y="1"/>
                  </a:cubicBezTo>
                  <a:cubicBezTo>
                    <a:pt x="10" y="8"/>
                    <a:pt x="10" y="8"/>
                    <a:pt x="10" y="8"/>
                  </a:cubicBezTo>
                  <a:cubicBezTo>
                    <a:pt x="11" y="8"/>
                    <a:pt x="11" y="10"/>
                    <a:pt x="10" y="10"/>
                  </a:cubicBezTo>
                  <a:cubicBezTo>
                    <a:pt x="10" y="11"/>
                    <a:pt x="9" y="11"/>
                    <a:pt x="9" y="1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5" name="Freeform 29"/>
            <p:cNvSpPr>
              <a:spLocks/>
            </p:cNvSpPr>
            <p:nvPr/>
          </p:nvSpPr>
          <p:spPr bwMode="auto">
            <a:xfrm>
              <a:off x="6599238" y="-712788"/>
              <a:ext cx="77787" cy="107950"/>
            </a:xfrm>
            <a:custGeom>
              <a:avLst/>
              <a:gdLst>
                <a:gd name="T0" fmla="*/ 18 w 20"/>
                <a:gd name="T1" fmla="*/ 28 h 28"/>
                <a:gd name="T2" fmla="*/ 2 w 20"/>
                <a:gd name="T3" fmla="*/ 28 h 28"/>
                <a:gd name="T4" fmla="*/ 0 w 20"/>
                <a:gd name="T5" fmla="*/ 26 h 28"/>
                <a:gd name="T6" fmla="*/ 2 w 20"/>
                <a:gd name="T7" fmla="*/ 24 h 28"/>
                <a:gd name="T8" fmla="*/ 16 w 20"/>
                <a:gd name="T9" fmla="*/ 24 h 28"/>
                <a:gd name="T10" fmla="*/ 16 w 20"/>
                <a:gd name="T11" fmla="*/ 2 h 28"/>
                <a:gd name="T12" fmla="*/ 18 w 20"/>
                <a:gd name="T13" fmla="*/ 0 h 28"/>
                <a:gd name="T14" fmla="*/ 20 w 20"/>
                <a:gd name="T15" fmla="*/ 2 h 28"/>
                <a:gd name="T16" fmla="*/ 20 w 20"/>
                <a:gd name="T17" fmla="*/ 26 h 28"/>
                <a:gd name="T18" fmla="*/ 18 w 20"/>
                <a:gd name="T19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0" h="28">
                  <a:moveTo>
                    <a:pt x="18" y="28"/>
                  </a:moveTo>
                  <a:cubicBezTo>
                    <a:pt x="2" y="28"/>
                    <a:pt x="2" y="28"/>
                    <a:pt x="2" y="28"/>
                  </a:cubicBezTo>
                  <a:cubicBezTo>
                    <a:pt x="1" y="28"/>
                    <a:pt x="0" y="27"/>
                    <a:pt x="0" y="26"/>
                  </a:cubicBezTo>
                  <a:cubicBezTo>
                    <a:pt x="0" y="25"/>
                    <a:pt x="1" y="24"/>
                    <a:pt x="2" y="24"/>
                  </a:cubicBezTo>
                  <a:cubicBezTo>
                    <a:pt x="16" y="24"/>
                    <a:pt x="16" y="24"/>
                    <a:pt x="16" y="24"/>
                  </a:cubicBezTo>
                  <a:cubicBezTo>
                    <a:pt x="16" y="2"/>
                    <a:pt x="16" y="2"/>
                    <a:pt x="16" y="2"/>
                  </a:cubicBezTo>
                  <a:cubicBezTo>
                    <a:pt x="16" y="1"/>
                    <a:pt x="17" y="0"/>
                    <a:pt x="18" y="0"/>
                  </a:cubicBezTo>
                  <a:cubicBezTo>
                    <a:pt x="19" y="0"/>
                    <a:pt x="20" y="1"/>
                    <a:pt x="20" y="2"/>
                  </a:cubicBezTo>
                  <a:cubicBezTo>
                    <a:pt x="20" y="26"/>
                    <a:pt x="20" y="26"/>
                    <a:pt x="20" y="26"/>
                  </a:cubicBezTo>
                  <a:cubicBezTo>
                    <a:pt x="20" y="27"/>
                    <a:pt x="19" y="28"/>
                    <a:pt x="18" y="2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6" name="Freeform 30"/>
            <p:cNvSpPr>
              <a:spLocks/>
            </p:cNvSpPr>
            <p:nvPr/>
          </p:nvSpPr>
          <p:spPr bwMode="auto">
            <a:xfrm>
              <a:off x="6472238" y="-822326"/>
              <a:ext cx="127000" cy="123825"/>
            </a:xfrm>
            <a:custGeom>
              <a:avLst/>
              <a:gdLst>
                <a:gd name="T0" fmla="*/ 9 w 33"/>
                <a:gd name="T1" fmla="*/ 32 h 32"/>
                <a:gd name="T2" fmla="*/ 7 w 33"/>
                <a:gd name="T3" fmla="*/ 31 h 32"/>
                <a:gd name="T4" fmla="*/ 7 w 33"/>
                <a:gd name="T5" fmla="*/ 7 h 32"/>
                <a:gd name="T6" fmla="*/ 32 w 33"/>
                <a:gd name="T7" fmla="*/ 7 h 32"/>
                <a:gd name="T8" fmla="*/ 32 w 33"/>
                <a:gd name="T9" fmla="*/ 9 h 32"/>
                <a:gd name="T10" fmla="*/ 29 w 33"/>
                <a:gd name="T11" fmla="*/ 9 h 32"/>
                <a:gd name="T12" fmla="*/ 10 w 33"/>
                <a:gd name="T13" fmla="*/ 9 h 32"/>
                <a:gd name="T14" fmla="*/ 10 w 33"/>
                <a:gd name="T15" fmla="*/ 29 h 32"/>
                <a:gd name="T16" fmla="*/ 10 w 33"/>
                <a:gd name="T17" fmla="*/ 31 h 32"/>
                <a:gd name="T18" fmla="*/ 9 w 33"/>
                <a:gd name="T19" fmla="*/ 32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3" h="32">
                  <a:moveTo>
                    <a:pt x="9" y="32"/>
                  </a:moveTo>
                  <a:cubicBezTo>
                    <a:pt x="8" y="32"/>
                    <a:pt x="8" y="32"/>
                    <a:pt x="7" y="31"/>
                  </a:cubicBezTo>
                  <a:cubicBezTo>
                    <a:pt x="0" y="24"/>
                    <a:pt x="0" y="14"/>
                    <a:pt x="7" y="7"/>
                  </a:cubicBezTo>
                  <a:cubicBezTo>
                    <a:pt x="14" y="0"/>
                    <a:pt x="25" y="0"/>
                    <a:pt x="32" y="7"/>
                  </a:cubicBezTo>
                  <a:cubicBezTo>
                    <a:pt x="33" y="7"/>
                    <a:pt x="33" y="9"/>
                    <a:pt x="32" y="9"/>
                  </a:cubicBezTo>
                  <a:cubicBezTo>
                    <a:pt x="31" y="10"/>
                    <a:pt x="30" y="10"/>
                    <a:pt x="29" y="9"/>
                  </a:cubicBezTo>
                  <a:cubicBezTo>
                    <a:pt x="24" y="4"/>
                    <a:pt x="15" y="4"/>
                    <a:pt x="10" y="9"/>
                  </a:cubicBezTo>
                  <a:cubicBezTo>
                    <a:pt x="5" y="15"/>
                    <a:pt x="5" y="23"/>
                    <a:pt x="10" y="29"/>
                  </a:cubicBezTo>
                  <a:cubicBezTo>
                    <a:pt x="11" y="29"/>
                    <a:pt x="11" y="31"/>
                    <a:pt x="10" y="31"/>
                  </a:cubicBezTo>
                  <a:cubicBezTo>
                    <a:pt x="10" y="32"/>
                    <a:pt x="9" y="32"/>
                    <a:pt x="9" y="3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7" name="Freeform 31"/>
            <p:cNvSpPr>
              <a:spLocks/>
            </p:cNvSpPr>
            <p:nvPr/>
          </p:nvSpPr>
          <p:spPr bwMode="auto">
            <a:xfrm>
              <a:off x="6723063" y="-822326"/>
              <a:ext cx="123825" cy="123825"/>
            </a:xfrm>
            <a:custGeom>
              <a:avLst/>
              <a:gdLst>
                <a:gd name="T0" fmla="*/ 24 w 32"/>
                <a:gd name="T1" fmla="*/ 32 h 32"/>
                <a:gd name="T2" fmla="*/ 22 w 32"/>
                <a:gd name="T3" fmla="*/ 31 h 32"/>
                <a:gd name="T4" fmla="*/ 22 w 32"/>
                <a:gd name="T5" fmla="*/ 29 h 32"/>
                <a:gd name="T6" fmla="*/ 22 w 32"/>
                <a:gd name="T7" fmla="*/ 9 h 32"/>
                <a:gd name="T8" fmla="*/ 3 w 32"/>
                <a:gd name="T9" fmla="*/ 9 h 32"/>
                <a:gd name="T10" fmla="*/ 0 w 32"/>
                <a:gd name="T11" fmla="*/ 9 h 32"/>
                <a:gd name="T12" fmla="*/ 0 w 32"/>
                <a:gd name="T13" fmla="*/ 7 h 32"/>
                <a:gd name="T14" fmla="*/ 25 w 32"/>
                <a:gd name="T15" fmla="*/ 7 h 32"/>
                <a:gd name="T16" fmla="*/ 25 w 32"/>
                <a:gd name="T17" fmla="*/ 31 h 32"/>
                <a:gd name="T18" fmla="*/ 24 w 32"/>
                <a:gd name="T19" fmla="*/ 32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2" h="32">
                  <a:moveTo>
                    <a:pt x="24" y="32"/>
                  </a:moveTo>
                  <a:cubicBezTo>
                    <a:pt x="23" y="32"/>
                    <a:pt x="23" y="32"/>
                    <a:pt x="22" y="31"/>
                  </a:cubicBezTo>
                  <a:cubicBezTo>
                    <a:pt x="22" y="31"/>
                    <a:pt x="22" y="29"/>
                    <a:pt x="22" y="29"/>
                  </a:cubicBezTo>
                  <a:cubicBezTo>
                    <a:pt x="28" y="23"/>
                    <a:pt x="28" y="15"/>
                    <a:pt x="22" y="9"/>
                  </a:cubicBezTo>
                  <a:cubicBezTo>
                    <a:pt x="17" y="4"/>
                    <a:pt x="8" y="4"/>
                    <a:pt x="3" y="9"/>
                  </a:cubicBezTo>
                  <a:cubicBezTo>
                    <a:pt x="2" y="10"/>
                    <a:pt x="1" y="10"/>
                    <a:pt x="0" y="9"/>
                  </a:cubicBezTo>
                  <a:cubicBezTo>
                    <a:pt x="0" y="9"/>
                    <a:pt x="0" y="7"/>
                    <a:pt x="0" y="7"/>
                  </a:cubicBezTo>
                  <a:cubicBezTo>
                    <a:pt x="7" y="0"/>
                    <a:pt x="18" y="0"/>
                    <a:pt x="25" y="7"/>
                  </a:cubicBezTo>
                  <a:cubicBezTo>
                    <a:pt x="32" y="14"/>
                    <a:pt x="32" y="24"/>
                    <a:pt x="25" y="31"/>
                  </a:cubicBezTo>
                  <a:cubicBezTo>
                    <a:pt x="25" y="32"/>
                    <a:pt x="24" y="32"/>
                    <a:pt x="24" y="3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21" name="Group 20"/>
          <p:cNvGrpSpPr>
            <a:grpSpLocks noChangeAspect="1"/>
          </p:cNvGrpSpPr>
          <p:nvPr/>
        </p:nvGrpSpPr>
        <p:grpSpPr>
          <a:xfrm>
            <a:off x="4271073" y="2701075"/>
            <a:ext cx="342366" cy="288000"/>
            <a:chOff x="9577388" y="1355725"/>
            <a:chExt cx="369887" cy="311151"/>
          </a:xfrm>
          <a:solidFill>
            <a:srgbClr val="3B3939"/>
          </a:solidFill>
        </p:grpSpPr>
        <p:sp>
          <p:nvSpPr>
            <p:cNvPr id="49" name="Freeform 35"/>
            <p:cNvSpPr>
              <a:spLocks/>
            </p:cNvSpPr>
            <p:nvPr/>
          </p:nvSpPr>
          <p:spPr bwMode="auto">
            <a:xfrm>
              <a:off x="9685338" y="1417638"/>
              <a:ext cx="77787" cy="249238"/>
            </a:xfrm>
            <a:custGeom>
              <a:avLst/>
              <a:gdLst>
                <a:gd name="T0" fmla="*/ 18 w 20"/>
                <a:gd name="T1" fmla="*/ 64 h 64"/>
                <a:gd name="T2" fmla="*/ 17 w 20"/>
                <a:gd name="T3" fmla="*/ 64 h 64"/>
                <a:gd name="T4" fmla="*/ 0 w 20"/>
                <a:gd name="T5" fmla="*/ 36 h 64"/>
                <a:gd name="T6" fmla="*/ 0 w 20"/>
                <a:gd name="T7" fmla="*/ 2 h 64"/>
                <a:gd name="T8" fmla="*/ 2 w 20"/>
                <a:gd name="T9" fmla="*/ 0 h 64"/>
                <a:gd name="T10" fmla="*/ 4 w 20"/>
                <a:gd name="T11" fmla="*/ 2 h 64"/>
                <a:gd name="T12" fmla="*/ 4 w 20"/>
                <a:gd name="T13" fmla="*/ 36 h 64"/>
                <a:gd name="T14" fmla="*/ 19 w 20"/>
                <a:gd name="T15" fmla="*/ 60 h 64"/>
                <a:gd name="T16" fmla="*/ 20 w 20"/>
                <a:gd name="T17" fmla="*/ 63 h 64"/>
                <a:gd name="T18" fmla="*/ 18 w 20"/>
                <a:gd name="T19" fmla="*/ 64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0" h="64">
                  <a:moveTo>
                    <a:pt x="18" y="64"/>
                  </a:moveTo>
                  <a:cubicBezTo>
                    <a:pt x="18" y="64"/>
                    <a:pt x="17" y="64"/>
                    <a:pt x="17" y="64"/>
                  </a:cubicBezTo>
                  <a:cubicBezTo>
                    <a:pt x="7" y="59"/>
                    <a:pt x="0" y="48"/>
                    <a:pt x="0" y="36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3" y="0"/>
                    <a:pt x="4" y="1"/>
                    <a:pt x="4" y="2"/>
                  </a:cubicBezTo>
                  <a:cubicBezTo>
                    <a:pt x="4" y="36"/>
                    <a:pt x="4" y="36"/>
                    <a:pt x="4" y="36"/>
                  </a:cubicBezTo>
                  <a:cubicBezTo>
                    <a:pt x="4" y="46"/>
                    <a:pt x="10" y="56"/>
                    <a:pt x="19" y="60"/>
                  </a:cubicBezTo>
                  <a:cubicBezTo>
                    <a:pt x="20" y="61"/>
                    <a:pt x="20" y="62"/>
                    <a:pt x="20" y="63"/>
                  </a:cubicBezTo>
                  <a:cubicBezTo>
                    <a:pt x="19" y="64"/>
                    <a:pt x="19" y="64"/>
                    <a:pt x="18" y="6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0" name="Freeform 36"/>
            <p:cNvSpPr>
              <a:spLocks noEditPoints="1"/>
            </p:cNvSpPr>
            <p:nvPr/>
          </p:nvSpPr>
          <p:spPr bwMode="auto">
            <a:xfrm>
              <a:off x="9901238" y="1447800"/>
              <a:ext cx="46037" cy="77788"/>
            </a:xfrm>
            <a:custGeom>
              <a:avLst/>
              <a:gdLst>
                <a:gd name="T0" fmla="*/ 4 w 12"/>
                <a:gd name="T1" fmla="*/ 20 h 20"/>
                <a:gd name="T2" fmla="*/ 2 w 12"/>
                <a:gd name="T3" fmla="*/ 20 h 20"/>
                <a:gd name="T4" fmla="*/ 0 w 12"/>
                <a:gd name="T5" fmla="*/ 18 h 20"/>
                <a:gd name="T6" fmla="*/ 0 w 12"/>
                <a:gd name="T7" fmla="*/ 2 h 20"/>
                <a:gd name="T8" fmla="*/ 2 w 12"/>
                <a:gd name="T9" fmla="*/ 0 h 20"/>
                <a:gd name="T10" fmla="*/ 4 w 12"/>
                <a:gd name="T11" fmla="*/ 0 h 20"/>
                <a:gd name="T12" fmla="*/ 12 w 12"/>
                <a:gd name="T13" fmla="*/ 8 h 20"/>
                <a:gd name="T14" fmla="*/ 12 w 12"/>
                <a:gd name="T15" fmla="*/ 12 h 20"/>
                <a:gd name="T16" fmla="*/ 4 w 12"/>
                <a:gd name="T17" fmla="*/ 20 h 20"/>
                <a:gd name="T18" fmla="*/ 4 w 12"/>
                <a:gd name="T19" fmla="*/ 4 h 20"/>
                <a:gd name="T20" fmla="*/ 4 w 12"/>
                <a:gd name="T21" fmla="*/ 16 h 20"/>
                <a:gd name="T22" fmla="*/ 8 w 12"/>
                <a:gd name="T23" fmla="*/ 12 h 20"/>
                <a:gd name="T24" fmla="*/ 8 w 12"/>
                <a:gd name="T25" fmla="*/ 8 h 20"/>
                <a:gd name="T26" fmla="*/ 4 w 12"/>
                <a:gd name="T27" fmla="*/ 4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" h="20">
                  <a:moveTo>
                    <a:pt x="4" y="20"/>
                  </a:moveTo>
                  <a:cubicBezTo>
                    <a:pt x="2" y="20"/>
                    <a:pt x="2" y="20"/>
                    <a:pt x="2" y="20"/>
                  </a:cubicBezTo>
                  <a:cubicBezTo>
                    <a:pt x="1" y="20"/>
                    <a:pt x="0" y="19"/>
                    <a:pt x="0" y="18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8" y="0"/>
                    <a:pt x="12" y="4"/>
                    <a:pt x="12" y="8"/>
                  </a:cubicBezTo>
                  <a:cubicBezTo>
                    <a:pt x="12" y="12"/>
                    <a:pt x="12" y="12"/>
                    <a:pt x="12" y="12"/>
                  </a:cubicBezTo>
                  <a:cubicBezTo>
                    <a:pt x="12" y="16"/>
                    <a:pt x="8" y="20"/>
                    <a:pt x="4" y="20"/>
                  </a:cubicBezTo>
                  <a:close/>
                  <a:moveTo>
                    <a:pt x="4" y="4"/>
                  </a:moveTo>
                  <a:cubicBezTo>
                    <a:pt x="4" y="16"/>
                    <a:pt x="4" y="16"/>
                    <a:pt x="4" y="16"/>
                  </a:cubicBezTo>
                  <a:cubicBezTo>
                    <a:pt x="6" y="16"/>
                    <a:pt x="8" y="14"/>
                    <a:pt x="8" y="12"/>
                  </a:cubicBezTo>
                  <a:cubicBezTo>
                    <a:pt x="8" y="8"/>
                    <a:pt x="8" y="8"/>
                    <a:pt x="8" y="8"/>
                  </a:cubicBezTo>
                  <a:cubicBezTo>
                    <a:pt x="8" y="6"/>
                    <a:pt x="6" y="4"/>
                    <a:pt x="4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1" name="Freeform 37"/>
            <p:cNvSpPr>
              <a:spLocks noEditPoints="1"/>
            </p:cNvSpPr>
            <p:nvPr/>
          </p:nvSpPr>
          <p:spPr bwMode="auto">
            <a:xfrm>
              <a:off x="9577388" y="1355725"/>
              <a:ext cx="339725" cy="263525"/>
            </a:xfrm>
            <a:custGeom>
              <a:avLst/>
              <a:gdLst>
                <a:gd name="T0" fmla="*/ 86 w 88"/>
                <a:gd name="T1" fmla="*/ 68 h 68"/>
                <a:gd name="T2" fmla="*/ 85 w 88"/>
                <a:gd name="T3" fmla="*/ 68 h 68"/>
                <a:gd name="T4" fmla="*/ 81 w 88"/>
                <a:gd name="T5" fmla="*/ 66 h 68"/>
                <a:gd name="T6" fmla="*/ 18 w 88"/>
                <a:gd name="T7" fmla="*/ 52 h 68"/>
                <a:gd name="T8" fmla="*/ 14 w 88"/>
                <a:gd name="T9" fmla="*/ 52 h 68"/>
                <a:gd name="T10" fmla="*/ 0 w 88"/>
                <a:gd name="T11" fmla="*/ 38 h 68"/>
                <a:gd name="T12" fmla="*/ 0 w 88"/>
                <a:gd name="T13" fmla="*/ 30 h 68"/>
                <a:gd name="T14" fmla="*/ 14 w 88"/>
                <a:gd name="T15" fmla="*/ 16 h 68"/>
                <a:gd name="T16" fmla="*/ 18 w 88"/>
                <a:gd name="T17" fmla="*/ 16 h 68"/>
                <a:gd name="T18" fmla="*/ 81 w 88"/>
                <a:gd name="T19" fmla="*/ 2 h 68"/>
                <a:gd name="T20" fmla="*/ 85 w 88"/>
                <a:gd name="T21" fmla="*/ 0 h 68"/>
                <a:gd name="T22" fmla="*/ 87 w 88"/>
                <a:gd name="T23" fmla="*/ 0 h 68"/>
                <a:gd name="T24" fmla="*/ 88 w 88"/>
                <a:gd name="T25" fmla="*/ 2 h 68"/>
                <a:gd name="T26" fmla="*/ 88 w 88"/>
                <a:gd name="T27" fmla="*/ 66 h 68"/>
                <a:gd name="T28" fmla="*/ 87 w 88"/>
                <a:gd name="T29" fmla="*/ 68 h 68"/>
                <a:gd name="T30" fmla="*/ 86 w 88"/>
                <a:gd name="T31" fmla="*/ 68 h 68"/>
                <a:gd name="T32" fmla="*/ 14 w 88"/>
                <a:gd name="T33" fmla="*/ 20 h 68"/>
                <a:gd name="T34" fmla="*/ 4 w 88"/>
                <a:gd name="T35" fmla="*/ 30 h 68"/>
                <a:gd name="T36" fmla="*/ 4 w 88"/>
                <a:gd name="T37" fmla="*/ 38 h 68"/>
                <a:gd name="T38" fmla="*/ 14 w 88"/>
                <a:gd name="T39" fmla="*/ 48 h 68"/>
                <a:gd name="T40" fmla="*/ 18 w 88"/>
                <a:gd name="T41" fmla="*/ 48 h 68"/>
                <a:gd name="T42" fmla="*/ 83 w 88"/>
                <a:gd name="T43" fmla="*/ 62 h 68"/>
                <a:gd name="T44" fmla="*/ 84 w 88"/>
                <a:gd name="T45" fmla="*/ 63 h 68"/>
                <a:gd name="T46" fmla="*/ 84 w 88"/>
                <a:gd name="T47" fmla="*/ 5 h 68"/>
                <a:gd name="T48" fmla="*/ 83 w 88"/>
                <a:gd name="T49" fmla="*/ 6 h 68"/>
                <a:gd name="T50" fmla="*/ 18 w 88"/>
                <a:gd name="T51" fmla="*/ 20 h 68"/>
                <a:gd name="T52" fmla="*/ 14 w 88"/>
                <a:gd name="T53" fmla="*/ 2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88" h="68">
                  <a:moveTo>
                    <a:pt x="86" y="68"/>
                  </a:moveTo>
                  <a:cubicBezTo>
                    <a:pt x="86" y="68"/>
                    <a:pt x="85" y="68"/>
                    <a:pt x="85" y="68"/>
                  </a:cubicBezTo>
                  <a:cubicBezTo>
                    <a:pt x="81" y="66"/>
                    <a:pt x="81" y="66"/>
                    <a:pt x="81" y="66"/>
                  </a:cubicBezTo>
                  <a:cubicBezTo>
                    <a:pt x="66" y="59"/>
                    <a:pt x="51" y="52"/>
                    <a:pt x="18" y="52"/>
                  </a:cubicBezTo>
                  <a:cubicBezTo>
                    <a:pt x="14" y="52"/>
                    <a:pt x="14" y="52"/>
                    <a:pt x="14" y="52"/>
                  </a:cubicBezTo>
                  <a:cubicBezTo>
                    <a:pt x="6" y="52"/>
                    <a:pt x="0" y="46"/>
                    <a:pt x="0" y="38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22"/>
                    <a:pt x="6" y="16"/>
                    <a:pt x="14" y="16"/>
                  </a:cubicBezTo>
                  <a:cubicBezTo>
                    <a:pt x="18" y="16"/>
                    <a:pt x="18" y="16"/>
                    <a:pt x="18" y="16"/>
                  </a:cubicBezTo>
                  <a:cubicBezTo>
                    <a:pt x="51" y="16"/>
                    <a:pt x="66" y="9"/>
                    <a:pt x="81" y="2"/>
                  </a:cubicBezTo>
                  <a:cubicBezTo>
                    <a:pt x="85" y="0"/>
                    <a:pt x="85" y="0"/>
                    <a:pt x="85" y="0"/>
                  </a:cubicBezTo>
                  <a:cubicBezTo>
                    <a:pt x="86" y="0"/>
                    <a:pt x="87" y="0"/>
                    <a:pt x="87" y="0"/>
                  </a:cubicBezTo>
                  <a:cubicBezTo>
                    <a:pt x="88" y="1"/>
                    <a:pt x="88" y="1"/>
                    <a:pt x="88" y="2"/>
                  </a:cubicBezTo>
                  <a:cubicBezTo>
                    <a:pt x="88" y="66"/>
                    <a:pt x="88" y="66"/>
                    <a:pt x="88" y="66"/>
                  </a:cubicBezTo>
                  <a:cubicBezTo>
                    <a:pt x="88" y="67"/>
                    <a:pt x="88" y="67"/>
                    <a:pt x="87" y="68"/>
                  </a:cubicBezTo>
                  <a:cubicBezTo>
                    <a:pt x="87" y="68"/>
                    <a:pt x="86" y="68"/>
                    <a:pt x="86" y="68"/>
                  </a:cubicBezTo>
                  <a:close/>
                  <a:moveTo>
                    <a:pt x="14" y="20"/>
                  </a:moveTo>
                  <a:cubicBezTo>
                    <a:pt x="8" y="20"/>
                    <a:pt x="4" y="24"/>
                    <a:pt x="4" y="30"/>
                  </a:cubicBezTo>
                  <a:cubicBezTo>
                    <a:pt x="4" y="38"/>
                    <a:pt x="4" y="38"/>
                    <a:pt x="4" y="38"/>
                  </a:cubicBezTo>
                  <a:cubicBezTo>
                    <a:pt x="4" y="44"/>
                    <a:pt x="8" y="48"/>
                    <a:pt x="14" y="48"/>
                  </a:cubicBezTo>
                  <a:cubicBezTo>
                    <a:pt x="18" y="48"/>
                    <a:pt x="18" y="48"/>
                    <a:pt x="18" y="48"/>
                  </a:cubicBezTo>
                  <a:cubicBezTo>
                    <a:pt x="52" y="48"/>
                    <a:pt x="67" y="55"/>
                    <a:pt x="83" y="62"/>
                  </a:cubicBezTo>
                  <a:cubicBezTo>
                    <a:pt x="84" y="63"/>
                    <a:pt x="84" y="63"/>
                    <a:pt x="84" y="63"/>
                  </a:cubicBezTo>
                  <a:cubicBezTo>
                    <a:pt x="84" y="5"/>
                    <a:pt x="84" y="5"/>
                    <a:pt x="84" y="5"/>
                  </a:cubicBezTo>
                  <a:cubicBezTo>
                    <a:pt x="83" y="6"/>
                    <a:pt x="83" y="6"/>
                    <a:pt x="83" y="6"/>
                  </a:cubicBezTo>
                  <a:cubicBezTo>
                    <a:pt x="67" y="13"/>
                    <a:pt x="52" y="20"/>
                    <a:pt x="18" y="20"/>
                  </a:cubicBezTo>
                  <a:lnTo>
                    <a:pt x="14" y="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22" name="Group 21"/>
          <p:cNvGrpSpPr>
            <a:grpSpLocks noChangeAspect="1"/>
          </p:cNvGrpSpPr>
          <p:nvPr/>
        </p:nvGrpSpPr>
        <p:grpSpPr>
          <a:xfrm>
            <a:off x="4425721" y="3664345"/>
            <a:ext cx="288000" cy="288000"/>
            <a:chOff x="9459913" y="2638425"/>
            <a:chExt cx="371475" cy="371475"/>
          </a:xfrm>
          <a:solidFill>
            <a:schemeClr val="bg1"/>
          </a:solidFill>
        </p:grpSpPr>
        <p:sp>
          <p:nvSpPr>
            <p:cNvPr id="47" name="Freeform 41"/>
            <p:cNvSpPr>
              <a:spLocks noEditPoints="1"/>
            </p:cNvSpPr>
            <p:nvPr/>
          </p:nvSpPr>
          <p:spPr bwMode="auto">
            <a:xfrm>
              <a:off x="9459913" y="2638425"/>
              <a:ext cx="371475" cy="371475"/>
            </a:xfrm>
            <a:custGeom>
              <a:avLst/>
              <a:gdLst>
                <a:gd name="T0" fmla="*/ 48 w 96"/>
                <a:gd name="T1" fmla="*/ 96 h 96"/>
                <a:gd name="T2" fmla="*/ 0 w 96"/>
                <a:gd name="T3" fmla="*/ 48 h 96"/>
                <a:gd name="T4" fmla="*/ 48 w 96"/>
                <a:gd name="T5" fmla="*/ 0 h 96"/>
                <a:gd name="T6" fmla="*/ 96 w 96"/>
                <a:gd name="T7" fmla="*/ 48 h 96"/>
                <a:gd name="T8" fmla="*/ 48 w 96"/>
                <a:gd name="T9" fmla="*/ 96 h 96"/>
                <a:gd name="T10" fmla="*/ 48 w 96"/>
                <a:gd name="T11" fmla="*/ 4 h 96"/>
                <a:gd name="T12" fmla="*/ 4 w 96"/>
                <a:gd name="T13" fmla="*/ 48 h 96"/>
                <a:gd name="T14" fmla="*/ 48 w 96"/>
                <a:gd name="T15" fmla="*/ 92 h 96"/>
                <a:gd name="T16" fmla="*/ 92 w 96"/>
                <a:gd name="T17" fmla="*/ 48 h 96"/>
                <a:gd name="T18" fmla="*/ 48 w 96"/>
                <a:gd name="T19" fmla="*/ 4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96" h="96">
                  <a:moveTo>
                    <a:pt x="48" y="96"/>
                  </a:moveTo>
                  <a:cubicBezTo>
                    <a:pt x="22" y="96"/>
                    <a:pt x="0" y="74"/>
                    <a:pt x="0" y="48"/>
                  </a:cubicBezTo>
                  <a:cubicBezTo>
                    <a:pt x="0" y="22"/>
                    <a:pt x="22" y="0"/>
                    <a:pt x="48" y="0"/>
                  </a:cubicBezTo>
                  <a:cubicBezTo>
                    <a:pt x="74" y="0"/>
                    <a:pt x="96" y="22"/>
                    <a:pt x="96" y="48"/>
                  </a:cubicBezTo>
                  <a:cubicBezTo>
                    <a:pt x="96" y="74"/>
                    <a:pt x="74" y="96"/>
                    <a:pt x="48" y="96"/>
                  </a:cubicBezTo>
                  <a:close/>
                  <a:moveTo>
                    <a:pt x="48" y="4"/>
                  </a:moveTo>
                  <a:cubicBezTo>
                    <a:pt x="24" y="4"/>
                    <a:pt x="4" y="24"/>
                    <a:pt x="4" y="48"/>
                  </a:cubicBezTo>
                  <a:cubicBezTo>
                    <a:pt x="4" y="72"/>
                    <a:pt x="24" y="92"/>
                    <a:pt x="48" y="92"/>
                  </a:cubicBezTo>
                  <a:cubicBezTo>
                    <a:pt x="72" y="92"/>
                    <a:pt x="92" y="72"/>
                    <a:pt x="92" y="48"/>
                  </a:cubicBezTo>
                  <a:cubicBezTo>
                    <a:pt x="92" y="24"/>
                    <a:pt x="72" y="4"/>
                    <a:pt x="4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8" name="Freeform 42"/>
            <p:cNvSpPr>
              <a:spLocks/>
            </p:cNvSpPr>
            <p:nvPr/>
          </p:nvSpPr>
          <p:spPr bwMode="auto">
            <a:xfrm>
              <a:off x="9521826" y="2646363"/>
              <a:ext cx="263525" cy="309563"/>
            </a:xfrm>
            <a:custGeom>
              <a:avLst/>
              <a:gdLst>
                <a:gd name="T0" fmla="*/ 20 w 68"/>
                <a:gd name="T1" fmla="*/ 68 h 80"/>
                <a:gd name="T2" fmla="*/ 22 w 68"/>
                <a:gd name="T3" fmla="*/ 62 h 80"/>
                <a:gd name="T4" fmla="*/ 18 w 68"/>
                <a:gd name="T5" fmla="*/ 56 h 80"/>
                <a:gd name="T6" fmla="*/ 11 w 68"/>
                <a:gd name="T7" fmla="*/ 52 h 80"/>
                <a:gd name="T8" fmla="*/ 0 w 68"/>
                <a:gd name="T9" fmla="*/ 42 h 80"/>
                <a:gd name="T10" fmla="*/ 22 w 68"/>
                <a:gd name="T11" fmla="*/ 25 h 80"/>
                <a:gd name="T12" fmla="*/ 33 w 68"/>
                <a:gd name="T13" fmla="*/ 27 h 80"/>
                <a:gd name="T14" fmla="*/ 36 w 68"/>
                <a:gd name="T15" fmla="*/ 18 h 80"/>
                <a:gd name="T16" fmla="*/ 26 w 68"/>
                <a:gd name="T17" fmla="*/ 12 h 80"/>
                <a:gd name="T18" fmla="*/ 47 w 68"/>
                <a:gd name="T19" fmla="*/ 2 h 80"/>
                <a:gd name="T20" fmla="*/ 30 w 68"/>
                <a:gd name="T21" fmla="*/ 12 h 80"/>
                <a:gd name="T22" fmla="*/ 35 w 68"/>
                <a:gd name="T23" fmla="*/ 14 h 80"/>
                <a:gd name="T24" fmla="*/ 40 w 68"/>
                <a:gd name="T25" fmla="*/ 28 h 80"/>
                <a:gd name="T26" fmla="*/ 34 w 68"/>
                <a:gd name="T27" fmla="*/ 31 h 80"/>
                <a:gd name="T28" fmla="*/ 20 w 68"/>
                <a:gd name="T29" fmla="*/ 28 h 80"/>
                <a:gd name="T30" fmla="*/ 4 w 68"/>
                <a:gd name="T31" fmla="*/ 42 h 80"/>
                <a:gd name="T32" fmla="*/ 11 w 68"/>
                <a:gd name="T33" fmla="*/ 48 h 80"/>
                <a:gd name="T34" fmla="*/ 22 w 68"/>
                <a:gd name="T35" fmla="*/ 55 h 80"/>
                <a:gd name="T36" fmla="*/ 25 w 68"/>
                <a:gd name="T37" fmla="*/ 66 h 80"/>
                <a:gd name="T38" fmla="*/ 28 w 68"/>
                <a:gd name="T39" fmla="*/ 76 h 80"/>
                <a:gd name="T40" fmla="*/ 39 w 68"/>
                <a:gd name="T41" fmla="*/ 66 h 80"/>
                <a:gd name="T42" fmla="*/ 45 w 68"/>
                <a:gd name="T43" fmla="*/ 62 h 80"/>
                <a:gd name="T44" fmla="*/ 42 w 68"/>
                <a:gd name="T45" fmla="*/ 58 h 80"/>
                <a:gd name="T46" fmla="*/ 51 w 68"/>
                <a:gd name="T47" fmla="*/ 44 h 80"/>
                <a:gd name="T48" fmla="*/ 44 w 68"/>
                <a:gd name="T49" fmla="*/ 42 h 80"/>
                <a:gd name="T50" fmla="*/ 40 w 68"/>
                <a:gd name="T51" fmla="*/ 35 h 80"/>
                <a:gd name="T52" fmla="*/ 56 w 68"/>
                <a:gd name="T53" fmla="*/ 28 h 80"/>
                <a:gd name="T54" fmla="*/ 66 w 68"/>
                <a:gd name="T55" fmla="*/ 13 h 80"/>
                <a:gd name="T56" fmla="*/ 57 w 68"/>
                <a:gd name="T57" fmla="*/ 32 h 80"/>
                <a:gd name="T58" fmla="*/ 45 w 68"/>
                <a:gd name="T59" fmla="*/ 34 h 80"/>
                <a:gd name="T60" fmla="*/ 51 w 68"/>
                <a:gd name="T61" fmla="*/ 40 h 80"/>
                <a:gd name="T62" fmla="*/ 48 w 68"/>
                <a:gd name="T63" fmla="*/ 56 h 80"/>
                <a:gd name="T64" fmla="*/ 47 w 68"/>
                <a:gd name="T65" fmla="*/ 58 h 80"/>
                <a:gd name="T66" fmla="*/ 47 w 68"/>
                <a:gd name="T67" fmla="*/ 65 h 80"/>
                <a:gd name="T68" fmla="*/ 28 w 68"/>
                <a:gd name="T69" fmla="*/ 80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68" h="80">
                  <a:moveTo>
                    <a:pt x="28" y="80"/>
                  </a:moveTo>
                  <a:cubicBezTo>
                    <a:pt x="24" y="80"/>
                    <a:pt x="20" y="70"/>
                    <a:pt x="20" y="68"/>
                  </a:cubicBezTo>
                  <a:cubicBezTo>
                    <a:pt x="20" y="67"/>
                    <a:pt x="21" y="65"/>
                    <a:pt x="21" y="64"/>
                  </a:cubicBezTo>
                  <a:cubicBezTo>
                    <a:pt x="22" y="63"/>
                    <a:pt x="22" y="63"/>
                    <a:pt x="22" y="62"/>
                  </a:cubicBezTo>
                  <a:cubicBezTo>
                    <a:pt x="22" y="61"/>
                    <a:pt x="20" y="59"/>
                    <a:pt x="19" y="57"/>
                  </a:cubicBezTo>
                  <a:cubicBezTo>
                    <a:pt x="18" y="57"/>
                    <a:pt x="18" y="57"/>
                    <a:pt x="18" y="56"/>
                  </a:cubicBezTo>
                  <a:cubicBezTo>
                    <a:pt x="18" y="54"/>
                    <a:pt x="18" y="53"/>
                    <a:pt x="17" y="53"/>
                  </a:cubicBezTo>
                  <a:cubicBezTo>
                    <a:pt x="16" y="52"/>
                    <a:pt x="14" y="52"/>
                    <a:pt x="11" y="52"/>
                  </a:cubicBezTo>
                  <a:cubicBezTo>
                    <a:pt x="10" y="52"/>
                    <a:pt x="9" y="52"/>
                    <a:pt x="8" y="52"/>
                  </a:cubicBezTo>
                  <a:cubicBezTo>
                    <a:pt x="2" y="52"/>
                    <a:pt x="0" y="45"/>
                    <a:pt x="0" y="42"/>
                  </a:cubicBezTo>
                  <a:cubicBezTo>
                    <a:pt x="0" y="41"/>
                    <a:pt x="0" y="26"/>
                    <a:pt x="12" y="24"/>
                  </a:cubicBezTo>
                  <a:cubicBezTo>
                    <a:pt x="17" y="23"/>
                    <a:pt x="20" y="23"/>
                    <a:pt x="22" y="25"/>
                  </a:cubicBezTo>
                  <a:cubicBezTo>
                    <a:pt x="23" y="26"/>
                    <a:pt x="24" y="26"/>
                    <a:pt x="24" y="27"/>
                  </a:cubicBezTo>
                  <a:cubicBezTo>
                    <a:pt x="26" y="28"/>
                    <a:pt x="30" y="28"/>
                    <a:pt x="33" y="27"/>
                  </a:cubicBezTo>
                  <a:cubicBezTo>
                    <a:pt x="34" y="27"/>
                    <a:pt x="35" y="26"/>
                    <a:pt x="36" y="26"/>
                  </a:cubicBezTo>
                  <a:cubicBezTo>
                    <a:pt x="37" y="23"/>
                    <a:pt x="37" y="20"/>
                    <a:pt x="36" y="18"/>
                  </a:cubicBezTo>
                  <a:cubicBezTo>
                    <a:pt x="34" y="19"/>
                    <a:pt x="31" y="19"/>
                    <a:pt x="29" y="18"/>
                  </a:cubicBezTo>
                  <a:cubicBezTo>
                    <a:pt x="27" y="17"/>
                    <a:pt x="26" y="15"/>
                    <a:pt x="26" y="12"/>
                  </a:cubicBezTo>
                  <a:cubicBezTo>
                    <a:pt x="25" y="5"/>
                    <a:pt x="42" y="1"/>
                    <a:pt x="45" y="0"/>
                  </a:cubicBezTo>
                  <a:cubicBezTo>
                    <a:pt x="46" y="0"/>
                    <a:pt x="47" y="1"/>
                    <a:pt x="47" y="2"/>
                  </a:cubicBezTo>
                  <a:cubicBezTo>
                    <a:pt x="48" y="3"/>
                    <a:pt x="47" y="4"/>
                    <a:pt x="46" y="4"/>
                  </a:cubicBezTo>
                  <a:cubicBezTo>
                    <a:pt x="38" y="6"/>
                    <a:pt x="30" y="9"/>
                    <a:pt x="30" y="12"/>
                  </a:cubicBezTo>
                  <a:cubicBezTo>
                    <a:pt x="30" y="13"/>
                    <a:pt x="30" y="14"/>
                    <a:pt x="31" y="15"/>
                  </a:cubicBezTo>
                  <a:cubicBezTo>
                    <a:pt x="32" y="15"/>
                    <a:pt x="34" y="15"/>
                    <a:pt x="35" y="14"/>
                  </a:cubicBezTo>
                  <a:cubicBezTo>
                    <a:pt x="36" y="14"/>
                    <a:pt x="38" y="14"/>
                    <a:pt x="38" y="14"/>
                  </a:cubicBezTo>
                  <a:cubicBezTo>
                    <a:pt x="41" y="16"/>
                    <a:pt x="41" y="23"/>
                    <a:pt x="40" y="28"/>
                  </a:cubicBezTo>
                  <a:cubicBezTo>
                    <a:pt x="40" y="29"/>
                    <a:pt x="39" y="30"/>
                    <a:pt x="38" y="30"/>
                  </a:cubicBezTo>
                  <a:cubicBezTo>
                    <a:pt x="37" y="30"/>
                    <a:pt x="36" y="30"/>
                    <a:pt x="34" y="31"/>
                  </a:cubicBezTo>
                  <a:cubicBezTo>
                    <a:pt x="30" y="32"/>
                    <a:pt x="24" y="33"/>
                    <a:pt x="21" y="29"/>
                  </a:cubicBezTo>
                  <a:cubicBezTo>
                    <a:pt x="20" y="29"/>
                    <a:pt x="20" y="29"/>
                    <a:pt x="20" y="28"/>
                  </a:cubicBezTo>
                  <a:cubicBezTo>
                    <a:pt x="20" y="28"/>
                    <a:pt x="18" y="27"/>
                    <a:pt x="12" y="28"/>
                  </a:cubicBezTo>
                  <a:cubicBezTo>
                    <a:pt x="4" y="30"/>
                    <a:pt x="4" y="42"/>
                    <a:pt x="4" y="42"/>
                  </a:cubicBezTo>
                  <a:cubicBezTo>
                    <a:pt x="4" y="42"/>
                    <a:pt x="4" y="48"/>
                    <a:pt x="8" y="48"/>
                  </a:cubicBezTo>
                  <a:cubicBezTo>
                    <a:pt x="9" y="48"/>
                    <a:pt x="10" y="48"/>
                    <a:pt x="11" y="48"/>
                  </a:cubicBezTo>
                  <a:cubicBezTo>
                    <a:pt x="14" y="48"/>
                    <a:pt x="18" y="48"/>
                    <a:pt x="20" y="50"/>
                  </a:cubicBezTo>
                  <a:cubicBezTo>
                    <a:pt x="21" y="51"/>
                    <a:pt x="22" y="53"/>
                    <a:pt x="22" y="55"/>
                  </a:cubicBezTo>
                  <a:cubicBezTo>
                    <a:pt x="24" y="57"/>
                    <a:pt x="26" y="60"/>
                    <a:pt x="26" y="62"/>
                  </a:cubicBezTo>
                  <a:cubicBezTo>
                    <a:pt x="26" y="63"/>
                    <a:pt x="25" y="65"/>
                    <a:pt x="25" y="66"/>
                  </a:cubicBezTo>
                  <a:cubicBezTo>
                    <a:pt x="24" y="67"/>
                    <a:pt x="24" y="67"/>
                    <a:pt x="24" y="68"/>
                  </a:cubicBezTo>
                  <a:cubicBezTo>
                    <a:pt x="24" y="69"/>
                    <a:pt x="27" y="75"/>
                    <a:pt x="28" y="76"/>
                  </a:cubicBezTo>
                  <a:cubicBezTo>
                    <a:pt x="35" y="76"/>
                    <a:pt x="38" y="73"/>
                    <a:pt x="38" y="68"/>
                  </a:cubicBezTo>
                  <a:cubicBezTo>
                    <a:pt x="38" y="67"/>
                    <a:pt x="39" y="66"/>
                    <a:pt x="39" y="66"/>
                  </a:cubicBezTo>
                  <a:cubicBezTo>
                    <a:pt x="39" y="66"/>
                    <a:pt x="42" y="65"/>
                    <a:pt x="45" y="63"/>
                  </a:cubicBezTo>
                  <a:cubicBezTo>
                    <a:pt x="45" y="62"/>
                    <a:pt x="45" y="62"/>
                    <a:pt x="45" y="62"/>
                  </a:cubicBezTo>
                  <a:cubicBezTo>
                    <a:pt x="45" y="62"/>
                    <a:pt x="44" y="62"/>
                    <a:pt x="44" y="61"/>
                  </a:cubicBezTo>
                  <a:cubicBezTo>
                    <a:pt x="43" y="61"/>
                    <a:pt x="42" y="60"/>
                    <a:pt x="42" y="58"/>
                  </a:cubicBezTo>
                  <a:cubicBezTo>
                    <a:pt x="42" y="57"/>
                    <a:pt x="43" y="55"/>
                    <a:pt x="45" y="53"/>
                  </a:cubicBezTo>
                  <a:cubicBezTo>
                    <a:pt x="48" y="50"/>
                    <a:pt x="51" y="47"/>
                    <a:pt x="51" y="44"/>
                  </a:cubicBezTo>
                  <a:cubicBezTo>
                    <a:pt x="49" y="45"/>
                    <a:pt x="47" y="45"/>
                    <a:pt x="45" y="43"/>
                  </a:cubicBezTo>
                  <a:cubicBezTo>
                    <a:pt x="44" y="43"/>
                    <a:pt x="44" y="43"/>
                    <a:pt x="44" y="42"/>
                  </a:cubicBezTo>
                  <a:cubicBezTo>
                    <a:pt x="43" y="40"/>
                    <a:pt x="42" y="37"/>
                    <a:pt x="42" y="36"/>
                  </a:cubicBezTo>
                  <a:cubicBezTo>
                    <a:pt x="41" y="36"/>
                    <a:pt x="40" y="35"/>
                    <a:pt x="40" y="35"/>
                  </a:cubicBezTo>
                  <a:cubicBezTo>
                    <a:pt x="40" y="34"/>
                    <a:pt x="39" y="33"/>
                    <a:pt x="40" y="32"/>
                  </a:cubicBezTo>
                  <a:cubicBezTo>
                    <a:pt x="42" y="30"/>
                    <a:pt x="49" y="27"/>
                    <a:pt x="56" y="28"/>
                  </a:cubicBezTo>
                  <a:cubicBezTo>
                    <a:pt x="62" y="24"/>
                    <a:pt x="64" y="15"/>
                    <a:pt x="64" y="15"/>
                  </a:cubicBezTo>
                  <a:cubicBezTo>
                    <a:pt x="64" y="14"/>
                    <a:pt x="65" y="13"/>
                    <a:pt x="66" y="13"/>
                  </a:cubicBezTo>
                  <a:cubicBezTo>
                    <a:pt x="67" y="13"/>
                    <a:pt x="68" y="14"/>
                    <a:pt x="68" y="15"/>
                  </a:cubicBezTo>
                  <a:cubicBezTo>
                    <a:pt x="68" y="16"/>
                    <a:pt x="66" y="27"/>
                    <a:pt x="57" y="32"/>
                  </a:cubicBezTo>
                  <a:cubicBezTo>
                    <a:pt x="56" y="32"/>
                    <a:pt x="56" y="32"/>
                    <a:pt x="56" y="32"/>
                  </a:cubicBezTo>
                  <a:cubicBezTo>
                    <a:pt x="51" y="31"/>
                    <a:pt x="47" y="32"/>
                    <a:pt x="45" y="34"/>
                  </a:cubicBezTo>
                  <a:cubicBezTo>
                    <a:pt x="46" y="35"/>
                    <a:pt x="47" y="37"/>
                    <a:pt x="48" y="41"/>
                  </a:cubicBezTo>
                  <a:cubicBezTo>
                    <a:pt x="49" y="41"/>
                    <a:pt x="50" y="41"/>
                    <a:pt x="51" y="40"/>
                  </a:cubicBezTo>
                  <a:cubicBezTo>
                    <a:pt x="52" y="40"/>
                    <a:pt x="53" y="40"/>
                    <a:pt x="53" y="41"/>
                  </a:cubicBezTo>
                  <a:cubicBezTo>
                    <a:pt x="58" y="45"/>
                    <a:pt x="52" y="52"/>
                    <a:pt x="48" y="56"/>
                  </a:cubicBezTo>
                  <a:cubicBezTo>
                    <a:pt x="48" y="57"/>
                    <a:pt x="47" y="57"/>
                    <a:pt x="46" y="58"/>
                  </a:cubicBezTo>
                  <a:cubicBezTo>
                    <a:pt x="46" y="58"/>
                    <a:pt x="47" y="58"/>
                    <a:pt x="47" y="58"/>
                  </a:cubicBezTo>
                  <a:cubicBezTo>
                    <a:pt x="48" y="59"/>
                    <a:pt x="49" y="60"/>
                    <a:pt x="49" y="62"/>
                  </a:cubicBezTo>
                  <a:cubicBezTo>
                    <a:pt x="49" y="63"/>
                    <a:pt x="48" y="64"/>
                    <a:pt x="47" y="65"/>
                  </a:cubicBezTo>
                  <a:cubicBezTo>
                    <a:pt x="45" y="67"/>
                    <a:pt x="43" y="69"/>
                    <a:pt x="42" y="69"/>
                  </a:cubicBezTo>
                  <a:cubicBezTo>
                    <a:pt x="41" y="76"/>
                    <a:pt x="36" y="80"/>
                    <a:pt x="28" y="8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23" name="Group 22"/>
          <p:cNvGrpSpPr>
            <a:grpSpLocks noChangeAspect="1"/>
          </p:cNvGrpSpPr>
          <p:nvPr/>
        </p:nvGrpSpPr>
        <p:grpSpPr>
          <a:xfrm>
            <a:off x="4559254" y="4559325"/>
            <a:ext cx="287999" cy="288000"/>
            <a:chOff x="9682163" y="2754313"/>
            <a:chExt cx="371475" cy="371476"/>
          </a:xfrm>
          <a:solidFill>
            <a:schemeClr val="bg1"/>
          </a:solidFill>
        </p:grpSpPr>
        <p:sp>
          <p:nvSpPr>
            <p:cNvPr id="35" name="Freeform 46"/>
            <p:cNvSpPr>
              <a:spLocks/>
            </p:cNvSpPr>
            <p:nvPr/>
          </p:nvSpPr>
          <p:spPr bwMode="auto">
            <a:xfrm>
              <a:off x="9682163" y="3109913"/>
              <a:ext cx="371475" cy="15875"/>
            </a:xfrm>
            <a:custGeom>
              <a:avLst/>
              <a:gdLst>
                <a:gd name="T0" fmla="*/ 94 w 96"/>
                <a:gd name="T1" fmla="*/ 4 h 4"/>
                <a:gd name="T2" fmla="*/ 2 w 96"/>
                <a:gd name="T3" fmla="*/ 4 h 4"/>
                <a:gd name="T4" fmla="*/ 0 w 96"/>
                <a:gd name="T5" fmla="*/ 2 h 4"/>
                <a:gd name="T6" fmla="*/ 2 w 96"/>
                <a:gd name="T7" fmla="*/ 0 h 4"/>
                <a:gd name="T8" fmla="*/ 94 w 96"/>
                <a:gd name="T9" fmla="*/ 0 h 4"/>
                <a:gd name="T10" fmla="*/ 96 w 96"/>
                <a:gd name="T11" fmla="*/ 2 h 4"/>
                <a:gd name="T12" fmla="*/ 94 w 96"/>
                <a:gd name="T13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6" h="4">
                  <a:moveTo>
                    <a:pt x="94" y="4"/>
                  </a:moveTo>
                  <a:cubicBezTo>
                    <a:pt x="2" y="4"/>
                    <a:pt x="2" y="4"/>
                    <a:pt x="2" y="4"/>
                  </a:cubicBezTo>
                  <a:cubicBezTo>
                    <a:pt x="1" y="4"/>
                    <a:pt x="0" y="3"/>
                    <a:pt x="0" y="2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94" y="0"/>
                    <a:pt x="94" y="0"/>
                    <a:pt x="94" y="0"/>
                  </a:cubicBezTo>
                  <a:cubicBezTo>
                    <a:pt x="95" y="0"/>
                    <a:pt x="96" y="1"/>
                    <a:pt x="96" y="2"/>
                  </a:cubicBezTo>
                  <a:cubicBezTo>
                    <a:pt x="96" y="3"/>
                    <a:pt x="95" y="4"/>
                    <a:pt x="94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6" name="Freeform 47"/>
            <p:cNvSpPr>
              <a:spLocks noEditPoints="1"/>
            </p:cNvSpPr>
            <p:nvPr/>
          </p:nvSpPr>
          <p:spPr bwMode="auto">
            <a:xfrm>
              <a:off x="9698038" y="3033713"/>
              <a:ext cx="61913" cy="92075"/>
            </a:xfrm>
            <a:custGeom>
              <a:avLst/>
              <a:gdLst>
                <a:gd name="T0" fmla="*/ 14 w 16"/>
                <a:gd name="T1" fmla="*/ 24 h 24"/>
                <a:gd name="T2" fmla="*/ 2 w 16"/>
                <a:gd name="T3" fmla="*/ 24 h 24"/>
                <a:gd name="T4" fmla="*/ 0 w 16"/>
                <a:gd name="T5" fmla="*/ 22 h 24"/>
                <a:gd name="T6" fmla="*/ 0 w 16"/>
                <a:gd name="T7" fmla="*/ 2 h 24"/>
                <a:gd name="T8" fmla="*/ 2 w 16"/>
                <a:gd name="T9" fmla="*/ 0 h 24"/>
                <a:gd name="T10" fmla="*/ 14 w 16"/>
                <a:gd name="T11" fmla="*/ 0 h 24"/>
                <a:gd name="T12" fmla="*/ 16 w 16"/>
                <a:gd name="T13" fmla="*/ 2 h 24"/>
                <a:gd name="T14" fmla="*/ 16 w 16"/>
                <a:gd name="T15" fmla="*/ 22 h 24"/>
                <a:gd name="T16" fmla="*/ 14 w 16"/>
                <a:gd name="T17" fmla="*/ 24 h 24"/>
                <a:gd name="T18" fmla="*/ 4 w 16"/>
                <a:gd name="T19" fmla="*/ 20 h 24"/>
                <a:gd name="T20" fmla="*/ 12 w 16"/>
                <a:gd name="T21" fmla="*/ 20 h 24"/>
                <a:gd name="T22" fmla="*/ 12 w 16"/>
                <a:gd name="T23" fmla="*/ 4 h 24"/>
                <a:gd name="T24" fmla="*/ 4 w 16"/>
                <a:gd name="T25" fmla="*/ 4 h 24"/>
                <a:gd name="T26" fmla="*/ 4 w 16"/>
                <a:gd name="T27" fmla="*/ 2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6" h="24">
                  <a:moveTo>
                    <a:pt x="14" y="24"/>
                  </a:moveTo>
                  <a:cubicBezTo>
                    <a:pt x="2" y="24"/>
                    <a:pt x="2" y="24"/>
                    <a:pt x="2" y="24"/>
                  </a:cubicBezTo>
                  <a:cubicBezTo>
                    <a:pt x="1" y="24"/>
                    <a:pt x="0" y="23"/>
                    <a:pt x="0" y="22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15" y="0"/>
                    <a:pt x="16" y="1"/>
                    <a:pt x="16" y="2"/>
                  </a:cubicBezTo>
                  <a:cubicBezTo>
                    <a:pt x="16" y="22"/>
                    <a:pt x="16" y="22"/>
                    <a:pt x="16" y="22"/>
                  </a:cubicBezTo>
                  <a:cubicBezTo>
                    <a:pt x="16" y="23"/>
                    <a:pt x="15" y="24"/>
                    <a:pt x="14" y="24"/>
                  </a:cubicBezTo>
                  <a:close/>
                  <a:moveTo>
                    <a:pt x="4" y="20"/>
                  </a:moveTo>
                  <a:cubicBezTo>
                    <a:pt x="12" y="20"/>
                    <a:pt x="12" y="20"/>
                    <a:pt x="12" y="20"/>
                  </a:cubicBezTo>
                  <a:cubicBezTo>
                    <a:pt x="12" y="4"/>
                    <a:pt x="12" y="4"/>
                    <a:pt x="12" y="4"/>
                  </a:cubicBezTo>
                  <a:cubicBezTo>
                    <a:pt x="4" y="4"/>
                    <a:pt x="4" y="4"/>
                    <a:pt x="4" y="4"/>
                  </a:cubicBezTo>
                  <a:lnTo>
                    <a:pt x="4" y="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7" name="Freeform 48"/>
            <p:cNvSpPr>
              <a:spLocks noEditPoints="1"/>
            </p:cNvSpPr>
            <p:nvPr/>
          </p:nvSpPr>
          <p:spPr bwMode="auto">
            <a:xfrm>
              <a:off x="9790113" y="2955926"/>
              <a:ext cx="61913" cy="169863"/>
            </a:xfrm>
            <a:custGeom>
              <a:avLst/>
              <a:gdLst>
                <a:gd name="T0" fmla="*/ 14 w 16"/>
                <a:gd name="T1" fmla="*/ 44 h 44"/>
                <a:gd name="T2" fmla="*/ 2 w 16"/>
                <a:gd name="T3" fmla="*/ 44 h 44"/>
                <a:gd name="T4" fmla="*/ 0 w 16"/>
                <a:gd name="T5" fmla="*/ 42 h 44"/>
                <a:gd name="T6" fmla="*/ 0 w 16"/>
                <a:gd name="T7" fmla="*/ 2 h 44"/>
                <a:gd name="T8" fmla="*/ 2 w 16"/>
                <a:gd name="T9" fmla="*/ 0 h 44"/>
                <a:gd name="T10" fmla="*/ 14 w 16"/>
                <a:gd name="T11" fmla="*/ 0 h 44"/>
                <a:gd name="T12" fmla="*/ 16 w 16"/>
                <a:gd name="T13" fmla="*/ 2 h 44"/>
                <a:gd name="T14" fmla="*/ 16 w 16"/>
                <a:gd name="T15" fmla="*/ 42 h 44"/>
                <a:gd name="T16" fmla="*/ 14 w 16"/>
                <a:gd name="T17" fmla="*/ 44 h 44"/>
                <a:gd name="T18" fmla="*/ 4 w 16"/>
                <a:gd name="T19" fmla="*/ 40 h 44"/>
                <a:gd name="T20" fmla="*/ 12 w 16"/>
                <a:gd name="T21" fmla="*/ 40 h 44"/>
                <a:gd name="T22" fmla="*/ 12 w 16"/>
                <a:gd name="T23" fmla="*/ 4 h 44"/>
                <a:gd name="T24" fmla="*/ 4 w 16"/>
                <a:gd name="T25" fmla="*/ 4 h 44"/>
                <a:gd name="T26" fmla="*/ 4 w 16"/>
                <a:gd name="T27" fmla="*/ 40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6" h="44">
                  <a:moveTo>
                    <a:pt x="14" y="44"/>
                  </a:moveTo>
                  <a:cubicBezTo>
                    <a:pt x="2" y="44"/>
                    <a:pt x="2" y="44"/>
                    <a:pt x="2" y="44"/>
                  </a:cubicBezTo>
                  <a:cubicBezTo>
                    <a:pt x="1" y="44"/>
                    <a:pt x="0" y="43"/>
                    <a:pt x="0" y="42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15" y="0"/>
                    <a:pt x="16" y="1"/>
                    <a:pt x="16" y="2"/>
                  </a:cubicBezTo>
                  <a:cubicBezTo>
                    <a:pt x="16" y="42"/>
                    <a:pt x="16" y="42"/>
                    <a:pt x="16" y="42"/>
                  </a:cubicBezTo>
                  <a:cubicBezTo>
                    <a:pt x="16" y="43"/>
                    <a:pt x="15" y="44"/>
                    <a:pt x="14" y="44"/>
                  </a:cubicBezTo>
                  <a:close/>
                  <a:moveTo>
                    <a:pt x="4" y="40"/>
                  </a:moveTo>
                  <a:cubicBezTo>
                    <a:pt x="12" y="40"/>
                    <a:pt x="12" y="40"/>
                    <a:pt x="12" y="40"/>
                  </a:cubicBezTo>
                  <a:cubicBezTo>
                    <a:pt x="12" y="4"/>
                    <a:pt x="12" y="4"/>
                    <a:pt x="12" y="4"/>
                  </a:cubicBezTo>
                  <a:cubicBezTo>
                    <a:pt x="4" y="4"/>
                    <a:pt x="4" y="4"/>
                    <a:pt x="4" y="4"/>
                  </a:cubicBezTo>
                  <a:lnTo>
                    <a:pt x="4" y="4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8" name="Freeform 49"/>
            <p:cNvSpPr>
              <a:spLocks noEditPoints="1"/>
            </p:cNvSpPr>
            <p:nvPr/>
          </p:nvSpPr>
          <p:spPr bwMode="auto">
            <a:xfrm>
              <a:off x="9883776" y="2986088"/>
              <a:ext cx="61913" cy="139700"/>
            </a:xfrm>
            <a:custGeom>
              <a:avLst/>
              <a:gdLst>
                <a:gd name="T0" fmla="*/ 14 w 16"/>
                <a:gd name="T1" fmla="*/ 36 h 36"/>
                <a:gd name="T2" fmla="*/ 2 w 16"/>
                <a:gd name="T3" fmla="*/ 36 h 36"/>
                <a:gd name="T4" fmla="*/ 0 w 16"/>
                <a:gd name="T5" fmla="*/ 34 h 36"/>
                <a:gd name="T6" fmla="*/ 0 w 16"/>
                <a:gd name="T7" fmla="*/ 2 h 36"/>
                <a:gd name="T8" fmla="*/ 2 w 16"/>
                <a:gd name="T9" fmla="*/ 0 h 36"/>
                <a:gd name="T10" fmla="*/ 14 w 16"/>
                <a:gd name="T11" fmla="*/ 0 h 36"/>
                <a:gd name="T12" fmla="*/ 16 w 16"/>
                <a:gd name="T13" fmla="*/ 2 h 36"/>
                <a:gd name="T14" fmla="*/ 16 w 16"/>
                <a:gd name="T15" fmla="*/ 34 h 36"/>
                <a:gd name="T16" fmla="*/ 14 w 16"/>
                <a:gd name="T17" fmla="*/ 36 h 36"/>
                <a:gd name="T18" fmla="*/ 4 w 16"/>
                <a:gd name="T19" fmla="*/ 32 h 36"/>
                <a:gd name="T20" fmla="*/ 12 w 16"/>
                <a:gd name="T21" fmla="*/ 32 h 36"/>
                <a:gd name="T22" fmla="*/ 12 w 16"/>
                <a:gd name="T23" fmla="*/ 4 h 36"/>
                <a:gd name="T24" fmla="*/ 4 w 16"/>
                <a:gd name="T25" fmla="*/ 4 h 36"/>
                <a:gd name="T26" fmla="*/ 4 w 16"/>
                <a:gd name="T27" fmla="*/ 32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6" h="36">
                  <a:moveTo>
                    <a:pt x="14" y="36"/>
                  </a:moveTo>
                  <a:cubicBezTo>
                    <a:pt x="2" y="36"/>
                    <a:pt x="2" y="36"/>
                    <a:pt x="2" y="36"/>
                  </a:cubicBezTo>
                  <a:cubicBezTo>
                    <a:pt x="1" y="36"/>
                    <a:pt x="0" y="35"/>
                    <a:pt x="0" y="34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15" y="0"/>
                    <a:pt x="16" y="1"/>
                    <a:pt x="16" y="2"/>
                  </a:cubicBezTo>
                  <a:cubicBezTo>
                    <a:pt x="16" y="34"/>
                    <a:pt x="16" y="34"/>
                    <a:pt x="16" y="34"/>
                  </a:cubicBezTo>
                  <a:cubicBezTo>
                    <a:pt x="16" y="35"/>
                    <a:pt x="15" y="36"/>
                    <a:pt x="14" y="36"/>
                  </a:cubicBezTo>
                  <a:close/>
                  <a:moveTo>
                    <a:pt x="4" y="32"/>
                  </a:moveTo>
                  <a:cubicBezTo>
                    <a:pt x="12" y="32"/>
                    <a:pt x="12" y="32"/>
                    <a:pt x="12" y="32"/>
                  </a:cubicBezTo>
                  <a:cubicBezTo>
                    <a:pt x="12" y="4"/>
                    <a:pt x="12" y="4"/>
                    <a:pt x="12" y="4"/>
                  </a:cubicBezTo>
                  <a:cubicBezTo>
                    <a:pt x="4" y="4"/>
                    <a:pt x="4" y="4"/>
                    <a:pt x="4" y="4"/>
                  </a:cubicBezTo>
                  <a:lnTo>
                    <a:pt x="4" y="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9" name="Freeform 50"/>
            <p:cNvSpPr>
              <a:spLocks noEditPoints="1"/>
            </p:cNvSpPr>
            <p:nvPr/>
          </p:nvSpPr>
          <p:spPr bwMode="auto">
            <a:xfrm>
              <a:off x="9975851" y="2878138"/>
              <a:ext cx="61913" cy="247650"/>
            </a:xfrm>
            <a:custGeom>
              <a:avLst/>
              <a:gdLst>
                <a:gd name="T0" fmla="*/ 14 w 16"/>
                <a:gd name="T1" fmla="*/ 64 h 64"/>
                <a:gd name="T2" fmla="*/ 2 w 16"/>
                <a:gd name="T3" fmla="*/ 64 h 64"/>
                <a:gd name="T4" fmla="*/ 0 w 16"/>
                <a:gd name="T5" fmla="*/ 62 h 64"/>
                <a:gd name="T6" fmla="*/ 0 w 16"/>
                <a:gd name="T7" fmla="*/ 2 h 64"/>
                <a:gd name="T8" fmla="*/ 2 w 16"/>
                <a:gd name="T9" fmla="*/ 0 h 64"/>
                <a:gd name="T10" fmla="*/ 14 w 16"/>
                <a:gd name="T11" fmla="*/ 0 h 64"/>
                <a:gd name="T12" fmla="*/ 16 w 16"/>
                <a:gd name="T13" fmla="*/ 2 h 64"/>
                <a:gd name="T14" fmla="*/ 16 w 16"/>
                <a:gd name="T15" fmla="*/ 62 h 64"/>
                <a:gd name="T16" fmla="*/ 14 w 16"/>
                <a:gd name="T17" fmla="*/ 64 h 64"/>
                <a:gd name="T18" fmla="*/ 4 w 16"/>
                <a:gd name="T19" fmla="*/ 60 h 64"/>
                <a:gd name="T20" fmla="*/ 12 w 16"/>
                <a:gd name="T21" fmla="*/ 60 h 64"/>
                <a:gd name="T22" fmla="*/ 12 w 16"/>
                <a:gd name="T23" fmla="*/ 4 h 64"/>
                <a:gd name="T24" fmla="*/ 4 w 16"/>
                <a:gd name="T25" fmla="*/ 4 h 64"/>
                <a:gd name="T26" fmla="*/ 4 w 16"/>
                <a:gd name="T27" fmla="*/ 60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6" h="64">
                  <a:moveTo>
                    <a:pt x="14" y="64"/>
                  </a:moveTo>
                  <a:cubicBezTo>
                    <a:pt x="2" y="64"/>
                    <a:pt x="2" y="64"/>
                    <a:pt x="2" y="64"/>
                  </a:cubicBezTo>
                  <a:cubicBezTo>
                    <a:pt x="1" y="64"/>
                    <a:pt x="0" y="63"/>
                    <a:pt x="0" y="62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15" y="0"/>
                    <a:pt x="16" y="1"/>
                    <a:pt x="16" y="2"/>
                  </a:cubicBezTo>
                  <a:cubicBezTo>
                    <a:pt x="16" y="62"/>
                    <a:pt x="16" y="62"/>
                    <a:pt x="16" y="62"/>
                  </a:cubicBezTo>
                  <a:cubicBezTo>
                    <a:pt x="16" y="63"/>
                    <a:pt x="15" y="64"/>
                    <a:pt x="14" y="64"/>
                  </a:cubicBezTo>
                  <a:close/>
                  <a:moveTo>
                    <a:pt x="4" y="60"/>
                  </a:moveTo>
                  <a:cubicBezTo>
                    <a:pt x="12" y="60"/>
                    <a:pt x="12" y="60"/>
                    <a:pt x="12" y="60"/>
                  </a:cubicBezTo>
                  <a:cubicBezTo>
                    <a:pt x="12" y="4"/>
                    <a:pt x="12" y="4"/>
                    <a:pt x="12" y="4"/>
                  </a:cubicBezTo>
                  <a:cubicBezTo>
                    <a:pt x="4" y="4"/>
                    <a:pt x="4" y="4"/>
                    <a:pt x="4" y="4"/>
                  </a:cubicBezTo>
                  <a:lnTo>
                    <a:pt x="4" y="6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0" name="Freeform 51"/>
            <p:cNvSpPr>
              <a:spLocks noEditPoints="1"/>
            </p:cNvSpPr>
            <p:nvPr/>
          </p:nvSpPr>
          <p:spPr bwMode="auto">
            <a:xfrm>
              <a:off x="9705976" y="2909888"/>
              <a:ext cx="46038" cy="46038"/>
            </a:xfrm>
            <a:custGeom>
              <a:avLst/>
              <a:gdLst>
                <a:gd name="T0" fmla="*/ 6 w 12"/>
                <a:gd name="T1" fmla="*/ 12 h 12"/>
                <a:gd name="T2" fmla="*/ 0 w 12"/>
                <a:gd name="T3" fmla="*/ 6 h 12"/>
                <a:gd name="T4" fmla="*/ 6 w 12"/>
                <a:gd name="T5" fmla="*/ 0 h 12"/>
                <a:gd name="T6" fmla="*/ 12 w 12"/>
                <a:gd name="T7" fmla="*/ 6 h 12"/>
                <a:gd name="T8" fmla="*/ 6 w 12"/>
                <a:gd name="T9" fmla="*/ 12 h 12"/>
                <a:gd name="T10" fmla="*/ 6 w 12"/>
                <a:gd name="T11" fmla="*/ 4 h 12"/>
                <a:gd name="T12" fmla="*/ 4 w 12"/>
                <a:gd name="T13" fmla="*/ 6 h 12"/>
                <a:gd name="T14" fmla="*/ 6 w 12"/>
                <a:gd name="T15" fmla="*/ 8 h 12"/>
                <a:gd name="T16" fmla="*/ 8 w 12"/>
                <a:gd name="T17" fmla="*/ 6 h 12"/>
                <a:gd name="T18" fmla="*/ 6 w 12"/>
                <a:gd name="T19" fmla="*/ 4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2" h="12">
                  <a:moveTo>
                    <a:pt x="6" y="12"/>
                  </a:moveTo>
                  <a:cubicBezTo>
                    <a:pt x="3" y="12"/>
                    <a:pt x="0" y="9"/>
                    <a:pt x="0" y="6"/>
                  </a:cubicBezTo>
                  <a:cubicBezTo>
                    <a:pt x="0" y="3"/>
                    <a:pt x="3" y="0"/>
                    <a:pt x="6" y="0"/>
                  </a:cubicBezTo>
                  <a:cubicBezTo>
                    <a:pt x="9" y="0"/>
                    <a:pt x="12" y="3"/>
                    <a:pt x="12" y="6"/>
                  </a:cubicBezTo>
                  <a:cubicBezTo>
                    <a:pt x="12" y="9"/>
                    <a:pt x="9" y="12"/>
                    <a:pt x="6" y="12"/>
                  </a:cubicBezTo>
                  <a:close/>
                  <a:moveTo>
                    <a:pt x="6" y="4"/>
                  </a:moveTo>
                  <a:cubicBezTo>
                    <a:pt x="5" y="4"/>
                    <a:pt x="4" y="5"/>
                    <a:pt x="4" y="6"/>
                  </a:cubicBezTo>
                  <a:cubicBezTo>
                    <a:pt x="4" y="7"/>
                    <a:pt x="5" y="8"/>
                    <a:pt x="6" y="8"/>
                  </a:cubicBezTo>
                  <a:cubicBezTo>
                    <a:pt x="7" y="8"/>
                    <a:pt x="8" y="7"/>
                    <a:pt x="8" y="6"/>
                  </a:cubicBezTo>
                  <a:cubicBezTo>
                    <a:pt x="8" y="5"/>
                    <a:pt x="7" y="4"/>
                    <a:pt x="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1" name="Freeform 52"/>
            <p:cNvSpPr>
              <a:spLocks noEditPoints="1"/>
            </p:cNvSpPr>
            <p:nvPr/>
          </p:nvSpPr>
          <p:spPr bwMode="auto">
            <a:xfrm>
              <a:off x="9798051" y="2832101"/>
              <a:ext cx="46038" cy="46038"/>
            </a:xfrm>
            <a:custGeom>
              <a:avLst/>
              <a:gdLst>
                <a:gd name="T0" fmla="*/ 6 w 12"/>
                <a:gd name="T1" fmla="*/ 12 h 12"/>
                <a:gd name="T2" fmla="*/ 0 w 12"/>
                <a:gd name="T3" fmla="*/ 6 h 12"/>
                <a:gd name="T4" fmla="*/ 6 w 12"/>
                <a:gd name="T5" fmla="*/ 0 h 12"/>
                <a:gd name="T6" fmla="*/ 12 w 12"/>
                <a:gd name="T7" fmla="*/ 6 h 12"/>
                <a:gd name="T8" fmla="*/ 6 w 12"/>
                <a:gd name="T9" fmla="*/ 12 h 12"/>
                <a:gd name="T10" fmla="*/ 6 w 12"/>
                <a:gd name="T11" fmla="*/ 4 h 12"/>
                <a:gd name="T12" fmla="*/ 4 w 12"/>
                <a:gd name="T13" fmla="*/ 6 h 12"/>
                <a:gd name="T14" fmla="*/ 6 w 12"/>
                <a:gd name="T15" fmla="*/ 8 h 12"/>
                <a:gd name="T16" fmla="*/ 8 w 12"/>
                <a:gd name="T17" fmla="*/ 6 h 12"/>
                <a:gd name="T18" fmla="*/ 6 w 12"/>
                <a:gd name="T19" fmla="*/ 4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2" h="12">
                  <a:moveTo>
                    <a:pt x="6" y="12"/>
                  </a:moveTo>
                  <a:cubicBezTo>
                    <a:pt x="3" y="12"/>
                    <a:pt x="0" y="9"/>
                    <a:pt x="0" y="6"/>
                  </a:cubicBezTo>
                  <a:cubicBezTo>
                    <a:pt x="0" y="3"/>
                    <a:pt x="3" y="0"/>
                    <a:pt x="6" y="0"/>
                  </a:cubicBezTo>
                  <a:cubicBezTo>
                    <a:pt x="9" y="0"/>
                    <a:pt x="12" y="3"/>
                    <a:pt x="12" y="6"/>
                  </a:cubicBezTo>
                  <a:cubicBezTo>
                    <a:pt x="12" y="9"/>
                    <a:pt x="9" y="12"/>
                    <a:pt x="6" y="12"/>
                  </a:cubicBezTo>
                  <a:close/>
                  <a:moveTo>
                    <a:pt x="6" y="4"/>
                  </a:moveTo>
                  <a:cubicBezTo>
                    <a:pt x="5" y="4"/>
                    <a:pt x="4" y="5"/>
                    <a:pt x="4" y="6"/>
                  </a:cubicBezTo>
                  <a:cubicBezTo>
                    <a:pt x="4" y="7"/>
                    <a:pt x="5" y="8"/>
                    <a:pt x="6" y="8"/>
                  </a:cubicBezTo>
                  <a:cubicBezTo>
                    <a:pt x="7" y="8"/>
                    <a:pt x="8" y="7"/>
                    <a:pt x="8" y="6"/>
                  </a:cubicBezTo>
                  <a:cubicBezTo>
                    <a:pt x="8" y="5"/>
                    <a:pt x="7" y="4"/>
                    <a:pt x="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2" name="Freeform 53"/>
            <p:cNvSpPr>
              <a:spLocks noEditPoints="1"/>
            </p:cNvSpPr>
            <p:nvPr/>
          </p:nvSpPr>
          <p:spPr bwMode="auto">
            <a:xfrm>
              <a:off x="9891713" y="2862263"/>
              <a:ext cx="46038" cy="47625"/>
            </a:xfrm>
            <a:custGeom>
              <a:avLst/>
              <a:gdLst>
                <a:gd name="T0" fmla="*/ 6 w 12"/>
                <a:gd name="T1" fmla="*/ 12 h 12"/>
                <a:gd name="T2" fmla="*/ 0 w 12"/>
                <a:gd name="T3" fmla="*/ 6 h 12"/>
                <a:gd name="T4" fmla="*/ 6 w 12"/>
                <a:gd name="T5" fmla="*/ 0 h 12"/>
                <a:gd name="T6" fmla="*/ 12 w 12"/>
                <a:gd name="T7" fmla="*/ 6 h 12"/>
                <a:gd name="T8" fmla="*/ 6 w 12"/>
                <a:gd name="T9" fmla="*/ 12 h 12"/>
                <a:gd name="T10" fmla="*/ 6 w 12"/>
                <a:gd name="T11" fmla="*/ 4 h 12"/>
                <a:gd name="T12" fmla="*/ 4 w 12"/>
                <a:gd name="T13" fmla="*/ 6 h 12"/>
                <a:gd name="T14" fmla="*/ 6 w 12"/>
                <a:gd name="T15" fmla="*/ 8 h 12"/>
                <a:gd name="T16" fmla="*/ 8 w 12"/>
                <a:gd name="T17" fmla="*/ 6 h 12"/>
                <a:gd name="T18" fmla="*/ 6 w 12"/>
                <a:gd name="T19" fmla="*/ 4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2" h="12">
                  <a:moveTo>
                    <a:pt x="6" y="12"/>
                  </a:moveTo>
                  <a:cubicBezTo>
                    <a:pt x="3" y="12"/>
                    <a:pt x="0" y="9"/>
                    <a:pt x="0" y="6"/>
                  </a:cubicBezTo>
                  <a:cubicBezTo>
                    <a:pt x="0" y="3"/>
                    <a:pt x="3" y="0"/>
                    <a:pt x="6" y="0"/>
                  </a:cubicBezTo>
                  <a:cubicBezTo>
                    <a:pt x="9" y="0"/>
                    <a:pt x="12" y="3"/>
                    <a:pt x="12" y="6"/>
                  </a:cubicBezTo>
                  <a:cubicBezTo>
                    <a:pt x="12" y="9"/>
                    <a:pt x="9" y="12"/>
                    <a:pt x="6" y="12"/>
                  </a:cubicBezTo>
                  <a:close/>
                  <a:moveTo>
                    <a:pt x="6" y="4"/>
                  </a:moveTo>
                  <a:cubicBezTo>
                    <a:pt x="5" y="4"/>
                    <a:pt x="4" y="5"/>
                    <a:pt x="4" y="6"/>
                  </a:cubicBezTo>
                  <a:cubicBezTo>
                    <a:pt x="4" y="7"/>
                    <a:pt x="5" y="8"/>
                    <a:pt x="6" y="8"/>
                  </a:cubicBezTo>
                  <a:cubicBezTo>
                    <a:pt x="7" y="8"/>
                    <a:pt x="8" y="7"/>
                    <a:pt x="8" y="6"/>
                  </a:cubicBezTo>
                  <a:cubicBezTo>
                    <a:pt x="8" y="5"/>
                    <a:pt x="7" y="4"/>
                    <a:pt x="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3" name="Freeform 54"/>
            <p:cNvSpPr>
              <a:spLocks noEditPoints="1"/>
            </p:cNvSpPr>
            <p:nvPr/>
          </p:nvSpPr>
          <p:spPr bwMode="auto">
            <a:xfrm>
              <a:off x="9983788" y="2754313"/>
              <a:ext cx="46038" cy="46038"/>
            </a:xfrm>
            <a:custGeom>
              <a:avLst/>
              <a:gdLst>
                <a:gd name="T0" fmla="*/ 6 w 12"/>
                <a:gd name="T1" fmla="*/ 12 h 12"/>
                <a:gd name="T2" fmla="*/ 0 w 12"/>
                <a:gd name="T3" fmla="*/ 6 h 12"/>
                <a:gd name="T4" fmla="*/ 6 w 12"/>
                <a:gd name="T5" fmla="*/ 0 h 12"/>
                <a:gd name="T6" fmla="*/ 12 w 12"/>
                <a:gd name="T7" fmla="*/ 6 h 12"/>
                <a:gd name="T8" fmla="*/ 6 w 12"/>
                <a:gd name="T9" fmla="*/ 12 h 12"/>
                <a:gd name="T10" fmla="*/ 6 w 12"/>
                <a:gd name="T11" fmla="*/ 4 h 12"/>
                <a:gd name="T12" fmla="*/ 4 w 12"/>
                <a:gd name="T13" fmla="*/ 6 h 12"/>
                <a:gd name="T14" fmla="*/ 6 w 12"/>
                <a:gd name="T15" fmla="*/ 8 h 12"/>
                <a:gd name="T16" fmla="*/ 8 w 12"/>
                <a:gd name="T17" fmla="*/ 6 h 12"/>
                <a:gd name="T18" fmla="*/ 6 w 12"/>
                <a:gd name="T19" fmla="*/ 4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2" h="12">
                  <a:moveTo>
                    <a:pt x="6" y="12"/>
                  </a:moveTo>
                  <a:cubicBezTo>
                    <a:pt x="3" y="12"/>
                    <a:pt x="0" y="9"/>
                    <a:pt x="0" y="6"/>
                  </a:cubicBezTo>
                  <a:cubicBezTo>
                    <a:pt x="0" y="3"/>
                    <a:pt x="3" y="0"/>
                    <a:pt x="6" y="0"/>
                  </a:cubicBezTo>
                  <a:cubicBezTo>
                    <a:pt x="9" y="0"/>
                    <a:pt x="12" y="3"/>
                    <a:pt x="12" y="6"/>
                  </a:cubicBezTo>
                  <a:cubicBezTo>
                    <a:pt x="12" y="9"/>
                    <a:pt x="9" y="12"/>
                    <a:pt x="6" y="12"/>
                  </a:cubicBezTo>
                  <a:close/>
                  <a:moveTo>
                    <a:pt x="6" y="4"/>
                  </a:moveTo>
                  <a:cubicBezTo>
                    <a:pt x="5" y="4"/>
                    <a:pt x="4" y="5"/>
                    <a:pt x="4" y="6"/>
                  </a:cubicBezTo>
                  <a:cubicBezTo>
                    <a:pt x="4" y="7"/>
                    <a:pt x="5" y="8"/>
                    <a:pt x="6" y="8"/>
                  </a:cubicBezTo>
                  <a:cubicBezTo>
                    <a:pt x="7" y="8"/>
                    <a:pt x="8" y="7"/>
                    <a:pt x="8" y="6"/>
                  </a:cubicBezTo>
                  <a:cubicBezTo>
                    <a:pt x="8" y="5"/>
                    <a:pt x="7" y="4"/>
                    <a:pt x="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4" name="Freeform 55"/>
            <p:cNvSpPr>
              <a:spLocks/>
            </p:cNvSpPr>
            <p:nvPr/>
          </p:nvSpPr>
          <p:spPr bwMode="auto">
            <a:xfrm>
              <a:off x="9732963" y="2854326"/>
              <a:ext cx="84138" cy="74613"/>
            </a:xfrm>
            <a:custGeom>
              <a:avLst/>
              <a:gdLst>
                <a:gd name="T0" fmla="*/ 2 w 22"/>
                <a:gd name="T1" fmla="*/ 19 h 19"/>
                <a:gd name="T2" fmla="*/ 1 w 22"/>
                <a:gd name="T3" fmla="*/ 19 h 19"/>
                <a:gd name="T4" fmla="*/ 1 w 22"/>
                <a:gd name="T5" fmla="*/ 16 h 19"/>
                <a:gd name="T6" fmla="*/ 19 w 22"/>
                <a:gd name="T7" fmla="*/ 1 h 19"/>
                <a:gd name="T8" fmla="*/ 21 w 22"/>
                <a:gd name="T9" fmla="*/ 1 h 19"/>
                <a:gd name="T10" fmla="*/ 21 w 22"/>
                <a:gd name="T11" fmla="*/ 4 h 19"/>
                <a:gd name="T12" fmla="*/ 3 w 22"/>
                <a:gd name="T13" fmla="*/ 19 h 19"/>
                <a:gd name="T14" fmla="*/ 2 w 22"/>
                <a:gd name="T15" fmla="*/ 19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2" h="19">
                  <a:moveTo>
                    <a:pt x="2" y="19"/>
                  </a:moveTo>
                  <a:cubicBezTo>
                    <a:pt x="2" y="19"/>
                    <a:pt x="1" y="19"/>
                    <a:pt x="1" y="19"/>
                  </a:cubicBezTo>
                  <a:cubicBezTo>
                    <a:pt x="0" y="18"/>
                    <a:pt x="0" y="17"/>
                    <a:pt x="1" y="16"/>
                  </a:cubicBezTo>
                  <a:cubicBezTo>
                    <a:pt x="19" y="1"/>
                    <a:pt x="19" y="1"/>
                    <a:pt x="19" y="1"/>
                  </a:cubicBezTo>
                  <a:cubicBezTo>
                    <a:pt x="19" y="0"/>
                    <a:pt x="21" y="0"/>
                    <a:pt x="21" y="1"/>
                  </a:cubicBezTo>
                  <a:cubicBezTo>
                    <a:pt x="22" y="2"/>
                    <a:pt x="22" y="3"/>
                    <a:pt x="21" y="4"/>
                  </a:cubicBezTo>
                  <a:cubicBezTo>
                    <a:pt x="3" y="19"/>
                    <a:pt x="3" y="19"/>
                    <a:pt x="3" y="19"/>
                  </a:cubicBezTo>
                  <a:cubicBezTo>
                    <a:pt x="3" y="19"/>
                    <a:pt x="3" y="19"/>
                    <a:pt x="2" y="1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5" name="Freeform 56"/>
            <p:cNvSpPr>
              <a:spLocks/>
            </p:cNvSpPr>
            <p:nvPr/>
          </p:nvSpPr>
          <p:spPr bwMode="auto">
            <a:xfrm>
              <a:off x="9832976" y="2851151"/>
              <a:ext cx="69850" cy="38100"/>
            </a:xfrm>
            <a:custGeom>
              <a:avLst/>
              <a:gdLst>
                <a:gd name="T0" fmla="*/ 42 w 44"/>
                <a:gd name="T1" fmla="*/ 24 h 24"/>
                <a:gd name="T2" fmla="*/ 0 w 44"/>
                <a:gd name="T3" fmla="*/ 10 h 24"/>
                <a:gd name="T4" fmla="*/ 3 w 44"/>
                <a:gd name="T5" fmla="*/ 0 h 24"/>
                <a:gd name="T6" fmla="*/ 44 w 44"/>
                <a:gd name="T7" fmla="*/ 15 h 24"/>
                <a:gd name="T8" fmla="*/ 42 w 44"/>
                <a:gd name="T9" fmla="*/ 24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4" h="24">
                  <a:moveTo>
                    <a:pt x="42" y="24"/>
                  </a:moveTo>
                  <a:lnTo>
                    <a:pt x="0" y="10"/>
                  </a:lnTo>
                  <a:lnTo>
                    <a:pt x="3" y="0"/>
                  </a:lnTo>
                  <a:lnTo>
                    <a:pt x="44" y="15"/>
                  </a:lnTo>
                  <a:lnTo>
                    <a:pt x="42" y="2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6" name="Freeform 57"/>
            <p:cNvSpPr>
              <a:spLocks/>
            </p:cNvSpPr>
            <p:nvPr/>
          </p:nvSpPr>
          <p:spPr bwMode="auto">
            <a:xfrm>
              <a:off x="9913938" y="2781301"/>
              <a:ext cx="93663" cy="100013"/>
            </a:xfrm>
            <a:custGeom>
              <a:avLst/>
              <a:gdLst>
                <a:gd name="T0" fmla="*/ 3 w 24"/>
                <a:gd name="T1" fmla="*/ 26 h 26"/>
                <a:gd name="T2" fmla="*/ 1 w 24"/>
                <a:gd name="T3" fmla="*/ 25 h 26"/>
                <a:gd name="T4" fmla="*/ 1 w 24"/>
                <a:gd name="T5" fmla="*/ 23 h 26"/>
                <a:gd name="T6" fmla="*/ 20 w 24"/>
                <a:gd name="T7" fmla="*/ 1 h 26"/>
                <a:gd name="T8" fmla="*/ 23 w 24"/>
                <a:gd name="T9" fmla="*/ 1 h 26"/>
                <a:gd name="T10" fmla="*/ 23 w 24"/>
                <a:gd name="T11" fmla="*/ 3 h 26"/>
                <a:gd name="T12" fmla="*/ 4 w 24"/>
                <a:gd name="T13" fmla="*/ 25 h 26"/>
                <a:gd name="T14" fmla="*/ 3 w 24"/>
                <a:gd name="T15" fmla="*/ 26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4" h="26">
                  <a:moveTo>
                    <a:pt x="3" y="26"/>
                  </a:moveTo>
                  <a:cubicBezTo>
                    <a:pt x="2" y="26"/>
                    <a:pt x="2" y="26"/>
                    <a:pt x="1" y="25"/>
                  </a:cubicBezTo>
                  <a:cubicBezTo>
                    <a:pt x="0" y="25"/>
                    <a:pt x="0" y="23"/>
                    <a:pt x="1" y="23"/>
                  </a:cubicBezTo>
                  <a:cubicBezTo>
                    <a:pt x="20" y="1"/>
                    <a:pt x="20" y="1"/>
                    <a:pt x="20" y="1"/>
                  </a:cubicBezTo>
                  <a:cubicBezTo>
                    <a:pt x="21" y="0"/>
                    <a:pt x="22" y="0"/>
                    <a:pt x="23" y="1"/>
                  </a:cubicBezTo>
                  <a:cubicBezTo>
                    <a:pt x="24" y="1"/>
                    <a:pt x="24" y="2"/>
                    <a:pt x="23" y="3"/>
                  </a:cubicBezTo>
                  <a:cubicBezTo>
                    <a:pt x="4" y="25"/>
                    <a:pt x="4" y="25"/>
                    <a:pt x="4" y="25"/>
                  </a:cubicBezTo>
                  <a:cubicBezTo>
                    <a:pt x="4" y="26"/>
                    <a:pt x="3" y="26"/>
                    <a:pt x="3" y="2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24" name="Group 23"/>
          <p:cNvGrpSpPr/>
          <p:nvPr/>
        </p:nvGrpSpPr>
        <p:grpSpPr>
          <a:xfrm>
            <a:off x="1981490" y="4719153"/>
            <a:ext cx="4791806" cy="2303030"/>
            <a:chOff x="411691" y="4925688"/>
            <a:chExt cx="4791806" cy="2303030"/>
          </a:xfrm>
        </p:grpSpPr>
        <p:sp>
          <p:nvSpPr>
            <p:cNvPr id="32" name="Freeform 17"/>
            <p:cNvSpPr>
              <a:spLocks/>
            </p:cNvSpPr>
            <p:nvPr/>
          </p:nvSpPr>
          <p:spPr bwMode="auto">
            <a:xfrm>
              <a:off x="411691" y="5700880"/>
              <a:ext cx="4791806" cy="1527838"/>
            </a:xfrm>
            <a:custGeom>
              <a:avLst/>
              <a:gdLst>
                <a:gd name="T0" fmla="*/ 3776 w 3776"/>
                <a:gd name="T1" fmla="*/ 310 h 1204"/>
                <a:gd name="T2" fmla="*/ 0 w 3776"/>
                <a:gd name="T3" fmla="*/ 235 h 1204"/>
                <a:gd name="T4" fmla="*/ 886 w 3776"/>
                <a:gd name="T5" fmla="*/ 0 h 1204"/>
                <a:gd name="T6" fmla="*/ 3776 w 3776"/>
                <a:gd name="T7" fmla="*/ 310 h 1204"/>
                <a:gd name="T8" fmla="*/ 3776 w 3776"/>
                <a:gd name="T9" fmla="*/ 310 h 1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776" h="1204">
                  <a:moveTo>
                    <a:pt x="3776" y="310"/>
                  </a:moveTo>
                  <a:cubicBezTo>
                    <a:pt x="3776" y="310"/>
                    <a:pt x="1859" y="1204"/>
                    <a:pt x="0" y="235"/>
                  </a:cubicBezTo>
                  <a:cubicBezTo>
                    <a:pt x="886" y="0"/>
                    <a:pt x="886" y="0"/>
                    <a:pt x="886" y="0"/>
                  </a:cubicBezTo>
                  <a:cubicBezTo>
                    <a:pt x="3776" y="310"/>
                    <a:pt x="3776" y="310"/>
                    <a:pt x="3776" y="310"/>
                  </a:cubicBezTo>
                  <a:cubicBezTo>
                    <a:pt x="3776" y="310"/>
                    <a:pt x="3776" y="310"/>
                    <a:pt x="3776" y="310"/>
                  </a:cubicBezTo>
                  <a:close/>
                </a:path>
              </a:pathLst>
            </a:custGeom>
            <a:solidFill>
              <a:srgbClr val="D63E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3" name="Freeform 18"/>
            <p:cNvSpPr>
              <a:spLocks/>
            </p:cNvSpPr>
            <p:nvPr/>
          </p:nvSpPr>
          <p:spPr bwMode="auto">
            <a:xfrm>
              <a:off x="411691" y="4925688"/>
              <a:ext cx="1363029" cy="1073137"/>
            </a:xfrm>
            <a:custGeom>
              <a:avLst/>
              <a:gdLst>
                <a:gd name="T0" fmla="*/ 0 w 1074"/>
                <a:gd name="T1" fmla="*/ 846 h 846"/>
                <a:gd name="T2" fmla="*/ 885 w 1074"/>
                <a:gd name="T3" fmla="*/ 611 h 846"/>
                <a:gd name="T4" fmla="*/ 1012 w 1074"/>
                <a:gd name="T5" fmla="*/ 437 h 846"/>
                <a:gd name="T6" fmla="*/ 1074 w 1074"/>
                <a:gd name="T7" fmla="*/ 0 h 846"/>
                <a:gd name="T8" fmla="*/ 333 w 1074"/>
                <a:gd name="T9" fmla="*/ 227 h 846"/>
                <a:gd name="T10" fmla="*/ 0 w 1074"/>
                <a:gd name="T11" fmla="*/ 846 h 846"/>
                <a:gd name="T12" fmla="*/ 0 w 1074"/>
                <a:gd name="T13" fmla="*/ 846 h 8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74" h="846">
                  <a:moveTo>
                    <a:pt x="0" y="846"/>
                  </a:moveTo>
                  <a:cubicBezTo>
                    <a:pt x="885" y="611"/>
                    <a:pt x="885" y="611"/>
                    <a:pt x="885" y="611"/>
                  </a:cubicBezTo>
                  <a:cubicBezTo>
                    <a:pt x="1012" y="437"/>
                    <a:pt x="1012" y="437"/>
                    <a:pt x="1012" y="437"/>
                  </a:cubicBezTo>
                  <a:cubicBezTo>
                    <a:pt x="1074" y="0"/>
                    <a:pt x="1074" y="0"/>
                    <a:pt x="1074" y="0"/>
                  </a:cubicBezTo>
                  <a:cubicBezTo>
                    <a:pt x="1074" y="0"/>
                    <a:pt x="568" y="156"/>
                    <a:pt x="333" y="227"/>
                  </a:cubicBezTo>
                  <a:cubicBezTo>
                    <a:pt x="0" y="846"/>
                    <a:pt x="0" y="846"/>
                    <a:pt x="0" y="846"/>
                  </a:cubicBezTo>
                  <a:cubicBezTo>
                    <a:pt x="0" y="846"/>
                    <a:pt x="0" y="846"/>
                    <a:pt x="0" y="846"/>
                  </a:cubicBezTo>
                  <a:close/>
                </a:path>
              </a:pathLst>
            </a:custGeom>
            <a:solidFill>
              <a:srgbClr val="E2583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4" name="Freeform 19"/>
            <p:cNvSpPr>
              <a:spLocks/>
            </p:cNvSpPr>
            <p:nvPr/>
          </p:nvSpPr>
          <p:spPr bwMode="auto">
            <a:xfrm>
              <a:off x="1534754" y="4925688"/>
              <a:ext cx="3668743" cy="1895571"/>
            </a:xfrm>
            <a:custGeom>
              <a:avLst/>
              <a:gdLst>
                <a:gd name="T0" fmla="*/ 189 w 2891"/>
                <a:gd name="T1" fmla="*/ 0 h 1494"/>
                <a:gd name="T2" fmla="*/ 0 w 2891"/>
                <a:gd name="T3" fmla="*/ 610 h 1494"/>
                <a:gd name="T4" fmla="*/ 2891 w 2891"/>
                <a:gd name="T5" fmla="*/ 920 h 1494"/>
                <a:gd name="T6" fmla="*/ 2553 w 2891"/>
                <a:gd name="T7" fmla="*/ 338 h 1494"/>
                <a:gd name="T8" fmla="*/ 189 w 2891"/>
                <a:gd name="T9" fmla="*/ 0 h 14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91" h="1494">
                  <a:moveTo>
                    <a:pt x="189" y="0"/>
                  </a:moveTo>
                  <a:cubicBezTo>
                    <a:pt x="0" y="610"/>
                    <a:pt x="0" y="610"/>
                    <a:pt x="0" y="610"/>
                  </a:cubicBezTo>
                  <a:cubicBezTo>
                    <a:pt x="0" y="610"/>
                    <a:pt x="1567" y="1494"/>
                    <a:pt x="2891" y="920"/>
                  </a:cubicBezTo>
                  <a:cubicBezTo>
                    <a:pt x="2553" y="338"/>
                    <a:pt x="2553" y="338"/>
                    <a:pt x="2553" y="338"/>
                  </a:cubicBezTo>
                  <a:cubicBezTo>
                    <a:pt x="2553" y="338"/>
                    <a:pt x="1452" y="776"/>
                    <a:pt x="189" y="0"/>
                  </a:cubicBezTo>
                  <a:close/>
                </a:path>
              </a:pathLst>
            </a:custGeom>
            <a:solidFill>
              <a:srgbClr val="E878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25" name="Group 24"/>
          <p:cNvGrpSpPr>
            <a:grpSpLocks noChangeAspect="1"/>
          </p:cNvGrpSpPr>
          <p:nvPr/>
        </p:nvGrpSpPr>
        <p:grpSpPr>
          <a:xfrm>
            <a:off x="4659760" y="5520010"/>
            <a:ext cx="195296" cy="288000"/>
            <a:chOff x="9321800" y="3751263"/>
            <a:chExt cx="250825" cy="369887"/>
          </a:xfrm>
          <a:solidFill>
            <a:schemeClr val="bg1"/>
          </a:solidFill>
        </p:grpSpPr>
        <p:sp>
          <p:nvSpPr>
            <p:cNvPr id="26" name="Freeform 61"/>
            <p:cNvSpPr>
              <a:spLocks/>
            </p:cNvSpPr>
            <p:nvPr/>
          </p:nvSpPr>
          <p:spPr bwMode="auto">
            <a:xfrm>
              <a:off x="9423400" y="3959225"/>
              <a:ext cx="61912" cy="107950"/>
            </a:xfrm>
            <a:custGeom>
              <a:avLst/>
              <a:gdLst>
                <a:gd name="T0" fmla="*/ 8 w 16"/>
                <a:gd name="T1" fmla="*/ 28 h 28"/>
                <a:gd name="T2" fmla="*/ 0 w 16"/>
                <a:gd name="T3" fmla="*/ 20 h 28"/>
                <a:gd name="T4" fmla="*/ 2 w 16"/>
                <a:gd name="T5" fmla="*/ 18 h 28"/>
                <a:gd name="T6" fmla="*/ 4 w 16"/>
                <a:gd name="T7" fmla="*/ 20 h 28"/>
                <a:gd name="T8" fmla="*/ 8 w 16"/>
                <a:gd name="T9" fmla="*/ 24 h 28"/>
                <a:gd name="T10" fmla="*/ 12 w 16"/>
                <a:gd name="T11" fmla="*/ 20 h 28"/>
                <a:gd name="T12" fmla="*/ 8 w 16"/>
                <a:gd name="T13" fmla="*/ 16 h 28"/>
                <a:gd name="T14" fmla="*/ 0 w 16"/>
                <a:gd name="T15" fmla="*/ 8 h 28"/>
                <a:gd name="T16" fmla="*/ 8 w 16"/>
                <a:gd name="T17" fmla="*/ 0 h 28"/>
                <a:gd name="T18" fmla="*/ 16 w 16"/>
                <a:gd name="T19" fmla="*/ 8 h 28"/>
                <a:gd name="T20" fmla="*/ 14 w 16"/>
                <a:gd name="T21" fmla="*/ 10 h 28"/>
                <a:gd name="T22" fmla="*/ 12 w 16"/>
                <a:gd name="T23" fmla="*/ 8 h 28"/>
                <a:gd name="T24" fmla="*/ 8 w 16"/>
                <a:gd name="T25" fmla="*/ 4 h 28"/>
                <a:gd name="T26" fmla="*/ 4 w 16"/>
                <a:gd name="T27" fmla="*/ 8 h 28"/>
                <a:gd name="T28" fmla="*/ 8 w 16"/>
                <a:gd name="T29" fmla="*/ 12 h 28"/>
                <a:gd name="T30" fmla="*/ 16 w 16"/>
                <a:gd name="T31" fmla="*/ 20 h 28"/>
                <a:gd name="T32" fmla="*/ 8 w 16"/>
                <a:gd name="T33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6" h="28">
                  <a:moveTo>
                    <a:pt x="8" y="28"/>
                  </a:moveTo>
                  <a:cubicBezTo>
                    <a:pt x="4" y="28"/>
                    <a:pt x="0" y="24"/>
                    <a:pt x="0" y="20"/>
                  </a:cubicBezTo>
                  <a:cubicBezTo>
                    <a:pt x="0" y="19"/>
                    <a:pt x="1" y="18"/>
                    <a:pt x="2" y="18"/>
                  </a:cubicBezTo>
                  <a:cubicBezTo>
                    <a:pt x="3" y="18"/>
                    <a:pt x="4" y="19"/>
                    <a:pt x="4" y="20"/>
                  </a:cubicBezTo>
                  <a:cubicBezTo>
                    <a:pt x="4" y="22"/>
                    <a:pt x="6" y="24"/>
                    <a:pt x="8" y="24"/>
                  </a:cubicBezTo>
                  <a:cubicBezTo>
                    <a:pt x="10" y="24"/>
                    <a:pt x="12" y="22"/>
                    <a:pt x="12" y="20"/>
                  </a:cubicBezTo>
                  <a:cubicBezTo>
                    <a:pt x="12" y="18"/>
                    <a:pt x="10" y="16"/>
                    <a:pt x="8" y="16"/>
                  </a:cubicBezTo>
                  <a:cubicBezTo>
                    <a:pt x="4" y="16"/>
                    <a:pt x="0" y="12"/>
                    <a:pt x="0" y="8"/>
                  </a:cubicBezTo>
                  <a:cubicBezTo>
                    <a:pt x="0" y="4"/>
                    <a:pt x="4" y="0"/>
                    <a:pt x="8" y="0"/>
                  </a:cubicBezTo>
                  <a:cubicBezTo>
                    <a:pt x="12" y="0"/>
                    <a:pt x="16" y="4"/>
                    <a:pt x="16" y="8"/>
                  </a:cubicBezTo>
                  <a:cubicBezTo>
                    <a:pt x="16" y="9"/>
                    <a:pt x="15" y="10"/>
                    <a:pt x="14" y="10"/>
                  </a:cubicBezTo>
                  <a:cubicBezTo>
                    <a:pt x="13" y="10"/>
                    <a:pt x="12" y="9"/>
                    <a:pt x="12" y="8"/>
                  </a:cubicBezTo>
                  <a:cubicBezTo>
                    <a:pt x="12" y="6"/>
                    <a:pt x="10" y="4"/>
                    <a:pt x="8" y="4"/>
                  </a:cubicBezTo>
                  <a:cubicBezTo>
                    <a:pt x="6" y="4"/>
                    <a:pt x="4" y="6"/>
                    <a:pt x="4" y="8"/>
                  </a:cubicBezTo>
                  <a:cubicBezTo>
                    <a:pt x="4" y="10"/>
                    <a:pt x="6" y="12"/>
                    <a:pt x="8" y="12"/>
                  </a:cubicBezTo>
                  <a:cubicBezTo>
                    <a:pt x="12" y="12"/>
                    <a:pt x="16" y="16"/>
                    <a:pt x="16" y="20"/>
                  </a:cubicBezTo>
                  <a:cubicBezTo>
                    <a:pt x="16" y="24"/>
                    <a:pt x="12" y="28"/>
                    <a:pt x="8" y="2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7" name="Freeform 62"/>
            <p:cNvSpPr>
              <a:spLocks/>
            </p:cNvSpPr>
            <p:nvPr/>
          </p:nvSpPr>
          <p:spPr bwMode="auto">
            <a:xfrm>
              <a:off x="9447213" y="4051300"/>
              <a:ext cx="14287" cy="31750"/>
            </a:xfrm>
            <a:custGeom>
              <a:avLst/>
              <a:gdLst>
                <a:gd name="T0" fmla="*/ 2 w 4"/>
                <a:gd name="T1" fmla="*/ 8 h 8"/>
                <a:gd name="T2" fmla="*/ 0 w 4"/>
                <a:gd name="T3" fmla="*/ 6 h 8"/>
                <a:gd name="T4" fmla="*/ 0 w 4"/>
                <a:gd name="T5" fmla="*/ 2 h 8"/>
                <a:gd name="T6" fmla="*/ 2 w 4"/>
                <a:gd name="T7" fmla="*/ 0 h 8"/>
                <a:gd name="T8" fmla="*/ 4 w 4"/>
                <a:gd name="T9" fmla="*/ 2 h 8"/>
                <a:gd name="T10" fmla="*/ 4 w 4"/>
                <a:gd name="T11" fmla="*/ 6 h 8"/>
                <a:gd name="T12" fmla="*/ 2 w 4"/>
                <a:gd name="T13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" h="8">
                  <a:moveTo>
                    <a:pt x="2" y="8"/>
                  </a:moveTo>
                  <a:cubicBezTo>
                    <a:pt x="1" y="8"/>
                    <a:pt x="0" y="7"/>
                    <a:pt x="0" y="6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3" y="0"/>
                    <a:pt x="4" y="1"/>
                    <a:pt x="4" y="2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4" y="7"/>
                    <a:pt x="3" y="8"/>
                    <a:pt x="2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8" name="Freeform 63"/>
            <p:cNvSpPr>
              <a:spLocks/>
            </p:cNvSpPr>
            <p:nvPr/>
          </p:nvSpPr>
          <p:spPr bwMode="auto">
            <a:xfrm>
              <a:off x="9447213" y="3943350"/>
              <a:ext cx="14287" cy="31750"/>
            </a:xfrm>
            <a:custGeom>
              <a:avLst/>
              <a:gdLst>
                <a:gd name="T0" fmla="*/ 2 w 4"/>
                <a:gd name="T1" fmla="*/ 8 h 8"/>
                <a:gd name="T2" fmla="*/ 0 w 4"/>
                <a:gd name="T3" fmla="*/ 6 h 8"/>
                <a:gd name="T4" fmla="*/ 0 w 4"/>
                <a:gd name="T5" fmla="*/ 2 h 8"/>
                <a:gd name="T6" fmla="*/ 2 w 4"/>
                <a:gd name="T7" fmla="*/ 0 h 8"/>
                <a:gd name="T8" fmla="*/ 4 w 4"/>
                <a:gd name="T9" fmla="*/ 2 h 8"/>
                <a:gd name="T10" fmla="*/ 4 w 4"/>
                <a:gd name="T11" fmla="*/ 6 h 8"/>
                <a:gd name="T12" fmla="*/ 2 w 4"/>
                <a:gd name="T13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" h="8">
                  <a:moveTo>
                    <a:pt x="2" y="8"/>
                  </a:moveTo>
                  <a:cubicBezTo>
                    <a:pt x="1" y="8"/>
                    <a:pt x="0" y="7"/>
                    <a:pt x="0" y="6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3" y="0"/>
                    <a:pt x="4" y="1"/>
                    <a:pt x="4" y="2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4" y="7"/>
                    <a:pt x="3" y="8"/>
                    <a:pt x="2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9" name="Freeform 64"/>
            <p:cNvSpPr>
              <a:spLocks noEditPoints="1"/>
            </p:cNvSpPr>
            <p:nvPr/>
          </p:nvSpPr>
          <p:spPr bwMode="auto">
            <a:xfrm>
              <a:off x="9321800" y="3905250"/>
              <a:ext cx="250825" cy="215900"/>
            </a:xfrm>
            <a:custGeom>
              <a:avLst/>
              <a:gdLst>
                <a:gd name="T0" fmla="*/ 32 w 64"/>
                <a:gd name="T1" fmla="*/ 56 h 56"/>
                <a:gd name="T2" fmla="*/ 0 w 64"/>
                <a:gd name="T3" fmla="*/ 32 h 56"/>
                <a:gd name="T4" fmla="*/ 20 w 64"/>
                <a:gd name="T5" fmla="*/ 0 h 56"/>
                <a:gd name="T6" fmla="*/ 21 w 64"/>
                <a:gd name="T7" fmla="*/ 0 h 56"/>
                <a:gd name="T8" fmla="*/ 43 w 64"/>
                <a:gd name="T9" fmla="*/ 0 h 56"/>
                <a:gd name="T10" fmla="*/ 44 w 64"/>
                <a:gd name="T11" fmla="*/ 0 h 56"/>
                <a:gd name="T12" fmla="*/ 64 w 64"/>
                <a:gd name="T13" fmla="*/ 32 h 56"/>
                <a:gd name="T14" fmla="*/ 32 w 64"/>
                <a:gd name="T15" fmla="*/ 56 h 56"/>
                <a:gd name="T16" fmla="*/ 22 w 64"/>
                <a:gd name="T17" fmla="*/ 4 h 56"/>
                <a:gd name="T18" fmla="*/ 4 w 64"/>
                <a:gd name="T19" fmla="*/ 32 h 56"/>
                <a:gd name="T20" fmla="*/ 32 w 64"/>
                <a:gd name="T21" fmla="*/ 52 h 56"/>
                <a:gd name="T22" fmla="*/ 60 w 64"/>
                <a:gd name="T23" fmla="*/ 32 h 56"/>
                <a:gd name="T24" fmla="*/ 42 w 64"/>
                <a:gd name="T25" fmla="*/ 4 h 56"/>
                <a:gd name="T26" fmla="*/ 22 w 64"/>
                <a:gd name="T27" fmla="*/ 4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64" h="56">
                  <a:moveTo>
                    <a:pt x="32" y="56"/>
                  </a:moveTo>
                  <a:cubicBezTo>
                    <a:pt x="10" y="56"/>
                    <a:pt x="0" y="48"/>
                    <a:pt x="0" y="32"/>
                  </a:cubicBezTo>
                  <a:cubicBezTo>
                    <a:pt x="0" y="21"/>
                    <a:pt x="10" y="8"/>
                    <a:pt x="20" y="0"/>
                  </a:cubicBezTo>
                  <a:cubicBezTo>
                    <a:pt x="20" y="0"/>
                    <a:pt x="20" y="0"/>
                    <a:pt x="21" y="0"/>
                  </a:cubicBezTo>
                  <a:cubicBezTo>
                    <a:pt x="43" y="0"/>
                    <a:pt x="43" y="0"/>
                    <a:pt x="43" y="0"/>
                  </a:cubicBezTo>
                  <a:cubicBezTo>
                    <a:pt x="44" y="0"/>
                    <a:pt x="44" y="0"/>
                    <a:pt x="44" y="0"/>
                  </a:cubicBezTo>
                  <a:cubicBezTo>
                    <a:pt x="54" y="8"/>
                    <a:pt x="64" y="21"/>
                    <a:pt x="64" y="32"/>
                  </a:cubicBezTo>
                  <a:cubicBezTo>
                    <a:pt x="64" y="48"/>
                    <a:pt x="54" y="56"/>
                    <a:pt x="32" y="56"/>
                  </a:cubicBezTo>
                  <a:close/>
                  <a:moveTo>
                    <a:pt x="22" y="4"/>
                  </a:moveTo>
                  <a:cubicBezTo>
                    <a:pt x="13" y="11"/>
                    <a:pt x="4" y="23"/>
                    <a:pt x="4" y="32"/>
                  </a:cubicBezTo>
                  <a:cubicBezTo>
                    <a:pt x="4" y="42"/>
                    <a:pt x="7" y="52"/>
                    <a:pt x="32" y="52"/>
                  </a:cubicBezTo>
                  <a:cubicBezTo>
                    <a:pt x="57" y="52"/>
                    <a:pt x="60" y="42"/>
                    <a:pt x="60" y="32"/>
                  </a:cubicBezTo>
                  <a:cubicBezTo>
                    <a:pt x="60" y="23"/>
                    <a:pt x="51" y="11"/>
                    <a:pt x="42" y="4"/>
                  </a:cubicBezTo>
                  <a:lnTo>
                    <a:pt x="22" y="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0" name="Freeform 65"/>
            <p:cNvSpPr>
              <a:spLocks/>
            </p:cNvSpPr>
            <p:nvPr/>
          </p:nvSpPr>
          <p:spPr bwMode="auto">
            <a:xfrm>
              <a:off x="9383713" y="3875088"/>
              <a:ext cx="125412" cy="14287"/>
            </a:xfrm>
            <a:custGeom>
              <a:avLst/>
              <a:gdLst>
                <a:gd name="T0" fmla="*/ 30 w 32"/>
                <a:gd name="T1" fmla="*/ 4 h 4"/>
                <a:gd name="T2" fmla="*/ 2 w 32"/>
                <a:gd name="T3" fmla="*/ 4 h 4"/>
                <a:gd name="T4" fmla="*/ 0 w 32"/>
                <a:gd name="T5" fmla="*/ 2 h 4"/>
                <a:gd name="T6" fmla="*/ 2 w 32"/>
                <a:gd name="T7" fmla="*/ 0 h 4"/>
                <a:gd name="T8" fmla="*/ 30 w 32"/>
                <a:gd name="T9" fmla="*/ 0 h 4"/>
                <a:gd name="T10" fmla="*/ 32 w 32"/>
                <a:gd name="T11" fmla="*/ 2 h 4"/>
                <a:gd name="T12" fmla="*/ 30 w 32"/>
                <a:gd name="T13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2" h="4">
                  <a:moveTo>
                    <a:pt x="30" y="4"/>
                  </a:moveTo>
                  <a:cubicBezTo>
                    <a:pt x="2" y="4"/>
                    <a:pt x="2" y="4"/>
                    <a:pt x="2" y="4"/>
                  </a:cubicBezTo>
                  <a:cubicBezTo>
                    <a:pt x="1" y="4"/>
                    <a:pt x="0" y="3"/>
                    <a:pt x="0" y="2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30" y="0"/>
                    <a:pt x="30" y="0"/>
                    <a:pt x="30" y="0"/>
                  </a:cubicBezTo>
                  <a:cubicBezTo>
                    <a:pt x="31" y="0"/>
                    <a:pt x="32" y="1"/>
                    <a:pt x="32" y="2"/>
                  </a:cubicBezTo>
                  <a:cubicBezTo>
                    <a:pt x="32" y="3"/>
                    <a:pt x="31" y="4"/>
                    <a:pt x="3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1" name="Freeform 66"/>
            <p:cNvSpPr>
              <a:spLocks noEditPoints="1"/>
            </p:cNvSpPr>
            <p:nvPr/>
          </p:nvSpPr>
          <p:spPr bwMode="auto">
            <a:xfrm>
              <a:off x="9367838" y="3751263"/>
              <a:ext cx="157162" cy="107950"/>
            </a:xfrm>
            <a:custGeom>
              <a:avLst/>
              <a:gdLst>
                <a:gd name="T0" fmla="*/ 30 w 40"/>
                <a:gd name="T1" fmla="*/ 28 h 28"/>
                <a:gd name="T2" fmla="*/ 10 w 40"/>
                <a:gd name="T3" fmla="*/ 28 h 28"/>
                <a:gd name="T4" fmla="*/ 8 w 40"/>
                <a:gd name="T5" fmla="*/ 26 h 28"/>
                <a:gd name="T6" fmla="*/ 0 w 40"/>
                <a:gd name="T7" fmla="*/ 7 h 28"/>
                <a:gd name="T8" fmla="*/ 0 w 40"/>
                <a:gd name="T9" fmla="*/ 5 h 28"/>
                <a:gd name="T10" fmla="*/ 3 w 40"/>
                <a:gd name="T11" fmla="*/ 4 h 28"/>
                <a:gd name="T12" fmla="*/ 15 w 40"/>
                <a:gd name="T13" fmla="*/ 9 h 28"/>
                <a:gd name="T14" fmla="*/ 18 w 40"/>
                <a:gd name="T15" fmla="*/ 1 h 28"/>
                <a:gd name="T16" fmla="*/ 22 w 40"/>
                <a:gd name="T17" fmla="*/ 1 h 28"/>
                <a:gd name="T18" fmla="*/ 25 w 40"/>
                <a:gd name="T19" fmla="*/ 9 h 28"/>
                <a:gd name="T20" fmla="*/ 37 w 40"/>
                <a:gd name="T21" fmla="*/ 4 h 28"/>
                <a:gd name="T22" fmla="*/ 40 w 40"/>
                <a:gd name="T23" fmla="*/ 5 h 28"/>
                <a:gd name="T24" fmla="*/ 40 w 40"/>
                <a:gd name="T25" fmla="*/ 7 h 28"/>
                <a:gd name="T26" fmla="*/ 32 w 40"/>
                <a:gd name="T27" fmla="*/ 26 h 28"/>
                <a:gd name="T28" fmla="*/ 30 w 40"/>
                <a:gd name="T29" fmla="*/ 28 h 28"/>
                <a:gd name="T30" fmla="*/ 12 w 40"/>
                <a:gd name="T31" fmla="*/ 24 h 28"/>
                <a:gd name="T32" fmla="*/ 28 w 40"/>
                <a:gd name="T33" fmla="*/ 24 h 28"/>
                <a:gd name="T34" fmla="*/ 33 w 40"/>
                <a:gd name="T35" fmla="*/ 10 h 28"/>
                <a:gd name="T36" fmla="*/ 25 w 40"/>
                <a:gd name="T37" fmla="*/ 14 h 28"/>
                <a:gd name="T38" fmla="*/ 23 w 40"/>
                <a:gd name="T39" fmla="*/ 14 h 28"/>
                <a:gd name="T40" fmla="*/ 22 w 40"/>
                <a:gd name="T41" fmla="*/ 13 h 28"/>
                <a:gd name="T42" fmla="*/ 20 w 40"/>
                <a:gd name="T43" fmla="*/ 7 h 28"/>
                <a:gd name="T44" fmla="*/ 18 w 40"/>
                <a:gd name="T45" fmla="*/ 13 h 28"/>
                <a:gd name="T46" fmla="*/ 17 w 40"/>
                <a:gd name="T47" fmla="*/ 14 h 28"/>
                <a:gd name="T48" fmla="*/ 15 w 40"/>
                <a:gd name="T49" fmla="*/ 14 h 28"/>
                <a:gd name="T50" fmla="*/ 7 w 40"/>
                <a:gd name="T51" fmla="*/ 10 h 28"/>
                <a:gd name="T52" fmla="*/ 12 w 40"/>
                <a:gd name="T53" fmla="*/ 24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40" h="28">
                  <a:moveTo>
                    <a:pt x="30" y="28"/>
                  </a:moveTo>
                  <a:cubicBezTo>
                    <a:pt x="10" y="28"/>
                    <a:pt x="10" y="28"/>
                    <a:pt x="10" y="28"/>
                  </a:cubicBezTo>
                  <a:cubicBezTo>
                    <a:pt x="9" y="28"/>
                    <a:pt x="8" y="27"/>
                    <a:pt x="8" y="26"/>
                  </a:cubicBezTo>
                  <a:cubicBezTo>
                    <a:pt x="8" y="19"/>
                    <a:pt x="0" y="7"/>
                    <a:pt x="0" y="7"/>
                  </a:cubicBezTo>
                  <a:cubicBezTo>
                    <a:pt x="0" y="6"/>
                    <a:pt x="0" y="5"/>
                    <a:pt x="0" y="5"/>
                  </a:cubicBezTo>
                  <a:cubicBezTo>
                    <a:pt x="1" y="4"/>
                    <a:pt x="2" y="4"/>
                    <a:pt x="3" y="4"/>
                  </a:cubicBezTo>
                  <a:cubicBezTo>
                    <a:pt x="15" y="9"/>
                    <a:pt x="15" y="9"/>
                    <a:pt x="15" y="9"/>
                  </a:cubicBezTo>
                  <a:cubicBezTo>
                    <a:pt x="18" y="1"/>
                    <a:pt x="18" y="1"/>
                    <a:pt x="18" y="1"/>
                  </a:cubicBezTo>
                  <a:cubicBezTo>
                    <a:pt x="19" y="0"/>
                    <a:pt x="21" y="0"/>
                    <a:pt x="22" y="1"/>
                  </a:cubicBezTo>
                  <a:cubicBezTo>
                    <a:pt x="25" y="9"/>
                    <a:pt x="25" y="9"/>
                    <a:pt x="25" y="9"/>
                  </a:cubicBezTo>
                  <a:cubicBezTo>
                    <a:pt x="37" y="4"/>
                    <a:pt x="37" y="4"/>
                    <a:pt x="37" y="4"/>
                  </a:cubicBezTo>
                  <a:cubicBezTo>
                    <a:pt x="38" y="4"/>
                    <a:pt x="39" y="4"/>
                    <a:pt x="40" y="5"/>
                  </a:cubicBezTo>
                  <a:cubicBezTo>
                    <a:pt x="40" y="5"/>
                    <a:pt x="40" y="6"/>
                    <a:pt x="40" y="7"/>
                  </a:cubicBezTo>
                  <a:cubicBezTo>
                    <a:pt x="40" y="7"/>
                    <a:pt x="32" y="19"/>
                    <a:pt x="32" y="26"/>
                  </a:cubicBezTo>
                  <a:cubicBezTo>
                    <a:pt x="32" y="27"/>
                    <a:pt x="31" y="28"/>
                    <a:pt x="30" y="28"/>
                  </a:cubicBezTo>
                  <a:close/>
                  <a:moveTo>
                    <a:pt x="12" y="24"/>
                  </a:moveTo>
                  <a:cubicBezTo>
                    <a:pt x="28" y="24"/>
                    <a:pt x="28" y="24"/>
                    <a:pt x="28" y="24"/>
                  </a:cubicBezTo>
                  <a:cubicBezTo>
                    <a:pt x="29" y="19"/>
                    <a:pt x="31" y="14"/>
                    <a:pt x="33" y="10"/>
                  </a:cubicBezTo>
                  <a:cubicBezTo>
                    <a:pt x="25" y="14"/>
                    <a:pt x="25" y="14"/>
                    <a:pt x="25" y="14"/>
                  </a:cubicBezTo>
                  <a:cubicBezTo>
                    <a:pt x="24" y="14"/>
                    <a:pt x="24" y="14"/>
                    <a:pt x="23" y="14"/>
                  </a:cubicBezTo>
                  <a:cubicBezTo>
                    <a:pt x="23" y="14"/>
                    <a:pt x="22" y="13"/>
                    <a:pt x="22" y="13"/>
                  </a:cubicBezTo>
                  <a:cubicBezTo>
                    <a:pt x="20" y="7"/>
                    <a:pt x="20" y="7"/>
                    <a:pt x="20" y="7"/>
                  </a:cubicBezTo>
                  <a:cubicBezTo>
                    <a:pt x="18" y="13"/>
                    <a:pt x="18" y="13"/>
                    <a:pt x="18" y="13"/>
                  </a:cubicBezTo>
                  <a:cubicBezTo>
                    <a:pt x="18" y="13"/>
                    <a:pt x="17" y="14"/>
                    <a:pt x="17" y="14"/>
                  </a:cubicBezTo>
                  <a:cubicBezTo>
                    <a:pt x="16" y="14"/>
                    <a:pt x="16" y="14"/>
                    <a:pt x="15" y="14"/>
                  </a:cubicBezTo>
                  <a:cubicBezTo>
                    <a:pt x="7" y="10"/>
                    <a:pt x="7" y="10"/>
                    <a:pt x="7" y="10"/>
                  </a:cubicBezTo>
                  <a:cubicBezTo>
                    <a:pt x="9" y="14"/>
                    <a:pt x="11" y="19"/>
                    <a:pt x="12" y="2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0964874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94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AFABAB"/>
      </a:accent1>
      <a:accent2>
        <a:srgbClr val="E2583D"/>
      </a:accent2>
      <a:accent3>
        <a:srgbClr val="78D2D2"/>
      </a:accent3>
      <a:accent4>
        <a:srgbClr val="3B3939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Modern 03">
      <a:majorFont>
        <a:latin typeface="Segoe UI"/>
        <a:ea typeface=""/>
        <a:cs typeface=""/>
      </a:majorFont>
      <a:minorFont>
        <a:latin typeface="Calibri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844</TotalTime>
  <Words>1416</Words>
  <Application>Microsoft Office PowerPoint</Application>
  <PresentationFormat>Widescreen</PresentationFormat>
  <Paragraphs>221</Paragraphs>
  <Slides>12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7" baseType="lpstr">
      <vt:lpstr>Arial</vt:lpstr>
      <vt:lpstr>Calibri</vt:lpstr>
      <vt:lpstr>Calibri Light</vt:lpstr>
      <vt:lpstr>Segoe UI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Samee</dc:creator>
  <cp:lastModifiedBy>Samee Ullah</cp:lastModifiedBy>
  <cp:revision>85</cp:revision>
  <dcterms:created xsi:type="dcterms:W3CDTF">2017-04-19T06:29:38Z</dcterms:created>
  <dcterms:modified xsi:type="dcterms:W3CDTF">2019-06-06T13:27:52Z</dcterms:modified>
</cp:coreProperties>
</file>