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360" r:id="rId2"/>
    <p:sldId id="361" r:id="rId3"/>
    <p:sldId id="370" r:id="rId4"/>
    <p:sldId id="371" r:id="rId5"/>
    <p:sldId id="362" r:id="rId6"/>
    <p:sldId id="363" r:id="rId7"/>
    <p:sldId id="366" r:id="rId8"/>
    <p:sldId id="367" r:id="rId9"/>
    <p:sldId id="368" r:id="rId10"/>
    <p:sldId id="36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0158"/>
    <a:srgbClr val="1906C2"/>
    <a:srgbClr val="010101"/>
    <a:srgbClr val="0E6CB6"/>
    <a:srgbClr val="0F4C7B"/>
    <a:srgbClr val="577DA4"/>
    <a:srgbClr val="0060B3"/>
    <a:srgbClr val="01357C"/>
    <a:srgbClr val="5D5D5D"/>
    <a:srgbClr val="FF4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086" autoAdjust="0"/>
    <p:restoredTop sz="94660" autoAdjust="0"/>
  </p:normalViewPr>
  <p:slideViewPr>
    <p:cSldViewPr snapToGrid="0">
      <p:cViewPr>
        <p:scale>
          <a:sx n="66" d="100"/>
          <a:sy n="66" d="100"/>
        </p:scale>
        <p:origin x="-1182" y="-27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CCD536-6602-4C64-A2D1-9AD5C7DF1C89}" type="datetimeFigureOut">
              <a:rPr lang="en-US" smtClean="0"/>
              <a:t>7/25/2019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0F9508-EB51-4B53-B821-0889E189E128}" type="slidenum">
              <a:rPr lang="en-US" smtClean="0"/>
              <a:t>‹#›</a:t>
            </a:fld>
            <a:endParaRPr lang="en-US"/>
          </a:p>
        </p:txBody>
      </p:sp>
    </p:spTree>
    <p:extLst>
      <p:ext uri="{BB962C8B-B14F-4D97-AF65-F5344CB8AC3E}">
        <p14:creationId xmlns:p14="http://schemas.microsoft.com/office/powerpoint/2010/main" val="1575770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Picture Placeholder 7"/>
          <p:cNvSpPr>
            <a:spLocks noGrp="1"/>
          </p:cNvSpPr>
          <p:nvPr>
            <p:ph type="pic" sz="quarter" idx="13"/>
          </p:nvPr>
        </p:nvSpPr>
        <p:spPr>
          <a:xfrm>
            <a:off x="0" y="0"/>
            <a:ext cx="12192000" cy="6858000"/>
          </a:xfrm>
        </p:spPr>
        <p:txBody>
          <a:bodyPr/>
          <a:lstStyle>
            <a:lvl1pPr>
              <a:defRPr>
                <a:latin typeface="+mj-lt"/>
              </a:defRPr>
            </a:lvl1pPr>
          </a:lstStyle>
          <a:p>
            <a:endParaRPr lang="en-JM" dirty="0"/>
          </a:p>
        </p:txBody>
      </p:sp>
      <p:sp>
        <p:nvSpPr>
          <p:cNvPr id="2" name="Title 1"/>
          <p:cNvSpPr>
            <a:spLocks noGrp="1"/>
          </p:cNvSpPr>
          <p:nvPr>
            <p:ph type="ctrTitle"/>
          </p:nvPr>
        </p:nvSpPr>
        <p:spPr>
          <a:xfrm>
            <a:off x="914400" y="1498604"/>
            <a:ext cx="10363200" cy="1470025"/>
          </a:xfrm>
        </p:spPr>
        <p:txBody>
          <a:bodyPr/>
          <a:lstStyle>
            <a:lvl1pPr algn="ctr">
              <a:defRPr>
                <a:solidFill>
                  <a:schemeClr val="bg1">
                    <a:lumMod val="10000"/>
                  </a:schemeClr>
                </a:solidFill>
                <a:latin typeface="+mj-lt"/>
              </a:defRPr>
            </a:lvl1pPr>
          </a:lstStyle>
          <a:p>
            <a:r>
              <a:rPr lang="en-US" dirty="0" smtClean="0"/>
              <a:t>Click to edit Master title style</a:t>
            </a:r>
            <a:endParaRPr lang="en-JM" dirty="0"/>
          </a:p>
        </p:txBody>
      </p:sp>
      <p:sp>
        <p:nvSpPr>
          <p:cNvPr id="3" name="Subtitle 2"/>
          <p:cNvSpPr>
            <a:spLocks noGrp="1"/>
          </p:cNvSpPr>
          <p:nvPr>
            <p:ph type="subTitle" idx="1"/>
          </p:nvPr>
        </p:nvSpPr>
        <p:spPr>
          <a:xfrm>
            <a:off x="1828800" y="3254378"/>
            <a:ext cx="8534400" cy="885825"/>
          </a:xfrm>
        </p:spPr>
        <p:txBody>
          <a:bodyPr/>
          <a:lstStyle>
            <a:lvl1pPr marL="0" indent="0" algn="ctr">
              <a:buNone/>
              <a:defRPr>
                <a:solidFill>
                  <a:srgbClr val="17375E"/>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smtClean="0"/>
              <a:t>Click to edit Master subtitle style</a:t>
            </a:r>
            <a:endParaRPr lang="en-JM" dirty="0"/>
          </a:p>
        </p:txBody>
      </p:sp>
    </p:spTree>
    <p:extLst>
      <p:ext uri="{BB962C8B-B14F-4D97-AF65-F5344CB8AC3E}">
        <p14:creationId xmlns:p14="http://schemas.microsoft.com/office/powerpoint/2010/main" val="629018418"/>
      </p:ext>
    </p:extLst>
  </p:cSld>
  <p:clrMapOvr>
    <a:masterClrMapping/>
  </p:clrMapOvr>
  <p:transition spd="slow">
    <p:push di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31_Title and Content">
    <p:spTree>
      <p:nvGrpSpPr>
        <p:cNvPr id="1" name=""/>
        <p:cNvGrpSpPr/>
        <p:nvPr/>
      </p:nvGrpSpPr>
      <p:grpSpPr>
        <a:xfrm>
          <a:off x="0" y="0"/>
          <a:ext cx="0" cy="0"/>
          <a:chOff x="0" y="0"/>
          <a:chExt cx="0" cy="0"/>
        </a:xfrm>
      </p:grpSpPr>
      <p:sp>
        <p:nvSpPr>
          <p:cNvPr id="12" name="Title Placeholder 1"/>
          <p:cNvSpPr>
            <a:spLocks noGrp="1"/>
          </p:cNvSpPr>
          <p:nvPr>
            <p:ph type="title"/>
          </p:nvPr>
        </p:nvSpPr>
        <p:spPr>
          <a:xfrm>
            <a:off x="711200" y="584200"/>
            <a:ext cx="10160000" cy="1143000"/>
          </a:xfrm>
          <a:prstGeom prst="rect">
            <a:avLst/>
          </a:prstGeom>
        </p:spPr>
        <p:txBody>
          <a:bodyPr vert="horz" lIns="121917" tIns="60958" rIns="121917" bIns="60958" rtlCol="0" anchor="ctr">
            <a:normAutofit/>
          </a:bodyPr>
          <a:lstStyle>
            <a:lvl1pPr>
              <a:defRPr>
                <a:latin typeface="+mj-lt"/>
              </a:defRPr>
            </a:lvl1pPr>
          </a:lstStyle>
          <a:p>
            <a:r>
              <a:rPr lang="en-US" dirty="0" smtClean="0"/>
              <a:t>Click to edit Master title style</a:t>
            </a:r>
            <a:endParaRPr lang="en-JM" dirty="0"/>
          </a:p>
        </p:txBody>
      </p:sp>
      <p:sp>
        <p:nvSpPr>
          <p:cNvPr id="46" name="Picture Placeholder 28"/>
          <p:cNvSpPr>
            <a:spLocks noGrp="1" noChangeAspect="1"/>
          </p:cNvSpPr>
          <p:nvPr>
            <p:ph type="pic" sz="quarter" idx="51"/>
          </p:nvPr>
        </p:nvSpPr>
        <p:spPr>
          <a:xfrm>
            <a:off x="7010400" y="2006600"/>
            <a:ext cx="1392000" cy="1392000"/>
          </a:xfrm>
          <a:prstGeom prst="ellipse">
            <a:avLst/>
          </a:prstGeom>
          <a:ln w="76200" cap="sq">
            <a:noFill/>
            <a:miter lim="800000"/>
          </a:ln>
          <a:effectLst/>
        </p:spPr>
        <p:txBody>
          <a:bodyPr>
            <a:normAutofit/>
          </a:bodyPr>
          <a:lstStyle>
            <a:lvl1pPr marL="0" indent="0" algn="ctr">
              <a:buFontTx/>
              <a:buNone/>
              <a:defRPr sz="1400">
                <a:solidFill>
                  <a:schemeClr val="tx1">
                    <a:lumMod val="50000"/>
                    <a:lumOff val="50000"/>
                  </a:schemeClr>
                </a:solidFill>
                <a:latin typeface="+mj-lt"/>
                <a:cs typeface="Roboto Light"/>
              </a:defRPr>
            </a:lvl1pPr>
          </a:lstStyle>
          <a:p>
            <a:endParaRPr lang="en-JM" dirty="0"/>
          </a:p>
        </p:txBody>
      </p:sp>
      <p:sp>
        <p:nvSpPr>
          <p:cNvPr id="47" name="Picture Placeholder 28"/>
          <p:cNvSpPr>
            <a:spLocks noGrp="1" noChangeAspect="1"/>
          </p:cNvSpPr>
          <p:nvPr>
            <p:ph type="pic" sz="quarter" idx="52"/>
          </p:nvPr>
        </p:nvSpPr>
        <p:spPr>
          <a:xfrm>
            <a:off x="8636000" y="2006600"/>
            <a:ext cx="1392000" cy="1392000"/>
          </a:xfrm>
          <a:prstGeom prst="ellipse">
            <a:avLst/>
          </a:prstGeom>
          <a:ln w="76200" cap="sq">
            <a:noFill/>
            <a:miter lim="800000"/>
          </a:ln>
          <a:effectLst/>
        </p:spPr>
        <p:txBody>
          <a:bodyPr>
            <a:normAutofit/>
          </a:bodyPr>
          <a:lstStyle>
            <a:lvl1pPr marL="0" indent="0" algn="ctr">
              <a:buFontTx/>
              <a:buNone/>
              <a:defRPr sz="1400">
                <a:solidFill>
                  <a:schemeClr val="tx1">
                    <a:lumMod val="50000"/>
                    <a:lumOff val="50000"/>
                  </a:schemeClr>
                </a:solidFill>
                <a:latin typeface="+mj-lt"/>
                <a:cs typeface="Roboto Light"/>
              </a:defRPr>
            </a:lvl1pPr>
          </a:lstStyle>
          <a:p>
            <a:endParaRPr lang="en-JM" dirty="0"/>
          </a:p>
        </p:txBody>
      </p:sp>
      <p:sp>
        <p:nvSpPr>
          <p:cNvPr id="48" name="Picture Placeholder 28"/>
          <p:cNvSpPr>
            <a:spLocks noGrp="1" noChangeAspect="1"/>
          </p:cNvSpPr>
          <p:nvPr>
            <p:ph type="pic" sz="quarter" idx="53"/>
          </p:nvPr>
        </p:nvSpPr>
        <p:spPr>
          <a:xfrm>
            <a:off x="6197600" y="3297000"/>
            <a:ext cx="1392000" cy="1392000"/>
          </a:xfrm>
          <a:prstGeom prst="ellipse">
            <a:avLst/>
          </a:prstGeom>
          <a:ln w="76200" cap="sq">
            <a:noFill/>
            <a:miter lim="800000"/>
          </a:ln>
          <a:effectLst/>
        </p:spPr>
        <p:txBody>
          <a:bodyPr>
            <a:normAutofit/>
          </a:bodyPr>
          <a:lstStyle>
            <a:lvl1pPr marL="0" indent="0" algn="ctr">
              <a:buFontTx/>
              <a:buNone/>
              <a:defRPr sz="1400">
                <a:solidFill>
                  <a:schemeClr val="tx1">
                    <a:lumMod val="50000"/>
                    <a:lumOff val="50000"/>
                  </a:schemeClr>
                </a:solidFill>
                <a:latin typeface="+mj-lt"/>
                <a:cs typeface="Roboto Light"/>
              </a:defRPr>
            </a:lvl1pPr>
          </a:lstStyle>
          <a:p>
            <a:endParaRPr lang="en-JM" dirty="0"/>
          </a:p>
        </p:txBody>
      </p:sp>
      <p:sp>
        <p:nvSpPr>
          <p:cNvPr id="49" name="Picture Placeholder 28"/>
          <p:cNvSpPr>
            <a:spLocks noGrp="1" noChangeAspect="1"/>
          </p:cNvSpPr>
          <p:nvPr>
            <p:ph type="pic" sz="quarter" idx="54"/>
          </p:nvPr>
        </p:nvSpPr>
        <p:spPr>
          <a:xfrm>
            <a:off x="7823200" y="3297000"/>
            <a:ext cx="1392000" cy="1392000"/>
          </a:xfrm>
          <a:prstGeom prst="ellipse">
            <a:avLst/>
          </a:prstGeom>
          <a:ln w="76200" cap="sq">
            <a:noFill/>
            <a:miter lim="800000"/>
          </a:ln>
          <a:effectLst/>
        </p:spPr>
        <p:txBody>
          <a:bodyPr>
            <a:normAutofit/>
          </a:bodyPr>
          <a:lstStyle>
            <a:lvl1pPr marL="0" indent="0" algn="ctr">
              <a:buFontTx/>
              <a:buNone/>
              <a:defRPr sz="1400">
                <a:solidFill>
                  <a:schemeClr val="tx1">
                    <a:lumMod val="50000"/>
                    <a:lumOff val="50000"/>
                  </a:schemeClr>
                </a:solidFill>
                <a:latin typeface="+mj-lt"/>
                <a:cs typeface="Roboto Light"/>
              </a:defRPr>
            </a:lvl1pPr>
          </a:lstStyle>
          <a:p>
            <a:endParaRPr lang="en-JM" dirty="0"/>
          </a:p>
        </p:txBody>
      </p:sp>
      <p:sp>
        <p:nvSpPr>
          <p:cNvPr id="51" name="Picture Placeholder 28"/>
          <p:cNvSpPr>
            <a:spLocks noGrp="1" noChangeAspect="1"/>
          </p:cNvSpPr>
          <p:nvPr>
            <p:ph type="pic" sz="quarter" idx="56"/>
          </p:nvPr>
        </p:nvSpPr>
        <p:spPr>
          <a:xfrm>
            <a:off x="9479200" y="3327400"/>
            <a:ext cx="1392000" cy="1392000"/>
          </a:xfrm>
          <a:prstGeom prst="ellipse">
            <a:avLst/>
          </a:prstGeom>
          <a:ln w="76200" cap="sq">
            <a:noFill/>
            <a:miter lim="800000"/>
          </a:ln>
          <a:effectLst/>
        </p:spPr>
        <p:txBody>
          <a:bodyPr>
            <a:normAutofit/>
          </a:bodyPr>
          <a:lstStyle>
            <a:lvl1pPr marL="0" indent="0" algn="ctr">
              <a:buFontTx/>
              <a:buNone/>
              <a:defRPr sz="1400">
                <a:solidFill>
                  <a:schemeClr val="tx1">
                    <a:lumMod val="50000"/>
                    <a:lumOff val="50000"/>
                  </a:schemeClr>
                </a:solidFill>
                <a:latin typeface="+mj-lt"/>
                <a:cs typeface="Roboto Light"/>
              </a:defRPr>
            </a:lvl1pPr>
          </a:lstStyle>
          <a:p>
            <a:endParaRPr lang="en-JM" dirty="0"/>
          </a:p>
        </p:txBody>
      </p:sp>
      <p:sp>
        <p:nvSpPr>
          <p:cNvPr id="53" name="Picture Placeholder 28"/>
          <p:cNvSpPr>
            <a:spLocks noGrp="1" noChangeAspect="1"/>
          </p:cNvSpPr>
          <p:nvPr>
            <p:ph type="pic" sz="quarter" idx="58"/>
          </p:nvPr>
        </p:nvSpPr>
        <p:spPr>
          <a:xfrm>
            <a:off x="7010400" y="4617800"/>
            <a:ext cx="1392000" cy="1392000"/>
          </a:xfrm>
          <a:prstGeom prst="ellipse">
            <a:avLst/>
          </a:prstGeom>
          <a:ln w="76200" cap="sq">
            <a:noFill/>
            <a:miter lim="800000"/>
          </a:ln>
          <a:effectLst/>
        </p:spPr>
        <p:txBody>
          <a:bodyPr>
            <a:normAutofit/>
          </a:bodyPr>
          <a:lstStyle>
            <a:lvl1pPr marL="0" indent="0" algn="ctr">
              <a:buFontTx/>
              <a:buNone/>
              <a:defRPr sz="1400">
                <a:solidFill>
                  <a:schemeClr val="tx1">
                    <a:lumMod val="50000"/>
                    <a:lumOff val="50000"/>
                  </a:schemeClr>
                </a:solidFill>
                <a:latin typeface="+mj-lt"/>
                <a:cs typeface="Roboto Light"/>
              </a:defRPr>
            </a:lvl1pPr>
          </a:lstStyle>
          <a:p>
            <a:endParaRPr lang="en-JM" dirty="0"/>
          </a:p>
        </p:txBody>
      </p:sp>
      <p:sp>
        <p:nvSpPr>
          <p:cNvPr id="54" name="Picture Placeholder 28"/>
          <p:cNvSpPr>
            <a:spLocks noGrp="1" noChangeAspect="1"/>
          </p:cNvSpPr>
          <p:nvPr>
            <p:ph type="pic" sz="quarter" idx="59"/>
          </p:nvPr>
        </p:nvSpPr>
        <p:spPr>
          <a:xfrm>
            <a:off x="8636000" y="4617800"/>
            <a:ext cx="1392000" cy="1392000"/>
          </a:xfrm>
          <a:prstGeom prst="ellipse">
            <a:avLst/>
          </a:prstGeom>
          <a:ln w="76200" cap="sq">
            <a:noFill/>
            <a:miter lim="800000"/>
          </a:ln>
          <a:effectLst/>
        </p:spPr>
        <p:txBody>
          <a:bodyPr>
            <a:normAutofit/>
          </a:bodyPr>
          <a:lstStyle>
            <a:lvl1pPr marL="0" indent="0" algn="ctr">
              <a:buFontTx/>
              <a:buNone/>
              <a:defRPr sz="1400">
                <a:solidFill>
                  <a:schemeClr val="tx1">
                    <a:lumMod val="50000"/>
                    <a:lumOff val="50000"/>
                  </a:schemeClr>
                </a:solidFill>
                <a:latin typeface="+mj-lt"/>
                <a:cs typeface="Roboto Light"/>
              </a:defRPr>
            </a:lvl1pPr>
          </a:lstStyle>
          <a:p>
            <a:endParaRPr lang="en-JM" dirty="0"/>
          </a:p>
        </p:txBody>
      </p:sp>
      <p:sp>
        <p:nvSpPr>
          <p:cNvPr id="11" name="Text Placeholder 17"/>
          <p:cNvSpPr>
            <a:spLocks noGrp="1"/>
          </p:cNvSpPr>
          <p:nvPr>
            <p:ph type="body" sz="quarter" idx="24"/>
          </p:nvPr>
        </p:nvSpPr>
        <p:spPr>
          <a:xfrm>
            <a:off x="711200" y="558800"/>
            <a:ext cx="6705600" cy="431800"/>
          </a:xfrm>
        </p:spPr>
        <p:txBody>
          <a:bodyPr>
            <a:noAutofit/>
          </a:bodyPr>
          <a:lstStyle>
            <a:lvl1pPr marL="0" indent="0" algn="l">
              <a:buFontTx/>
              <a:buNone/>
              <a:defRPr sz="1700" b="0" kern="0" spc="0">
                <a:solidFill>
                  <a:schemeClr val="tx1"/>
                </a:solidFill>
                <a:latin typeface="+mj-l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dirty="0"/>
          </a:p>
        </p:txBody>
      </p:sp>
    </p:spTree>
    <p:extLst>
      <p:ext uri="{BB962C8B-B14F-4D97-AF65-F5344CB8AC3E}">
        <p14:creationId xmlns:p14="http://schemas.microsoft.com/office/powerpoint/2010/main" val="2669260606"/>
      </p:ext>
    </p:extLst>
  </p:cSld>
  <p:clrMapOvr>
    <a:masterClrMapping/>
  </p:clrMapOvr>
  <p:transition spd="slow">
    <p:push di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2_Title and Content">
    <p:spTree>
      <p:nvGrpSpPr>
        <p:cNvPr id="1" name=""/>
        <p:cNvGrpSpPr/>
        <p:nvPr/>
      </p:nvGrpSpPr>
      <p:grpSpPr>
        <a:xfrm>
          <a:off x="0" y="0"/>
          <a:ext cx="0" cy="0"/>
          <a:chOff x="0" y="0"/>
          <a:chExt cx="0" cy="0"/>
        </a:xfrm>
      </p:grpSpPr>
      <p:sp>
        <p:nvSpPr>
          <p:cNvPr id="12" name="Title Placeholder 1"/>
          <p:cNvSpPr>
            <a:spLocks noGrp="1"/>
          </p:cNvSpPr>
          <p:nvPr>
            <p:ph type="title"/>
          </p:nvPr>
        </p:nvSpPr>
        <p:spPr>
          <a:xfrm>
            <a:off x="711200" y="584200"/>
            <a:ext cx="10160000" cy="1143000"/>
          </a:xfrm>
          <a:prstGeom prst="rect">
            <a:avLst/>
          </a:prstGeom>
        </p:spPr>
        <p:txBody>
          <a:bodyPr vert="horz" lIns="121917" tIns="60958" rIns="121917" bIns="60958" rtlCol="0" anchor="ctr">
            <a:normAutofit/>
          </a:bodyPr>
          <a:lstStyle>
            <a:lvl1pPr>
              <a:defRPr>
                <a:latin typeface="+mj-lt"/>
              </a:defRPr>
            </a:lvl1pPr>
          </a:lstStyle>
          <a:p>
            <a:r>
              <a:rPr lang="en-US" dirty="0" smtClean="0"/>
              <a:t>Click to edit Master title style</a:t>
            </a:r>
            <a:endParaRPr lang="en-JM" dirty="0"/>
          </a:p>
        </p:txBody>
      </p:sp>
      <p:sp>
        <p:nvSpPr>
          <p:cNvPr id="11" name="Text Placeholder 17"/>
          <p:cNvSpPr>
            <a:spLocks noGrp="1"/>
          </p:cNvSpPr>
          <p:nvPr>
            <p:ph type="body" sz="quarter" idx="24"/>
          </p:nvPr>
        </p:nvSpPr>
        <p:spPr>
          <a:xfrm>
            <a:off x="711200" y="558800"/>
            <a:ext cx="6705600" cy="431800"/>
          </a:xfrm>
        </p:spPr>
        <p:txBody>
          <a:bodyPr>
            <a:noAutofit/>
          </a:bodyPr>
          <a:lstStyle>
            <a:lvl1pPr marL="0" indent="0" algn="l">
              <a:buFontTx/>
              <a:buNone/>
              <a:defRPr sz="1700" b="0" kern="0" spc="0">
                <a:solidFill>
                  <a:schemeClr val="tx1"/>
                </a:solidFill>
                <a:latin typeface="+mj-l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dirty="0"/>
          </a:p>
        </p:txBody>
      </p:sp>
    </p:spTree>
    <p:extLst>
      <p:ext uri="{BB962C8B-B14F-4D97-AF65-F5344CB8AC3E}">
        <p14:creationId xmlns:p14="http://schemas.microsoft.com/office/powerpoint/2010/main" val="1736174626"/>
      </p:ext>
    </p:extLst>
  </p:cSld>
  <p:clrMapOvr>
    <a:masterClrMapping/>
  </p:clrMapOvr>
  <p:transition spd="slow">
    <p:push dir="u"/>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8" name="Text Placeholder 3"/>
          <p:cNvSpPr>
            <a:spLocks noGrp="1"/>
          </p:cNvSpPr>
          <p:nvPr>
            <p:ph type="body" sz="quarter" idx="60"/>
          </p:nvPr>
        </p:nvSpPr>
        <p:spPr>
          <a:xfrm>
            <a:off x="6096001" y="2281704"/>
            <a:ext cx="3892932" cy="406400"/>
          </a:xfrm>
        </p:spPr>
        <p:txBody>
          <a:bodyPr anchor="ctr">
            <a:noAutofit/>
          </a:bodyPr>
          <a:lstStyle>
            <a:lvl1pPr marL="0" indent="0" algn="l">
              <a:buFontTx/>
              <a:buNone/>
              <a:defRPr sz="1600">
                <a:solidFill>
                  <a:schemeClr val="tx1"/>
                </a:solidFill>
                <a:latin typeface="+mj-lt"/>
                <a:ea typeface="Roboto Light"/>
                <a:cs typeface="Roboto Slab Regular" pitchFamily="2" charset="0"/>
              </a:defRPr>
            </a:lvl1pPr>
            <a:lvl2pPr marL="609585" indent="0">
              <a:buFontTx/>
              <a:buNone/>
              <a:defRPr sz="1900">
                <a:solidFill>
                  <a:schemeClr val="tx1">
                    <a:lumMod val="75000"/>
                    <a:lumOff val="25000"/>
                  </a:schemeClr>
                </a:solidFill>
                <a:latin typeface="Nexa Bold" pitchFamily="50" charset="0"/>
              </a:defRPr>
            </a:lvl2pPr>
            <a:lvl3pPr marL="1219170" indent="0">
              <a:buFontTx/>
              <a:buNone/>
              <a:defRPr sz="1600">
                <a:solidFill>
                  <a:schemeClr val="tx1">
                    <a:lumMod val="75000"/>
                    <a:lumOff val="25000"/>
                  </a:schemeClr>
                </a:solidFill>
                <a:latin typeface="Nexa Bold" pitchFamily="50" charset="0"/>
              </a:defRPr>
            </a:lvl3pPr>
            <a:lvl4pPr marL="1828754" indent="0">
              <a:buFontTx/>
              <a:buNone/>
              <a:defRPr sz="1500">
                <a:solidFill>
                  <a:schemeClr val="tx1">
                    <a:lumMod val="75000"/>
                    <a:lumOff val="25000"/>
                  </a:schemeClr>
                </a:solidFill>
                <a:latin typeface="Nexa Bold" pitchFamily="50" charset="0"/>
              </a:defRPr>
            </a:lvl4pPr>
            <a:lvl5pPr marL="2438339" indent="0">
              <a:buFontTx/>
              <a:buNone/>
              <a:defRPr sz="1500">
                <a:solidFill>
                  <a:schemeClr val="tx1">
                    <a:lumMod val="75000"/>
                    <a:lumOff val="25000"/>
                  </a:schemeClr>
                </a:solidFill>
                <a:latin typeface="Nexa Bold" pitchFamily="50" charset="0"/>
              </a:defRPr>
            </a:lvl5pPr>
          </a:lstStyle>
          <a:p>
            <a:pPr lvl="0"/>
            <a:endParaRPr lang="en-JM" dirty="0"/>
          </a:p>
        </p:txBody>
      </p:sp>
      <p:sp>
        <p:nvSpPr>
          <p:cNvPr id="12" name="Text Placeholder 7"/>
          <p:cNvSpPr>
            <a:spLocks noGrp="1"/>
          </p:cNvSpPr>
          <p:nvPr>
            <p:ph type="body" sz="quarter" idx="71"/>
          </p:nvPr>
        </p:nvSpPr>
        <p:spPr>
          <a:xfrm>
            <a:off x="5428558" y="2870200"/>
            <a:ext cx="5442641" cy="1168400"/>
          </a:xfrm>
        </p:spPr>
        <p:txBody>
          <a:bodyPr>
            <a:noAutofit/>
          </a:bodyPr>
          <a:lstStyle>
            <a:lvl1pPr marL="0" indent="0" algn="l">
              <a:buFontTx/>
              <a:buNone/>
              <a:defRPr sz="1300">
                <a:solidFill>
                  <a:schemeClr val="tx1">
                    <a:lumMod val="50000"/>
                    <a:lumOff val="50000"/>
                  </a:schemeClr>
                </a:solidFill>
                <a:latin typeface="+mj-lt"/>
                <a:cs typeface="Roboto Light"/>
              </a:defRPr>
            </a:lvl1pPr>
            <a:lvl2pPr marL="609585" indent="0">
              <a:buFontTx/>
              <a:buNone/>
              <a:defRPr sz="1600">
                <a:solidFill>
                  <a:schemeClr val="tx1">
                    <a:lumMod val="75000"/>
                    <a:lumOff val="25000"/>
                  </a:schemeClr>
                </a:solidFill>
              </a:defRPr>
            </a:lvl2pPr>
            <a:lvl3pPr marL="1219170" indent="0">
              <a:buFontTx/>
              <a:buNone/>
              <a:defRPr sz="1600">
                <a:solidFill>
                  <a:schemeClr val="tx1">
                    <a:lumMod val="75000"/>
                    <a:lumOff val="25000"/>
                  </a:schemeClr>
                </a:solidFill>
              </a:defRPr>
            </a:lvl3pPr>
            <a:lvl4pPr marL="1828754" indent="0">
              <a:buFontTx/>
              <a:buNone/>
              <a:defRPr sz="1600">
                <a:solidFill>
                  <a:schemeClr val="tx1">
                    <a:lumMod val="75000"/>
                    <a:lumOff val="25000"/>
                  </a:schemeClr>
                </a:solidFill>
              </a:defRPr>
            </a:lvl4pPr>
            <a:lvl5pPr marL="2438339" indent="0">
              <a:buFontTx/>
              <a:buNone/>
              <a:defRPr sz="1600">
                <a:solidFill>
                  <a:schemeClr val="tx1">
                    <a:lumMod val="75000"/>
                    <a:lumOff val="25000"/>
                  </a:schemeClr>
                </a:solidFill>
              </a:defRPr>
            </a:lvl5pPr>
          </a:lstStyle>
          <a:p>
            <a:pPr lvl="0"/>
            <a:endParaRPr lang="en-JM" dirty="0"/>
          </a:p>
        </p:txBody>
      </p:sp>
      <p:sp>
        <p:nvSpPr>
          <p:cNvPr id="13" name="Picture Placeholder 28"/>
          <p:cNvSpPr>
            <a:spLocks noGrp="1"/>
          </p:cNvSpPr>
          <p:nvPr>
            <p:ph type="pic" sz="quarter" idx="50"/>
          </p:nvPr>
        </p:nvSpPr>
        <p:spPr>
          <a:xfrm>
            <a:off x="1117600" y="2108200"/>
            <a:ext cx="3454400" cy="3454400"/>
          </a:xfrm>
          <a:prstGeom prst="ellipse">
            <a:avLst/>
          </a:prstGeom>
          <a:ln w="76200" cap="sq">
            <a:noFill/>
            <a:miter lim="800000"/>
          </a:ln>
          <a:effectLst/>
        </p:spPr>
        <p:txBody>
          <a:bodyPr>
            <a:normAutofit/>
          </a:bodyPr>
          <a:lstStyle>
            <a:lvl1pPr marL="0" indent="0" algn="ctr">
              <a:buFontTx/>
              <a:buNone/>
              <a:defRPr sz="1900">
                <a:solidFill>
                  <a:schemeClr val="tx1">
                    <a:lumMod val="50000"/>
                    <a:lumOff val="50000"/>
                  </a:schemeClr>
                </a:solidFill>
                <a:latin typeface="+mj-lt"/>
                <a:cs typeface="Roboto Light"/>
              </a:defRPr>
            </a:lvl1pPr>
          </a:lstStyle>
          <a:p>
            <a:endParaRPr lang="en-JM" dirty="0"/>
          </a:p>
        </p:txBody>
      </p:sp>
      <p:sp>
        <p:nvSpPr>
          <p:cNvPr id="9" name="Text Placeholder 17"/>
          <p:cNvSpPr>
            <a:spLocks noGrp="1"/>
          </p:cNvSpPr>
          <p:nvPr>
            <p:ph type="body" sz="quarter" idx="24"/>
          </p:nvPr>
        </p:nvSpPr>
        <p:spPr>
          <a:xfrm>
            <a:off x="711200" y="558800"/>
            <a:ext cx="6705600" cy="431800"/>
          </a:xfrm>
        </p:spPr>
        <p:txBody>
          <a:bodyPr>
            <a:noAutofit/>
          </a:bodyPr>
          <a:lstStyle>
            <a:lvl1pPr marL="0" indent="0" algn="l">
              <a:buFontTx/>
              <a:buNone/>
              <a:defRPr sz="1700" b="0" kern="0" spc="0">
                <a:solidFill>
                  <a:schemeClr val="tx1"/>
                </a:solidFill>
                <a:latin typeface="+mj-l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dirty="0"/>
          </a:p>
        </p:txBody>
      </p:sp>
      <p:sp>
        <p:nvSpPr>
          <p:cNvPr id="15" name="Title Placeholder 1"/>
          <p:cNvSpPr>
            <a:spLocks noGrp="1"/>
          </p:cNvSpPr>
          <p:nvPr>
            <p:ph type="title"/>
          </p:nvPr>
        </p:nvSpPr>
        <p:spPr>
          <a:xfrm>
            <a:off x="711200" y="584200"/>
            <a:ext cx="10160000" cy="1143000"/>
          </a:xfrm>
          <a:prstGeom prst="rect">
            <a:avLst/>
          </a:prstGeom>
        </p:spPr>
        <p:txBody>
          <a:bodyPr vert="horz" lIns="121917" tIns="60958" rIns="121917" bIns="60958" rtlCol="0" anchor="ctr">
            <a:normAutofit/>
          </a:bodyPr>
          <a:lstStyle>
            <a:lvl1pPr>
              <a:defRPr>
                <a:latin typeface="+mj-lt"/>
              </a:defRPr>
            </a:lvl1pPr>
          </a:lstStyle>
          <a:p>
            <a:r>
              <a:rPr lang="en-US" dirty="0" smtClean="0"/>
              <a:t>Click to edit Master title style</a:t>
            </a:r>
            <a:endParaRPr lang="en-JM" dirty="0"/>
          </a:p>
        </p:txBody>
      </p:sp>
    </p:spTree>
    <p:extLst>
      <p:ext uri="{BB962C8B-B14F-4D97-AF65-F5344CB8AC3E}">
        <p14:creationId xmlns:p14="http://schemas.microsoft.com/office/powerpoint/2010/main" val="2195027436"/>
      </p:ext>
    </p:extLst>
  </p:cSld>
  <p:clrMapOvr>
    <a:masterClrMapping/>
  </p:clrMapOvr>
  <p:transition spd="slow">
    <p:push dir="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4_Title and Content">
    <p:spTree>
      <p:nvGrpSpPr>
        <p:cNvPr id="1" name=""/>
        <p:cNvGrpSpPr/>
        <p:nvPr/>
      </p:nvGrpSpPr>
      <p:grpSpPr>
        <a:xfrm>
          <a:off x="0" y="0"/>
          <a:ext cx="0" cy="0"/>
          <a:chOff x="0" y="0"/>
          <a:chExt cx="0" cy="0"/>
        </a:xfrm>
      </p:grpSpPr>
      <p:sp>
        <p:nvSpPr>
          <p:cNvPr id="23" name="Picture Placeholder 21"/>
          <p:cNvSpPr>
            <a:spLocks noGrp="1"/>
          </p:cNvSpPr>
          <p:nvPr>
            <p:ph type="pic" sz="quarter" idx="26"/>
          </p:nvPr>
        </p:nvSpPr>
        <p:spPr>
          <a:xfrm>
            <a:off x="6299200" y="2097000"/>
            <a:ext cx="2540000" cy="2037600"/>
          </a:xfrm>
        </p:spPr>
        <p:txBody>
          <a:bodyPr>
            <a:normAutofit/>
          </a:bodyPr>
          <a:lstStyle>
            <a:lvl1pPr marL="0" indent="0">
              <a:buNone/>
              <a:defRPr sz="1400" spc="0">
                <a:latin typeface="+mj-lt"/>
              </a:defRPr>
            </a:lvl1pPr>
          </a:lstStyle>
          <a:p>
            <a:endParaRPr lang="en-US"/>
          </a:p>
        </p:txBody>
      </p:sp>
      <p:sp>
        <p:nvSpPr>
          <p:cNvPr id="19" name="Picture Placeholder 21"/>
          <p:cNvSpPr>
            <a:spLocks noGrp="1"/>
          </p:cNvSpPr>
          <p:nvPr>
            <p:ph type="pic" sz="quarter" idx="27"/>
          </p:nvPr>
        </p:nvSpPr>
        <p:spPr>
          <a:xfrm>
            <a:off x="6299200" y="4236200"/>
            <a:ext cx="2540000" cy="2037600"/>
          </a:xfrm>
        </p:spPr>
        <p:txBody>
          <a:bodyPr>
            <a:normAutofit/>
          </a:bodyPr>
          <a:lstStyle>
            <a:lvl1pPr marL="0" indent="0">
              <a:buNone/>
              <a:defRPr sz="1400" spc="0">
                <a:latin typeface="+mj-lt"/>
              </a:defRPr>
            </a:lvl1pPr>
          </a:lstStyle>
          <a:p>
            <a:endParaRPr lang="en-US"/>
          </a:p>
        </p:txBody>
      </p:sp>
      <p:sp>
        <p:nvSpPr>
          <p:cNvPr id="20" name="Picture Placeholder 21"/>
          <p:cNvSpPr>
            <a:spLocks noGrp="1"/>
          </p:cNvSpPr>
          <p:nvPr>
            <p:ph type="pic" sz="quarter" idx="28"/>
          </p:nvPr>
        </p:nvSpPr>
        <p:spPr>
          <a:xfrm>
            <a:off x="812800" y="2097000"/>
            <a:ext cx="2540000" cy="2037600"/>
          </a:xfrm>
        </p:spPr>
        <p:txBody>
          <a:bodyPr>
            <a:normAutofit/>
          </a:bodyPr>
          <a:lstStyle>
            <a:lvl1pPr marL="0" indent="0">
              <a:buNone/>
              <a:defRPr sz="1400" spc="0">
                <a:latin typeface="+mj-lt"/>
              </a:defRPr>
            </a:lvl1pPr>
          </a:lstStyle>
          <a:p>
            <a:endParaRPr lang="en-US" dirty="0"/>
          </a:p>
        </p:txBody>
      </p:sp>
      <p:sp>
        <p:nvSpPr>
          <p:cNvPr id="21" name="Picture Placeholder 21"/>
          <p:cNvSpPr>
            <a:spLocks noGrp="1"/>
          </p:cNvSpPr>
          <p:nvPr>
            <p:ph type="pic" sz="quarter" idx="29"/>
          </p:nvPr>
        </p:nvSpPr>
        <p:spPr>
          <a:xfrm>
            <a:off x="812800" y="4236200"/>
            <a:ext cx="2540000" cy="2037600"/>
          </a:xfrm>
        </p:spPr>
        <p:txBody>
          <a:bodyPr>
            <a:normAutofit/>
          </a:bodyPr>
          <a:lstStyle>
            <a:lvl1pPr marL="0" indent="0">
              <a:buNone/>
              <a:defRPr sz="1400" spc="0">
                <a:latin typeface="+mj-lt"/>
              </a:defRPr>
            </a:lvl1pPr>
          </a:lstStyle>
          <a:p>
            <a:endParaRPr lang="en-US"/>
          </a:p>
        </p:txBody>
      </p:sp>
      <p:sp>
        <p:nvSpPr>
          <p:cNvPr id="8" name="Title Placeholder 1"/>
          <p:cNvSpPr>
            <a:spLocks noGrp="1"/>
          </p:cNvSpPr>
          <p:nvPr>
            <p:ph type="title"/>
          </p:nvPr>
        </p:nvSpPr>
        <p:spPr>
          <a:xfrm>
            <a:off x="711200" y="584200"/>
            <a:ext cx="10160000" cy="1143000"/>
          </a:xfrm>
          <a:prstGeom prst="rect">
            <a:avLst/>
          </a:prstGeom>
        </p:spPr>
        <p:txBody>
          <a:bodyPr vert="horz" lIns="121917" tIns="60958" rIns="121917" bIns="60958" rtlCol="0" anchor="ctr">
            <a:normAutofit/>
          </a:bodyPr>
          <a:lstStyle>
            <a:lvl1pPr algn="l">
              <a:defRPr b="0" i="0" spc="0">
                <a:gradFill flip="none" rotWithShape="1">
                  <a:gsLst>
                    <a:gs pos="0">
                      <a:schemeClr val="accent1"/>
                    </a:gs>
                    <a:gs pos="100000">
                      <a:schemeClr val="accent4"/>
                    </a:gs>
                    <a:gs pos="50000">
                      <a:schemeClr val="accent2"/>
                    </a:gs>
                    <a:gs pos="75000">
                      <a:schemeClr val="accent3"/>
                    </a:gs>
                  </a:gsLst>
                  <a:lin ang="0" scaled="1"/>
                  <a:tileRect/>
                </a:gradFill>
                <a:latin typeface="+mj-lt"/>
                <a:cs typeface="Roboto Slab Regular" pitchFamily="2" charset="0"/>
              </a:defRPr>
            </a:lvl1pPr>
          </a:lstStyle>
          <a:p>
            <a:r>
              <a:rPr lang="en-US" dirty="0" smtClean="0"/>
              <a:t>Click to edit Master title style</a:t>
            </a:r>
            <a:endParaRPr lang="en-JM" dirty="0"/>
          </a:p>
        </p:txBody>
      </p:sp>
      <p:sp>
        <p:nvSpPr>
          <p:cNvPr id="9" name="Text Placeholder 17"/>
          <p:cNvSpPr>
            <a:spLocks noGrp="1"/>
          </p:cNvSpPr>
          <p:nvPr>
            <p:ph type="body" sz="quarter" idx="24"/>
          </p:nvPr>
        </p:nvSpPr>
        <p:spPr>
          <a:xfrm>
            <a:off x="711200" y="558800"/>
            <a:ext cx="6705600" cy="431800"/>
          </a:xfrm>
        </p:spPr>
        <p:txBody>
          <a:bodyPr>
            <a:noAutofit/>
          </a:bodyPr>
          <a:lstStyle>
            <a:lvl1pPr marL="0" indent="0" algn="l">
              <a:buFontTx/>
              <a:buNone/>
              <a:defRPr sz="1700" b="0" kern="0" spc="0">
                <a:solidFill>
                  <a:schemeClr val="tx1"/>
                </a:solidFill>
                <a:latin typeface="+mj-l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dirty="0"/>
          </a:p>
        </p:txBody>
      </p:sp>
    </p:spTree>
    <p:extLst>
      <p:ext uri="{BB962C8B-B14F-4D97-AF65-F5344CB8AC3E}">
        <p14:creationId xmlns:p14="http://schemas.microsoft.com/office/powerpoint/2010/main" val="557962759"/>
      </p:ext>
    </p:extLst>
  </p:cSld>
  <p:clrMapOvr>
    <a:masterClrMapping/>
  </p:clrMapOvr>
  <p:transition spd="slow">
    <p:push dir="u"/>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5_Title and Content">
    <p:spTree>
      <p:nvGrpSpPr>
        <p:cNvPr id="1" name=""/>
        <p:cNvGrpSpPr/>
        <p:nvPr/>
      </p:nvGrpSpPr>
      <p:grpSpPr>
        <a:xfrm>
          <a:off x="0" y="0"/>
          <a:ext cx="0" cy="0"/>
          <a:chOff x="0" y="0"/>
          <a:chExt cx="0" cy="0"/>
        </a:xfrm>
      </p:grpSpPr>
      <p:sp>
        <p:nvSpPr>
          <p:cNvPr id="23" name="Picture Placeholder 21"/>
          <p:cNvSpPr>
            <a:spLocks noGrp="1"/>
          </p:cNvSpPr>
          <p:nvPr>
            <p:ph type="pic" sz="quarter" idx="26"/>
          </p:nvPr>
        </p:nvSpPr>
        <p:spPr>
          <a:xfrm>
            <a:off x="3589867" y="1905000"/>
            <a:ext cx="2235200" cy="1320800"/>
          </a:xfrm>
        </p:spPr>
        <p:txBody>
          <a:bodyPr>
            <a:normAutofit/>
          </a:bodyPr>
          <a:lstStyle>
            <a:lvl1pPr marL="0" indent="0">
              <a:buNone/>
              <a:defRPr sz="1400" spc="0">
                <a:solidFill>
                  <a:schemeClr val="accent4"/>
                </a:solidFill>
                <a:latin typeface="+mj-lt"/>
              </a:defRPr>
            </a:lvl1pPr>
          </a:lstStyle>
          <a:p>
            <a:endParaRPr lang="en-US"/>
          </a:p>
        </p:txBody>
      </p:sp>
      <p:sp>
        <p:nvSpPr>
          <p:cNvPr id="20" name="Picture Placeholder 21"/>
          <p:cNvSpPr>
            <a:spLocks noGrp="1"/>
          </p:cNvSpPr>
          <p:nvPr>
            <p:ph type="pic" sz="quarter" idx="28"/>
          </p:nvPr>
        </p:nvSpPr>
        <p:spPr>
          <a:xfrm>
            <a:off x="812800" y="1905000"/>
            <a:ext cx="2235200" cy="1320800"/>
          </a:xfrm>
        </p:spPr>
        <p:txBody>
          <a:bodyPr>
            <a:normAutofit/>
          </a:bodyPr>
          <a:lstStyle>
            <a:lvl1pPr marL="0" indent="0">
              <a:buNone/>
              <a:defRPr sz="1400" spc="0">
                <a:solidFill>
                  <a:schemeClr val="accent4"/>
                </a:solidFill>
                <a:latin typeface="+mj-lt"/>
              </a:defRPr>
            </a:lvl1pPr>
          </a:lstStyle>
          <a:p>
            <a:endParaRPr lang="en-US"/>
          </a:p>
        </p:txBody>
      </p:sp>
      <p:sp>
        <p:nvSpPr>
          <p:cNvPr id="9" name="Picture Placeholder 21"/>
          <p:cNvSpPr>
            <a:spLocks noGrp="1"/>
          </p:cNvSpPr>
          <p:nvPr>
            <p:ph type="pic" sz="quarter" idx="30"/>
          </p:nvPr>
        </p:nvSpPr>
        <p:spPr>
          <a:xfrm>
            <a:off x="6366933" y="1905000"/>
            <a:ext cx="2235200" cy="1320800"/>
          </a:xfrm>
        </p:spPr>
        <p:txBody>
          <a:bodyPr>
            <a:normAutofit/>
          </a:bodyPr>
          <a:lstStyle>
            <a:lvl1pPr marL="0" indent="0">
              <a:buNone/>
              <a:defRPr sz="1400" spc="0">
                <a:solidFill>
                  <a:schemeClr val="accent4"/>
                </a:solidFill>
                <a:latin typeface="+mj-lt"/>
              </a:defRPr>
            </a:lvl1pPr>
          </a:lstStyle>
          <a:p>
            <a:endParaRPr lang="en-US"/>
          </a:p>
        </p:txBody>
      </p:sp>
      <p:sp>
        <p:nvSpPr>
          <p:cNvPr id="10" name="Picture Placeholder 21"/>
          <p:cNvSpPr>
            <a:spLocks noGrp="1"/>
          </p:cNvSpPr>
          <p:nvPr>
            <p:ph type="pic" sz="quarter" idx="31"/>
          </p:nvPr>
        </p:nvSpPr>
        <p:spPr>
          <a:xfrm>
            <a:off x="9144000" y="1905000"/>
            <a:ext cx="2235200" cy="1320800"/>
          </a:xfrm>
        </p:spPr>
        <p:txBody>
          <a:bodyPr>
            <a:normAutofit/>
          </a:bodyPr>
          <a:lstStyle>
            <a:lvl1pPr marL="0" indent="0">
              <a:buNone/>
              <a:defRPr sz="1400" spc="0">
                <a:solidFill>
                  <a:schemeClr val="accent4"/>
                </a:solidFill>
                <a:latin typeface="+mj-lt"/>
              </a:defRPr>
            </a:lvl1pPr>
          </a:lstStyle>
          <a:p>
            <a:endParaRPr lang="en-US"/>
          </a:p>
        </p:txBody>
      </p:sp>
      <p:sp>
        <p:nvSpPr>
          <p:cNvPr id="11" name="Picture Placeholder 21"/>
          <p:cNvSpPr>
            <a:spLocks noGrp="1"/>
          </p:cNvSpPr>
          <p:nvPr>
            <p:ph type="pic" sz="quarter" idx="32"/>
          </p:nvPr>
        </p:nvSpPr>
        <p:spPr>
          <a:xfrm>
            <a:off x="3556000" y="4038600"/>
            <a:ext cx="2235200" cy="1320800"/>
          </a:xfrm>
        </p:spPr>
        <p:txBody>
          <a:bodyPr>
            <a:normAutofit/>
          </a:bodyPr>
          <a:lstStyle>
            <a:lvl1pPr marL="0" indent="0">
              <a:buNone/>
              <a:defRPr sz="1400" spc="0">
                <a:solidFill>
                  <a:schemeClr val="accent4"/>
                </a:solidFill>
                <a:latin typeface="+mj-lt"/>
              </a:defRPr>
            </a:lvl1pPr>
          </a:lstStyle>
          <a:p>
            <a:endParaRPr lang="en-US"/>
          </a:p>
        </p:txBody>
      </p:sp>
      <p:sp>
        <p:nvSpPr>
          <p:cNvPr id="12" name="Picture Placeholder 21"/>
          <p:cNvSpPr>
            <a:spLocks noGrp="1"/>
          </p:cNvSpPr>
          <p:nvPr>
            <p:ph type="pic" sz="quarter" idx="33"/>
          </p:nvPr>
        </p:nvSpPr>
        <p:spPr>
          <a:xfrm>
            <a:off x="812800" y="4038600"/>
            <a:ext cx="2235200" cy="1320800"/>
          </a:xfrm>
        </p:spPr>
        <p:txBody>
          <a:bodyPr>
            <a:normAutofit/>
          </a:bodyPr>
          <a:lstStyle>
            <a:lvl1pPr marL="0" indent="0">
              <a:buNone/>
              <a:defRPr sz="1400" spc="0">
                <a:solidFill>
                  <a:schemeClr val="accent4"/>
                </a:solidFill>
                <a:latin typeface="+mj-lt"/>
              </a:defRPr>
            </a:lvl1pPr>
          </a:lstStyle>
          <a:p>
            <a:endParaRPr lang="en-US"/>
          </a:p>
        </p:txBody>
      </p:sp>
      <p:sp>
        <p:nvSpPr>
          <p:cNvPr id="13" name="Picture Placeholder 21"/>
          <p:cNvSpPr>
            <a:spLocks noGrp="1"/>
          </p:cNvSpPr>
          <p:nvPr>
            <p:ph type="pic" sz="quarter" idx="34"/>
          </p:nvPr>
        </p:nvSpPr>
        <p:spPr>
          <a:xfrm>
            <a:off x="6400800" y="4038600"/>
            <a:ext cx="2235200" cy="1320800"/>
          </a:xfrm>
        </p:spPr>
        <p:txBody>
          <a:bodyPr>
            <a:normAutofit/>
          </a:bodyPr>
          <a:lstStyle>
            <a:lvl1pPr marL="0" indent="0">
              <a:buNone/>
              <a:defRPr sz="1400" spc="0">
                <a:solidFill>
                  <a:schemeClr val="accent4"/>
                </a:solidFill>
                <a:latin typeface="+mj-lt"/>
              </a:defRPr>
            </a:lvl1pPr>
          </a:lstStyle>
          <a:p>
            <a:endParaRPr lang="en-US"/>
          </a:p>
        </p:txBody>
      </p:sp>
      <p:sp>
        <p:nvSpPr>
          <p:cNvPr id="14" name="Picture Placeholder 21"/>
          <p:cNvSpPr>
            <a:spLocks noGrp="1"/>
          </p:cNvSpPr>
          <p:nvPr>
            <p:ph type="pic" sz="quarter" idx="35"/>
          </p:nvPr>
        </p:nvSpPr>
        <p:spPr>
          <a:xfrm>
            <a:off x="9144000" y="4038600"/>
            <a:ext cx="2235200" cy="1320800"/>
          </a:xfrm>
        </p:spPr>
        <p:txBody>
          <a:bodyPr>
            <a:normAutofit/>
          </a:bodyPr>
          <a:lstStyle>
            <a:lvl1pPr marL="0" indent="0">
              <a:buNone/>
              <a:defRPr sz="1400" spc="0">
                <a:solidFill>
                  <a:schemeClr val="accent4"/>
                </a:solidFill>
                <a:latin typeface="+mj-lt"/>
              </a:defRPr>
            </a:lvl1pPr>
          </a:lstStyle>
          <a:p>
            <a:endParaRPr lang="en-US"/>
          </a:p>
        </p:txBody>
      </p:sp>
      <p:sp>
        <p:nvSpPr>
          <p:cNvPr id="15" name="Title Placeholder 1"/>
          <p:cNvSpPr>
            <a:spLocks noGrp="1"/>
          </p:cNvSpPr>
          <p:nvPr>
            <p:ph type="title"/>
          </p:nvPr>
        </p:nvSpPr>
        <p:spPr>
          <a:xfrm>
            <a:off x="711200" y="584200"/>
            <a:ext cx="10160000" cy="1143000"/>
          </a:xfrm>
          <a:prstGeom prst="rect">
            <a:avLst/>
          </a:prstGeom>
        </p:spPr>
        <p:txBody>
          <a:bodyPr vert="horz" lIns="121917" tIns="60958" rIns="121917" bIns="60958" rtlCol="0" anchor="ctr">
            <a:normAutofit/>
          </a:bodyPr>
          <a:lstStyle>
            <a:lvl1pPr algn="l">
              <a:defRPr b="0" i="0" spc="0">
                <a:solidFill>
                  <a:schemeClr val="accent4"/>
                </a:solidFill>
                <a:latin typeface="+mj-lt"/>
                <a:cs typeface="Roboto Slab Regular" pitchFamily="2" charset="0"/>
              </a:defRPr>
            </a:lvl1pPr>
          </a:lstStyle>
          <a:p>
            <a:r>
              <a:rPr lang="en-US" dirty="0" smtClean="0"/>
              <a:t>Click to edit Master title style</a:t>
            </a:r>
            <a:endParaRPr lang="en-JM" dirty="0"/>
          </a:p>
        </p:txBody>
      </p:sp>
      <p:sp>
        <p:nvSpPr>
          <p:cNvPr id="16" name="Text Placeholder 17"/>
          <p:cNvSpPr>
            <a:spLocks noGrp="1"/>
          </p:cNvSpPr>
          <p:nvPr>
            <p:ph type="body" sz="quarter" idx="24"/>
          </p:nvPr>
        </p:nvSpPr>
        <p:spPr>
          <a:xfrm>
            <a:off x="711200" y="558800"/>
            <a:ext cx="6705600" cy="431800"/>
          </a:xfrm>
        </p:spPr>
        <p:txBody>
          <a:bodyPr>
            <a:noAutofit/>
          </a:bodyPr>
          <a:lstStyle>
            <a:lvl1pPr marL="0" indent="0" algn="l">
              <a:buFontTx/>
              <a:buNone/>
              <a:defRPr sz="1700" b="0" kern="0" spc="0">
                <a:solidFill>
                  <a:schemeClr val="accent4"/>
                </a:solidFill>
                <a:latin typeface="+mj-l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dirty="0"/>
          </a:p>
        </p:txBody>
      </p:sp>
    </p:spTree>
    <p:extLst>
      <p:ext uri="{BB962C8B-B14F-4D97-AF65-F5344CB8AC3E}">
        <p14:creationId xmlns:p14="http://schemas.microsoft.com/office/powerpoint/2010/main" val="412669506"/>
      </p:ext>
    </p:extLst>
  </p:cSld>
  <p:clrMapOvr>
    <a:masterClrMapping/>
  </p:clrMapOvr>
  <p:transition spd="slow">
    <p:push dir="u"/>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7" name="Picture Placeholder 3"/>
          <p:cNvSpPr>
            <a:spLocks noGrp="1"/>
          </p:cNvSpPr>
          <p:nvPr>
            <p:ph type="pic" sz="quarter" idx="63"/>
          </p:nvPr>
        </p:nvSpPr>
        <p:spPr>
          <a:xfrm>
            <a:off x="0" y="2006600"/>
            <a:ext cx="12192000" cy="2844800"/>
          </a:xfrm>
        </p:spPr>
        <p:txBody>
          <a:bodyPr>
            <a:normAutofit/>
          </a:bodyPr>
          <a:lstStyle>
            <a:lvl1pPr>
              <a:defRPr sz="1900">
                <a:latin typeface="+mj-lt"/>
              </a:defRPr>
            </a:lvl1pPr>
          </a:lstStyle>
          <a:p>
            <a:endParaRPr lang="en-JM" dirty="0"/>
          </a:p>
        </p:txBody>
      </p:sp>
      <p:sp>
        <p:nvSpPr>
          <p:cNvPr id="8" name="Text Placeholder 17"/>
          <p:cNvSpPr>
            <a:spLocks noGrp="1"/>
          </p:cNvSpPr>
          <p:nvPr>
            <p:ph type="body" sz="quarter" idx="24"/>
          </p:nvPr>
        </p:nvSpPr>
        <p:spPr>
          <a:xfrm>
            <a:off x="711200" y="558800"/>
            <a:ext cx="6705600" cy="431800"/>
          </a:xfrm>
        </p:spPr>
        <p:txBody>
          <a:bodyPr>
            <a:noAutofit/>
          </a:bodyPr>
          <a:lstStyle>
            <a:lvl1pPr marL="0" indent="0" algn="l">
              <a:buFontTx/>
              <a:buNone/>
              <a:defRPr sz="1700" b="0" kern="0" spc="0">
                <a:solidFill>
                  <a:schemeClr val="tx1"/>
                </a:solidFill>
                <a:latin typeface="+mj-l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dirty="0"/>
          </a:p>
        </p:txBody>
      </p:sp>
      <p:sp>
        <p:nvSpPr>
          <p:cNvPr id="9" name="Title Placeholder 1"/>
          <p:cNvSpPr>
            <a:spLocks noGrp="1"/>
          </p:cNvSpPr>
          <p:nvPr>
            <p:ph type="title"/>
          </p:nvPr>
        </p:nvSpPr>
        <p:spPr>
          <a:xfrm>
            <a:off x="711200" y="584200"/>
            <a:ext cx="10160000" cy="1143000"/>
          </a:xfrm>
          <a:prstGeom prst="rect">
            <a:avLst/>
          </a:prstGeom>
        </p:spPr>
        <p:txBody>
          <a:bodyPr vert="horz" lIns="121917" tIns="60958" rIns="121917" bIns="60958" rtlCol="0" anchor="ctr">
            <a:normAutofit/>
          </a:bodyPr>
          <a:lstStyle>
            <a:lvl1pPr>
              <a:defRPr>
                <a:latin typeface="+mj-lt"/>
              </a:defRPr>
            </a:lvl1pPr>
          </a:lstStyle>
          <a:p>
            <a:r>
              <a:rPr lang="en-US" dirty="0" smtClean="0"/>
              <a:t>Click to edit Master title style</a:t>
            </a:r>
            <a:endParaRPr lang="en-JM" dirty="0"/>
          </a:p>
        </p:txBody>
      </p:sp>
    </p:spTree>
    <p:extLst>
      <p:ext uri="{BB962C8B-B14F-4D97-AF65-F5344CB8AC3E}">
        <p14:creationId xmlns:p14="http://schemas.microsoft.com/office/powerpoint/2010/main" val="773773"/>
      </p:ext>
    </p:extLst>
  </p:cSld>
  <p:clrMapOvr>
    <a:masterClrMapping/>
  </p:clrMapOvr>
  <p:transition spd="slow">
    <p:push dir="u"/>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27"/>
          <p:cNvSpPr>
            <a:spLocks noGrp="1"/>
          </p:cNvSpPr>
          <p:nvPr>
            <p:ph type="pic" sz="quarter" idx="24"/>
          </p:nvPr>
        </p:nvSpPr>
        <p:spPr>
          <a:xfrm>
            <a:off x="711200" y="2107002"/>
            <a:ext cx="2438400" cy="3253527"/>
          </a:xfrm>
        </p:spPr>
        <p:txBody>
          <a:bodyPr>
            <a:normAutofit/>
          </a:bodyPr>
          <a:lstStyle>
            <a:lvl1pPr>
              <a:defRPr sz="1500">
                <a:latin typeface="+mj-lt"/>
              </a:defRPr>
            </a:lvl1pPr>
          </a:lstStyle>
          <a:p>
            <a:endParaRPr lang="en-JM"/>
          </a:p>
        </p:txBody>
      </p:sp>
      <p:sp>
        <p:nvSpPr>
          <p:cNvPr id="8" name="Picture Placeholder 27"/>
          <p:cNvSpPr>
            <a:spLocks noGrp="1"/>
          </p:cNvSpPr>
          <p:nvPr>
            <p:ph type="pic" sz="quarter" idx="25"/>
          </p:nvPr>
        </p:nvSpPr>
        <p:spPr>
          <a:xfrm>
            <a:off x="3424967" y="2107002"/>
            <a:ext cx="2425100" cy="3253527"/>
          </a:xfrm>
        </p:spPr>
        <p:txBody>
          <a:bodyPr>
            <a:normAutofit/>
          </a:bodyPr>
          <a:lstStyle>
            <a:lvl1pPr>
              <a:defRPr sz="1500">
                <a:latin typeface="+mj-lt"/>
              </a:defRPr>
            </a:lvl1pPr>
          </a:lstStyle>
          <a:p>
            <a:endParaRPr lang="en-JM"/>
          </a:p>
        </p:txBody>
      </p:sp>
      <p:sp>
        <p:nvSpPr>
          <p:cNvPr id="9" name="Picture Placeholder 27"/>
          <p:cNvSpPr>
            <a:spLocks noGrp="1"/>
          </p:cNvSpPr>
          <p:nvPr>
            <p:ph type="pic" sz="quarter" idx="26"/>
          </p:nvPr>
        </p:nvSpPr>
        <p:spPr>
          <a:xfrm>
            <a:off x="6125433" y="2107002"/>
            <a:ext cx="2438400" cy="3252399"/>
          </a:xfrm>
        </p:spPr>
        <p:txBody>
          <a:bodyPr>
            <a:normAutofit/>
          </a:bodyPr>
          <a:lstStyle>
            <a:lvl1pPr>
              <a:defRPr sz="1500">
                <a:latin typeface="+mj-lt"/>
              </a:defRPr>
            </a:lvl1pPr>
          </a:lstStyle>
          <a:p>
            <a:endParaRPr lang="en-JM"/>
          </a:p>
        </p:txBody>
      </p:sp>
      <p:sp>
        <p:nvSpPr>
          <p:cNvPr id="10" name="Picture Placeholder 27"/>
          <p:cNvSpPr>
            <a:spLocks noGrp="1"/>
          </p:cNvSpPr>
          <p:nvPr>
            <p:ph type="pic" sz="quarter" idx="27"/>
          </p:nvPr>
        </p:nvSpPr>
        <p:spPr>
          <a:xfrm>
            <a:off x="8839200" y="2107002"/>
            <a:ext cx="2438400" cy="3252399"/>
          </a:xfrm>
        </p:spPr>
        <p:txBody>
          <a:bodyPr>
            <a:normAutofit/>
          </a:bodyPr>
          <a:lstStyle>
            <a:lvl1pPr>
              <a:defRPr sz="1500">
                <a:latin typeface="+mj-lt"/>
              </a:defRPr>
            </a:lvl1pPr>
          </a:lstStyle>
          <a:p>
            <a:endParaRPr lang="en-JM" dirty="0"/>
          </a:p>
        </p:txBody>
      </p:sp>
      <p:sp>
        <p:nvSpPr>
          <p:cNvPr id="13" name="Text Placeholder 17"/>
          <p:cNvSpPr>
            <a:spLocks noGrp="1"/>
          </p:cNvSpPr>
          <p:nvPr>
            <p:ph type="body" sz="quarter" idx="28"/>
          </p:nvPr>
        </p:nvSpPr>
        <p:spPr>
          <a:xfrm>
            <a:off x="711200" y="558800"/>
            <a:ext cx="6705600" cy="431800"/>
          </a:xfrm>
        </p:spPr>
        <p:txBody>
          <a:bodyPr>
            <a:noAutofit/>
          </a:bodyPr>
          <a:lstStyle>
            <a:lvl1pPr marL="0" indent="0" algn="l">
              <a:buFontTx/>
              <a:buNone/>
              <a:defRPr sz="1700" b="0" kern="0" spc="0">
                <a:solidFill>
                  <a:schemeClr val="tx1"/>
                </a:solidFill>
                <a:latin typeface="+mj-lt"/>
                <a:ea typeface="Roboto Light"/>
                <a:cs typeface="Roboto Light"/>
              </a:defRPr>
            </a:lvl1pPr>
            <a:lvl2pPr marL="609585" indent="0">
              <a:buFontTx/>
              <a:buNone/>
              <a:defRPr sz="1400">
                <a:latin typeface="Mission Gothic Regular" pitchFamily="50" charset="0"/>
              </a:defRPr>
            </a:lvl2pPr>
            <a:lvl3pPr marL="1219170" indent="0">
              <a:buFontTx/>
              <a:buNone/>
              <a:defRPr sz="1400">
                <a:latin typeface="Mission Gothic Regular" pitchFamily="50" charset="0"/>
              </a:defRPr>
            </a:lvl3pPr>
            <a:lvl4pPr marL="1828754" indent="0">
              <a:buFontTx/>
              <a:buNone/>
              <a:defRPr sz="1400">
                <a:latin typeface="Mission Gothic Regular" pitchFamily="50" charset="0"/>
              </a:defRPr>
            </a:lvl4pPr>
            <a:lvl5pPr marL="2438339" indent="0">
              <a:buFontTx/>
              <a:buNone/>
              <a:defRPr sz="1400">
                <a:latin typeface="Mission Gothic Regular" pitchFamily="50" charset="0"/>
              </a:defRPr>
            </a:lvl5pPr>
          </a:lstStyle>
          <a:p>
            <a:pPr lvl="0"/>
            <a:endParaRPr lang="en-JM" dirty="0"/>
          </a:p>
        </p:txBody>
      </p:sp>
      <p:sp>
        <p:nvSpPr>
          <p:cNvPr id="14" name="Title Placeholder 1"/>
          <p:cNvSpPr>
            <a:spLocks noGrp="1"/>
          </p:cNvSpPr>
          <p:nvPr>
            <p:ph type="title"/>
          </p:nvPr>
        </p:nvSpPr>
        <p:spPr>
          <a:xfrm>
            <a:off x="711200" y="584200"/>
            <a:ext cx="10160000" cy="1143000"/>
          </a:xfrm>
          <a:prstGeom prst="rect">
            <a:avLst/>
          </a:prstGeom>
        </p:spPr>
        <p:txBody>
          <a:bodyPr vert="horz" lIns="121917" tIns="60958" rIns="121917" bIns="60958" rtlCol="0" anchor="ctr">
            <a:normAutofit/>
          </a:bodyPr>
          <a:lstStyle>
            <a:lvl1pPr>
              <a:defRPr>
                <a:latin typeface="+mj-lt"/>
              </a:defRPr>
            </a:lvl1pPr>
          </a:lstStyle>
          <a:p>
            <a:r>
              <a:rPr lang="en-US" dirty="0" smtClean="0"/>
              <a:t>Click to edit Master title style</a:t>
            </a:r>
            <a:endParaRPr lang="en-JM" dirty="0"/>
          </a:p>
        </p:txBody>
      </p:sp>
    </p:spTree>
    <p:extLst>
      <p:ext uri="{BB962C8B-B14F-4D97-AF65-F5344CB8AC3E}">
        <p14:creationId xmlns:p14="http://schemas.microsoft.com/office/powerpoint/2010/main" val="2041351134"/>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12173470"/>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92" r:id="rId3"/>
    <p:sldLayoutId id="2147483686" r:id="rId4"/>
    <p:sldLayoutId id="2147483688" r:id="rId5"/>
    <p:sldLayoutId id="2147483689" r:id="rId6"/>
    <p:sldLayoutId id="2147483690" r:id="rId7"/>
    <p:sldLayoutId id="2147483691" r:id="rId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g"/><Relationship Id="rId1" Type="http://schemas.openxmlformats.org/officeDocument/2006/relationships/slideLayout" Target="../slideLayouts/slideLayout8.xml"/><Relationship Id="rId5" Type="http://schemas.openxmlformats.org/officeDocument/2006/relationships/image" Target="../media/image22.jpeg"/><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5.xml"/><Relationship Id="rId5" Type="http://schemas.openxmlformats.org/officeDocument/2006/relationships/image" Target="../media/image1.jp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6.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image" Target="../media/image20.jpeg"/></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56" r="5556"/>
          <a:stretch>
            <a:fillRect/>
          </a:stretch>
        </p:blipFill>
        <p:spPr/>
      </p:pic>
      <p:sp>
        <p:nvSpPr>
          <p:cNvPr id="15" name="Rectangle 14"/>
          <p:cNvSpPr/>
          <p:nvPr/>
        </p:nvSpPr>
        <p:spPr>
          <a:xfrm>
            <a:off x="0" y="0"/>
            <a:ext cx="12192000" cy="6858000"/>
          </a:xfrm>
          <a:prstGeom prst="rect">
            <a:avLst/>
          </a:prstGeom>
          <a:gradFill flip="none" rotWithShape="1">
            <a:gsLst>
              <a:gs pos="1000">
                <a:schemeClr val="accent1">
                  <a:alpha val="95000"/>
                </a:schemeClr>
              </a:gs>
              <a:gs pos="100000">
                <a:schemeClr val="accent4">
                  <a:alpha val="95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121917" tIns="60958" rIns="121917" bIns="60958" rtlCol="0" anchor="ctr"/>
          <a:lstStyle/>
          <a:p>
            <a:pPr algn="ctr"/>
            <a:endParaRPr lang="en-US" dirty="0">
              <a:latin typeface="+mj-lt"/>
              <a:cs typeface="Roboto Light"/>
            </a:endParaRPr>
          </a:p>
        </p:txBody>
      </p:sp>
      <p:sp>
        <p:nvSpPr>
          <p:cNvPr id="10" name="Text Placeholder 32"/>
          <p:cNvSpPr txBox="1">
            <a:spLocks/>
          </p:cNvSpPr>
          <p:nvPr/>
        </p:nvSpPr>
        <p:spPr>
          <a:xfrm>
            <a:off x="1930400" y="3985084"/>
            <a:ext cx="8331200" cy="1616557"/>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spcBef>
                <a:spcPts val="0"/>
              </a:spcBef>
              <a:buNone/>
            </a:pPr>
            <a:r>
              <a:rPr lang="en-JM" sz="2800" dirty="0" smtClean="0">
                <a:solidFill>
                  <a:schemeClr val="bg1"/>
                </a:solidFill>
                <a:latin typeface="+mj-lt"/>
                <a:ea typeface="Roboto Light"/>
                <a:cs typeface="Roboto Light"/>
              </a:rPr>
              <a:t>SUBTITLE GOES HERE</a:t>
            </a:r>
            <a:endParaRPr lang="en-US" sz="2800" b="1" dirty="0">
              <a:solidFill>
                <a:schemeClr val="bg1"/>
              </a:solidFill>
              <a:latin typeface="+mj-lt"/>
              <a:cs typeface="Roboto Light"/>
            </a:endParaRPr>
          </a:p>
        </p:txBody>
      </p:sp>
      <p:sp>
        <p:nvSpPr>
          <p:cNvPr id="11" name="Text Placeholder 33"/>
          <p:cNvSpPr txBox="1">
            <a:spLocks/>
          </p:cNvSpPr>
          <p:nvPr/>
        </p:nvSpPr>
        <p:spPr>
          <a:xfrm>
            <a:off x="1645760" y="2591723"/>
            <a:ext cx="8900479" cy="949755"/>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6600" b="1" spc="-200" dirty="0" smtClean="0">
                <a:solidFill>
                  <a:schemeClr val="bg1"/>
                </a:solidFill>
                <a:latin typeface="+mj-lt"/>
                <a:cs typeface="Roboto Slab Regular"/>
              </a:rPr>
              <a:t>TITLE OF PRESENTATION</a:t>
            </a:r>
            <a:endParaRPr lang="en-AU" sz="6600" b="1" spc="-200" dirty="0">
              <a:solidFill>
                <a:schemeClr val="bg1"/>
              </a:solidFill>
              <a:latin typeface="+mj-lt"/>
              <a:cs typeface="Roboto Slab Regular"/>
            </a:endParaRPr>
          </a:p>
        </p:txBody>
      </p:sp>
      <p:cxnSp>
        <p:nvCxnSpPr>
          <p:cNvPr id="12" name="Straight Connector 11"/>
          <p:cNvCxnSpPr/>
          <p:nvPr/>
        </p:nvCxnSpPr>
        <p:spPr>
          <a:xfrm>
            <a:off x="5842000" y="3752858"/>
            <a:ext cx="508000"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Text Placeholder 33"/>
          <p:cNvSpPr txBox="1">
            <a:spLocks/>
          </p:cNvSpPr>
          <p:nvPr/>
        </p:nvSpPr>
        <p:spPr>
          <a:xfrm>
            <a:off x="3291522" y="5900970"/>
            <a:ext cx="5608957" cy="34378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ts val="213"/>
              </a:spcBef>
              <a:buNone/>
            </a:pPr>
            <a:r>
              <a:rPr lang="en-AU" sz="1600" dirty="0" smtClean="0">
                <a:solidFill>
                  <a:schemeClr val="bg1"/>
                </a:solidFill>
                <a:latin typeface="+mj-lt"/>
                <a:cs typeface="Roboto Slab Light"/>
              </a:rPr>
              <a:t>EDIT THIS TEXT</a:t>
            </a:r>
            <a:endParaRPr lang="en-AU" sz="2400" dirty="0">
              <a:solidFill>
                <a:schemeClr val="bg1"/>
              </a:solidFill>
              <a:latin typeface="+mj-lt"/>
              <a:cs typeface="Roboto Slab Light"/>
            </a:endParaRPr>
          </a:p>
        </p:txBody>
      </p:sp>
    </p:spTree>
    <p:extLst>
      <p:ext uri="{BB962C8B-B14F-4D97-AF65-F5344CB8AC3E}">
        <p14:creationId xmlns:p14="http://schemas.microsoft.com/office/powerpoint/2010/main" val="37398880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ppt_y</p:attrName>
                                        </p:attrNameLst>
                                      </p:cBhvr>
                                      <p:tavLst>
                                        <p:tav tm="0">
                                          <p:val>
                                            <p:strVal val="#ppt_y+#ppt_h*1.125000"/>
                                          </p:val>
                                        </p:tav>
                                        <p:tav tm="100000">
                                          <p:val>
                                            <p:strVal val="#ppt_y"/>
                                          </p:val>
                                        </p:tav>
                                      </p:tavLst>
                                    </p:anim>
                                    <p:animEffect transition="in" filter="wipe(up)">
                                      <p:cBhvr>
                                        <p:cTn id="8" dur="500"/>
                                        <p:tgtEl>
                                          <p:spTgt spid="11"/>
                                        </p:tgtEl>
                                      </p:cBhvr>
                                    </p:animEffect>
                                  </p:childTnLst>
                                </p:cTn>
                              </p:par>
                            </p:childTnLst>
                          </p:cTn>
                        </p:par>
                        <p:par>
                          <p:cTn id="9" fill="hold">
                            <p:stCondLst>
                              <p:cond delay="500"/>
                            </p:stCondLst>
                            <p:childTnLst>
                              <p:par>
                                <p:cTn id="10" presetID="1" presetClass="entr" presetSubtype="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par>
                                <p:cTn id="12" presetID="12" presetClass="entr" presetSubtype="4"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p:tgtEl>
                                          <p:spTgt spid="10"/>
                                        </p:tgtEl>
                                        <p:attrNameLst>
                                          <p:attrName>ppt_y</p:attrName>
                                        </p:attrNameLst>
                                      </p:cBhvr>
                                      <p:tavLst>
                                        <p:tav tm="0">
                                          <p:val>
                                            <p:strVal val="#ppt_y+#ppt_h*1.125000"/>
                                          </p:val>
                                        </p:tav>
                                        <p:tav tm="100000">
                                          <p:val>
                                            <p:strVal val="#ppt_y"/>
                                          </p:val>
                                        </p:tav>
                                      </p:tavLst>
                                    </p:anim>
                                    <p:animEffect transition="in" filter="wipe(up)">
                                      <p:cBhvr>
                                        <p:cTn id="15" dur="500"/>
                                        <p:tgtEl>
                                          <p:spTgt spid="10"/>
                                        </p:tgtEl>
                                      </p:cBhvr>
                                    </p:animEffect>
                                  </p:childTnLst>
                                </p:cTn>
                              </p:par>
                            </p:childTnLst>
                          </p:cTn>
                        </p:par>
                        <p:par>
                          <p:cTn id="16" fill="hold">
                            <p:stCondLst>
                              <p:cond delay="1000"/>
                            </p:stCondLst>
                            <p:childTnLst>
                              <p:par>
                                <p:cTn id="17" presetID="12" presetClass="entr" presetSubtype="4"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p:tgtEl>
                                          <p:spTgt spid="14"/>
                                        </p:tgtEl>
                                        <p:attrNameLst>
                                          <p:attrName>ppt_y</p:attrName>
                                        </p:attrNameLst>
                                      </p:cBhvr>
                                      <p:tavLst>
                                        <p:tav tm="0">
                                          <p:val>
                                            <p:strVal val="#ppt_y+#ppt_h*1.125000"/>
                                          </p:val>
                                        </p:tav>
                                        <p:tav tm="100000">
                                          <p:val>
                                            <p:strVal val="#ppt_y"/>
                                          </p:val>
                                        </p:tav>
                                      </p:tavLst>
                                    </p:anim>
                                    <p:animEffect transition="in" filter="wipe(up)">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p:cNvPicPr>
            <a:picLocks noGrp="1" noChangeAspect="1"/>
          </p:cNvPicPr>
          <p:nvPr>
            <p:ph type="pic" sz="quarter" idx="27"/>
          </p:nvPr>
        </p:nvPicPr>
        <p:blipFill>
          <a:blip r:embed="rId2">
            <a:extLst>
              <a:ext uri="{28A0092B-C50C-407E-A947-70E740481C1C}">
                <a14:useLocalDpi xmlns:a14="http://schemas.microsoft.com/office/drawing/2010/main" val="0"/>
              </a:ext>
            </a:extLst>
          </a:blip>
          <a:srcRect l="28878" r="28878"/>
          <a:stretch>
            <a:fillRect/>
          </a:stretch>
        </p:blipFill>
        <p:spPr/>
      </p:pic>
      <p:pic>
        <p:nvPicPr>
          <p:cNvPr id="4" name="Picture Placeholder 3"/>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28927" r="28927"/>
          <a:stretch>
            <a:fillRect/>
          </a:stretch>
        </p:blipFill>
        <p:spPr/>
      </p:pic>
      <p:pic>
        <p:nvPicPr>
          <p:cNvPr id="13" name="Picture Placeholder 12"/>
          <p:cNvPicPr>
            <a:picLocks noGrp="1" noChangeAspect="1"/>
          </p:cNvPicPr>
          <p:nvPr>
            <p:ph type="pic" sz="quarter" idx="26"/>
          </p:nvPr>
        </p:nvPicPr>
        <p:blipFill>
          <a:blip r:embed="rId4" cstate="print">
            <a:extLst>
              <a:ext uri="{28A0092B-C50C-407E-A947-70E740481C1C}">
                <a14:useLocalDpi xmlns:a14="http://schemas.microsoft.com/office/drawing/2010/main" val="0"/>
              </a:ext>
            </a:extLst>
          </a:blip>
          <a:srcRect l="28917" r="28917"/>
          <a:stretch>
            <a:fillRect/>
          </a:stretch>
        </p:blipFill>
        <p:spPr/>
      </p:pic>
      <p:pic>
        <p:nvPicPr>
          <p:cNvPr id="11" name="Picture Placeholder 10"/>
          <p:cNvPicPr>
            <a:picLocks noGrp="1" noChangeAspect="1"/>
          </p:cNvPicPr>
          <p:nvPr>
            <p:ph type="pic" sz="quarter" idx="25"/>
          </p:nvPr>
        </p:nvPicPr>
        <p:blipFill>
          <a:blip r:embed="rId5">
            <a:extLst>
              <a:ext uri="{28A0092B-C50C-407E-A947-70E740481C1C}">
                <a14:useLocalDpi xmlns:a14="http://schemas.microsoft.com/office/drawing/2010/main" val="0"/>
              </a:ext>
            </a:extLst>
          </a:blip>
          <a:srcRect l="23633" r="23633"/>
          <a:stretch>
            <a:fillRect/>
          </a:stretch>
        </p:blipFill>
        <p:spPr/>
      </p:pic>
      <p:sp>
        <p:nvSpPr>
          <p:cNvPr id="48" name="Rectangle 47"/>
          <p:cNvSpPr/>
          <p:nvPr/>
        </p:nvSpPr>
        <p:spPr>
          <a:xfrm>
            <a:off x="6096001" y="2108200"/>
            <a:ext cx="2495999" cy="3251200"/>
          </a:xfrm>
          <a:prstGeom prst="rect">
            <a:avLst/>
          </a:prstGeom>
          <a:gradFill flip="none" rotWithShape="1">
            <a:gsLst>
              <a:gs pos="1000">
                <a:schemeClr val="accent1">
                  <a:alpha val="85000"/>
                </a:schemeClr>
              </a:gs>
              <a:gs pos="100000">
                <a:schemeClr val="accent4">
                  <a:alpha val="85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121917" tIns="60958" rIns="121917" bIns="60958" rtlCol="0" anchor="ctr"/>
          <a:lstStyle/>
          <a:p>
            <a:pPr algn="ctr"/>
            <a:endParaRPr lang="en-US" dirty="0">
              <a:latin typeface="+mj-lt"/>
              <a:cs typeface="Roboto Light"/>
            </a:endParaRPr>
          </a:p>
        </p:txBody>
      </p:sp>
      <p:sp>
        <p:nvSpPr>
          <p:cNvPr id="47" name="Rectangle 46"/>
          <p:cNvSpPr/>
          <p:nvPr/>
        </p:nvSpPr>
        <p:spPr>
          <a:xfrm>
            <a:off x="711200" y="2108200"/>
            <a:ext cx="2438400" cy="3251200"/>
          </a:xfrm>
          <a:prstGeom prst="rect">
            <a:avLst/>
          </a:prstGeom>
          <a:gradFill flip="none" rotWithShape="1">
            <a:gsLst>
              <a:gs pos="1000">
                <a:schemeClr val="accent1">
                  <a:alpha val="85000"/>
                </a:schemeClr>
              </a:gs>
              <a:gs pos="100000">
                <a:schemeClr val="accent4">
                  <a:alpha val="85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121917" tIns="60958" rIns="121917" bIns="60958" rtlCol="0" anchor="ctr"/>
          <a:lstStyle/>
          <a:p>
            <a:pPr algn="ctr"/>
            <a:endParaRPr lang="en-US" dirty="0">
              <a:latin typeface="+mj-lt"/>
              <a:cs typeface="Roboto Light"/>
            </a:endParaRPr>
          </a:p>
        </p:txBody>
      </p:sp>
      <p:sp>
        <p:nvSpPr>
          <p:cNvPr id="6" name="Text Placeholder 5"/>
          <p:cNvSpPr>
            <a:spLocks noGrp="1"/>
          </p:cNvSpPr>
          <p:nvPr>
            <p:ph type="body" sz="quarter" idx="28"/>
          </p:nvPr>
        </p:nvSpPr>
        <p:spPr/>
        <p:txBody>
          <a:bodyPr/>
          <a:lstStyle/>
          <a:p>
            <a:r>
              <a:rPr lang="en-US" dirty="0">
                <a:solidFill>
                  <a:schemeClr val="tx1"/>
                </a:solidFill>
                <a:latin typeface="+mj-lt"/>
              </a:rPr>
              <a:t>Insert Subtitle Text </a:t>
            </a:r>
            <a:r>
              <a:rPr lang="en-US" dirty="0" smtClean="0">
                <a:solidFill>
                  <a:schemeClr val="tx1"/>
                </a:solidFill>
                <a:latin typeface="+mj-lt"/>
              </a:rPr>
              <a:t>Here</a:t>
            </a:r>
            <a:endParaRPr lang="en-US" dirty="0">
              <a:solidFill>
                <a:schemeClr val="tx1"/>
              </a:solidFill>
              <a:latin typeface="+mj-lt"/>
            </a:endParaRPr>
          </a:p>
        </p:txBody>
      </p:sp>
      <p:sp>
        <p:nvSpPr>
          <p:cNvPr id="7" name="Title 6"/>
          <p:cNvSpPr>
            <a:spLocks noGrp="1"/>
          </p:cNvSpPr>
          <p:nvPr>
            <p:ph type="title"/>
          </p:nvPr>
        </p:nvSpPr>
        <p:spPr/>
        <p:txBody>
          <a:bodyPr/>
          <a:lstStyle/>
          <a:p>
            <a:r>
              <a:rPr lang="en-US" dirty="0" smtClean="0"/>
              <a:t>Four Image Gallery Option</a:t>
            </a:r>
            <a:endParaRPr lang="en-US" dirty="0"/>
          </a:p>
        </p:txBody>
      </p:sp>
      <p:sp>
        <p:nvSpPr>
          <p:cNvPr id="27" name="Rectangle 26"/>
          <p:cNvSpPr/>
          <p:nvPr/>
        </p:nvSpPr>
        <p:spPr>
          <a:xfrm>
            <a:off x="914400" y="3468054"/>
            <a:ext cx="2133600" cy="1354217"/>
          </a:xfrm>
          <a:prstGeom prst="rect">
            <a:avLst/>
          </a:prstGeom>
        </p:spPr>
        <p:txBody>
          <a:bodyPr wrap="square" lIns="121917" tIns="60958" rIns="121917" bIns="60958">
            <a:spAutoFit/>
          </a:bodyPr>
          <a:lstStyle/>
          <a:p>
            <a:r>
              <a:rPr lang="en-US" sz="1300" dirty="0">
                <a:solidFill>
                  <a:schemeClr val="bg2"/>
                </a:solidFill>
                <a:latin typeface="+mj-lt"/>
                <a:cs typeface="Roboto Light"/>
              </a:rPr>
              <a:t>Lorem </a:t>
            </a:r>
            <a:r>
              <a:rPr lang="en-US" sz="1300" dirty="0">
                <a:solidFill>
                  <a:schemeClr val="bg2"/>
                </a:solidFill>
                <a:latin typeface="+mj-lt"/>
                <a:cs typeface="Roboto Light"/>
              </a:rPr>
              <a:t>ipsum dolor sit amet, consectetur adipisicing elit, sed do eiusmod tempor incididunt ut labore et dolore magna aliqua. </a:t>
            </a:r>
            <a:r>
              <a:rPr lang="en-US" sz="1300" dirty="0">
                <a:solidFill>
                  <a:schemeClr val="bg2"/>
                </a:solidFill>
                <a:latin typeface="+mj-lt"/>
                <a:cs typeface="Roboto Light"/>
              </a:rPr>
              <a:t>Ut</a:t>
            </a:r>
            <a:endParaRPr lang="en-US" sz="1300" dirty="0">
              <a:solidFill>
                <a:schemeClr val="bg2"/>
              </a:solidFill>
              <a:latin typeface="+mj-lt"/>
              <a:cs typeface="Roboto Light"/>
            </a:endParaRPr>
          </a:p>
        </p:txBody>
      </p:sp>
      <p:sp>
        <p:nvSpPr>
          <p:cNvPr id="28" name="TextBox 27"/>
          <p:cNvSpPr txBox="1"/>
          <p:nvPr/>
        </p:nvSpPr>
        <p:spPr>
          <a:xfrm>
            <a:off x="914400" y="2413000"/>
            <a:ext cx="2438400" cy="707882"/>
          </a:xfrm>
          <a:prstGeom prst="rect">
            <a:avLst/>
          </a:prstGeom>
          <a:noFill/>
        </p:spPr>
        <p:txBody>
          <a:bodyPr wrap="square" lIns="121917" tIns="60958" rIns="121917" bIns="60958" rtlCol="0">
            <a:spAutoFit/>
          </a:bodyPr>
          <a:lstStyle/>
          <a:p>
            <a:r>
              <a:rPr lang="en-JM" sz="1900" dirty="0">
                <a:solidFill>
                  <a:schemeClr val="bg2"/>
                </a:solidFill>
                <a:latin typeface="+mj-lt"/>
                <a:cs typeface="Roboto Slab Bold"/>
              </a:rPr>
              <a:t>Insert Header In Area Here</a:t>
            </a:r>
            <a:endParaRPr lang="en-JM" sz="1900" dirty="0">
              <a:solidFill>
                <a:schemeClr val="bg2"/>
              </a:solidFill>
              <a:latin typeface="+mj-lt"/>
              <a:cs typeface="Roboto Slab Bold"/>
            </a:endParaRPr>
          </a:p>
        </p:txBody>
      </p:sp>
      <p:sp>
        <p:nvSpPr>
          <p:cNvPr id="29" name="Rectangle 28"/>
          <p:cNvSpPr/>
          <p:nvPr/>
        </p:nvSpPr>
        <p:spPr>
          <a:xfrm>
            <a:off x="6299200" y="3493216"/>
            <a:ext cx="2133600" cy="1354217"/>
          </a:xfrm>
          <a:prstGeom prst="rect">
            <a:avLst/>
          </a:prstGeom>
        </p:spPr>
        <p:txBody>
          <a:bodyPr wrap="square" lIns="121917" tIns="60958" rIns="121917" bIns="60958">
            <a:spAutoFit/>
          </a:bodyPr>
          <a:lstStyle/>
          <a:p>
            <a:r>
              <a:rPr lang="en-US" sz="1300" dirty="0">
                <a:solidFill>
                  <a:schemeClr val="bg2"/>
                </a:solidFill>
                <a:latin typeface="+mj-lt"/>
                <a:cs typeface="Roboto Light"/>
              </a:rPr>
              <a:t>Lorem </a:t>
            </a:r>
            <a:r>
              <a:rPr lang="en-US" sz="1300" dirty="0">
                <a:solidFill>
                  <a:schemeClr val="bg2"/>
                </a:solidFill>
                <a:latin typeface="+mj-lt"/>
                <a:cs typeface="Roboto Light"/>
              </a:rPr>
              <a:t>ipsum dolor sit amet, consectetur adipisicing elit, sed do eiusmod tempor incididunt ut labore et dolore magna aliqua. </a:t>
            </a:r>
            <a:r>
              <a:rPr lang="en-US" sz="1300" dirty="0">
                <a:solidFill>
                  <a:schemeClr val="bg2"/>
                </a:solidFill>
                <a:latin typeface="+mj-lt"/>
                <a:cs typeface="Roboto Light"/>
              </a:rPr>
              <a:t>Ut</a:t>
            </a:r>
            <a:endParaRPr lang="en-US" sz="1300" dirty="0">
              <a:solidFill>
                <a:schemeClr val="bg2"/>
              </a:solidFill>
              <a:latin typeface="+mj-lt"/>
              <a:cs typeface="Roboto Light"/>
            </a:endParaRPr>
          </a:p>
        </p:txBody>
      </p:sp>
      <p:sp>
        <p:nvSpPr>
          <p:cNvPr id="30" name="TextBox 29"/>
          <p:cNvSpPr txBox="1"/>
          <p:nvPr/>
        </p:nvSpPr>
        <p:spPr>
          <a:xfrm>
            <a:off x="6299200" y="2413000"/>
            <a:ext cx="2540000" cy="707882"/>
          </a:xfrm>
          <a:prstGeom prst="rect">
            <a:avLst/>
          </a:prstGeom>
          <a:noFill/>
        </p:spPr>
        <p:txBody>
          <a:bodyPr wrap="square" lIns="121917" tIns="60958" rIns="121917" bIns="60958" rtlCol="0">
            <a:spAutoFit/>
          </a:bodyPr>
          <a:lstStyle/>
          <a:p>
            <a:r>
              <a:rPr lang="en-JM" sz="1900" dirty="0">
                <a:solidFill>
                  <a:schemeClr val="bg2"/>
                </a:solidFill>
                <a:latin typeface="+mj-lt"/>
                <a:cs typeface="Roboto Slab Bold"/>
              </a:rPr>
              <a:t>Insert Header In Area Here</a:t>
            </a:r>
            <a:endParaRPr lang="en-JM" sz="1900" dirty="0">
              <a:solidFill>
                <a:schemeClr val="bg2"/>
              </a:solidFill>
              <a:latin typeface="+mj-lt"/>
              <a:cs typeface="Roboto Slab Bold"/>
            </a:endParaRPr>
          </a:p>
        </p:txBody>
      </p:sp>
      <p:cxnSp>
        <p:nvCxnSpPr>
          <p:cNvPr id="12" name="Straight Connector 11"/>
          <p:cNvCxnSpPr/>
          <p:nvPr/>
        </p:nvCxnSpPr>
        <p:spPr>
          <a:xfrm>
            <a:off x="1016000" y="3225800"/>
            <a:ext cx="508000"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6400800" y="3225800"/>
            <a:ext cx="508000"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3" name="Text Placeholder 7"/>
          <p:cNvSpPr txBox="1">
            <a:spLocks/>
          </p:cNvSpPr>
          <p:nvPr/>
        </p:nvSpPr>
        <p:spPr>
          <a:xfrm>
            <a:off x="1219200" y="5722252"/>
            <a:ext cx="2032000" cy="609600"/>
          </a:xfrm>
          <a:prstGeom prst="rect">
            <a:avLst/>
          </a:prstGeom>
        </p:spPr>
        <p:txBody>
          <a:bodyPr vert="horz" lIns="121917" tIns="60958" rIns="121917" bIns="60958" rtlCol="0">
            <a:norm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1500" dirty="0">
                <a:solidFill>
                  <a:schemeClr val="tx1"/>
                </a:solidFill>
                <a:latin typeface="+mj-lt"/>
                <a:cs typeface="Roboto Slab Bold"/>
              </a:rPr>
              <a:t>Insert Subtitle </a:t>
            </a:r>
            <a:r>
              <a:rPr lang="en-US" sz="1300" i="1" dirty="0">
                <a:latin typeface="+mj-lt"/>
              </a:rPr>
              <a:t>Additional info</a:t>
            </a:r>
          </a:p>
        </p:txBody>
      </p:sp>
      <p:sp>
        <p:nvSpPr>
          <p:cNvPr id="34" name="Text Placeholder 7"/>
          <p:cNvSpPr txBox="1">
            <a:spLocks/>
          </p:cNvSpPr>
          <p:nvPr/>
        </p:nvSpPr>
        <p:spPr>
          <a:xfrm>
            <a:off x="609600" y="5620652"/>
            <a:ext cx="711200" cy="609600"/>
          </a:xfrm>
          <a:prstGeom prst="rect">
            <a:avLst/>
          </a:prstGeom>
        </p:spPr>
        <p:txBody>
          <a:bodyPr vert="horz" lIns="121917" tIns="60958" rIns="121917" bIns="60958" rtlCol="0">
            <a:no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600" dirty="0">
                <a:solidFill>
                  <a:schemeClr val="bg1">
                    <a:lumMod val="85000"/>
                  </a:schemeClr>
                </a:solidFill>
                <a:latin typeface="+mj-lt"/>
                <a:cs typeface="Roboto Slab Bold"/>
              </a:rPr>
              <a:t>01</a:t>
            </a:r>
            <a:endParaRPr lang="en-US" sz="2400" i="1" dirty="0">
              <a:solidFill>
                <a:schemeClr val="bg1">
                  <a:lumMod val="85000"/>
                </a:schemeClr>
              </a:solidFill>
              <a:latin typeface="+mj-lt"/>
            </a:endParaRPr>
          </a:p>
        </p:txBody>
      </p:sp>
      <p:sp>
        <p:nvSpPr>
          <p:cNvPr id="35" name="Text Placeholder 7"/>
          <p:cNvSpPr txBox="1">
            <a:spLocks/>
          </p:cNvSpPr>
          <p:nvPr/>
        </p:nvSpPr>
        <p:spPr>
          <a:xfrm>
            <a:off x="4064000" y="5722252"/>
            <a:ext cx="2032000" cy="609600"/>
          </a:xfrm>
          <a:prstGeom prst="rect">
            <a:avLst/>
          </a:prstGeom>
        </p:spPr>
        <p:txBody>
          <a:bodyPr vert="horz" lIns="121917" tIns="60958" rIns="121917" bIns="60958" rtlCol="0">
            <a:norm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1500" dirty="0">
                <a:solidFill>
                  <a:schemeClr val="tx1"/>
                </a:solidFill>
                <a:latin typeface="+mj-lt"/>
                <a:cs typeface="Roboto Slab Bold"/>
              </a:rPr>
              <a:t>Insert Subtitle </a:t>
            </a:r>
            <a:r>
              <a:rPr lang="en-US" sz="1300" i="1" dirty="0">
                <a:latin typeface="+mj-lt"/>
              </a:rPr>
              <a:t>Additional info</a:t>
            </a:r>
          </a:p>
        </p:txBody>
      </p:sp>
      <p:sp>
        <p:nvSpPr>
          <p:cNvPr id="36" name="Text Placeholder 7"/>
          <p:cNvSpPr txBox="1">
            <a:spLocks/>
          </p:cNvSpPr>
          <p:nvPr/>
        </p:nvSpPr>
        <p:spPr>
          <a:xfrm>
            <a:off x="3352800" y="5620652"/>
            <a:ext cx="812800" cy="609600"/>
          </a:xfrm>
          <a:prstGeom prst="rect">
            <a:avLst/>
          </a:prstGeom>
        </p:spPr>
        <p:txBody>
          <a:bodyPr vert="horz" lIns="121917" tIns="60958" rIns="121917" bIns="60958" rtlCol="0">
            <a:no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700" dirty="0">
                <a:solidFill>
                  <a:schemeClr val="bg1">
                    <a:lumMod val="85000"/>
                  </a:schemeClr>
                </a:solidFill>
                <a:latin typeface="+mj-lt"/>
                <a:cs typeface="Roboto Slab Bold"/>
              </a:rPr>
              <a:t>02</a:t>
            </a:r>
            <a:endParaRPr lang="en-US" sz="2700" i="1" dirty="0">
              <a:solidFill>
                <a:schemeClr val="bg1">
                  <a:lumMod val="85000"/>
                </a:schemeClr>
              </a:solidFill>
              <a:latin typeface="+mj-lt"/>
            </a:endParaRPr>
          </a:p>
        </p:txBody>
      </p:sp>
      <p:sp>
        <p:nvSpPr>
          <p:cNvPr id="37" name="Text Placeholder 7"/>
          <p:cNvSpPr txBox="1">
            <a:spLocks/>
          </p:cNvSpPr>
          <p:nvPr/>
        </p:nvSpPr>
        <p:spPr>
          <a:xfrm>
            <a:off x="6705600" y="5722252"/>
            <a:ext cx="2032000" cy="609600"/>
          </a:xfrm>
          <a:prstGeom prst="rect">
            <a:avLst/>
          </a:prstGeom>
        </p:spPr>
        <p:txBody>
          <a:bodyPr vert="horz" lIns="121917" tIns="60958" rIns="121917" bIns="60958" rtlCol="0">
            <a:norm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1500" dirty="0">
                <a:solidFill>
                  <a:schemeClr val="tx1"/>
                </a:solidFill>
                <a:latin typeface="+mj-lt"/>
                <a:cs typeface="Roboto Slab Bold"/>
              </a:rPr>
              <a:t>Insert Subtitle </a:t>
            </a:r>
            <a:r>
              <a:rPr lang="en-US" sz="1300" i="1" dirty="0">
                <a:latin typeface="+mj-lt"/>
              </a:rPr>
              <a:t>Additional info</a:t>
            </a:r>
          </a:p>
        </p:txBody>
      </p:sp>
      <p:sp>
        <p:nvSpPr>
          <p:cNvPr id="38" name="Text Placeholder 7"/>
          <p:cNvSpPr txBox="1">
            <a:spLocks/>
          </p:cNvSpPr>
          <p:nvPr/>
        </p:nvSpPr>
        <p:spPr>
          <a:xfrm>
            <a:off x="5994400" y="5620652"/>
            <a:ext cx="812800" cy="609600"/>
          </a:xfrm>
          <a:prstGeom prst="rect">
            <a:avLst/>
          </a:prstGeom>
        </p:spPr>
        <p:txBody>
          <a:bodyPr vert="horz" lIns="121917" tIns="60958" rIns="121917" bIns="60958" rtlCol="0">
            <a:no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700" dirty="0">
                <a:solidFill>
                  <a:schemeClr val="bg1">
                    <a:lumMod val="85000"/>
                  </a:schemeClr>
                </a:solidFill>
                <a:latin typeface="+mj-lt"/>
                <a:cs typeface="Roboto Slab Bold"/>
              </a:rPr>
              <a:t>03</a:t>
            </a:r>
            <a:endParaRPr lang="en-US" sz="2700" i="1" dirty="0">
              <a:solidFill>
                <a:schemeClr val="bg1">
                  <a:lumMod val="85000"/>
                </a:schemeClr>
              </a:solidFill>
              <a:latin typeface="+mj-lt"/>
            </a:endParaRPr>
          </a:p>
        </p:txBody>
      </p:sp>
      <p:sp>
        <p:nvSpPr>
          <p:cNvPr id="39" name="Text Placeholder 7"/>
          <p:cNvSpPr txBox="1">
            <a:spLocks/>
          </p:cNvSpPr>
          <p:nvPr/>
        </p:nvSpPr>
        <p:spPr>
          <a:xfrm>
            <a:off x="9448800" y="5722252"/>
            <a:ext cx="2032000" cy="609600"/>
          </a:xfrm>
          <a:prstGeom prst="rect">
            <a:avLst/>
          </a:prstGeom>
        </p:spPr>
        <p:txBody>
          <a:bodyPr vert="horz" lIns="121917" tIns="60958" rIns="121917" bIns="60958" rtlCol="0">
            <a:norm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1500" dirty="0">
                <a:solidFill>
                  <a:schemeClr val="tx1"/>
                </a:solidFill>
                <a:latin typeface="+mj-lt"/>
                <a:cs typeface="Roboto Slab Bold"/>
              </a:rPr>
              <a:t>Insert Subtitle </a:t>
            </a:r>
            <a:r>
              <a:rPr lang="en-US" sz="1300" i="1" dirty="0">
                <a:latin typeface="+mj-lt"/>
              </a:rPr>
              <a:t>Additional info</a:t>
            </a:r>
          </a:p>
        </p:txBody>
      </p:sp>
      <p:sp>
        <p:nvSpPr>
          <p:cNvPr id="40" name="Text Placeholder 7"/>
          <p:cNvSpPr txBox="1">
            <a:spLocks/>
          </p:cNvSpPr>
          <p:nvPr/>
        </p:nvSpPr>
        <p:spPr>
          <a:xfrm>
            <a:off x="8737600" y="5620652"/>
            <a:ext cx="812800" cy="609600"/>
          </a:xfrm>
          <a:prstGeom prst="rect">
            <a:avLst/>
          </a:prstGeom>
        </p:spPr>
        <p:txBody>
          <a:bodyPr vert="horz" lIns="121917" tIns="60958" rIns="121917" bIns="60958" rtlCol="0">
            <a:no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700" dirty="0">
                <a:solidFill>
                  <a:schemeClr val="bg1">
                    <a:lumMod val="85000"/>
                  </a:schemeClr>
                </a:solidFill>
                <a:latin typeface="+mj-lt"/>
                <a:cs typeface="Roboto Slab Bold"/>
              </a:rPr>
              <a:t>04</a:t>
            </a:r>
            <a:endParaRPr lang="en-US" sz="2700" i="1" dirty="0">
              <a:solidFill>
                <a:schemeClr val="bg1">
                  <a:lumMod val="85000"/>
                </a:schemeClr>
              </a:solidFill>
              <a:latin typeface="+mj-lt"/>
            </a:endParaRPr>
          </a:p>
        </p:txBody>
      </p:sp>
    </p:spTree>
    <p:extLst>
      <p:ext uri="{BB962C8B-B14F-4D97-AF65-F5344CB8AC3E}">
        <p14:creationId xmlns:p14="http://schemas.microsoft.com/office/powerpoint/2010/main" val="17637099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24"/>
          </p:nvPr>
        </p:nvSpPr>
        <p:spPr/>
        <p:txBody>
          <a:bodyPr/>
          <a:lstStyle/>
          <a:p>
            <a:r>
              <a:rPr lang="en-US" dirty="0">
                <a:solidFill>
                  <a:schemeClr val="tx1"/>
                </a:solidFill>
                <a:latin typeface="+mj-lt"/>
              </a:rPr>
              <a:t>Insert Subtitle Text Here</a:t>
            </a:r>
          </a:p>
        </p:txBody>
      </p:sp>
      <p:sp>
        <p:nvSpPr>
          <p:cNvPr id="10" name="Title 9"/>
          <p:cNvSpPr>
            <a:spLocks noGrp="1"/>
          </p:cNvSpPr>
          <p:nvPr>
            <p:ph type="title"/>
          </p:nvPr>
        </p:nvSpPr>
        <p:spPr/>
        <p:txBody>
          <a:bodyPr/>
          <a:lstStyle/>
          <a:p>
            <a:r>
              <a:rPr lang="en-US" dirty="0" smtClean="0"/>
              <a:t>Our Talented Colleagues</a:t>
            </a:r>
            <a:endParaRPr lang="en-US" dirty="0"/>
          </a:p>
        </p:txBody>
      </p:sp>
      <p:sp>
        <p:nvSpPr>
          <p:cNvPr id="11" name="Text Placeholder 5"/>
          <p:cNvSpPr txBox="1">
            <a:spLocks/>
          </p:cNvSpPr>
          <p:nvPr/>
        </p:nvSpPr>
        <p:spPr>
          <a:xfrm>
            <a:off x="711200" y="2681001"/>
            <a:ext cx="4775200" cy="1727200"/>
          </a:xfrm>
          <a:prstGeom prst="rect">
            <a:avLst/>
          </a:prstGeom>
        </p:spPr>
        <p:txBody>
          <a:bodyPr lIns="121917" tIns="60958" rIns="121917" bIns="60958"/>
          <a:lstStyle>
            <a:lvl1pPr marL="342900" indent="-342900" algn="l" defTabSz="914400" rtl="0" eaLnBrk="1" latinLnBrk="0" hangingPunct="1">
              <a:spcBef>
                <a:spcPct val="20000"/>
              </a:spcBef>
              <a:buFont typeface="Arial" pitchFamily="34" charset="0"/>
              <a:buChar char="•"/>
              <a:defRPr sz="2000" kern="1200">
                <a:solidFill>
                  <a:schemeClr val="tx1">
                    <a:lumMod val="65000"/>
                    <a:lumOff val="35000"/>
                  </a:schemeClr>
                </a:solidFill>
                <a:latin typeface="Franklin Gothic Book" pitchFamily="34" charset="0"/>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lumMod val="65000"/>
                    <a:lumOff val="35000"/>
                  </a:schemeClr>
                </a:solidFill>
                <a:latin typeface="Franklin Gothic Book" pitchFamily="34" charset="0"/>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65000"/>
                    <a:lumOff val="35000"/>
                  </a:schemeClr>
                </a:solidFill>
                <a:latin typeface="Franklin Gothic Book" pitchFamily="34" charset="0"/>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lumMod val="65000"/>
                    <a:lumOff val="35000"/>
                  </a:schemeClr>
                </a:solidFill>
                <a:latin typeface="Franklin Gothic Book" pitchFamily="34" charset="0"/>
                <a:ea typeface="+mn-ea"/>
                <a:cs typeface="+mn-cs"/>
              </a:defRPr>
            </a:lvl4pPr>
            <a:lvl5pPr marL="2057400" indent="-228600" algn="l" defTabSz="914400" rtl="0" eaLnBrk="1" latinLnBrk="0" hangingPunct="1">
              <a:spcBef>
                <a:spcPct val="20000"/>
              </a:spcBef>
              <a:buFont typeface="Arial" pitchFamily="34" charset="0"/>
              <a:buChar char="»"/>
              <a:defRPr sz="1400" kern="1200">
                <a:solidFill>
                  <a:schemeClr val="tx1">
                    <a:lumMod val="65000"/>
                    <a:lumOff val="35000"/>
                  </a:schemeClr>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spcBef>
                <a:spcPts val="0"/>
              </a:spcBef>
              <a:buNone/>
              <a:defRPr/>
            </a:pPr>
            <a:r>
              <a:rPr lang="en-US" sz="1300" dirty="0">
                <a:solidFill>
                  <a:schemeClr val="tx1">
                    <a:lumMod val="50000"/>
                    <a:lumOff val="50000"/>
                  </a:schemeClr>
                </a:solidFill>
                <a:latin typeface="+mj-lt"/>
                <a:cs typeface="Roboto Light"/>
              </a:rPr>
              <a:t>E</a:t>
            </a:r>
            <a:r>
              <a:rPr lang="en-US" sz="1300" dirty="0">
                <a:solidFill>
                  <a:schemeClr val="tx1">
                    <a:lumMod val="50000"/>
                    <a:lumOff val="50000"/>
                  </a:schemeClr>
                </a:solidFill>
                <a:latin typeface="+mj-lt"/>
                <a:cs typeface="Roboto Light"/>
              </a:rPr>
              <a:t>d </a:t>
            </a:r>
            <a:r>
              <a:rPr lang="en-US" sz="1300" dirty="0">
                <a:solidFill>
                  <a:schemeClr val="tx1">
                    <a:lumMod val="50000"/>
                    <a:lumOff val="50000"/>
                  </a:schemeClr>
                </a:solidFill>
                <a:latin typeface="+mj-lt"/>
                <a:cs typeface="Roboto Light"/>
              </a:rPr>
              <a:t>ut perspiciatis unde omnis iste natus error sit voluptatem accusantium doloremque laudantium, totam rem aperiam, eaque ipsa quae ab illo inventore veritatis et quasi architecto beatae vitae dicta sunt explicabo. Nemo enim ipsam voluptatem quia voluptas sit aspernatur aut odit aut fugit, </a:t>
            </a:r>
            <a:endParaRPr lang="en-JM" sz="1300" dirty="0">
              <a:solidFill>
                <a:schemeClr val="tx1">
                  <a:lumMod val="50000"/>
                  <a:lumOff val="50000"/>
                </a:schemeClr>
              </a:solidFill>
              <a:latin typeface="+mj-lt"/>
              <a:cs typeface="Roboto Light"/>
            </a:endParaRPr>
          </a:p>
        </p:txBody>
      </p:sp>
      <p:sp>
        <p:nvSpPr>
          <p:cNvPr id="12" name="Text Placeholder 5"/>
          <p:cNvSpPr txBox="1">
            <a:spLocks/>
          </p:cNvSpPr>
          <p:nvPr/>
        </p:nvSpPr>
        <p:spPr>
          <a:xfrm>
            <a:off x="711199" y="4648201"/>
            <a:ext cx="4871692" cy="756708"/>
          </a:xfrm>
          <a:prstGeom prst="rect">
            <a:avLst/>
          </a:prstGeom>
        </p:spPr>
        <p:txBody>
          <a:bodyPr lIns="121917" tIns="60958" rIns="121917" bIns="60958"/>
          <a:lstStyle>
            <a:lvl1pPr marL="342900" indent="-342900" algn="l" defTabSz="914400" rtl="0" eaLnBrk="1" latinLnBrk="0" hangingPunct="1">
              <a:spcBef>
                <a:spcPct val="20000"/>
              </a:spcBef>
              <a:buFont typeface="Arial" pitchFamily="34" charset="0"/>
              <a:buChar char="•"/>
              <a:defRPr sz="2000" kern="1200">
                <a:solidFill>
                  <a:schemeClr val="tx1">
                    <a:lumMod val="65000"/>
                    <a:lumOff val="35000"/>
                  </a:schemeClr>
                </a:solidFill>
                <a:latin typeface="Franklin Gothic Book" pitchFamily="34" charset="0"/>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lumMod val="65000"/>
                    <a:lumOff val="35000"/>
                  </a:schemeClr>
                </a:solidFill>
                <a:latin typeface="Franklin Gothic Book" pitchFamily="34" charset="0"/>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65000"/>
                    <a:lumOff val="35000"/>
                  </a:schemeClr>
                </a:solidFill>
                <a:latin typeface="Franklin Gothic Book" pitchFamily="34" charset="0"/>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lumMod val="65000"/>
                    <a:lumOff val="35000"/>
                  </a:schemeClr>
                </a:solidFill>
                <a:latin typeface="Franklin Gothic Book" pitchFamily="34" charset="0"/>
                <a:ea typeface="+mn-ea"/>
                <a:cs typeface="+mn-cs"/>
              </a:defRPr>
            </a:lvl4pPr>
            <a:lvl5pPr marL="2057400" indent="-228600" algn="l" defTabSz="914400" rtl="0" eaLnBrk="1" latinLnBrk="0" hangingPunct="1">
              <a:spcBef>
                <a:spcPct val="20000"/>
              </a:spcBef>
              <a:buFont typeface="Arial" pitchFamily="34" charset="0"/>
              <a:buChar char="»"/>
              <a:defRPr sz="1400" kern="1200">
                <a:solidFill>
                  <a:schemeClr val="tx1">
                    <a:lumMod val="65000"/>
                    <a:lumOff val="35000"/>
                  </a:schemeClr>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spcBef>
                <a:spcPts val="0"/>
              </a:spcBef>
              <a:buFont typeface="Courier New"/>
              <a:buChar char="o"/>
              <a:defRPr/>
            </a:pPr>
            <a:r>
              <a:rPr lang="en-US" sz="1300" dirty="0">
                <a:solidFill>
                  <a:schemeClr val="tx1">
                    <a:lumMod val="50000"/>
                    <a:lumOff val="50000"/>
                  </a:schemeClr>
                </a:solidFill>
                <a:latin typeface="+mj-lt"/>
                <a:cs typeface="Roboto Light"/>
              </a:rPr>
              <a:t>Nemo enim ipsam voluptatem quia voluptas sit aspernatur aut odit aut </a:t>
            </a:r>
            <a:r>
              <a:rPr lang="en-US" sz="1300" dirty="0">
                <a:solidFill>
                  <a:schemeClr val="tx1">
                    <a:lumMod val="50000"/>
                    <a:lumOff val="50000"/>
                  </a:schemeClr>
                </a:solidFill>
                <a:latin typeface="+mj-lt"/>
                <a:cs typeface="Roboto Light"/>
              </a:rPr>
              <a:t>fugit</a:t>
            </a:r>
            <a:r>
              <a:rPr lang="en-US" sz="1300" dirty="0">
                <a:solidFill>
                  <a:schemeClr val="tx1">
                    <a:lumMod val="50000"/>
                    <a:lumOff val="50000"/>
                  </a:schemeClr>
                </a:solidFill>
                <a:latin typeface="+mj-lt"/>
                <a:cs typeface="Roboto Light"/>
              </a:rPr>
              <a:t> </a:t>
            </a:r>
          </a:p>
          <a:p>
            <a:pPr>
              <a:lnSpc>
                <a:spcPct val="110000"/>
              </a:lnSpc>
              <a:spcBef>
                <a:spcPts val="0"/>
              </a:spcBef>
              <a:buFont typeface="Courier New"/>
              <a:buChar char="o"/>
              <a:defRPr/>
            </a:pPr>
            <a:r>
              <a:rPr lang="en-US" sz="1300" dirty="0">
                <a:solidFill>
                  <a:schemeClr val="tx1">
                    <a:lumMod val="50000"/>
                    <a:lumOff val="50000"/>
                  </a:schemeClr>
                </a:solidFill>
                <a:latin typeface="+mj-lt"/>
                <a:cs typeface="Roboto Light"/>
              </a:rPr>
              <a:t>S</a:t>
            </a:r>
            <a:r>
              <a:rPr lang="en-US" sz="1300" dirty="0">
                <a:solidFill>
                  <a:schemeClr val="tx1">
                    <a:lumMod val="50000"/>
                    <a:lumOff val="50000"/>
                  </a:schemeClr>
                </a:solidFill>
                <a:latin typeface="+mj-lt"/>
                <a:cs typeface="Roboto Light"/>
              </a:rPr>
              <a:t>ed </a:t>
            </a:r>
            <a:r>
              <a:rPr lang="en-US" sz="1300" dirty="0">
                <a:solidFill>
                  <a:schemeClr val="tx1">
                    <a:lumMod val="50000"/>
                    <a:lumOff val="50000"/>
                  </a:schemeClr>
                </a:solidFill>
                <a:latin typeface="+mj-lt"/>
                <a:cs typeface="Roboto Light"/>
              </a:rPr>
              <a:t>quia consequuntur magni dolores eos qui ratione </a:t>
            </a:r>
            <a:endParaRPr lang="en-US" sz="1300" dirty="0">
              <a:solidFill>
                <a:schemeClr val="tx1">
                  <a:lumMod val="50000"/>
                  <a:lumOff val="50000"/>
                </a:schemeClr>
              </a:solidFill>
              <a:latin typeface="+mj-lt"/>
              <a:cs typeface="Roboto Light"/>
            </a:endParaRPr>
          </a:p>
          <a:p>
            <a:pPr>
              <a:lnSpc>
                <a:spcPct val="110000"/>
              </a:lnSpc>
              <a:spcBef>
                <a:spcPts val="0"/>
              </a:spcBef>
              <a:buFont typeface="Courier New"/>
              <a:buChar char="o"/>
              <a:defRPr/>
            </a:pPr>
            <a:r>
              <a:rPr lang="en-US" sz="1300" dirty="0">
                <a:solidFill>
                  <a:schemeClr val="tx1">
                    <a:lumMod val="50000"/>
                    <a:lumOff val="50000"/>
                  </a:schemeClr>
                </a:solidFill>
                <a:latin typeface="+mj-lt"/>
                <a:cs typeface="Roboto Light"/>
              </a:rPr>
              <a:t>eaque ipsa quae ab illo inventore veritatis et </a:t>
            </a:r>
            <a:r>
              <a:rPr lang="en-US" sz="1300" dirty="0">
                <a:solidFill>
                  <a:schemeClr val="tx1">
                    <a:lumMod val="50000"/>
                    <a:lumOff val="50000"/>
                  </a:schemeClr>
                </a:solidFill>
                <a:latin typeface="+mj-lt"/>
                <a:cs typeface="Roboto Light"/>
              </a:rPr>
              <a:t>quasi</a:t>
            </a:r>
            <a:endParaRPr lang="en-JM" sz="1300" dirty="0">
              <a:solidFill>
                <a:schemeClr val="tx1">
                  <a:lumMod val="50000"/>
                  <a:lumOff val="50000"/>
                </a:schemeClr>
              </a:solidFill>
              <a:latin typeface="+mj-lt"/>
              <a:cs typeface="Roboto Light"/>
            </a:endParaRPr>
          </a:p>
          <a:p>
            <a:pPr marL="0" indent="0">
              <a:lnSpc>
                <a:spcPct val="110000"/>
              </a:lnSpc>
              <a:buNone/>
            </a:pPr>
            <a:endParaRPr lang="en-JM" sz="1300" dirty="0">
              <a:solidFill>
                <a:schemeClr val="tx1">
                  <a:lumMod val="50000"/>
                  <a:lumOff val="50000"/>
                </a:schemeClr>
              </a:solidFill>
              <a:latin typeface="+mj-lt"/>
              <a:cs typeface="Roboto Light"/>
            </a:endParaRPr>
          </a:p>
        </p:txBody>
      </p:sp>
      <p:sp>
        <p:nvSpPr>
          <p:cNvPr id="13" name="Text Placeholder 7"/>
          <p:cNvSpPr txBox="1">
            <a:spLocks/>
          </p:cNvSpPr>
          <p:nvPr/>
        </p:nvSpPr>
        <p:spPr>
          <a:xfrm>
            <a:off x="711199" y="4306601"/>
            <a:ext cx="3556000" cy="304800"/>
          </a:xfrm>
          <a:prstGeom prst="rect">
            <a:avLst/>
          </a:prstGeom>
          <a:noFill/>
        </p:spPr>
        <p:txBody>
          <a:bodyPr vert="horz" lIns="121917" tIns="60958" rIns="121917" bIns="60958" rtlCol="0" anchor="ctr">
            <a:no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Open Sans"/>
                <a:ea typeface="+mn-ea"/>
                <a:cs typeface="Open Sans"/>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Open Sans"/>
                <a:ea typeface="+mn-ea"/>
                <a:cs typeface="Open Sans"/>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Open Sans"/>
                <a:ea typeface="+mn-ea"/>
                <a:cs typeface="Open Sans"/>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Open Sans"/>
                <a:ea typeface="+mn-ea"/>
                <a:cs typeface="Open Sans"/>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Open Sans"/>
                <a:ea typeface="+mn-ea"/>
                <a:cs typeface="Open San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700" dirty="0">
                <a:solidFill>
                  <a:schemeClr val="tx1"/>
                </a:solidFill>
                <a:latin typeface="+mj-lt"/>
                <a:cs typeface="Roboto Slab Bold"/>
              </a:rPr>
              <a:t>Place Subtitle Text Here</a:t>
            </a:r>
            <a:endParaRPr lang="en-US" sz="1700" dirty="0">
              <a:solidFill>
                <a:schemeClr val="tx1"/>
              </a:solidFill>
              <a:latin typeface="+mj-lt"/>
              <a:cs typeface="Roboto Slab Bold"/>
            </a:endParaRPr>
          </a:p>
        </p:txBody>
      </p:sp>
      <p:sp>
        <p:nvSpPr>
          <p:cNvPr id="14" name="Text Placeholder 7"/>
          <p:cNvSpPr txBox="1">
            <a:spLocks/>
          </p:cNvSpPr>
          <p:nvPr/>
        </p:nvSpPr>
        <p:spPr>
          <a:xfrm>
            <a:off x="711200" y="2376201"/>
            <a:ext cx="3556000" cy="304800"/>
          </a:xfrm>
          <a:prstGeom prst="rect">
            <a:avLst/>
          </a:prstGeom>
          <a:noFill/>
        </p:spPr>
        <p:txBody>
          <a:bodyPr vert="horz" lIns="121917" tIns="60958" rIns="121917" bIns="60958" rtlCol="0" anchor="ctr">
            <a:no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Open Sans"/>
                <a:ea typeface="+mn-ea"/>
                <a:cs typeface="Open Sans"/>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Open Sans"/>
                <a:ea typeface="+mn-ea"/>
                <a:cs typeface="Open Sans"/>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Open Sans"/>
                <a:ea typeface="+mn-ea"/>
                <a:cs typeface="Open Sans"/>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Open Sans"/>
                <a:ea typeface="+mn-ea"/>
                <a:cs typeface="Open Sans"/>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Open Sans"/>
                <a:ea typeface="+mn-ea"/>
                <a:cs typeface="Open San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700" dirty="0">
                <a:solidFill>
                  <a:schemeClr val="tx1"/>
                </a:solidFill>
                <a:latin typeface="+mj-lt"/>
                <a:cs typeface="Roboto Slab Bold"/>
              </a:rPr>
              <a:t>Place Subtitle Text Here</a:t>
            </a:r>
            <a:endParaRPr lang="en-US" sz="1700" dirty="0">
              <a:solidFill>
                <a:schemeClr val="tx1"/>
              </a:solidFill>
              <a:latin typeface="+mj-lt"/>
              <a:cs typeface="Roboto Slab Bold"/>
            </a:endParaRPr>
          </a:p>
        </p:txBody>
      </p:sp>
      <p:pic>
        <p:nvPicPr>
          <p:cNvPr id="18" name="Picture Placeholder 17"/>
          <p:cNvPicPr>
            <a:picLocks noGrp="1" noChangeAspect="1"/>
          </p:cNvPicPr>
          <p:nvPr>
            <p:ph type="pic" sz="quarter" idx="52"/>
          </p:nvPr>
        </p:nvPicPr>
        <p:blipFill>
          <a:blip r:embed="rId2" cstate="print">
            <a:extLst>
              <a:ext uri="{28A0092B-C50C-407E-A947-70E740481C1C}">
                <a14:useLocalDpi xmlns:a14="http://schemas.microsoft.com/office/drawing/2010/main" val="0"/>
              </a:ext>
            </a:extLst>
          </a:blip>
          <a:srcRect l="25760" r="25760"/>
          <a:stretch>
            <a:fillRect/>
          </a:stretch>
        </p:blipFill>
        <p:spPr/>
      </p:pic>
      <p:pic>
        <p:nvPicPr>
          <p:cNvPr id="19" name="Picture Placeholder 18"/>
          <p:cNvPicPr>
            <a:picLocks noGrp="1" noChangeAspect="1"/>
          </p:cNvPicPr>
          <p:nvPr>
            <p:ph type="pic" sz="quarter" idx="53"/>
          </p:nvPr>
        </p:nvPicPr>
        <p:blipFill>
          <a:blip r:embed="rId3" cstate="print">
            <a:extLst>
              <a:ext uri="{28A0092B-C50C-407E-A947-70E740481C1C}">
                <a14:useLocalDpi xmlns:a14="http://schemas.microsoft.com/office/drawing/2010/main" val="0"/>
              </a:ext>
            </a:extLst>
          </a:blip>
          <a:srcRect l="16173" r="16173"/>
          <a:stretch>
            <a:fillRect/>
          </a:stretch>
        </p:blipFill>
        <p:spPr/>
      </p:pic>
      <p:pic>
        <p:nvPicPr>
          <p:cNvPr id="20" name="Picture Placeholder 19"/>
          <p:cNvPicPr>
            <a:picLocks noGrp="1" noChangeAspect="1"/>
          </p:cNvPicPr>
          <p:nvPr>
            <p:ph type="pic" sz="quarter" idx="54"/>
          </p:nvPr>
        </p:nvPicPr>
        <p:blipFill>
          <a:blip r:embed="rId4" cstate="print">
            <a:extLst>
              <a:ext uri="{28A0092B-C50C-407E-A947-70E740481C1C}">
                <a14:useLocalDpi xmlns:a14="http://schemas.microsoft.com/office/drawing/2010/main" val="0"/>
              </a:ext>
            </a:extLst>
          </a:blip>
          <a:srcRect l="21823" r="21823"/>
          <a:stretch>
            <a:fillRect/>
          </a:stretch>
        </p:blipFill>
        <p:spPr/>
      </p:pic>
      <p:pic>
        <p:nvPicPr>
          <p:cNvPr id="21" name="Picture Placeholder 20"/>
          <p:cNvPicPr>
            <a:picLocks noGrp="1" noChangeAspect="1"/>
          </p:cNvPicPr>
          <p:nvPr>
            <p:ph type="pic" sz="quarter" idx="56"/>
          </p:nvPr>
        </p:nvPicPr>
        <p:blipFill>
          <a:blip r:embed="rId5" cstate="print">
            <a:extLst>
              <a:ext uri="{28A0092B-C50C-407E-A947-70E740481C1C}">
                <a14:useLocalDpi xmlns:a14="http://schemas.microsoft.com/office/drawing/2010/main" val="0"/>
              </a:ext>
            </a:extLst>
          </a:blip>
          <a:srcRect l="21875" r="21875"/>
          <a:stretch>
            <a:fillRect/>
          </a:stretch>
        </p:blipFill>
        <p:spPr/>
      </p:pic>
      <p:pic>
        <p:nvPicPr>
          <p:cNvPr id="22" name="Picture Placeholder 21"/>
          <p:cNvPicPr>
            <a:picLocks noGrp="1" noChangeAspect="1"/>
          </p:cNvPicPr>
          <p:nvPr>
            <p:ph type="pic" sz="quarter" idx="58"/>
          </p:nvPr>
        </p:nvPicPr>
        <p:blipFill>
          <a:blip r:embed="rId6" cstate="print">
            <a:extLst>
              <a:ext uri="{28A0092B-C50C-407E-A947-70E740481C1C}">
                <a14:useLocalDpi xmlns:a14="http://schemas.microsoft.com/office/drawing/2010/main" val="0"/>
              </a:ext>
            </a:extLst>
          </a:blip>
          <a:srcRect l="14625" r="14625"/>
          <a:stretch>
            <a:fillRect/>
          </a:stretch>
        </p:blipFill>
        <p:spPr/>
      </p:pic>
      <p:pic>
        <p:nvPicPr>
          <p:cNvPr id="23" name="Picture Placeholder 22"/>
          <p:cNvPicPr>
            <a:picLocks noGrp="1" noChangeAspect="1"/>
          </p:cNvPicPr>
          <p:nvPr>
            <p:ph type="pic" sz="quarter" idx="59"/>
          </p:nvPr>
        </p:nvPicPr>
        <p:blipFill>
          <a:blip r:embed="rId7" cstate="print">
            <a:extLst>
              <a:ext uri="{28A0092B-C50C-407E-A947-70E740481C1C}">
                <a14:useLocalDpi xmlns:a14="http://schemas.microsoft.com/office/drawing/2010/main" val="0"/>
              </a:ext>
            </a:extLst>
          </a:blip>
          <a:srcRect l="16260" r="16260"/>
          <a:stretch>
            <a:fillRect/>
          </a:stretch>
        </p:blipFill>
        <p:spPr/>
      </p:pic>
      <p:pic>
        <p:nvPicPr>
          <p:cNvPr id="17" name="Picture Placeholder 16"/>
          <p:cNvPicPr>
            <a:picLocks noGrp="1" noChangeAspect="1"/>
          </p:cNvPicPr>
          <p:nvPr>
            <p:ph type="pic" sz="quarter" idx="51"/>
          </p:nvPr>
        </p:nvPicPr>
        <p:blipFill>
          <a:blip r:embed="rId8" cstate="print">
            <a:extLst>
              <a:ext uri="{28A0092B-C50C-407E-A947-70E740481C1C}">
                <a14:useLocalDpi xmlns:a14="http://schemas.microsoft.com/office/drawing/2010/main" val="0"/>
              </a:ext>
            </a:extLst>
          </a:blip>
          <a:srcRect l="25000" r="25000"/>
          <a:stretch>
            <a:fillRect/>
          </a:stretch>
        </p:blipFill>
        <p:spPr/>
      </p:pic>
    </p:spTree>
    <p:extLst>
      <p:ext uri="{BB962C8B-B14F-4D97-AF65-F5344CB8AC3E}">
        <p14:creationId xmlns:p14="http://schemas.microsoft.com/office/powerpoint/2010/main" val="38375527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p:cTn id="7" dur="500" fill="hold"/>
                                        <p:tgtEl>
                                          <p:spTgt spid="1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4">
                                            <p:txEl>
                                              <p:pRg st="0" end="0"/>
                                            </p:txEl>
                                          </p:spTgt>
                                        </p:tgtEl>
                                      </p:cBhvr>
                                    </p:animEffect>
                                  </p:childTnLst>
                                </p:cTn>
                              </p:par>
                            </p:childTnLst>
                          </p:cTn>
                        </p:par>
                        <p:par>
                          <p:cTn id="12" fill="hold">
                            <p:stCondLst>
                              <p:cond delay="1500"/>
                            </p:stCondLst>
                            <p:childTnLst>
                              <p:par>
                                <p:cTn id="13" presetID="12" presetClass="entr" presetSubtype="4"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p:tgtEl>
                                          <p:spTgt spid="11"/>
                                        </p:tgtEl>
                                        <p:attrNameLst>
                                          <p:attrName>ppt_y</p:attrName>
                                        </p:attrNameLst>
                                      </p:cBhvr>
                                      <p:tavLst>
                                        <p:tav tm="0">
                                          <p:val>
                                            <p:strVal val="#ppt_y+#ppt_h*1.125000"/>
                                          </p:val>
                                        </p:tav>
                                        <p:tav tm="100000">
                                          <p:val>
                                            <p:strVal val="#ppt_y"/>
                                          </p:val>
                                        </p:tav>
                                      </p:tavLst>
                                    </p:anim>
                                    <p:animEffect transition="in" filter="wipe(up)">
                                      <p:cBhvr>
                                        <p:cTn id="16" dur="500"/>
                                        <p:tgtEl>
                                          <p:spTgt spid="11"/>
                                        </p:tgtEl>
                                      </p:cBhvr>
                                    </p:animEffect>
                                  </p:childTnLst>
                                </p:cTn>
                              </p:par>
                            </p:childTnLst>
                          </p:cTn>
                        </p:par>
                        <p:par>
                          <p:cTn id="17" fill="hold">
                            <p:stCondLst>
                              <p:cond delay="2000"/>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13">
                                            <p:txEl>
                                              <p:pRg st="0" end="0"/>
                                            </p:txEl>
                                          </p:spTgt>
                                        </p:tgtEl>
                                        <p:attrNameLst>
                                          <p:attrName>style.visibility</p:attrName>
                                        </p:attrNameLst>
                                      </p:cBhvr>
                                      <p:to>
                                        <p:strVal val="visible"/>
                                      </p:to>
                                    </p:set>
                                    <p:anim calcmode="lin" valueType="num">
                                      <p:cBhvr>
                                        <p:cTn id="20" dur="500" fill="hold"/>
                                        <p:tgtEl>
                                          <p:spTgt spid="1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13">
                                            <p:txEl>
                                              <p:pRg st="0" end="0"/>
                                            </p:txEl>
                                          </p:spTgt>
                                        </p:tgtEl>
                                        <p:attrNameLst>
                                          <p:attrName>ppt_y</p:attrName>
                                        </p:attrNameLst>
                                      </p:cBhvr>
                                      <p:tavLst>
                                        <p:tav tm="0">
                                          <p:val>
                                            <p:strVal val="#ppt_y"/>
                                          </p:val>
                                        </p:tav>
                                        <p:tav tm="100000">
                                          <p:val>
                                            <p:strVal val="#ppt_y"/>
                                          </p:val>
                                        </p:tav>
                                      </p:tavLst>
                                    </p:anim>
                                    <p:anim calcmode="lin" valueType="num">
                                      <p:cBhvr>
                                        <p:cTn id="22" dur="500" fill="hold"/>
                                        <p:tgtEl>
                                          <p:spTgt spid="1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1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13">
                                            <p:txEl>
                                              <p:pRg st="0" end="0"/>
                                            </p:txEl>
                                          </p:spTgt>
                                        </p:tgtEl>
                                      </p:cBhvr>
                                    </p:animEffect>
                                  </p:childTnLst>
                                </p:cTn>
                              </p:par>
                              <p:par>
                                <p:cTn id="25" presetID="12" presetClass="entr" presetSubtype="4"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p:tgtEl>
                                          <p:spTgt spid="12"/>
                                        </p:tgtEl>
                                        <p:attrNameLst>
                                          <p:attrName>ppt_y</p:attrName>
                                        </p:attrNameLst>
                                      </p:cBhvr>
                                      <p:tavLst>
                                        <p:tav tm="0">
                                          <p:val>
                                            <p:strVal val="#ppt_y+#ppt_h*1.125000"/>
                                          </p:val>
                                        </p:tav>
                                        <p:tav tm="100000">
                                          <p:val>
                                            <p:strVal val="#ppt_y"/>
                                          </p:val>
                                        </p:tav>
                                      </p:tavLst>
                                    </p:anim>
                                    <p:animEffect transition="in" filter="wipe(up)">
                                      <p:cBhvr>
                                        <p:cTn id="2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build="p"/>
      <p:bldP spid="1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HEADING GOES HERE</a:t>
            </a:r>
            <a:endParaRPr lang="en-US" dirty="0"/>
          </a:p>
        </p:txBody>
      </p:sp>
      <p:sp>
        <p:nvSpPr>
          <p:cNvPr id="3" name="Text Placeholder 2"/>
          <p:cNvSpPr>
            <a:spLocks noGrp="1"/>
          </p:cNvSpPr>
          <p:nvPr>
            <p:ph type="body" sz="quarter" idx="24"/>
          </p:nvPr>
        </p:nvSpPr>
        <p:spPr/>
        <p:txBody>
          <a:bodyPr/>
          <a:lstStyle/>
          <a:p>
            <a:r>
              <a:rPr lang="en-US" dirty="0"/>
              <a:t>Insert Subtitle Text </a:t>
            </a:r>
            <a:r>
              <a:rPr lang="en-US" dirty="0" smtClean="0"/>
              <a:t>Here</a:t>
            </a:r>
            <a:endParaRPr lang="en-US" dirty="0"/>
          </a:p>
        </p:txBody>
      </p:sp>
      <p:sp>
        <p:nvSpPr>
          <p:cNvPr id="4" name="Freeform 5"/>
          <p:cNvSpPr>
            <a:spLocks/>
          </p:cNvSpPr>
          <p:nvPr/>
        </p:nvSpPr>
        <p:spPr bwMode="auto">
          <a:xfrm>
            <a:off x="996778" y="2218275"/>
            <a:ext cx="2036274" cy="1781314"/>
          </a:xfrm>
          <a:custGeom>
            <a:avLst/>
            <a:gdLst>
              <a:gd name="T0" fmla="*/ 700 w 700"/>
              <a:gd name="T1" fmla="*/ 307 h 613"/>
              <a:gd name="T2" fmla="*/ 503 w 700"/>
              <a:gd name="T3" fmla="*/ 504 h 613"/>
              <a:gd name="T4" fmla="*/ 109 w 700"/>
              <a:gd name="T5" fmla="*/ 504 h 613"/>
              <a:gd name="T6" fmla="*/ 109 w 700"/>
              <a:gd name="T7" fmla="*/ 504 h 613"/>
              <a:gd name="T8" fmla="*/ 109 w 700"/>
              <a:gd name="T9" fmla="*/ 109 h 613"/>
              <a:gd name="T10" fmla="*/ 109 w 700"/>
              <a:gd name="T11" fmla="*/ 109 h 613"/>
              <a:gd name="T12" fmla="*/ 503 w 700"/>
              <a:gd name="T13" fmla="*/ 109 h 613"/>
              <a:gd name="T14" fmla="*/ 700 w 700"/>
              <a:gd name="T15" fmla="*/ 307 h 6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0" h="613">
                <a:moveTo>
                  <a:pt x="700" y="307"/>
                </a:moveTo>
                <a:cubicBezTo>
                  <a:pt x="503" y="504"/>
                  <a:pt x="503" y="504"/>
                  <a:pt x="503" y="504"/>
                </a:cubicBezTo>
                <a:cubicBezTo>
                  <a:pt x="394" y="613"/>
                  <a:pt x="218" y="613"/>
                  <a:pt x="109" y="504"/>
                </a:cubicBezTo>
                <a:cubicBezTo>
                  <a:pt x="109" y="504"/>
                  <a:pt x="109" y="504"/>
                  <a:pt x="109" y="504"/>
                </a:cubicBezTo>
                <a:cubicBezTo>
                  <a:pt x="0" y="395"/>
                  <a:pt x="0" y="218"/>
                  <a:pt x="109" y="109"/>
                </a:cubicBezTo>
                <a:cubicBezTo>
                  <a:pt x="109" y="109"/>
                  <a:pt x="109" y="109"/>
                  <a:pt x="109" y="109"/>
                </a:cubicBezTo>
                <a:cubicBezTo>
                  <a:pt x="218" y="0"/>
                  <a:pt x="394" y="0"/>
                  <a:pt x="503" y="109"/>
                </a:cubicBezTo>
                <a:lnTo>
                  <a:pt x="700" y="307"/>
                </a:lnTo>
                <a:close/>
              </a:path>
            </a:pathLst>
          </a:custGeom>
          <a:solidFill>
            <a:schemeClr val="tx2"/>
          </a:solidFill>
          <a:ln w="11113"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 name="Freeform 6"/>
          <p:cNvSpPr>
            <a:spLocks/>
          </p:cNvSpPr>
          <p:nvPr/>
        </p:nvSpPr>
        <p:spPr bwMode="auto">
          <a:xfrm>
            <a:off x="996778" y="2218275"/>
            <a:ext cx="1781315" cy="1781314"/>
          </a:xfrm>
          <a:custGeom>
            <a:avLst/>
            <a:gdLst>
              <a:gd name="T0" fmla="*/ 503 w 612"/>
              <a:gd name="T1" fmla="*/ 504 h 613"/>
              <a:gd name="T2" fmla="*/ 503 w 612"/>
              <a:gd name="T3" fmla="*/ 504 h 613"/>
              <a:gd name="T4" fmla="*/ 109 w 612"/>
              <a:gd name="T5" fmla="*/ 504 h 613"/>
              <a:gd name="T6" fmla="*/ 109 w 612"/>
              <a:gd name="T7" fmla="*/ 504 h 613"/>
              <a:gd name="T8" fmla="*/ 109 w 612"/>
              <a:gd name="T9" fmla="*/ 109 h 613"/>
              <a:gd name="T10" fmla="*/ 109 w 612"/>
              <a:gd name="T11" fmla="*/ 109 h 613"/>
              <a:gd name="T12" fmla="*/ 503 w 612"/>
              <a:gd name="T13" fmla="*/ 109 h 613"/>
              <a:gd name="T14" fmla="*/ 503 w 612"/>
              <a:gd name="T15" fmla="*/ 109 h 613"/>
              <a:gd name="T16" fmla="*/ 503 w 612"/>
              <a:gd name="T17" fmla="*/ 504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2" h="613">
                <a:moveTo>
                  <a:pt x="503" y="504"/>
                </a:moveTo>
                <a:cubicBezTo>
                  <a:pt x="503" y="504"/>
                  <a:pt x="503" y="504"/>
                  <a:pt x="503" y="504"/>
                </a:cubicBezTo>
                <a:cubicBezTo>
                  <a:pt x="394" y="613"/>
                  <a:pt x="218" y="613"/>
                  <a:pt x="109" y="504"/>
                </a:cubicBezTo>
                <a:cubicBezTo>
                  <a:pt x="109" y="504"/>
                  <a:pt x="109" y="504"/>
                  <a:pt x="109" y="504"/>
                </a:cubicBezTo>
                <a:cubicBezTo>
                  <a:pt x="0" y="395"/>
                  <a:pt x="0" y="218"/>
                  <a:pt x="109" y="109"/>
                </a:cubicBezTo>
                <a:cubicBezTo>
                  <a:pt x="109" y="109"/>
                  <a:pt x="109" y="109"/>
                  <a:pt x="109" y="109"/>
                </a:cubicBezTo>
                <a:cubicBezTo>
                  <a:pt x="218" y="0"/>
                  <a:pt x="394" y="0"/>
                  <a:pt x="503" y="109"/>
                </a:cubicBezTo>
                <a:cubicBezTo>
                  <a:pt x="503" y="109"/>
                  <a:pt x="503" y="109"/>
                  <a:pt x="503" y="109"/>
                </a:cubicBezTo>
                <a:cubicBezTo>
                  <a:pt x="612" y="218"/>
                  <a:pt x="612" y="395"/>
                  <a:pt x="503" y="504"/>
                </a:cubicBezTo>
                <a:close/>
              </a:path>
            </a:pathLst>
          </a:custGeom>
          <a:solidFill>
            <a:schemeClr val="tx2"/>
          </a:solidFill>
          <a:ln w="11113" cap="flat">
            <a:noFill/>
            <a:prstDash val="solid"/>
            <a:miter lim="800000"/>
            <a:headEnd/>
            <a:tailEnd/>
          </a:ln>
          <a:effectLst>
            <a:outerShdw blurRad="88900" dist="38100" dir="2700000" algn="tl"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 name="Freeform 7"/>
          <p:cNvSpPr>
            <a:spLocks/>
          </p:cNvSpPr>
          <p:nvPr/>
        </p:nvSpPr>
        <p:spPr bwMode="auto">
          <a:xfrm>
            <a:off x="1122557" y="2342355"/>
            <a:ext cx="1529756" cy="1533154"/>
          </a:xfrm>
          <a:custGeom>
            <a:avLst/>
            <a:gdLst>
              <a:gd name="T0" fmla="*/ 433 w 526"/>
              <a:gd name="T1" fmla="*/ 433 h 527"/>
              <a:gd name="T2" fmla="*/ 433 w 526"/>
              <a:gd name="T3" fmla="*/ 433 h 527"/>
              <a:gd name="T4" fmla="*/ 93 w 526"/>
              <a:gd name="T5" fmla="*/ 433 h 527"/>
              <a:gd name="T6" fmla="*/ 93 w 526"/>
              <a:gd name="T7" fmla="*/ 433 h 527"/>
              <a:gd name="T8" fmla="*/ 93 w 526"/>
              <a:gd name="T9" fmla="*/ 94 h 527"/>
              <a:gd name="T10" fmla="*/ 93 w 526"/>
              <a:gd name="T11" fmla="*/ 94 h 527"/>
              <a:gd name="T12" fmla="*/ 433 w 526"/>
              <a:gd name="T13" fmla="*/ 94 h 527"/>
              <a:gd name="T14" fmla="*/ 433 w 526"/>
              <a:gd name="T15" fmla="*/ 94 h 527"/>
              <a:gd name="T16" fmla="*/ 433 w 526"/>
              <a:gd name="T17" fmla="*/ 433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6" h="527">
                <a:moveTo>
                  <a:pt x="433" y="433"/>
                </a:moveTo>
                <a:cubicBezTo>
                  <a:pt x="433" y="433"/>
                  <a:pt x="433" y="433"/>
                  <a:pt x="433" y="433"/>
                </a:cubicBezTo>
                <a:cubicBezTo>
                  <a:pt x="339" y="527"/>
                  <a:pt x="187" y="527"/>
                  <a:pt x="93" y="433"/>
                </a:cubicBezTo>
                <a:cubicBezTo>
                  <a:pt x="93" y="433"/>
                  <a:pt x="93" y="433"/>
                  <a:pt x="93" y="433"/>
                </a:cubicBezTo>
                <a:cubicBezTo>
                  <a:pt x="0" y="339"/>
                  <a:pt x="0" y="188"/>
                  <a:pt x="93" y="94"/>
                </a:cubicBezTo>
                <a:cubicBezTo>
                  <a:pt x="93" y="94"/>
                  <a:pt x="93" y="94"/>
                  <a:pt x="93" y="94"/>
                </a:cubicBezTo>
                <a:cubicBezTo>
                  <a:pt x="187" y="0"/>
                  <a:pt x="339" y="0"/>
                  <a:pt x="433" y="94"/>
                </a:cubicBezTo>
                <a:cubicBezTo>
                  <a:pt x="433" y="94"/>
                  <a:pt x="433" y="94"/>
                  <a:pt x="433" y="94"/>
                </a:cubicBezTo>
                <a:cubicBezTo>
                  <a:pt x="526" y="188"/>
                  <a:pt x="526" y="339"/>
                  <a:pt x="433" y="433"/>
                </a:cubicBezTo>
                <a:close/>
              </a:path>
            </a:pathLst>
          </a:custGeom>
          <a:solidFill>
            <a:srgbClr val="FFFFFF"/>
          </a:solidFill>
          <a:ln w="11113"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7" name="Freeform 8"/>
          <p:cNvSpPr>
            <a:spLocks/>
          </p:cNvSpPr>
          <p:nvPr/>
        </p:nvSpPr>
        <p:spPr bwMode="auto">
          <a:xfrm>
            <a:off x="3099786" y="2218275"/>
            <a:ext cx="2039674" cy="1781314"/>
          </a:xfrm>
          <a:custGeom>
            <a:avLst/>
            <a:gdLst>
              <a:gd name="T0" fmla="*/ 701 w 701"/>
              <a:gd name="T1" fmla="*/ 307 h 613"/>
              <a:gd name="T2" fmla="*/ 504 w 701"/>
              <a:gd name="T3" fmla="*/ 504 h 613"/>
              <a:gd name="T4" fmla="*/ 109 w 701"/>
              <a:gd name="T5" fmla="*/ 504 h 613"/>
              <a:gd name="T6" fmla="*/ 109 w 701"/>
              <a:gd name="T7" fmla="*/ 504 h 613"/>
              <a:gd name="T8" fmla="*/ 109 w 701"/>
              <a:gd name="T9" fmla="*/ 109 h 613"/>
              <a:gd name="T10" fmla="*/ 109 w 701"/>
              <a:gd name="T11" fmla="*/ 109 h 613"/>
              <a:gd name="T12" fmla="*/ 504 w 701"/>
              <a:gd name="T13" fmla="*/ 109 h 613"/>
              <a:gd name="T14" fmla="*/ 701 w 701"/>
              <a:gd name="T15" fmla="*/ 307 h 6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1" h="613">
                <a:moveTo>
                  <a:pt x="701" y="307"/>
                </a:moveTo>
                <a:cubicBezTo>
                  <a:pt x="504" y="504"/>
                  <a:pt x="504" y="504"/>
                  <a:pt x="504" y="504"/>
                </a:cubicBezTo>
                <a:cubicBezTo>
                  <a:pt x="395" y="613"/>
                  <a:pt x="218" y="613"/>
                  <a:pt x="109" y="504"/>
                </a:cubicBezTo>
                <a:cubicBezTo>
                  <a:pt x="109" y="504"/>
                  <a:pt x="109" y="504"/>
                  <a:pt x="109" y="504"/>
                </a:cubicBezTo>
                <a:cubicBezTo>
                  <a:pt x="0" y="395"/>
                  <a:pt x="0" y="218"/>
                  <a:pt x="109" y="109"/>
                </a:cubicBezTo>
                <a:cubicBezTo>
                  <a:pt x="109" y="109"/>
                  <a:pt x="109" y="109"/>
                  <a:pt x="109" y="109"/>
                </a:cubicBezTo>
                <a:cubicBezTo>
                  <a:pt x="218" y="0"/>
                  <a:pt x="395" y="0"/>
                  <a:pt x="504" y="109"/>
                </a:cubicBezTo>
                <a:lnTo>
                  <a:pt x="701" y="307"/>
                </a:lnTo>
                <a:close/>
              </a:path>
            </a:pathLst>
          </a:custGeom>
          <a:solidFill>
            <a:schemeClr val="accent1"/>
          </a:solidFill>
          <a:ln w="11113"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8" name="Freeform 9"/>
          <p:cNvSpPr>
            <a:spLocks/>
          </p:cNvSpPr>
          <p:nvPr/>
        </p:nvSpPr>
        <p:spPr bwMode="auto">
          <a:xfrm>
            <a:off x="3099785" y="2218275"/>
            <a:ext cx="1783015" cy="1781314"/>
          </a:xfrm>
          <a:custGeom>
            <a:avLst/>
            <a:gdLst>
              <a:gd name="T0" fmla="*/ 504 w 613"/>
              <a:gd name="T1" fmla="*/ 504 h 613"/>
              <a:gd name="T2" fmla="*/ 504 w 613"/>
              <a:gd name="T3" fmla="*/ 504 h 613"/>
              <a:gd name="T4" fmla="*/ 109 w 613"/>
              <a:gd name="T5" fmla="*/ 504 h 613"/>
              <a:gd name="T6" fmla="*/ 109 w 613"/>
              <a:gd name="T7" fmla="*/ 504 h 613"/>
              <a:gd name="T8" fmla="*/ 109 w 613"/>
              <a:gd name="T9" fmla="*/ 109 h 613"/>
              <a:gd name="T10" fmla="*/ 109 w 613"/>
              <a:gd name="T11" fmla="*/ 109 h 613"/>
              <a:gd name="T12" fmla="*/ 504 w 613"/>
              <a:gd name="T13" fmla="*/ 109 h 613"/>
              <a:gd name="T14" fmla="*/ 504 w 613"/>
              <a:gd name="T15" fmla="*/ 109 h 613"/>
              <a:gd name="T16" fmla="*/ 504 w 613"/>
              <a:gd name="T17" fmla="*/ 504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3" h="613">
                <a:moveTo>
                  <a:pt x="504" y="504"/>
                </a:moveTo>
                <a:cubicBezTo>
                  <a:pt x="504" y="504"/>
                  <a:pt x="504" y="504"/>
                  <a:pt x="504" y="504"/>
                </a:cubicBezTo>
                <a:cubicBezTo>
                  <a:pt x="395" y="613"/>
                  <a:pt x="218" y="613"/>
                  <a:pt x="109" y="504"/>
                </a:cubicBezTo>
                <a:cubicBezTo>
                  <a:pt x="109" y="504"/>
                  <a:pt x="109" y="504"/>
                  <a:pt x="109" y="504"/>
                </a:cubicBezTo>
                <a:cubicBezTo>
                  <a:pt x="0" y="395"/>
                  <a:pt x="0" y="218"/>
                  <a:pt x="109" y="109"/>
                </a:cubicBezTo>
                <a:cubicBezTo>
                  <a:pt x="109" y="109"/>
                  <a:pt x="109" y="109"/>
                  <a:pt x="109" y="109"/>
                </a:cubicBezTo>
                <a:cubicBezTo>
                  <a:pt x="218" y="0"/>
                  <a:pt x="395" y="0"/>
                  <a:pt x="504" y="109"/>
                </a:cubicBezTo>
                <a:cubicBezTo>
                  <a:pt x="504" y="109"/>
                  <a:pt x="504" y="109"/>
                  <a:pt x="504" y="109"/>
                </a:cubicBezTo>
                <a:cubicBezTo>
                  <a:pt x="613" y="218"/>
                  <a:pt x="613" y="395"/>
                  <a:pt x="504" y="504"/>
                </a:cubicBezTo>
                <a:close/>
              </a:path>
            </a:pathLst>
          </a:custGeom>
          <a:solidFill>
            <a:schemeClr val="accent1"/>
          </a:solidFill>
          <a:ln w="11113" cap="flat">
            <a:noFill/>
            <a:prstDash val="solid"/>
            <a:miter lim="800000"/>
            <a:headEnd/>
            <a:tailEnd/>
          </a:ln>
          <a:effectLst>
            <a:outerShdw blurRad="88900" dist="38100" dir="2700000" algn="tl"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9" name="Freeform 10"/>
          <p:cNvSpPr>
            <a:spLocks/>
          </p:cNvSpPr>
          <p:nvPr/>
        </p:nvSpPr>
        <p:spPr bwMode="auto">
          <a:xfrm>
            <a:off x="3224715" y="2342355"/>
            <a:ext cx="1533155" cy="1533154"/>
          </a:xfrm>
          <a:custGeom>
            <a:avLst/>
            <a:gdLst>
              <a:gd name="T0" fmla="*/ 433 w 527"/>
              <a:gd name="T1" fmla="*/ 433 h 527"/>
              <a:gd name="T2" fmla="*/ 433 w 527"/>
              <a:gd name="T3" fmla="*/ 433 h 527"/>
              <a:gd name="T4" fmla="*/ 94 w 527"/>
              <a:gd name="T5" fmla="*/ 433 h 527"/>
              <a:gd name="T6" fmla="*/ 94 w 527"/>
              <a:gd name="T7" fmla="*/ 433 h 527"/>
              <a:gd name="T8" fmla="*/ 94 w 527"/>
              <a:gd name="T9" fmla="*/ 94 h 527"/>
              <a:gd name="T10" fmla="*/ 94 w 527"/>
              <a:gd name="T11" fmla="*/ 94 h 527"/>
              <a:gd name="T12" fmla="*/ 433 w 527"/>
              <a:gd name="T13" fmla="*/ 94 h 527"/>
              <a:gd name="T14" fmla="*/ 433 w 527"/>
              <a:gd name="T15" fmla="*/ 94 h 527"/>
              <a:gd name="T16" fmla="*/ 433 w 527"/>
              <a:gd name="T17" fmla="*/ 433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7" h="527">
                <a:moveTo>
                  <a:pt x="433" y="433"/>
                </a:moveTo>
                <a:cubicBezTo>
                  <a:pt x="433" y="433"/>
                  <a:pt x="433" y="433"/>
                  <a:pt x="433" y="433"/>
                </a:cubicBezTo>
                <a:cubicBezTo>
                  <a:pt x="339" y="527"/>
                  <a:pt x="188" y="527"/>
                  <a:pt x="94" y="433"/>
                </a:cubicBezTo>
                <a:cubicBezTo>
                  <a:pt x="94" y="433"/>
                  <a:pt x="94" y="433"/>
                  <a:pt x="94" y="433"/>
                </a:cubicBezTo>
                <a:cubicBezTo>
                  <a:pt x="0" y="339"/>
                  <a:pt x="0" y="188"/>
                  <a:pt x="94" y="94"/>
                </a:cubicBezTo>
                <a:cubicBezTo>
                  <a:pt x="94" y="94"/>
                  <a:pt x="94" y="94"/>
                  <a:pt x="94" y="94"/>
                </a:cubicBezTo>
                <a:cubicBezTo>
                  <a:pt x="188" y="0"/>
                  <a:pt x="339" y="0"/>
                  <a:pt x="433" y="94"/>
                </a:cubicBezTo>
                <a:cubicBezTo>
                  <a:pt x="433" y="94"/>
                  <a:pt x="433" y="94"/>
                  <a:pt x="433" y="94"/>
                </a:cubicBezTo>
                <a:cubicBezTo>
                  <a:pt x="527" y="188"/>
                  <a:pt x="527" y="339"/>
                  <a:pt x="433" y="433"/>
                </a:cubicBezTo>
                <a:close/>
              </a:path>
            </a:pathLst>
          </a:custGeom>
          <a:solidFill>
            <a:srgbClr val="FFFFFF"/>
          </a:solidFill>
          <a:ln w="11113"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 name="Freeform 11"/>
          <p:cNvSpPr>
            <a:spLocks/>
          </p:cNvSpPr>
          <p:nvPr/>
        </p:nvSpPr>
        <p:spPr bwMode="auto">
          <a:xfrm>
            <a:off x="5206193" y="2218275"/>
            <a:ext cx="2036274" cy="1781314"/>
          </a:xfrm>
          <a:custGeom>
            <a:avLst/>
            <a:gdLst>
              <a:gd name="T0" fmla="*/ 700 w 700"/>
              <a:gd name="T1" fmla="*/ 307 h 613"/>
              <a:gd name="T2" fmla="*/ 503 w 700"/>
              <a:gd name="T3" fmla="*/ 504 h 613"/>
              <a:gd name="T4" fmla="*/ 109 w 700"/>
              <a:gd name="T5" fmla="*/ 504 h 613"/>
              <a:gd name="T6" fmla="*/ 109 w 700"/>
              <a:gd name="T7" fmla="*/ 504 h 613"/>
              <a:gd name="T8" fmla="*/ 109 w 700"/>
              <a:gd name="T9" fmla="*/ 109 h 613"/>
              <a:gd name="T10" fmla="*/ 109 w 700"/>
              <a:gd name="T11" fmla="*/ 109 h 613"/>
              <a:gd name="T12" fmla="*/ 503 w 700"/>
              <a:gd name="T13" fmla="*/ 109 h 613"/>
              <a:gd name="T14" fmla="*/ 700 w 700"/>
              <a:gd name="T15" fmla="*/ 307 h 6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0" h="613">
                <a:moveTo>
                  <a:pt x="700" y="307"/>
                </a:moveTo>
                <a:cubicBezTo>
                  <a:pt x="503" y="504"/>
                  <a:pt x="503" y="504"/>
                  <a:pt x="503" y="504"/>
                </a:cubicBezTo>
                <a:cubicBezTo>
                  <a:pt x="394" y="613"/>
                  <a:pt x="218" y="613"/>
                  <a:pt x="109" y="504"/>
                </a:cubicBezTo>
                <a:cubicBezTo>
                  <a:pt x="109" y="504"/>
                  <a:pt x="109" y="504"/>
                  <a:pt x="109" y="504"/>
                </a:cubicBezTo>
                <a:cubicBezTo>
                  <a:pt x="0" y="395"/>
                  <a:pt x="0" y="218"/>
                  <a:pt x="109" y="109"/>
                </a:cubicBezTo>
                <a:cubicBezTo>
                  <a:pt x="109" y="109"/>
                  <a:pt x="109" y="109"/>
                  <a:pt x="109" y="109"/>
                </a:cubicBezTo>
                <a:cubicBezTo>
                  <a:pt x="218" y="0"/>
                  <a:pt x="394" y="0"/>
                  <a:pt x="503" y="109"/>
                </a:cubicBezTo>
                <a:lnTo>
                  <a:pt x="700" y="307"/>
                </a:lnTo>
                <a:close/>
              </a:path>
            </a:pathLst>
          </a:custGeom>
          <a:solidFill>
            <a:schemeClr val="accent3"/>
          </a:solidFill>
          <a:ln w="11113"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1" name="Freeform 12"/>
          <p:cNvSpPr>
            <a:spLocks/>
          </p:cNvSpPr>
          <p:nvPr/>
        </p:nvSpPr>
        <p:spPr bwMode="auto">
          <a:xfrm>
            <a:off x="5206193" y="2218275"/>
            <a:ext cx="1781315" cy="1781314"/>
          </a:xfrm>
          <a:custGeom>
            <a:avLst/>
            <a:gdLst>
              <a:gd name="T0" fmla="*/ 503 w 612"/>
              <a:gd name="T1" fmla="*/ 504 h 613"/>
              <a:gd name="T2" fmla="*/ 503 w 612"/>
              <a:gd name="T3" fmla="*/ 504 h 613"/>
              <a:gd name="T4" fmla="*/ 109 w 612"/>
              <a:gd name="T5" fmla="*/ 504 h 613"/>
              <a:gd name="T6" fmla="*/ 109 w 612"/>
              <a:gd name="T7" fmla="*/ 504 h 613"/>
              <a:gd name="T8" fmla="*/ 109 w 612"/>
              <a:gd name="T9" fmla="*/ 109 h 613"/>
              <a:gd name="T10" fmla="*/ 109 w 612"/>
              <a:gd name="T11" fmla="*/ 109 h 613"/>
              <a:gd name="T12" fmla="*/ 503 w 612"/>
              <a:gd name="T13" fmla="*/ 109 h 613"/>
              <a:gd name="T14" fmla="*/ 503 w 612"/>
              <a:gd name="T15" fmla="*/ 109 h 613"/>
              <a:gd name="T16" fmla="*/ 503 w 612"/>
              <a:gd name="T17" fmla="*/ 504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2" h="613">
                <a:moveTo>
                  <a:pt x="503" y="504"/>
                </a:moveTo>
                <a:cubicBezTo>
                  <a:pt x="503" y="504"/>
                  <a:pt x="503" y="504"/>
                  <a:pt x="503" y="504"/>
                </a:cubicBezTo>
                <a:cubicBezTo>
                  <a:pt x="394" y="613"/>
                  <a:pt x="218" y="613"/>
                  <a:pt x="109" y="504"/>
                </a:cubicBezTo>
                <a:cubicBezTo>
                  <a:pt x="109" y="504"/>
                  <a:pt x="109" y="504"/>
                  <a:pt x="109" y="504"/>
                </a:cubicBezTo>
                <a:cubicBezTo>
                  <a:pt x="0" y="395"/>
                  <a:pt x="0" y="218"/>
                  <a:pt x="109" y="109"/>
                </a:cubicBezTo>
                <a:cubicBezTo>
                  <a:pt x="109" y="109"/>
                  <a:pt x="109" y="109"/>
                  <a:pt x="109" y="109"/>
                </a:cubicBezTo>
                <a:cubicBezTo>
                  <a:pt x="218" y="0"/>
                  <a:pt x="394" y="0"/>
                  <a:pt x="503" y="109"/>
                </a:cubicBezTo>
                <a:cubicBezTo>
                  <a:pt x="503" y="109"/>
                  <a:pt x="503" y="109"/>
                  <a:pt x="503" y="109"/>
                </a:cubicBezTo>
                <a:cubicBezTo>
                  <a:pt x="612" y="218"/>
                  <a:pt x="612" y="395"/>
                  <a:pt x="503" y="504"/>
                </a:cubicBezTo>
                <a:close/>
              </a:path>
            </a:pathLst>
          </a:custGeom>
          <a:solidFill>
            <a:schemeClr val="accent3"/>
          </a:solidFill>
          <a:ln w="11113" cap="flat">
            <a:noFill/>
            <a:prstDash val="solid"/>
            <a:miter lim="800000"/>
            <a:headEnd/>
            <a:tailEnd/>
          </a:ln>
          <a:effectLst>
            <a:outerShdw blurRad="88900" dist="38100" dir="2700000" algn="tl"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2" name="Freeform 13"/>
          <p:cNvSpPr>
            <a:spLocks/>
          </p:cNvSpPr>
          <p:nvPr/>
        </p:nvSpPr>
        <p:spPr bwMode="auto">
          <a:xfrm>
            <a:off x="5331972" y="2342355"/>
            <a:ext cx="1529756" cy="1533154"/>
          </a:xfrm>
          <a:custGeom>
            <a:avLst/>
            <a:gdLst>
              <a:gd name="T0" fmla="*/ 433 w 526"/>
              <a:gd name="T1" fmla="*/ 433 h 527"/>
              <a:gd name="T2" fmla="*/ 433 w 526"/>
              <a:gd name="T3" fmla="*/ 433 h 527"/>
              <a:gd name="T4" fmla="*/ 93 w 526"/>
              <a:gd name="T5" fmla="*/ 433 h 527"/>
              <a:gd name="T6" fmla="*/ 93 w 526"/>
              <a:gd name="T7" fmla="*/ 433 h 527"/>
              <a:gd name="T8" fmla="*/ 93 w 526"/>
              <a:gd name="T9" fmla="*/ 94 h 527"/>
              <a:gd name="T10" fmla="*/ 93 w 526"/>
              <a:gd name="T11" fmla="*/ 94 h 527"/>
              <a:gd name="T12" fmla="*/ 433 w 526"/>
              <a:gd name="T13" fmla="*/ 94 h 527"/>
              <a:gd name="T14" fmla="*/ 433 w 526"/>
              <a:gd name="T15" fmla="*/ 94 h 527"/>
              <a:gd name="T16" fmla="*/ 433 w 526"/>
              <a:gd name="T17" fmla="*/ 433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6" h="527">
                <a:moveTo>
                  <a:pt x="433" y="433"/>
                </a:moveTo>
                <a:cubicBezTo>
                  <a:pt x="433" y="433"/>
                  <a:pt x="433" y="433"/>
                  <a:pt x="433" y="433"/>
                </a:cubicBezTo>
                <a:cubicBezTo>
                  <a:pt x="339" y="527"/>
                  <a:pt x="187" y="527"/>
                  <a:pt x="93" y="433"/>
                </a:cubicBezTo>
                <a:cubicBezTo>
                  <a:pt x="93" y="433"/>
                  <a:pt x="93" y="433"/>
                  <a:pt x="93" y="433"/>
                </a:cubicBezTo>
                <a:cubicBezTo>
                  <a:pt x="0" y="339"/>
                  <a:pt x="0" y="188"/>
                  <a:pt x="93" y="94"/>
                </a:cubicBezTo>
                <a:cubicBezTo>
                  <a:pt x="93" y="94"/>
                  <a:pt x="93" y="94"/>
                  <a:pt x="93" y="94"/>
                </a:cubicBezTo>
                <a:cubicBezTo>
                  <a:pt x="187" y="0"/>
                  <a:pt x="339" y="0"/>
                  <a:pt x="433" y="94"/>
                </a:cubicBezTo>
                <a:cubicBezTo>
                  <a:pt x="433" y="94"/>
                  <a:pt x="433" y="94"/>
                  <a:pt x="433" y="94"/>
                </a:cubicBezTo>
                <a:cubicBezTo>
                  <a:pt x="526" y="188"/>
                  <a:pt x="526" y="339"/>
                  <a:pt x="433" y="433"/>
                </a:cubicBezTo>
                <a:close/>
              </a:path>
            </a:pathLst>
          </a:custGeom>
          <a:solidFill>
            <a:srgbClr val="FFFFFF"/>
          </a:solidFill>
          <a:ln w="11113"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 name="Freeform 14"/>
          <p:cNvSpPr>
            <a:spLocks/>
          </p:cNvSpPr>
          <p:nvPr/>
        </p:nvSpPr>
        <p:spPr bwMode="auto">
          <a:xfrm>
            <a:off x="7309200" y="2218275"/>
            <a:ext cx="2037974" cy="1781314"/>
          </a:xfrm>
          <a:custGeom>
            <a:avLst/>
            <a:gdLst>
              <a:gd name="T0" fmla="*/ 701 w 701"/>
              <a:gd name="T1" fmla="*/ 307 h 613"/>
              <a:gd name="T2" fmla="*/ 504 w 701"/>
              <a:gd name="T3" fmla="*/ 504 h 613"/>
              <a:gd name="T4" fmla="*/ 109 w 701"/>
              <a:gd name="T5" fmla="*/ 504 h 613"/>
              <a:gd name="T6" fmla="*/ 109 w 701"/>
              <a:gd name="T7" fmla="*/ 504 h 613"/>
              <a:gd name="T8" fmla="*/ 109 w 701"/>
              <a:gd name="T9" fmla="*/ 109 h 613"/>
              <a:gd name="T10" fmla="*/ 109 w 701"/>
              <a:gd name="T11" fmla="*/ 109 h 613"/>
              <a:gd name="T12" fmla="*/ 504 w 701"/>
              <a:gd name="T13" fmla="*/ 109 h 613"/>
              <a:gd name="T14" fmla="*/ 701 w 701"/>
              <a:gd name="T15" fmla="*/ 307 h 6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1" h="613">
                <a:moveTo>
                  <a:pt x="701" y="307"/>
                </a:moveTo>
                <a:cubicBezTo>
                  <a:pt x="504" y="504"/>
                  <a:pt x="504" y="504"/>
                  <a:pt x="504" y="504"/>
                </a:cubicBezTo>
                <a:cubicBezTo>
                  <a:pt x="395" y="613"/>
                  <a:pt x="218" y="613"/>
                  <a:pt x="109" y="504"/>
                </a:cubicBezTo>
                <a:cubicBezTo>
                  <a:pt x="109" y="504"/>
                  <a:pt x="109" y="504"/>
                  <a:pt x="109" y="504"/>
                </a:cubicBezTo>
                <a:cubicBezTo>
                  <a:pt x="0" y="395"/>
                  <a:pt x="0" y="218"/>
                  <a:pt x="109" y="109"/>
                </a:cubicBezTo>
                <a:cubicBezTo>
                  <a:pt x="109" y="109"/>
                  <a:pt x="109" y="109"/>
                  <a:pt x="109" y="109"/>
                </a:cubicBezTo>
                <a:cubicBezTo>
                  <a:pt x="218" y="0"/>
                  <a:pt x="395" y="0"/>
                  <a:pt x="504" y="109"/>
                </a:cubicBezTo>
                <a:lnTo>
                  <a:pt x="701" y="307"/>
                </a:lnTo>
                <a:close/>
              </a:path>
            </a:pathLst>
          </a:custGeom>
          <a:solidFill>
            <a:schemeClr val="accent5"/>
          </a:solidFill>
          <a:ln w="11113"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 name="Freeform 15"/>
          <p:cNvSpPr>
            <a:spLocks/>
          </p:cNvSpPr>
          <p:nvPr/>
        </p:nvSpPr>
        <p:spPr bwMode="auto">
          <a:xfrm>
            <a:off x="7309200" y="2218275"/>
            <a:ext cx="1779615" cy="1781314"/>
          </a:xfrm>
          <a:custGeom>
            <a:avLst/>
            <a:gdLst>
              <a:gd name="T0" fmla="*/ 504 w 612"/>
              <a:gd name="T1" fmla="*/ 504 h 613"/>
              <a:gd name="T2" fmla="*/ 504 w 612"/>
              <a:gd name="T3" fmla="*/ 504 h 613"/>
              <a:gd name="T4" fmla="*/ 109 w 612"/>
              <a:gd name="T5" fmla="*/ 504 h 613"/>
              <a:gd name="T6" fmla="*/ 109 w 612"/>
              <a:gd name="T7" fmla="*/ 504 h 613"/>
              <a:gd name="T8" fmla="*/ 109 w 612"/>
              <a:gd name="T9" fmla="*/ 109 h 613"/>
              <a:gd name="T10" fmla="*/ 109 w 612"/>
              <a:gd name="T11" fmla="*/ 109 h 613"/>
              <a:gd name="T12" fmla="*/ 504 w 612"/>
              <a:gd name="T13" fmla="*/ 109 h 613"/>
              <a:gd name="T14" fmla="*/ 504 w 612"/>
              <a:gd name="T15" fmla="*/ 109 h 613"/>
              <a:gd name="T16" fmla="*/ 504 w 612"/>
              <a:gd name="T17" fmla="*/ 504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2" h="613">
                <a:moveTo>
                  <a:pt x="504" y="504"/>
                </a:moveTo>
                <a:cubicBezTo>
                  <a:pt x="504" y="504"/>
                  <a:pt x="504" y="504"/>
                  <a:pt x="504" y="504"/>
                </a:cubicBezTo>
                <a:cubicBezTo>
                  <a:pt x="395" y="613"/>
                  <a:pt x="218" y="613"/>
                  <a:pt x="109" y="504"/>
                </a:cubicBezTo>
                <a:cubicBezTo>
                  <a:pt x="109" y="504"/>
                  <a:pt x="109" y="504"/>
                  <a:pt x="109" y="504"/>
                </a:cubicBezTo>
                <a:cubicBezTo>
                  <a:pt x="0" y="395"/>
                  <a:pt x="0" y="218"/>
                  <a:pt x="109" y="109"/>
                </a:cubicBezTo>
                <a:cubicBezTo>
                  <a:pt x="109" y="109"/>
                  <a:pt x="109" y="109"/>
                  <a:pt x="109" y="109"/>
                </a:cubicBezTo>
                <a:cubicBezTo>
                  <a:pt x="218" y="0"/>
                  <a:pt x="395" y="0"/>
                  <a:pt x="504" y="109"/>
                </a:cubicBezTo>
                <a:cubicBezTo>
                  <a:pt x="504" y="109"/>
                  <a:pt x="504" y="109"/>
                  <a:pt x="504" y="109"/>
                </a:cubicBezTo>
                <a:cubicBezTo>
                  <a:pt x="612" y="218"/>
                  <a:pt x="612" y="395"/>
                  <a:pt x="504" y="504"/>
                </a:cubicBezTo>
                <a:close/>
              </a:path>
            </a:pathLst>
          </a:custGeom>
          <a:solidFill>
            <a:schemeClr val="accent5"/>
          </a:solidFill>
          <a:ln w="11113" cap="flat">
            <a:noFill/>
            <a:prstDash val="solid"/>
            <a:miter lim="800000"/>
            <a:headEnd/>
            <a:tailEnd/>
          </a:ln>
          <a:effectLst>
            <a:outerShdw blurRad="88900" dist="38100" dir="2700000" algn="tl"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 name="Freeform 16"/>
          <p:cNvSpPr>
            <a:spLocks/>
          </p:cNvSpPr>
          <p:nvPr/>
        </p:nvSpPr>
        <p:spPr bwMode="auto">
          <a:xfrm>
            <a:off x="7432430" y="2342355"/>
            <a:ext cx="1533155" cy="1533154"/>
          </a:xfrm>
          <a:custGeom>
            <a:avLst/>
            <a:gdLst>
              <a:gd name="T0" fmla="*/ 433 w 527"/>
              <a:gd name="T1" fmla="*/ 433 h 527"/>
              <a:gd name="T2" fmla="*/ 433 w 527"/>
              <a:gd name="T3" fmla="*/ 433 h 527"/>
              <a:gd name="T4" fmla="*/ 94 w 527"/>
              <a:gd name="T5" fmla="*/ 433 h 527"/>
              <a:gd name="T6" fmla="*/ 94 w 527"/>
              <a:gd name="T7" fmla="*/ 433 h 527"/>
              <a:gd name="T8" fmla="*/ 94 w 527"/>
              <a:gd name="T9" fmla="*/ 94 h 527"/>
              <a:gd name="T10" fmla="*/ 94 w 527"/>
              <a:gd name="T11" fmla="*/ 94 h 527"/>
              <a:gd name="T12" fmla="*/ 433 w 527"/>
              <a:gd name="T13" fmla="*/ 94 h 527"/>
              <a:gd name="T14" fmla="*/ 433 w 527"/>
              <a:gd name="T15" fmla="*/ 94 h 527"/>
              <a:gd name="T16" fmla="*/ 433 w 527"/>
              <a:gd name="T17" fmla="*/ 433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7" h="527">
                <a:moveTo>
                  <a:pt x="433" y="433"/>
                </a:moveTo>
                <a:cubicBezTo>
                  <a:pt x="433" y="433"/>
                  <a:pt x="433" y="433"/>
                  <a:pt x="433" y="433"/>
                </a:cubicBezTo>
                <a:cubicBezTo>
                  <a:pt x="339" y="527"/>
                  <a:pt x="187" y="527"/>
                  <a:pt x="94" y="433"/>
                </a:cubicBezTo>
                <a:cubicBezTo>
                  <a:pt x="94" y="433"/>
                  <a:pt x="94" y="433"/>
                  <a:pt x="94" y="433"/>
                </a:cubicBezTo>
                <a:cubicBezTo>
                  <a:pt x="0" y="339"/>
                  <a:pt x="0" y="188"/>
                  <a:pt x="94" y="94"/>
                </a:cubicBezTo>
                <a:cubicBezTo>
                  <a:pt x="94" y="94"/>
                  <a:pt x="94" y="94"/>
                  <a:pt x="94" y="94"/>
                </a:cubicBezTo>
                <a:cubicBezTo>
                  <a:pt x="187" y="0"/>
                  <a:pt x="339" y="0"/>
                  <a:pt x="433" y="94"/>
                </a:cubicBezTo>
                <a:cubicBezTo>
                  <a:pt x="433" y="94"/>
                  <a:pt x="433" y="94"/>
                  <a:pt x="433" y="94"/>
                </a:cubicBezTo>
                <a:cubicBezTo>
                  <a:pt x="527" y="188"/>
                  <a:pt x="527" y="339"/>
                  <a:pt x="433" y="433"/>
                </a:cubicBezTo>
                <a:close/>
              </a:path>
            </a:pathLst>
          </a:custGeom>
          <a:solidFill>
            <a:srgbClr val="FFFFFF"/>
          </a:solidFill>
          <a:ln w="11113"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6" name="Freeform 17"/>
          <p:cNvSpPr>
            <a:spLocks/>
          </p:cNvSpPr>
          <p:nvPr/>
        </p:nvSpPr>
        <p:spPr bwMode="auto">
          <a:xfrm>
            <a:off x="9413907" y="2218275"/>
            <a:ext cx="1781315" cy="1781314"/>
          </a:xfrm>
          <a:custGeom>
            <a:avLst/>
            <a:gdLst>
              <a:gd name="T0" fmla="*/ 503 w 612"/>
              <a:gd name="T1" fmla="*/ 504 h 613"/>
              <a:gd name="T2" fmla="*/ 503 w 612"/>
              <a:gd name="T3" fmla="*/ 504 h 613"/>
              <a:gd name="T4" fmla="*/ 109 w 612"/>
              <a:gd name="T5" fmla="*/ 504 h 613"/>
              <a:gd name="T6" fmla="*/ 109 w 612"/>
              <a:gd name="T7" fmla="*/ 504 h 613"/>
              <a:gd name="T8" fmla="*/ 109 w 612"/>
              <a:gd name="T9" fmla="*/ 109 h 613"/>
              <a:gd name="T10" fmla="*/ 109 w 612"/>
              <a:gd name="T11" fmla="*/ 109 h 613"/>
              <a:gd name="T12" fmla="*/ 503 w 612"/>
              <a:gd name="T13" fmla="*/ 109 h 613"/>
              <a:gd name="T14" fmla="*/ 503 w 612"/>
              <a:gd name="T15" fmla="*/ 109 h 613"/>
              <a:gd name="T16" fmla="*/ 503 w 612"/>
              <a:gd name="T17" fmla="*/ 504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2" h="613">
                <a:moveTo>
                  <a:pt x="503" y="504"/>
                </a:moveTo>
                <a:cubicBezTo>
                  <a:pt x="503" y="504"/>
                  <a:pt x="503" y="504"/>
                  <a:pt x="503" y="504"/>
                </a:cubicBezTo>
                <a:cubicBezTo>
                  <a:pt x="394" y="613"/>
                  <a:pt x="218" y="613"/>
                  <a:pt x="109" y="504"/>
                </a:cubicBezTo>
                <a:cubicBezTo>
                  <a:pt x="109" y="504"/>
                  <a:pt x="109" y="504"/>
                  <a:pt x="109" y="504"/>
                </a:cubicBezTo>
                <a:cubicBezTo>
                  <a:pt x="0" y="395"/>
                  <a:pt x="0" y="218"/>
                  <a:pt x="109" y="109"/>
                </a:cubicBezTo>
                <a:cubicBezTo>
                  <a:pt x="109" y="109"/>
                  <a:pt x="109" y="109"/>
                  <a:pt x="109" y="109"/>
                </a:cubicBezTo>
                <a:cubicBezTo>
                  <a:pt x="218" y="0"/>
                  <a:pt x="394" y="0"/>
                  <a:pt x="503" y="109"/>
                </a:cubicBezTo>
                <a:cubicBezTo>
                  <a:pt x="503" y="109"/>
                  <a:pt x="503" y="109"/>
                  <a:pt x="503" y="109"/>
                </a:cubicBezTo>
                <a:cubicBezTo>
                  <a:pt x="612" y="218"/>
                  <a:pt x="612" y="395"/>
                  <a:pt x="503" y="504"/>
                </a:cubicBezTo>
                <a:close/>
              </a:path>
            </a:pathLst>
          </a:custGeom>
          <a:solidFill>
            <a:schemeClr val="accent6"/>
          </a:solidFill>
          <a:ln w="11113" cap="flat">
            <a:noFill/>
            <a:prstDash val="solid"/>
            <a:miter lim="800000"/>
            <a:headEnd/>
            <a:tailEnd/>
          </a:ln>
          <a:effectLst>
            <a:outerShdw blurRad="88900" dist="38100" dir="2700000" algn="tl"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7" name="Freeform 18"/>
          <p:cNvSpPr>
            <a:spLocks/>
          </p:cNvSpPr>
          <p:nvPr/>
        </p:nvSpPr>
        <p:spPr bwMode="auto">
          <a:xfrm>
            <a:off x="9539686" y="2342355"/>
            <a:ext cx="1529756" cy="1533154"/>
          </a:xfrm>
          <a:custGeom>
            <a:avLst/>
            <a:gdLst>
              <a:gd name="T0" fmla="*/ 433 w 526"/>
              <a:gd name="T1" fmla="*/ 433 h 527"/>
              <a:gd name="T2" fmla="*/ 433 w 526"/>
              <a:gd name="T3" fmla="*/ 433 h 527"/>
              <a:gd name="T4" fmla="*/ 93 w 526"/>
              <a:gd name="T5" fmla="*/ 433 h 527"/>
              <a:gd name="T6" fmla="*/ 93 w 526"/>
              <a:gd name="T7" fmla="*/ 433 h 527"/>
              <a:gd name="T8" fmla="*/ 93 w 526"/>
              <a:gd name="T9" fmla="*/ 94 h 527"/>
              <a:gd name="T10" fmla="*/ 93 w 526"/>
              <a:gd name="T11" fmla="*/ 94 h 527"/>
              <a:gd name="T12" fmla="*/ 433 w 526"/>
              <a:gd name="T13" fmla="*/ 94 h 527"/>
              <a:gd name="T14" fmla="*/ 433 w 526"/>
              <a:gd name="T15" fmla="*/ 94 h 527"/>
              <a:gd name="T16" fmla="*/ 433 w 526"/>
              <a:gd name="T17" fmla="*/ 433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6" h="527">
                <a:moveTo>
                  <a:pt x="433" y="433"/>
                </a:moveTo>
                <a:cubicBezTo>
                  <a:pt x="433" y="433"/>
                  <a:pt x="433" y="433"/>
                  <a:pt x="433" y="433"/>
                </a:cubicBezTo>
                <a:cubicBezTo>
                  <a:pt x="339" y="527"/>
                  <a:pt x="187" y="527"/>
                  <a:pt x="93" y="433"/>
                </a:cubicBezTo>
                <a:cubicBezTo>
                  <a:pt x="93" y="433"/>
                  <a:pt x="93" y="433"/>
                  <a:pt x="93" y="433"/>
                </a:cubicBezTo>
                <a:cubicBezTo>
                  <a:pt x="0" y="339"/>
                  <a:pt x="0" y="188"/>
                  <a:pt x="93" y="94"/>
                </a:cubicBezTo>
                <a:cubicBezTo>
                  <a:pt x="93" y="94"/>
                  <a:pt x="93" y="94"/>
                  <a:pt x="93" y="94"/>
                </a:cubicBezTo>
                <a:cubicBezTo>
                  <a:pt x="187" y="0"/>
                  <a:pt x="339" y="0"/>
                  <a:pt x="433" y="94"/>
                </a:cubicBezTo>
                <a:cubicBezTo>
                  <a:pt x="433" y="94"/>
                  <a:pt x="433" y="94"/>
                  <a:pt x="433" y="94"/>
                </a:cubicBezTo>
                <a:cubicBezTo>
                  <a:pt x="526" y="188"/>
                  <a:pt x="526" y="339"/>
                  <a:pt x="433" y="433"/>
                </a:cubicBezTo>
                <a:close/>
              </a:path>
            </a:pathLst>
          </a:custGeom>
          <a:solidFill>
            <a:srgbClr val="FFFFFF"/>
          </a:solidFill>
          <a:ln w="11113"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8" name="TextBox 17"/>
          <p:cNvSpPr txBox="1"/>
          <p:nvPr/>
        </p:nvSpPr>
        <p:spPr>
          <a:xfrm>
            <a:off x="5900322" y="2816545"/>
            <a:ext cx="393056" cy="584775"/>
          </a:xfrm>
          <a:prstGeom prst="rect">
            <a:avLst/>
          </a:prstGeom>
          <a:noFill/>
        </p:spPr>
        <p:txBody>
          <a:bodyPr wrap="none" rtlCol="0">
            <a:spAutoFit/>
          </a:bodyPr>
          <a:lstStyle/>
          <a:p>
            <a:pPr algn="ctr"/>
            <a:r>
              <a:rPr lang="en-US" sz="3200" dirty="0" smtClean="0">
                <a:latin typeface="+mj-lt"/>
              </a:rPr>
              <a:t>3</a:t>
            </a:r>
            <a:endParaRPr lang="en-US" sz="3200" dirty="0">
              <a:latin typeface="+mj-lt"/>
            </a:endParaRPr>
          </a:p>
        </p:txBody>
      </p:sp>
      <p:sp>
        <p:nvSpPr>
          <p:cNvPr id="19" name="TextBox 18"/>
          <p:cNvSpPr txBox="1"/>
          <p:nvPr/>
        </p:nvSpPr>
        <p:spPr>
          <a:xfrm>
            <a:off x="1690907" y="2816545"/>
            <a:ext cx="393056" cy="584775"/>
          </a:xfrm>
          <a:prstGeom prst="rect">
            <a:avLst/>
          </a:prstGeom>
          <a:noFill/>
        </p:spPr>
        <p:txBody>
          <a:bodyPr wrap="none" rtlCol="0">
            <a:spAutoFit/>
          </a:bodyPr>
          <a:lstStyle/>
          <a:p>
            <a:pPr algn="ctr"/>
            <a:r>
              <a:rPr lang="en-US" sz="3200" dirty="0" smtClean="0">
                <a:latin typeface="+mj-lt"/>
              </a:rPr>
              <a:t>1</a:t>
            </a:r>
            <a:endParaRPr lang="en-US" sz="3200" dirty="0">
              <a:latin typeface="+mj-lt"/>
            </a:endParaRPr>
          </a:p>
        </p:txBody>
      </p:sp>
      <p:sp>
        <p:nvSpPr>
          <p:cNvPr id="20" name="TextBox 19"/>
          <p:cNvSpPr txBox="1"/>
          <p:nvPr/>
        </p:nvSpPr>
        <p:spPr>
          <a:xfrm>
            <a:off x="3794764" y="2816545"/>
            <a:ext cx="393056" cy="584775"/>
          </a:xfrm>
          <a:prstGeom prst="rect">
            <a:avLst/>
          </a:prstGeom>
          <a:noFill/>
        </p:spPr>
        <p:txBody>
          <a:bodyPr wrap="none" rtlCol="0">
            <a:spAutoFit/>
          </a:bodyPr>
          <a:lstStyle/>
          <a:p>
            <a:pPr algn="ctr"/>
            <a:r>
              <a:rPr lang="en-US" sz="3200" dirty="0" smtClean="0">
                <a:latin typeface="+mj-lt"/>
              </a:rPr>
              <a:t>2</a:t>
            </a:r>
            <a:endParaRPr lang="en-US" sz="3200" dirty="0">
              <a:latin typeface="+mj-lt"/>
            </a:endParaRPr>
          </a:p>
        </p:txBody>
      </p:sp>
      <p:sp>
        <p:nvSpPr>
          <p:cNvPr id="21" name="TextBox 20"/>
          <p:cNvSpPr txBox="1"/>
          <p:nvPr/>
        </p:nvSpPr>
        <p:spPr>
          <a:xfrm>
            <a:off x="10108036" y="2816545"/>
            <a:ext cx="393056" cy="584775"/>
          </a:xfrm>
          <a:prstGeom prst="rect">
            <a:avLst/>
          </a:prstGeom>
          <a:noFill/>
        </p:spPr>
        <p:txBody>
          <a:bodyPr wrap="none" rtlCol="0">
            <a:spAutoFit/>
          </a:bodyPr>
          <a:lstStyle/>
          <a:p>
            <a:pPr algn="ctr"/>
            <a:r>
              <a:rPr lang="en-US" sz="3200" dirty="0" smtClean="0">
                <a:latin typeface="+mj-lt"/>
              </a:rPr>
              <a:t>5</a:t>
            </a:r>
            <a:endParaRPr lang="en-US" sz="3200" dirty="0">
              <a:latin typeface="+mj-lt"/>
            </a:endParaRPr>
          </a:p>
        </p:txBody>
      </p:sp>
      <p:sp>
        <p:nvSpPr>
          <p:cNvPr id="22" name="TextBox 21"/>
          <p:cNvSpPr txBox="1"/>
          <p:nvPr/>
        </p:nvSpPr>
        <p:spPr>
          <a:xfrm>
            <a:off x="8002479" y="2816545"/>
            <a:ext cx="393056" cy="584775"/>
          </a:xfrm>
          <a:prstGeom prst="rect">
            <a:avLst/>
          </a:prstGeom>
          <a:noFill/>
        </p:spPr>
        <p:txBody>
          <a:bodyPr wrap="none" rtlCol="0">
            <a:spAutoFit/>
          </a:bodyPr>
          <a:lstStyle/>
          <a:p>
            <a:pPr algn="ctr"/>
            <a:r>
              <a:rPr lang="en-US" sz="3200" dirty="0" smtClean="0">
                <a:latin typeface="+mj-lt"/>
              </a:rPr>
              <a:t>4</a:t>
            </a:r>
            <a:endParaRPr lang="en-US" sz="3200" dirty="0">
              <a:latin typeface="+mj-lt"/>
            </a:endParaRPr>
          </a:p>
        </p:txBody>
      </p:sp>
      <p:sp>
        <p:nvSpPr>
          <p:cNvPr id="23" name="TextBox 22"/>
          <p:cNvSpPr txBox="1"/>
          <p:nvPr/>
        </p:nvSpPr>
        <p:spPr>
          <a:xfrm>
            <a:off x="1363894" y="4341573"/>
            <a:ext cx="1047082" cy="338554"/>
          </a:xfrm>
          <a:prstGeom prst="rect">
            <a:avLst/>
          </a:prstGeom>
          <a:noFill/>
        </p:spPr>
        <p:txBody>
          <a:bodyPr wrap="none" rtlCol="0">
            <a:spAutoFit/>
          </a:bodyPr>
          <a:lstStyle>
            <a:defPPr>
              <a:defRPr lang="en-US"/>
            </a:defPPr>
            <a:lvl1pPr algn="ctr">
              <a:defRPr sz="1600">
                <a:solidFill>
                  <a:schemeClr val="bg1"/>
                </a:solidFill>
                <a:latin typeface="+mj-lt"/>
              </a:defRPr>
            </a:lvl1pPr>
          </a:lstStyle>
          <a:p>
            <a:r>
              <a:rPr lang="en-US" dirty="0" smtClean="0">
                <a:solidFill>
                  <a:schemeClr val="tx2"/>
                </a:solidFill>
              </a:rPr>
              <a:t>Insert title</a:t>
            </a:r>
            <a:endParaRPr lang="en-US" dirty="0">
              <a:solidFill>
                <a:schemeClr val="tx2"/>
              </a:solidFill>
            </a:endParaRPr>
          </a:p>
        </p:txBody>
      </p:sp>
      <p:sp>
        <p:nvSpPr>
          <p:cNvPr id="24" name="TextBox 23"/>
          <p:cNvSpPr txBox="1"/>
          <p:nvPr/>
        </p:nvSpPr>
        <p:spPr>
          <a:xfrm>
            <a:off x="3467751" y="4341573"/>
            <a:ext cx="1047082" cy="338554"/>
          </a:xfrm>
          <a:prstGeom prst="rect">
            <a:avLst/>
          </a:prstGeom>
          <a:noFill/>
        </p:spPr>
        <p:txBody>
          <a:bodyPr wrap="none" rtlCol="0">
            <a:spAutoFit/>
          </a:bodyPr>
          <a:lstStyle>
            <a:defPPr>
              <a:defRPr lang="en-US"/>
            </a:defPPr>
            <a:lvl1pPr algn="ctr">
              <a:defRPr sz="1600">
                <a:solidFill>
                  <a:schemeClr val="bg1"/>
                </a:solidFill>
                <a:latin typeface="+mj-lt"/>
              </a:defRPr>
            </a:lvl1pPr>
          </a:lstStyle>
          <a:p>
            <a:r>
              <a:rPr lang="en-US" dirty="0" smtClean="0">
                <a:solidFill>
                  <a:schemeClr val="tx2"/>
                </a:solidFill>
              </a:rPr>
              <a:t>Insert title</a:t>
            </a:r>
            <a:endParaRPr lang="en-US" dirty="0">
              <a:solidFill>
                <a:schemeClr val="tx2"/>
              </a:solidFill>
            </a:endParaRPr>
          </a:p>
        </p:txBody>
      </p:sp>
      <p:sp>
        <p:nvSpPr>
          <p:cNvPr id="25" name="TextBox 24"/>
          <p:cNvSpPr txBox="1"/>
          <p:nvPr/>
        </p:nvSpPr>
        <p:spPr>
          <a:xfrm>
            <a:off x="5573309" y="4341573"/>
            <a:ext cx="1047082" cy="338554"/>
          </a:xfrm>
          <a:prstGeom prst="rect">
            <a:avLst/>
          </a:prstGeom>
          <a:noFill/>
        </p:spPr>
        <p:txBody>
          <a:bodyPr wrap="none" rtlCol="0">
            <a:spAutoFit/>
          </a:bodyPr>
          <a:lstStyle>
            <a:defPPr>
              <a:defRPr lang="en-US"/>
            </a:defPPr>
            <a:lvl1pPr algn="ctr">
              <a:defRPr sz="1600">
                <a:solidFill>
                  <a:schemeClr val="bg1"/>
                </a:solidFill>
                <a:latin typeface="+mj-lt"/>
              </a:defRPr>
            </a:lvl1pPr>
          </a:lstStyle>
          <a:p>
            <a:r>
              <a:rPr lang="en-US" dirty="0" smtClean="0">
                <a:solidFill>
                  <a:schemeClr val="tx2"/>
                </a:solidFill>
              </a:rPr>
              <a:t>Insert title</a:t>
            </a:r>
            <a:endParaRPr lang="en-US" dirty="0">
              <a:solidFill>
                <a:schemeClr val="tx2"/>
              </a:solidFill>
            </a:endParaRPr>
          </a:p>
        </p:txBody>
      </p:sp>
      <p:sp>
        <p:nvSpPr>
          <p:cNvPr id="26" name="TextBox 25"/>
          <p:cNvSpPr txBox="1"/>
          <p:nvPr/>
        </p:nvSpPr>
        <p:spPr>
          <a:xfrm>
            <a:off x="7675466" y="4341573"/>
            <a:ext cx="1047082" cy="338554"/>
          </a:xfrm>
          <a:prstGeom prst="rect">
            <a:avLst/>
          </a:prstGeom>
          <a:noFill/>
        </p:spPr>
        <p:txBody>
          <a:bodyPr wrap="none" rtlCol="0">
            <a:spAutoFit/>
          </a:bodyPr>
          <a:lstStyle>
            <a:defPPr>
              <a:defRPr lang="en-US"/>
            </a:defPPr>
            <a:lvl1pPr algn="ctr">
              <a:defRPr sz="1600">
                <a:solidFill>
                  <a:schemeClr val="bg1"/>
                </a:solidFill>
                <a:latin typeface="+mj-lt"/>
              </a:defRPr>
            </a:lvl1pPr>
          </a:lstStyle>
          <a:p>
            <a:r>
              <a:rPr lang="en-US" dirty="0" smtClean="0">
                <a:solidFill>
                  <a:schemeClr val="tx2"/>
                </a:solidFill>
              </a:rPr>
              <a:t>Insert title</a:t>
            </a:r>
            <a:endParaRPr lang="en-US" dirty="0">
              <a:solidFill>
                <a:schemeClr val="tx2"/>
              </a:solidFill>
            </a:endParaRPr>
          </a:p>
        </p:txBody>
      </p:sp>
      <p:sp>
        <p:nvSpPr>
          <p:cNvPr id="27" name="TextBox 26"/>
          <p:cNvSpPr txBox="1"/>
          <p:nvPr/>
        </p:nvSpPr>
        <p:spPr>
          <a:xfrm>
            <a:off x="9781023" y="4341573"/>
            <a:ext cx="1047082" cy="338554"/>
          </a:xfrm>
          <a:prstGeom prst="rect">
            <a:avLst/>
          </a:prstGeom>
          <a:noFill/>
        </p:spPr>
        <p:txBody>
          <a:bodyPr wrap="none" rtlCol="0">
            <a:spAutoFit/>
          </a:bodyPr>
          <a:lstStyle>
            <a:defPPr>
              <a:defRPr lang="en-US"/>
            </a:defPPr>
            <a:lvl1pPr algn="ctr">
              <a:defRPr sz="1600">
                <a:solidFill>
                  <a:schemeClr val="bg1"/>
                </a:solidFill>
                <a:latin typeface="+mj-lt"/>
              </a:defRPr>
            </a:lvl1pPr>
          </a:lstStyle>
          <a:p>
            <a:r>
              <a:rPr lang="en-US" dirty="0" smtClean="0">
                <a:solidFill>
                  <a:schemeClr val="tx2"/>
                </a:solidFill>
              </a:rPr>
              <a:t>Insert title</a:t>
            </a:r>
            <a:endParaRPr lang="en-US" dirty="0">
              <a:solidFill>
                <a:schemeClr val="tx2"/>
              </a:solidFill>
            </a:endParaRPr>
          </a:p>
        </p:txBody>
      </p:sp>
      <p:sp>
        <p:nvSpPr>
          <p:cNvPr id="28" name="TextBox 27"/>
          <p:cNvSpPr txBox="1"/>
          <p:nvPr/>
        </p:nvSpPr>
        <p:spPr>
          <a:xfrm>
            <a:off x="946075" y="4689958"/>
            <a:ext cx="1882720" cy="904863"/>
          </a:xfrm>
          <a:prstGeom prst="rect">
            <a:avLst/>
          </a:prstGeom>
          <a:noFill/>
        </p:spPr>
        <p:txBody>
          <a:bodyPr wrap="square" rtlCol="0">
            <a:spAutoFit/>
          </a:bodyPr>
          <a:lstStyle/>
          <a:p>
            <a:pPr algn="ctr">
              <a:lnSpc>
                <a:spcPct val="110000"/>
              </a:lnSpc>
            </a:pPr>
            <a:r>
              <a:rPr lang="en-US" sz="1200" dirty="0">
                <a:latin typeface="+mj-lt"/>
              </a:rPr>
              <a:t>Sed ut perspiciatis unde omnis iste natus error voluptatem accusantium rem aperiam.</a:t>
            </a:r>
          </a:p>
        </p:txBody>
      </p:sp>
      <p:sp>
        <p:nvSpPr>
          <p:cNvPr id="29" name="TextBox 28"/>
          <p:cNvSpPr txBox="1"/>
          <p:nvPr/>
        </p:nvSpPr>
        <p:spPr>
          <a:xfrm>
            <a:off x="3049932" y="4689958"/>
            <a:ext cx="1882720" cy="904863"/>
          </a:xfrm>
          <a:prstGeom prst="rect">
            <a:avLst/>
          </a:prstGeom>
          <a:noFill/>
        </p:spPr>
        <p:txBody>
          <a:bodyPr wrap="square" rtlCol="0">
            <a:spAutoFit/>
          </a:bodyPr>
          <a:lstStyle/>
          <a:p>
            <a:pPr algn="ctr">
              <a:lnSpc>
                <a:spcPct val="110000"/>
              </a:lnSpc>
            </a:pPr>
            <a:r>
              <a:rPr lang="en-US" sz="1200" dirty="0">
                <a:latin typeface="+mj-lt"/>
              </a:rPr>
              <a:t>Sed ut perspiciatis unde omnis iste natus error voluptatem accusantium rem aperiam.</a:t>
            </a:r>
          </a:p>
        </p:txBody>
      </p:sp>
      <p:sp>
        <p:nvSpPr>
          <p:cNvPr id="30" name="TextBox 29"/>
          <p:cNvSpPr txBox="1"/>
          <p:nvPr/>
        </p:nvSpPr>
        <p:spPr>
          <a:xfrm>
            <a:off x="5155490" y="4689958"/>
            <a:ext cx="1882720" cy="904863"/>
          </a:xfrm>
          <a:prstGeom prst="rect">
            <a:avLst/>
          </a:prstGeom>
          <a:noFill/>
        </p:spPr>
        <p:txBody>
          <a:bodyPr wrap="square" rtlCol="0">
            <a:spAutoFit/>
          </a:bodyPr>
          <a:lstStyle/>
          <a:p>
            <a:pPr algn="ctr">
              <a:lnSpc>
                <a:spcPct val="110000"/>
              </a:lnSpc>
            </a:pPr>
            <a:r>
              <a:rPr lang="en-US" sz="1200" dirty="0">
                <a:latin typeface="+mj-lt"/>
              </a:rPr>
              <a:t>Sed ut perspiciatis unde omnis iste natus error voluptatem accusantium rem aperiam.</a:t>
            </a:r>
          </a:p>
        </p:txBody>
      </p:sp>
      <p:sp>
        <p:nvSpPr>
          <p:cNvPr id="31" name="TextBox 30"/>
          <p:cNvSpPr txBox="1"/>
          <p:nvPr/>
        </p:nvSpPr>
        <p:spPr>
          <a:xfrm>
            <a:off x="7257647" y="4689958"/>
            <a:ext cx="1882720" cy="904863"/>
          </a:xfrm>
          <a:prstGeom prst="rect">
            <a:avLst/>
          </a:prstGeom>
          <a:noFill/>
        </p:spPr>
        <p:txBody>
          <a:bodyPr wrap="square" rtlCol="0">
            <a:spAutoFit/>
          </a:bodyPr>
          <a:lstStyle/>
          <a:p>
            <a:pPr algn="ctr">
              <a:lnSpc>
                <a:spcPct val="110000"/>
              </a:lnSpc>
            </a:pPr>
            <a:r>
              <a:rPr lang="en-US" sz="1200" dirty="0">
                <a:latin typeface="+mj-lt"/>
              </a:rPr>
              <a:t>Sed ut perspiciatis unde omnis iste natus error voluptatem accusantium rem aperiam.</a:t>
            </a:r>
          </a:p>
        </p:txBody>
      </p:sp>
      <p:sp>
        <p:nvSpPr>
          <p:cNvPr id="32" name="TextBox 31"/>
          <p:cNvSpPr txBox="1"/>
          <p:nvPr/>
        </p:nvSpPr>
        <p:spPr>
          <a:xfrm>
            <a:off x="9363204" y="4689958"/>
            <a:ext cx="1882720" cy="904863"/>
          </a:xfrm>
          <a:prstGeom prst="rect">
            <a:avLst/>
          </a:prstGeom>
          <a:noFill/>
        </p:spPr>
        <p:txBody>
          <a:bodyPr wrap="square" rtlCol="0">
            <a:spAutoFit/>
          </a:bodyPr>
          <a:lstStyle/>
          <a:p>
            <a:pPr algn="ctr">
              <a:lnSpc>
                <a:spcPct val="110000"/>
              </a:lnSpc>
            </a:pPr>
            <a:r>
              <a:rPr lang="en-US" sz="1200" dirty="0">
                <a:latin typeface="+mj-lt"/>
              </a:rPr>
              <a:t>Sed ut perspiciatis unde omnis iste natus error voluptatem accusantium rem aperiam.</a:t>
            </a:r>
          </a:p>
        </p:txBody>
      </p:sp>
    </p:spTree>
    <p:extLst>
      <p:ext uri="{BB962C8B-B14F-4D97-AF65-F5344CB8AC3E}">
        <p14:creationId xmlns:p14="http://schemas.microsoft.com/office/powerpoint/2010/main" val="491798471"/>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HEADING GOES HERE</a:t>
            </a:r>
          </a:p>
        </p:txBody>
      </p:sp>
      <p:sp>
        <p:nvSpPr>
          <p:cNvPr id="3" name="Text Placeholder 2"/>
          <p:cNvSpPr>
            <a:spLocks noGrp="1"/>
          </p:cNvSpPr>
          <p:nvPr>
            <p:ph type="body" sz="quarter" idx="24"/>
          </p:nvPr>
        </p:nvSpPr>
        <p:spPr/>
        <p:txBody>
          <a:bodyPr/>
          <a:lstStyle/>
          <a:p>
            <a:r>
              <a:rPr lang="en-US" dirty="0"/>
              <a:t>Insert Subtitle Text </a:t>
            </a:r>
            <a:r>
              <a:rPr lang="en-US" dirty="0" smtClean="0"/>
              <a:t>Here</a:t>
            </a:r>
            <a:endParaRPr lang="en-US" dirty="0"/>
          </a:p>
        </p:txBody>
      </p:sp>
      <p:sp>
        <p:nvSpPr>
          <p:cNvPr id="33" name="Rectangle 32"/>
          <p:cNvSpPr/>
          <p:nvPr/>
        </p:nvSpPr>
        <p:spPr>
          <a:xfrm>
            <a:off x="1616362" y="2308466"/>
            <a:ext cx="652743" cy="369332"/>
          </a:xfrm>
          <a:prstGeom prst="rect">
            <a:avLst/>
          </a:prstGeom>
        </p:spPr>
        <p:txBody>
          <a:bodyPr wrap="none">
            <a:spAutoFit/>
          </a:bodyPr>
          <a:lstStyle/>
          <a:p>
            <a:pPr algn="ctr" defTabSz="1219170"/>
            <a:r>
              <a:rPr lang="en-US" dirty="0">
                <a:latin typeface="+mj-lt"/>
                <a:ea typeface="Roboto" pitchFamily="2" charset="0"/>
              </a:rPr>
              <a:t>2013</a:t>
            </a:r>
          </a:p>
        </p:txBody>
      </p:sp>
      <p:cxnSp>
        <p:nvCxnSpPr>
          <p:cNvPr id="34" name="Straight Connector 33"/>
          <p:cNvCxnSpPr/>
          <p:nvPr/>
        </p:nvCxnSpPr>
        <p:spPr>
          <a:xfrm flipH="1" flipV="1">
            <a:off x="1942734" y="3245957"/>
            <a:ext cx="0" cy="508000"/>
          </a:xfrm>
          <a:prstGeom prst="line">
            <a:avLst/>
          </a:prstGeom>
          <a:noFill/>
          <a:ln w="12700" cap="flat" cmpd="sng" algn="ctr">
            <a:solidFill>
              <a:schemeClr val="accent1"/>
            </a:solidFill>
            <a:prstDash val="solid"/>
          </a:ln>
          <a:effectLst/>
        </p:spPr>
      </p:cxnSp>
      <p:sp>
        <p:nvSpPr>
          <p:cNvPr id="35" name="Chevron 34"/>
          <p:cNvSpPr/>
          <p:nvPr/>
        </p:nvSpPr>
        <p:spPr>
          <a:xfrm>
            <a:off x="879016" y="2725253"/>
            <a:ext cx="2127437" cy="557131"/>
          </a:xfrm>
          <a:prstGeom prst="chevron">
            <a:avLst>
              <a:gd name="adj" fmla="val 32323"/>
            </a:avLst>
          </a:prstGeom>
          <a:solidFill>
            <a:schemeClr val="tx2"/>
          </a:solidFill>
          <a:ln w="38100"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smtClean="0">
              <a:ln>
                <a:noFill/>
              </a:ln>
              <a:solidFill>
                <a:srgbClr val="57565A"/>
              </a:solidFill>
              <a:effectLst/>
              <a:uLnTx/>
              <a:uFillTx/>
              <a:latin typeface="+mj-lt"/>
              <a:ea typeface="+mn-ea"/>
              <a:cs typeface="+mn-cs"/>
            </a:endParaRPr>
          </a:p>
        </p:txBody>
      </p:sp>
      <p:sp>
        <p:nvSpPr>
          <p:cNvPr id="36" name="Oval 35"/>
          <p:cNvSpPr/>
          <p:nvPr/>
        </p:nvSpPr>
        <p:spPr>
          <a:xfrm>
            <a:off x="1885005" y="2946089"/>
            <a:ext cx="115459" cy="115459"/>
          </a:xfrm>
          <a:prstGeom prst="ellipse">
            <a:avLst/>
          </a:prstGeom>
          <a:solidFill>
            <a:sysClr val="window" lastClr="FFFFFF"/>
          </a:solidFill>
          <a:ln w="9525"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smtClean="0">
              <a:ln>
                <a:noFill/>
              </a:ln>
              <a:solidFill>
                <a:prstClr val="white"/>
              </a:solidFill>
              <a:effectLst/>
              <a:uLnTx/>
              <a:uFillTx/>
              <a:latin typeface="+mj-lt"/>
              <a:ea typeface="+mn-ea"/>
              <a:cs typeface="+mn-cs"/>
            </a:endParaRPr>
          </a:p>
        </p:txBody>
      </p:sp>
      <p:sp>
        <p:nvSpPr>
          <p:cNvPr id="37" name="Oval 36"/>
          <p:cNvSpPr/>
          <p:nvPr/>
        </p:nvSpPr>
        <p:spPr>
          <a:xfrm>
            <a:off x="1485534" y="3753957"/>
            <a:ext cx="914400" cy="9144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FFFFFF"/>
              </a:solidFill>
              <a:latin typeface="+mj-lt"/>
            </a:endParaRPr>
          </a:p>
        </p:txBody>
      </p:sp>
      <p:sp>
        <p:nvSpPr>
          <p:cNvPr id="38" name="Chevron 37"/>
          <p:cNvSpPr/>
          <p:nvPr/>
        </p:nvSpPr>
        <p:spPr>
          <a:xfrm>
            <a:off x="2962089" y="2725253"/>
            <a:ext cx="2127437" cy="557131"/>
          </a:xfrm>
          <a:prstGeom prst="chevron">
            <a:avLst>
              <a:gd name="adj" fmla="val 32323"/>
            </a:avLst>
          </a:prstGeom>
          <a:solidFill>
            <a:schemeClr val="accent1"/>
          </a:solidFill>
          <a:ln w="38100"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smtClean="0">
              <a:ln>
                <a:noFill/>
              </a:ln>
              <a:solidFill>
                <a:srgbClr val="57565A"/>
              </a:solidFill>
              <a:effectLst/>
              <a:uLnTx/>
              <a:uFillTx/>
              <a:latin typeface="+mj-lt"/>
              <a:ea typeface="+mn-ea"/>
              <a:cs typeface="+mn-cs"/>
            </a:endParaRPr>
          </a:p>
        </p:txBody>
      </p:sp>
      <p:sp>
        <p:nvSpPr>
          <p:cNvPr id="39" name="Oval 38"/>
          <p:cNvSpPr/>
          <p:nvPr/>
        </p:nvSpPr>
        <p:spPr>
          <a:xfrm>
            <a:off x="3968078" y="2946089"/>
            <a:ext cx="115459" cy="115459"/>
          </a:xfrm>
          <a:prstGeom prst="ellipse">
            <a:avLst/>
          </a:prstGeom>
          <a:solidFill>
            <a:sysClr val="window" lastClr="FFFFFF"/>
          </a:solidFill>
          <a:ln w="9525"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smtClean="0">
              <a:ln>
                <a:noFill/>
              </a:ln>
              <a:solidFill>
                <a:srgbClr val="57565A"/>
              </a:solidFill>
              <a:effectLst/>
              <a:uLnTx/>
              <a:uFillTx/>
              <a:latin typeface="+mj-lt"/>
              <a:ea typeface="+mn-ea"/>
              <a:cs typeface="+mn-cs"/>
            </a:endParaRPr>
          </a:p>
        </p:txBody>
      </p:sp>
      <p:sp>
        <p:nvSpPr>
          <p:cNvPr id="40" name="Rectangle 39"/>
          <p:cNvSpPr/>
          <p:nvPr/>
        </p:nvSpPr>
        <p:spPr>
          <a:xfrm>
            <a:off x="3699436" y="2308466"/>
            <a:ext cx="652743" cy="369332"/>
          </a:xfrm>
          <a:prstGeom prst="rect">
            <a:avLst/>
          </a:prstGeom>
        </p:spPr>
        <p:txBody>
          <a:bodyPr wrap="none">
            <a:spAutoFit/>
          </a:bodyPr>
          <a:lstStyle/>
          <a:p>
            <a:pPr algn="ctr" defTabSz="1219170"/>
            <a:r>
              <a:rPr lang="en-US" dirty="0">
                <a:latin typeface="+mj-lt"/>
                <a:ea typeface="Roboto" pitchFamily="2" charset="0"/>
              </a:rPr>
              <a:t>2014</a:t>
            </a:r>
          </a:p>
        </p:txBody>
      </p:sp>
      <p:cxnSp>
        <p:nvCxnSpPr>
          <p:cNvPr id="41" name="Straight Connector 40"/>
          <p:cNvCxnSpPr/>
          <p:nvPr/>
        </p:nvCxnSpPr>
        <p:spPr>
          <a:xfrm flipH="1" flipV="1">
            <a:off x="4025807" y="3245957"/>
            <a:ext cx="0" cy="508000"/>
          </a:xfrm>
          <a:prstGeom prst="line">
            <a:avLst/>
          </a:prstGeom>
          <a:noFill/>
          <a:ln w="12700" cap="flat" cmpd="sng" algn="ctr">
            <a:solidFill>
              <a:schemeClr val="accent1"/>
            </a:solidFill>
            <a:prstDash val="solid"/>
          </a:ln>
          <a:effectLst/>
        </p:spPr>
      </p:cxnSp>
      <p:sp>
        <p:nvSpPr>
          <p:cNvPr id="42" name="Oval 41"/>
          <p:cNvSpPr/>
          <p:nvPr/>
        </p:nvSpPr>
        <p:spPr>
          <a:xfrm>
            <a:off x="3568607" y="3753957"/>
            <a:ext cx="914400" cy="914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FFFFFF"/>
              </a:solidFill>
              <a:latin typeface="+mj-lt"/>
            </a:endParaRPr>
          </a:p>
        </p:txBody>
      </p:sp>
      <p:sp>
        <p:nvSpPr>
          <p:cNvPr id="43" name="Chevron 42"/>
          <p:cNvSpPr/>
          <p:nvPr/>
        </p:nvSpPr>
        <p:spPr>
          <a:xfrm>
            <a:off x="5045162" y="2725253"/>
            <a:ext cx="2127437" cy="557131"/>
          </a:xfrm>
          <a:prstGeom prst="chevron">
            <a:avLst>
              <a:gd name="adj" fmla="val 32323"/>
            </a:avLst>
          </a:prstGeom>
          <a:solidFill>
            <a:schemeClr val="accent3"/>
          </a:solidFill>
          <a:ln w="38100"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smtClean="0">
              <a:ln>
                <a:noFill/>
              </a:ln>
              <a:solidFill>
                <a:srgbClr val="57565A"/>
              </a:solidFill>
              <a:effectLst/>
              <a:uLnTx/>
              <a:uFillTx/>
              <a:latin typeface="+mj-lt"/>
              <a:ea typeface="+mn-ea"/>
              <a:cs typeface="+mn-cs"/>
            </a:endParaRPr>
          </a:p>
        </p:txBody>
      </p:sp>
      <p:sp>
        <p:nvSpPr>
          <p:cNvPr id="44" name="Oval 43"/>
          <p:cNvSpPr/>
          <p:nvPr/>
        </p:nvSpPr>
        <p:spPr>
          <a:xfrm>
            <a:off x="6051151" y="2946089"/>
            <a:ext cx="115459" cy="115459"/>
          </a:xfrm>
          <a:prstGeom prst="ellipse">
            <a:avLst/>
          </a:prstGeom>
          <a:solidFill>
            <a:sysClr val="window" lastClr="FFFFFF"/>
          </a:solidFill>
          <a:ln w="9525"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smtClean="0">
              <a:ln>
                <a:noFill/>
              </a:ln>
              <a:solidFill>
                <a:srgbClr val="57565A"/>
              </a:solidFill>
              <a:effectLst/>
              <a:uLnTx/>
              <a:uFillTx/>
              <a:latin typeface="+mj-lt"/>
              <a:ea typeface="+mn-ea"/>
              <a:cs typeface="+mn-cs"/>
            </a:endParaRPr>
          </a:p>
        </p:txBody>
      </p:sp>
      <p:sp>
        <p:nvSpPr>
          <p:cNvPr id="45" name="Rectangle 44"/>
          <p:cNvSpPr/>
          <p:nvPr/>
        </p:nvSpPr>
        <p:spPr>
          <a:xfrm>
            <a:off x="5782509" y="2308466"/>
            <a:ext cx="652743" cy="369332"/>
          </a:xfrm>
          <a:prstGeom prst="rect">
            <a:avLst/>
          </a:prstGeom>
        </p:spPr>
        <p:txBody>
          <a:bodyPr wrap="none">
            <a:spAutoFit/>
          </a:bodyPr>
          <a:lstStyle/>
          <a:p>
            <a:pPr algn="ctr" defTabSz="1219170"/>
            <a:r>
              <a:rPr lang="en-US" dirty="0">
                <a:latin typeface="+mj-lt"/>
                <a:ea typeface="Roboto" pitchFamily="2" charset="0"/>
              </a:rPr>
              <a:t>2015</a:t>
            </a:r>
          </a:p>
        </p:txBody>
      </p:sp>
      <p:cxnSp>
        <p:nvCxnSpPr>
          <p:cNvPr id="46" name="Straight Connector 45"/>
          <p:cNvCxnSpPr/>
          <p:nvPr/>
        </p:nvCxnSpPr>
        <p:spPr>
          <a:xfrm flipH="1" flipV="1">
            <a:off x="6108880" y="3245957"/>
            <a:ext cx="0" cy="508000"/>
          </a:xfrm>
          <a:prstGeom prst="line">
            <a:avLst/>
          </a:prstGeom>
          <a:noFill/>
          <a:ln w="12700" cap="flat" cmpd="sng" algn="ctr">
            <a:solidFill>
              <a:schemeClr val="accent3"/>
            </a:solidFill>
            <a:prstDash val="solid"/>
          </a:ln>
          <a:effectLst/>
        </p:spPr>
      </p:cxnSp>
      <p:sp>
        <p:nvSpPr>
          <p:cNvPr id="47" name="Oval 46"/>
          <p:cNvSpPr/>
          <p:nvPr/>
        </p:nvSpPr>
        <p:spPr>
          <a:xfrm>
            <a:off x="5651680" y="3753957"/>
            <a:ext cx="914400" cy="914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FFFFFF"/>
              </a:solidFill>
              <a:latin typeface="+mj-lt"/>
            </a:endParaRPr>
          </a:p>
        </p:txBody>
      </p:sp>
      <p:sp>
        <p:nvSpPr>
          <p:cNvPr id="48" name="Chevron 47"/>
          <p:cNvSpPr/>
          <p:nvPr/>
        </p:nvSpPr>
        <p:spPr>
          <a:xfrm>
            <a:off x="7128235" y="2725253"/>
            <a:ext cx="2127437" cy="557131"/>
          </a:xfrm>
          <a:prstGeom prst="chevron">
            <a:avLst>
              <a:gd name="adj" fmla="val 32323"/>
            </a:avLst>
          </a:prstGeom>
          <a:solidFill>
            <a:schemeClr val="accent5"/>
          </a:solidFill>
          <a:ln w="38100"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smtClean="0">
              <a:ln>
                <a:noFill/>
              </a:ln>
              <a:solidFill>
                <a:srgbClr val="57565A"/>
              </a:solidFill>
              <a:effectLst/>
              <a:uLnTx/>
              <a:uFillTx/>
              <a:latin typeface="+mj-lt"/>
              <a:ea typeface="+mn-ea"/>
              <a:cs typeface="+mn-cs"/>
            </a:endParaRPr>
          </a:p>
        </p:txBody>
      </p:sp>
      <p:sp>
        <p:nvSpPr>
          <p:cNvPr id="49" name="Oval 48"/>
          <p:cNvSpPr/>
          <p:nvPr/>
        </p:nvSpPr>
        <p:spPr>
          <a:xfrm>
            <a:off x="8134224" y="2946089"/>
            <a:ext cx="115459" cy="115459"/>
          </a:xfrm>
          <a:prstGeom prst="ellipse">
            <a:avLst/>
          </a:prstGeom>
          <a:solidFill>
            <a:sysClr val="window" lastClr="FFFFFF"/>
          </a:solidFill>
          <a:ln w="9525"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smtClean="0">
              <a:ln>
                <a:noFill/>
              </a:ln>
              <a:solidFill>
                <a:srgbClr val="57565A"/>
              </a:solidFill>
              <a:effectLst/>
              <a:uLnTx/>
              <a:uFillTx/>
              <a:latin typeface="+mj-lt"/>
              <a:ea typeface="+mn-ea"/>
              <a:cs typeface="+mn-cs"/>
            </a:endParaRPr>
          </a:p>
        </p:txBody>
      </p:sp>
      <p:sp>
        <p:nvSpPr>
          <p:cNvPr id="50" name="Rectangle 49"/>
          <p:cNvSpPr/>
          <p:nvPr/>
        </p:nvSpPr>
        <p:spPr>
          <a:xfrm>
            <a:off x="7865582" y="2308466"/>
            <a:ext cx="652743" cy="369332"/>
          </a:xfrm>
          <a:prstGeom prst="rect">
            <a:avLst/>
          </a:prstGeom>
        </p:spPr>
        <p:txBody>
          <a:bodyPr wrap="none">
            <a:spAutoFit/>
          </a:bodyPr>
          <a:lstStyle/>
          <a:p>
            <a:pPr algn="ctr" defTabSz="1219170"/>
            <a:r>
              <a:rPr lang="en-US" dirty="0">
                <a:latin typeface="+mj-lt"/>
                <a:ea typeface="Roboto" pitchFamily="2" charset="0"/>
              </a:rPr>
              <a:t>2016</a:t>
            </a:r>
          </a:p>
        </p:txBody>
      </p:sp>
      <p:cxnSp>
        <p:nvCxnSpPr>
          <p:cNvPr id="51" name="Straight Connector 50"/>
          <p:cNvCxnSpPr/>
          <p:nvPr/>
        </p:nvCxnSpPr>
        <p:spPr>
          <a:xfrm flipH="1" flipV="1">
            <a:off x="8191953" y="3245957"/>
            <a:ext cx="0" cy="508000"/>
          </a:xfrm>
          <a:prstGeom prst="line">
            <a:avLst/>
          </a:prstGeom>
          <a:noFill/>
          <a:ln w="12700" cap="flat" cmpd="sng" algn="ctr">
            <a:solidFill>
              <a:schemeClr val="accent5"/>
            </a:solidFill>
            <a:prstDash val="solid"/>
          </a:ln>
          <a:effectLst/>
        </p:spPr>
      </p:cxnSp>
      <p:sp>
        <p:nvSpPr>
          <p:cNvPr id="52" name="Oval 51"/>
          <p:cNvSpPr/>
          <p:nvPr/>
        </p:nvSpPr>
        <p:spPr>
          <a:xfrm>
            <a:off x="7734753" y="3753957"/>
            <a:ext cx="914400" cy="914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FFFFFF"/>
              </a:solidFill>
              <a:latin typeface="+mj-lt"/>
            </a:endParaRPr>
          </a:p>
        </p:txBody>
      </p:sp>
      <p:sp>
        <p:nvSpPr>
          <p:cNvPr id="53" name="Chevron 52"/>
          <p:cNvSpPr/>
          <p:nvPr/>
        </p:nvSpPr>
        <p:spPr>
          <a:xfrm>
            <a:off x="9211307" y="2725253"/>
            <a:ext cx="2127437" cy="557131"/>
          </a:xfrm>
          <a:prstGeom prst="chevron">
            <a:avLst>
              <a:gd name="adj" fmla="val 32323"/>
            </a:avLst>
          </a:prstGeom>
          <a:solidFill>
            <a:schemeClr val="accent6"/>
          </a:solidFill>
          <a:ln w="38100"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smtClean="0">
              <a:ln>
                <a:noFill/>
              </a:ln>
              <a:solidFill>
                <a:srgbClr val="57565A"/>
              </a:solidFill>
              <a:effectLst/>
              <a:uLnTx/>
              <a:uFillTx/>
              <a:latin typeface="+mj-lt"/>
              <a:ea typeface="+mn-ea"/>
              <a:cs typeface="+mn-cs"/>
            </a:endParaRPr>
          </a:p>
        </p:txBody>
      </p:sp>
      <p:sp>
        <p:nvSpPr>
          <p:cNvPr id="54" name="Oval 53"/>
          <p:cNvSpPr/>
          <p:nvPr/>
        </p:nvSpPr>
        <p:spPr>
          <a:xfrm>
            <a:off x="10217296" y="2946089"/>
            <a:ext cx="115459" cy="115459"/>
          </a:xfrm>
          <a:prstGeom prst="ellipse">
            <a:avLst/>
          </a:prstGeom>
          <a:solidFill>
            <a:sysClr val="window" lastClr="FFFFFF"/>
          </a:solidFill>
          <a:ln w="9525"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smtClean="0">
              <a:ln>
                <a:noFill/>
              </a:ln>
              <a:solidFill>
                <a:srgbClr val="57565A"/>
              </a:solidFill>
              <a:effectLst/>
              <a:uLnTx/>
              <a:uFillTx/>
              <a:latin typeface="+mj-lt"/>
              <a:ea typeface="+mn-ea"/>
              <a:cs typeface="+mn-cs"/>
            </a:endParaRPr>
          </a:p>
        </p:txBody>
      </p:sp>
      <p:sp>
        <p:nvSpPr>
          <p:cNvPr id="55" name="Rectangle 54"/>
          <p:cNvSpPr/>
          <p:nvPr/>
        </p:nvSpPr>
        <p:spPr>
          <a:xfrm>
            <a:off x="9948653" y="2308466"/>
            <a:ext cx="652743" cy="369332"/>
          </a:xfrm>
          <a:prstGeom prst="rect">
            <a:avLst/>
          </a:prstGeom>
        </p:spPr>
        <p:txBody>
          <a:bodyPr wrap="none">
            <a:spAutoFit/>
          </a:bodyPr>
          <a:lstStyle/>
          <a:p>
            <a:pPr algn="ctr" defTabSz="1219170"/>
            <a:r>
              <a:rPr lang="en-US" dirty="0">
                <a:latin typeface="+mj-lt"/>
                <a:ea typeface="Roboto" pitchFamily="2" charset="0"/>
              </a:rPr>
              <a:t>2017</a:t>
            </a:r>
          </a:p>
        </p:txBody>
      </p:sp>
      <p:cxnSp>
        <p:nvCxnSpPr>
          <p:cNvPr id="56" name="Straight Connector 55"/>
          <p:cNvCxnSpPr/>
          <p:nvPr/>
        </p:nvCxnSpPr>
        <p:spPr>
          <a:xfrm flipH="1" flipV="1">
            <a:off x="10275025" y="3245957"/>
            <a:ext cx="0" cy="508000"/>
          </a:xfrm>
          <a:prstGeom prst="line">
            <a:avLst/>
          </a:prstGeom>
          <a:noFill/>
          <a:ln w="12700" cap="flat" cmpd="sng" algn="ctr">
            <a:solidFill>
              <a:schemeClr val="accent6"/>
            </a:solidFill>
            <a:prstDash val="solid"/>
          </a:ln>
          <a:effectLst/>
        </p:spPr>
      </p:cxnSp>
      <p:sp>
        <p:nvSpPr>
          <p:cNvPr id="57" name="Oval 56"/>
          <p:cNvSpPr/>
          <p:nvPr/>
        </p:nvSpPr>
        <p:spPr>
          <a:xfrm>
            <a:off x="9817825" y="3753957"/>
            <a:ext cx="914400" cy="9144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FFFFFF"/>
              </a:solidFill>
              <a:latin typeface="+mj-lt"/>
            </a:endParaRPr>
          </a:p>
        </p:txBody>
      </p:sp>
      <p:sp>
        <p:nvSpPr>
          <p:cNvPr id="58" name="TextBox 57"/>
          <p:cNvSpPr txBox="1"/>
          <p:nvPr/>
        </p:nvSpPr>
        <p:spPr>
          <a:xfrm>
            <a:off x="1363894" y="4834985"/>
            <a:ext cx="1047082" cy="338554"/>
          </a:xfrm>
          <a:prstGeom prst="rect">
            <a:avLst/>
          </a:prstGeom>
          <a:noFill/>
        </p:spPr>
        <p:txBody>
          <a:bodyPr wrap="none" rtlCol="0">
            <a:spAutoFit/>
          </a:bodyPr>
          <a:lstStyle>
            <a:defPPr>
              <a:defRPr lang="en-US"/>
            </a:defPPr>
            <a:lvl1pPr algn="ctr">
              <a:defRPr sz="1600">
                <a:solidFill>
                  <a:schemeClr val="bg1"/>
                </a:solidFill>
                <a:latin typeface="+mj-lt"/>
              </a:defRPr>
            </a:lvl1pPr>
          </a:lstStyle>
          <a:p>
            <a:r>
              <a:rPr lang="en-US" dirty="0" smtClean="0">
                <a:solidFill>
                  <a:schemeClr val="tx2"/>
                </a:solidFill>
              </a:rPr>
              <a:t>Insert title</a:t>
            </a:r>
            <a:endParaRPr lang="en-US" dirty="0">
              <a:solidFill>
                <a:schemeClr val="tx2"/>
              </a:solidFill>
            </a:endParaRPr>
          </a:p>
        </p:txBody>
      </p:sp>
      <p:sp>
        <p:nvSpPr>
          <p:cNvPr id="59" name="TextBox 58"/>
          <p:cNvSpPr txBox="1"/>
          <p:nvPr/>
        </p:nvSpPr>
        <p:spPr>
          <a:xfrm>
            <a:off x="3467751" y="4834985"/>
            <a:ext cx="1047082" cy="338554"/>
          </a:xfrm>
          <a:prstGeom prst="rect">
            <a:avLst/>
          </a:prstGeom>
          <a:noFill/>
        </p:spPr>
        <p:txBody>
          <a:bodyPr wrap="none" rtlCol="0">
            <a:spAutoFit/>
          </a:bodyPr>
          <a:lstStyle>
            <a:defPPr>
              <a:defRPr lang="en-US"/>
            </a:defPPr>
            <a:lvl1pPr algn="ctr">
              <a:defRPr sz="1600">
                <a:solidFill>
                  <a:schemeClr val="bg1"/>
                </a:solidFill>
                <a:latin typeface="+mj-lt"/>
              </a:defRPr>
            </a:lvl1pPr>
          </a:lstStyle>
          <a:p>
            <a:r>
              <a:rPr lang="en-US" dirty="0" smtClean="0">
                <a:solidFill>
                  <a:schemeClr val="tx2"/>
                </a:solidFill>
              </a:rPr>
              <a:t>Insert title</a:t>
            </a:r>
            <a:endParaRPr lang="en-US" dirty="0">
              <a:solidFill>
                <a:schemeClr val="tx2"/>
              </a:solidFill>
            </a:endParaRPr>
          </a:p>
        </p:txBody>
      </p:sp>
      <p:sp>
        <p:nvSpPr>
          <p:cNvPr id="60" name="TextBox 59"/>
          <p:cNvSpPr txBox="1"/>
          <p:nvPr/>
        </p:nvSpPr>
        <p:spPr>
          <a:xfrm>
            <a:off x="5573309" y="4834985"/>
            <a:ext cx="1047082" cy="338554"/>
          </a:xfrm>
          <a:prstGeom prst="rect">
            <a:avLst/>
          </a:prstGeom>
          <a:noFill/>
        </p:spPr>
        <p:txBody>
          <a:bodyPr wrap="none" rtlCol="0">
            <a:spAutoFit/>
          </a:bodyPr>
          <a:lstStyle>
            <a:defPPr>
              <a:defRPr lang="en-US"/>
            </a:defPPr>
            <a:lvl1pPr algn="ctr">
              <a:defRPr sz="1600">
                <a:solidFill>
                  <a:schemeClr val="bg1"/>
                </a:solidFill>
                <a:latin typeface="+mj-lt"/>
              </a:defRPr>
            </a:lvl1pPr>
          </a:lstStyle>
          <a:p>
            <a:r>
              <a:rPr lang="en-US" dirty="0" smtClean="0">
                <a:solidFill>
                  <a:schemeClr val="tx2"/>
                </a:solidFill>
              </a:rPr>
              <a:t>Insert title</a:t>
            </a:r>
            <a:endParaRPr lang="en-US" dirty="0">
              <a:solidFill>
                <a:schemeClr val="tx2"/>
              </a:solidFill>
            </a:endParaRPr>
          </a:p>
        </p:txBody>
      </p:sp>
      <p:sp>
        <p:nvSpPr>
          <p:cNvPr id="61" name="TextBox 60"/>
          <p:cNvSpPr txBox="1"/>
          <p:nvPr/>
        </p:nvSpPr>
        <p:spPr>
          <a:xfrm>
            <a:off x="7675466" y="4834985"/>
            <a:ext cx="1047082" cy="338554"/>
          </a:xfrm>
          <a:prstGeom prst="rect">
            <a:avLst/>
          </a:prstGeom>
          <a:noFill/>
        </p:spPr>
        <p:txBody>
          <a:bodyPr wrap="none" rtlCol="0">
            <a:spAutoFit/>
          </a:bodyPr>
          <a:lstStyle>
            <a:defPPr>
              <a:defRPr lang="en-US"/>
            </a:defPPr>
            <a:lvl1pPr algn="ctr">
              <a:defRPr sz="1600">
                <a:solidFill>
                  <a:schemeClr val="bg1"/>
                </a:solidFill>
                <a:latin typeface="+mj-lt"/>
              </a:defRPr>
            </a:lvl1pPr>
          </a:lstStyle>
          <a:p>
            <a:r>
              <a:rPr lang="en-US" dirty="0" smtClean="0">
                <a:solidFill>
                  <a:schemeClr val="tx2"/>
                </a:solidFill>
              </a:rPr>
              <a:t>Insert title</a:t>
            </a:r>
            <a:endParaRPr lang="en-US" dirty="0">
              <a:solidFill>
                <a:schemeClr val="tx2"/>
              </a:solidFill>
            </a:endParaRPr>
          </a:p>
        </p:txBody>
      </p:sp>
      <p:sp>
        <p:nvSpPr>
          <p:cNvPr id="62" name="TextBox 61"/>
          <p:cNvSpPr txBox="1"/>
          <p:nvPr/>
        </p:nvSpPr>
        <p:spPr>
          <a:xfrm>
            <a:off x="9781023" y="4834985"/>
            <a:ext cx="1047082" cy="338554"/>
          </a:xfrm>
          <a:prstGeom prst="rect">
            <a:avLst/>
          </a:prstGeom>
          <a:noFill/>
        </p:spPr>
        <p:txBody>
          <a:bodyPr wrap="none" rtlCol="0">
            <a:spAutoFit/>
          </a:bodyPr>
          <a:lstStyle>
            <a:defPPr>
              <a:defRPr lang="en-US"/>
            </a:defPPr>
            <a:lvl1pPr algn="ctr">
              <a:defRPr sz="1600">
                <a:solidFill>
                  <a:schemeClr val="bg1"/>
                </a:solidFill>
                <a:latin typeface="+mj-lt"/>
              </a:defRPr>
            </a:lvl1pPr>
          </a:lstStyle>
          <a:p>
            <a:r>
              <a:rPr lang="en-US" dirty="0" smtClean="0">
                <a:solidFill>
                  <a:schemeClr val="tx2"/>
                </a:solidFill>
              </a:rPr>
              <a:t>Insert title</a:t>
            </a:r>
            <a:endParaRPr lang="en-US" dirty="0">
              <a:solidFill>
                <a:schemeClr val="tx2"/>
              </a:solidFill>
            </a:endParaRPr>
          </a:p>
        </p:txBody>
      </p:sp>
      <p:sp>
        <p:nvSpPr>
          <p:cNvPr id="63" name="TextBox 62"/>
          <p:cNvSpPr txBox="1"/>
          <p:nvPr/>
        </p:nvSpPr>
        <p:spPr>
          <a:xfrm>
            <a:off x="946075" y="5183370"/>
            <a:ext cx="1882720" cy="701731"/>
          </a:xfrm>
          <a:prstGeom prst="rect">
            <a:avLst/>
          </a:prstGeom>
          <a:noFill/>
        </p:spPr>
        <p:txBody>
          <a:bodyPr wrap="square" rtlCol="0">
            <a:spAutoFit/>
          </a:bodyPr>
          <a:lstStyle/>
          <a:p>
            <a:pPr algn="ctr">
              <a:lnSpc>
                <a:spcPct val="110000"/>
              </a:lnSpc>
            </a:pPr>
            <a:r>
              <a:rPr lang="en-US" sz="1200" dirty="0">
                <a:latin typeface="+mj-lt"/>
              </a:rPr>
              <a:t>Sed ut perspiciatis unde </a:t>
            </a:r>
            <a:r>
              <a:rPr lang="en-US" sz="1200" dirty="0" smtClean="0">
                <a:latin typeface="+mj-lt"/>
              </a:rPr>
              <a:t>voluptatem </a:t>
            </a:r>
            <a:r>
              <a:rPr lang="en-US" sz="1200" dirty="0">
                <a:latin typeface="+mj-lt"/>
              </a:rPr>
              <a:t>accusantium rem aperiam.</a:t>
            </a:r>
          </a:p>
        </p:txBody>
      </p:sp>
      <p:sp>
        <p:nvSpPr>
          <p:cNvPr id="64" name="TextBox 63"/>
          <p:cNvSpPr txBox="1"/>
          <p:nvPr/>
        </p:nvSpPr>
        <p:spPr>
          <a:xfrm>
            <a:off x="3049932" y="5183370"/>
            <a:ext cx="1882720" cy="701731"/>
          </a:xfrm>
          <a:prstGeom prst="rect">
            <a:avLst/>
          </a:prstGeom>
          <a:noFill/>
        </p:spPr>
        <p:txBody>
          <a:bodyPr wrap="square" rtlCol="0">
            <a:spAutoFit/>
          </a:bodyPr>
          <a:lstStyle/>
          <a:p>
            <a:pPr algn="ctr">
              <a:lnSpc>
                <a:spcPct val="110000"/>
              </a:lnSpc>
            </a:pPr>
            <a:r>
              <a:rPr lang="en-US" sz="1200" dirty="0">
                <a:latin typeface="+mj-lt"/>
              </a:rPr>
              <a:t>Sed ut perspiciatis unde </a:t>
            </a:r>
            <a:r>
              <a:rPr lang="en-US" sz="1200" dirty="0" smtClean="0">
                <a:latin typeface="+mj-lt"/>
              </a:rPr>
              <a:t>voluptatem </a:t>
            </a:r>
            <a:r>
              <a:rPr lang="en-US" sz="1200" dirty="0">
                <a:latin typeface="+mj-lt"/>
              </a:rPr>
              <a:t>accusantium rem aperiam.</a:t>
            </a:r>
          </a:p>
        </p:txBody>
      </p:sp>
      <p:sp>
        <p:nvSpPr>
          <p:cNvPr id="65" name="TextBox 64"/>
          <p:cNvSpPr txBox="1"/>
          <p:nvPr/>
        </p:nvSpPr>
        <p:spPr>
          <a:xfrm>
            <a:off x="5155490" y="5183370"/>
            <a:ext cx="1882720" cy="701731"/>
          </a:xfrm>
          <a:prstGeom prst="rect">
            <a:avLst/>
          </a:prstGeom>
          <a:noFill/>
        </p:spPr>
        <p:txBody>
          <a:bodyPr wrap="square" rtlCol="0">
            <a:spAutoFit/>
          </a:bodyPr>
          <a:lstStyle/>
          <a:p>
            <a:pPr algn="ctr">
              <a:lnSpc>
                <a:spcPct val="110000"/>
              </a:lnSpc>
            </a:pPr>
            <a:r>
              <a:rPr lang="en-US" sz="1200" dirty="0">
                <a:latin typeface="+mj-lt"/>
              </a:rPr>
              <a:t>Sed ut perspiciatis unde </a:t>
            </a:r>
            <a:r>
              <a:rPr lang="en-US" sz="1200" dirty="0" smtClean="0">
                <a:latin typeface="+mj-lt"/>
              </a:rPr>
              <a:t>voluptatem </a:t>
            </a:r>
            <a:r>
              <a:rPr lang="en-US" sz="1200" dirty="0">
                <a:latin typeface="+mj-lt"/>
              </a:rPr>
              <a:t>accusantium rem aperiam.</a:t>
            </a:r>
          </a:p>
        </p:txBody>
      </p:sp>
      <p:sp>
        <p:nvSpPr>
          <p:cNvPr id="66" name="TextBox 65"/>
          <p:cNvSpPr txBox="1"/>
          <p:nvPr/>
        </p:nvSpPr>
        <p:spPr>
          <a:xfrm>
            <a:off x="7257647" y="5183370"/>
            <a:ext cx="1882720" cy="701731"/>
          </a:xfrm>
          <a:prstGeom prst="rect">
            <a:avLst/>
          </a:prstGeom>
          <a:noFill/>
        </p:spPr>
        <p:txBody>
          <a:bodyPr wrap="square" rtlCol="0">
            <a:spAutoFit/>
          </a:bodyPr>
          <a:lstStyle/>
          <a:p>
            <a:pPr algn="ctr">
              <a:lnSpc>
                <a:spcPct val="110000"/>
              </a:lnSpc>
            </a:pPr>
            <a:r>
              <a:rPr lang="en-US" sz="1200" dirty="0">
                <a:latin typeface="+mj-lt"/>
              </a:rPr>
              <a:t>Sed ut perspiciatis unde </a:t>
            </a:r>
            <a:r>
              <a:rPr lang="en-US" sz="1200" dirty="0" smtClean="0">
                <a:latin typeface="+mj-lt"/>
              </a:rPr>
              <a:t>voluptatem </a:t>
            </a:r>
            <a:r>
              <a:rPr lang="en-US" sz="1200" dirty="0">
                <a:latin typeface="+mj-lt"/>
              </a:rPr>
              <a:t>accusantium rem aperiam.</a:t>
            </a:r>
          </a:p>
        </p:txBody>
      </p:sp>
      <p:sp>
        <p:nvSpPr>
          <p:cNvPr id="67" name="TextBox 66"/>
          <p:cNvSpPr txBox="1"/>
          <p:nvPr/>
        </p:nvSpPr>
        <p:spPr>
          <a:xfrm>
            <a:off x="9363204" y="5183370"/>
            <a:ext cx="1882720" cy="701731"/>
          </a:xfrm>
          <a:prstGeom prst="rect">
            <a:avLst/>
          </a:prstGeom>
          <a:noFill/>
        </p:spPr>
        <p:txBody>
          <a:bodyPr wrap="square" rtlCol="0">
            <a:spAutoFit/>
          </a:bodyPr>
          <a:lstStyle/>
          <a:p>
            <a:pPr algn="ctr">
              <a:lnSpc>
                <a:spcPct val="110000"/>
              </a:lnSpc>
            </a:pPr>
            <a:r>
              <a:rPr lang="en-US" sz="1200" dirty="0">
                <a:latin typeface="+mj-lt"/>
              </a:rPr>
              <a:t>Sed ut perspiciatis unde </a:t>
            </a:r>
            <a:r>
              <a:rPr lang="en-US" sz="1200" dirty="0" smtClean="0">
                <a:latin typeface="+mj-lt"/>
              </a:rPr>
              <a:t>voluptatem </a:t>
            </a:r>
            <a:r>
              <a:rPr lang="en-US" sz="1200" dirty="0">
                <a:latin typeface="+mj-lt"/>
              </a:rPr>
              <a:t>accusantium rem aperiam.</a:t>
            </a:r>
          </a:p>
        </p:txBody>
      </p:sp>
      <p:sp>
        <p:nvSpPr>
          <p:cNvPr id="68" name="TextBox 67"/>
          <p:cNvSpPr txBox="1"/>
          <p:nvPr/>
        </p:nvSpPr>
        <p:spPr>
          <a:xfrm>
            <a:off x="5912352" y="3918770"/>
            <a:ext cx="393056" cy="584775"/>
          </a:xfrm>
          <a:prstGeom prst="rect">
            <a:avLst/>
          </a:prstGeom>
          <a:noFill/>
        </p:spPr>
        <p:txBody>
          <a:bodyPr wrap="none" rtlCol="0">
            <a:spAutoFit/>
          </a:bodyPr>
          <a:lstStyle/>
          <a:p>
            <a:pPr algn="ctr"/>
            <a:r>
              <a:rPr lang="en-US" sz="3200" dirty="0">
                <a:solidFill>
                  <a:srgbClr val="FFFFFF"/>
                </a:solidFill>
                <a:latin typeface="+mj-lt"/>
              </a:rPr>
              <a:t>3</a:t>
            </a:r>
            <a:endParaRPr lang="en-US" sz="3200" dirty="0">
              <a:solidFill>
                <a:srgbClr val="FFFFFF"/>
              </a:solidFill>
              <a:latin typeface="+mj-lt"/>
            </a:endParaRPr>
          </a:p>
        </p:txBody>
      </p:sp>
      <p:sp>
        <p:nvSpPr>
          <p:cNvPr id="69" name="TextBox 68"/>
          <p:cNvSpPr txBox="1"/>
          <p:nvPr/>
        </p:nvSpPr>
        <p:spPr>
          <a:xfrm>
            <a:off x="1746206" y="3918770"/>
            <a:ext cx="393056" cy="584775"/>
          </a:xfrm>
          <a:prstGeom prst="rect">
            <a:avLst/>
          </a:prstGeom>
          <a:noFill/>
        </p:spPr>
        <p:txBody>
          <a:bodyPr wrap="none" rtlCol="0">
            <a:spAutoFit/>
          </a:bodyPr>
          <a:lstStyle/>
          <a:p>
            <a:pPr algn="ctr"/>
            <a:r>
              <a:rPr lang="en-US" sz="3200" dirty="0" smtClean="0">
                <a:solidFill>
                  <a:srgbClr val="FFFFFF"/>
                </a:solidFill>
                <a:latin typeface="+mj-lt"/>
              </a:rPr>
              <a:t>1</a:t>
            </a:r>
            <a:endParaRPr lang="en-US" sz="3200" dirty="0">
              <a:solidFill>
                <a:srgbClr val="FFFFFF"/>
              </a:solidFill>
              <a:latin typeface="+mj-lt"/>
            </a:endParaRPr>
          </a:p>
        </p:txBody>
      </p:sp>
      <p:sp>
        <p:nvSpPr>
          <p:cNvPr id="70" name="TextBox 69"/>
          <p:cNvSpPr txBox="1"/>
          <p:nvPr/>
        </p:nvSpPr>
        <p:spPr>
          <a:xfrm>
            <a:off x="3829279" y="3918770"/>
            <a:ext cx="393056" cy="584775"/>
          </a:xfrm>
          <a:prstGeom prst="rect">
            <a:avLst/>
          </a:prstGeom>
          <a:noFill/>
        </p:spPr>
        <p:txBody>
          <a:bodyPr wrap="none" rtlCol="0">
            <a:spAutoFit/>
          </a:bodyPr>
          <a:lstStyle/>
          <a:p>
            <a:pPr algn="ctr"/>
            <a:r>
              <a:rPr lang="en-US" sz="3200" dirty="0" smtClean="0">
                <a:solidFill>
                  <a:srgbClr val="FFFFFF"/>
                </a:solidFill>
                <a:latin typeface="+mj-lt"/>
              </a:rPr>
              <a:t>2</a:t>
            </a:r>
            <a:endParaRPr lang="en-US" sz="3200" dirty="0">
              <a:solidFill>
                <a:srgbClr val="FFFFFF"/>
              </a:solidFill>
              <a:latin typeface="+mj-lt"/>
            </a:endParaRPr>
          </a:p>
        </p:txBody>
      </p:sp>
      <p:sp>
        <p:nvSpPr>
          <p:cNvPr id="71" name="TextBox 70"/>
          <p:cNvSpPr txBox="1"/>
          <p:nvPr/>
        </p:nvSpPr>
        <p:spPr>
          <a:xfrm>
            <a:off x="10078497" y="3918770"/>
            <a:ext cx="393056" cy="584775"/>
          </a:xfrm>
          <a:prstGeom prst="rect">
            <a:avLst/>
          </a:prstGeom>
          <a:noFill/>
        </p:spPr>
        <p:txBody>
          <a:bodyPr wrap="none" rtlCol="0">
            <a:spAutoFit/>
          </a:bodyPr>
          <a:lstStyle/>
          <a:p>
            <a:pPr algn="ctr"/>
            <a:r>
              <a:rPr lang="en-US" sz="3200" dirty="0" smtClean="0">
                <a:solidFill>
                  <a:srgbClr val="FFFFFF"/>
                </a:solidFill>
                <a:latin typeface="+mj-lt"/>
              </a:rPr>
              <a:t>5</a:t>
            </a:r>
            <a:endParaRPr lang="en-US" sz="3200" dirty="0">
              <a:solidFill>
                <a:srgbClr val="FFFFFF"/>
              </a:solidFill>
              <a:latin typeface="+mj-lt"/>
            </a:endParaRPr>
          </a:p>
        </p:txBody>
      </p:sp>
      <p:sp>
        <p:nvSpPr>
          <p:cNvPr id="72" name="TextBox 71"/>
          <p:cNvSpPr txBox="1"/>
          <p:nvPr/>
        </p:nvSpPr>
        <p:spPr>
          <a:xfrm>
            <a:off x="7995425" y="3918770"/>
            <a:ext cx="393056" cy="584775"/>
          </a:xfrm>
          <a:prstGeom prst="rect">
            <a:avLst/>
          </a:prstGeom>
          <a:noFill/>
        </p:spPr>
        <p:txBody>
          <a:bodyPr wrap="none" rtlCol="0">
            <a:spAutoFit/>
          </a:bodyPr>
          <a:lstStyle/>
          <a:p>
            <a:pPr algn="ctr"/>
            <a:r>
              <a:rPr lang="en-US" sz="3200" dirty="0" smtClean="0">
                <a:solidFill>
                  <a:srgbClr val="FFFFFF"/>
                </a:solidFill>
                <a:latin typeface="+mj-lt"/>
              </a:rPr>
              <a:t>4</a:t>
            </a:r>
            <a:endParaRPr lang="en-US" sz="3200" dirty="0">
              <a:solidFill>
                <a:srgbClr val="FFFFFF"/>
              </a:solidFill>
              <a:latin typeface="+mj-lt"/>
            </a:endParaRPr>
          </a:p>
        </p:txBody>
      </p:sp>
    </p:spTree>
    <p:extLst>
      <p:ext uri="{BB962C8B-B14F-4D97-AF65-F5344CB8AC3E}">
        <p14:creationId xmlns:p14="http://schemas.microsoft.com/office/powerpoint/2010/main" val="420016911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Single Colleague Layout Option</a:t>
            </a:r>
            <a:endParaRPr lang="en-US" dirty="0"/>
          </a:p>
        </p:txBody>
      </p:sp>
      <p:sp>
        <p:nvSpPr>
          <p:cNvPr id="8" name="Text Placeholder 5"/>
          <p:cNvSpPr txBox="1">
            <a:spLocks/>
          </p:cNvSpPr>
          <p:nvPr/>
        </p:nvSpPr>
        <p:spPr>
          <a:xfrm>
            <a:off x="5181600" y="3124200"/>
            <a:ext cx="6197600" cy="1219200"/>
          </a:xfrm>
          <a:prstGeom prst="rect">
            <a:avLst/>
          </a:prstGeom>
        </p:spPr>
        <p:txBody>
          <a:bodyPr lIns="121917" tIns="60958" rIns="121917" bIns="60958">
            <a:normAutofit/>
          </a:bodyPr>
          <a:lstStyle>
            <a:lvl1pPr marL="342900" indent="-342900" algn="l" defTabSz="914400" rtl="0" eaLnBrk="1" latinLnBrk="0" hangingPunct="1">
              <a:spcBef>
                <a:spcPct val="20000"/>
              </a:spcBef>
              <a:buFont typeface="Arial" pitchFamily="34" charset="0"/>
              <a:buChar char="•"/>
              <a:defRPr sz="1600" kern="1200">
                <a:solidFill>
                  <a:schemeClr val="bg1">
                    <a:lumMod val="65000"/>
                  </a:schemeClr>
                </a:solidFill>
                <a:latin typeface="Calibri"/>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bg1">
                    <a:lumMod val="65000"/>
                  </a:schemeClr>
                </a:solidFill>
                <a:latin typeface="Calibri"/>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bg1">
                    <a:lumMod val="65000"/>
                  </a:schemeClr>
                </a:solidFill>
                <a:latin typeface="Calibri"/>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bg1">
                    <a:lumMod val="65000"/>
                  </a:schemeClr>
                </a:solidFill>
                <a:latin typeface="Calibri"/>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bg1">
                    <a:lumMod val="65000"/>
                  </a:schemeClr>
                </a:solidFill>
                <a:latin typeface="Calibri"/>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JM" sz="1300" dirty="0">
                <a:solidFill>
                  <a:schemeClr val="tx1">
                    <a:lumMod val="50000"/>
                    <a:lumOff val="50000"/>
                  </a:schemeClr>
                </a:solidFill>
                <a:latin typeface="+mj-lt"/>
                <a:ea typeface="Roboto Light"/>
                <a:cs typeface="Roboto Light"/>
              </a:rPr>
              <a:t>Consectetur </a:t>
            </a:r>
            <a:r>
              <a:rPr lang="en-JM" sz="1300" dirty="0">
                <a:solidFill>
                  <a:schemeClr val="tx1">
                    <a:lumMod val="50000"/>
                    <a:lumOff val="50000"/>
                  </a:schemeClr>
                </a:solidFill>
                <a:latin typeface="+mj-lt"/>
                <a:ea typeface="Roboto Light"/>
                <a:cs typeface="Roboto Light"/>
              </a:rPr>
              <a:t>met adipiscing elit. Aenean ac elit a felis pharetra Met adipiscing. Nam tincidunt enim sit Amet Gravida nunc vel Fringilla elit. Consequat met adipiscing elit. Aenean ac elit a felis pharetra </a:t>
            </a:r>
            <a:r>
              <a:rPr lang="en-JM" sz="1300" dirty="0">
                <a:solidFill>
                  <a:schemeClr val="tx1">
                    <a:lumMod val="50000"/>
                    <a:lumOff val="50000"/>
                  </a:schemeClr>
                </a:solidFill>
                <a:latin typeface="+mj-lt"/>
                <a:ea typeface="Roboto Light"/>
                <a:cs typeface="Roboto Light"/>
              </a:rPr>
              <a:t>Met </a:t>
            </a:r>
            <a:r>
              <a:rPr lang="en-JM" sz="1300" dirty="0">
                <a:solidFill>
                  <a:schemeClr val="tx1">
                    <a:lumMod val="50000"/>
                    <a:lumOff val="50000"/>
                  </a:schemeClr>
                </a:solidFill>
                <a:latin typeface="+mj-lt"/>
                <a:ea typeface="Roboto Light"/>
                <a:cs typeface="Roboto Light"/>
              </a:rPr>
              <a:t>Fringilla elit. Consectetur </a:t>
            </a:r>
            <a:r>
              <a:rPr lang="en-JM" sz="1300" dirty="0">
                <a:solidFill>
                  <a:schemeClr val="tx1">
                    <a:lumMod val="50000"/>
                    <a:lumOff val="50000"/>
                  </a:schemeClr>
                </a:solidFill>
                <a:latin typeface="+mj-lt"/>
                <a:ea typeface="Roboto Light"/>
                <a:cs typeface="Roboto Light"/>
              </a:rPr>
              <a:t>met </a:t>
            </a:r>
            <a:r>
              <a:rPr lang="en-JM" sz="1300" dirty="0">
                <a:solidFill>
                  <a:schemeClr val="tx1">
                    <a:lumMod val="50000"/>
                    <a:lumOff val="50000"/>
                  </a:schemeClr>
                </a:solidFill>
                <a:latin typeface="+mj-lt"/>
                <a:ea typeface="Roboto Light"/>
                <a:cs typeface="Roboto Light"/>
              </a:rPr>
              <a:t>adipiscing elit. Aenean ac elit a felis pharetra Met adipiscing. Nam </a:t>
            </a:r>
            <a:r>
              <a:rPr lang="en-JM" sz="1300" dirty="0">
                <a:solidFill>
                  <a:schemeClr val="tx1">
                    <a:lumMod val="50000"/>
                    <a:lumOff val="50000"/>
                  </a:schemeClr>
                </a:solidFill>
                <a:latin typeface="+mj-lt"/>
                <a:ea typeface="Roboto Light"/>
                <a:cs typeface="Roboto Light"/>
              </a:rPr>
              <a:t>tincidunt</a:t>
            </a:r>
            <a:endParaRPr lang="en-US" sz="1300" dirty="0">
              <a:solidFill>
                <a:schemeClr val="tx1">
                  <a:lumMod val="50000"/>
                  <a:lumOff val="50000"/>
                </a:schemeClr>
              </a:solidFill>
              <a:latin typeface="+mj-lt"/>
              <a:cs typeface="Roboto Light"/>
            </a:endParaRPr>
          </a:p>
        </p:txBody>
      </p:sp>
      <p:sp>
        <p:nvSpPr>
          <p:cNvPr id="9" name="Text Placeholder 7"/>
          <p:cNvSpPr txBox="1">
            <a:spLocks/>
          </p:cNvSpPr>
          <p:nvPr/>
        </p:nvSpPr>
        <p:spPr>
          <a:xfrm>
            <a:off x="5181600" y="2209801"/>
            <a:ext cx="2743200" cy="400051"/>
          </a:xfrm>
          <a:prstGeom prst="rect">
            <a:avLst/>
          </a:prstGeom>
        </p:spPr>
        <p:txBody>
          <a:bodyPr lIns="121917" tIns="60958" rIns="121917" bIns="60958"/>
          <a:lstStyle>
            <a:lvl1pPr marL="342900" indent="-342900" algn="l" defTabSz="914400" rtl="0" eaLnBrk="1" latinLnBrk="0" hangingPunct="1">
              <a:spcBef>
                <a:spcPct val="20000"/>
              </a:spcBef>
              <a:buFont typeface="Arial" pitchFamily="34" charset="0"/>
              <a:buChar char="•"/>
              <a:defRPr sz="1600" kern="1200">
                <a:solidFill>
                  <a:schemeClr val="bg1">
                    <a:lumMod val="65000"/>
                  </a:schemeClr>
                </a:solidFill>
                <a:latin typeface="Calibri"/>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bg1">
                    <a:lumMod val="65000"/>
                  </a:schemeClr>
                </a:solidFill>
                <a:latin typeface="Calibri"/>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bg1">
                    <a:lumMod val="65000"/>
                  </a:schemeClr>
                </a:solidFill>
                <a:latin typeface="Calibri"/>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bg1">
                    <a:lumMod val="65000"/>
                  </a:schemeClr>
                </a:solidFill>
                <a:latin typeface="Calibri"/>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bg1">
                    <a:lumMod val="65000"/>
                  </a:schemeClr>
                </a:solidFill>
                <a:latin typeface="Calibri"/>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800"/>
              </a:spcBef>
              <a:buNone/>
            </a:pPr>
            <a:r>
              <a:rPr lang="en-US" sz="1900" dirty="0">
                <a:solidFill>
                  <a:schemeClr val="tx1"/>
                </a:solidFill>
                <a:latin typeface="+mj-lt"/>
                <a:cs typeface="Roboto Slab Bold"/>
              </a:rPr>
              <a:t>Rachelle Roller</a:t>
            </a:r>
          </a:p>
          <a:p>
            <a:pPr marL="0" indent="0">
              <a:spcBef>
                <a:spcPts val="800"/>
              </a:spcBef>
              <a:buNone/>
            </a:pPr>
            <a:r>
              <a:rPr lang="en-US" sz="1300" i="1" dirty="0">
                <a:solidFill>
                  <a:schemeClr val="bg2">
                    <a:lumMod val="65000"/>
                  </a:schemeClr>
                </a:solidFill>
                <a:latin typeface="+mj-lt"/>
                <a:cs typeface="Roboto Slab Light"/>
              </a:rPr>
              <a:t>Corp Director</a:t>
            </a:r>
          </a:p>
        </p:txBody>
      </p:sp>
      <p:sp>
        <p:nvSpPr>
          <p:cNvPr id="10" name="Text Placeholder 5"/>
          <p:cNvSpPr>
            <a:spLocks noGrp="1"/>
          </p:cNvSpPr>
          <p:nvPr>
            <p:ph type="body" sz="quarter" idx="4294967295"/>
          </p:nvPr>
        </p:nvSpPr>
        <p:spPr>
          <a:xfrm>
            <a:off x="5792965" y="4545776"/>
            <a:ext cx="5281436" cy="712024"/>
          </a:xfrm>
          <a:prstGeom prst="rect">
            <a:avLst/>
          </a:prstGeom>
        </p:spPr>
        <p:txBody>
          <a:bodyPr>
            <a:noAutofit/>
          </a:bodyPr>
          <a:lstStyle/>
          <a:p>
            <a:pPr marL="0" indent="0">
              <a:lnSpc>
                <a:spcPct val="120000"/>
              </a:lnSpc>
              <a:spcBef>
                <a:spcPts val="0"/>
              </a:spcBef>
              <a:buNone/>
            </a:pPr>
            <a:r>
              <a:rPr lang="en-JM" sz="1300" dirty="0">
                <a:solidFill>
                  <a:schemeClr val="tx1">
                    <a:lumMod val="50000"/>
                    <a:lumOff val="50000"/>
                  </a:schemeClr>
                </a:solidFill>
                <a:latin typeface="+mj-lt"/>
                <a:cs typeface="Roboto Light"/>
              </a:rPr>
              <a:t>Lorem ipsum dolor sit amet, consectetur lorem ipsum dolor  Lorem ipsum dolor sit amet conse lorem ipsu dolor </a:t>
            </a:r>
            <a:r>
              <a:rPr lang="en-JM" sz="1300" dirty="0">
                <a:solidFill>
                  <a:schemeClr val="tx1">
                    <a:lumMod val="50000"/>
                    <a:lumOff val="50000"/>
                  </a:schemeClr>
                </a:solidFill>
                <a:latin typeface="+mj-lt"/>
                <a:cs typeface="Roboto Light"/>
              </a:rPr>
              <a:t>sit </a:t>
            </a:r>
            <a:r>
              <a:rPr lang="en-JM" sz="1300" dirty="0">
                <a:solidFill>
                  <a:schemeClr val="tx1">
                    <a:lumMod val="50000"/>
                    <a:lumOff val="50000"/>
                  </a:schemeClr>
                </a:solidFill>
                <a:latin typeface="+mj-lt"/>
                <a:cs typeface="Roboto Light"/>
              </a:rPr>
              <a:t>Lorem ipsum </a:t>
            </a:r>
            <a:r>
              <a:rPr lang="en-JM" sz="1300" dirty="0">
                <a:solidFill>
                  <a:schemeClr val="tx1">
                    <a:lumMod val="50000"/>
                    <a:lumOff val="50000"/>
                  </a:schemeClr>
                </a:solidFill>
                <a:latin typeface="+mj-lt"/>
                <a:cs typeface="Roboto Light"/>
              </a:rPr>
              <a:t>dolor</a:t>
            </a:r>
            <a:endParaRPr lang="en-US" sz="1300" dirty="0">
              <a:solidFill>
                <a:schemeClr val="tx1">
                  <a:lumMod val="50000"/>
                  <a:lumOff val="50000"/>
                </a:schemeClr>
              </a:solidFill>
              <a:latin typeface="+mj-lt"/>
              <a:cs typeface="Roboto Light"/>
            </a:endParaRPr>
          </a:p>
        </p:txBody>
      </p:sp>
      <p:sp>
        <p:nvSpPr>
          <p:cNvPr id="11" name="Text Placeholder 5"/>
          <p:cNvSpPr>
            <a:spLocks noGrp="1"/>
          </p:cNvSpPr>
          <p:nvPr>
            <p:ph type="body" sz="quarter" idx="4294967295"/>
          </p:nvPr>
        </p:nvSpPr>
        <p:spPr>
          <a:xfrm>
            <a:off x="5791200" y="5257800"/>
            <a:ext cx="5486400" cy="712024"/>
          </a:xfrm>
          <a:prstGeom prst="rect">
            <a:avLst/>
          </a:prstGeom>
        </p:spPr>
        <p:txBody>
          <a:bodyPr>
            <a:noAutofit/>
          </a:bodyPr>
          <a:lstStyle/>
          <a:p>
            <a:pPr marL="0" indent="0">
              <a:lnSpc>
                <a:spcPct val="120000"/>
              </a:lnSpc>
              <a:spcBef>
                <a:spcPts val="0"/>
              </a:spcBef>
              <a:buNone/>
            </a:pPr>
            <a:r>
              <a:rPr lang="en-JM" sz="1300" dirty="0">
                <a:solidFill>
                  <a:schemeClr val="tx1">
                    <a:lumMod val="50000"/>
                    <a:lumOff val="50000"/>
                  </a:schemeClr>
                </a:solidFill>
                <a:latin typeface="+mj-lt"/>
                <a:cs typeface="Roboto Light"/>
              </a:rPr>
              <a:t>Lorem ipsum dolor sit amet, consectetur lorem ipsum dolor  Lorem ipsum dolor sit amet conse lorem ipsu dolor </a:t>
            </a:r>
            <a:r>
              <a:rPr lang="en-JM" sz="1300" dirty="0">
                <a:solidFill>
                  <a:schemeClr val="tx1">
                    <a:lumMod val="50000"/>
                    <a:lumOff val="50000"/>
                  </a:schemeClr>
                </a:solidFill>
                <a:latin typeface="+mj-lt"/>
                <a:cs typeface="Roboto Light"/>
              </a:rPr>
              <a:t>sit </a:t>
            </a:r>
            <a:r>
              <a:rPr lang="en-JM" sz="1300" dirty="0">
                <a:solidFill>
                  <a:schemeClr val="tx1">
                    <a:lumMod val="50000"/>
                    <a:lumOff val="50000"/>
                  </a:schemeClr>
                </a:solidFill>
                <a:latin typeface="+mj-lt"/>
                <a:cs typeface="Roboto Light"/>
              </a:rPr>
              <a:t>Lorem ipsum </a:t>
            </a:r>
            <a:r>
              <a:rPr lang="en-JM" sz="1300" dirty="0">
                <a:solidFill>
                  <a:schemeClr val="tx1">
                    <a:lumMod val="50000"/>
                    <a:lumOff val="50000"/>
                  </a:schemeClr>
                </a:solidFill>
                <a:latin typeface="+mj-lt"/>
                <a:cs typeface="Roboto Light"/>
              </a:rPr>
              <a:t>dolor</a:t>
            </a:r>
            <a:endParaRPr lang="en-US" sz="1300" dirty="0">
              <a:solidFill>
                <a:schemeClr val="tx1">
                  <a:lumMod val="50000"/>
                  <a:lumOff val="50000"/>
                </a:schemeClr>
              </a:solidFill>
              <a:latin typeface="+mj-lt"/>
              <a:cs typeface="Roboto Light"/>
            </a:endParaRPr>
          </a:p>
        </p:txBody>
      </p:sp>
      <p:cxnSp>
        <p:nvCxnSpPr>
          <p:cNvPr id="12" name="Straight Connector 11"/>
          <p:cNvCxnSpPr/>
          <p:nvPr/>
        </p:nvCxnSpPr>
        <p:spPr>
          <a:xfrm>
            <a:off x="5588000" y="4444997"/>
            <a:ext cx="0" cy="1524003"/>
          </a:xfrm>
          <a:prstGeom prst="line">
            <a:avLst/>
          </a:prstGeom>
          <a:ln w="6350" cmpd="sng">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6" name="Text Placeholder 5"/>
          <p:cNvSpPr>
            <a:spLocks noGrp="1"/>
          </p:cNvSpPr>
          <p:nvPr>
            <p:ph type="body" sz="quarter" idx="24"/>
          </p:nvPr>
        </p:nvSpPr>
        <p:spPr/>
        <p:txBody>
          <a:bodyPr/>
          <a:lstStyle/>
          <a:p>
            <a:r>
              <a:rPr lang="en-US" dirty="0">
                <a:solidFill>
                  <a:schemeClr val="tx1"/>
                </a:solidFill>
                <a:latin typeface="+mj-lt"/>
              </a:rPr>
              <a:t>Insert Subtitle Text </a:t>
            </a:r>
            <a:r>
              <a:rPr lang="en-US" dirty="0" smtClean="0">
                <a:solidFill>
                  <a:schemeClr val="tx1"/>
                </a:solidFill>
                <a:latin typeface="+mj-lt"/>
              </a:rPr>
              <a:t>Here</a:t>
            </a:r>
            <a:endParaRPr lang="en-US" dirty="0">
              <a:solidFill>
                <a:schemeClr val="tx1"/>
              </a:solidFill>
              <a:latin typeface="+mj-lt"/>
            </a:endParaRPr>
          </a:p>
        </p:txBody>
      </p:sp>
      <p:pic>
        <p:nvPicPr>
          <p:cNvPr id="3" name="Picture Placeholder 2"/>
          <p:cNvPicPr>
            <a:picLocks noGrp="1" noChangeAspect="1"/>
          </p:cNvPicPr>
          <p:nvPr>
            <p:ph type="pic" sz="quarter" idx="50"/>
          </p:nvPr>
        </p:nvPicPr>
        <p:blipFill>
          <a:blip r:embed="rId2">
            <a:extLst>
              <a:ext uri="{28A0092B-C50C-407E-A947-70E740481C1C}">
                <a14:useLocalDpi xmlns:a14="http://schemas.microsoft.com/office/drawing/2010/main" val="0"/>
              </a:ext>
            </a:extLst>
          </a:blip>
          <a:srcRect l="21875" r="21875"/>
          <a:stretch>
            <a:fillRect/>
          </a:stretch>
        </p:blipFill>
        <p:spPr/>
      </p:pic>
    </p:spTree>
    <p:extLst>
      <p:ext uri="{BB962C8B-B14F-4D97-AF65-F5344CB8AC3E}">
        <p14:creationId xmlns:p14="http://schemas.microsoft.com/office/powerpoint/2010/main" val="183720390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600"/>
                                        <p:tgtEl>
                                          <p:spTgt spid="8"/>
                                        </p:tgtEl>
                                      </p:cBhvr>
                                    </p:animEffect>
                                    <p:anim calcmode="lin" valueType="num">
                                      <p:cBhvr>
                                        <p:cTn id="8" dur="600" fill="hold"/>
                                        <p:tgtEl>
                                          <p:spTgt spid="8"/>
                                        </p:tgtEl>
                                        <p:attrNameLst>
                                          <p:attrName>ppt_x</p:attrName>
                                        </p:attrNameLst>
                                      </p:cBhvr>
                                      <p:tavLst>
                                        <p:tav tm="0">
                                          <p:val>
                                            <p:strVal val="#ppt_x"/>
                                          </p:val>
                                        </p:tav>
                                        <p:tav tm="100000">
                                          <p:val>
                                            <p:strVal val="#ppt_x"/>
                                          </p:val>
                                        </p:tav>
                                      </p:tavLst>
                                    </p:anim>
                                    <p:anim calcmode="lin" valueType="num">
                                      <p:cBhvr>
                                        <p:cTn id="9" dur="6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400"/>
                                        <p:tgtEl>
                                          <p:spTgt spid="10">
                                            <p:txEl>
                                              <p:pRg st="0" end="0"/>
                                            </p:txEl>
                                          </p:spTgt>
                                        </p:tgtEl>
                                      </p:cBhvr>
                                    </p:animEffect>
                                    <p:anim calcmode="lin" valueType="num">
                                      <p:cBhvr>
                                        <p:cTn id="13" dur="4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4" dur="400" fill="hold"/>
                                        <p:tgtEl>
                                          <p:spTgt spid="10">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400"/>
                                        <p:tgtEl>
                                          <p:spTgt spid="11">
                                            <p:txEl>
                                              <p:pRg st="0" end="0"/>
                                            </p:txEl>
                                          </p:spTgt>
                                        </p:tgtEl>
                                      </p:cBhvr>
                                    </p:animEffect>
                                    <p:anim calcmode="lin" valueType="num">
                                      <p:cBhvr>
                                        <p:cTn id="18" dur="4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9" dur="400" fill="hold"/>
                                        <p:tgtEl>
                                          <p:spTgt spid="11">
                                            <p:txEl>
                                              <p:pRg st="0" end="0"/>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400"/>
                                        <p:tgtEl>
                                          <p:spTgt spid="12"/>
                                        </p:tgtEl>
                                      </p:cBhvr>
                                    </p:animEffect>
                                    <p:anim calcmode="lin" valueType="num">
                                      <p:cBhvr>
                                        <p:cTn id="23" dur="400" fill="hold"/>
                                        <p:tgtEl>
                                          <p:spTgt spid="12"/>
                                        </p:tgtEl>
                                        <p:attrNameLst>
                                          <p:attrName>ppt_x</p:attrName>
                                        </p:attrNameLst>
                                      </p:cBhvr>
                                      <p:tavLst>
                                        <p:tav tm="0">
                                          <p:val>
                                            <p:strVal val="#ppt_x"/>
                                          </p:val>
                                        </p:tav>
                                        <p:tav tm="100000">
                                          <p:val>
                                            <p:strVal val="#ppt_x"/>
                                          </p:val>
                                        </p:tav>
                                      </p:tavLst>
                                    </p:anim>
                                    <p:anim calcmode="lin" valueType="num">
                                      <p:cBhvr>
                                        <p:cTn id="24" dur="4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build="p"/>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Single Colleague Layout Option</a:t>
            </a:r>
            <a:endParaRPr lang="en-US" dirty="0"/>
          </a:p>
        </p:txBody>
      </p:sp>
      <p:sp>
        <p:nvSpPr>
          <p:cNvPr id="6" name="Text Placeholder 5"/>
          <p:cNvSpPr>
            <a:spLocks noGrp="1"/>
          </p:cNvSpPr>
          <p:nvPr>
            <p:ph type="body" sz="quarter" idx="24"/>
          </p:nvPr>
        </p:nvSpPr>
        <p:spPr/>
        <p:txBody>
          <a:bodyPr/>
          <a:lstStyle/>
          <a:p>
            <a:r>
              <a:rPr lang="en-US" dirty="0">
                <a:solidFill>
                  <a:schemeClr val="tx1"/>
                </a:solidFill>
                <a:latin typeface="+mj-lt"/>
              </a:rPr>
              <a:t>Insert Subtitle Text </a:t>
            </a:r>
            <a:r>
              <a:rPr lang="en-US" dirty="0" smtClean="0">
                <a:solidFill>
                  <a:schemeClr val="tx1"/>
                </a:solidFill>
                <a:latin typeface="+mj-lt"/>
              </a:rPr>
              <a:t>Here</a:t>
            </a:r>
            <a:endParaRPr lang="en-US" dirty="0">
              <a:solidFill>
                <a:schemeClr val="tx1"/>
              </a:solidFill>
              <a:latin typeface="+mj-lt"/>
            </a:endParaRPr>
          </a:p>
        </p:txBody>
      </p:sp>
      <p:sp>
        <p:nvSpPr>
          <p:cNvPr id="8" name="Text Placeholder 5"/>
          <p:cNvSpPr txBox="1">
            <a:spLocks/>
          </p:cNvSpPr>
          <p:nvPr/>
        </p:nvSpPr>
        <p:spPr>
          <a:xfrm>
            <a:off x="5080000" y="3124200"/>
            <a:ext cx="2438400" cy="2641600"/>
          </a:xfrm>
          <a:prstGeom prst="rect">
            <a:avLst/>
          </a:prstGeom>
        </p:spPr>
        <p:txBody>
          <a:bodyPr lIns="121917" tIns="60958" rIns="121917" bIns="60958">
            <a:noAutofit/>
          </a:bodyPr>
          <a:lstStyle>
            <a:lvl1pPr marL="342900" indent="-342900" algn="l" defTabSz="914400" rtl="0" eaLnBrk="1" latinLnBrk="0" hangingPunct="1">
              <a:spcBef>
                <a:spcPct val="20000"/>
              </a:spcBef>
              <a:buFont typeface="Arial" pitchFamily="34" charset="0"/>
              <a:buChar char="•"/>
              <a:defRPr sz="1600" kern="1200">
                <a:solidFill>
                  <a:schemeClr val="bg1">
                    <a:lumMod val="65000"/>
                  </a:schemeClr>
                </a:solidFill>
                <a:latin typeface="Calibri"/>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bg1">
                    <a:lumMod val="65000"/>
                  </a:schemeClr>
                </a:solidFill>
                <a:latin typeface="Calibri"/>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bg1">
                    <a:lumMod val="65000"/>
                  </a:schemeClr>
                </a:solidFill>
                <a:latin typeface="Calibri"/>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bg1">
                    <a:lumMod val="65000"/>
                  </a:schemeClr>
                </a:solidFill>
                <a:latin typeface="Calibri"/>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bg1">
                    <a:lumMod val="65000"/>
                  </a:schemeClr>
                </a:solidFill>
                <a:latin typeface="Calibri"/>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spcBef>
                <a:spcPts val="0"/>
              </a:spcBef>
              <a:buNone/>
            </a:pPr>
            <a:r>
              <a:rPr lang="en-JM" sz="1300" dirty="0">
                <a:solidFill>
                  <a:schemeClr val="tx1">
                    <a:lumMod val="50000"/>
                    <a:lumOff val="50000"/>
                  </a:schemeClr>
                </a:solidFill>
                <a:latin typeface="+mj-lt"/>
                <a:ea typeface="Roboto Light"/>
                <a:cs typeface="Roboto Light"/>
              </a:rPr>
              <a:t>Consectetur </a:t>
            </a:r>
            <a:r>
              <a:rPr lang="en-JM" sz="1300" dirty="0">
                <a:solidFill>
                  <a:schemeClr val="tx1">
                    <a:lumMod val="50000"/>
                    <a:lumOff val="50000"/>
                  </a:schemeClr>
                </a:solidFill>
                <a:latin typeface="+mj-lt"/>
                <a:ea typeface="Roboto Light"/>
                <a:cs typeface="Roboto Light"/>
              </a:rPr>
              <a:t>met </a:t>
            </a:r>
            <a:r>
              <a:rPr lang="en-JM" sz="1300" dirty="0">
                <a:solidFill>
                  <a:schemeClr val="tx1">
                    <a:lumMod val="50000"/>
                    <a:lumOff val="50000"/>
                  </a:schemeClr>
                </a:solidFill>
                <a:latin typeface="+mj-lt"/>
                <a:ea typeface="Roboto Light"/>
                <a:cs typeface="Roboto Light"/>
              </a:rPr>
              <a:t>adipiscing elit. Aenean ac elit a felis pharetra Met adipiscing. Nam tincidunt enim sit Amet Gravida nunc vel Fringilla elit. Consequat met </a:t>
            </a:r>
            <a:r>
              <a:rPr lang="en-JM" sz="1300" dirty="0">
                <a:solidFill>
                  <a:schemeClr val="tx1">
                    <a:lumMod val="50000"/>
                    <a:lumOff val="50000"/>
                  </a:schemeClr>
                </a:solidFill>
                <a:latin typeface="+mj-lt"/>
                <a:ea typeface="Roboto Light"/>
                <a:cs typeface="Roboto Light"/>
              </a:rPr>
              <a:t>adipiscing</a:t>
            </a:r>
            <a:endParaRPr lang="en-JM" sz="1300" dirty="0">
              <a:solidFill>
                <a:schemeClr val="tx1">
                  <a:lumMod val="50000"/>
                  <a:lumOff val="50000"/>
                </a:schemeClr>
              </a:solidFill>
              <a:latin typeface="+mj-lt"/>
              <a:ea typeface="Roboto Light"/>
              <a:cs typeface="Roboto Light"/>
            </a:endParaRPr>
          </a:p>
          <a:p>
            <a:pPr marL="0" indent="0">
              <a:lnSpc>
                <a:spcPct val="110000"/>
              </a:lnSpc>
              <a:spcBef>
                <a:spcPts val="0"/>
              </a:spcBef>
              <a:buNone/>
            </a:pPr>
            <a:r>
              <a:rPr lang="en-JM" sz="1300" dirty="0">
                <a:solidFill>
                  <a:schemeClr val="tx1">
                    <a:lumMod val="50000"/>
                    <a:lumOff val="50000"/>
                  </a:schemeClr>
                </a:solidFill>
                <a:latin typeface="+mj-lt"/>
                <a:ea typeface="Roboto Light"/>
                <a:cs typeface="Roboto Light"/>
              </a:rPr>
              <a:t>Aenean </a:t>
            </a:r>
            <a:r>
              <a:rPr lang="en-JM" sz="1300" dirty="0">
                <a:solidFill>
                  <a:schemeClr val="tx1">
                    <a:lumMod val="50000"/>
                    <a:lumOff val="50000"/>
                  </a:schemeClr>
                </a:solidFill>
                <a:latin typeface="+mj-lt"/>
                <a:ea typeface="Roboto Light"/>
                <a:cs typeface="Roboto Light"/>
              </a:rPr>
              <a:t>ac elit a felis pharetra </a:t>
            </a:r>
            <a:r>
              <a:rPr lang="en-JM" sz="1300" dirty="0">
                <a:solidFill>
                  <a:schemeClr val="tx1">
                    <a:lumMod val="50000"/>
                    <a:lumOff val="50000"/>
                  </a:schemeClr>
                </a:solidFill>
                <a:latin typeface="+mj-lt"/>
                <a:ea typeface="Roboto Light"/>
                <a:cs typeface="Roboto Light"/>
              </a:rPr>
              <a:t>Met </a:t>
            </a:r>
            <a:r>
              <a:rPr lang="en-JM" sz="1300" dirty="0">
                <a:solidFill>
                  <a:schemeClr val="tx1">
                    <a:lumMod val="50000"/>
                    <a:lumOff val="50000"/>
                  </a:schemeClr>
                </a:solidFill>
                <a:latin typeface="+mj-lt"/>
                <a:ea typeface="Roboto Light"/>
                <a:cs typeface="Roboto Light"/>
              </a:rPr>
              <a:t>Fringilla elit. </a:t>
            </a:r>
            <a:r>
              <a:rPr lang="en-JM" sz="1300" dirty="0">
                <a:solidFill>
                  <a:schemeClr val="tx1">
                    <a:lumMod val="50000"/>
                    <a:lumOff val="50000"/>
                  </a:schemeClr>
                </a:solidFill>
                <a:latin typeface="+mj-lt"/>
                <a:ea typeface="Roboto Light"/>
                <a:cs typeface="Roboto Light"/>
              </a:rPr>
              <a:t>Consectetur met </a:t>
            </a:r>
            <a:r>
              <a:rPr lang="en-JM" sz="1300" dirty="0">
                <a:solidFill>
                  <a:schemeClr val="tx1">
                    <a:lumMod val="50000"/>
                    <a:lumOff val="50000"/>
                  </a:schemeClr>
                </a:solidFill>
                <a:latin typeface="+mj-lt"/>
                <a:ea typeface="Roboto Light"/>
                <a:cs typeface="Roboto Light"/>
              </a:rPr>
              <a:t>adipiscing elit. Aenean ac elit a felis pharetra Met adipiscing. Nam </a:t>
            </a:r>
            <a:r>
              <a:rPr lang="en-JM" sz="1300" dirty="0">
                <a:solidFill>
                  <a:schemeClr val="tx1">
                    <a:lumMod val="50000"/>
                    <a:lumOff val="50000"/>
                  </a:schemeClr>
                </a:solidFill>
                <a:latin typeface="+mj-lt"/>
                <a:ea typeface="Roboto Light"/>
                <a:cs typeface="Roboto Light"/>
              </a:rPr>
              <a:t>tincidunt</a:t>
            </a:r>
            <a:endParaRPr lang="en-US" sz="1300" dirty="0">
              <a:solidFill>
                <a:schemeClr val="tx1">
                  <a:lumMod val="50000"/>
                  <a:lumOff val="50000"/>
                </a:schemeClr>
              </a:solidFill>
              <a:latin typeface="+mj-lt"/>
              <a:cs typeface="Roboto Light"/>
            </a:endParaRPr>
          </a:p>
        </p:txBody>
      </p:sp>
      <p:sp>
        <p:nvSpPr>
          <p:cNvPr id="9" name="Text Placeholder 7"/>
          <p:cNvSpPr txBox="1">
            <a:spLocks/>
          </p:cNvSpPr>
          <p:nvPr/>
        </p:nvSpPr>
        <p:spPr>
          <a:xfrm>
            <a:off x="5080000" y="2311400"/>
            <a:ext cx="2743200" cy="400051"/>
          </a:xfrm>
          <a:prstGeom prst="rect">
            <a:avLst/>
          </a:prstGeom>
        </p:spPr>
        <p:txBody>
          <a:bodyPr lIns="121917" tIns="60958" rIns="121917" bIns="60958"/>
          <a:lstStyle>
            <a:lvl1pPr marL="342900" indent="-342900" algn="l" defTabSz="914400" rtl="0" eaLnBrk="1" latinLnBrk="0" hangingPunct="1">
              <a:spcBef>
                <a:spcPct val="20000"/>
              </a:spcBef>
              <a:buFont typeface="Arial" pitchFamily="34" charset="0"/>
              <a:buChar char="•"/>
              <a:defRPr sz="1600" kern="1200">
                <a:solidFill>
                  <a:schemeClr val="bg1">
                    <a:lumMod val="65000"/>
                  </a:schemeClr>
                </a:solidFill>
                <a:latin typeface="Calibri"/>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bg1">
                    <a:lumMod val="65000"/>
                  </a:schemeClr>
                </a:solidFill>
                <a:latin typeface="Calibri"/>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bg1">
                    <a:lumMod val="65000"/>
                  </a:schemeClr>
                </a:solidFill>
                <a:latin typeface="Calibri"/>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bg1">
                    <a:lumMod val="65000"/>
                  </a:schemeClr>
                </a:solidFill>
                <a:latin typeface="Calibri"/>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bg1">
                    <a:lumMod val="65000"/>
                  </a:schemeClr>
                </a:solidFill>
                <a:latin typeface="Calibri"/>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800"/>
              </a:spcBef>
              <a:buNone/>
            </a:pPr>
            <a:r>
              <a:rPr lang="en-US" sz="1900" dirty="0">
                <a:solidFill>
                  <a:schemeClr val="tx1"/>
                </a:solidFill>
                <a:latin typeface="+mj-lt"/>
                <a:cs typeface="Roboto Slab Bold"/>
              </a:rPr>
              <a:t>Rockie Roller</a:t>
            </a:r>
          </a:p>
          <a:p>
            <a:pPr marL="0" indent="0">
              <a:spcBef>
                <a:spcPts val="800"/>
              </a:spcBef>
              <a:buNone/>
            </a:pPr>
            <a:r>
              <a:rPr lang="en-US" sz="1300" i="1" dirty="0">
                <a:solidFill>
                  <a:schemeClr val="bg2">
                    <a:lumMod val="65000"/>
                  </a:schemeClr>
                </a:solidFill>
                <a:latin typeface="+mj-lt"/>
                <a:cs typeface="Roboto Slab Light"/>
              </a:rPr>
              <a:t>Corp Director</a:t>
            </a:r>
          </a:p>
        </p:txBody>
      </p:sp>
      <p:cxnSp>
        <p:nvCxnSpPr>
          <p:cNvPr id="12" name="Straight Connector 11"/>
          <p:cNvCxnSpPr/>
          <p:nvPr/>
        </p:nvCxnSpPr>
        <p:spPr>
          <a:xfrm>
            <a:off x="7823200" y="2311400"/>
            <a:ext cx="0" cy="3251200"/>
          </a:xfrm>
          <a:prstGeom prst="line">
            <a:avLst/>
          </a:prstGeom>
          <a:ln w="6350" cmpd="sng">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8950960" y="3530600"/>
            <a:ext cx="1818640" cy="0"/>
          </a:xfrm>
          <a:prstGeom prst="line">
            <a:avLst/>
          </a:prstGeom>
          <a:ln w="76200" cap="rnd"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940832" y="3124200"/>
            <a:ext cx="898368" cy="400105"/>
          </a:xfrm>
          <a:prstGeom prst="rect">
            <a:avLst/>
          </a:prstGeom>
          <a:noFill/>
        </p:spPr>
        <p:txBody>
          <a:bodyPr wrap="square" lIns="121917" tIns="60958" rIns="121917" bIns="60958" rtlCol="0">
            <a:spAutoFit/>
          </a:bodyPr>
          <a:lstStyle/>
          <a:p>
            <a:pPr algn="r"/>
            <a:r>
              <a:rPr lang="en-JM" dirty="0" smtClean="0">
                <a:latin typeface="+mj-lt"/>
                <a:cs typeface="Roboto Slab Bold"/>
              </a:rPr>
              <a:t>200</a:t>
            </a:r>
            <a:endParaRPr lang="en-JM" dirty="0">
              <a:latin typeface="+mj-lt"/>
              <a:cs typeface="Roboto Slab Bold"/>
            </a:endParaRPr>
          </a:p>
        </p:txBody>
      </p:sp>
      <p:cxnSp>
        <p:nvCxnSpPr>
          <p:cNvPr id="15" name="Straight Connector 14"/>
          <p:cNvCxnSpPr/>
          <p:nvPr/>
        </p:nvCxnSpPr>
        <p:spPr>
          <a:xfrm>
            <a:off x="8950960" y="4114720"/>
            <a:ext cx="1513840" cy="0"/>
          </a:xfrm>
          <a:prstGeom prst="line">
            <a:avLst/>
          </a:prstGeom>
          <a:ln w="76200" cap="rnd" cmpd="sng">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8839200" y="3708320"/>
            <a:ext cx="2468880" cy="353939"/>
          </a:xfrm>
          <a:prstGeom prst="rect">
            <a:avLst/>
          </a:prstGeom>
          <a:noFill/>
        </p:spPr>
        <p:txBody>
          <a:bodyPr wrap="square" lIns="121917" tIns="60958" rIns="121917" bIns="60958" rtlCol="0">
            <a:spAutoFit/>
          </a:bodyPr>
          <a:lstStyle/>
          <a:p>
            <a:r>
              <a:rPr lang="en-JM" sz="1500" dirty="0">
                <a:solidFill>
                  <a:schemeClr val="tx1">
                    <a:lumMod val="50000"/>
                    <a:lumOff val="50000"/>
                  </a:schemeClr>
                </a:solidFill>
                <a:latin typeface="+mj-lt"/>
                <a:cs typeface="Roboto Light"/>
              </a:rPr>
              <a:t>Public Relations</a:t>
            </a:r>
            <a:endParaRPr lang="en-JM" sz="1500" dirty="0">
              <a:solidFill>
                <a:schemeClr val="tx1">
                  <a:lumMod val="50000"/>
                  <a:lumOff val="50000"/>
                </a:schemeClr>
              </a:solidFill>
              <a:latin typeface="+mj-lt"/>
              <a:cs typeface="Roboto Light"/>
            </a:endParaRPr>
          </a:p>
        </p:txBody>
      </p:sp>
      <p:sp>
        <p:nvSpPr>
          <p:cNvPr id="17" name="TextBox 16"/>
          <p:cNvSpPr txBox="1"/>
          <p:nvPr/>
        </p:nvSpPr>
        <p:spPr>
          <a:xfrm>
            <a:off x="7924800" y="3708320"/>
            <a:ext cx="898368" cy="400105"/>
          </a:xfrm>
          <a:prstGeom prst="rect">
            <a:avLst/>
          </a:prstGeom>
          <a:noFill/>
        </p:spPr>
        <p:txBody>
          <a:bodyPr wrap="square" lIns="121917" tIns="60958" rIns="121917" bIns="60958" rtlCol="0">
            <a:spAutoFit/>
          </a:bodyPr>
          <a:lstStyle/>
          <a:p>
            <a:pPr algn="r"/>
            <a:r>
              <a:rPr lang="en-JM" dirty="0" smtClean="0">
                <a:latin typeface="+mj-lt"/>
                <a:cs typeface="Roboto Slab Bold"/>
              </a:rPr>
              <a:t>60</a:t>
            </a:r>
            <a:endParaRPr lang="en-JM" dirty="0">
              <a:latin typeface="+mj-lt"/>
              <a:cs typeface="Roboto Slab Bold"/>
            </a:endParaRPr>
          </a:p>
        </p:txBody>
      </p:sp>
      <p:cxnSp>
        <p:nvCxnSpPr>
          <p:cNvPr id="18" name="Straight Connector 17"/>
          <p:cNvCxnSpPr/>
          <p:nvPr/>
        </p:nvCxnSpPr>
        <p:spPr>
          <a:xfrm>
            <a:off x="8950960" y="4724320"/>
            <a:ext cx="1107440" cy="0"/>
          </a:xfrm>
          <a:prstGeom prst="line">
            <a:avLst/>
          </a:prstGeom>
          <a:ln w="76200" cap="rnd" cmpd="sng">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8839200" y="4317920"/>
            <a:ext cx="2468880" cy="353939"/>
          </a:xfrm>
          <a:prstGeom prst="rect">
            <a:avLst/>
          </a:prstGeom>
          <a:noFill/>
        </p:spPr>
        <p:txBody>
          <a:bodyPr wrap="square" lIns="121917" tIns="60958" rIns="121917" bIns="60958" rtlCol="0">
            <a:spAutoFit/>
          </a:bodyPr>
          <a:lstStyle/>
          <a:p>
            <a:r>
              <a:rPr lang="en-JM" sz="1500" dirty="0">
                <a:solidFill>
                  <a:schemeClr val="tx1">
                    <a:lumMod val="50000"/>
                    <a:lumOff val="50000"/>
                  </a:schemeClr>
                </a:solidFill>
                <a:latin typeface="+mj-lt"/>
                <a:cs typeface="Roboto Light"/>
              </a:rPr>
              <a:t>Graphic Design</a:t>
            </a:r>
            <a:endParaRPr lang="en-JM" sz="1500" dirty="0">
              <a:solidFill>
                <a:schemeClr val="tx1">
                  <a:lumMod val="50000"/>
                  <a:lumOff val="50000"/>
                </a:schemeClr>
              </a:solidFill>
              <a:latin typeface="+mj-lt"/>
              <a:cs typeface="Roboto Light"/>
            </a:endParaRPr>
          </a:p>
        </p:txBody>
      </p:sp>
      <p:sp>
        <p:nvSpPr>
          <p:cNvPr id="20" name="TextBox 19"/>
          <p:cNvSpPr txBox="1"/>
          <p:nvPr/>
        </p:nvSpPr>
        <p:spPr>
          <a:xfrm>
            <a:off x="7924800" y="4317920"/>
            <a:ext cx="898368" cy="400105"/>
          </a:xfrm>
          <a:prstGeom prst="rect">
            <a:avLst/>
          </a:prstGeom>
          <a:noFill/>
        </p:spPr>
        <p:txBody>
          <a:bodyPr wrap="square" lIns="121917" tIns="60958" rIns="121917" bIns="60958" rtlCol="0">
            <a:spAutoFit/>
          </a:bodyPr>
          <a:lstStyle/>
          <a:p>
            <a:pPr algn="r"/>
            <a:r>
              <a:rPr lang="en-JM" dirty="0" smtClean="0">
                <a:latin typeface="+mj-lt"/>
                <a:cs typeface="Roboto Slab Bold"/>
              </a:rPr>
              <a:t>48</a:t>
            </a:r>
            <a:endParaRPr lang="en-JM" dirty="0">
              <a:latin typeface="+mj-lt"/>
              <a:cs typeface="Roboto Slab Bold"/>
            </a:endParaRPr>
          </a:p>
        </p:txBody>
      </p:sp>
      <p:cxnSp>
        <p:nvCxnSpPr>
          <p:cNvPr id="21" name="Straight Connector 20"/>
          <p:cNvCxnSpPr/>
          <p:nvPr/>
        </p:nvCxnSpPr>
        <p:spPr>
          <a:xfrm>
            <a:off x="8950960" y="5333920"/>
            <a:ext cx="1818640" cy="0"/>
          </a:xfrm>
          <a:prstGeom prst="line">
            <a:avLst/>
          </a:prstGeom>
          <a:ln w="76200" cap="rnd"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8839200" y="4953000"/>
            <a:ext cx="2468880" cy="353939"/>
          </a:xfrm>
          <a:prstGeom prst="rect">
            <a:avLst/>
          </a:prstGeom>
          <a:noFill/>
        </p:spPr>
        <p:txBody>
          <a:bodyPr wrap="square" lIns="121917" tIns="60958" rIns="121917" bIns="60958" rtlCol="0">
            <a:spAutoFit/>
          </a:bodyPr>
          <a:lstStyle/>
          <a:p>
            <a:r>
              <a:rPr lang="en-JM" sz="1500" dirty="0">
                <a:solidFill>
                  <a:schemeClr val="tx1">
                    <a:lumMod val="50000"/>
                    <a:lumOff val="50000"/>
                  </a:schemeClr>
                </a:solidFill>
                <a:latin typeface="+mj-lt"/>
                <a:cs typeface="Roboto Light"/>
              </a:rPr>
              <a:t>Social Media</a:t>
            </a:r>
            <a:endParaRPr lang="en-JM" sz="1500" dirty="0">
              <a:solidFill>
                <a:schemeClr val="tx1">
                  <a:lumMod val="50000"/>
                  <a:lumOff val="50000"/>
                </a:schemeClr>
              </a:solidFill>
              <a:latin typeface="+mj-lt"/>
              <a:cs typeface="Roboto Light"/>
            </a:endParaRPr>
          </a:p>
        </p:txBody>
      </p:sp>
      <p:sp>
        <p:nvSpPr>
          <p:cNvPr id="23" name="TextBox 22"/>
          <p:cNvSpPr txBox="1"/>
          <p:nvPr/>
        </p:nvSpPr>
        <p:spPr>
          <a:xfrm>
            <a:off x="7924800" y="4927520"/>
            <a:ext cx="898368" cy="400105"/>
          </a:xfrm>
          <a:prstGeom prst="rect">
            <a:avLst/>
          </a:prstGeom>
          <a:noFill/>
        </p:spPr>
        <p:txBody>
          <a:bodyPr wrap="square" lIns="121917" tIns="60958" rIns="121917" bIns="60958" rtlCol="0">
            <a:spAutoFit/>
          </a:bodyPr>
          <a:lstStyle/>
          <a:p>
            <a:pPr algn="r"/>
            <a:r>
              <a:rPr lang="en-JM" dirty="0" smtClean="0">
                <a:latin typeface="+mj-lt"/>
                <a:cs typeface="Roboto Slab Bold"/>
              </a:rPr>
              <a:t>57</a:t>
            </a:r>
            <a:endParaRPr lang="en-JM" dirty="0">
              <a:latin typeface="+mj-lt"/>
              <a:cs typeface="Roboto Slab Bold"/>
            </a:endParaRPr>
          </a:p>
        </p:txBody>
      </p:sp>
      <p:sp>
        <p:nvSpPr>
          <p:cNvPr id="24" name="TextBox 23"/>
          <p:cNvSpPr txBox="1"/>
          <p:nvPr/>
        </p:nvSpPr>
        <p:spPr>
          <a:xfrm>
            <a:off x="8839200" y="3124200"/>
            <a:ext cx="2468880" cy="353939"/>
          </a:xfrm>
          <a:prstGeom prst="rect">
            <a:avLst/>
          </a:prstGeom>
          <a:noFill/>
        </p:spPr>
        <p:txBody>
          <a:bodyPr wrap="square" lIns="121917" tIns="60958" rIns="121917" bIns="60958" rtlCol="0">
            <a:spAutoFit/>
          </a:bodyPr>
          <a:lstStyle/>
          <a:p>
            <a:r>
              <a:rPr lang="en-JM" sz="1500" dirty="0">
                <a:solidFill>
                  <a:schemeClr val="tx1">
                    <a:lumMod val="50000"/>
                    <a:lumOff val="50000"/>
                  </a:schemeClr>
                </a:solidFill>
                <a:latin typeface="+mj-lt"/>
                <a:cs typeface="Roboto Light"/>
              </a:rPr>
              <a:t>Branding</a:t>
            </a:r>
            <a:endParaRPr lang="en-JM" sz="1500" dirty="0">
              <a:solidFill>
                <a:schemeClr val="tx1">
                  <a:lumMod val="50000"/>
                  <a:lumOff val="50000"/>
                </a:schemeClr>
              </a:solidFill>
              <a:latin typeface="+mj-lt"/>
              <a:cs typeface="Roboto Light"/>
            </a:endParaRPr>
          </a:p>
        </p:txBody>
      </p:sp>
      <p:sp>
        <p:nvSpPr>
          <p:cNvPr id="25" name="TextBox 24"/>
          <p:cNvSpPr txBox="1"/>
          <p:nvPr/>
        </p:nvSpPr>
        <p:spPr>
          <a:xfrm>
            <a:off x="8128000" y="2311400"/>
            <a:ext cx="2946400" cy="389851"/>
          </a:xfrm>
          <a:prstGeom prst="rect">
            <a:avLst/>
          </a:prstGeom>
          <a:noFill/>
        </p:spPr>
        <p:txBody>
          <a:bodyPr wrap="square" lIns="121917" tIns="60958" rIns="121917" bIns="60958" rtlCol="0">
            <a:spAutoFit/>
          </a:bodyPr>
          <a:lstStyle/>
          <a:p>
            <a:r>
              <a:rPr lang="en-JM" sz="1700" dirty="0">
                <a:latin typeface="+mj-lt"/>
                <a:cs typeface="Roboto Slab Bold"/>
              </a:rPr>
              <a:t>Strengths</a:t>
            </a:r>
            <a:endParaRPr lang="en-JM" sz="1700" dirty="0">
              <a:latin typeface="+mj-lt"/>
              <a:cs typeface="Roboto Slab Bold"/>
            </a:endParaRPr>
          </a:p>
        </p:txBody>
      </p:sp>
      <p:sp>
        <p:nvSpPr>
          <p:cNvPr id="26" name="TextBox 25"/>
          <p:cNvSpPr txBox="1"/>
          <p:nvPr/>
        </p:nvSpPr>
        <p:spPr>
          <a:xfrm>
            <a:off x="10769600" y="3327401"/>
            <a:ext cx="812800" cy="328295"/>
          </a:xfrm>
          <a:prstGeom prst="rect">
            <a:avLst/>
          </a:prstGeom>
          <a:noFill/>
        </p:spPr>
        <p:txBody>
          <a:bodyPr wrap="square" lIns="121917" tIns="60958" rIns="121917" bIns="60958" rtlCol="0">
            <a:spAutoFit/>
          </a:bodyPr>
          <a:lstStyle/>
          <a:p>
            <a:r>
              <a:rPr lang="en-JM" sz="1300" dirty="0">
                <a:solidFill>
                  <a:schemeClr val="tx1">
                    <a:lumMod val="50000"/>
                    <a:lumOff val="50000"/>
                  </a:schemeClr>
                </a:solidFill>
                <a:latin typeface="+mj-lt"/>
                <a:cs typeface="Roboto Light"/>
              </a:rPr>
              <a:t>100%</a:t>
            </a:r>
            <a:endParaRPr lang="en-JM" sz="1300" dirty="0">
              <a:solidFill>
                <a:schemeClr val="tx1">
                  <a:lumMod val="50000"/>
                  <a:lumOff val="50000"/>
                </a:schemeClr>
              </a:solidFill>
              <a:latin typeface="+mj-lt"/>
              <a:cs typeface="Roboto Light"/>
            </a:endParaRPr>
          </a:p>
        </p:txBody>
      </p:sp>
      <p:sp>
        <p:nvSpPr>
          <p:cNvPr id="27" name="TextBox 26"/>
          <p:cNvSpPr txBox="1"/>
          <p:nvPr/>
        </p:nvSpPr>
        <p:spPr>
          <a:xfrm>
            <a:off x="10464800" y="3934025"/>
            <a:ext cx="812800" cy="328295"/>
          </a:xfrm>
          <a:prstGeom prst="rect">
            <a:avLst/>
          </a:prstGeom>
          <a:noFill/>
        </p:spPr>
        <p:txBody>
          <a:bodyPr wrap="square" lIns="121917" tIns="60958" rIns="121917" bIns="60958" rtlCol="0">
            <a:spAutoFit/>
          </a:bodyPr>
          <a:lstStyle/>
          <a:p>
            <a:r>
              <a:rPr lang="en-JM" sz="1300" dirty="0">
                <a:solidFill>
                  <a:schemeClr val="tx1">
                    <a:lumMod val="50000"/>
                    <a:lumOff val="50000"/>
                  </a:schemeClr>
                </a:solidFill>
                <a:latin typeface="+mj-lt"/>
                <a:cs typeface="Roboto Light"/>
              </a:rPr>
              <a:t>80%</a:t>
            </a:r>
            <a:endParaRPr lang="en-JM" sz="1300" dirty="0">
              <a:solidFill>
                <a:schemeClr val="tx1">
                  <a:lumMod val="50000"/>
                  <a:lumOff val="50000"/>
                </a:schemeClr>
              </a:solidFill>
              <a:latin typeface="+mj-lt"/>
              <a:cs typeface="Roboto Light"/>
            </a:endParaRPr>
          </a:p>
        </p:txBody>
      </p:sp>
      <p:sp>
        <p:nvSpPr>
          <p:cNvPr id="28" name="TextBox 27"/>
          <p:cNvSpPr txBox="1"/>
          <p:nvPr/>
        </p:nvSpPr>
        <p:spPr>
          <a:xfrm>
            <a:off x="10058400" y="4546601"/>
            <a:ext cx="812800" cy="328295"/>
          </a:xfrm>
          <a:prstGeom prst="rect">
            <a:avLst/>
          </a:prstGeom>
          <a:noFill/>
        </p:spPr>
        <p:txBody>
          <a:bodyPr wrap="square" lIns="121917" tIns="60958" rIns="121917" bIns="60958" rtlCol="0">
            <a:spAutoFit/>
          </a:bodyPr>
          <a:lstStyle/>
          <a:p>
            <a:r>
              <a:rPr lang="en-JM" sz="1300" dirty="0">
                <a:solidFill>
                  <a:schemeClr val="tx1">
                    <a:lumMod val="50000"/>
                    <a:lumOff val="50000"/>
                  </a:schemeClr>
                </a:solidFill>
                <a:latin typeface="+mj-lt"/>
                <a:cs typeface="Roboto Light"/>
              </a:rPr>
              <a:t>60%</a:t>
            </a:r>
            <a:endParaRPr lang="en-JM" sz="1300" dirty="0">
              <a:solidFill>
                <a:schemeClr val="tx1">
                  <a:lumMod val="50000"/>
                  <a:lumOff val="50000"/>
                </a:schemeClr>
              </a:solidFill>
              <a:latin typeface="+mj-lt"/>
              <a:cs typeface="Roboto Light"/>
            </a:endParaRPr>
          </a:p>
        </p:txBody>
      </p:sp>
      <p:sp>
        <p:nvSpPr>
          <p:cNvPr id="29" name="TextBox 28"/>
          <p:cNvSpPr txBox="1"/>
          <p:nvPr/>
        </p:nvSpPr>
        <p:spPr>
          <a:xfrm>
            <a:off x="10769600" y="5156201"/>
            <a:ext cx="812800" cy="328295"/>
          </a:xfrm>
          <a:prstGeom prst="rect">
            <a:avLst/>
          </a:prstGeom>
          <a:noFill/>
        </p:spPr>
        <p:txBody>
          <a:bodyPr wrap="square" lIns="121917" tIns="60958" rIns="121917" bIns="60958" rtlCol="0">
            <a:spAutoFit/>
          </a:bodyPr>
          <a:lstStyle/>
          <a:p>
            <a:r>
              <a:rPr lang="en-JM" sz="1300" dirty="0">
                <a:solidFill>
                  <a:schemeClr val="tx1">
                    <a:lumMod val="50000"/>
                    <a:lumOff val="50000"/>
                  </a:schemeClr>
                </a:solidFill>
                <a:latin typeface="+mj-lt"/>
                <a:cs typeface="Roboto Light"/>
              </a:rPr>
              <a:t>85%</a:t>
            </a:r>
            <a:endParaRPr lang="en-JM" sz="1300" dirty="0">
              <a:solidFill>
                <a:schemeClr val="tx1">
                  <a:lumMod val="50000"/>
                  <a:lumOff val="50000"/>
                </a:schemeClr>
              </a:solidFill>
              <a:latin typeface="+mj-lt"/>
              <a:cs typeface="Roboto Light"/>
            </a:endParaRPr>
          </a:p>
        </p:txBody>
      </p:sp>
      <p:pic>
        <p:nvPicPr>
          <p:cNvPr id="3" name="Picture Placeholder 2"/>
          <p:cNvPicPr>
            <a:picLocks noGrp="1" noChangeAspect="1"/>
          </p:cNvPicPr>
          <p:nvPr>
            <p:ph type="pic" sz="quarter" idx="50"/>
          </p:nvPr>
        </p:nvPicPr>
        <p:blipFill>
          <a:blip r:embed="rId2">
            <a:extLst>
              <a:ext uri="{28A0092B-C50C-407E-A947-70E740481C1C}">
                <a14:useLocalDpi xmlns:a14="http://schemas.microsoft.com/office/drawing/2010/main" val="0"/>
              </a:ext>
            </a:extLst>
          </a:blip>
          <a:srcRect l="25760" r="25760"/>
          <a:stretch>
            <a:fillRect/>
          </a:stretch>
        </p:blipFill>
        <p:spPr/>
      </p:pic>
    </p:spTree>
    <p:extLst>
      <p:ext uri="{BB962C8B-B14F-4D97-AF65-F5344CB8AC3E}">
        <p14:creationId xmlns:p14="http://schemas.microsoft.com/office/powerpoint/2010/main" val="48498752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600"/>
                                        <p:tgtEl>
                                          <p:spTgt spid="8"/>
                                        </p:tgtEl>
                                      </p:cBhvr>
                                    </p:animEffect>
                                    <p:anim calcmode="lin" valueType="num">
                                      <p:cBhvr>
                                        <p:cTn id="8" dur="600" fill="hold"/>
                                        <p:tgtEl>
                                          <p:spTgt spid="8"/>
                                        </p:tgtEl>
                                        <p:attrNameLst>
                                          <p:attrName>ppt_x</p:attrName>
                                        </p:attrNameLst>
                                      </p:cBhvr>
                                      <p:tavLst>
                                        <p:tav tm="0">
                                          <p:val>
                                            <p:strVal val="#ppt_x"/>
                                          </p:val>
                                        </p:tav>
                                        <p:tav tm="100000">
                                          <p:val>
                                            <p:strVal val="#ppt_x"/>
                                          </p:val>
                                        </p:tav>
                                      </p:tavLst>
                                    </p:anim>
                                    <p:anim calcmode="lin" valueType="num">
                                      <p:cBhvr>
                                        <p:cTn id="9" dur="6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400"/>
                                        <p:tgtEl>
                                          <p:spTgt spid="12"/>
                                        </p:tgtEl>
                                      </p:cBhvr>
                                    </p:animEffect>
                                    <p:anim calcmode="lin" valueType="num">
                                      <p:cBhvr>
                                        <p:cTn id="13" dur="400" fill="hold"/>
                                        <p:tgtEl>
                                          <p:spTgt spid="12"/>
                                        </p:tgtEl>
                                        <p:attrNameLst>
                                          <p:attrName>ppt_x</p:attrName>
                                        </p:attrNameLst>
                                      </p:cBhvr>
                                      <p:tavLst>
                                        <p:tav tm="0">
                                          <p:val>
                                            <p:strVal val="#ppt_x"/>
                                          </p:val>
                                        </p:tav>
                                        <p:tav tm="100000">
                                          <p:val>
                                            <p:strVal val="#ppt_x"/>
                                          </p:val>
                                        </p:tav>
                                      </p:tavLst>
                                    </p:anim>
                                    <p:anim calcmode="lin" valueType="num">
                                      <p:cBhvr>
                                        <p:cTn id="14" dur="4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 y="584200"/>
            <a:ext cx="10160000" cy="1143000"/>
          </a:xfrm>
        </p:spPr>
        <p:txBody>
          <a:bodyPr>
            <a:normAutofit/>
          </a:bodyPr>
          <a:lstStyle/>
          <a:p>
            <a:r>
              <a:rPr lang="en-US" dirty="0" smtClean="0">
                <a:solidFill>
                  <a:schemeClr val="accent4"/>
                </a:solidFill>
                <a:cs typeface="Roboto Slab Bold"/>
              </a:rPr>
              <a:t>Our Talented Colleagues</a:t>
            </a:r>
            <a:endParaRPr lang="en-US" dirty="0">
              <a:solidFill>
                <a:schemeClr val="accent4"/>
              </a:solidFill>
              <a:cs typeface="Roboto Slab Bold"/>
            </a:endParaRPr>
          </a:p>
        </p:txBody>
      </p:sp>
      <p:sp>
        <p:nvSpPr>
          <p:cNvPr id="3" name="Text Placeholder 2"/>
          <p:cNvSpPr>
            <a:spLocks noGrp="1"/>
          </p:cNvSpPr>
          <p:nvPr>
            <p:ph type="body" sz="quarter" idx="4294967295"/>
          </p:nvPr>
        </p:nvSpPr>
        <p:spPr>
          <a:xfrm>
            <a:off x="711200" y="558800"/>
            <a:ext cx="6705600" cy="431800"/>
          </a:xfrm>
        </p:spPr>
        <p:txBody>
          <a:bodyPr>
            <a:normAutofit/>
          </a:bodyPr>
          <a:lstStyle/>
          <a:p>
            <a:pPr marL="0" indent="0">
              <a:buNone/>
            </a:pPr>
            <a:r>
              <a:rPr lang="en-US" sz="1700" dirty="0">
                <a:latin typeface="+mj-lt"/>
              </a:rPr>
              <a:t>Insert Subtitle Text </a:t>
            </a:r>
            <a:r>
              <a:rPr lang="en-US" sz="1700" dirty="0">
                <a:latin typeface="+mj-lt"/>
              </a:rPr>
              <a:t>Here</a:t>
            </a:r>
            <a:endParaRPr lang="en-US" sz="1700" dirty="0">
              <a:latin typeface="+mj-lt"/>
            </a:endParaRPr>
          </a:p>
        </p:txBody>
      </p:sp>
      <p:sp>
        <p:nvSpPr>
          <p:cNvPr id="9" name="Text Placeholder 5"/>
          <p:cNvSpPr txBox="1">
            <a:spLocks/>
          </p:cNvSpPr>
          <p:nvPr/>
        </p:nvSpPr>
        <p:spPr>
          <a:xfrm>
            <a:off x="3454400" y="2514600"/>
            <a:ext cx="2336800" cy="1625600"/>
          </a:xfrm>
          <a:prstGeom prst="rect">
            <a:avLst/>
          </a:prstGeom>
        </p:spPr>
        <p:txBody>
          <a:bodyPr vert="horz" lIns="121917" tIns="60958" rIns="121917" bIns="60958" rtlCol="0">
            <a:no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spcBef>
                <a:spcPts val="0"/>
              </a:spcBef>
              <a:buNone/>
            </a:pPr>
            <a:r>
              <a:rPr lang="en-US" sz="1300" dirty="0">
                <a:solidFill>
                  <a:schemeClr val="tx1">
                    <a:lumMod val="50000"/>
                    <a:lumOff val="50000"/>
                  </a:schemeClr>
                </a:solidFill>
                <a:latin typeface="+mj-lt"/>
              </a:rPr>
              <a:t>Sed ut perspiciatis unde omnis iste natus error sit voluptatem accusantium doloremque laudantium, totam rem aperiam, eaque ipsa quae ab illo </a:t>
            </a:r>
            <a:r>
              <a:rPr lang="en-US" sz="1300" dirty="0">
                <a:solidFill>
                  <a:schemeClr val="tx1">
                    <a:lumMod val="50000"/>
                    <a:lumOff val="50000"/>
                  </a:schemeClr>
                </a:solidFill>
                <a:latin typeface="+mj-lt"/>
              </a:rPr>
              <a:t>inventore</a:t>
            </a:r>
            <a:endParaRPr lang="en-US" sz="1300" dirty="0">
              <a:solidFill>
                <a:schemeClr val="tx1">
                  <a:lumMod val="50000"/>
                  <a:lumOff val="50000"/>
                </a:schemeClr>
              </a:solidFill>
              <a:latin typeface="+mj-lt"/>
            </a:endParaRPr>
          </a:p>
        </p:txBody>
      </p:sp>
      <p:sp>
        <p:nvSpPr>
          <p:cNvPr id="10" name="Text Placeholder 7"/>
          <p:cNvSpPr txBox="1">
            <a:spLocks/>
          </p:cNvSpPr>
          <p:nvPr/>
        </p:nvSpPr>
        <p:spPr>
          <a:xfrm>
            <a:off x="3454401" y="2108200"/>
            <a:ext cx="2500132" cy="400051"/>
          </a:xfrm>
          <a:prstGeom prst="rect">
            <a:avLst/>
          </a:prstGeom>
        </p:spPr>
        <p:txBody>
          <a:bodyPr vert="horz" lIns="121917" tIns="60958" rIns="121917" bIns="60958" rtlCol="0">
            <a:norm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700" dirty="0">
                <a:solidFill>
                  <a:schemeClr val="accent1"/>
                </a:solidFill>
                <a:latin typeface="+mj-lt"/>
                <a:cs typeface="Roboto Slab Bold"/>
              </a:rPr>
              <a:t>Rachel Wong</a:t>
            </a:r>
          </a:p>
        </p:txBody>
      </p:sp>
      <p:sp>
        <p:nvSpPr>
          <p:cNvPr id="11" name="Text Placeholder 5"/>
          <p:cNvSpPr txBox="1">
            <a:spLocks/>
          </p:cNvSpPr>
          <p:nvPr/>
        </p:nvSpPr>
        <p:spPr>
          <a:xfrm>
            <a:off x="3454400" y="4648200"/>
            <a:ext cx="2336800" cy="1625600"/>
          </a:xfrm>
          <a:prstGeom prst="rect">
            <a:avLst/>
          </a:prstGeom>
        </p:spPr>
        <p:txBody>
          <a:bodyPr vert="horz" lIns="121917" tIns="60958" rIns="121917" bIns="60958" rtlCol="0">
            <a:norm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spcBef>
                <a:spcPts val="0"/>
              </a:spcBef>
              <a:buNone/>
            </a:pPr>
            <a:r>
              <a:rPr lang="en-US" sz="1300" dirty="0">
                <a:solidFill>
                  <a:schemeClr val="tx1">
                    <a:lumMod val="50000"/>
                    <a:lumOff val="50000"/>
                  </a:schemeClr>
                </a:solidFill>
                <a:latin typeface="+mj-lt"/>
              </a:rPr>
              <a:t>Enim </a:t>
            </a:r>
            <a:r>
              <a:rPr lang="en-US" sz="1300" dirty="0">
                <a:solidFill>
                  <a:schemeClr val="tx1">
                    <a:lumMod val="50000"/>
                    <a:lumOff val="50000"/>
                  </a:schemeClr>
                </a:solidFill>
                <a:latin typeface="+mj-lt"/>
              </a:rPr>
              <a:t>ipsam voluptatem quia voluptas sit aspernatur aut odit aut fugit, sed quia consequuntur magni dolores eos qui ratione voluptatem sequi nesciunt.</a:t>
            </a:r>
          </a:p>
          <a:p>
            <a:pPr marL="0" indent="0">
              <a:buNone/>
            </a:pPr>
            <a:endParaRPr lang="en-US" sz="1300" dirty="0">
              <a:solidFill>
                <a:schemeClr val="tx1">
                  <a:lumMod val="50000"/>
                  <a:lumOff val="50000"/>
                </a:schemeClr>
              </a:solidFill>
              <a:latin typeface="+mj-lt"/>
            </a:endParaRPr>
          </a:p>
        </p:txBody>
      </p:sp>
      <p:sp>
        <p:nvSpPr>
          <p:cNvPr id="12" name="Text Placeholder 7"/>
          <p:cNvSpPr txBox="1">
            <a:spLocks/>
          </p:cNvSpPr>
          <p:nvPr/>
        </p:nvSpPr>
        <p:spPr>
          <a:xfrm>
            <a:off x="3454401" y="4241800"/>
            <a:ext cx="2500132" cy="400051"/>
          </a:xfrm>
          <a:prstGeom prst="rect">
            <a:avLst/>
          </a:prstGeom>
        </p:spPr>
        <p:txBody>
          <a:bodyPr vert="horz" lIns="121917" tIns="60958" rIns="121917" bIns="60958" rtlCol="0">
            <a:norm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700" dirty="0">
                <a:solidFill>
                  <a:schemeClr val="accent2"/>
                </a:solidFill>
                <a:latin typeface="+mj-lt"/>
                <a:cs typeface="Roboto Slab Bold"/>
              </a:rPr>
              <a:t>Evelyn Senior</a:t>
            </a:r>
          </a:p>
        </p:txBody>
      </p:sp>
      <p:sp>
        <p:nvSpPr>
          <p:cNvPr id="13" name="Text Placeholder 5"/>
          <p:cNvSpPr txBox="1">
            <a:spLocks/>
          </p:cNvSpPr>
          <p:nvPr/>
        </p:nvSpPr>
        <p:spPr>
          <a:xfrm>
            <a:off x="9042400" y="2520947"/>
            <a:ext cx="2438400" cy="1517652"/>
          </a:xfrm>
          <a:prstGeom prst="rect">
            <a:avLst/>
          </a:prstGeom>
        </p:spPr>
        <p:txBody>
          <a:bodyPr vert="horz" lIns="121917" tIns="60958" rIns="121917" bIns="60958" rtlCol="0">
            <a:no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spcBef>
                <a:spcPts val="0"/>
              </a:spcBef>
              <a:buNone/>
            </a:pPr>
            <a:r>
              <a:rPr lang="en-US" sz="1300" dirty="0">
                <a:solidFill>
                  <a:schemeClr val="tx1">
                    <a:lumMod val="50000"/>
                    <a:lumOff val="50000"/>
                  </a:schemeClr>
                </a:solidFill>
                <a:latin typeface="+mj-lt"/>
              </a:rPr>
              <a:t>Nemo </a:t>
            </a:r>
            <a:r>
              <a:rPr lang="en-US" sz="1300" dirty="0">
                <a:solidFill>
                  <a:schemeClr val="tx1">
                    <a:lumMod val="50000"/>
                    <a:lumOff val="50000"/>
                  </a:schemeClr>
                </a:solidFill>
                <a:latin typeface="+mj-lt"/>
              </a:rPr>
              <a:t>enim ipsam voluptatem quia voluptas sit aspernatur aut odit aut fugit, sed quia consequuntur magni dolores eos qui ratione voluptatem sequi nesciunt.</a:t>
            </a:r>
          </a:p>
        </p:txBody>
      </p:sp>
      <p:sp>
        <p:nvSpPr>
          <p:cNvPr id="14" name="Text Placeholder 7"/>
          <p:cNvSpPr txBox="1">
            <a:spLocks/>
          </p:cNvSpPr>
          <p:nvPr/>
        </p:nvSpPr>
        <p:spPr>
          <a:xfrm>
            <a:off x="9042401" y="2108200"/>
            <a:ext cx="2500132" cy="400051"/>
          </a:xfrm>
          <a:prstGeom prst="rect">
            <a:avLst/>
          </a:prstGeom>
        </p:spPr>
        <p:txBody>
          <a:bodyPr vert="horz" lIns="121917" tIns="60958" rIns="121917" bIns="60958" rtlCol="0">
            <a:norm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700" dirty="0">
                <a:solidFill>
                  <a:schemeClr val="accent3"/>
                </a:solidFill>
                <a:latin typeface="+mj-lt"/>
                <a:cs typeface="Roboto Slab Bold"/>
              </a:rPr>
              <a:t>Michael Grace</a:t>
            </a:r>
          </a:p>
        </p:txBody>
      </p:sp>
      <p:sp>
        <p:nvSpPr>
          <p:cNvPr id="15" name="Text Placeholder 5"/>
          <p:cNvSpPr txBox="1">
            <a:spLocks/>
          </p:cNvSpPr>
          <p:nvPr/>
        </p:nvSpPr>
        <p:spPr>
          <a:xfrm>
            <a:off x="9042400" y="4654547"/>
            <a:ext cx="2336800" cy="1416052"/>
          </a:xfrm>
          <a:prstGeom prst="rect">
            <a:avLst/>
          </a:prstGeom>
        </p:spPr>
        <p:txBody>
          <a:bodyPr vert="horz" lIns="121917" tIns="60958" rIns="121917" bIns="60958" rtlCol="0">
            <a:no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spcBef>
                <a:spcPts val="0"/>
              </a:spcBef>
              <a:buNone/>
            </a:pPr>
            <a:r>
              <a:rPr lang="en-US" sz="1300" dirty="0">
                <a:solidFill>
                  <a:schemeClr val="tx1">
                    <a:lumMod val="50000"/>
                    <a:lumOff val="50000"/>
                  </a:schemeClr>
                </a:solidFill>
                <a:latin typeface="+mj-lt"/>
              </a:rPr>
              <a:t>A</a:t>
            </a:r>
            <a:r>
              <a:rPr lang="en-US" sz="1300" dirty="0">
                <a:solidFill>
                  <a:schemeClr val="tx1">
                    <a:lumMod val="50000"/>
                    <a:lumOff val="50000"/>
                  </a:schemeClr>
                </a:solidFill>
                <a:latin typeface="+mj-lt"/>
              </a:rPr>
              <a:t>rchitecto </a:t>
            </a:r>
            <a:r>
              <a:rPr lang="en-US" sz="1300" dirty="0">
                <a:solidFill>
                  <a:schemeClr val="tx1">
                    <a:lumMod val="50000"/>
                    <a:lumOff val="50000"/>
                  </a:schemeClr>
                </a:solidFill>
                <a:latin typeface="+mj-lt"/>
              </a:rPr>
              <a:t>beatae vitae dicta sunt explicabo. Nemo enim ipsam voluptatem quia voluptas sit aspernatur aut odit aut fugit, sed quia consequuntur </a:t>
            </a:r>
            <a:r>
              <a:rPr lang="en-US" sz="1300" dirty="0">
                <a:solidFill>
                  <a:schemeClr val="tx1">
                    <a:lumMod val="50000"/>
                    <a:lumOff val="50000"/>
                  </a:schemeClr>
                </a:solidFill>
                <a:latin typeface="+mj-lt"/>
              </a:rPr>
              <a:t>magni</a:t>
            </a:r>
            <a:endParaRPr lang="en-US" sz="1300" dirty="0">
              <a:solidFill>
                <a:schemeClr val="tx1">
                  <a:lumMod val="50000"/>
                  <a:lumOff val="50000"/>
                </a:schemeClr>
              </a:solidFill>
              <a:latin typeface="+mj-lt"/>
            </a:endParaRPr>
          </a:p>
        </p:txBody>
      </p:sp>
      <p:sp>
        <p:nvSpPr>
          <p:cNvPr id="16" name="Text Placeholder 7"/>
          <p:cNvSpPr txBox="1">
            <a:spLocks/>
          </p:cNvSpPr>
          <p:nvPr/>
        </p:nvSpPr>
        <p:spPr>
          <a:xfrm>
            <a:off x="9042401" y="4241800"/>
            <a:ext cx="2500132" cy="400051"/>
          </a:xfrm>
          <a:prstGeom prst="rect">
            <a:avLst/>
          </a:prstGeom>
        </p:spPr>
        <p:txBody>
          <a:bodyPr vert="horz" lIns="121917" tIns="60958" rIns="121917" bIns="60958" rtlCol="0">
            <a:norm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700" dirty="0">
                <a:solidFill>
                  <a:schemeClr val="accent4"/>
                </a:solidFill>
                <a:latin typeface="+mj-lt"/>
                <a:cs typeface="Roboto Slab Bold"/>
              </a:rPr>
              <a:t>Jacob Lawe</a:t>
            </a:r>
          </a:p>
        </p:txBody>
      </p:sp>
      <p:pic>
        <p:nvPicPr>
          <p:cNvPr id="8" name="Picture Placeholder 7"/>
          <p:cNvPicPr>
            <a:picLocks noGrp="1" noChangeAspect="1"/>
          </p:cNvPicPr>
          <p:nvPr>
            <p:ph type="pic" sz="quarter" idx="28"/>
          </p:nvPr>
        </p:nvPicPr>
        <p:blipFill>
          <a:blip r:embed="rId2" cstate="print">
            <a:extLst>
              <a:ext uri="{28A0092B-C50C-407E-A947-70E740481C1C}">
                <a14:useLocalDpi xmlns:a14="http://schemas.microsoft.com/office/drawing/2010/main" val="0"/>
              </a:ext>
            </a:extLst>
          </a:blip>
          <a:srcRect l="19771" r="19771"/>
          <a:stretch>
            <a:fillRect/>
          </a:stretch>
        </p:blipFill>
        <p:spPr/>
      </p:pic>
      <p:pic>
        <p:nvPicPr>
          <p:cNvPr id="18" name="Picture Placeholder 17"/>
          <p:cNvPicPr>
            <a:picLocks noGrp="1" noChangeAspect="1"/>
          </p:cNvPicPr>
          <p:nvPr>
            <p:ph type="pic" sz="quarter" idx="29"/>
          </p:nvPr>
        </p:nvPicPr>
        <p:blipFill>
          <a:blip r:embed="rId3" cstate="print">
            <a:extLst>
              <a:ext uri="{28A0092B-C50C-407E-A947-70E740481C1C}">
                <a14:useLocalDpi xmlns:a14="http://schemas.microsoft.com/office/drawing/2010/main" val="0"/>
              </a:ext>
            </a:extLst>
          </a:blip>
          <a:srcRect l="7848" r="7848"/>
          <a:stretch>
            <a:fillRect/>
          </a:stretch>
        </p:blipFill>
        <p:spPr/>
      </p:pic>
      <p:pic>
        <p:nvPicPr>
          <p:cNvPr id="19" name="Picture Placeholder 18"/>
          <p:cNvPicPr>
            <a:picLocks noGrp="1" noChangeAspect="1"/>
          </p:cNvPicPr>
          <p:nvPr>
            <p:ph type="pic" sz="quarter" idx="27"/>
          </p:nvPr>
        </p:nvPicPr>
        <p:blipFill>
          <a:blip r:embed="rId4" cstate="print">
            <a:extLst>
              <a:ext uri="{28A0092B-C50C-407E-A947-70E740481C1C}">
                <a14:useLocalDpi xmlns:a14="http://schemas.microsoft.com/office/drawing/2010/main" val="0"/>
              </a:ext>
            </a:extLst>
          </a:blip>
          <a:srcRect l="14953" r="14953"/>
          <a:stretch>
            <a:fillRect/>
          </a:stretch>
        </p:blipFill>
        <p:spPr/>
      </p:pic>
      <p:pic>
        <p:nvPicPr>
          <p:cNvPr id="17" name="Picture Placeholder 16"/>
          <p:cNvPicPr>
            <a:picLocks noGrp="1" noChangeAspect="1"/>
          </p:cNvPicPr>
          <p:nvPr>
            <p:ph type="pic" sz="quarter" idx="26"/>
          </p:nvPr>
        </p:nvPicPr>
        <p:blipFill>
          <a:blip r:embed="rId5" cstate="print">
            <a:extLst>
              <a:ext uri="{28A0092B-C50C-407E-A947-70E740481C1C}">
                <a14:useLocalDpi xmlns:a14="http://schemas.microsoft.com/office/drawing/2010/main" val="0"/>
              </a:ext>
            </a:extLst>
          </a:blip>
          <a:srcRect l="18823" r="18823"/>
          <a:stretch>
            <a:fillRect/>
          </a:stretch>
        </p:blipFill>
        <p:spPr/>
      </p:pic>
    </p:spTree>
    <p:extLst>
      <p:ext uri="{BB962C8B-B14F-4D97-AF65-F5344CB8AC3E}">
        <p14:creationId xmlns:p14="http://schemas.microsoft.com/office/powerpoint/2010/main" val="2004427591"/>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 y="584200"/>
            <a:ext cx="10160000" cy="1143000"/>
          </a:xfrm>
        </p:spPr>
        <p:txBody>
          <a:bodyPr>
            <a:normAutofit/>
          </a:bodyPr>
          <a:lstStyle/>
          <a:p>
            <a:r>
              <a:rPr lang="en-US" dirty="0" smtClean="0"/>
              <a:t>Eight Image Layout Option</a:t>
            </a:r>
            <a:endParaRPr lang="en-US" dirty="0"/>
          </a:p>
        </p:txBody>
      </p:sp>
      <p:sp>
        <p:nvSpPr>
          <p:cNvPr id="3" name="Text Placeholder 2"/>
          <p:cNvSpPr>
            <a:spLocks noGrp="1"/>
          </p:cNvSpPr>
          <p:nvPr>
            <p:ph type="body" sz="quarter" idx="4294967295"/>
          </p:nvPr>
        </p:nvSpPr>
        <p:spPr>
          <a:xfrm>
            <a:off x="711200" y="558800"/>
            <a:ext cx="6705600" cy="431800"/>
          </a:xfrm>
        </p:spPr>
        <p:txBody>
          <a:bodyPr>
            <a:normAutofit/>
          </a:bodyPr>
          <a:lstStyle/>
          <a:p>
            <a:pPr marL="0" indent="0">
              <a:buNone/>
            </a:pPr>
            <a:r>
              <a:rPr lang="en-US" sz="1700" dirty="0">
                <a:latin typeface="+mj-lt"/>
              </a:rPr>
              <a:t>Insert Subtitle Text </a:t>
            </a:r>
            <a:r>
              <a:rPr lang="en-US" sz="1700" dirty="0">
                <a:latin typeface="+mj-lt"/>
              </a:rPr>
              <a:t>Here</a:t>
            </a:r>
            <a:endParaRPr lang="en-US" sz="1700" dirty="0">
              <a:latin typeface="+mj-lt"/>
            </a:endParaRPr>
          </a:p>
        </p:txBody>
      </p:sp>
      <p:sp>
        <p:nvSpPr>
          <p:cNvPr id="12" name="Text Placeholder 7"/>
          <p:cNvSpPr txBox="1">
            <a:spLocks/>
          </p:cNvSpPr>
          <p:nvPr/>
        </p:nvSpPr>
        <p:spPr>
          <a:xfrm>
            <a:off x="711201" y="3225800"/>
            <a:ext cx="2500132" cy="609600"/>
          </a:xfrm>
          <a:prstGeom prst="rect">
            <a:avLst/>
          </a:prstGeom>
        </p:spPr>
        <p:txBody>
          <a:bodyPr vert="horz" lIns="121917" tIns="60958" rIns="121917" bIns="60958" rtlCol="0">
            <a:norm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dirty="0">
                <a:solidFill>
                  <a:schemeClr val="tx1"/>
                </a:solidFill>
                <a:latin typeface="+mj-lt"/>
                <a:cs typeface="Roboto Slab Light"/>
              </a:rPr>
              <a:t>Matt Parchment</a:t>
            </a:r>
          </a:p>
          <a:p>
            <a:pPr marL="0" indent="0">
              <a:buNone/>
            </a:pPr>
            <a:r>
              <a:rPr lang="en-US" sz="1050" dirty="0">
                <a:latin typeface="+mj-lt"/>
                <a:cs typeface="Roboto Slab Light"/>
              </a:rPr>
              <a:t>CREATIVE DIRECTOR</a:t>
            </a:r>
          </a:p>
        </p:txBody>
      </p:sp>
      <p:sp>
        <p:nvSpPr>
          <p:cNvPr id="13" name="Text Placeholder 7"/>
          <p:cNvSpPr txBox="1">
            <a:spLocks/>
          </p:cNvSpPr>
          <p:nvPr/>
        </p:nvSpPr>
        <p:spPr>
          <a:xfrm>
            <a:off x="3494269" y="3225799"/>
            <a:ext cx="2500132" cy="609600"/>
          </a:xfrm>
          <a:prstGeom prst="rect">
            <a:avLst/>
          </a:prstGeom>
        </p:spPr>
        <p:txBody>
          <a:bodyPr vert="horz" lIns="121917" tIns="60958" rIns="121917" bIns="60958" rtlCol="0">
            <a:norm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dirty="0">
                <a:solidFill>
                  <a:schemeClr val="tx1"/>
                </a:solidFill>
                <a:latin typeface="+mj-lt"/>
                <a:cs typeface="Roboto Slab Light"/>
              </a:rPr>
              <a:t>Steve Laurent</a:t>
            </a:r>
          </a:p>
          <a:p>
            <a:pPr marL="0" indent="0">
              <a:buNone/>
            </a:pPr>
            <a:r>
              <a:rPr lang="en-US" sz="1050" dirty="0">
                <a:latin typeface="+mj-lt"/>
                <a:cs typeface="Roboto Slab Light"/>
              </a:rPr>
              <a:t>MARKETING DIRECTOR </a:t>
            </a:r>
          </a:p>
          <a:p>
            <a:pPr marL="0" indent="0">
              <a:buNone/>
            </a:pPr>
            <a:endParaRPr lang="en-US" sz="1800" b="1" dirty="0">
              <a:solidFill>
                <a:schemeClr val="bg1">
                  <a:lumMod val="95000"/>
                </a:schemeClr>
              </a:solidFill>
              <a:latin typeface="+mj-lt"/>
              <a:cs typeface="Roboto Slab Light"/>
            </a:endParaRPr>
          </a:p>
        </p:txBody>
      </p:sp>
      <p:sp>
        <p:nvSpPr>
          <p:cNvPr id="14" name="Text Placeholder 7"/>
          <p:cNvSpPr txBox="1">
            <a:spLocks/>
          </p:cNvSpPr>
          <p:nvPr/>
        </p:nvSpPr>
        <p:spPr>
          <a:xfrm>
            <a:off x="6277337" y="3225799"/>
            <a:ext cx="2500132" cy="609600"/>
          </a:xfrm>
          <a:prstGeom prst="rect">
            <a:avLst/>
          </a:prstGeom>
        </p:spPr>
        <p:txBody>
          <a:bodyPr vert="horz" lIns="121917" tIns="60958" rIns="121917" bIns="60958" rtlCol="0">
            <a:norm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dirty="0">
                <a:solidFill>
                  <a:schemeClr val="tx1"/>
                </a:solidFill>
                <a:latin typeface="+mj-lt"/>
                <a:cs typeface="Roboto Slab Light"/>
              </a:rPr>
              <a:t>James Gilles</a:t>
            </a:r>
          </a:p>
          <a:p>
            <a:pPr marL="0" indent="0">
              <a:buNone/>
            </a:pPr>
            <a:r>
              <a:rPr lang="en-US" sz="1050" dirty="0">
                <a:latin typeface="+mj-lt"/>
                <a:cs typeface="Roboto Slab Light"/>
              </a:rPr>
              <a:t>HR DIRECTOR</a:t>
            </a:r>
            <a:endParaRPr lang="en-US" sz="1050" dirty="0">
              <a:latin typeface="+mj-lt"/>
              <a:cs typeface="Roboto Slab Light"/>
            </a:endParaRPr>
          </a:p>
        </p:txBody>
      </p:sp>
      <p:sp>
        <p:nvSpPr>
          <p:cNvPr id="15" name="Text Placeholder 7"/>
          <p:cNvSpPr txBox="1">
            <a:spLocks/>
          </p:cNvSpPr>
          <p:nvPr/>
        </p:nvSpPr>
        <p:spPr>
          <a:xfrm>
            <a:off x="8980669" y="3225799"/>
            <a:ext cx="2500132" cy="609600"/>
          </a:xfrm>
          <a:prstGeom prst="rect">
            <a:avLst/>
          </a:prstGeom>
        </p:spPr>
        <p:txBody>
          <a:bodyPr vert="horz" lIns="121917" tIns="60958" rIns="121917" bIns="60958" rtlCol="0">
            <a:no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dirty="0">
                <a:solidFill>
                  <a:schemeClr val="bg1">
                    <a:lumMod val="10000"/>
                  </a:schemeClr>
                </a:solidFill>
                <a:latin typeface="+mj-lt"/>
                <a:cs typeface="Roboto Slab Light"/>
              </a:rPr>
              <a:t>Graham </a:t>
            </a:r>
            <a:r>
              <a:rPr lang="en-US" sz="1800" dirty="0" err="1">
                <a:solidFill>
                  <a:schemeClr val="bg1">
                    <a:lumMod val="10000"/>
                  </a:schemeClr>
                </a:solidFill>
                <a:latin typeface="+mj-lt"/>
                <a:cs typeface="Roboto Slab Light"/>
              </a:rPr>
              <a:t>Rickards</a:t>
            </a:r>
            <a:endParaRPr lang="en-US" sz="1800" dirty="0">
              <a:solidFill>
                <a:schemeClr val="bg1">
                  <a:lumMod val="10000"/>
                </a:schemeClr>
              </a:solidFill>
              <a:latin typeface="+mj-lt"/>
              <a:cs typeface="Roboto Slab Light"/>
            </a:endParaRPr>
          </a:p>
          <a:p>
            <a:pPr marL="0" indent="0">
              <a:buNone/>
            </a:pPr>
            <a:r>
              <a:rPr lang="en-US" sz="1050" dirty="0">
                <a:latin typeface="+mj-lt"/>
                <a:cs typeface="Roboto Slab Light"/>
              </a:rPr>
              <a:t>TECHNOLOGY DIRECTOR</a:t>
            </a:r>
            <a:endParaRPr lang="en-US" sz="1050" dirty="0">
              <a:latin typeface="+mj-lt"/>
              <a:cs typeface="Roboto Slab Light"/>
            </a:endParaRPr>
          </a:p>
        </p:txBody>
      </p:sp>
      <p:sp>
        <p:nvSpPr>
          <p:cNvPr id="16" name="Text Placeholder 7"/>
          <p:cNvSpPr txBox="1">
            <a:spLocks/>
          </p:cNvSpPr>
          <p:nvPr/>
        </p:nvSpPr>
        <p:spPr>
          <a:xfrm>
            <a:off x="711201" y="5359402"/>
            <a:ext cx="2500132" cy="609599"/>
          </a:xfrm>
          <a:prstGeom prst="rect">
            <a:avLst/>
          </a:prstGeom>
        </p:spPr>
        <p:txBody>
          <a:bodyPr vert="horz" lIns="121917" tIns="60958" rIns="121917" bIns="60958" rtlCol="0">
            <a:norm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dirty="0">
                <a:solidFill>
                  <a:schemeClr val="tx1"/>
                </a:solidFill>
                <a:latin typeface="+mj-lt"/>
                <a:cs typeface="Roboto Slab Light"/>
              </a:rPr>
              <a:t>Carey Rivera</a:t>
            </a:r>
          </a:p>
          <a:p>
            <a:pPr marL="0" indent="0">
              <a:buNone/>
            </a:pPr>
            <a:r>
              <a:rPr lang="en-US" sz="1050" dirty="0">
                <a:latin typeface="+mj-lt"/>
                <a:cs typeface="Roboto Slab Light"/>
              </a:rPr>
              <a:t>CORP DIRECTOR</a:t>
            </a:r>
          </a:p>
        </p:txBody>
      </p:sp>
      <p:sp>
        <p:nvSpPr>
          <p:cNvPr id="17" name="Text Placeholder 7"/>
          <p:cNvSpPr txBox="1">
            <a:spLocks/>
          </p:cNvSpPr>
          <p:nvPr/>
        </p:nvSpPr>
        <p:spPr>
          <a:xfrm>
            <a:off x="3494269" y="5359401"/>
            <a:ext cx="2500132" cy="609599"/>
          </a:xfrm>
          <a:prstGeom prst="rect">
            <a:avLst/>
          </a:prstGeom>
        </p:spPr>
        <p:txBody>
          <a:bodyPr vert="horz" lIns="121917" tIns="60958" rIns="121917" bIns="60958" rtlCol="0">
            <a:norm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dirty="0">
                <a:solidFill>
                  <a:schemeClr val="tx1"/>
                </a:solidFill>
                <a:latin typeface="+mj-lt"/>
                <a:cs typeface="Roboto Slab Light"/>
              </a:rPr>
              <a:t>Ingrid Cho</a:t>
            </a:r>
          </a:p>
          <a:p>
            <a:pPr marL="0" indent="0">
              <a:buNone/>
            </a:pPr>
            <a:r>
              <a:rPr lang="en-US" sz="1050" dirty="0">
                <a:latin typeface="+mj-lt"/>
                <a:cs typeface="Roboto Slab Light"/>
              </a:rPr>
              <a:t>MEDIA DIRECTOR</a:t>
            </a:r>
          </a:p>
          <a:p>
            <a:pPr marL="0" indent="0">
              <a:buNone/>
            </a:pPr>
            <a:endParaRPr lang="en-US" sz="1800" b="1" dirty="0">
              <a:solidFill>
                <a:schemeClr val="bg1">
                  <a:lumMod val="95000"/>
                </a:schemeClr>
              </a:solidFill>
              <a:latin typeface="+mj-lt"/>
              <a:cs typeface="Roboto Slab Light"/>
            </a:endParaRPr>
          </a:p>
        </p:txBody>
      </p:sp>
      <p:sp>
        <p:nvSpPr>
          <p:cNvPr id="18" name="Text Placeholder 7"/>
          <p:cNvSpPr txBox="1">
            <a:spLocks/>
          </p:cNvSpPr>
          <p:nvPr/>
        </p:nvSpPr>
        <p:spPr>
          <a:xfrm>
            <a:off x="6277337" y="5359401"/>
            <a:ext cx="2500132" cy="609599"/>
          </a:xfrm>
          <a:prstGeom prst="rect">
            <a:avLst/>
          </a:prstGeom>
        </p:spPr>
        <p:txBody>
          <a:bodyPr vert="horz" lIns="121917" tIns="60958" rIns="121917" bIns="60958" rtlCol="0">
            <a:norm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dirty="0">
                <a:solidFill>
                  <a:schemeClr val="tx1"/>
                </a:solidFill>
                <a:latin typeface="+mj-lt"/>
                <a:cs typeface="Roboto Slab Light"/>
              </a:rPr>
              <a:t>Amy Martin</a:t>
            </a:r>
          </a:p>
          <a:p>
            <a:pPr marL="0" indent="0">
              <a:buNone/>
            </a:pPr>
            <a:r>
              <a:rPr lang="en-US" sz="1050" dirty="0">
                <a:latin typeface="+mj-lt"/>
                <a:cs typeface="Roboto Slab Light"/>
              </a:rPr>
              <a:t>OPS DIRECTOR</a:t>
            </a:r>
            <a:endParaRPr lang="en-US" sz="1050" dirty="0">
              <a:latin typeface="+mj-lt"/>
              <a:cs typeface="Roboto Slab Light"/>
            </a:endParaRPr>
          </a:p>
        </p:txBody>
      </p:sp>
      <p:sp>
        <p:nvSpPr>
          <p:cNvPr id="19" name="Text Placeholder 7"/>
          <p:cNvSpPr txBox="1">
            <a:spLocks/>
          </p:cNvSpPr>
          <p:nvPr/>
        </p:nvSpPr>
        <p:spPr>
          <a:xfrm>
            <a:off x="8980669" y="5359401"/>
            <a:ext cx="2500132" cy="609599"/>
          </a:xfrm>
          <a:prstGeom prst="rect">
            <a:avLst/>
          </a:prstGeom>
        </p:spPr>
        <p:txBody>
          <a:bodyPr vert="horz" lIns="121917" tIns="60958" rIns="121917" bIns="60958" rtlCol="0">
            <a:no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dirty="0" err="1">
                <a:solidFill>
                  <a:schemeClr val="tx1"/>
                </a:solidFill>
                <a:latin typeface="+mj-lt"/>
                <a:cs typeface="Roboto Slab Light"/>
              </a:rPr>
              <a:t>Luckas</a:t>
            </a:r>
            <a:r>
              <a:rPr lang="en-US" sz="1800" dirty="0">
                <a:solidFill>
                  <a:schemeClr val="tx1"/>
                </a:solidFill>
                <a:latin typeface="+mj-lt"/>
                <a:cs typeface="Roboto Slab Light"/>
              </a:rPr>
              <a:t> </a:t>
            </a:r>
            <a:r>
              <a:rPr lang="en-US" sz="1800" dirty="0" err="1">
                <a:solidFill>
                  <a:schemeClr val="tx1"/>
                </a:solidFill>
                <a:latin typeface="+mj-lt"/>
                <a:cs typeface="Roboto Slab Light"/>
              </a:rPr>
              <a:t>Ivnic</a:t>
            </a:r>
            <a:endParaRPr lang="en-US" sz="1800" dirty="0">
              <a:solidFill>
                <a:schemeClr val="tx1"/>
              </a:solidFill>
              <a:latin typeface="+mj-lt"/>
              <a:cs typeface="Roboto Slab Light"/>
            </a:endParaRPr>
          </a:p>
          <a:p>
            <a:pPr marL="0" indent="0">
              <a:buNone/>
            </a:pPr>
            <a:r>
              <a:rPr lang="en-US" sz="1050" dirty="0">
                <a:latin typeface="+mj-lt"/>
                <a:cs typeface="Roboto Slab Light"/>
              </a:rPr>
              <a:t>DIGITAL DIRECTOR</a:t>
            </a:r>
            <a:endParaRPr lang="en-US" sz="1050" dirty="0">
              <a:latin typeface="+mj-lt"/>
              <a:cs typeface="Roboto Slab Light"/>
            </a:endParaRPr>
          </a:p>
        </p:txBody>
      </p:sp>
      <p:pic>
        <p:nvPicPr>
          <p:cNvPr id="20" name="Picture Placeholder 19"/>
          <p:cNvPicPr>
            <a:picLocks noGrp="1" noChangeAspect="1"/>
          </p:cNvPicPr>
          <p:nvPr>
            <p:ph type="pic" sz="quarter" idx="28"/>
          </p:nvPr>
        </p:nvPicPr>
        <p:blipFill>
          <a:blip r:embed="rId2" cstate="print">
            <a:extLst>
              <a:ext uri="{28A0092B-C50C-407E-A947-70E740481C1C}">
                <a14:useLocalDpi xmlns:a14="http://schemas.microsoft.com/office/drawing/2010/main" val="0"/>
              </a:ext>
            </a:extLst>
          </a:blip>
          <a:srcRect l="8978" r="8978"/>
          <a:stretch>
            <a:fillRect/>
          </a:stretch>
        </p:blipFill>
        <p:spPr/>
      </p:pic>
      <p:pic>
        <p:nvPicPr>
          <p:cNvPr id="21" name="Picture Placeholder 20"/>
          <p:cNvPicPr>
            <a:picLocks noGrp="1" noChangeAspect="1"/>
          </p:cNvPicPr>
          <p:nvPr>
            <p:ph type="pic" sz="quarter" idx="26"/>
          </p:nvPr>
        </p:nvPicPr>
        <p:blipFill>
          <a:blip r:embed="rId3" cstate="print">
            <a:extLst>
              <a:ext uri="{28A0092B-C50C-407E-A947-70E740481C1C}">
                <a14:useLocalDpi xmlns:a14="http://schemas.microsoft.com/office/drawing/2010/main" val="0"/>
              </a:ext>
            </a:extLst>
          </a:blip>
          <a:srcRect l="7692" r="7692"/>
          <a:stretch>
            <a:fillRect/>
          </a:stretch>
        </p:blipFill>
        <p:spPr/>
      </p:pic>
      <p:pic>
        <p:nvPicPr>
          <p:cNvPr id="25" name="Picture Placeholder 24"/>
          <p:cNvPicPr>
            <a:picLocks noGrp="1" noChangeAspect="1"/>
          </p:cNvPicPr>
          <p:nvPr>
            <p:ph type="pic" sz="quarter" idx="31"/>
          </p:nvPr>
        </p:nvPicPr>
        <p:blipFill>
          <a:blip r:embed="rId4" cstate="print">
            <a:extLst>
              <a:ext uri="{28A0092B-C50C-407E-A947-70E740481C1C}">
                <a14:useLocalDpi xmlns:a14="http://schemas.microsoft.com/office/drawing/2010/main" val="0"/>
              </a:ext>
            </a:extLst>
          </a:blip>
          <a:srcRect l="2404" r="2404"/>
          <a:stretch>
            <a:fillRect/>
          </a:stretch>
        </p:blipFill>
        <p:spPr/>
      </p:pic>
      <p:pic>
        <p:nvPicPr>
          <p:cNvPr id="29" name="Picture Placeholder 28"/>
          <p:cNvPicPr>
            <a:picLocks noGrp="1" noChangeAspect="1"/>
          </p:cNvPicPr>
          <p:nvPr>
            <p:ph type="pic" sz="quarter" idx="35"/>
          </p:nvPr>
        </p:nvPicPr>
        <p:blipFill>
          <a:blip r:embed="rId5" cstate="print">
            <a:extLst>
              <a:ext uri="{28A0092B-C50C-407E-A947-70E740481C1C}">
                <a14:useLocalDpi xmlns:a14="http://schemas.microsoft.com/office/drawing/2010/main" val="0"/>
              </a:ext>
            </a:extLst>
          </a:blip>
          <a:srcRect t="6216" b="6216"/>
          <a:stretch>
            <a:fillRect/>
          </a:stretch>
        </p:blipFill>
        <p:spPr/>
      </p:pic>
      <p:pic>
        <p:nvPicPr>
          <p:cNvPr id="28" name="Picture Placeholder 27"/>
          <p:cNvPicPr>
            <a:picLocks noGrp="1" noChangeAspect="1"/>
          </p:cNvPicPr>
          <p:nvPr>
            <p:ph type="pic" sz="quarter" idx="34"/>
          </p:nvPr>
        </p:nvPicPr>
        <p:blipFill>
          <a:blip r:embed="rId6" cstate="print">
            <a:extLst>
              <a:ext uri="{28A0092B-C50C-407E-A947-70E740481C1C}">
                <a14:useLocalDpi xmlns:a14="http://schemas.microsoft.com/office/drawing/2010/main" val="0"/>
              </a:ext>
            </a:extLst>
          </a:blip>
          <a:srcRect t="8240" b="8240"/>
          <a:stretch>
            <a:fillRect/>
          </a:stretch>
        </p:blipFill>
        <p:spPr/>
      </p:pic>
      <p:pic>
        <p:nvPicPr>
          <p:cNvPr id="27" name="Picture Placeholder 26"/>
          <p:cNvPicPr>
            <a:picLocks noGrp="1" noChangeAspect="1"/>
          </p:cNvPicPr>
          <p:nvPr>
            <p:ph type="pic" sz="quarter" idx="32"/>
          </p:nvPr>
        </p:nvPicPr>
        <p:blipFill>
          <a:blip r:embed="rId7" cstate="print">
            <a:extLst>
              <a:ext uri="{28A0092B-C50C-407E-A947-70E740481C1C}">
                <a14:useLocalDpi xmlns:a14="http://schemas.microsoft.com/office/drawing/2010/main" val="0"/>
              </a:ext>
            </a:extLst>
          </a:blip>
          <a:srcRect t="6328" b="6328"/>
          <a:stretch>
            <a:fillRect/>
          </a:stretch>
        </p:blipFill>
        <p:spPr/>
      </p:pic>
      <p:pic>
        <p:nvPicPr>
          <p:cNvPr id="26" name="Picture Placeholder 25"/>
          <p:cNvPicPr>
            <a:picLocks noGrp="1" noChangeAspect="1"/>
          </p:cNvPicPr>
          <p:nvPr>
            <p:ph type="pic" sz="quarter" idx="33"/>
          </p:nvPr>
        </p:nvPicPr>
        <p:blipFill>
          <a:blip r:embed="rId8" cstate="print">
            <a:extLst>
              <a:ext uri="{28A0092B-C50C-407E-A947-70E740481C1C}">
                <a14:useLocalDpi xmlns:a14="http://schemas.microsoft.com/office/drawing/2010/main" val="0"/>
              </a:ext>
            </a:extLst>
          </a:blip>
          <a:srcRect l="25851" r="25851"/>
          <a:stretch>
            <a:fillRect/>
          </a:stretch>
        </p:blipFill>
        <p:spPr/>
      </p:pic>
      <p:pic>
        <p:nvPicPr>
          <p:cNvPr id="24" name="Picture Placeholder 23"/>
          <p:cNvPicPr>
            <a:picLocks noGrp="1" noChangeAspect="1"/>
          </p:cNvPicPr>
          <p:nvPr>
            <p:ph type="pic" sz="quarter" idx="30"/>
          </p:nvPr>
        </p:nvPicPr>
        <p:blipFill>
          <a:blip r:embed="rId9" cstate="print">
            <a:extLst>
              <a:ext uri="{28A0092B-C50C-407E-A947-70E740481C1C}">
                <a14:useLocalDpi xmlns:a14="http://schemas.microsoft.com/office/drawing/2010/main" val="0"/>
              </a:ext>
            </a:extLst>
          </a:blip>
          <a:srcRect l="2404" r="2404"/>
          <a:stretch>
            <a:fillRect/>
          </a:stretch>
        </p:blipFill>
        <p:spPr/>
      </p:pic>
    </p:spTree>
    <p:extLst>
      <p:ext uri="{BB962C8B-B14F-4D97-AF65-F5344CB8AC3E}">
        <p14:creationId xmlns:p14="http://schemas.microsoft.com/office/powerpoint/2010/main" val="2153339036"/>
      </p:ext>
    </p:extLst>
  </p:cSld>
  <p:clrMapOvr>
    <a:masterClrMapping/>
  </p:clrMapOvr>
  <p:transition spd="slow">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p:cNvPicPr>
            <a:picLocks noGrp="1" noChangeAspect="1"/>
          </p:cNvPicPr>
          <p:nvPr>
            <p:ph type="pic" sz="quarter" idx="63"/>
          </p:nvPr>
        </p:nvPicPr>
        <p:blipFill>
          <a:blip r:embed="rId2">
            <a:extLst>
              <a:ext uri="{28A0092B-C50C-407E-A947-70E740481C1C}">
                <a14:useLocalDpi xmlns:a14="http://schemas.microsoft.com/office/drawing/2010/main" val="0"/>
              </a:ext>
            </a:extLst>
          </a:blip>
          <a:srcRect t="29259" b="29259"/>
          <a:stretch>
            <a:fillRect/>
          </a:stretch>
        </p:blipFill>
        <p:spPr/>
      </p:pic>
      <p:sp>
        <p:nvSpPr>
          <p:cNvPr id="3" name="Text Placeholder 2"/>
          <p:cNvSpPr>
            <a:spLocks noGrp="1"/>
          </p:cNvSpPr>
          <p:nvPr>
            <p:ph type="body" sz="quarter" idx="24"/>
          </p:nvPr>
        </p:nvSpPr>
        <p:spPr/>
        <p:txBody>
          <a:bodyPr/>
          <a:lstStyle/>
          <a:p>
            <a:r>
              <a:rPr lang="en-US" dirty="0">
                <a:solidFill>
                  <a:schemeClr val="tx1"/>
                </a:solidFill>
                <a:latin typeface="+mj-lt"/>
              </a:rPr>
              <a:t>Insert Subtitle Text </a:t>
            </a:r>
            <a:r>
              <a:rPr lang="en-US" dirty="0" smtClean="0">
                <a:solidFill>
                  <a:schemeClr val="tx1"/>
                </a:solidFill>
                <a:latin typeface="+mj-lt"/>
              </a:rPr>
              <a:t>Here</a:t>
            </a:r>
            <a:endParaRPr lang="en-US" dirty="0">
              <a:solidFill>
                <a:schemeClr val="tx1"/>
              </a:solidFill>
              <a:latin typeface="+mj-lt"/>
            </a:endParaRPr>
          </a:p>
        </p:txBody>
      </p:sp>
      <p:sp>
        <p:nvSpPr>
          <p:cNvPr id="4" name="Title 3"/>
          <p:cNvSpPr>
            <a:spLocks noGrp="1"/>
          </p:cNvSpPr>
          <p:nvPr>
            <p:ph type="title"/>
          </p:nvPr>
        </p:nvSpPr>
        <p:spPr/>
        <p:txBody>
          <a:bodyPr/>
          <a:lstStyle/>
          <a:p>
            <a:r>
              <a:rPr lang="en-US" dirty="0" smtClean="0"/>
              <a:t>Single Image &amp; Content</a:t>
            </a:r>
            <a:endParaRPr lang="en-US" dirty="0"/>
          </a:p>
        </p:txBody>
      </p:sp>
      <p:sp>
        <p:nvSpPr>
          <p:cNvPr id="5" name="TextBox 4"/>
          <p:cNvSpPr txBox="1"/>
          <p:nvPr/>
        </p:nvSpPr>
        <p:spPr>
          <a:xfrm>
            <a:off x="914400" y="5461000"/>
            <a:ext cx="2844800" cy="738664"/>
          </a:xfrm>
          <a:prstGeom prst="rect">
            <a:avLst/>
          </a:prstGeom>
          <a:noFill/>
        </p:spPr>
        <p:txBody>
          <a:bodyPr wrap="square" lIns="121917" tIns="60958" rIns="121917" bIns="60958" rtlCol="0">
            <a:spAutoFit/>
          </a:bodyPr>
          <a:lstStyle/>
          <a:p>
            <a:pPr algn="ctr"/>
            <a:r>
              <a:rPr lang="en-JM" sz="1300" dirty="0">
                <a:solidFill>
                  <a:schemeClr val="tx1">
                    <a:lumMod val="50000"/>
                    <a:lumOff val="50000"/>
                  </a:schemeClr>
                </a:solidFill>
                <a:latin typeface="+mj-lt"/>
                <a:cs typeface="Roboto Light"/>
              </a:rPr>
              <a:t>Insert content here in the area provided Insert content here Insert content here in the </a:t>
            </a:r>
            <a:r>
              <a:rPr lang="en-JM" sz="1300" dirty="0">
                <a:solidFill>
                  <a:schemeClr val="tx1">
                    <a:lumMod val="50000"/>
                    <a:lumOff val="50000"/>
                  </a:schemeClr>
                </a:solidFill>
                <a:latin typeface="+mj-lt"/>
                <a:cs typeface="Roboto Light"/>
              </a:rPr>
              <a:t>area</a:t>
            </a:r>
            <a:endParaRPr lang="en-JM" sz="1300" dirty="0">
              <a:solidFill>
                <a:schemeClr val="tx1">
                  <a:lumMod val="50000"/>
                  <a:lumOff val="50000"/>
                </a:schemeClr>
              </a:solidFill>
              <a:latin typeface="+mj-lt"/>
              <a:cs typeface="Roboto Light"/>
            </a:endParaRPr>
          </a:p>
        </p:txBody>
      </p:sp>
      <p:sp>
        <p:nvSpPr>
          <p:cNvPr id="6" name="TextBox 5"/>
          <p:cNvSpPr txBox="1"/>
          <p:nvPr/>
        </p:nvSpPr>
        <p:spPr>
          <a:xfrm>
            <a:off x="4495800" y="5461000"/>
            <a:ext cx="2844800" cy="738664"/>
          </a:xfrm>
          <a:prstGeom prst="rect">
            <a:avLst/>
          </a:prstGeom>
          <a:noFill/>
        </p:spPr>
        <p:txBody>
          <a:bodyPr wrap="square" lIns="121917" tIns="60958" rIns="121917" bIns="60958" rtlCol="0">
            <a:spAutoFit/>
          </a:bodyPr>
          <a:lstStyle/>
          <a:p>
            <a:pPr algn="ctr"/>
            <a:r>
              <a:rPr lang="en-JM" sz="1300" dirty="0">
                <a:solidFill>
                  <a:schemeClr val="tx1">
                    <a:lumMod val="50000"/>
                    <a:lumOff val="50000"/>
                  </a:schemeClr>
                </a:solidFill>
                <a:latin typeface="+mj-lt"/>
                <a:cs typeface="Roboto Light"/>
              </a:rPr>
              <a:t>Insert content here in the area provided Insert content here Insert content here in the </a:t>
            </a:r>
            <a:r>
              <a:rPr lang="en-JM" sz="1300" dirty="0">
                <a:solidFill>
                  <a:schemeClr val="tx1">
                    <a:lumMod val="50000"/>
                    <a:lumOff val="50000"/>
                  </a:schemeClr>
                </a:solidFill>
                <a:latin typeface="+mj-lt"/>
                <a:cs typeface="Roboto Light"/>
              </a:rPr>
              <a:t>area</a:t>
            </a:r>
            <a:endParaRPr lang="en-JM" sz="1300" dirty="0">
              <a:solidFill>
                <a:schemeClr val="tx1">
                  <a:lumMod val="50000"/>
                  <a:lumOff val="50000"/>
                </a:schemeClr>
              </a:solidFill>
              <a:latin typeface="+mj-lt"/>
              <a:cs typeface="Roboto Light"/>
            </a:endParaRPr>
          </a:p>
        </p:txBody>
      </p:sp>
      <p:sp>
        <p:nvSpPr>
          <p:cNvPr id="7" name="TextBox 6"/>
          <p:cNvSpPr txBox="1"/>
          <p:nvPr/>
        </p:nvSpPr>
        <p:spPr>
          <a:xfrm>
            <a:off x="7848600" y="5461000"/>
            <a:ext cx="2844800" cy="738664"/>
          </a:xfrm>
          <a:prstGeom prst="rect">
            <a:avLst/>
          </a:prstGeom>
          <a:noFill/>
        </p:spPr>
        <p:txBody>
          <a:bodyPr wrap="square" lIns="121917" tIns="60958" rIns="121917" bIns="60958" rtlCol="0">
            <a:spAutoFit/>
          </a:bodyPr>
          <a:lstStyle/>
          <a:p>
            <a:pPr algn="ctr"/>
            <a:r>
              <a:rPr lang="en-JM" sz="1300" dirty="0">
                <a:solidFill>
                  <a:schemeClr val="tx1">
                    <a:lumMod val="50000"/>
                    <a:lumOff val="50000"/>
                  </a:schemeClr>
                </a:solidFill>
                <a:latin typeface="+mj-lt"/>
                <a:cs typeface="Roboto Light"/>
              </a:rPr>
              <a:t>Insert content here in the area provided Insert content hereInsert content here in the area </a:t>
            </a:r>
          </a:p>
        </p:txBody>
      </p:sp>
      <p:sp>
        <p:nvSpPr>
          <p:cNvPr id="8" name="Text Placeholder 7"/>
          <p:cNvSpPr txBox="1">
            <a:spLocks/>
          </p:cNvSpPr>
          <p:nvPr/>
        </p:nvSpPr>
        <p:spPr>
          <a:xfrm>
            <a:off x="4554376" y="5160169"/>
            <a:ext cx="2659225" cy="287999"/>
          </a:xfrm>
          <a:prstGeom prst="rect">
            <a:avLst/>
          </a:prstGeom>
          <a:noFill/>
        </p:spPr>
        <p:txBody>
          <a:bodyPr vert="horz" lIns="121917" tIns="60958" rIns="121917" bIns="60958" rtlCol="0" anchor="ctr">
            <a:no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dirty="0">
                <a:solidFill>
                  <a:schemeClr val="tx1"/>
                </a:solidFill>
                <a:latin typeface="+mj-lt"/>
                <a:cs typeface="Roboto Slab Bold"/>
              </a:rPr>
              <a:t>Insert Subtitle Text Her</a:t>
            </a:r>
            <a:endParaRPr lang="en-US" sz="1600" dirty="0">
              <a:solidFill>
                <a:schemeClr val="tx1"/>
              </a:solidFill>
              <a:latin typeface="+mj-lt"/>
              <a:cs typeface="Roboto Slab Bold"/>
            </a:endParaRPr>
          </a:p>
        </p:txBody>
      </p:sp>
      <p:sp>
        <p:nvSpPr>
          <p:cNvPr id="9" name="Text Placeholder 7"/>
          <p:cNvSpPr txBox="1">
            <a:spLocks/>
          </p:cNvSpPr>
          <p:nvPr/>
        </p:nvSpPr>
        <p:spPr>
          <a:xfrm>
            <a:off x="914401" y="5160169"/>
            <a:ext cx="2841228" cy="287999"/>
          </a:xfrm>
          <a:prstGeom prst="rect">
            <a:avLst/>
          </a:prstGeom>
          <a:noFill/>
        </p:spPr>
        <p:txBody>
          <a:bodyPr vert="horz" lIns="121917" tIns="60958" rIns="121917" bIns="60958" rtlCol="0" anchor="ctr">
            <a:no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dirty="0">
                <a:solidFill>
                  <a:schemeClr val="tx1"/>
                </a:solidFill>
                <a:latin typeface="+mj-lt"/>
                <a:cs typeface="Roboto Slab Bold"/>
              </a:rPr>
              <a:t>Insert Subtitle Text Her</a:t>
            </a:r>
            <a:endParaRPr lang="en-US" sz="1600" dirty="0">
              <a:solidFill>
                <a:schemeClr val="tx1"/>
              </a:solidFill>
              <a:latin typeface="+mj-lt"/>
              <a:cs typeface="Roboto Slab Bold"/>
            </a:endParaRPr>
          </a:p>
        </p:txBody>
      </p:sp>
      <p:sp>
        <p:nvSpPr>
          <p:cNvPr id="10" name="Text Placeholder 7"/>
          <p:cNvSpPr txBox="1">
            <a:spLocks/>
          </p:cNvSpPr>
          <p:nvPr/>
        </p:nvSpPr>
        <p:spPr>
          <a:xfrm>
            <a:off x="7907176" y="5160169"/>
            <a:ext cx="2659225" cy="287999"/>
          </a:xfrm>
          <a:prstGeom prst="rect">
            <a:avLst/>
          </a:prstGeom>
          <a:noFill/>
        </p:spPr>
        <p:txBody>
          <a:bodyPr vert="horz" lIns="121917" tIns="60958" rIns="121917" bIns="60958" rtlCol="0" anchor="ctr">
            <a:noAutofit/>
          </a:bodyPr>
          <a:lstStyle>
            <a:lvl1pPr marL="342900" indent="-342900" algn="l" defTabSz="914400" rtl="0" eaLnBrk="1" latinLnBrk="0" hangingPunct="1">
              <a:spcBef>
                <a:spcPct val="20000"/>
              </a:spcBef>
              <a:buFont typeface="Arial" pitchFamily="34" charset="0"/>
              <a:buChar char="•"/>
              <a:defRPr sz="1400" kern="1200">
                <a:solidFill>
                  <a:schemeClr val="bg2">
                    <a:lumMod val="65000"/>
                  </a:schemeClr>
                </a:solidFill>
                <a:latin typeface="Roboto Light"/>
                <a:ea typeface="+mn-ea"/>
                <a:cs typeface="Roboto Light"/>
              </a:defRPr>
            </a:lvl1pPr>
            <a:lvl2pPr marL="742950" indent="-285750" algn="l" defTabSz="914400" rtl="0" eaLnBrk="1" latinLnBrk="0" hangingPunct="1">
              <a:spcBef>
                <a:spcPct val="20000"/>
              </a:spcBef>
              <a:buFont typeface="Arial" pitchFamily="34" charset="0"/>
              <a:buChar char="–"/>
              <a:defRPr sz="1200" kern="1200">
                <a:solidFill>
                  <a:schemeClr val="bg2">
                    <a:lumMod val="65000"/>
                  </a:schemeClr>
                </a:solidFill>
                <a:latin typeface="Roboto Light"/>
                <a:ea typeface="+mn-ea"/>
                <a:cs typeface="Roboto Light"/>
              </a:defRPr>
            </a:lvl2pPr>
            <a:lvl3pPr marL="1143000" indent="-228600" algn="l" defTabSz="914400" rtl="0" eaLnBrk="1" latinLnBrk="0" hangingPunct="1">
              <a:spcBef>
                <a:spcPct val="20000"/>
              </a:spcBef>
              <a:buFont typeface="Arial" pitchFamily="34" charset="0"/>
              <a:buChar char="•"/>
              <a:defRPr sz="1100" kern="1200">
                <a:solidFill>
                  <a:schemeClr val="bg2">
                    <a:lumMod val="65000"/>
                  </a:schemeClr>
                </a:solidFill>
                <a:latin typeface="Roboto Light"/>
                <a:ea typeface="+mn-ea"/>
                <a:cs typeface="Roboto Light"/>
              </a:defRPr>
            </a:lvl3pPr>
            <a:lvl4pPr marL="16002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4pPr>
            <a:lvl5pPr marL="2057400" indent="-228600" algn="l" defTabSz="914400" rtl="0" eaLnBrk="1" latinLnBrk="0" hangingPunct="1">
              <a:spcBef>
                <a:spcPct val="20000"/>
              </a:spcBef>
              <a:buFont typeface="Arial" pitchFamily="34" charset="0"/>
              <a:buChar char="»"/>
              <a:defRPr sz="1050" kern="1200">
                <a:solidFill>
                  <a:schemeClr val="bg2">
                    <a:lumMod val="65000"/>
                  </a:schemeClr>
                </a:solidFill>
                <a:latin typeface="Roboto Light"/>
                <a:ea typeface="+mn-ea"/>
                <a:cs typeface="Roboto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dirty="0">
                <a:solidFill>
                  <a:schemeClr val="tx1"/>
                </a:solidFill>
                <a:latin typeface="+mj-lt"/>
                <a:cs typeface="Roboto Slab Bold"/>
              </a:rPr>
              <a:t>Insert Subtitle Text Her</a:t>
            </a:r>
            <a:endParaRPr lang="en-US" sz="1600" dirty="0">
              <a:solidFill>
                <a:schemeClr val="tx1"/>
              </a:solidFill>
              <a:latin typeface="+mj-lt"/>
              <a:cs typeface="Roboto Slab Bold"/>
            </a:endParaRPr>
          </a:p>
        </p:txBody>
      </p:sp>
      <p:sp>
        <p:nvSpPr>
          <p:cNvPr id="11" name="Rectangle 10"/>
          <p:cNvSpPr/>
          <p:nvPr/>
        </p:nvSpPr>
        <p:spPr>
          <a:xfrm>
            <a:off x="7620000" y="2006600"/>
            <a:ext cx="3149600" cy="2844800"/>
          </a:xfrm>
          <a:prstGeom prst="rect">
            <a:avLst/>
          </a:prstGeom>
          <a:gradFill flip="none" rotWithShape="1">
            <a:gsLst>
              <a:gs pos="1000">
                <a:schemeClr val="accent1">
                  <a:alpha val="85000"/>
                </a:schemeClr>
              </a:gs>
              <a:gs pos="100000">
                <a:schemeClr val="accent4">
                  <a:alpha val="85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121917" tIns="60958" rIns="121917" bIns="60958" rtlCol="0" anchor="ctr"/>
          <a:lstStyle/>
          <a:p>
            <a:pPr algn="ctr"/>
            <a:endParaRPr lang="en-US" dirty="0">
              <a:latin typeface="+mj-lt"/>
              <a:cs typeface="Roboto Light"/>
            </a:endParaRPr>
          </a:p>
        </p:txBody>
      </p:sp>
      <p:sp>
        <p:nvSpPr>
          <p:cNvPr id="12" name="Rectangle 11"/>
          <p:cNvSpPr/>
          <p:nvPr/>
        </p:nvSpPr>
        <p:spPr>
          <a:xfrm>
            <a:off x="7924800" y="3133804"/>
            <a:ext cx="2540000" cy="1149032"/>
          </a:xfrm>
          <a:prstGeom prst="rect">
            <a:avLst/>
          </a:prstGeom>
        </p:spPr>
        <p:txBody>
          <a:bodyPr wrap="square" lIns="121917" tIns="60958" rIns="121917" bIns="60958">
            <a:spAutoFit/>
          </a:bodyPr>
          <a:lstStyle/>
          <a:p>
            <a:r>
              <a:rPr lang="en-US" sz="1300" dirty="0">
                <a:solidFill>
                  <a:schemeClr val="bg1"/>
                </a:solidFill>
                <a:latin typeface="+mj-lt"/>
                <a:cs typeface="Roboto Light"/>
              </a:rPr>
              <a:t>Lorem </a:t>
            </a:r>
            <a:r>
              <a:rPr lang="en-US" sz="1300" dirty="0">
                <a:solidFill>
                  <a:schemeClr val="bg1"/>
                </a:solidFill>
                <a:latin typeface="+mj-lt"/>
                <a:cs typeface="Roboto Light"/>
              </a:rPr>
              <a:t>ipsum dolor sit amet, consectetur adipisicing elit, sed do eiusmod tempor incididunt ut labore et dolore magna aliqua. Ut enim </a:t>
            </a:r>
            <a:r>
              <a:rPr lang="en-US" sz="1300" dirty="0">
                <a:solidFill>
                  <a:schemeClr val="bg1"/>
                </a:solidFill>
                <a:latin typeface="+mj-lt"/>
                <a:cs typeface="Roboto Light"/>
              </a:rPr>
              <a:t>ad</a:t>
            </a:r>
            <a:endParaRPr lang="en-US" sz="1300" dirty="0">
              <a:solidFill>
                <a:schemeClr val="bg1"/>
              </a:solidFill>
              <a:latin typeface="+mj-lt"/>
              <a:cs typeface="Roboto Light"/>
            </a:endParaRPr>
          </a:p>
        </p:txBody>
      </p:sp>
      <p:sp>
        <p:nvSpPr>
          <p:cNvPr id="13" name="TextBox 12"/>
          <p:cNvSpPr txBox="1"/>
          <p:nvPr/>
        </p:nvSpPr>
        <p:spPr>
          <a:xfrm>
            <a:off x="7924800" y="2413000"/>
            <a:ext cx="2133600" cy="707882"/>
          </a:xfrm>
          <a:prstGeom prst="rect">
            <a:avLst/>
          </a:prstGeom>
          <a:noFill/>
        </p:spPr>
        <p:txBody>
          <a:bodyPr wrap="square" lIns="121917" tIns="60958" rIns="121917" bIns="60958" rtlCol="0">
            <a:spAutoFit/>
          </a:bodyPr>
          <a:lstStyle/>
          <a:p>
            <a:r>
              <a:rPr lang="en-JM" sz="1900" dirty="0">
                <a:solidFill>
                  <a:schemeClr val="bg1"/>
                </a:solidFill>
                <a:latin typeface="+mj-lt"/>
                <a:cs typeface="Roboto Slab Bold"/>
              </a:rPr>
              <a:t>Insert Header In This Area</a:t>
            </a:r>
            <a:endParaRPr lang="en-JM" sz="1900" dirty="0">
              <a:solidFill>
                <a:schemeClr val="bg1"/>
              </a:solidFill>
              <a:latin typeface="+mj-lt"/>
              <a:cs typeface="Roboto Slab Bold"/>
            </a:endParaRPr>
          </a:p>
        </p:txBody>
      </p:sp>
    </p:spTree>
    <p:extLst>
      <p:ext uri="{BB962C8B-B14F-4D97-AF65-F5344CB8AC3E}">
        <p14:creationId xmlns:p14="http://schemas.microsoft.com/office/powerpoint/2010/main" val="129346337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900" decel="100000" fill="hold"/>
                                        <p:tgtEl>
                                          <p:spTgt spid="6"/>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900" decel="100000" fill="hold"/>
                                        <p:tgtEl>
                                          <p:spTgt spid="7"/>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fade">
                                      <p:cBhvr>
                                        <p:cTn id="25" dur="1000"/>
                                        <p:tgtEl>
                                          <p:spTgt spid="8">
                                            <p:txEl>
                                              <p:pRg st="0" end="0"/>
                                            </p:txEl>
                                          </p:spTgt>
                                        </p:tgtEl>
                                      </p:cBhvr>
                                    </p:animEffect>
                                    <p:anim calcmode="lin" valueType="num">
                                      <p:cBhvr>
                                        <p:cTn id="26"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8">
                                            <p:txEl>
                                              <p:pRg st="0" end="0"/>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8">
                                            <p:txEl>
                                              <p:pRg st="0" end="0"/>
                                            </p:txEl>
                                          </p:spTgt>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animEffect transition="in" filter="fade">
                                      <p:cBhvr>
                                        <p:cTn id="31" dur="1000"/>
                                        <p:tgtEl>
                                          <p:spTgt spid="9">
                                            <p:txEl>
                                              <p:pRg st="0" end="0"/>
                                            </p:txEl>
                                          </p:spTgt>
                                        </p:tgtEl>
                                      </p:cBhvr>
                                    </p:animEffect>
                                    <p:anim calcmode="lin" valueType="num">
                                      <p:cBhvr>
                                        <p:cTn id="32"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9">
                                            <p:txEl>
                                              <p:pRg st="0" end="0"/>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9">
                                            <p:txEl>
                                              <p:pRg st="0" end="0"/>
                                            </p:txEl>
                                          </p:spTgt>
                                        </p:tgtEl>
                                        <p:attrNameLst>
                                          <p:attrName>ppt_y</p:attrName>
                                        </p:attrNameLst>
                                      </p:cBhvr>
                                      <p:tavLst>
                                        <p:tav tm="0">
                                          <p:val>
                                            <p:strVal val="#ppt_y-.03"/>
                                          </p:val>
                                        </p:tav>
                                        <p:tav tm="100000">
                                          <p:val>
                                            <p:strVal val="#ppt_y"/>
                                          </p:val>
                                        </p:tav>
                                      </p:tavLst>
                                    </p:anim>
                                  </p:childTnLst>
                                </p:cTn>
                              </p:par>
                              <p:par>
                                <p:cTn id="35" presetID="37" presetClass="entr" presetSubtype="0" fill="hold" grpId="0" nodeType="with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fade">
                                      <p:cBhvr>
                                        <p:cTn id="37" dur="1000"/>
                                        <p:tgtEl>
                                          <p:spTgt spid="10">
                                            <p:txEl>
                                              <p:pRg st="0" end="0"/>
                                            </p:txEl>
                                          </p:spTgt>
                                        </p:tgtEl>
                                      </p:cBhvr>
                                    </p:animEffect>
                                    <p:anim calcmode="lin" valueType="num">
                                      <p:cBhvr>
                                        <p:cTn id="3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10">
                                            <p:txEl>
                                              <p:pRg st="0" end="0"/>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0">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build="p"/>
      <p:bldP spid="9" grpId="0" build="p"/>
      <p:bldP spid="10" grpId="0" build="p"/>
    </p:bldLst>
  </p:timing>
</p:sld>
</file>

<file path=ppt/theme/theme1.xml><?xml version="1.0" encoding="utf-8"?>
<a:theme xmlns:a="http://schemas.openxmlformats.org/drawingml/2006/main" name="Office Theme">
  <a:themeElements>
    <a:clrScheme name="Custom 1387">
      <a:dk1>
        <a:srgbClr val="08356B"/>
      </a:dk1>
      <a:lt1>
        <a:srgbClr val="FFFFFF"/>
      </a:lt1>
      <a:dk2>
        <a:srgbClr val="1E5FAF"/>
      </a:dk2>
      <a:lt2>
        <a:srgbClr val="FFFFFF"/>
      </a:lt2>
      <a:accent1>
        <a:srgbClr val="1E5FAF"/>
      </a:accent1>
      <a:accent2>
        <a:srgbClr val="00B0F0"/>
      </a:accent2>
      <a:accent3>
        <a:srgbClr val="4480C7"/>
      </a:accent3>
      <a:accent4>
        <a:srgbClr val="08356B"/>
      </a:accent4>
      <a:accent5>
        <a:srgbClr val="1E5FAF"/>
      </a:accent5>
      <a:accent6>
        <a:srgbClr val="387CBF"/>
      </a:accent6>
      <a:hlink>
        <a:srgbClr val="44546A"/>
      </a:hlink>
      <a:folHlink>
        <a:srgbClr val="954F72"/>
      </a:folHlink>
    </a:clrScheme>
    <a:fontScheme name="Custom 75">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2414</TotalTime>
  <Words>792</Words>
  <Application>Microsoft Office PowerPoint</Application>
  <PresentationFormat>Custom</PresentationFormat>
  <Paragraphs>128</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Our Talented Colleagues</vt:lpstr>
      <vt:lpstr>HEADING GOES HERE</vt:lpstr>
      <vt:lpstr>HEADING GOES HERE</vt:lpstr>
      <vt:lpstr>Single Colleague Layout Option</vt:lpstr>
      <vt:lpstr>Single Colleague Layout Option</vt:lpstr>
      <vt:lpstr>Our Talented Colleagues</vt:lpstr>
      <vt:lpstr>Eight Image Layout Option</vt:lpstr>
      <vt:lpstr>Single Image &amp; Content</vt:lpstr>
      <vt:lpstr>Four Image Gallery Option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Hassan_Services</dc:creator>
  <cp:lastModifiedBy>Hussain</cp:lastModifiedBy>
  <cp:revision>0</cp:revision>
  <dcterms:created xsi:type="dcterms:W3CDTF">2014-08-20T17:18:56Z</dcterms:created>
  <dcterms:modified xsi:type="dcterms:W3CDTF">2019-07-25T15:06:38Z</dcterms:modified>
</cp:coreProperties>
</file>