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70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4" autoAdjust="0"/>
    <p:restoredTop sz="94660"/>
  </p:normalViewPr>
  <p:slideViewPr>
    <p:cSldViewPr>
      <p:cViewPr>
        <p:scale>
          <a:sx n="45" d="100"/>
          <a:sy n="45" d="100"/>
        </p:scale>
        <p:origin x="4540" y="26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3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674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903EE7-C9C7-4A96-9700-96BA0D00B6E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1048675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1048676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77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678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C44C71-EA95-4067-9AC2-863D2745DCC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4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1048686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8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C44C71-EA95-4067-9AC2-863D2745DCCE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1048599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104860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C44C71-EA95-4067-9AC2-863D2745DCCE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1048611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104861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C44C71-EA95-4067-9AC2-863D2745DCCE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1048618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1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C44C71-EA95-4067-9AC2-863D2745DCCE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5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586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048587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2729D-1D23-4D1A-9271-B57BB5DA6C2B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1048588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89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3434-F26D-414C-B433-DBA09C8E51F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04866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4866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2729D-1D23-4D1A-9271-B57BB5DA6C2B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104866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6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3434-F26D-414C-B433-DBA09C8E51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04864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4864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2729D-1D23-4D1A-9271-B57BB5DA6C2B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104864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4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3434-F26D-414C-B433-DBA09C8E51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04859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4859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2729D-1D23-4D1A-9271-B57BB5DA6C2B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104859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9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3434-F26D-414C-B433-DBA09C8E51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621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4862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2729D-1D23-4D1A-9271-B57BB5DA6C2B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104862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2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3434-F26D-414C-B433-DBA09C8E51F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6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048627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48628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4862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2729D-1D23-4D1A-9271-B57BB5DA6C2B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104863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3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3434-F26D-414C-B433-DBA09C8E51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04863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4863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4863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4863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4863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2729D-1D23-4D1A-9271-B57BB5DA6C2B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104863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3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3434-F26D-414C-B433-DBA09C8E51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641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2729D-1D23-4D1A-9271-B57BB5DA6C2B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1048642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4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3434-F26D-414C-B433-DBA09C8E51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2729D-1D23-4D1A-9271-B57BB5DA6C2B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104865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5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3434-F26D-414C-B433-DBA09C8E51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7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668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48669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4867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2729D-1D23-4D1A-9271-B57BB5DA6C2B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104867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7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3434-F26D-414C-B433-DBA09C8E51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48653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48654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655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4865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2729D-1D23-4D1A-9271-B57BB5DA6C2B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104865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5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150A3434-F26D-414C-B433-DBA09C8E51F1}" type="slidenum">
              <a:rPr lang="en-US" smtClean="0"/>
              <a:t>‹#›</a:t>
            </a:fld>
            <a:endParaRPr lang="en-US"/>
          </a:p>
        </p:txBody>
      </p:sp>
      <p:sp>
        <p:nvSpPr>
          <p:cNvPr id="1048659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48660" name="Freeform 9"/>
          <p:cNvSpPr/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48661" name="Freeform 10"/>
          <p:cNvSpPr/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Freeform 6"/>
          <p:cNvSpPr/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48577" name="Freeform 7"/>
          <p:cNvSpPr/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48578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048579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4858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2D2729D-1D23-4D1A-9271-B57BB5DA6C2B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1048581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2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50A3434-F26D-414C-B433-DBA09C8E51F1}" type="slidenum">
              <a:rPr lang="en-US" smtClean="0"/>
              <a:t>‹#›</a:t>
            </a:fld>
            <a:endParaRPr lang="en-US"/>
          </a:p>
        </p:txBody>
      </p:sp>
      <p:grpSp>
        <p:nvGrpSpPr>
          <p:cNvPr id="13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048583" name="Freeform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16000">
                    <a:schemeClr val="accent2">
                      <a:shade val="75000"/>
                      <a:alpha val="56000"/>
                    </a:schemeClr>
                  </a:gs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048584" name="Freeform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33000">
                    <a:schemeClr val="accent2">
                      <a:alpha val="56000"/>
                    </a:schemeClr>
                  </a:gs>
                  <a:gs pos="44000">
                    <a:schemeClr val="accent1"/>
                  </a:gs>
                  <a:gs pos="74000">
                    <a:schemeClr val="accent4"/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Important point for Carrier </a:t>
            </a:r>
          </a:p>
        </p:txBody>
      </p:sp>
    </p:spTree>
  </p:cSld>
  <p:clrMapOvr>
    <a:masterClrMapping/>
  </p:clrMapOvr>
  <p:transition spd="med">
    <p:split/>
    <p:sndAc>
      <p:stSnd>
        <p:snd r:embed="rId2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8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8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8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85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85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85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85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85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85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85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85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Title 1"/>
          <p:cNvSpPr>
            <a:spLocks noGrp="1"/>
          </p:cNvSpPr>
          <p:nvPr>
            <p:ph type="title"/>
          </p:nvPr>
        </p:nvSpPr>
        <p:spPr>
          <a:xfrm>
            <a:off x="1981200" y="533400"/>
            <a:ext cx="8229600" cy="1295400"/>
          </a:xfrm>
        </p:spPr>
        <p:txBody>
          <a:bodyPr>
            <a:normAutofit fontScale="90000"/>
          </a:bodyPr>
          <a:lstStyle/>
          <a:p>
            <a:r>
              <a:rPr lang="en-US" dirty="0"/>
              <a:t>Points in Maze Show Your Position in Getting Job</a:t>
            </a:r>
          </a:p>
        </p:txBody>
      </p:sp>
      <p:sp>
        <p:nvSpPr>
          <p:cNvPr id="1048616" name="Content Placeholder 2"/>
          <p:cNvSpPr>
            <a:spLocks noGrp="1"/>
          </p:cNvSpPr>
          <p:nvPr>
            <p:ph idx="1"/>
          </p:nvPr>
        </p:nvSpPr>
        <p:spPr>
          <a:xfrm>
            <a:off x="1981200" y="2133600"/>
            <a:ext cx="8229600" cy="43434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Start of Carrier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Under Skilled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Perfect for Job but did not got interview call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You see the job with great hours and perfect pay but its not in your field of interest.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Interview with company you want but don’t get the job.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Finally dream job with handsome pay and great hours.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split orient="vert"/>
    <p:sndAc>
      <p:stSnd>
        <p:snd r:embed="rId3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486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4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4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48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486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486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486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486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9600" dirty="0">
                <a:solidFill>
                  <a:schemeClr val="accent4">
                    <a:lumMod val="50000"/>
                  </a:schemeClr>
                </a:solidFill>
              </a:rPr>
              <a:t>THANKS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sndAc>
      <p:stSnd>
        <p:snd r:embed="rId2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4862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Title 1"/>
          <p:cNvSpPr>
            <a:spLocks noGrp="1"/>
          </p:cNvSpPr>
          <p:nvPr>
            <p:ph type="title"/>
          </p:nvPr>
        </p:nvSpPr>
        <p:spPr>
          <a:xfrm>
            <a:off x="1981200" y="533400"/>
            <a:ext cx="8229600" cy="1295400"/>
          </a:xfrm>
        </p:spPr>
        <p:txBody>
          <a:bodyPr>
            <a:normAutofit fontScale="90000"/>
          </a:bodyPr>
          <a:lstStyle/>
          <a:p>
            <a:r>
              <a:rPr lang="en-US" dirty="0"/>
              <a:t>Points in Maze Show Your Position in Getting Job</a:t>
            </a:r>
          </a:p>
        </p:txBody>
      </p:sp>
      <p:sp>
        <p:nvSpPr>
          <p:cNvPr id="1048682" name="Content Placeholder 2"/>
          <p:cNvSpPr>
            <a:spLocks noGrp="1"/>
          </p:cNvSpPr>
          <p:nvPr>
            <p:ph idx="1"/>
          </p:nvPr>
        </p:nvSpPr>
        <p:spPr>
          <a:xfrm>
            <a:off x="1981200" y="2133600"/>
            <a:ext cx="8229600" cy="43434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Start of Carrier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Under Skilled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Perfect for Job but did not got interview call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You see the job with great hours and perfect pay but its not in your field of interest.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Interview with company you want but don’t get the job.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Finally dream job with handsome pay and great hours.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split orient="vert"/>
    <p:sndAc>
      <p:stSnd>
        <p:snd r:embed="rId3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48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4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48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48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48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48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48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48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Title 1"/>
          <p:cNvSpPr>
            <a:spLocks noGrp="1"/>
          </p:cNvSpPr>
          <p:nvPr>
            <p:ph type="title"/>
          </p:nvPr>
        </p:nvSpPr>
        <p:spPr>
          <a:xfrm>
            <a:off x="1981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Getting Job is like Maze Game</a:t>
            </a:r>
          </a:p>
        </p:txBody>
      </p:sp>
      <p:sp>
        <p:nvSpPr>
          <p:cNvPr id="1048597" name="Content Placeholder 3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97152" name="Picture 2" descr="C:\Users\Alee\Downloads\maz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1524000"/>
            <a:ext cx="9144000" cy="53340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  <p:sndAc>
      <p:stSnd>
        <p:snd r:embed="rId3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485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485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48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48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20971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209715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9715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2097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97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2097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97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Start of Carrier</a:t>
            </a:r>
          </a:p>
        </p:txBody>
      </p:sp>
      <p:pic>
        <p:nvPicPr>
          <p:cNvPr id="2097153" name="Picture 2" descr="C:\Users\Alee\Desktop\maze image Start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200400" y="2079898"/>
            <a:ext cx="5715000" cy="404601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  <p:sndAc>
      <p:stSnd>
        <p:snd r:embed="rId2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0486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048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048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Title 3"/>
          <p:cNvSpPr>
            <a:spLocks noGrp="1"/>
          </p:cNvSpPr>
          <p:nvPr>
            <p:ph type="title"/>
          </p:nvPr>
        </p:nvSpPr>
        <p:spPr>
          <a:xfrm>
            <a:off x="1981200" y="536862"/>
            <a:ext cx="8229600" cy="990600"/>
          </a:xfrm>
        </p:spPr>
        <p:txBody>
          <a:bodyPr/>
          <a:lstStyle/>
          <a:p>
            <a:r>
              <a:rPr lang="en-US" dirty="0"/>
              <a:t>      Under Skilled</a:t>
            </a:r>
          </a:p>
        </p:txBody>
      </p:sp>
      <p:pic>
        <p:nvPicPr>
          <p:cNvPr id="2097154" name="Picture 2" descr="C:\Users\Alee\Desktop\unskilled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2667000"/>
            <a:ext cx="6477000" cy="3276600"/>
          </a:xfrm>
          <a:prstGeom prst="rect">
            <a:avLst/>
          </a:prstGeom>
          <a:noFill/>
        </p:spPr>
      </p:pic>
      <p:pic>
        <p:nvPicPr>
          <p:cNvPr id="2097155" name="Picture 2" descr="C:\Users\Alee\Downloads\maz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1524000"/>
            <a:ext cx="9144000" cy="5334000"/>
          </a:xfrm>
          <a:prstGeom prst="rect">
            <a:avLst/>
          </a:prstGeom>
          <a:noFill/>
        </p:spPr>
      </p:pic>
      <p:cxnSp>
        <p:nvCxnSpPr>
          <p:cNvPr id="3145728" name="Straight Arrow Connector 6"/>
          <p:cNvCxnSpPr>
            <a:cxnSpLocks/>
          </p:cNvCxnSpPr>
          <p:nvPr/>
        </p:nvCxnSpPr>
        <p:spPr>
          <a:xfrm>
            <a:off x="2667000" y="6400800"/>
            <a:ext cx="4876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48603" name="Rectangle 12"/>
          <p:cNvSpPr/>
          <p:nvPr/>
        </p:nvSpPr>
        <p:spPr>
          <a:xfrm>
            <a:off x="7620000" y="6248400"/>
            <a:ext cx="152400" cy="381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edge/>
    <p:sndAc>
      <p:stSnd>
        <p:snd r:embed="rId2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48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2097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0971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097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097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7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7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45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45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457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45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97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48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48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486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48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left)">
                                      <p:cBhvr>
                                        <p:cTn id="43" dur="1000"/>
                                        <p:tgtEl>
                                          <p:spTgt spid="31457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6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47" dur="270" accel="50000">
                                          <p:stCondLst>
                                            <p:cond delay="2730"/>
                                          </p:stCondLst>
                                        </p:cTn>
                                        <p:tgtEl>
                                          <p:spTgt spid="10486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733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67">
                                          <p:stCondLst>
                                            <p:cond delay="2733"/>
                                          </p:stCondLst>
                                        </p:cTn>
                                        <p:tgtEl>
                                          <p:spTgt spid="1048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96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048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048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048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70" accel="50000">
                                          <p:stCondLst>
                                            <p:cond delay="2730"/>
                                          </p:stCondLst>
                                        </p:cTn>
                                        <p:tgtEl>
                                          <p:spTgt spid="1048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39">
                                          <p:stCondLst>
                                            <p:cond delay="930"/>
                                          </p:stCondLst>
                                        </p:cTn>
                                        <p:tgtEl>
                                          <p:spTgt spid="104860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249" decel="50000">
                                          <p:stCondLst>
                                            <p:cond delay="969"/>
                                          </p:stCondLst>
                                        </p:cTn>
                                        <p:tgtEl>
                                          <p:spTgt spid="10486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04860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0486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04860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0486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04860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04860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48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2" grpId="0"/>
      <p:bldP spid="1048603" grpId="0" animBg="1"/>
      <p:bldP spid="104860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Interview Call</a:t>
            </a:r>
          </a:p>
        </p:txBody>
      </p:sp>
      <p:pic>
        <p:nvPicPr>
          <p:cNvPr id="2097156" name="Picture 2" descr="C:\Users\Alee\Desktop\call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043488" y="3248820"/>
            <a:ext cx="2105025" cy="1762125"/>
          </a:xfrm>
          <a:prstGeom prst="rect">
            <a:avLst/>
          </a:prstGeom>
          <a:noFill/>
        </p:spPr>
      </p:pic>
      <p:pic>
        <p:nvPicPr>
          <p:cNvPr id="2097157" name="Picture 2" descr="C:\Users\Alee\Downloads\maz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2209800"/>
            <a:ext cx="8839200" cy="4648200"/>
          </a:xfrm>
          <a:prstGeom prst="rect">
            <a:avLst/>
          </a:prstGeom>
          <a:noFill/>
        </p:spPr>
      </p:pic>
      <p:cxnSp>
        <p:nvCxnSpPr>
          <p:cNvPr id="3145729" name="Straight Connector 13"/>
          <p:cNvCxnSpPr>
            <a:cxnSpLocks/>
          </p:cNvCxnSpPr>
          <p:nvPr/>
        </p:nvCxnSpPr>
        <p:spPr>
          <a:xfrm>
            <a:off x="3276600" y="6248400"/>
            <a:ext cx="28194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45730" name="Straight Connector 15"/>
          <p:cNvCxnSpPr>
            <a:cxnSpLocks/>
          </p:cNvCxnSpPr>
          <p:nvPr/>
        </p:nvCxnSpPr>
        <p:spPr>
          <a:xfrm rot="5400000" flipH="1" flipV="1">
            <a:off x="5829300" y="5981700"/>
            <a:ext cx="5334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45731" name="Straight Connector 17"/>
          <p:cNvCxnSpPr>
            <a:cxnSpLocks/>
          </p:cNvCxnSpPr>
          <p:nvPr/>
        </p:nvCxnSpPr>
        <p:spPr>
          <a:xfrm>
            <a:off x="6096000" y="5715000"/>
            <a:ext cx="12954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45732" name="Straight Connector 19"/>
          <p:cNvCxnSpPr>
            <a:cxnSpLocks/>
          </p:cNvCxnSpPr>
          <p:nvPr/>
        </p:nvCxnSpPr>
        <p:spPr>
          <a:xfrm rot="5400000">
            <a:off x="7124700" y="5981700"/>
            <a:ext cx="5334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45733" name="Straight Connector 23"/>
          <p:cNvCxnSpPr>
            <a:cxnSpLocks/>
          </p:cNvCxnSpPr>
          <p:nvPr/>
        </p:nvCxnSpPr>
        <p:spPr>
          <a:xfrm>
            <a:off x="7391400" y="6248400"/>
            <a:ext cx="1066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45734" name="Straight Connector 29"/>
          <p:cNvCxnSpPr>
            <a:cxnSpLocks/>
          </p:cNvCxnSpPr>
          <p:nvPr/>
        </p:nvCxnSpPr>
        <p:spPr>
          <a:xfrm rot="5400000">
            <a:off x="8343900" y="6362700"/>
            <a:ext cx="2286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45735" name="Straight Connector 32"/>
          <p:cNvCxnSpPr>
            <a:cxnSpLocks/>
          </p:cNvCxnSpPr>
          <p:nvPr/>
        </p:nvCxnSpPr>
        <p:spPr>
          <a:xfrm>
            <a:off x="8458200" y="6477000"/>
            <a:ext cx="685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45736" name="Straight Connector 34"/>
          <p:cNvCxnSpPr>
            <a:cxnSpLocks/>
          </p:cNvCxnSpPr>
          <p:nvPr/>
        </p:nvCxnSpPr>
        <p:spPr>
          <a:xfrm rot="5400000" flipH="1" flipV="1">
            <a:off x="8763000" y="6096000"/>
            <a:ext cx="76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45737" name="Straight Connector 36"/>
          <p:cNvCxnSpPr>
            <a:cxnSpLocks/>
          </p:cNvCxnSpPr>
          <p:nvPr/>
        </p:nvCxnSpPr>
        <p:spPr>
          <a:xfrm>
            <a:off x="9144000" y="5715000"/>
            <a:ext cx="4572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45738" name="Straight Connector 38"/>
          <p:cNvCxnSpPr>
            <a:cxnSpLocks/>
          </p:cNvCxnSpPr>
          <p:nvPr/>
        </p:nvCxnSpPr>
        <p:spPr>
          <a:xfrm rot="5400000" flipH="1" flipV="1">
            <a:off x="9448800" y="5562600"/>
            <a:ext cx="304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45739" name="Straight Connector 40"/>
          <p:cNvCxnSpPr>
            <a:cxnSpLocks/>
          </p:cNvCxnSpPr>
          <p:nvPr/>
        </p:nvCxnSpPr>
        <p:spPr>
          <a:xfrm rot="10800000">
            <a:off x="7467600" y="5410200"/>
            <a:ext cx="21336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45740" name="Straight Connector 42"/>
          <p:cNvCxnSpPr>
            <a:cxnSpLocks/>
          </p:cNvCxnSpPr>
          <p:nvPr/>
        </p:nvCxnSpPr>
        <p:spPr>
          <a:xfrm rot="5400000" flipH="1" flipV="1">
            <a:off x="7277100" y="5219700"/>
            <a:ext cx="381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45741" name="Straight Connector 44"/>
          <p:cNvCxnSpPr>
            <a:cxnSpLocks/>
          </p:cNvCxnSpPr>
          <p:nvPr/>
        </p:nvCxnSpPr>
        <p:spPr>
          <a:xfrm rot="10800000">
            <a:off x="5867400" y="5029200"/>
            <a:ext cx="16002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45742" name="Straight Connector 50"/>
          <p:cNvCxnSpPr>
            <a:cxnSpLocks/>
          </p:cNvCxnSpPr>
          <p:nvPr/>
        </p:nvCxnSpPr>
        <p:spPr>
          <a:xfrm rot="5400000">
            <a:off x="5676900" y="5219700"/>
            <a:ext cx="381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48605" name="Rectangle 77"/>
          <p:cNvSpPr/>
          <p:nvPr/>
        </p:nvSpPr>
        <p:spPr>
          <a:xfrm>
            <a:off x="2438400" y="5181600"/>
            <a:ext cx="152400" cy="30480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45743" name="Straight Arrow Connector 79"/>
          <p:cNvCxnSpPr>
            <a:cxnSpLocks/>
          </p:cNvCxnSpPr>
          <p:nvPr/>
        </p:nvCxnSpPr>
        <p:spPr>
          <a:xfrm rot="10800000">
            <a:off x="2590800" y="5410200"/>
            <a:ext cx="32766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wheel spokes="3"/>
    <p:sndAc>
      <p:stSnd>
        <p:snd r:embed="rId2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48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8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97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97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97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1000"/>
                                        <p:tgtEl>
                                          <p:spTgt spid="2097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1000"/>
                                        <p:tgtEl>
                                          <p:spTgt spid="1048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3145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" dur="2000"/>
                                        <p:tgtEl>
                                          <p:spTgt spid="3145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2000"/>
                                        <p:tgtEl>
                                          <p:spTgt spid="3145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6" dur="2000"/>
                                        <p:tgtEl>
                                          <p:spTgt spid="3145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" dur="2000"/>
                                        <p:tgtEl>
                                          <p:spTgt spid="3145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3145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" dur="2000"/>
                                        <p:tgtEl>
                                          <p:spTgt spid="3145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8" dur="2000"/>
                                        <p:tgtEl>
                                          <p:spTgt spid="3145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1" dur="2000"/>
                                        <p:tgtEl>
                                          <p:spTgt spid="3145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4" dur="2000"/>
                                        <p:tgtEl>
                                          <p:spTgt spid="3145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7" dur="2000"/>
                                        <p:tgtEl>
                                          <p:spTgt spid="3145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0" dur="2000"/>
                                        <p:tgtEl>
                                          <p:spTgt spid="3145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3" dur="2000"/>
                                        <p:tgtEl>
                                          <p:spTgt spid="3145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1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6" dur="2000"/>
                                        <p:tgtEl>
                                          <p:spTgt spid="3145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9" dur="2000"/>
                                        <p:tgtEl>
                                          <p:spTgt spid="3145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left)">
                                      <p:cBhvr>
                                        <p:cTn id="83" dur="1000"/>
                                        <p:tgtEl>
                                          <p:spTgt spid="31457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87" dur="1000"/>
                                        <p:tgtEl>
                                          <p:spTgt spid="31457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2" presetClass="exit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left)">
                                      <p:cBhvr>
                                        <p:cTn id="91" dur="1000"/>
                                        <p:tgtEl>
                                          <p:spTgt spid="31457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000"/>
                            </p:stCondLst>
                            <p:childTnLst>
                              <p:par>
                                <p:cTn id="94" presetID="22" presetClass="exit" presetSubtype="1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up)">
                                      <p:cBhvr>
                                        <p:cTn id="95" dur="1000"/>
                                        <p:tgtEl>
                                          <p:spTgt spid="31457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000"/>
                            </p:stCondLst>
                            <p:childTnLst>
                              <p:par>
                                <p:cTn id="98" presetID="22" presetClass="exit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left)">
                                      <p:cBhvr>
                                        <p:cTn id="99" dur="1000"/>
                                        <p:tgtEl>
                                          <p:spTgt spid="31457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0"/>
                            </p:stCondLst>
                            <p:childTnLst>
                              <p:par>
                                <p:cTn id="102" presetID="22" presetClass="exit" presetSubtype="1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up)">
                                      <p:cBhvr>
                                        <p:cTn id="103" dur="1000"/>
                                        <p:tgtEl>
                                          <p:spTgt spid="31457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000"/>
                            </p:stCondLst>
                            <p:childTnLst>
                              <p:par>
                                <p:cTn id="106" presetID="22" presetClass="exit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left)">
                                      <p:cBhvr>
                                        <p:cTn id="107" dur="1000"/>
                                        <p:tgtEl>
                                          <p:spTgt spid="31457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000"/>
                            </p:stCondLst>
                            <p:childTnLst>
                              <p:par>
                                <p:cTn id="11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111" dur="1000"/>
                                        <p:tgtEl>
                                          <p:spTgt spid="31457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8000"/>
                            </p:stCondLst>
                            <p:childTnLst>
                              <p:par>
                                <p:cTn id="114" presetID="22" presetClass="exit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left)">
                                      <p:cBhvr>
                                        <p:cTn id="115" dur="1000"/>
                                        <p:tgtEl>
                                          <p:spTgt spid="31457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9000"/>
                            </p:stCondLst>
                            <p:childTnLst>
                              <p:par>
                                <p:cTn id="11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119" dur="1000"/>
                                        <p:tgtEl>
                                          <p:spTgt spid="31457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right)">
                                      <p:cBhvr>
                                        <p:cTn id="123" dur="1000"/>
                                        <p:tgtEl>
                                          <p:spTgt spid="31457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1000"/>
                            </p:stCondLst>
                            <p:childTnLst>
                              <p:par>
                                <p:cTn id="12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127" dur="1000"/>
                                        <p:tgtEl>
                                          <p:spTgt spid="31457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right)">
                                      <p:cBhvr>
                                        <p:cTn id="131" dur="1000"/>
                                        <p:tgtEl>
                                          <p:spTgt spid="31457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4" presetID="22" presetClass="exit" presetSubtype="1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up)">
                                      <p:cBhvr>
                                        <p:cTn id="135" dur="1000"/>
                                        <p:tgtEl>
                                          <p:spTgt spid="31457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4000"/>
                            </p:stCondLst>
                            <p:childTnLst>
                              <p:par>
                                <p:cTn id="138" presetID="22" presetClass="exit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right)">
                                      <p:cBhvr>
                                        <p:cTn id="139" dur="1000"/>
                                        <p:tgtEl>
                                          <p:spTgt spid="31457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2" presetID="3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1000"/>
                                        <p:tgtEl>
                                          <p:spTgt spid="10486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10486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/>
                                        <p:tgtEl>
                                          <p:spTgt spid="1048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/>
                                        <p:tgtEl>
                                          <p:spTgt spid="1048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8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4" grpId="1"/>
      <p:bldP spid="1048605" grpId="0" animBg="1"/>
      <p:bldP spid="104860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Title 1"/>
          <p:cNvSpPr>
            <a:spLocks noGrp="1"/>
          </p:cNvSpPr>
          <p:nvPr>
            <p:ph type="title"/>
          </p:nvPr>
        </p:nvSpPr>
        <p:spPr>
          <a:xfrm>
            <a:off x="2438400" y="457200"/>
            <a:ext cx="8229600" cy="1143000"/>
          </a:xfrm>
        </p:spPr>
        <p:txBody>
          <a:bodyPr/>
          <a:lstStyle/>
          <a:p>
            <a:r>
              <a:rPr lang="en-US" dirty="0"/>
              <a:t>Job Without Interest:</a:t>
            </a:r>
          </a:p>
        </p:txBody>
      </p:sp>
      <p:pic>
        <p:nvPicPr>
          <p:cNvPr id="2097158" name="Content Placeholder 3" descr="internal-job-rejection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90800" y="2438400"/>
            <a:ext cx="6400800" cy="3583280"/>
          </a:xfrm>
        </p:spPr>
      </p:pic>
      <p:pic>
        <p:nvPicPr>
          <p:cNvPr id="2097159" name="Picture 2" descr="C:\Users\Alee\Downloads\maz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1524000"/>
            <a:ext cx="9144000" cy="5334000"/>
          </a:xfrm>
          <a:prstGeom prst="rect">
            <a:avLst/>
          </a:prstGeom>
          <a:noFill/>
        </p:spPr>
      </p:pic>
      <p:cxnSp>
        <p:nvCxnSpPr>
          <p:cNvPr id="3145744" name="Straight Connector 12"/>
          <p:cNvCxnSpPr>
            <a:cxnSpLocks/>
          </p:cNvCxnSpPr>
          <p:nvPr/>
        </p:nvCxnSpPr>
        <p:spPr>
          <a:xfrm>
            <a:off x="2590800" y="6172200"/>
            <a:ext cx="3276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45" name="Straight Connector 13"/>
          <p:cNvCxnSpPr>
            <a:cxnSpLocks/>
          </p:cNvCxnSpPr>
          <p:nvPr/>
        </p:nvCxnSpPr>
        <p:spPr>
          <a:xfrm rot="5400000" flipH="1" flipV="1">
            <a:off x="5562600" y="5867400"/>
            <a:ext cx="609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46" name="Straight Connector 14"/>
          <p:cNvCxnSpPr>
            <a:cxnSpLocks/>
          </p:cNvCxnSpPr>
          <p:nvPr/>
        </p:nvCxnSpPr>
        <p:spPr>
          <a:xfrm>
            <a:off x="5867400" y="5562600"/>
            <a:ext cx="1371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47" name="Straight Connector 15"/>
          <p:cNvCxnSpPr>
            <a:cxnSpLocks/>
          </p:cNvCxnSpPr>
          <p:nvPr/>
        </p:nvCxnSpPr>
        <p:spPr>
          <a:xfrm rot="5400000">
            <a:off x="6934200" y="5867400"/>
            <a:ext cx="609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48" name="Straight Connector 16"/>
          <p:cNvCxnSpPr>
            <a:cxnSpLocks/>
          </p:cNvCxnSpPr>
          <p:nvPr/>
        </p:nvCxnSpPr>
        <p:spPr>
          <a:xfrm>
            <a:off x="7239000" y="6172200"/>
            <a:ext cx="1219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49" name="Straight Connector 17"/>
          <p:cNvCxnSpPr>
            <a:cxnSpLocks/>
          </p:cNvCxnSpPr>
          <p:nvPr/>
        </p:nvCxnSpPr>
        <p:spPr>
          <a:xfrm rot="5400000">
            <a:off x="8305800" y="6324600"/>
            <a:ext cx="3048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50" name="Straight Connector 18"/>
          <p:cNvCxnSpPr>
            <a:cxnSpLocks/>
          </p:cNvCxnSpPr>
          <p:nvPr/>
        </p:nvCxnSpPr>
        <p:spPr>
          <a:xfrm>
            <a:off x="8458200" y="6477000"/>
            <a:ext cx="990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51" name="Straight Connector 19"/>
          <p:cNvCxnSpPr>
            <a:cxnSpLocks/>
          </p:cNvCxnSpPr>
          <p:nvPr/>
        </p:nvCxnSpPr>
        <p:spPr>
          <a:xfrm rot="5400000" flipH="1" flipV="1">
            <a:off x="9182100" y="6210300"/>
            <a:ext cx="533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52" name="Straight Connector 20"/>
          <p:cNvCxnSpPr>
            <a:cxnSpLocks/>
          </p:cNvCxnSpPr>
          <p:nvPr/>
        </p:nvCxnSpPr>
        <p:spPr>
          <a:xfrm rot="10800000">
            <a:off x="8991600" y="5943600"/>
            <a:ext cx="457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53" name="Straight Connector 21"/>
          <p:cNvCxnSpPr>
            <a:cxnSpLocks/>
          </p:cNvCxnSpPr>
          <p:nvPr/>
        </p:nvCxnSpPr>
        <p:spPr>
          <a:xfrm rot="5400000" flipH="1" flipV="1">
            <a:off x="8801100" y="57531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54" name="Straight Connector 22"/>
          <p:cNvCxnSpPr>
            <a:cxnSpLocks/>
          </p:cNvCxnSpPr>
          <p:nvPr/>
        </p:nvCxnSpPr>
        <p:spPr>
          <a:xfrm>
            <a:off x="8991600" y="5562600"/>
            <a:ext cx="533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55" name="Straight Connector 23"/>
          <p:cNvCxnSpPr>
            <a:cxnSpLocks/>
          </p:cNvCxnSpPr>
          <p:nvPr/>
        </p:nvCxnSpPr>
        <p:spPr>
          <a:xfrm rot="5400000" flipH="1" flipV="1">
            <a:off x="9144000" y="5181600"/>
            <a:ext cx="762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56" name="Straight Connector 24"/>
          <p:cNvCxnSpPr>
            <a:cxnSpLocks/>
          </p:cNvCxnSpPr>
          <p:nvPr/>
        </p:nvCxnSpPr>
        <p:spPr>
          <a:xfrm rot="10800000">
            <a:off x="9067800" y="4800600"/>
            <a:ext cx="457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57" name="Straight Connector 25"/>
          <p:cNvCxnSpPr>
            <a:cxnSpLocks/>
          </p:cNvCxnSpPr>
          <p:nvPr/>
        </p:nvCxnSpPr>
        <p:spPr>
          <a:xfrm rot="5400000">
            <a:off x="8991600" y="4876800"/>
            <a:ext cx="152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58" name="Straight Connector 26"/>
          <p:cNvCxnSpPr>
            <a:cxnSpLocks/>
          </p:cNvCxnSpPr>
          <p:nvPr/>
        </p:nvCxnSpPr>
        <p:spPr>
          <a:xfrm rot="10800000">
            <a:off x="8686800" y="49530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59" name="Straight Connector 27"/>
          <p:cNvCxnSpPr>
            <a:cxnSpLocks/>
          </p:cNvCxnSpPr>
          <p:nvPr/>
        </p:nvCxnSpPr>
        <p:spPr>
          <a:xfrm rot="5400000" flipH="1" flipV="1">
            <a:off x="8458200" y="4724400"/>
            <a:ext cx="457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60" name="Straight Connector 28"/>
          <p:cNvCxnSpPr>
            <a:cxnSpLocks/>
          </p:cNvCxnSpPr>
          <p:nvPr/>
        </p:nvCxnSpPr>
        <p:spPr>
          <a:xfrm>
            <a:off x="8686800" y="4495800"/>
            <a:ext cx="457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61" name="Straight Connector 29"/>
          <p:cNvCxnSpPr>
            <a:cxnSpLocks/>
          </p:cNvCxnSpPr>
          <p:nvPr/>
        </p:nvCxnSpPr>
        <p:spPr>
          <a:xfrm rot="5400000" flipH="1" flipV="1">
            <a:off x="8915400" y="4267200"/>
            <a:ext cx="457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62" name="Straight Connector 30"/>
          <p:cNvCxnSpPr>
            <a:cxnSpLocks/>
          </p:cNvCxnSpPr>
          <p:nvPr/>
        </p:nvCxnSpPr>
        <p:spPr>
          <a:xfrm>
            <a:off x="9144000" y="4038600"/>
            <a:ext cx="457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63" name="Straight Connector 31"/>
          <p:cNvCxnSpPr>
            <a:cxnSpLocks/>
          </p:cNvCxnSpPr>
          <p:nvPr/>
        </p:nvCxnSpPr>
        <p:spPr>
          <a:xfrm rot="5400000" flipH="1" flipV="1">
            <a:off x="8839200" y="3276600"/>
            <a:ext cx="1524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64" name="Straight Connector 32"/>
          <p:cNvCxnSpPr>
            <a:cxnSpLocks/>
          </p:cNvCxnSpPr>
          <p:nvPr/>
        </p:nvCxnSpPr>
        <p:spPr>
          <a:xfrm>
            <a:off x="9601200" y="25146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65" name="Straight Connector 33"/>
          <p:cNvCxnSpPr>
            <a:cxnSpLocks/>
          </p:cNvCxnSpPr>
          <p:nvPr/>
        </p:nvCxnSpPr>
        <p:spPr>
          <a:xfrm rot="5400000" flipH="1" flipV="1">
            <a:off x="9791700" y="23241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66" name="Straight Connector 34"/>
          <p:cNvCxnSpPr>
            <a:cxnSpLocks/>
          </p:cNvCxnSpPr>
          <p:nvPr/>
        </p:nvCxnSpPr>
        <p:spPr>
          <a:xfrm rot="10800000">
            <a:off x="9448800" y="2099603"/>
            <a:ext cx="533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67" name="Straight Connector 35"/>
          <p:cNvCxnSpPr>
            <a:cxnSpLocks/>
          </p:cNvCxnSpPr>
          <p:nvPr/>
        </p:nvCxnSpPr>
        <p:spPr>
          <a:xfrm rot="5400000" flipH="1" flipV="1">
            <a:off x="9334500" y="2019300"/>
            <a:ext cx="228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68" name="Straight Arrow Connector 36"/>
          <p:cNvCxnSpPr>
            <a:cxnSpLocks/>
          </p:cNvCxnSpPr>
          <p:nvPr/>
        </p:nvCxnSpPr>
        <p:spPr>
          <a:xfrm rot="10800000">
            <a:off x="7162800" y="1905000"/>
            <a:ext cx="2286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48607" name="Rectangle 40"/>
          <p:cNvSpPr/>
          <p:nvPr/>
        </p:nvSpPr>
        <p:spPr>
          <a:xfrm>
            <a:off x="7010400" y="1752600"/>
            <a:ext cx="228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zoom dir="in"/>
    <p:sndAc>
      <p:stSnd>
        <p:snd r:embed="rId2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8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8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486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4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2097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667 0.02775 L 0.25 -0.3330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00" y="-18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97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97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209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45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45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3145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45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45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3145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45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45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3145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45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45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3145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45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45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3145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45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45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3145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145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145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3145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145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145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3145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145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145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1000"/>
                                        <p:tgtEl>
                                          <p:spTgt spid="3145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145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145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3145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145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145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1000"/>
                                        <p:tgtEl>
                                          <p:spTgt spid="3145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145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145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1000"/>
                                        <p:tgtEl>
                                          <p:spTgt spid="3145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145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145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5" dur="1000"/>
                                        <p:tgtEl>
                                          <p:spTgt spid="3145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145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145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0" dur="1000"/>
                                        <p:tgtEl>
                                          <p:spTgt spid="3145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145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145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5" dur="1000"/>
                                        <p:tgtEl>
                                          <p:spTgt spid="3145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1457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145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1000"/>
                                        <p:tgtEl>
                                          <p:spTgt spid="3145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1457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145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5" dur="1000"/>
                                        <p:tgtEl>
                                          <p:spTgt spid="3145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145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145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1000"/>
                                        <p:tgtEl>
                                          <p:spTgt spid="3145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145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145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5" dur="1000"/>
                                        <p:tgtEl>
                                          <p:spTgt spid="3145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145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1457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1000"/>
                                        <p:tgtEl>
                                          <p:spTgt spid="3145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145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145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5" dur="1000"/>
                                        <p:tgtEl>
                                          <p:spTgt spid="3145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1457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145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0" dur="1000"/>
                                        <p:tgtEl>
                                          <p:spTgt spid="3145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1457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145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5" dur="1000"/>
                                        <p:tgtEl>
                                          <p:spTgt spid="3145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145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145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0" dur="1000"/>
                                        <p:tgtEl>
                                          <p:spTgt spid="3145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048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048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5" dur="1000"/>
                                        <p:tgtEl>
                                          <p:spTgt spid="1048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145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145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0" dur="1000"/>
                                        <p:tgtEl>
                                          <p:spTgt spid="3145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4" dur="1000"/>
                                        <p:tgtEl>
                                          <p:spTgt spid="31457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8" dur="1000"/>
                                        <p:tgtEl>
                                          <p:spTgt spid="31457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2000"/>
                            </p:stCondLst>
                            <p:childTnLst>
                              <p:par>
                                <p:cTn id="171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2" dur="1000"/>
                                        <p:tgtEl>
                                          <p:spTgt spid="31457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3000"/>
                            </p:stCondLst>
                            <p:childTnLst>
                              <p:par>
                                <p:cTn id="17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76" dur="1000"/>
                                        <p:tgtEl>
                                          <p:spTgt spid="31457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4000"/>
                            </p:stCondLst>
                            <p:childTnLst>
                              <p:par>
                                <p:cTn id="179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0" dur="1000"/>
                                        <p:tgtEl>
                                          <p:spTgt spid="31457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0"/>
                            </p:stCondLst>
                            <p:childTnLst>
                              <p:par>
                                <p:cTn id="183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4" dur="1000"/>
                                        <p:tgtEl>
                                          <p:spTgt spid="31457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6000"/>
                            </p:stCondLst>
                            <p:childTnLst>
                              <p:par>
                                <p:cTn id="187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8" dur="1000"/>
                                        <p:tgtEl>
                                          <p:spTgt spid="31457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7000"/>
                            </p:stCondLst>
                            <p:childTnLst>
                              <p:par>
                                <p:cTn id="19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2" dur="1000"/>
                                        <p:tgtEl>
                                          <p:spTgt spid="31457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8000"/>
                            </p:stCondLst>
                            <p:childTnLst>
                              <p:par>
                                <p:cTn id="19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96" dur="1000"/>
                                        <p:tgtEl>
                                          <p:spTgt spid="31457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9000"/>
                            </p:stCondLst>
                            <p:childTnLst>
                              <p:par>
                                <p:cTn id="19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0" dur="1000"/>
                                        <p:tgtEl>
                                          <p:spTgt spid="31457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3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4" dur="1000"/>
                                        <p:tgtEl>
                                          <p:spTgt spid="31457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1000"/>
                            </p:stCondLst>
                            <p:childTnLst>
                              <p:par>
                                <p:cTn id="20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8" dur="1000"/>
                                        <p:tgtEl>
                                          <p:spTgt spid="3145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1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2" dur="1000"/>
                                        <p:tgtEl>
                                          <p:spTgt spid="31457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6" dur="1000"/>
                                        <p:tgtEl>
                                          <p:spTgt spid="31457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20" dur="1000"/>
                                        <p:tgtEl>
                                          <p:spTgt spid="31457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2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4" dur="1000"/>
                                        <p:tgtEl>
                                          <p:spTgt spid="3145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6000"/>
                            </p:stCondLst>
                            <p:childTnLst>
                              <p:par>
                                <p:cTn id="227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8" dur="1000"/>
                                        <p:tgtEl>
                                          <p:spTgt spid="31457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7000"/>
                            </p:stCondLst>
                            <p:childTnLst>
                              <p:par>
                                <p:cTn id="23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2" dur="1000"/>
                                        <p:tgtEl>
                                          <p:spTgt spid="31457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8000"/>
                            </p:stCondLst>
                            <p:childTnLst>
                              <p:par>
                                <p:cTn id="235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6" dur="1000"/>
                                        <p:tgtEl>
                                          <p:spTgt spid="31457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3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0" dur="1000"/>
                                        <p:tgtEl>
                                          <p:spTgt spid="31457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20000"/>
                            </p:stCondLst>
                            <p:childTnLst>
                              <p:par>
                                <p:cTn id="243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44" dur="1000"/>
                                        <p:tgtEl>
                                          <p:spTgt spid="31457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21000"/>
                            </p:stCondLst>
                            <p:childTnLst>
                              <p:par>
                                <p:cTn id="24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8" dur="1000"/>
                                        <p:tgtEl>
                                          <p:spTgt spid="31457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22000"/>
                            </p:stCondLst>
                            <p:childTnLst>
                              <p:par>
                                <p:cTn id="251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52" dur="1000"/>
                                        <p:tgtEl>
                                          <p:spTgt spid="31457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23000"/>
                            </p:stCondLst>
                            <p:childTnLst>
                              <p:par>
                                <p:cTn id="25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6" dur="1000"/>
                                        <p:tgtEl>
                                          <p:spTgt spid="31457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24000"/>
                            </p:stCondLst>
                            <p:childTnLst>
                              <p:par>
                                <p:cTn id="25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60" dur="1000"/>
                                        <p:tgtEl>
                                          <p:spTgt spid="31457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25000"/>
                            </p:stCondLst>
                            <p:childTnLst>
                              <p:par>
                                <p:cTn id="263" presetID="3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2000"/>
                                        <p:tgtEl>
                                          <p:spTgt spid="10486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5" dur="2000"/>
                                        <p:tgtEl>
                                          <p:spTgt spid="10486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2000"/>
                                        <p:tgtEl>
                                          <p:spTgt spid="1048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2000"/>
                                        <p:tgtEl>
                                          <p:spTgt spid="1048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48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6" grpId="0"/>
      <p:bldP spid="1048607" grpId="0" animBg="1"/>
      <p:bldP spid="1048607" grpId="1" animBg="1"/>
      <p:bldP spid="1048607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Title 1"/>
          <p:cNvSpPr>
            <a:spLocks noGrp="1"/>
          </p:cNvSpPr>
          <p:nvPr>
            <p:ph type="title"/>
          </p:nvPr>
        </p:nvSpPr>
        <p:spPr>
          <a:xfrm>
            <a:off x="2438400" y="381000"/>
            <a:ext cx="8229600" cy="1143000"/>
          </a:xfrm>
        </p:spPr>
        <p:txBody>
          <a:bodyPr/>
          <a:lstStyle/>
          <a:p>
            <a:r>
              <a:rPr lang="en-US" dirty="0"/>
              <a:t>Job Rejection:</a:t>
            </a:r>
          </a:p>
        </p:txBody>
      </p:sp>
      <p:pic>
        <p:nvPicPr>
          <p:cNvPr id="2097160" name="Content Placeholder 5" descr="Job-rejection-email-letter-Dice.pn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194560" y="1600200"/>
            <a:ext cx="7787640" cy="4876800"/>
          </a:xfrm>
        </p:spPr>
      </p:pic>
      <p:pic>
        <p:nvPicPr>
          <p:cNvPr id="2097161" name="Picture 2" descr="C:\Users\Alee\Downloads\maz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1524000"/>
            <a:ext cx="9144000" cy="5334000"/>
          </a:xfrm>
          <a:prstGeom prst="rect">
            <a:avLst/>
          </a:prstGeom>
          <a:noFill/>
        </p:spPr>
      </p:pic>
      <p:cxnSp>
        <p:nvCxnSpPr>
          <p:cNvPr id="3145769" name="Straight Connector 155"/>
          <p:cNvCxnSpPr>
            <a:cxnSpLocks/>
          </p:cNvCxnSpPr>
          <p:nvPr/>
        </p:nvCxnSpPr>
        <p:spPr>
          <a:xfrm>
            <a:off x="2590800" y="6172200"/>
            <a:ext cx="3276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70" name="Straight Connector 156"/>
          <p:cNvCxnSpPr>
            <a:cxnSpLocks/>
          </p:cNvCxnSpPr>
          <p:nvPr/>
        </p:nvCxnSpPr>
        <p:spPr>
          <a:xfrm rot="5400000" flipH="1" flipV="1">
            <a:off x="5562600" y="5867400"/>
            <a:ext cx="609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71" name="Straight Connector 157"/>
          <p:cNvCxnSpPr>
            <a:cxnSpLocks/>
          </p:cNvCxnSpPr>
          <p:nvPr/>
        </p:nvCxnSpPr>
        <p:spPr>
          <a:xfrm>
            <a:off x="5867400" y="5562600"/>
            <a:ext cx="1371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72" name="Straight Connector 158"/>
          <p:cNvCxnSpPr>
            <a:cxnSpLocks/>
          </p:cNvCxnSpPr>
          <p:nvPr/>
        </p:nvCxnSpPr>
        <p:spPr>
          <a:xfrm rot="5400000">
            <a:off x="6934200" y="5867400"/>
            <a:ext cx="609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73" name="Straight Connector 159"/>
          <p:cNvCxnSpPr>
            <a:cxnSpLocks/>
          </p:cNvCxnSpPr>
          <p:nvPr/>
        </p:nvCxnSpPr>
        <p:spPr>
          <a:xfrm>
            <a:off x="7239000" y="6172200"/>
            <a:ext cx="1219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74" name="Straight Connector 160"/>
          <p:cNvCxnSpPr>
            <a:cxnSpLocks/>
          </p:cNvCxnSpPr>
          <p:nvPr/>
        </p:nvCxnSpPr>
        <p:spPr>
          <a:xfrm rot="5400000">
            <a:off x="8305800" y="6324600"/>
            <a:ext cx="3048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75" name="Straight Connector 161"/>
          <p:cNvCxnSpPr>
            <a:cxnSpLocks/>
          </p:cNvCxnSpPr>
          <p:nvPr/>
        </p:nvCxnSpPr>
        <p:spPr>
          <a:xfrm>
            <a:off x="8458200" y="6477000"/>
            <a:ext cx="990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76" name="Straight Connector 162"/>
          <p:cNvCxnSpPr>
            <a:cxnSpLocks/>
          </p:cNvCxnSpPr>
          <p:nvPr/>
        </p:nvCxnSpPr>
        <p:spPr>
          <a:xfrm rot="5400000" flipH="1" flipV="1">
            <a:off x="9182100" y="6210300"/>
            <a:ext cx="533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77" name="Straight Connector 163"/>
          <p:cNvCxnSpPr>
            <a:cxnSpLocks/>
          </p:cNvCxnSpPr>
          <p:nvPr/>
        </p:nvCxnSpPr>
        <p:spPr>
          <a:xfrm rot="10800000">
            <a:off x="8991600" y="5943600"/>
            <a:ext cx="457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78" name="Straight Connector 164"/>
          <p:cNvCxnSpPr>
            <a:cxnSpLocks/>
          </p:cNvCxnSpPr>
          <p:nvPr/>
        </p:nvCxnSpPr>
        <p:spPr>
          <a:xfrm rot="5400000" flipH="1" flipV="1">
            <a:off x="8801100" y="57531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79" name="Straight Connector 165"/>
          <p:cNvCxnSpPr>
            <a:cxnSpLocks/>
          </p:cNvCxnSpPr>
          <p:nvPr/>
        </p:nvCxnSpPr>
        <p:spPr>
          <a:xfrm>
            <a:off x="8991600" y="5562600"/>
            <a:ext cx="533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80" name="Straight Connector 166"/>
          <p:cNvCxnSpPr>
            <a:cxnSpLocks/>
          </p:cNvCxnSpPr>
          <p:nvPr/>
        </p:nvCxnSpPr>
        <p:spPr>
          <a:xfrm rot="5400000" flipH="1" flipV="1">
            <a:off x="9144000" y="5181600"/>
            <a:ext cx="762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81" name="Straight Connector 167"/>
          <p:cNvCxnSpPr>
            <a:cxnSpLocks/>
          </p:cNvCxnSpPr>
          <p:nvPr/>
        </p:nvCxnSpPr>
        <p:spPr>
          <a:xfrm rot="10800000">
            <a:off x="9067800" y="4800600"/>
            <a:ext cx="457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82" name="Straight Connector 168"/>
          <p:cNvCxnSpPr>
            <a:cxnSpLocks/>
          </p:cNvCxnSpPr>
          <p:nvPr/>
        </p:nvCxnSpPr>
        <p:spPr>
          <a:xfrm rot="5400000">
            <a:off x="8991600" y="4876800"/>
            <a:ext cx="152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83" name="Straight Connector 169"/>
          <p:cNvCxnSpPr>
            <a:cxnSpLocks/>
          </p:cNvCxnSpPr>
          <p:nvPr/>
        </p:nvCxnSpPr>
        <p:spPr>
          <a:xfrm rot="10800000">
            <a:off x="8686800" y="49530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84" name="Straight Connector 170"/>
          <p:cNvCxnSpPr>
            <a:cxnSpLocks/>
          </p:cNvCxnSpPr>
          <p:nvPr/>
        </p:nvCxnSpPr>
        <p:spPr>
          <a:xfrm rot="5400000" flipH="1" flipV="1">
            <a:off x="8458200" y="4724400"/>
            <a:ext cx="457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85" name="Straight Connector 171"/>
          <p:cNvCxnSpPr>
            <a:cxnSpLocks/>
          </p:cNvCxnSpPr>
          <p:nvPr/>
        </p:nvCxnSpPr>
        <p:spPr>
          <a:xfrm>
            <a:off x="8686800" y="4495800"/>
            <a:ext cx="457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86" name="Straight Connector 172"/>
          <p:cNvCxnSpPr>
            <a:cxnSpLocks/>
          </p:cNvCxnSpPr>
          <p:nvPr/>
        </p:nvCxnSpPr>
        <p:spPr>
          <a:xfrm rot="5400000" flipH="1" flipV="1">
            <a:off x="8915400" y="4267200"/>
            <a:ext cx="457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87" name="Straight Connector 173"/>
          <p:cNvCxnSpPr>
            <a:cxnSpLocks/>
          </p:cNvCxnSpPr>
          <p:nvPr/>
        </p:nvCxnSpPr>
        <p:spPr>
          <a:xfrm>
            <a:off x="9144000" y="4038600"/>
            <a:ext cx="457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88" name="Straight Connector 174"/>
          <p:cNvCxnSpPr>
            <a:cxnSpLocks/>
          </p:cNvCxnSpPr>
          <p:nvPr/>
        </p:nvCxnSpPr>
        <p:spPr>
          <a:xfrm rot="5400000" flipH="1" flipV="1">
            <a:off x="9220200" y="3657600"/>
            <a:ext cx="762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89" name="Straight Connector 175"/>
          <p:cNvCxnSpPr>
            <a:cxnSpLocks/>
          </p:cNvCxnSpPr>
          <p:nvPr/>
        </p:nvCxnSpPr>
        <p:spPr>
          <a:xfrm>
            <a:off x="9067800" y="3276600"/>
            <a:ext cx="533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90" name="Straight Connector 176"/>
          <p:cNvCxnSpPr>
            <a:cxnSpLocks/>
          </p:cNvCxnSpPr>
          <p:nvPr/>
        </p:nvCxnSpPr>
        <p:spPr>
          <a:xfrm rot="5400000" flipH="1" flipV="1">
            <a:off x="8915400" y="3124200"/>
            <a:ext cx="3048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91" name="Straight Connector 177"/>
          <p:cNvCxnSpPr>
            <a:cxnSpLocks/>
          </p:cNvCxnSpPr>
          <p:nvPr/>
        </p:nvCxnSpPr>
        <p:spPr>
          <a:xfrm rot="10800000">
            <a:off x="8686800" y="29718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92" name="Straight Connector 178"/>
          <p:cNvCxnSpPr>
            <a:cxnSpLocks/>
          </p:cNvCxnSpPr>
          <p:nvPr/>
        </p:nvCxnSpPr>
        <p:spPr>
          <a:xfrm rot="5400000" flipH="1" flipV="1">
            <a:off x="8534400" y="3124200"/>
            <a:ext cx="3048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93" name="Straight Arrow Connector 179"/>
          <p:cNvCxnSpPr>
            <a:cxnSpLocks/>
          </p:cNvCxnSpPr>
          <p:nvPr/>
        </p:nvCxnSpPr>
        <p:spPr>
          <a:xfrm rot="10800000">
            <a:off x="3200400" y="1905000"/>
            <a:ext cx="3429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94" name="Straight Connector 180"/>
          <p:cNvCxnSpPr>
            <a:cxnSpLocks/>
          </p:cNvCxnSpPr>
          <p:nvPr/>
        </p:nvCxnSpPr>
        <p:spPr>
          <a:xfrm rot="10800000">
            <a:off x="8305800" y="32766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95" name="Straight Connector 181"/>
          <p:cNvCxnSpPr>
            <a:cxnSpLocks/>
          </p:cNvCxnSpPr>
          <p:nvPr/>
        </p:nvCxnSpPr>
        <p:spPr>
          <a:xfrm rot="5400000" flipH="1" flipV="1">
            <a:off x="6858000" y="2438400"/>
            <a:ext cx="3048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96" name="Straight Connector 182"/>
          <p:cNvCxnSpPr>
            <a:cxnSpLocks/>
          </p:cNvCxnSpPr>
          <p:nvPr/>
        </p:nvCxnSpPr>
        <p:spPr>
          <a:xfrm rot="10800000">
            <a:off x="8305800" y="36576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97" name="Straight Connector 183"/>
          <p:cNvCxnSpPr>
            <a:cxnSpLocks/>
          </p:cNvCxnSpPr>
          <p:nvPr/>
        </p:nvCxnSpPr>
        <p:spPr>
          <a:xfrm rot="5400000" flipH="1" flipV="1">
            <a:off x="8572500" y="3771900"/>
            <a:ext cx="228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98" name="Straight Connector 184"/>
          <p:cNvCxnSpPr>
            <a:cxnSpLocks/>
          </p:cNvCxnSpPr>
          <p:nvPr/>
        </p:nvCxnSpPr>
        <p:spPr>
          <a:xfrm rot="10800000">
            <a:off x="8305800" y="38862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799" name="Straight Connector 185"/>
          <p:cNvCxnSpPr>
            <a:cxnSpLocks/>
          </p:cNvCxnSpPr>
          <p:nvPr/>
        </p:nvCxnSpPr>
        <p:spPr>
          <a:xfrm rot="5400000" flipH="1" flipV="1">
            <a:off x="8001000" y="4191000"/>
            <a:ext cx="609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00" name="Straight Connector 186"/>
          <p:cNvCxnSpPr>
            <a:cxnSpLocks/>
          </p:cNvCxnSpPr>
          <p:nvPr/>
        </p:nvCxnSpPr>
        <p:spPr>
          <a:xfrm>
            <a:off x="7772400" y="4495800"/>
            <a:ext cx="533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01" name="Straight Connector 187"/>
          <p:cNvCxnSpPr>
            <a:cxnSpLocks/>
          </p:cNvCxnSpPr>
          <p:nvPr/>
        </p:nvCxnSpPr>
        <p:spPr>
          <a:xfrm rot="5400000" flipH="1" flipV="1">
            <a:off x="6934200" y="3657600"/>
            <a:ext cx="1676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02" name="Straight Connector 188"/>
          <p:cNvCxnSpPr>
            <a:cxnSpLocks/>
          </p:cNvCxnSpPr>
          <p:nvPr/>
        </p:nvCxnSpPr>
        <p:spPr>
          <a:xfrm>
            <a:off x="3581400" y="2819400"/>
            <a:ext cx="419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03" name="Straight Connector 189"/>
          <p:cNvCxnSpPr>
            <a:cxnSpLocks/>
          </p:cNvCxnSpPr>
          <p:nvPr/>
        </p:nvCxnSpPr>
        <p:spPr>
          <a:xfrm rot="5400000" flipH="1" flipV="1">
            <a:off x="3314700" y="3086100"/>
            <a:ext cx="533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04" name="Straight Connector 190"/>
          <p:cNvCxnSpPr>
            <a:cxnSpLocks/>
          </p:cNvCxnSpPr>
          <p:nvPr/>
        </p:nvCxnSpPr>
        <p:spPr>
          <a:xfrm rot="5400000" flipH="1" flipV="1">
            <a:off x="3695700" y="3619500"/>
            <a:ext cx="533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05" name="Straight Connector 191"/>
          <p:cNvCxnSpPr>
            <a:cxnSpLocks/>
          </p:cNvCxnSpPr>
          <p:nvPr/>
        </p:nvCxnSpPr>
        <p:spPr>
          <a:xfrm rot="10800000">
            <a:off x="3581400" y="33528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06" name="Straight Connector 192"/>
          <p:cNvCxnSpPr>
            <a:cxnSpLocks/>
          </p:cNvCxnSpPr>
          <p:nvPr/>
        </p:nvCxnSpPr>
        <p:spPr>
          <a:xfrm rot="10800000">
            <a:off x="3581400" y="38862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07" name="Straight Connector 193"/>
          <p:cNvCxnSpPr>
            <a:cxnSpLocks/>
          </p:cNvCxnSpPr>
          <p:nvPr/>
        </p:nvCxnSpPr>
        <p:spPr>
          <a:xfrm rot="5400000" flipH="1" flipV="1">
            <a:off x="3467100" y="3771900"/>
            <a:ext cx="228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08" name="Straight Connector 194"/>
          <p:cNvCxnSpPr>
            <a:cxnSpLocks/>
          </p:cNvCxnSpPr>
          <p:nvPr/>
        </p:nvCxnSpPr>
        <p:spPr>
          <a:xfrm rot="10800000">
            <a:off x="3200400" y="36576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09" name="Straight Connector 195"/>
          <p:cNvCxnSpPr>
            <a:cxnSpLocks/>
          </p:cNvCxnSpPr>
          <p:nvPr/>
        </p:nvCxnSpPr>
        <p:spPr>
          <a:xfrm rot="5400000" flipH="1" flipV="1">
            <a:off x="2971800" y="3429000"/>
            <a:ext cx="457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10" name="Straight Connector 196"/>
          <p:cNvCxnSpPr>
            <a:cxnSpLocks/>
          </p:cNvCxnSpPr>
          <p:nvPr/>
        </p:nvCxnSpPr>
        <p:spPr>
          <a:xfrm rot="10800000">
            <a:off x="2667000" y="3200400"/>
            <a:ext cx="533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11" name="Straight Connector 197"/>
          <p:cNvCxnSpPr>
            <a:cxnSpLocks/>
          </p:cNvCxnSpPr>
          <p:nvPr/>
        </p:nvCxnSpPr>
        <p:spPr>
          <a:xfrm rot="5400000" flipH="1" flipV="1">
            <a:off x="2552700" y="3086100"/>
            <a:ext cx="228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12" name="Straight Connector 198"/>
          <p:cNvCxnSpPr>
            <a:cxnSpLocks/>
          </p:cNvCxnSpPr>
          <p:nvPr/>
        </p:nvCxnSpPr>
        <p:spPr>
          <a:xfrm>
            <a:off x="2667000" y="2971800"/>
            <a:ext cx="533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13" name="Straight Connector 199"/>
          <p:cNvCxnSpPr>
            <a:cxnSpLocks/>
          </p:cNvCxnSpPr>
          <p:nvPr/>
        </p:nvCxnSpPr>
        <p:spPr>
          <a:xfrm rot="5400000" flipH="1" flipV="1">
            <a:off x="2933700" y="2705100"/>
            <a:ext cx="533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14" name="Straight Connector 200"/>
          <p:cNvCxnSpPr>
            <a:cxnSpLocks/>
          </p:cNvCxnSpPr>
          <p:nvPr/>
        </p:nvCxnSpPr>
        <p:spPr>
          <a:xfrm>
            <a:off x="3200400" y="2438400"/>
            <a:ext cx="1905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15" name="Straight Connector 201"/>
          <p:cNvCxnSpPr>
            <a:cxnSpLocks/>
          </p:cNvCxnSpPr>
          <p:nvPr/>
        </p:nvCxnSpPr>
        <p:spPr>
          <a:xfrm rot="16200000" flipV="1">
            <a:off x="5029200" y="2438400"/>
            <a:ext cx="152400" cy="152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16" name="Straight Connector 202"/>
          <p:cNvCxnSpPr>
            <a:cxnSpLocks/>
          </p:cNvCxnSpPr>
          <p:nvPr/>
        </p:nvCxnSpPr>
        <p:spPr>
          <a:xfrm>
            <a:off x="5181600" y="2590800"/>
            <a:ext cx="762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17" name="Straight Connector 203"/>
          <p:cNvCxnSpPr>
            <a:cxnSpLocks/>
          </p:cNvCxnSpPr>
          <p:nvPr/>
        </p:nvCxnSpPr>
        <p:spPr>
          <a:xfrm rot="5400000" flipH="1" flipV="1">
            <a:off x="5829300" y="2476500"/>
            <a:ext cx="228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18" name="Straight Connector 204"/>
          <p:cNvCxnSpPr>
            <a:cxnSpLocks/>
          </p:cNvCxnSpPr>
          <p:nvPr/>
        </p:nvCxnSpPr>
        <p:spPr>
          <a:xfrm rot="10800000">
            <a:off x="5943600" y="23622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19" name="Straight Connector 205"/>
          <p:cNvCxnSpPr>
            <a:cxnSpLocks/>
          </p:cNvCxnSpPr>
          <p:nvPr/>
        </p:nvCxnSpPr>
        <p:spPr>
          <a:xfrm rot="5400000" flipH="1" flipV="1">
            <a:off x="6210300" y="2476500"/>
            <a:ext cx="228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20" name="Straight Connector 206"/>
          <p:cNvCxnSpPr>
            <a:cxnSpLocks/>
          </p:cNvCxnSpPr>
          <p:nvPr/>
        </p:nvCxnSpPr>
        <p:spPr>
          <a:xfrm>
            <a:off x="6324600" y="2590800"/>
            <a:ext cx="6858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21" name="Straight Connector 207"/>
          <p:cNvCxnSpPr>
            <a:cxnSpLocks/>
          </p:cNvCxnSpPr>
          <p:nvPr/>
        </p:nvCxnSpPr>
        <p:spPr>
          <a:xfrm rot="10800000">
            <a:off x="7010400" y="22860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22" name="Straight Connector 208"/>
          <p:cNvCxnSpPr>
            <a:cxnSpLocks/>
          </p:cNvCxnSpPr>
          <p:nvPr/>
        </p:nvCxnSpPr>
        <p:spPr>
          <a:xfrm rot="5400000" flipH="1" flipV="1">
            <a:off x="7315200" y="2209800"/>
            <a:ext cx="152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23" name="Straight Connector 209"/>
          <p:cNvCxnSpPr>
            <a:cxnSpLocks/>
          </p:cNvCxnSpPr>
          <p:nvPr/>
        </p:nvCxnSpPr>
        <p:spPr>
          <a:xfrm rot="10800000">
            <a:off x="6629400" y="2133600"/>
            <a:ext cx="762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24" name="Straight Connector 210"/>
          <p:cNvCxnSpPr>
            <a:cxnSpLocks/>
          </p:cNvCxnSpPr>
          <p:nvPr/>
        </p:nvCxnSpPr>
        <p:spPr>
          <a:xfrm rot="5400000" flipH="1" flipV="1">
            <a:off x="6515100" y="2019300"/>
            <a:ext cx="228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25" name="Straight Connector 211"/>
          <p:cNvCxnSpPr>
            <a:cxnSpLocks/>
          </p:cNvCxnSpPr>
          <p:nvPr/>
        </p:nvCxnSpPr>
        <p:spPr>
          <a:xfrm rot="5400000" flipH="1" flipV="1">
            <a:off x="8115300" y="34671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48609" name="Rectangle 212"/>
          <p:cNvSpPr/>
          <p:nvPr/>
        </p:nvSpPr>
        <p:spPr>
          <a:xfrm>
            <a:off x="2971800" y="1752600"/>
            <a:ext cx="152400" cy="228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dissolve/>
    <p:sndAc>
      <p:stSnd>
        <p:snd r:embed="rId3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97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97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45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45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145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45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45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3145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45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45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145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45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45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3145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45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45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3145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45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45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3145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45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45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3145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45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45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3145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145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145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3145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145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145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1000"/>
                                        <p:tgtEl>
                                          <p:spTgt spid="314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145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145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1000"/>
                                        <p:tgtEl>
                                          <p:spTgt spid="314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145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145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314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145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145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1000"/>
                                        <p:tgtEl>
                                          <p:spTgt spid="314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45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145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8" dur="1000"/>
                                        <p:tgtEl>
                                          <p:spTgt spid="3145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1457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145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314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1457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145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8" dur="1000"/>
                                        <p:tgtEl>
                                          <p:spTgt spid="314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145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1457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3" dur="1000"/>
                                        <p:tgtEl>
                                          <p:spTgt spid="314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145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145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8" dur="1000"/>
                                        <p:tgtEl>
                                          <p:spTgt spid="3145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145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145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1000"/>
                                        <p:tgtEl>
                                          <p:spTgt spid="3145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145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145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8" dur="1000"/>
                                        <p:tgtEl>
                                          <p:spTgt spid="3145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145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145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3" dur="1000"/>
                                        <p:tgtEl>
                                          <p:spTgt spid="3145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1457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1457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8" dur="1000"/>
                                        <p:tgtEl>
                                          <p:spTgt spid="3145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145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145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3" dur="1000"/>
                                        <p:tgtEl>
                                          <p:spTgt spid="3145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145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145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8" dur="1000"/>
                                        <p:tgtEl>
                                          <p:spTgt spid="3145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145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145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3" dur="1000"/>
                                        <p:tgtEl>
                                          <p:spTgt spid="3145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145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145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8" dur="1000"/>
                                        <p:tgtEl>
                                          <p:spTgt spid="3145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145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145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3" dur="1000"/>
                                        <p:tgtEl>
                                          <p:spTgt spid="3145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145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145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8" dur="1000"/>
                                        <p:tgtEl>
                                          <p:spTgt spid="3145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145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145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3" dur="1000"/>
                                        <p:tgtEl>
                                          <p:spTgt spid="3145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145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3145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8" dur="1000"/>
                                        <p:tgtEl>
                                          <p:spTgt spid="3145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145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3145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3" dur="1000"/>
                                        <p:tgtEl>
                                          <p:spTgt spid="3145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145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145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8" dur="1000"/>
                                        <p:tgtEl>
                                          <p:spTgt spid="3145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3145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3145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3" dur="1000"/>
                                        <p:tgtEl>
                                          <p:spTgt spid="3145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3145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3145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8" dur="1000"/>
                                        <p:tgtEl>
                                          <p:spTgt spid="3145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3145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3145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3" dur="1000"/>
                                        <p:tgtEl>
                                          <p:spTgt spid="3145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3145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3145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8" dur="1000"/>
                                        <p:tgtEl>
                                          <p:spTgt spid="3145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3145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3145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3" dur="1000"/>
                                        <p:tgtEl>
                                          <p:spTgt spid="3145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3145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3145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8" dur="1000"/>
                                        <p:tgtEl>
                                          <p:spTgt spid="3145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3145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31458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3" dur="1000"/>
                                        <p:tgtEl>
                                          <p:spTgt spid="3145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31458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31458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8" dur="1000"/>
                                        <p:tgtEl>
                                          <p:spTgt spid="3145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3145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3145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3" dur="1000"/>
                                        <p:tgtEl>
                                          <p:spTgt spid="3145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3145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3145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8" dur="1000"/>
                                        <p:tgtEl>
                                          <p:spTgt spid="3145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3145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3145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3" dur="1000"/>
                                        <p:tgtEl>
                                          <p:spTgt spid="3145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3145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3145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8" dur="1000"/>
                                        <p:tgtEl>
                                          <p:spTgt spid="3145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3145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3145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3" dur="1000"/>
                                        <p:tgtEl>
                                          <p:spTgt spid="3145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31458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31458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8" dur="1000"/>
                                        <p:tgtEl>
                                          <p:spTgt spid="3145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31458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31458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3" dur="1000"/>
                                        <p:tgtEl>
                                          <p:spTgt spid="3145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31458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3145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8" dur="1000"/>
                                        <p:tgtEl>
                                          <p:spTgt spid="3145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3145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 fill="hold"/>
                                        <p:tgtEl>
                                          <p:spTgt spid="3145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3" dur="1000"/>
                                        <p:tgtEl>
                                          <p:spTgt spid="3145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3145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3145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8" dur="1000"/>
                                        <p:tgtEl>
                                          <p:spTgt spid="3145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3145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3145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3" dur="1000"/>
                                        <p:tgtEl>
                                          <p:spTgt spid="3145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3145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3145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8" dur="1000"/>
                                        <p:tgtEl>
                                          <p:spTgt spid="3145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1" dur="1000" fill="hold"/>
                                        <p:tgtEl>
                                          <p:spTgt spid="3145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3145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3" dur="1000"/>
                                        <p:tgtEl>
                                          <p:spTgt spid="3145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3145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1000" fill="hold"/>
                                        <p:tgtEl>
                                          <p:spTgt spid="3145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8" dur="1000"/>
                                        <p:tgtEl>
                                          <p:spTgt spid="3145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3145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3145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3" dur="1000"/>
                                        <p:tgtEl>
                                          <p:spTgt spid="3145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3145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1000" fill="hold"/>
                                        <p:tgtEl>
                                          <p:spTgt spid="3145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8" dur="1000"/>
                                        <p:tgtEl>
                                          <p:spTgt spid="3145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1" dur="1000" fill="hold"/>
                                        <p:tgtEl>
                                          <p:spTgt spid="3145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 fill="hold"/>
                                        <p:tgtEl>
                                          <p:spTgt spid="3145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3" dur="1000"/>
                                        <p:tgtEl>
                                          <p:spTgt spid="3145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4" presetID="2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6" dur="1000" fill="hold"/>
                                        <p:tgtEl>
                                          <p:spTgt spid="1048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 fill="hold"/>
                                        <p:tgtEl>
                                          <p:spTgt spid="1048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8" dur="1000"/>
                                        <p:tgtEl>
                                          <p:spTgt spid="1048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1" dur="1000" fill="hold"/>
                                        <p:tgtEl>
                                          <p:spTgt spid="2097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1000" fill="hold"/>
                                        <p:tgtEl>
                                          <p:spTgt spid="2097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3" dur="1000"/>
                                        <p:tgtEl>
                                          <p:spTgt spid="209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7" dur="1000"/>
                                        <p:tgtEl>
                                          <p:spTgt spid="31457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000"/>
                            </p:stCondLst>
                            <p:childTnLst>
                              <p:par>
                                <p:cTn id="32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1" dur="500"/>
                                        <p:tgtEl>
                                          <p:spTgt spid="31457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1500"/>
                            </p:stCondLst>
                            <p:childTnLst>
                              <p:par>
                                <p:cTn id="324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25" dur="500"/>
                                        <p:tgtEl>
                                          <p:spTgt spid="31457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2000"/>
                            </p:stCondLst>
                            <p:childTnLst>
                              <p:par>
                                <p:cTn id="328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29" dur="500"/>
                                        <p:tgtEl>
                                          <p:spTgt spid="31457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32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33" dur="500"/>
                                        <p:tgtEl>
                                          <p:spTgt spid="31457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36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37" dur="500"/>
                                        <p:tgtEl>
                                          <p:spTgt spid="31457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9" fill="hold">
                            <p:stCondLst>
                              <p:cond delay="3500"/>
                            </p:stCondLst>
                            <p:childTnLst>
                              <p:par>
                                <p:cTn id="340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41" dur="500"/>
                                        <p:tgtEl>
                                          <p:spTgt spid="31457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4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5" dur="500"/>
                                        <p:tgtEl>
                                          <p:spTgt spid="31457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4500"/>
                            </p:stCondLst>
                            <p:childTnLst>
                              <p:par>
                                <p:cTn id="348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49" dur="500"/>
                                        <p:tgtEl>
                                          <p:spTgt spid="31457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5000"/>
                            </p:stCondLst>
                            <p:childTnLst>
                              <p:par>
                                <p:cTn id="352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3" dur="500"/>
                                        <p:tgtEl>
                                          <p:spTgt spid="31457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5500"/>
                            </p:stCondLst>
                            <p:childTnLst>
                              <p:par>
                                <p:cTn id="356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57" dur="500"/>
                                        <p:tgtEl>
                                          <p:spTgt spid="31457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6000"/>
                            </p:stCondLst>
                            <p:childTnLst>
                              <p:par>
                                <p:cTn id="36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1" dur="500"/>
                                        <p:tgtEl>
                                          <p:spTgt spid="31457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3" fill="hold">
                            <p:stCondLst>
                              <p:cond delay="6500"/>
                            </p:stCondLst>
                            <p:childTnLst>
                              <p:par>
                                <p:cTn id="36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65" dur="500"/>
                                        <p:tgtEl>
                                          <p:spTgt spid="31457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7000"/>
                            </p:stCondLst>
                            <p:childTnLst>
                              <p:par>
                                <p:cTn id="368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9" dur="500"/>
                                        <p:tgtEl>
                                          <p:spTgt spid="31457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7500"/>
                            </p:stCondLst>
                            <p:childTnLst>
                              <p:par>
                                <p:cTn id="37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73" dur="500"/>
                                        <p:tgtEl>
                                          <p:spTgt spid="31457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5" fill="hold">
                            <p:stCondLst>
                              <p:cond delay="8000"/>
                            </p:stCondLst>
                            <p:childTnLst>
                              <p:par>
                                <p:cTn id="37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7" dur="500"/>
                                        <p:tgtEl>
                                          <p:spTgt spid="31457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9" fill="hold">
                            <p:stCondLst>
                              <p:cond delay="8500"/>
                            </p:stCondLst>
                            <p:childTnLst>
                              <p:par>
                                <p:cTn id="380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81" dur="500"/>
                                        <p:tgtEl>
                                          <p:spTgt spid="31457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9000"/>
                            </p:stCondLst>
                            <p:childTnLst>
                              <p:par>
                                <p:cTn id="384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5" dur="500"/>
                                        <p:tgtEl>
                                          <p:spTgt spid="31457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7" fill="hold">
                            <p:stCondLst>
                              <p:cond delay="9500"/>
                            </p:stCondLst>
                            <p:childTnLst>
                              <p:par>
                                <p:cTn id="388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89" dur="500"/>
                                        <p:tgtEl>
                                          <p:spTgt spid="31457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1" fill="hold">
                            <p:stCondLst>
                              <p:cond delay="10000"/>
                            </p:stCondLst>
                            <p:childTnLst>
                              <p:par>
                                <p:cTn id="392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3" dur="500"/>
                                        <p:tgtEl>
                                          <p:spTgt spid="31457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10500"/>
                            </p:stCondLst>
                            <p:childTnLst>
                              <p:par>
                                <p:cTn id="39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97" dur="500"/>
                                        <p:tgtEl>
                                          <p:spTgt spid="31457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9" fill="hold">
                            <p:stCondLst>
                              <p:cond delay="11000"/>
                            </p:stCondLst>
                            <p:childTnLst>
                              <p:par>
                                <p:cTn id="40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1" dur="500"/>
                                        <p:tgtEl>
                                          <p:spTgt spid="31457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3" fill="hold">
                            <p:stCondLst>
                              <p:cond delay="11500"/>
                            </p:stCondLst>
                            <p:childTnLst>
                              <p:par>
                                <p:cTn id="40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05" dur="500"/>
                                        <p:tgtEl>
                                          <p:spTgt spid="31457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7" fill="hold">
                            <p:stCondLst>
                              <p:cond delay="12000"/>
                            </p:stCondLst>
                            <p:childTnLst>
                              <p:par>
                                <p:cTn id="408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09" dur="500"/>
                                        <p:tgtEl>
                                          <p:spTgt spid="31457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1" fill="hold">
                            <p:stCondLst>
                              <p:cond delay="12500"/>
                            </p:stCondLst>
                            <p:childTnLst>
                              <p:par>
                                <p:cTn id="41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13" dur="500"/>
                                        <p:tgtEl>
                                          <p:spTgt spid="31457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5" fill="hold">
                            <p:stCondLst>
                              <p:cond delay="13000"/>
                            </p:stCondLst>
                            <p:childTnLst>
                              <p:par>
                                <p:cTn id="416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17" dur="500"/>
                                        <p:tgtEl>
                                          <p:spTgt spid="31458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13500"/>
                            </p:stCondLst>
                            <p:childTnLst>
                              <p:par>
                                <p:cTn id="420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21" dur="500"/>
                                        <p:tgtEl>
                                          <p:spTgt spid="31457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3" fill="hold">
                            <p:stCondLst>
                              <p:cond delay="14000"/>
                            </p:stCondLst>
                            <p:childTnLst>
                              <p:par>
                                <p:cTn id="424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25" dur="500"/>
                                        <p:tgtEl>
                                          <p:spTgt spid="31457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7" fill="hold">
                            <p:stCondLst>
                              <p:cond delay="14500"/>
                            </p:stCondLst>
                            <p:childTnLst>
                              <p:par>
                                <p:cTn id="428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29" dur="500"/>
                                        <p:tgtEl>
                                          <p:spTgt spid="31457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15000"/>
                            </p:stCondLst>
                            <p:childTnLst>
                              <p:par>
                                <p:cTn id="432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33" dur="500"/>
                                        <p:tgtEl>
                                          <p:spTgt spid="31457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>
                            <p:stCondLst>
                              <p:cond delay="15500"/>
                            </p:stCondLst>
                            <p:childTnLst>
                              <p:par>
                                <p:cTn id="43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37" dur="500"/>
                                        <p:tgtEl>
                                          <p:spTgt spid="31458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>
                            <p:stCondLst>
                              <p:cond delay="16000"/>
                            </p:stCondLst>
                            <p:childTnLst>
                              <p:par>
                                <p:cTn id="44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1" dur="500"/>
                                        <p:tgtEl>
                                          <p:spTgt spid="31458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>
                            <p:stCondLst>
                              <p:cond delay="16500"/>
                            </p:stCondLst>
                            <p:childTnLst>
                              <p:par>
                                <p:cTn id="44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45" dur="1000"/>
                                        <p:tgtEl>
                                          <p:spTgt spid="31458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>
                            <p:stCondLst>
                              <p:cond delay="17500"/>
                            </p:stCondLst>
                            <p:childTnLst>
                              <p:par>
                                <p:cTn id="448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49" dur="500"/>
                                        <p:tgtEl>
                                          <p:spTgt spid="31458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>
                            <p:stCondLst>
                              <p:cond delay="18000"/>
                            </p:stCondLst>
                            <p:childTnLst>
                              <p:par>
                                <p:cTn id="452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53" dur="500"/>
                                        <p:tgtEl>
                                          <p:spTgt spid="31458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>
                            <p:stCondLst>
                              <p:cond delay="18500"/>
                            </p:stCondLst>
                            <p:childTnLst>
                              <p:par>
                                <p:cTn id="456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57" dur="500"/>
                                        <p:tgtEl>
                                          <p:spTgt spid="31458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9" fill="hold">
                            <p:stCondLst>
                              <p:cond delay="19000"/>
                            </p:stCondLst>
                            <p:childTnLst>
                              <p:par>
                                <p:cTn id="46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61" dur="500"/>
                                        <p:tgtEl>
                                          <p:spTgt spid="31458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3" fill="hold">
                            <p:stCondLst>
                              <p:cond delay="19500"/>
                            </p:stCondLst>
                            <p:childTnLst>
                              <p:par>
                                <p:cTn id="464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5" dur="500"/>
                                        <p:tgtEl>
                                          <p:spTgt spid="31458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7" fill="hold">
                            <p:stCondLst>
                              <p:cond delay="20000"/>
                            </p:stCondLst>
                            <p:childTnLst>
                              <p:par>
                                <p:cTn id="468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69" dur="500"/>
                                        <p:tgtEl>
                                          <p:spTgt spid="31458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1" fill="hold">
                            <p:stCondLst>
                              <p:cond delay="20500"/>
                            </p:stCondLst>
                            <p:childTnLst>
                              <p:par>
                                <p:cTn id="472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3" dur="500"/>
                                        <p:tgtEl>
                                          <p:spTgt spid="31458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5" fill="hold">
                            <p:stCondLst>
                              <p:cond delay="21000"/>
                            </p:stCondLst>
                            <p:childTnLst>
                              <p:par>
                                <p:cTn id="47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77" dur="500"/>
                                        <p:tgtEl>
                                          <p:spTgt spid="31458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9" fill="hold">
                            <p:stCondLst>
                              <p:cond delay="21500"/>
                            </p:stCondLst>
                            <p:childTnLst>
                              <p:par>
                                <p:cTn id="48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1" dur="500"/>
                                        <p:tgtEl>
                                          <p:spTgt spid="31458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3" fill="hold">
                            <p:stCondLst>
                              <p:cond delay="22000"/>
                            </p:stCondLst>
                            <p:childTnLst>
                              <p:par>
                                <p:cTn id="484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85" dur="500"/>
                                        <p:tgtEl>
                                          <p:spTgt spid="31458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7" fill="hold">
                            <p:stCondLst>
                              <p:cond delay="22500"/>
                            </p:stCondLst>
                            <p:childTnLst>
                              <p:par>
                                <p:cTn id="48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9" dur="500"/>
                                        <p:tgtEl>
                                          <p:spTgt spid="31458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1" fill="hold">
                            <p:stCondLst>
                              <p:cond delay="23000"/>
                            </p:stCondLst>
                            <p:childTnLst>
                              <p:par>
                                <p:cTn id="492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93" dur="500"/>
                                        <p:tgtEl>
                                          <p:spTgt spid="31458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5" fill="hold">
                            <p:stCondLst>
                              <p:cond delay="23500"/>
                            </p:stCondLst>
                            <p:childTnLst>
                              <p:par>
                                <p:cTn id="496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97" dur="500"/>
                                        <p:tgtEl>
                                          <p:spTgt spid="31458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9" fill="hold">
                            <p:stCondLst>
                              <p:cond delay="24000"/>
                            </p:stCondLst>
                            <p:childTnLst>
                              <p:par>
                                <p:cTn id="500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01" dur="500"/>
                                        <p:tgtEl>
                                          <p:spTgt spid="31458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3" fill="hold">
                            <p:stCondLst>
                              <p:cond delay="24500"/>
                            </p:stCondLst>
                            <p:childTnLst>
                              <p:par>
                                <p:cTn id="504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5" dur="500"/>
                                        <p:tgtEl>
                                          <p:spTgt spid="31458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7" fill="hold">
                            <p:stCondLst>
                              <p:cond delay="25000"/>
                            </p:stCondLst>
                            <p:childTnLst>
                              <p:par>
                                <p:cTn id="508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09" dur="500"/>
                                        <p:tgtEl>
                                          <p:spTgt spid="31458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1" fill="hold">
                            <p:stCondLst>
                              <p:cond delay="25500"/>
                            </p:stCondLst>
                            <p:childTnLst>
                              <p:par>
                                <p:cTn id="512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13" dur="500"/>
                                        <p:tgtEl>
                                          <p:spTgt spid="31458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26000"/>
                            </p:stCondLst>
                            <p:childTnLst>
                              <p:par>
                                <p:cTn id="516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17" dur="500"/>
                                        <p:tgtEl>
                                          <p:spTgt spid="31458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26500"/>
                            </p:stCondLst>
                            <p:childTnLst>
                              <p:par>
                                <p:cTn id="52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1" dur="500"/>
                                        <p:tgtEl>
                                          <p:spTgt spid="31457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3" fill="hold">
                            <p:stCondLst>
                              <p:cond delay="27000"/>
                            </p:stCondLst>
                            <p:childTnLst>
                              <p:par>
                                <p:cTn id="524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25" dur="500"/>
                                        <p:tgtEl>
                                          <p:spTgt spid="31458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7" fill="hold">
                            <p:stCondLst>
                              <p:cond delay="27500"/>
                            </p:stCondLst>
                            <p:childTnLst>
                              <p:par>
                                <p:cTn id="52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9" dur="500"/>
                                        <p:tgtEl>
                                          <p:spTgt spid="31458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1" fill="hold">
                            <p:stCondLst>
                              <p:cond delay="28000"/>
                            </p:stCondLst>
                            <p:childTnLst>
                              <p:par>
                                <p:cTn id="53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33" dur="500"/>
                                        <p:tgtEl>
                                          <p:spTgt spid="31458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5" fill="hold">
                            <p:stCondLst>
                              <p:cond delay="28500"/>
                            </p:stCondLst>
                            <p:childTnLst>
                              <p:par>
                                <p:cTn id="53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7" dur="500"/>
                                        <p:tgtEl>
                                          <p:spTgt spid="31458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9" fill="hold">
                            <p:stCondLst>
                              <p:cond delay="29000"/>
                            </p:stCondLst>
                            <p:childTnLst>
                              <p:par>
                                <p:cTn id="54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41" dur="500"/>
                                        <p:tgtEl>
                                          <p:spTgt spid="31457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3" fill="hold">
                            <p:stCondLst>
                              <p:cond delay="29500"/>
                            </p:stCondLst>
                            <p:childTnLst>
                              <p:par>
                                <p:cTn id="544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5" dur="500"/>
                                        <p:tgtEl>
                                          <p:spTgt spid="1048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6" dur="500"/>
                                        <p:tgtEl>
                                          <p:spTgt spid="1048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8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8" fill="hold">
                      <p:stCondLst>
                        <p:cond delay="indefinite"/>
                      </p:stCondLst>
                      <p:childTnLst>
                        <p:par>
                          <p:cTn id="549" fill="hold">
                            <p:stCondLst>
                              <p:cond delay="0"/>
                            </p:stCondLst>
                            <p:childTnLst>
                              <p:par>
                                <p:cTn id="5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4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8" grpId="0"/>
      <p:bldP spid="1048609" grpId="0" animBg="1"/>
      <p:bldP spid="1048609" grpId="1" animBg="1"/>
      <p:bldP spid="1048609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itle 1"/>
          <p:cNvSpPr>
            <a:spLocks noGrp="1"/>
          </p:cNvSpPr>
          <p:nvPr>
            <p:ph type="title"/>
          </p:nvPr>
        </p:nvSpPr>
        <p:spPr>
          <a:xfrm>
            <a:off x="2286000" y="381000"/>
            <a:ext cx="8229600" cy="1143000"/>
          </a:xfrm>
        </p:spPr>
        <p:txBody>
          <a:bodyPr/>
          <a:lstStyle/>
          <a:p>
            <a:r>
              <a:rPr lang="en-US" dirty="0"/>
              <a:t>Dream Job:</a:t>
            </a:r>
          </a:p>
        </p:txBody>
      </p:sp>
      <p:pic>
        <p:nvPicPr>
          <p:cNvPr id="2097162" name="Content Placeholder 3" descr="dream-job-647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743201" y="1981200"/>
            <a:ext cx="6429375" cy="3810000"/>
          </a:xfrm>
        </p:spPr>
      </p:pic>
      <p:pic>
        <p:nvPicPr>
          <p:cNvPr id="2097163" name="Picture 2" descr="C:\Users\Alee\Downloads\maz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1524000"/>
            <a:ext cx="9144000" cy="5334000"/>
          </a:xfrm>
          <a:prstGeom prst="rect">
            <a:avLst/>
          </a:prstGeom>
          <a:noFill/>
        </p:spPr>
      </p:pic>
      <p:cxnSp>
        <p:nvCxnSpPr>
          <p:cNvPr id="3145826" name="Straight Connector 65"/>
          <p:cNvCxnSpPr>
            <a:cxnSpLocks/>
          </p:cNvCxnSpPr>
          <p:nvPr/>
        </p:nvCxnSpPr>
        <p:spPr>
          <a:xfrm>
            <a:off x="2590800" y="6172200"/>
            <a:ext cx="3276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27" name="Straight Connector 66"/>
          <p:cNvCxnSpPr>
            <a:cxnSpLocks/>
          </p:cNvCxnSpPr>
          <p:nvPr/>
        </p:nvCxnSpPr>
        <p:spPr>
          <a:xfrm rot="5400000" flipH="1" flipV="1">
            <a:off x="5562600" y="5867400"/>
            <a:ext cx="609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28" name="Straight Connector 67"/>
          <p:cNvCxnSpPr>
            <a:cxnSpLocks/>
          </p:cNvCxnSpPr>
          <p:nvPr/>
        </p:nvCxnSpPr>
        <p:spPr>
          <a:xfrm>
            <a:off x="5867400" y="5562600"/>
            <a:ext cx="1371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29" name="Straight Connector 68"/>
          <p:cNvCxnSpPr>
            <a:cxnSpLocks/>
          </p:cNvCxnSpPr>
          <p:nvPr/>
        </p:nvCxnSpPr>
        <p:spPr>
          <a:xfrm rot="5400000">
            <a:off x="6934200" y="5867400"/>
            <a:ext cx="609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30" name="Straight Connector 69"/>
          <p:cNvCxnSpPr>
            <a:cxnSpLocks/>
          </p:cNvCxnSpPr>
          <p:nvPr/>
        </p:nvCxnSpPr>
        <p:spPr>
          <a:xfrm>
            <a:off x="7239000" y="6172200"/>
            <a:ext cx="1219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31" name="Straight Connector 70"/>
          <p:cNvCxnSpPr>
            <a:cxnSpLocks/>
          </p:cNvCxnSpPr>
          <p:nvPr/>
        </p:nvCxnSpPr>
        <p:spPr>
          <a:xfrm rot="5400000">
            <a:off x="8305800" y="6324600"/>
            <a:ext cx="3048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32" name="Straight Connector 71"/>
          <p:cNvCxnSpPr>
            <a:cxnSpLocks/>
          </p:cNvCxnSpPr>
          <p:nvPr/>
        </p:nvCxnSpPr>
        <p:spPr>
          <a:xfrm>
            <a:off x="8458200" y="6477000"/>
            <a:ext cx="990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33" name="Straight Connector 72"/>
          <p:cNvCxnSpPr>
            <a:cxnSpLocks/>
          </p:cNvCxnSpPr>
          <p:nvPr/>
        </p:nvCxnSpPr>
        <p:spPr>
          <a:xfrm rot="5400000" flipH="1" flipV="1">
            <a:off x="9182100" y="6210300"/>
            <a:ext cx="533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34" name="Straight Connector 73"/>
          <p:cNvCxnSpPr>
            <a:cxnSpLocks/>
          </p:cNvCxnSpPr>
          <p:nvPr/>
        </p:nvCxnSpPr>
        <p:spPr>
          <a:xfrm rot="10800000">
            <a:off x="8991600" y="5943600"/>
            <a:ext cx="457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35" name="Straight Connector 74"/>
          <p:cNvCxnSpPr>
            <a:cxnSpLocks/>
          </p:cNvCxnSpPr>
          <p:nvPr/>
        </p:nvCxnSpPr>
        <p:spPr>
          <a:xfrm rot="5400000" flipH="1" flipV="1">
            <a:off x="8801100" y="57531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36" name="Straight Connector 75"/>
          <p:cNvCxnSpPr>
            <a:cxnSpLocks/>
          </p:cNvCxnSpPr>
          <p:nvPr/>
        </p:nvCxnSpPr>
        <p:spPr>
          <a:xfrm>
            <a:off x="8991600" y="5562600"/>
            <a:ext cx="533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37" name="Straight Connector 76"/>
          <p:cNvCxnSpPr>
            <a:cxnSpLocks/>
          </p:cNvCxnSpPr>
          <p:nvPr/>
        </p:nvCxnSpPr>
        <p:spPr>
          <a:xfrm rot="5400000" flipH="1" flipV="1">
            <a:off x="9144000" y="5181600"/>
            <a:ext cx="762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38" name="Straight Connector 77"/>
          <p:cNvCxnSpPr>
            <a:cxnSpLocks/>
          </p:cNvCxnSpPr>
          <p:nvPr/>
        </p:nvCxnSpPr>
        <p:spPr>
          <a:xfrm rot="10800000">
            <a:off x="9067800" y="4800600"/>
            <a:ext cx="457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39" name="Straight Connector 78"/>
          <p:cNvCxnSpPr>
            <a:cxnSpLocks/>
          </p:cNvCxnSpPr>
          <p:nvPr/>
        </p:nvCxnSpPr>
        <p:spPr>
          <a:xfrm rot="5400000">
            <a:off x="8991600" y="4876800"/>
            <a:ext cx="152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40" name="Straight Connector 79"/>
          <p:cNvCxnSpPr>
            <a:cxnSpLocks/>
          </p:cNvCxnSpPr>
          <p:nvPr/>
        </p:nvCxnSpPr>
        <p:spPr>
          <a:xfrm rot="10800000">
            <a:off x="8686800" y="49530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41" name="Straight Connector 80"/>
          <p:cNvCxnSpPr>
            <a:cxnSpLocks/>
          </p:cNvCxnSpPr>
          <p:nvPr/>
        </p:nvCxnSpPr>
        <p:spPr>
          <a:xfrm rot="5400000" flipH="1" flipV="1">
            <a:off x="8458200" y="4724400"/>
            <a:ext cx="457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42" name="Straight Connector 81"/>
          <p:cNvCxnSpPr>
            <a:cxnSpLocks/>
          </p:cNvCxnSpPr>
          <p:nvPr/>
        </p:nvCxnSpPr>
        <p:spPr>
          <a:xfrm>
            <a:off x="8686800" y="4495800"/>
            <a:ext cx="457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43" name="Straight Connector 82"/>
          <p:cNvCxnSpPr>
            <a:cxnSpLocks/>
          </p:cNvCxnSpPr>
          <p:nvPr/>
        </p:nvCxnSpPr>
        <p:spPr>
          <a:xfrm rot="5400000" flipH="1" flipV="1">
            <a:off x="8915400" y="4267200"/>
            <a:ext cx="457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44" name="Straight Connector 83"/>
          <p:cNvCxnSpPr>
            <a:cxnSpLocks/>
          </p:cNvCxnSpPr>
          <p:nvPr/>
        </p:nvCxnSpPr>
        <p:spPr>
          <a:xfrm>
            <a:off x="9144000" y="4038600"/>
            <a:ext cx="457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45" name="Straight Connector 84"/>
          <p:cNvCxnSpPr>
            <a:cxnSpLocks/>
          </p:cNvCxnSpPr>
          <p:nvPr/>
        </p:nvCxnSpPr>
        <p:spPr>
          <a:xfrm rot="5400000" flipH="1" flipV="1">
            <a:off x="9220200" y="3657600"/>
            <a:ext cx="762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46" name="Straight Connector 85"/>
          <p:cNvCxnSpPr>
            <a:cxnSpLocks/>
          </p:cNvCxnSpPr>
          <p:nvPr/>
        </p:nvCxnSpPr>
        <p:spPr>
          <a:xfrm>
            <a:off x="9067800" y="3276600"/>
            <a:ext cx="533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47" name="Straight Connector 86"/>
          <p:cNvCxnSpPr>
            <a:cxnSpLocks/>
          </p:cNvCxnSpPr>
          <p:nvPr/>
        </p:nvCxnSpPr>
        <p:spPr>
          <a:xfrm rot="5400000" flipH="1" flipV="1">
            <a:off x="8915400" y="3124200"/>
            <a:ext cx="3048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48" name="Straight Connector 87"/>
          <p:cNvCxnSpPr>
            <a:cxnSpLocks/>
          </p:cNvCxnSpPr>
          <p:nvPr/>
        </p:nvCxnSpPr>
        <p:spPr>
          <a:xfrm rot="10800000">
            <a:off x="8686800" y="29718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49" name="Straight Connector 88"/>
          <p:cNvCxnSpPr>
            <a:cxnSpLocks/>
          </p:cNvCxnSpPr>
          <p:nvPr/>
        </p:nvCxnSpPr>
        <p:spPr>
          <a:xfrm rot="5400000" flipH="1" flipV="1">
            <a:off x="8534400" y="3124200"/>
            <a:ext cx="3048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50" name="Straight Connector 89"/>
          <p:cNvCxnSpPr>
            <a:cxnSpLocks/>
          </p:cNvCxnSpPr>
          <p:nvPr/>
        </p:nvCxnSpPr>
        <p:spPr>
          <a:xfrm rot="10800000">
            <a:off x="8305800" y="32766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51" name="Straight Connector 90"/>
          <p:cNvCxnSpPr>
            <a:cxnSpLocks/>
          </p:cNvCxnSpPr>
          <p:nvPr/>
        </p:nvCxnSpPr>
        <p:spPr>
          <a:xfrm rot="5400000" flipH="1" flipV="1">
            <a:off x="6858000" y="2438400"/>
            <a:ext cx="3048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52" name="Straight Connector 91"/>
          <p:cNvCxnSpPr>
            <a:cxnSpLocks/>
          </p:cNvCxnSpPr>
          <p:nvPr/>
        </p:nvCxnSpPr>
        <p:spPr>
          <a:xfrm rot="10800000">
            <a:off x="8305800" y="36576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53" name="Straight Connector 92"/>
          <p:cNvCxnSpPr>
            <a:cxnSpLocks/>
          </p:cNvCxnSpPr>
          <p:nvPr/>
        </p:nvCxnSpPr>
        <p:spPr>
          <a:xfrm rot="5400000" flipH="1" flipV="1">
            <a:off x="8572500" y="3771900"/>
            <a:ext cx="228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54" name="Straight Connector 93"/>
          <p:cNvCxnSpPr>
            <a:cxnSpLocks/>
          </p:cNvCxnSpPr>
          <p:nvPr/>
        </p:nvCxnSpPr>
        <p:spPr>
          <a:xfrm rot="10800000">
            <a:off x="8305800" y="38862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55" name="Straight Connector 94"/>
          <p:cNvCxnSpPr>
            <a:cxnSpLocks/>
          </p:cNvCxnSpPr>
          <p:nvPr/>
        </p:nvCxnSpPr>
        <p:spPr>
          <a:xfrm rot="5400000" flipH="1" flipV="1">
            <a:off x="8001000" y="4191000"/>
            <a:ext cx="609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56" name="Straight Connector 95"/>
          <p:cNvCxnSpPr>
            <a:cxnSpLocks/>
          </p:cNvCxnSpPr>
          <p:nvPr/>
        </p:nvCxnSpPr>
        <p:spPr>
          <a:xfrm>
            <a:off x="7772400" y="4495800"/>
            <a:ext cx="533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57" name="Straight Connector 96"/>
          <p:cNvCxnSpPr>
            <a:cxnSpLocks/>
          </p:cNvCxnSpPr>
          <p:nvPr/>
        </p:nvCxnSpPr>
        <p:spPr>
          <a:xfrm rot="5400000" flipH="1" flipV="1">
            <a:off x="6934200" y="3657600"/>
            <a:ext cx="1676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58" name="Straight Connector 97"/>
          <p:cNvCxnSpPr>
            <a:cxnSpLocks/>
          </p:cNvCxnSpPr>
          <p:nvPr/>
        </p:nvCxnSpPr>
        <p:spPr>
          <a:xfrm>
            <a:off x="3581400" y="2819400"/>
            <a:ext cx="419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59" name="Straight Connector 98"/>
          <p:cNvCxnSpPr>
            <a:cxnSpLocks/>
          </p:cNvCxnSpPr>
          <p:nvPr/>
        </p:nvCxnSpPr>
        <p:spPr>
          <a:xfrm rot="5400000" flipH="1" flipV="1">
            <a:off x="3314700" y="3086100"/>
            <a:ext cx="533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60" name="Straight Connector 99"/>
          <p:cNvCxnSpPr>
            <a:cxnSpLocks/>
          </p:cNvCxnSpPr>
          <p:nvPr/>
        </p:nvCxnSpPr>
        <p:spPr>
          <a:xfrm rot="5400000" flipH="1" flipV="1">
            <a:off x="3695700" y="3619500"/>
            <a:ext cx="533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61" name="Straight Connector 100"/>
          <p:cNvCxnSpPr>
            <a:cxnSpLocks/>
          </p:cNvCxnSpPr>
          <p:nvPr/>
        </p:nvCxnSpPr>
        <p:spPr>
          <a:xfrm rot="10800000">
            <a:off x="3581400" y="33528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62" name="Straight Connector 101"/>
          <p:cNvCxnSpPr>
            <a:cxnSpLocks/>
          </p:cNvCxnSpPr>
          <p:nvPr/>
        </p:nvCxnSpPr>
        <p:spPr>
          <a:xfrm rot="10800000">
            <a:off x="3581400" y="38862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63" name="Straight Connector 102"/>
          <p:cNvCxnSpPr>
            <a:cxnSpLocks/>
          </p:cNvCxnSpPr>
          <p:nvPr/>
        </p:nvCxnSpPr>
        <p:spPr>
          <a:xfrm rot="5400000" flipH="1" flipV="1">
            <a:off x="3467100" y="3771900"/>
            <a:ext cx="228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64" name="Straight Connector 103"/>
          <p:cNvCxnSpPr>
            <a:cxnSpLocks/>
          </p:cNvCxnSpPr>
          <p:nvPr/>
        </p:nvCxnSpPr>
        <p:spPr>
          <a:xfrm rot="10800000">
            <a:off x="3200400" y="36576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65" name="Straight Connector 104"/>
          <p:cNvCxnSpPr>
            <a:cxnSpLocks/>
          </p:cNvCxnSpPr>
          <p:nvPr/>
        </p:nvCxnSpPr>
        <p:spPr>
          <a:xfrm rot="5400000" flipH="1" flipV="1">
            <a:off x="2971800" y="3429000"/>
            <a:ext cx="457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66" name="Straight Connector 105"/>
          <p:cNvCxnSpPr>
            <a:cxnSpLocks/>
          </p:cNvCxnSpPr>
          <p:nvPr/>
        </p:nvCxnSpPr>
        <p:spPr>
          <a:xfrm rot="10800000">
            <a:off x="2667000" y="3200400"/>
            <a:ext cx="533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67" name="Straight Connector 106"/>
          <p:cNvCxnSpPr>
            <a:cxnSpLocks/>
          </p:cNvCxnSpPr>
          <p:nvPr/>
        </p:nvCxnSpPr>
        <p:spPr>
          <a:xfrm rot="5400000" flipH="1" flipV="1">
            <a:off x="2552700" y="3086100"/>
            <a:ext cx="228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68" name="Straight Connector 107"/>
          <p:cNvCxnSpPr>
            <a:cxnSpLocks/>
          </p:cNvCxnSpPr>
          <p:nvPr/>
        </p:nvCxnSpPr>
        <p:spPr>
          <a:xfrm>
            <a:off x="2667000" y="2971800"/>
            <a:ext cx="457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69" name="Straight Connector 108"/>
          <p:cNvCxnSpPr>
            <a:cxnSpLocks/>
          </p:cNvCxnSpPr>
          <p:nvPr/>
        </p:nvCxnSpPr>
        <p:spPr>
          <a:xfrm rot="5400000" flipH="1" flipV="1">
            <a:off x="2892084" y="2674036"/>
            <a:ext cx="543951" cy="72683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70" name="Straight Connector 109"/>
          <p:cNvCxnSpPr>
            <a:cxnSpLocks/>
          </p:cNvCxnSpPr>
          <p:nvPr/>
        </p:nvCxnSpPr>
        <p:spPr>
          <a:xfrm>
            <a:off x="3200400" y="2438400"/>
            <a:ext cx="1905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71" name="Straight Connector 110"/>
          <p:cNvCxnSpPr>
            <a:cxnSpLocks/>
          </p:cNvCxnSpPr>
          <p:nvPr/>
        </p:nvCxnSpPr>
        <p:spPr>
          <a:xfrm rot="16200000" flipV="1">
            <a:off x="5029200" y="2438400"/>
            <a:ext cx="152400" cy="152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72" name="Straight Connector 111"/>
          <p:cNvCxnSpPr>
            <a:cxnSpLocks/>
          </p:cNvCxnSpPr>
          <p:nvPr/>
        </p:nvCxnSpPr>
        <p:spPr>
          <a:xfrm>
            <a:off x="5181600" y="2590800"/>
            <a:ext cx="762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73" name="Straight Connector 112"/>
          <p:cNvCxnSpPr>
            <a:cxnSpLocks/>
          </p:cNvCxnSpPr>
          <p:nvPr/>
        </p:nvCxnSpPr>
        <p:spPr>
          <a:xfrm rot="5400000" flipH="1" flipV="1">
            <a:off x="5829300" y="2476500"/>
            <a:ext cx="228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74" name="Straight Connector 113"/>
          <p:cNvCxnSpPr>
            <a:cxnSpLocks/>
          </p:cNvCxnSpPr>
          <p:nvPr/>
        </p:nvCxnSpPr>
        <p:spPr>
          <a:xfrm rot="10800000">
            <a:off x="5943600" y="23622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75" name="Straight Connector 114"/>
          <p:cNvCxnSpPr>
            <a:cxnSpLocks/>
          </p:cNvCxnSpPr>
          <p:nvPr/>
        </p:nvCxnSpPr>
        <p:spPr>
          <a:xfrm rot="5400000" flipH="1" flipV="1">
            <a:off x="6210300" y="2476500"/>
            <a:ext cx="228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76" name="Straight Connector 115"/>
          <p:cNvCxnSpPr>
            <a:cxnSpLocks/>
          </p:cNvCxnSpPr>
          <p:nvPr/>
        </p:nvCxnSpPr>
        <p:spPr>
          <a:xfrm>
            <a:off x="6324600" y="2590800"/>
            <a:ext cx="6858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77" name="Straight Connector 116"/>
          <p:cNvCxnSpPr>
            <a:cxnSpLocks/>
          </p:cNvCxnSpPr>
          <p:nvPr/>
        </p:nvCxnSpPr>
        <p:spPr>
          <a:xfrm rot="10800000">
            <a:off x="7010400" y="22860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78" name="Straight Connector 117"/>
          <p:cNvCxnSpPr>
            <a:cxnSpLocks/>
          </p:cNvCxnSpPr>
          <p:nvPr/>
        </p:nvCxnSpPr>
        <p:spPr>
          <a:xfrm rot="5400000" flipH="1" flipV="1">
            <a:off x="7315200" y="2209800"/>
            <a:ext cx="152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79" name="Straight Connector 118"/>
          <p:cNvCxnSpPr>
            <a:cxnSpLocks/>
          </p:cNvCxnSpPr>
          <p:nvPr/>
        </p:nvCxnSpPr>
        <p:spPr>
          <a:xfrm rot="10800000">
            <a:off x="6629400" y="2133600"/>
            <a:ext cx="762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80" name="Straight Connector 119"/>
          <p:cNvCxnSpPr>
            <a:cxnSpLocks/>
          </p:cNvCxnSpPr>
          <p:nvPr/>
        </p:nvCxnSpPr>
        <p:spPr>
          <a:xfrm rot="5400000" flipH="1" flipV="1">
            <a:off x="6515100" y="2019300"/>
            <a:ext cx="228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81" name="Straight Connector 120"/>
          <p:cNvCxnSpPr>
            <a:cxnSpLocks/>
          </p:cNvCxnSpPr>
          <p:nvPr/>
        </p:nvCxnSpPr>
        <p:spPr>
          <a:xfrm rot="5400000" flipH="1" flipV="1">
            <a:off x="8115300" y="34671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82" name="Straight Connector 122"/>
          <p:cNvCxnSpPr>
            <a:cxnSpLocks/>
          </p:cNvCxnSpPr>
          <p:nvPr/>
        </p:nvCxnSpPr>
        <p:spPr>
          <a:xfrm>
            <a:off x="5638800" y="1905000"/>
            <a:ext cx="990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83" name="Straight Connector 123"/>
          <p:cNvCxnSpPr>
            <a:cxnSpLocks/>
          </p:cNvCxnSpPr>
          <p:nvPr/>
        </p:nvCxnSpPr>
        <p:spPr>
          <a:xfrm rot="5400000" flipH="1" flipV="1">
            <a:off x="5524500" y="2019300"/>
            <a:ext cx="228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84" name="Straight Connector 124"/>
          <p:cNvCxnSpPr>
            <a:cxnSpLocks/>
          </p:cNvCxnSpPr>
          <p:nvPr/>
        </p:nvCxnSpPr>
        <p:spPr>
          <a:xfrm>
            <a:off x="2590800" y="2133600"/>
            <a:ext cx="3048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85" name="Straight Connector 125"/>
          <p:cNvCxnSpPr>
            <a:cxnSpLocks/>
          </p:cNvCxnSpPr>
          <p:nvPr/>
        </p:nvCxnSpPr>
        <p:spPr>
          <a:xfrm rot="5400000" flipH="1" flipV="1">
            <a:off x="2476500" y="2019300"/>
            <a:ext cx="228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86" name="Straight Connector 126"/>
          <p:cNvCxnSpPr>
            <a:cxnSpLocks/>
          </p:cNvCxnSpPr>
          <p:nvPr/>
        </p:nvCxnSpPr>
        <p:spPr>
          <a:xfrm rot="10800000">
            <a:off x="2209800" y="1905000"/>
            <a:ext cx="381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87" name="Straight Connector 127"/>
          <p:cNvCxnSpPr>
            <a:cxnSpLocks/>
          </p:cNvCxnSpPr>
          <p:nvPr/>
        </p:nvCxnSpPr>
        <p:spPr>
          <a:xfrm rot="5400000" flipH="1" flipV="1">
            <a:off x="1028700" y="3086100"/>
            <a:ext cx="2362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88" name="Straight Connector 128"/>
          <p:cNvCxnSpPr>
            <a:cxnSpLocks/>
          </p:cNvCxnSpPr>
          <p:nvPr/>
        </p:nvCxnSpPr>
        <p:spPr>
          <a:xfrm rot="10800000">
            <a:off x="2209800" y="4267200"/>
            <a:ext cx="914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89" name="Straight Connector 129"/>
          <p:cNvCxnSpPr>
            <a:cxnSpLocks/>
          </p:cNvCxnSpPr>
          <p:nvPr/>
        </p:nvCxnSpPr>
        <p:spPr>
          <a:xfrm rot="5400000" flipH="1" flipV="1">
            <a:off x="3009900" y="4381500"/>
            <a:ext cx="228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90" name="Straight Connector 130"/>
          <p:cNvCxnSpPr>
            <a:cxnSpLocks/>
          </p:cNvCxnSpPr>
          <p:nvPr/>
        </p:nvCxnSpPr>
        <p:spPr>
          <a:xfrm rot="10800000">
            <a:off x="3124200" y="4495800"/>
            <a:ext cx="1295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91" name="Straight Connector 131"/>
          <p:cNvCxnSpPr>
            <a:cxnSpLocks/>
          </p:cNvCxnSpPr>
          <p:nvPr/>
        </p:nvCxnSpPr>
        <p:spPr>
          <a:xfrm rot="5400000" flipH="1" flipV="1">
            <a:off x="4267200" y="4648200"/>
            <a:ext cx="3048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92" name="Straight Connector 132"/>
          <p:cNvCxnSpPr>
            <a:cxnSpLocks/>
          </p:cNvCxnSpPr>
          <p:nvPr/>
        </p:nvCxnSpPr>
        <p:spPr>
          <a:xfrm rot="10800000">
            <a:off x="4419600" y="4800600"/>
            <a:ext cx="838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93" name="Straight Connector 133"/>
          <p:cNvCxnSpPr>
            <a:cxnSpLocks/>
          </p:cNvCxnSpPr>
          <p:nvPr/>
        </p:nvCxnSpPr>
        <p:spPr>
          <a:xfrm rot="5400000" flipH="1" flipV="1">
            <a:off x="5105400" y="4648200"/>
            <a:ext cx="3048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94" name="Straight Connector 134"/>
          <p:cNvCxnSpPr>
            <a:cxnSpLocks/>
          </p:cNvCxnSpPr>
          <p:nvPr/>
        </p:nvCxnSpPr>
        <p:spPr>
          <a:xfrm rot="10800000">
            <a:off x="5257800" y="4495800"/>
            <a:ext cx="533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45895" name="Straight Arrow Connector 135"/>
          <p:cNvCxnSpPr>
            <a:cxnSpLocks/>
          </p:cNvCxnSpPr>
          <p:nvPr/>
        </p:nvCxnSpPr>
        <p:spPr>
          <a:xfrm rot="5400000" flipH="1" flipV="1">
            <a:off x="5600700" y="4229100"/>
            <a:ext cx="457200" cy="76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48614" name="Oval 137"/>
          <p:cNvSpPr/>
          <p:nvPr/>
        </p:nvSpPr>
        <p:spPr>
          <a:xfrm>
            <a:off x="4953000" y="3124200"/>
            <a:ext cx="2514600" cy="838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REACHED</a:t>
            </a:r>
          </a:p>
        </p:txBody>
      </p:sp>
    </p:spTree>
  </p:cSld>
  <p:clrMapOvr>
    <a:masterClrMapping/>
  </p:clrMapOvr>
  <p:transition>
    <p:wipe/>
    <p:sndAc>
      <p:stSnd>
        <p:snd r:embed="rId2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4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97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97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97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45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45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145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45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45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3145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45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45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3145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45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45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3145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458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458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3145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458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458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3145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458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458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3145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458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458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3145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45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45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3145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145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45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3145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145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145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3145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145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145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3145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1458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145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3145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1458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458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3145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1458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145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3145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145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145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3145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14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14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1000"/>
                                        <p:tgtEl>
                                          <p:spTgt spid="314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14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14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314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14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14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1" dur="1000"/>
                                        <p:tgtEl>
                                          <p:spTgt spid="314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14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14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6" dur="1000"/>
                                        <p:tgtEl>
                                          <p:spTgt spid="314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14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14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1" dur="1000"/>
                                        <p:tgtEl>
                                          <p:spTgt spid="314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14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14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6" dur="1000"/>
                                        <p:tgtEl>
                                          <p:spTgt spid="314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14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14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1" dur="1000"/>
                                        <p:tgtEl>
                                          <p:spTgt spid="314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145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14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6" dur="1000"/>
                                        <p:tgtEl>
                                          <p:spTgt spid="314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145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145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1" dur="1000"/>
                                        <p:tgtEl>
                                          <p:spTgt spid="314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145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145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6" dur="1000"/>
                                        <p:tgtEl>
                                          <p:spTgt spid="314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145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145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1" dur="1000"/>
                                        <p:tgtEl>
                                          <p:spTgt spid="314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145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145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6" dur="1000"/>
                                        <p:tgtEl>
                                          <p:spTgt spid="314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145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145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1" dur="1000"/>
                                        <p:tgtEl>
                                          <p:spTgt spid="314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145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145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6" dur="1000"/>
                                        <p:tgtEl>
                                          <p:spTgt spid="314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145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145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1" dur="1000"/>
                                        <p:tgtEl>
                                          <p:spTgt spid="314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3145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145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6" dur="1000"/>
                                        <p:tgtEl>
                                          <p:spTgt spid="314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31458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3145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1" dur="1000"/>
                                        <p:tgtEl>
                                          <p:spTgt spid="314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3145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3145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6" dur="1000"/>
                                        <p:tgtEl>
                                          <p:spTgt spid="3145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3145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3145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1" dur="1000"/>
                                        <p:tgtEl>
                                          <p:spTgt spid="3145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3145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3145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6" dur="1000"/>
                                        <p:tgtEl>
                                          <p:spTgt spid="3145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3145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3145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1" dur="1000"/>
                                        <p:tgtEl>
                                          <p:spTgt spid="3145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3145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3145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6" dur="1000"/>
                                        <p:tgtEl>
                                          <p:spTgt spid="3145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31458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31458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1" dur="1000"/>
                                        <p:tgtEl>
                                          <p:spTgt spid="3145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3145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3145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6" dur="1000"/>
                                        <p:tgtEl>
                                          <p:spTgt spid="3145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3145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3145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1" dur="1000"/>
                                        <p:tgtEl>
                                          <p:spTgt spid="3145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3145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3145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6" dur="1000"/>
                                        <p:tgtEl>
                                          <p:spTgt spid="3145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3145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3145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1" dur="1000"/>
                                        <p:tgtEl>
                                          <p:spTgt spid="3145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3145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3145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6" dur="1000"/>
                                        <p:tgtEl>
                                          <p:spTgt spid="3145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3145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3145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1" dur="1000"/>
                                        <p:tgtEl>
                                          <p:spTgt spid="3145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3145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3145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6" dur="1000"/>
                                        <p:tgtEl>
                                          <p:spTgt spid="3145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3145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3145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1" dur="1000"/>
                                        <p:tgtEl>
                                          <p:spTgt spid="3145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3145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3145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6" dur="1000"/>
                                        <p:tgtEl>
                                          <p:spTgt spid="3145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3145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3145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1" dur="1000"/>
                                        <p:tgtEl>
                                          <p:spTgt spid="3145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3145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3145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6" dur="1000"/>
                                        <p:tgtEl>
                                          <p:spTgt spid="3145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3145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3145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1" dur="1000"/>
                                        <p:tgtEl>
                                          <p:spTgt spid="3145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3145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3145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6" dur="1000"/>
                                        <p:tgtEl>
                                          <p:spTgt spid="3145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3145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3145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1" dur="1000"/>
                                        <p:tgtEl>
                                          <p:spTgt spid="3145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4" dur="1000" fill="hold"/>
                                        <p:tgtEl>
                                          <p:spTgt spid="3145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3145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6" dur="1000"/>
                                        <p:tgtEl>
                                          <p:spTgt spid="3145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3145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3145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1" dur="1000"/>
                                        <p:tgtEl>
                                          <p:spTgt spid="3145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31458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3145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6" dur="1000"/>
                                        <p:tgtEl>
                                          <p:spTgt spid="3145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9" dur="1000" fill="hold"/>
                                        <p:tgtEl>
                                          <p:spTgt spid="2097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000" fill="hold"/>
                                        <p:tgtEl>
                                          <p:spTgt spid="2097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1" dur="1000"/>
                                        <p:tgtEl>
                                          <p:spTgt spid="2097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4" dur="1000" fill="hold"/>
                                        <p:tgtEl>
                                          <p:spTgt spid="3145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1000" fill="hold"/>
                                        <p:tgtEl>
                                          <p:spTgt spid="3145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6" dur="1000"/>
                                        <p:tgtEl>
                                          <p:spTgt spid="3145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9" dur="1000" fill="hold"/>
                                        <p:tgtEl>
                                          <p:spTgt spid="3145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000" fill="hold"/>
                                        <p:tgtEl>
                                          <p:spTgt spid="3145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1" dur="1000"/>
                                        <p:tgtEl>
                                          <p:spTgt spid="3145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4" dur="1000" fill="hold"/>
                                        <p:tgtEl>
                                          <p:spTgt spid="3145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1000" fill="hold"/>
                                        <p:tgtEl>
                                          <p:spTgt spid="3145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6" dur="1000"/>
                                        <p:tgtEl>
                                          <p:spTgt spid="3145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9" dur="1000" fill="hold"/>
                                        <p:tgtEl>
                                          <p:spTgt spid="3145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 fill="hold"/>
                                        <p:tgtEl>
                                          <p:spTgt spid="3145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1" dur="1000"/>
                                        <p:tgtEl>
                                          <p:spTgt spid="3145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4" dur="1000" fill="hold"/>
                                        <p:tgtEl>
                                          <p:spTgt spid="3145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 fill="hold"/>
                                        <p:tgtEl>
                                          <p:spTgt spid="3145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6" dur="1000"/>
                                        <p:tgtEl>
                                          <p:spTgt spid="3145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9" dur="1000" fill="hold"/>
                                        <p:tgtEl>
                                          <p:spTgt spid="31458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1000" fill="hold"/>
                                        <p:tgtEl>
                                          <p:spTgt spid="31458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1" dur="1000"/>
                                        <p:tgtEl>
                                          <p:spTgt spid="3145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4" dur="1000" fill="hold"/>
                                        <p:tgtEl>
                                          <p:spTgt spid="31458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1000" fill="hold"/>
                                        <p:tgtEl>
                                          <p:spTgt spid="3145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6" dur="1000"/>
                                        <p:tgtEl>
                                          <p:spTgt spid="3145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9" dur="1000" fill="hold"/>
                                        <p:tgtEl>
                                          <p:spTgt spid="3145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" dur="1000" fill="hold"/>
                                        <p:tgtEl>
                                          <p:spTgt spid="3145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1" dur="1000"/>
                                        <p:tgtEl>
                                          <p:spTgt spid="3145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4" dur="1000" fill="hold"/>
                                        <p:tgtEl>
                                          <p:spTgt spid="3145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1000" fill="hold"/>
                                        <p:tgtEl>
                                          <p:spTgt spid="3145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6" dur="1000"/>
                                        <p:tgtEl>
                                          <p:spTgt spid="3145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9" dur="1000" fill="hold"/>
                                        <p:tgtEl>
                                          <p:spTgt spid="3145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 fill="hold"/>
                                        <p:tgtEl>
                                          <p:spTgt spid="3145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1" dur="1000"/>
                                        <p:tgtEl>
                                          <p:spTgt spid="3145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4" dur="1000" fill="hold"/>
                                        <p:tgtEl>
                                          <p:spTgt spid="3145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 fill="hold"/>
                                        <p:tgtEl>
                                          <p:spTgt spid="3145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6" dur="1000"/>
                                        <p:tgtEl>
                                          <p:spTgt spid="3145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9" dur="1000" fill="hold"/>
                                        <p:tgtEl>
                                          <p:spTgt spid="3145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0" dur="1000" fill="hold"/>
                                        <p:tgtEl>
                                          <p:spTgt spid="3145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1" dur="1000"/>
                                        <p:tgtEl>
                                          <p:spTgt spid="3145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4" dur="1000" fill="hold"/>
                                        <p:tgtEl>
                                          <p:spTgt spid="3145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1000" fill="hold"/>
                                        <p:tgtEl>
                                          <p:spTgt spid="3145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6" dur="1000"/>
                                        <p:tgtEl>
                                          <p:spTgt spid="3145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9" dur="1000" fill="hold"/>
                                        <p:tgtEl>
                                          <p:spTgt spid="3145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0" dur="1000" fill="hold"/>
                                        <p:tgtEl>
                                          <p:spTgt spid="3145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1" dur="1000"/>
                                        <p:tgtEl>
                                          <p:spTgt spid="3145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75" dur="1000"/>
                                        <p:tgtEl>
                                          <p:spTgt spid="31458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1000"/>
                            </p:stCondLst>
                            <p:childTnLst>
                              <p:par>
                                <p:cTn id="37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9" dur="500"/>
                                        <p:tgtEl>
                                          <p:spTgt spid="31458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1500"/>
                            </p:stCondLst>
                            <p:childTnLst>
                              <p:par>
                                <p:cTn id="382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83" dur="500"/>
                                        <p:tgtEl>
                                          <p:spTgt spid="31458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5" fill="hold">
                            <p:stCondLst>
                              <p:cond delay="2000"/>
                            </p:stCondLst>
                            <p:childTnLst>
                              <p:par>
                                <p:cTn id="386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87" dur="500"/>
                                        <p:tgtEl>
                                          <p:spTgt spid="31458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2500"/>
                            </p:stCondLst>
                            <p:childTnLst>
                              <p:par>
                                <p:cTn id="390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91" dur="500"/>
                                        <p:tgtEl>
                                          <p:spTgt spid="31458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3" fill="hold">
                            <p:stCondLst>
                              <p:cond delay="3000"/>
                            </p:stCondLst>
                            <p:childTnLst>
                              <p:par>
                                <p:cTn id="394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95" dur="500"/>
                                        <p:tgtEl>
                                          <p:spTgt spid="31458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7" fill="hold">
                            <p:stCondLst>
                              <p:cond delay="3500"/>
                            </p:stCondLst>
                            <p:childTnLst>
                              <p:par>
                                <p:cTn id="398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99" dur="500"/>
                                        <p:tgtEl>
                                          <p:spTgt spid="31458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1" fill="hold">
                            <p:stCondLst>
                              <p:cond delay="4000"/>
                            </p:stCondLst>
                            <p:childTnLst>
                              <p:par>
                                <p:cTn id="402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3" dur="500"/>
                                        <p:tgtEl>
                                          <p:spTgt spid="31458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5" fill="hold">
                            <p:stCondLst>
                              <p:cond delay="4500"/>
                            </p:stCondLst>
                            <p:childTnLst>
                              <p:par>
                                <p:cTn id="40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07" dur="500"/>
                                        <p:tgtEl>
                                          <p:spTgt spid="31458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9" fill="hold">
                            <p:stCondLst>
                              <p:cond delay="5000"/>
                            </p:stCondLst>
                            <p:childTnLst>
                              <p:par>
                                <p:cTn id="41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1" dur="500"/>
                                        <p:tgtEl>
                                          <p:spTgt spid="31458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5500"/>
                            </p:stCondLst>
                            <p:childTnLst>
                              <p:par>
                                <p:cTn id="414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15" dur="500"/>
                                        <p:tgtEl>
                                          <p:spTgt spid="31458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7" fill="hold">
                            <p:stCondLst>
                              <p:cond delay="6000"/>
                            </p:stCondLst>
                            <p:childTnLst>
                              <p:par>
                                <p:cTn id="41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9" dur="500"/>
                                        <p:tgtEl>
                                          <p:spTgt spid="31458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1" fill="hold">
                            <p:stCondLst>
                              <p:cond delay="6500"/>
                            </p:stCondLst>
                            <p:childTnLst>
                              <p:par>
                                <p:cTn id="42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23" dur="500"/>
                                        <p:tgtEl>
                                          <p:spTgt spid="31458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5" fill="hold">
                            <p:stCondLst>
                              <p:cond delay="7000"/>
                            </p:stCondLst>
                            <p:childTnLst>
                              <p:par>
                                <p:cTn id="426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27" dur="500"/>
                                        <p:tgtEl>
                                          <p:spTgt spid="31458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9" fill="hold">
                            <p:stCondLst>
                              <p:cond delay="7500"/>
                            </p:stCondLst>
                            <p:childTnLst>
                              <p:par>
                                <p:cTn id="43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31" dur="500"/>
                                        <p:tgtEl>
                                          <p:spTgt spid="31458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3" fill="hold">
                            <p:stCondLst>
                              <p:cond delay="8000"/>
                            </p:stCondLst>
                            <p:childTnLst>
                              <p:par>
                                <p:cTn id="434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5" dur="500"/>
                                        <p:tgtEl>
                                          <p:spTgt spid="31458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7" fill="hold">
                            <p:stCondLst>
                              <p:cond delay="8500"/>
                            </p:stCondLst>
                            <p:childTnLst>
                              <p:par>
                                <p:cTn id="438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39" dur="500"/>
                                        <p:tgtEl>
                                          <p:spTgt spid="31458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1" fill="hold">
                            <p:stCondLst>
                              <p:cond delay="9000"/>
                            </p:stCondLst>
                            <p:childTnLst>
                              <p:par>
                                <p:cTn id="442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3" dur="500"/>
                                        <p:tgtEl>
                                          <p:spTgt spid="31458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5" fill="hold">
                            <p:stCondLst>
                              <p:cond delay="9500"/>
                            </p:stCondLst>
                            <p:childTnLst>
                              <p:par>
                                <p:cTn id="446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47" dur="500"/>
                                        <p:tgtEl>
                                          <p:spTgt spid="31458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1" dur="500"/>
                                        <p:tgtEl>
                                          <p:spTgt spid="31458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3" fill="hold">
                            <p:stCondLst>
                              <p:cond delay="10500"/>
                            </p:stCondLst>
                            <p:childTnLst>
                              <p:par>
                                <p:cTn id="45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55" dur="500"/>
                                        <p:tgtEl>
                                          <p:spTgt spid="31458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7" fill="hold">
                            <p:stCondLst>
                              <p:cond delay="11000"/>
                            </p:stCondLst>
                            <p:childTnLst>
                              <p:par>
                                <p:cTn id="45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9" dur="500"/>
                                        <p:tgtEl>
                                          <p:spTgt spid="31458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>
                            <p:stCondLst>
                              <p:cond delay="11500"/>
                            </p:stCondLst>
                            <p:childTnLst>
                              <p:par>
                                <p:cTn id="46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63" dur="500"/>
                                        <p:tgtEl>
                                          <p:spTgt spid="31458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5" fill="hold">
                            <p:stCondLst>
                              <p:cond delay="12000"/>
                            </p:stCondLst>
                            <p:childTnLst>
                              <p:par>
                                <p:cTn id="466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67" dur="500"/>
                                        <p:tgtEl>
                                          <p:spTgt spid="31458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9" fill="hold">
                            <p:stCondLst>
                              <p:cond delay="12500"/>
                            </p:stCondLst>
                            <p:childTnLst>
                              <p:par>
                                <p:cTn id="47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71" dur="500"/>
                                        <p:tgtEl>
                                          <p:spTgt spid="31458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3" fill="hold">
                            <p:stCondLst>
                              <p:cond delay="13000"/>
                            </p:stCondLst>
                            <p:childTnLst>
                              <p:par>
                                <p:cTn id="474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75" dur="500"/>
                                        <p:tgtEl>
                                          <p:spTgt spid="31458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7" fill="hold">
                            <p:stCondLst>
                              <p:cond delay="13500"/>
                            </p:stCondLst>
                            <p:childTnLst>
                              <p:par>
                                <p:cTn id="478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79" dur="500"/>
                                        <p:tgtEl>
                                          <p:spTgt spid="31458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1" fill="hold">
                            <p:stCondLst>
                              <p:cond delay="14000"/>
                            </p:stCondLst>
                            <p:childTnLst>
                              <p:par>
                                <p:cTn id="482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83" dur="500"/>
                                        <p:tgtEl>
                                          <p:spTgt spid="31458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48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87" dur="500"/>
                                        <p:tgtEl>
                                          <p:spTgt spid="31458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490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91" dur="500"/>
                                        <p:tgtEl>
                                          <p:spTgt spid="31458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3" fill="hold">
                            <p:stCondLst>
                              <p:cond delay="15500"/>
                            </p:stCondLst>
                            <p:childTnLst>
                              <p:par>
                                <p:cTn id="49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95" dur="500"/>
                                        <p:tgtEl>
                                          <p:spTgt spid="31458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7" fill="hold">
                            <p:stCondLst>
                              <p:cond delay="16000"/>
                            </p:stCondLst>
                            <p:childTnLst>
                              <p:par>
                                <p:cTn id="49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9" dur="500"/>
                                        <p:tgtEl>
                                          <p:spTgt spid="31458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1" fill="hold">
                            <p:stCondLst>
                              <p:cond delay="16500"/>
                            </p:stCondLst>
                            <p:childTnLst>
                              <p:par>
                                <p:cTn id="50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03" dur="1000"/>
                                        <p:tgtEl>
                                          <p:spTgt spid="31458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5" fill="hold">
                            <p:stCondLst>
                              <p:cond delay="17500"/>
                            </p:stCondLst>
                            <p:childTnLst>
                              <p:par>
                                <p:cTn id="506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07" dur="500"/>
                                        <p:tgtEl>
                                          <p:spTgt spid="31458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9" fill="hold">
                            <p:stCondLst>
                              <p:cond delay="18000"/>
                            </p:stCondLst>
                            <p:childTnLst>
                              <p:par>
                                <p:cTn id="510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11" dur="500"/>
                                        <p:tgtEl>
                                          <p:spTgt spid="31458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3" fill="hold">
                            <p:stCondLst>
                              <p:cond delay="18500"/>
                            </p:stCondLst>
                            <p:childTnLst>
                              <p:par>
                                <p:cTn id="514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15" dur="500"/>
                                        <p:tgtEl>
                                          <p:spTgt spid="31458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7" fill="hold">
                            <p:stCondLst>
                              <p:cond delay="19000"/>
                            </p:stCondLst>
                            <p:childTnLst>
                              <p:par>
                                <p:cTn id="518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19" dur="500"/>
                                        <p:tgtEl>
                                          <p:spTgt spid="31458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1" fill="hold">
                            <p:stCondLst>
                              <p:cond delay="19500"/>
                            </p:stCondLst>
                            <p:childTnLst>
                              <p:par>
                                <p:cTn id="522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3" dur="500"/>
                                        <p:tgtEl>
                                          <p:spTgt spid="31458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5" fill="hold">
                            <p:stCondLst>
                              <p:cond delay="20000"/>
                            </p:stCondLst>
                            <p:childTnLst>
                              <p:par>
                                <p:cTn id="52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27" dur="500"/>
                                        <p:tgtEl>
                                          <p:spTgt spid="31458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9" fill="hold">
                            <p:stCondLst>
                              <p:cond delay="20500"/>
                            </p:stCondLst>
                            <p:childTnLst>
                              <p:par>
                                <p:cTn id="53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1" dur="500"/>
                                        <p:tgtEl>
                                          <p:spTgt spid="31458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3" fill="hold">
                            <p:stCondLst>
                              <p:cond delay="21000"/>
                            </p:stCondLst>
                            <p:childTnLst>
                              <p:par>
                                <p:cTn id="53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35" dur="500"/>
                                        <p:tgtEl>
                                          <p:spTgt spid="31458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>
                            <p:stCondLst>
                              <p:cond delay="21500"/>
                            </p:stCondLst>
                            <p:childTnLst>
                              <p:par>
                                <p:cTn id="53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9" dur="500"/>
                                        <p:tgtEl>
                                          <p:spTgt spid="31458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>
                            <p:stCondLst>
                              <p:cond delay="22000"/>
                            </p:stCondLst>
                            <p:childTnLst>
                              <p:par>
                                <p:cTn id="542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43" dur="500"/>
                                        <p:tgtEl>
                                          <p:spTgt spid="31458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>
                            <p:stCondLst>
                              <p:cond delay="22500"/>
                            </p:stCondLst>
                            <p:childTnLst>
                              <p:par>
                                <p:cTn id="54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7" dur="500"/>
                                        <p:tgtEl>
                                          <p:spTgt spid="31458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>
                            <p:stCondLst>
                              <p:cond delay="23000"/>
                            </p:stCondLst>
                            <p:childTnLst>
                              <p:par>
                                <p:cTn id="550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51" dur="500"/>
                                        <p:tgtEl>
                                          <p:spTgt spid="31458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>
                            <p:stCondLst>
                              <p:cond delay="23500"/>
                            </p:stCondLst>
                            <p:childTnLst>
                              <p:par>
                                <p:cTn id="554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55" dur="500"/>
                                        <p:tgtEl>
                                          <p:spTgt spid="31458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>
                            <p:stCondLst>
                              <p:cond delay="24000"/>
                            </p:stCondLst>
                            <p:childTnLst>
                              <p:par>
                                <p:cTn id="558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59" dur="500"/>
                                        <p:tgtEl>
                                          <p:spTgt spid="31458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>
                            <p:stCondLst>
                              <p:cond delay="24500"/>
                            </p:stCondLst>
                            <p:childTnLst>
                              <p:par>
                                <p:cTn id="562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3" dur="500"/>
                                        <p:tgtEl>
                                          <p:spTgt spid="31458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>
                            <p:stCondLst>
                              <p:cond delay="25000"/>
                            </p:stCondLst>
                            <p:childTnLst>
                              <p:par>
                                <p:cTn id="566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7" dur="500"/>
                                        <p:tgtEl>
                                          <p:spTgt spid="31458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>
                            <p:stCondLst>
                              <p:cond delay="25500"/>
                            </p:stCondLst>
                            <p:childTnLst>
                              <p:par>
                                <p:cTn id="570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71" dur="500"/>
                                        <p:tgtEl>
                                          <p:spTgt spid="31458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>
                            <p:stCondLst>
                              <p:cond delay="26000"/>
                            </p:stCondLst>
                            <p:childTnLst>
                              <p:par>
                                <p:cTn id="574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75" dur="500"/>
                                        <p:tgtEl>
                                          <p:spTgt spid="31458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>
                            <p:stCondLst>
                              <p:cond delay="26500"/>
                            </p:stCondLst>
                            <p:childTnLst>
                              <p:par>
                                <p:cTn id="57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79" dur="500"/>
                                        <p:tgtEl>
                                          <p:spTgt spid="31458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>
                            <p:stCondLst>
                              <p:cond delay="27000"/>
                            </p:stCondLst>
                            <p:childTnLst>
                              <p:par>
                                <p:cTn id="582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83" dur="500"/>
                                        <p:tgtEl>
                                          <p:spTgt spid="31458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>
                            <p:stCondLst>
                              <p:cond delay="27500"/>
                            </p:stCondLst>
                            <p:childTnLst>
                              <p:par>
                                <p:cTn id="58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7" dur="500"/>
                                        <p:tgtEl>
                                          <p:spTgt spid="31458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>
                            <p:stCondLst>
                              <p:cond delay="28000"/>
                            </p:stCondLst>
                            <p:childTnLst>
                              <p:par>
                                <p:cTn id="59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91" dur="500"/>
                                        <p:tgtEl>
                                          <p:spTgt spid="31458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>
                            <p:stCondLst>
                              <p:cond delay="28500"/>
                            </p:stCondLst>
                            <p:childTnLst>
                              <p:par>
                                <p:cTn id="594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5" dur="500"/>
                                        <p:tgtEl>
                                          <p:spTgt spid="31458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>
                            <p:stCondLst>
                              <p:cond delay="29000"/>
                            </p:stCondLst>
                            <p:childTnLst>
                              <p:par>
                                <p:cTn id="598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99" dur="500"/>
                                        <p:tgtEl>
                                          <p:spTgt spid="31458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>
                            <p:stCondLst>
                              <p:cond delay="29500"/>
                            </p:stCondLst>
                            <p:childTnLst>
                              <p:par>
                                <p:cTn id="602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03" dur="500"/>
                                        <p:tgtEl>
                                          <p:spTgt spid="31458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>
                            <p:stCondLst>
                              <p:cond delay="30000"/>
                            </p:stCondLst>
                            <p:childTnLst>
                              <p:par>
                                <p:cTn id="60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07" dur="500"/>
                                        <p:tgtEl>
                                          <p:spTgt spid="31458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>
                            <p:stCondLst>
                              <p:cond delay="30500"/>
                            </p:stCondLst>
                            <p:childTnLst>
                              <p:par>
                                <p:cTn id="61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1" dur="500"/>
                                        <p:tgtEl>
                                          <p:spTgt spid="31458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>
                            <p:stCondLst>
                              <p:cond delay="31000"/>
                            </p:stCondLst>
                            <p:childTnLst>
                              <p:par>
                                <p:cTn id="61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15" dur="500"/>
                                        <p:tgtEl>
                                          <p:spTgt spid="31458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>
                            <p:stCondLst>
                              <p:cond delay="31500"/>
                            </p:stCondLst>
                            <p:childTnLst>
                              <p:par>
                                <p:cTn id="618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19" dur="500"/>
                                        <p:tgtEl>
                                          <p:spTgt spid="31458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>
                            <p:stCondLst>
                              <p:cond delay="32000"/>
                            </p:stCondLst>
                            <p:childTnLst>
                              <p:par>
                                <p:cTn id="622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23" dur="500"/>
                                        <p:tgtEl>
                                          <p:spTgt spid="31458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>
                            <p:stCondLst>
                              <p:cond delay="32500"/>
                            </p:stCondLst>
                            <p:childTnLst>
                              <p:par>
                                <p:cTn id="626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27" dur="500"/>
                                        <p:tgtEl>
                                          <p:spTgt spid="31458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9" fill="hold">
                            <p:stCondLst>
                              <p:cond delay="33000"/>
                            </p:stCondLst>
                            <p:childTnLst>
                              <p:par>
                                <p:cTn id="630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31" dur="500"/>
                                        <p:tgtEl>
                                          <p:spTgt spid="31458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3" fill="hold">
                            <p:stCondLst>
                              <p:cond delay="33500"/>
                            </p:stCondLst>
                            <p:childTnLst>
                              <p:par>
                                <p:cTn id="634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35" dur="500"/>
                                        <p:tgtEl>
                                          <p:spTgt spid="31458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7" fill="hold">
                            <p:stCondLst>
                              <p:cond delay="34000"/>
                            </p:stCondLst>
                            <p:childTnLst>
                              <p:par>
                                <p:cTn id="638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39" dur="500"/>
                                        <p:tgtEl>
                                          <p:spTgt spid="31458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1" fill="hold">
                            <p:stCondLst>
                              <p:cond delay="34500"/>
                            </p:stCondLst>
                            <p:childTnLst>
                              <p:par>
                                <p:cTn id="642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3" dur="500"/>
                                        <p:tgtEl>
                                          <p:spTgt spid="31458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5" fill="hold">
                            <p:stCondLst>
                              <p:cond delay="35000"/>
                            </p:stCondLst>
                            <p:childTnLst>
                              <p:par>
                                <p:cTn id="646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47" dur="500"/>
                                        <p:tgtEl>
                                          <p:spTgt spid="31458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9" fill="hold">
                            <p:stCondLst>
                              <p:cond delay="35500"/>
                            </p:stCondLst>
                            <p:childTnLst>
                              <p:par>
                                <p:cTn id="65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51" dur="500"/>
                                        <p:tgtEl>
                                          <p:spTgt spid="31458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5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3" fill="hold">
                            <p:stCondLst>
                              <p:cond delay="36000"/>
                            </p:stCondLst>
                            <p:childTnLst>
                              <p:par>
                                <p:cTn id="654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56" dur="1" fill="hold"/>
                                        <p:tgtEl>
                                          <p:spTgt spid="104861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7" fill="hold">
                      <p:stCondLst>
                        <p:cond delay="indefinite"/>
                      </p:stCondLst>
                      <p:childTnLst>
                        <p:par>
                          <p:cTn id="658" fill="hold">
                            <p:stCondLst>
                              <p:cond delay="0"/>
                            </p:stCondLst>
                            <p:childTnLst>
                              <p:par>
                                <p:cTn id="6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3" grpId="0"/>
      <p:bldP spid="1048614" grpId="0" animBg="1"/>
      <p:bldP spid="1048614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</Words>
  <Application>Microsoft Office PowerPoint</Application>
  <PresentationFormat>Widescreen</PresentationFormat>
  <Paragraphs>28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Calibri</vt:lpstr>
      <vt:lpstr>Constantia</vt:lpstr>
      <vt:lpstr>Wingdings 2</vt:lpstr>
      <vt:lpstr>Flow</vt:lpstr>
      <vt:lpstr>Important point for Carrier </vt:lpstr>
      <vt:lpstr>Points in Maze Show Your Position in Getting Job</vt:lpstr>
      <vt:lpstr>Getting Job is like Maze Game</vt:lpstr>
      <vt:lpstr>     Start of Carrier</vt:lpstr>
      <vt:lpstr>      Under Skilled</vt:lpstr>
      <vt:lpstr>      Interview Call</vt:lpstr>
      <vt:lpstr>Job Without Interest:</vt:lpstr>
      <vt:lpstr>Job Rejection:</vt:lpstr>
      <vt:lpstr>Dream Job:</vt:lpstr>
      <vt:lpstr>Points in Maze Show Your Position in Getting Job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Important point for Carrier</dc:title>
  <dc:creator>Alee</dc:creator>
  <cp:lastModifiedBy>Wolverine</cp:lastModifiedBy>
  <cp:revision>2</cp:revision>
  <dcterms:created xsi:type="dcterms:W3CDTF">2019-05-15T04:57:54Z</dcterms:created>
  <dcterms:modified xsi:type="dcterms:W3CDTF">2019-10-09T15:09:46Z</dcterms:modified>
</cp:coreProperties>
</file>