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56" r:id="rId12"/>
  </p:sldIdLst>
  <p:sldSz cx="12192000" cy="6858000"/>
  <p:notesSz cx="6858000" cy="9144000"/>
  <p:embeddedFontLst>
    <p:embeddedFont>
      <p:font typeface="Gill Sans MT" panose="020B0502020104020203" pitchFamily="34" charset="77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019617" y="80287"/>
          <a:ext cx="3853815" cy="38538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533459" y="754705"/>
        <a:ext cx="2826131" cy="1734216"/>
      </dsp:txXfrm>
    </dsp:sp>
    <dsp:sp modelId="{FBC67918-8435-DD42-86D1-D64FC3741008}">
      <dsp:nvSpPr>
        <dsp:cNvPr id="0" name=""/>
        <dsp:cNvSpPr/>
      </dsp:nvSpPr>
      <dsp:spPr>
        <a:xfrm>
          <a:off x="3410202" y="2488922"/>
          <a:ext cx="3853815" cy="38538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588827" y="3484491"/>
        <a:ext cx="2312289" cy="2119598"/>
      </dsp:txXfrm>
    </dsp:sp>
    <dsp:sp modelId="{1B2E856F-8B74-EE47-A189-1C1BA687197D}">
      <dsp:nvSpPr>
        <dsp:cNvPr id="0" name=""/>
        <dsp:cNvSpPr/>
      </dsp:nvSpPr>
      <dsp:spPr>
        <a:xfrm>
          <a:off x="629032" y="2488922"/>
          <a:ext cx="3853815" cy="38538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991933" y="3484491"/>
        <a:ext cx="2312289" cy="2119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341DF2E-2DFA-2044-969A-6F07725AE8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>
            <a:lvl1pPr algn="ctr"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153" y="303656"/>
            <a:ext cx="5400000" cy="3600000"/>
          </a:xfrm>
          <a:solidFill>
            <a:schemeClr val="accent2">
              <a:alpha val="50000"/>
            </a:schemeClr>
          </a:solidFill>
        </p:spPr>
        <p:txBody>
          <a:bodyPr lIns="180000" tIns="180000" rIns="180000" bIns="216000"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153" y="4914531"/>
            <a:ext cx="5400000" cy="1655762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1016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129730" y="217714"/>
            <a:ext cx="7892540" cy="642257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86302-7267-AA49-9394-007576A58EA7}"/>
              </a:ext>
            </a:extLst>
          </p:cNvPr>
          <p:cNvSpPr/>
          <p:nvPr userDrawn="1"/>
        </p:nvSpPr>
        <p:spPr>
          <a:xfrm>
            <a:off x="0" y="-4763"/>
            <a:ext cx="396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654CA9-0B02-8C41-8513-2D133E94E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" y="217714"/>
            <a:ext cx="3600000" cy="3352800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54F08D3-E8B6-E149-996B-BE213228A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9730" y="3672114"/>
            <a:ext cx="3600000" cy="296817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000000"/>
                </a:solidFill>
                <a:latin typeface="+mj-lt"/>
              </a:rPr>
              <a:t>HEADER // GILL SANS MT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GILL SANS MT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76 168 159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35 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54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73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63 143 136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31 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45 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66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05/07/2019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2723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0531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1191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80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EECB864-33BB-3849-AF61-B83136F9F8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algn="ctr"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2631"/>
            <a:ext cx="12192000" cy="2852737"/>
          </a:xfrm>
          <a:solidFill>
            <a:schemeClr val="accent2">
              <a:alpha val="50000"/>
            </a:schemeClr>
          </a:solidFill>
        </p:spPr>
        <p:txBody>
          <a:bodyPr lIns="180000" tIns="180000" rIns="180000" bIns="180000"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141006"/>
            <a:ext cx="10515600" cy="1500187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1016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4115"/>
            <a:ext cx="10515600" cy="3978276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06801"/>
            <a:ext cx="10515600" cy="711200"/>
          </a:xfrm>
        </p:spPr>
        <p:txBody>
          <a:bodyPr/>
          <a:lstStyle>
            <a:lvl1pPr marL="0" indent="0" algn="ctr">
              <a:buNone/>
              <a:defRPr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23C83-0586-CA41-B2F2-0EF94AAFD255}"/>
              </a:ext>
            </a:extLst>
          </p:cNvPr>
          <p:cNvCxnSpPr/>
          <p:nvPr userDrawn="1"/>
        </p:nvCxnSpPr>
        <p:spPr>
          <a:xfrm>
            <a:off x="4296000" y="1748744"/>
            <a:ext cx="360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825625"/>
            <a:ext cx="12181114" cy="24166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319135"/>
            <a:ext cx="10515600" cy="2416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CD4EE5-04AB-9843-AFA0-F10CF7A7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A96AD02-C9BF-3F4D-A161-F9EEA9A46229}"/>
              </a:ext>
            </a:extLst>
          </p:cNvPr>
          <p:cNvCxnSpPr/>
          <p:nvPr userDrawn="1"/>
        </p:nvCxnSpPr>
        <p:spPr>
          <a:xfrm>
            <a:off x="4296000" y="1748744"/>
            <a:ext cx="360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06801"/>
            <a:ext cx="55895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400" y="2630713"/>
            <a:ext cx="5589587" cy="3862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1EED7F-A594-9B40-8ACE-E338C94A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5AD49F-2643-4045-BD1C-7FB35A1FAB2D}"/>
              </a:ext>
            </a:extLst>
          </p:cNvPr>
          <p:cNvCxnSpPr/>
          <p:nvPr userDrawn="1"/>
        </p:nvCxnSpPr>
        <p:spPr>
          <a:xfrm>
            <a:off x="4296000" y="1748744"/>
            <a:ext cx="360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7B177A1-F083-1D41-AB79-0E1BC47A30B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96015" y="1806801"/>
            <a:ext cx="55895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F08F31-1CB7-E241-8AD3-D15136D90BF8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96015" y="2630713"/>
            <a:ext cx="5589587" cy="3862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BA0FE1-C64E-B449-98DD-357AD06B27CE}"/>
              </a:ext>
            </a:extLst>
          </p:cNvPr>
          <p:cNvSpPr/>
          <p:nvPr userDrawn="1"/>
        </p:nvSpPr>
        <p:spPr>
          <a:xfrm>
            <a:off x="8232000" y="-4763"/>
            <a:ext cx="396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270" y="217714"/>
            <a:ext cx="7851460" cy="579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730" y="217714"/>
            <a:ext cx="3600000" cy="3352800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1730" y="3672114"/>
            <a:ext cx="3600000" cy="296817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20C92C0-EEF7-1B46-B95D-4670980C85A3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90270" y="6008914"/>
            <a:ext cx="7851460" cy="631372"/>
          </a:xfrm>
        </p:spPr>
        <p:txBody>
          <a:bodyPr anchor="b"/>
          <a:lstStyle>
            <a:lvl1pPr marL="0" indent="0" algn="ctr">
              <a:buNone/>
              <a:defRPr sz="16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8232000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F51FFC3-E62B-8441-A23B-61B43D0B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730" y="217714"/>
            <a:ext cx="3600000" cy="33528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04B7B9F-7047-3E43-B6CB-1B7A5D693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1730" y="3672114"/>
            <a:ext cx="3600000" cy="2968172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129730" y="217714"/>
            <a:ext cx="7892540" cy="642257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4DF063-8371-AA41-8482-F0077089B2DD}"/>
              </a:ext>
            </a:extLst>
          </p:cNvPr>
          <p:cNvSpPr/>
          <p:nvPr userDrawn="1"/>
        </p:nvSpPr>
        <p:spPr>
          <a:xfrm>
            <a:off x="0" y="-4763"/>
            <a:ext cx="396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F7CC63-06D9-474F-8FB3-AACE12072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" y="217714"/>
            <a:ext cx="3600000" cy="33528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39117E2-551C-AA46-8B2F-A21A5B2EA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9730" y="3672114"/>
            <a:ext cx="3600000" cy="2968172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87E0B-8DF8-45A7-80B1-2C8CAC29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73" y="188913"/>
            <a:ext cx="5796000" cy="1080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BFBE9-C9B6-4DE8-B8CB-70C560FA5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188913"/>
            <a:ext cx="5880327" cy="1080000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28FE8527-F180-7541-A96B-D7361DAF497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15673" y="1457143"/>
            <a:ext cx="11760654" cy="5211929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C52EA5-A694-3947-99BA-9A9782A4C996}"/>
              </a:ext>
            </a:extLst>
          </p:cNvPr>
          <p:cNvCxnSpPr/>
          <p:nvPr userDrawn="1"/>
        </p:nvCxnSpPr>
        <p:spPr>
          <a:xfrm>
            <a:off x="4296000" y="1363028"/>
            <a:ext cx="360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90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05/07/2019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3" r:id="rId8"/>
    <p:sldLayoutId id="2147483666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8AD3837-8416-8642-ADDF-05114266C5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b="1718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11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4129088" y="217488"/>
          <a:ext cx="7893050" cy="6423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7388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5215820-EF4C-9B4F-B28A-D8C02BE85C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4" b="7654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</p:spTree>
    <p:extLst>
      <p:ext uri="{BB962C8B-B14F-4D97-AF65-F5344CB8AC3E}">
        <p14:creationId xmlns:p14="http://schemas.microsoft.com/office/powerpoint/2010/main" val="367509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640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9A73D05-C935-3E43-8EB7-293C0C124D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23" b="3512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398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153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Ut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5CDD17-6A04-E84D-B477-A5696D590348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2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0EE981C-0F99-A843-8797-995B38F6C6B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8" r="992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2029198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4129088" y="217488"/>
          <a:ext cx="7893050" cy="642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233490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Table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EBCF49E4-2BCA-EC49-AF62-8C07A36371AA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985582524"/>
              </p:ext>
            </p:extLst>
          </p:nvPr>
        </p:nvGraphicFramePr>
        <p:xfrm>
          <a:off x="215900" y="1457325"/>
          <a:ext cx="11760200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025">
                  <a:extLst>
                    <a:ext uri="{9D8B030D-6E8A-4147-A177-3AD203B41FA5}">
                      <a16:colId xmlns:a16="http://schemas.microsoft.com/office/drawing/2014/main" val="2590097091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3929738822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609804186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354303392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4242152840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1716759690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3295826227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32936923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109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423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939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9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924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641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58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625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917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914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58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757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00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665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363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3">
      <a:dk1>
        <a:srgbClr val="000000"/>
      </a:dk1>
      <a:lt1>
        <a:srgbClr val="FFFFFF"/>
      </a:lt1>
      <a:dk2>
        <a:srgbClr val="C0C0C0"/>
      </a:dk2>
      <a:lt2>
        <a:srgbClr val="FEFFFF"/>
      </a:lt2>
      <a:accent1>
        <a:srgbClr val="03AA9F"/>
      </a:accent1>
      <a:accent2>
        <a:srgbClr val="1C364A"/>
      </a:accent2>
      <a:accent3>
        <a:srgbClr val="009188"/>
      </a:accent3>
      <a:accent4>
        <a:srgbClr val="1A2D43"/>
      </a:accent4>
      <a:accent5>
        <a:srgbClr val="03AA9F"/>
      </a:accent5>
      <a:accent6>
        <a:srgbClr val="1C364A"/>
      </a:accent6>
      <a:hlink>
        <a:srgbClr val="009188"/>
      </a:hlink>
      <a:folHlink>
        <a:srgbClr val="009188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4" id="{FC9F655C-F5CE-CA44-ABD0-1E5DA56AF6ED}" vid="{B9BEE00B-429B-3E43-A213-0803355C89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435</Words>
  <Application>Microsoft Macintosh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Gill Sans MT</vt:lpstr>
      <vt:lpstr>Arial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Header, Caption &amp; Chart Slide</vt:lpstr>
      <vt:lpstr>Header, Caption &amp; Table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2</cp:revision>
  <dcterms:created xsi:type="dcterms:W3CDTF">2019-07-05T06:48:38Z</dcterms:created>
  <dcterms:modified xsi:type="dcterms:W3CDTF">2019-07-05T07:01:47Z</dcterms:modified>
</cp:coreProperties>
</file>