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82" r:id="rId2"/>
    <p:sldId id="279" r:id="rId3"/>
    <p:sldId id="281" r:id="rId4"/>
    <p:sldId id="267" r:id="rId5"/>
    <p:sldId id="270" r:id="rId6"/>
    <p:sldId id="272" r:id="rId7"/>
    <p:sldId id="269" r:id="rId8"/>
    <p:sldId id="283" r:id="rId9"/>
    <p:sldId id="278" r:id="rId10"/>
    <p:sldId id="285" r:id="rId11"/>
    <p:sldId id="28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5" autoAdjust="0"/>
    <p:restoredTop sz="94660"/>
  </p:normalViewPr>
  <p:slideViewPr>
    <p:cSldViewPr>
      <p:cViewPr varScale="1">
        <p:scale>
          <a:sx n="100" d="100"/>
          <a:sy n="100" d="100"/>
        </p:scale>
        <p:origin x="25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 dirty="0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 dirty="0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ED3E40B-A4DE-4E6A-B8E4-A2D4D644DDAF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3C39313-85B4-40C7-BF1D-25B89B0E4E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Image result for ibm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Image result for ibm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1200px-IBM_logo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400" y="1524000"/>
            <a:ext cx="91440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685800"/>
            <a:ext cx="4267200" cy="990600"/>
          </a:xfrm>
        </p:spPr>
        <p:txBody>
          <a:bodyPr/>
          <a:lstStyle/>
          <a:p>
            <a:pPr algn="ctr"/>
            <a:r>
              <a:rPr lang="en-US" sz="4000" dirty="0"/>
              <a:t>Strength</a:t>
            </a:r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24601" y="685800"/>
            <a:ext cx="4041773" cy="9906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Weakness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752600" y="2057401"/>
            <a:ext cx="4267200" cy="3328657"/>
          </a:xfrm>
        </p:spPr>
        <p:txBody>
          <a:bodyPr>
            <a:normAutofit/>
          </a:bodyPr>
          <a:lstStyle/>
          <a:p>
            <a:r>
              <a:rPr lang="en-US" dirty="0"/>
              <a:t>Competitive advantage</a:t>
            </a:r>
          </a:p>
          <a:p>
            <a:r>
              <a:rPr lang="en-US" dirty="0"/>
              <a:t>Promote learning </a:t>
            </a:r>
          </a:p>
          <a:p>
            <a:r>
              <a:rPr lang="en-US" dirty="0"/>
              <a:t>Enhance Effectiveness </a:t>
            </a:r>
          </a:p>
          <a:p>
            <a:r>
              <a:rPr lang="en-US" dirty="0"/>
              <a:t>Organizational control </a:t>
            </a:r>
          </a:p>
          <a:p>
            <a:r>
              <a:rPr lang="en-US" dirty="0"/>
              <a:t>Better decision making 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057401"/>
            <a:ext cx="4038600" cy="3328657"/>
          </a:xfrm>
        </p:spPr>
        <p:txBody>
          <a:bodyPr/>
          <a:lstStyle/>
          <a:p>
            <a:r>
              <a:rPr lang="en-US" dirty="0"/>
              <a:t>Information overload </a:t>
            </a:r>
          </a:p>
          <a:p>
            <a:r>
              <a:rPr lang="en-US" dirty="0"/>
              <a:t>False belief in objectivity </a:t>
            </a:r>
          </a:p>
          <a:p>
            <a:r>
              <a:rPr lang="en-US" dirty="0"/>
              <a:t>Responsibility </a:t>
            </a:r>
          </a:p>
          <a:p>
            <a:r>
              <a:rPr lang="en-US" dirty="0"/>
              <a:t>Monetary cost </a:t>
            </a:r>
          </a:p>
        </p:txBody>
      </p:sp>
      <p:pic>
        <p:nvPicPr>
          <p:cNvPr id="7" name="Picture 6" descr="download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4191001"/>
            <a:ext cx="6705600" cy="22275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Offer services with low prices so that IBM manages more services.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Suggestion </a:t>
            </a:r>
          </a:p>
        </p:txBody>
      </p:sp>
      <p:pic>
        <p:nvPicPr>
          <p:cNvPr id="4" name="Picture 3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1" y="2895601"/>
            <a:ext cx="3432305" cy="29765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Overview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Big Blue.</a:t>
            </a:r>
          </a:p>
          <a:p>
            <a:r>
              <a:rPr lang="en-GB" dirty="0"/>
              <a:t>Armonk, New York, United States.</a:t>
            </a:r>
          </a:p>
          <a:p>
            <a:r>
              <a:rPr lang="en-GB" dirty="0"/>
              <a:t>Computer Hardware and Software.</a:t>
            </a:r>
          </a:p>
          <a:p>
            <a:r>
              <a:rPr lang="en-GB" dirty="0"/>
              <a:t>Services.</a:t>
            </a:r>
          </a:p>
          <a:p>
            <a:r>
              <a:rPr lang="en-GB" dirty="0"/>
              <a:t>World’s largest computer company and systems integrator. </a:t>
            </a:r>
          </a:p>
          <a:p>
            <a:r>
              <a:rPr lang="en-GB" dirty="0"/>
              <a:t>Worldwide.</a:t>
            </a:r>
          </a:p>
          <a:p>
            <a:r>
              <a:rPr lang="en-GB" dirty="0"/>
              <a:t>Ranked second. </a:t>
            </a:r>
          </a:p>
        </p:txBody>
      </p:sp>
    </p:spTree>
    <p:extLst>
      <p:ext uri="{BB962C8B-B14F-4D97-AF65-F5344CB8AC3E}">
        <p14:creationId xmlns:p14="http://schemas.microsoft.com/office/powerpoint/2010/main" val="643370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Porter’s Competitive forces model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752601"/>
            <a:ext cx="7218608" cy="408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39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752601"/>
            <a:ext cx="8229600" cy="4254691"/>
          </a:xfrm>
        </p:spPr>
        <p:txBody>
          <a:bodyPr/>
          <a:lstStyle/>
          <a:p>
            <a:r>
              <a:rPr lang="en-US" dirty="0"/>
              <a:t>Business problems (decrease in profit and no revenue)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Management, Organization, and technology created an IS solution</a:t>
            </a:r>
          </a:p>
        </p:txBody>
      </p:sp>
      <p:pic>
        <p:nvPicPr>
          <p:cNvPr id="5" name="Picture 4" descr="download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1" y="2286000"/>
            <a:ext cx="2805113" cy="33661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981201"/>
            <a:ext cx="8229600" cy="402609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/>
              <a:t>Same system: MIS </a:t>
            </a:r>
          </a:p>
          <a:p>
            <a:pPr>
              <a:lnSpc>
                <a:spcPct val="150000"/>
              </a:lnSpc>
              <a:buNone/>
            </a:pPr>
            <a:endParaRPr lang="en-US" b="1" dirty="0"/>
          </a:p>
          <a:p>
            <a:pPr>
              <a:lnSpc>
                <a:spcPct val="150000"/>
              </a:lnSpc>
              <a:buNone/>
            </a:pPr>
            <a:endParaRPr lang="en-US" b="1" dirty="0"/>
          </a:p>
          <a:p>
            <a:pPr>
              <a:lnSpc>
                <a:spcPct val="150000"/>
              </a:lnSpc>
            </a:pPr>
            <a:r>
              <a:rPr lang="en-US" b="1" dirty="0"/>
              <a:t>Improvement </a:t>
            </a:r>
          </a:p>
          <a:p>
            <a:pPr>
              <a:lnSpc>
                <a:spcPct val="150000"/>
              </a:lnSpc>
              <a:buNone/>
            </a:pPr>
            <a:r>
              <a:rPr lang="en-US" b="1" dirty="0"/>
              <a:t>          of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The new IS system used to solve the business problem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800600" y="4876800"/>
            <a:ext cx="597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3505200"/>
            <a:ext cx="28956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752601"/>
            <a:ext cx="3810000" cy="4254691"/>
          </a:xfrm>
        </p:spPr>
        <p:txBody>
          <a:bodyPr>
            <a:normAutofit/>
          </a:bodyPr>
          <a:lstStyle/>
          <a:p>
            <a:endParaRPr lang="en-US" sz="2800" b="1" dirty="0"/>
          </a:p>
          <a:p>
            <a:r>
              <a:rPr lang="en-US" sz="2800" b="1" dirty="0"/>
              <a:t>Integrated system</a:t>
            </a:r>
          </a:p>
          <a:p>
            <a:endParaRPr lang="en-US" sz="2800" b="1" dirty="0"/>
          </a:p>
          <a:p>
            <a:endParaRPr lang="en-US" sz="2800" b="1" dirty="0"/>
          </a:p>
          <a:p>
            <a:pPr>
              <a:buNone/>
            </a:pPr>
            <a:endParaRPr lang="en-US" sz="2800" b="1" dirty="0"/>
          </a:p>
          <a:p>
            <a:pPr>
              <a:buNone/>
            </a:pPr>
            <a:endParaRPr lang="en-US" sz="2800" b="1" dirty="0"/>
          </a:p>
          <a:p>
            <a:r>
              <a:rPr lang="en-US" sz="2800" b="1" dirty="0"/>
              <a:t>Customer Intimacy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The IS objectives achieved after using the new IS</a:t>
            </a:r>
          </a:p>
        </p:txBody>
      </p:sp>
      <p:pic>
        <p:nvPicPr>
          <p:cNvPr id="6" name="Picture 5" descr="dh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7400" y="3962400"/>
            <a:ext cx="2057400" cy="1674868"/>
          </a:xfrm>
          <a:prstGeom prst="rect">
            <a:avLst/>
          </a:prstGeom>
        </p:spPr>
      </p:pic>
      <p:pic>
        <p:nvPicPr>
          <p:cNvPr id="7" name="Picture 6" descr="download (2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1" y="2057401"/>
            <a:ext cx="2619375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28800" y="838201"/>
            <a:ext cx="4495800" cy="5473891"/>
          </a:xfrm>
        </p:spPr>
        <p:txBody>
          <a:bodyPr/>
          <a:lstStyle/>
          <a:p>
            <a:r>
              <a:rPr lang="en-US" b="1" dirty="0"/>
              <a:t>Operational Excellence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>
              <a:lnSpc>
                <a:spcPct val="150000"/>
              </a:lnSpc>
            </a:pPr>
            <a:r>
              <a:rPr lang="en-US" b="1" dirty="0"/>
              <a:t>Improvement of decision making</a:t>
            </a:r>
          </a:p>
          <a:p>
            <a:endParaRPr lang="en-US" dirty="0"/>
          </a:p>
        </p:txBody>
      </p:sp>
      <p:pic>
        <p:nvPicPr>
          <p:cNvPr id="4" name="Picture 3" descr="indexs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1" y="3352800"/>
            <a:ext cx="4082143" cy="2286000"/>
          </a:xfrm>
          <a:prstGeom prst="rect">
            <a:avLst/>
          </a:prstGeom>
        </p:spPr>
      </p:pic>
      <p:pic>
        <p:nvPicPr>
          <p:cNvPr id="5" name="Picture 4" descr="Strategic-Operational-Excellence-Solutions-a-Top-Investment-Strategy-for-20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8400" y="412166"/>
            <a:ext cx="4419600" cy="19751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use DSS.</a:t>
            </a:r>
          </a:p>
          <a:p>
            <a:r>
              <a:rPr lang="en-US" dirty="0"/>
              <a:t>Training Employees.</a:t>
            </a:r>
          </a:p>
          <a:p>
            <a:r>
              <a:rPr lang="en-US" dirty="0"/>
              <a:t>Real life situations. </a:t>
            </a:r>
          </a:p>
          <a:p>
            <a:r>
              <a:rPr lang="en-US" dirty="0"/>
              <a:t>Daily Feedback.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Adaption of the new IS system</a:t>
            </a:r>
          </a:p>
        </p:txBody>
      </p:sp>
      <p:pic>
        <p:nvPicPr>
          <p:cNvPr id="4" name="Picture 3" descr="download (5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733801"/>
            <a:ext cx="3810000" cy="1500587"/>
          </a:xfrm>
          <a:prstGeom prst="rect">
            <a:avLst/>
          </a:prstGeom>
        </p:spPr>
      </p:pic>
      <p:pic>
        <p:nvPicPr>
          <p:cNvPr id="5" name="Picture 4" descr="download (2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981200"/>
            <a:ext cx="3276600" cy="18348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/>
              <a:t>Transferred Data easily and rapidly 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Achieved target in 2 years.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From Hardware to system. </a:t>
            </a:r>
          </a:p>
          <a:p>
            <a:pPr>
              <a:lnSpc>
                <a:spcPct val="150000"/>
              </a:lnSpc>
              <a:buNone/>
            </a:pPr>
            <a:endParaRPr lang="en-US" b="1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Evaluation &amp; Suggestions</a:t>
            </a:r>
          </a:p>
        </p:txBody>
      </p:sp>
      <p:pic>
        <p:nvPicPr>
          <p:cNvPr id="6" name="Picture 5" descr="download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3581400"/>
            <a:ext cx="3200400" cy="226545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248</TotalTime>
  <Words>169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Lucida Sans Unicode</vt:lpstr>
      <vt:lpstr>Verdana</vt:lpstr>
      <vt:lpstr>Wingdings 2</vt:lpstr>
      <vt:lpstr>Wingdings 3</vt:lpstr>
      <vt:lpstr>Concourse</vt:lpstr>
      <vt:lpstr>PowerPoint Presentation</vt:lpstr>
      <vt:lpstr>Overview</vt:lpstr>
      <vt:lpstr>Porter’s Competitive forces model</vt:lpstr>
      <vt:lpstr>Management, Organization, and technology created an IS solution</vt:lpstr>
      <vt:lpstr>The new IS system used to solve the business problem</vt:lpstr>
      <vt:lpstr>The IS objectives achieved after using the new IS</vt:lpstr>
      <vt:lpstr>PowerPoint Presentation</vt:lpstr>
      <vt:lpstr>The Adaption of the new IS system</vt:lpstr>
      <vt:lpstr>Evaluation &amp; Suggestions</vt:lpstr>
      <vt:lpstr>PowerPoint Presentation</vt:lpstr>
      <vt:lpstr>Suggestion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Mané Djizmedjian</dc:creator>
  <cp:lastModifiedBy>Michal Zavacky</cp:lastModifiedBy>
  <cp:revision>45</cp:revision>
  <dcterms:created xsi:type="dcterms:W3CDTF">2017-12-02T18:10:35Z</dcterms:created>
  <dcterms:modified xsi:type="dcterms:W3CDTF">2019-06-26T11:48:51Z</dcterms:modified>
</cp:coreProperties>
</file>