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63" r:id="rId6"/>
    <p:sldId id="264" r:id="rId7"/>
    <p:sldId id="265" r:id="rId8"/>
    <p:sldId id="261" r:id="rId9"/>
    <p:sldId id="267" r:id="rId10"/>
    <p:sldId id="269" r:id="rId11"/>
    <p:sldId id="270" r:id="rId12"/>
    <p:sldId id="274" r:id="rId13"/>
    <p:sldId id="275" r:id="rId14"/>
    <p:sldId id="284" r:id="rId15"/>
    <p:sldId id="288" r:id="rId16"/>
    <p:sldId id="29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4" autoAdjust="0"/>
    <p:restoredTop sz="94660"/>
  </p:normalViewPr>
  <p:slideViewPr>
    <p:cSldViewPr snapToGrid="0" showGuides="1">
      <p:cViewPr>
        <p:scale>
          <a:sx n="156" d="100"/>
          <a:sy n="156" d="100"/>
        </p:scale>
        <p:origin x="116" y="2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noFill/>
        <a:ln w="9525" cap="flat" cmpd="sng" algn="ctr">
          <a:solidFill>
            <a:schemeClr val="tx1">
              <a:lumMod val="15000"/>
              <a:lumOff val="85000"/>
            </a:schemeClr>
          </a:solidFill>
          <a:round/>
        </a:ln>
        <a:effectLst/>
        <a:sp3d contourW="9525">
          <a:contourClr>
            <a:schemeClr val="tx1">
              <a:lumMod val="15000"/>
              <a:lumOff val="85000"/>
            </a:schemeClr>
          </a:contourClr>
        </a:sp3d>
      </c:spPr>
    </c:floor>
    <c:sideWall>
      <c:thickness val="0"/>
      <c:spPr>
        <a:noFill/>
        <a:ln>
          <a:noFill/>
        </a:ln>
        <a:effectLst/>
        <a:sp3d/>
      </c:spPr>
    </c:sideWall>
    <c:backWall>
      <c:thickness val="0"/>
      <c:spPr>
        <a:noFill/>
        <a:ln>
          <a:noFill/>
        </a:ln>
        <a:effectLst/>
        <a:sp3d/>
      </c:spPr>
    </c:backWall>
    <c:plotArea>
      <c:layout/>
      <c:area3DChart>
        <c:grouping val="stacked"/>
        <c:varyColors val="0"/>
        <c:ser>
          <c:idx val="0"/>
          <c:order val="0"/>
          <c:tx>
            <c:strRef>
              <c:f>Sheet1!$B$1</c:f>
              <c:strCache>
                <c:ptCount val="1"/>
                <c:pt idx="0">
                  <c:v>Series 1</c:v>
                </c:pt>
              </c:strCache>
            </c:strRef>
          </c:tx>
          <c:spPr>
            <a:solidFill>
              <a:schemeClr val="accent1"/>
            </a:solidFill>
            <a:ln>
              <a:noFill/>
            </a:ln>
            <a:effectLst/>
            <a:sp3d/>
          </c:spPr>
          <c:cat>
            <c:numRef>
              <c:f>Sheet1!$A$2:$A$6</c:f>
              <c:numCache>
                <c:formatCode>m/d/yyyy</c:formatCode>
                <c:ptCount val="5"/>
                <c:pt idx="0">
                  <c:v>37261</c:v>
                </c:pt>
                <c:pt idx="1">
                  <c:v>37262</c:v>
                </c:pt>
                <c:pt idx="2">
                  <c:v>37263</c:v>
                </c:pt>
                <c:pt idx="3">
                  <c:v>37264</c:v>
                </c:pt>
                <c:pt idx="4">
                  <c:v>37265</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B88-40AA-AD15-34588D7A5049}"/>
            </c:ext>
          </c:extLst>
        </c:ser>
        <c:ser>
          <c:idx val="1"/>
          <c:order val="1"/>
          <c:tx>
            <c:strRef>
              <c:f>Sheet1!$C$1</c:f>
              <c:strCache>
                <c:ptCount val="1"/>
                <c:pt idx="0">
                  <c:v>Series 2</c:v>
                </c:pt>
              </c:strCache>
            </c:strRef>
          </c:tx>
          <c:spPr>
            <a:solidFill>
              <a:schemeClr val="tx1">
                <a:lumMod val="85000"/>
                <a:lumOff val="15000"/>
              </a:schemeClr>
            </a:solidFill>
            <a:ln>
              <a:noFill/>
            </a:ln>
            <a:effectLst/>
            <a:sp3d/>
          </c:spPr>
          <c:cat>
            <c:numRef>
              <c:f>Sheet1!$A$2:$A$6</c:f>
              <c:numCache>
                <c:formatCode>m/d/yyyy</c:formatCode>
                <c:ptCount val="5"/>
                <c:pt idx="0">
                  <c:v>37261</c:v>
                </c:pt>
                <c:pt idx="1">
                  <c:v>37262</c:v>
                </c:pt>
                <c:pt idx="2">
                  <c:v>37263</c:v>
                </c:pt>
                <c:pt idx="3">
                  <c:v>37264</c:v>
                </c:pt>
                <c:pt idx="4">
                  <c:v>37265</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B88-40AA-AD15-34588D7A5049}"/>
            </c:ext>
          </c:extLst>
        </c:ser>
        <c:dLbls>
          <c:showLegendKey val="0"/>
          <c:showVal val="0"/>
          <c:showCatName val="0"/>
          <c:showSerName val="0"/>
          <c:showPercent val="0"/>
          <c:showBubbleSize val="0"/>
        </c:dLbls>
        <c:axId val="948109088"/>
        <c:axId val="948108000"/>
        <c:axId val="0"/>
      </c:area3DChart>
      <c:dateAx>
        <c:axId val="9481090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8108000"/>
        <c:crosses val="autoZero"/>
        <c:auto val="1"/>
        <c:lblOffset val="100"/>
        <c:baseTimeUnit val="days"/>
      </c:dateAx>
      <c:valAx>
        <c:axId val="948108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81090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019BC0A-C74C-4508-BA8E-E8455A2AF073}"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98236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9BC0A-C74C-4508-BA8E-E8455A2AF073}"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2812964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9BC0A-C74C-4508-BA8E-E8455A2AF073}"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175950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0" y="0"/>
            <a:ext cx="12192000" cy="6858000"/>
          </a:xfrm>
          <a:pattFill prst="solidDmnd">
            <a:fgClr>
              <a:schemeClr val="bg1">
                <a:lumMod val="85000"/>
              </a:schemeClr>
            </a:fgClr>
            <a:bgClr>
              <a:schemeClr val="bg1"/>
            </a:bgClr>
          </a:pattFill>
        </p:spPr>
        <p:txBody>
          <a:bodyPr anchor="ctr">
            <a:normAutofit/>
          </a:bodyPr>
          <a:lstStyle>
            <a:lvl1pPr algn="ctr">
              <a:defRPr sz="1600"/>
            </a:lvl1pPr>
          </a:lstStyle>
          <a:p>
            <a:endParaRPr lang="en-US"/>
          </a:p>
        </p:txBody>
      </p:sp>
    </p:spTree>
    <p:extLst>
      <p:ext uri="{BB962C8B-B14F-4D97-AF65-F5344CB8AC3E}">
        <p14:creationId xmlns:p14="http://schemas.microsoft.com/office/powerpoint/2010/main" val="1305714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
            <a:ext cx="12192000" cy="4122057"/>
          </a:xfrm>
          <a:custGeom>
            <a:avLst/>
            <a:gdLst>
              <a:gd name="connsiteX0" fmla="*/ 0 w 12192000"/>
              <a:gd name="connsiteY0" fmla="*/ 0 h 4122057"/>
              <a:gd name="connsiteX1" fmla="*/ 12192000 w 12192000"/>
              <a:gd name="connsiteY1" fmla="*/ 0 h 4122057"/>
              <a:gd name="connsiteX2" fmla="*/ 12192000 w 12192000"/>
              <a:gd name="connsiteY2" fmla="*/ 4122057 h 4122057"/>
              <a:gd name="connsiteX3" fmla="*/ 0 w 12192000"/>
              <a:gd name="connsiteY3" fmla="*/ 4122057 h 4122057"/>
            </a:gdLst>
            <a:ahLst/>
            <a:cxnLst>
              <a:cxn ang="0">
                <a:pos x="connsiteX0" y="connsiteY0"/>
              </a:cxn>
              <a:cxn ang="0">
                <a:pos x="connsiteX1" y="connsiteY1"/>
              </a:cxn>
              <a:cxn ang="0">
                <a:pos x="connsiteX2" y="connsiteY2"/>
              </a:cxn>
              <a:cxn ang="0">
                <a:pos x="connsiteX3" y="connsiteY3"/>
              </a:cxn>
            </a:cxnLst>
            <a:rect l="l" t="t" r="r" b="b"/>
            <a:pathLst>
              <a:path w="12192000" h="4122057">
                <a:moveTo>
                  <a:pt x="0" y="0"/>
                </a:moveTo>
                <a:lnTo>
                  <a:pt x="12192000" y="0"/>
                </a:lnTo>
                <a:lnTo>
                  <a:pt x="12192000" y="4122057"/>
                </a:lnTo>
                <a:lnTo>
                  <a:pt x="0" y="41220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561168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033168" y="1028700"/>
            <a:ext cx="3733800" cy="5829300"/>
          </a:xfrm>
          <a:custGeom>
            <a:avLst/>
            <a:gdLst>
              <a:gd name="connsiteX0" fmla="*/ 0 w 3733800"/>
              <a:gd name="connsiteY0" fmla="*/ 0 h 5829300"/>
              <a:gd name="connsiteX1" fmla="*/ 3733800 w 3733800"/>
              <a:gd name="connsiteY1" fmla="*/ 0 h 5829300"/>
              <a:gd name="connsiteX2" fmla="*/ 3733800 w 3733800"/>
              <a:gd name="connsiteY2" fmla="*/ 5829300 h 5829300"/>
              <a:gd name="connsiteX3" fmla="*/ 0 w 3733800"/>
              <a:gd name="connsiteY3" fmla="*/ 5829300 h 5829300"/>
            </a:gdLst>
            <a:ahLst/>
            <a:cxnLst>
              <a:cxn ang="0">
                <a:pos x="connsiteX0" y="connsiteY0"/>
              </a:cxn>
              <a:cxn ang="0">
                <a:pos x="connsiteX1" y="connsiteY1"/>
              </a:cxn>
              <a:cxn ang="0">
                <a:pos x="connsiteX2" y="connsiteY2"/>
              </a:cxn>
              <a:cxn ang="0">
                <a:pos x="connsiteX3" y="connsiteY3"/>
              </a:cxn>
            </a:cxnLst>
            <a:rect l="l" t="t" r="r" b="b"/>
            <a:pathLst>
              <a:path w="3733800" h="5829300">
                <a:moveTo>
                  <a:pt x="0" y="0"/>
                </a:moveTo>
                <a:lnTo>
                  <a:pt x="3733800" y="0"/>
                </a:lnTo>
                <a:lnTo>
                  <a:pt x="3733800" y="5829300"/>
                </a:lnTo>
                <a:lnTo>
                  <a:pt x="0" y="5829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089369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4476750"/>
            <a:ext cx="12192000" cy="2381250"/>
          </a:xfrm>
          <a:custGeom>
            <a:avLst/>
            <a:gdLst>
              <a:gd name="connsiteX0" fmla="*/ 0 w 12192000"/>
              <a:gd name="connsiteY0" fmla="*/ 0 h 2381250"/>
              <a:gd name="connsiteX1" fmla="*/ 12192000 w 12192000"/>
              <a:gd name="connsiteY1" fmla="*/ 0 h 2381250"/>
              <a:gd name="connsiteX2" fmla="*/ 12192000 w 12192000"/>
              <a:gd name="connsiteY2" fmla="*/ 2381250 h 2381250"/>
              <a:gd name="connsiteX3" fmla="*/ 0 w 12192000"/>
              <a:gd name="connsiteY3" fmla="*/ 2381250 h 2381250"/>
            </a:gdLst>
            <a:ahLst/>
            <a:cxnLst>
              <a:cxn ang="0">
                <a:pos x="connsiteX0" y="connsiteY0"/>
              </a:cxn>
              <a:cxn ang="0">
                <a:pos x="connsiteX1" y="connsiteY1"/>
              </a:cxn>
              <a:cxn ang="0">
                <a:pos x="connsiteX2" y="connsiteY2"/>
              </a:cxn>
              <a:cxn ang="0">
                <a:pos x="connsiteX3" y="connsiteY3"/>
              </a:cxn>
            </a:cxnLst>
            <a:rect l="l" t="t" r="r" b="b"/>
            <a:pathLst>
              <a:path w="12192000" h="2381250">
                <a:moveTo>
                  <a:pt x="0" y="0"/>
                </a:moveTo>
                <a:lnTo>
                  <a:pt x="12192000" y="0"/>
                </a:lnTo>
                <a:lnTo>
                  <a:pt x="12192000" y="2381250"/>
                </a:lnTo>
                <a:lnTo>
                  <a:pt x="0" y="23812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236425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104900" y="1466850"/>
            <a:ext cx="3924300" cy="3924300"/>
          </a:xfrm>
          <a:custGeom>
            <a:avLst/>
            <a:gdLst>
              <a:gd name="connsiteX0" fmla="*/ 1962150 w 3924300"/>
              <a:gd name="connsiteY0" fmla="*/ 0 h 3924300"/>
              <a:gd name="connsiteX1" fmla="*/ 3924300 w 3924300"/>
              <a:gd name="connsiteY1" fmla="*/ 1962150 h 3924300"/>
              <a:gd name="connsiteX2" fmla="*/ 1962150 w 3924300"/>
              <a:gd name="connsiteY2" fmla="*/ 3924300 h 3924300"/>
              <a:gd name="connsiteX3" fmla="*/ 0 w 3924300"/>
              <a:gd name="connsiteY3" fmla="*/ 1962150 h 3924300"/>
              <a:gd name="connsiteX4" fmla="*/ 1962150 w 3924300"/>
              <a:gd name="connsiteY4" fmla="*/ 0 h 392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4300" h="3924300">
                <a:moveTo>
                  <a:pt x="1962150" y="0"/>
                </a:moveTo>
                <a:cubicBezTo>
                  <a:pt x="3045816" y="0"/>
                  <a:pt x="3924300" y="878484"/>
                  <a:pt x="3924300" y="1962150"/>
                </a:cubicBezTo>
                <a:cubicBezTo>
                  <a:pt x="3924300" y="3045816"/>
                  <a:pt x="3045816" y="3924300"/>
                  <a:pt x="1962150" y="3924300"/>
                </a:cubicBezTo>
                <a:cubicBezTo>
                  <a:pt x="878484" y="3924300"/>
                  <a:pt x="0" y="3045816"/>
                  <a:pt x="0" y="1962150"/>
                </a:cubicBezTo>
                <a:cubicBezTo>
                  <a:pt x="0" y="878484"/>
                  <a:pt x="878484" y="0"/>
                  <a:pt x="1962150"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755966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286250" y="0"/>
            <a:ext cx="3619500" cy="5181600"/>
          </a:xfrm>
          <a:custGeom>
            <a:avLst/>
            <a:gdLst>
              <a:gd name="connsiteX0" fmla="*/ 0 w 3619500"/>
              <a:gd name="connsiteY0" fmla="*/ 0 h 5181600"/>
              <a:gd name="connsiteX1" fmla="*/ 3619500 w 3619500"/>
              <a:gd name="connsiteY1" fmla="*/ 0 h 5181600"/>
              <a:gd name="connsiteX2" fmla="*/ 3619500 w 3619500"/>
              <a:gd name="connsiteY2" fmla="*/ 5181600 h 5181600"/>
              <a:gd name="connsiteX3" fmla="*/ 0 w 3619500"/>
              <a:gd name="connsiteY3" fmla="*/ 5181600 h 5181600"/>
            </a:gdLst>
            <a:ahLst/>
            <a:cxnLst>
              <a:cxn ang="0">
                <a:pos x="connsiteX0" y="connsiteY0"/>
              </a:cxn>
              <a:cxn ang="0">
                <a:pos x="connsiteX1" y="connsiteY1"/>
              </a:cxn>
              <a:cxn ang="0">
                <a:pos x="connsiteX2" y="connsiteY2"/>
              </a:cxn>
              <a:cxn ang="0">
                <a:pos x="connsiteX3" y="connsiteY3"/>
              </a:cxn>
            </a:cxnLst>
            <a:rect l="l" t="t" r="r" b="b"/>
            <a:pathLst>
              <a:path w="3619500" h="5181600">
                <a:moveTo>
                  <a:pt x="0" y="0"/>
                </a:moveTo>
                <a:lnTo>
                  <a:pt x="3619500" y="0"/>
                </a:lnTo>
                <a:lnTo>
                  <a:pt x="3619500" y="5181600"/>
                </a:lnTo>
                <a:lnTo>
                  <a:pt x="0" y="51816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475275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920331" y="1314450"/>
            <a:ext cx="3124200" cy="4229100"/>
          </a:xfrm>
          <a:custGeom>
            <a:avLst/>
            <a:gdLst>
              <a:gd name="connsiteX0" fmla="*/ 0 w 3124200"/>
              <a:gd name="connsiteY0" fmla="*/ 0 h 4229100"/>
              <a:gd name="connsiteX1" fmla="*/ 3124200 w 3124200"/>
              <a:gd name="connsiteY1" fmla="*/ 0 h 4229100"/>
              <a:gd name="connsiteX2" fmla="*/ 3124200 w 3124200"/>
              <a:gd name="connsiteY2" fmla="*/ 4229100 h 4229100"/>
              <a:gd name="connsiteX3" fmla="*/ 0 w 3124200"/>
              <a:gd name="connsiteY3" fmla="*/ 4229100 h 4229100"/>
            </a:gdLst>
            <a:ahLst/>
            <a:cxnLst>
              <a:cxn ang="0">
                <a:pos x="connsiteX0" y="connsiteY0"/>
              </a:cxn>
              <a:cxn ang="0">
                <a:pos x="connsiteX1" y="connsiteY1"/>
              </a:cxn>
              <a:cxn ang="0">
                <a:pos x="connsiteX2" y="connsiteY2"/>
              </a:cxn>
              <a:cxn ang="0">
                <a:pos x="connsiteX3" y="connsiteY3"/>
              </a:cxn>
            </a:cxnLst>
            <a:rect l="l" t="t" r="r" b="b"/>
            <a:pathLst>
              <a:path w="3124200" h="4229100">
                <a:moveTo>
                  <a:pt x="0" y="0"/>
                </a:moveTo>
                <a:lnTo>
                  <a:pt x="3124200" y="0"/>
                </a:lnTo>
                <a:lnTo>
                  <a:pt x="3124200" y="4229100"/>
                </a:lnTo>
                <a:lnTo>
                  <a:pt x="0" y="42291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986521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1628775" y="2162175"/>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1"/>
          </p:nvPr>
        </p:nvSpPr>
        <p:spPr>
          <a:xfrm>
            <a:off x="5000625" y="2162175"/>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2" name="Picture Placeholder 11"/>
          <p:cNvSpPr>
            <a:spLocks noGrp="1"/>
          </p:cNvSpPr>
          <p:nvPr>
            <p:ph type="pic" sz="quarter" idx="12"/>
          </p:nvPr>
        </p:nvSpPr>
        <p:spPr>
          <a:xfrm>
            <a:off x="8372475" y="2162175"/>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04353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9BC0A-C74C-4508-BA8E-E8455A2AF073}"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2757492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465943" y="0"/>
            <a:ext cx="4049486" cy="5544457"/>
          </a:xfrm>
          <a:custGeom>
            <a:avLst/>
            <a:gdLst>
              <a:gd name="connsiteX0" fmla="*/ 0 w 4049486"/>
              <a:gd name="connsiteY0" fmla="*/ 0 h 5544457"/>
              <a:gd name="connsiteX1" fmla="*/ 4049486 w 4049486"/>
              <a:gd name="connsiteY1" fmla="*/ 0 h 5544457"/>
              <a:gd name="connsiteX2" fmla="*/ 4049486 w 4049486"/>
              <a:gd name="connsiteY2" fmla="*/ 5544457 h 5544457"/>
              <a:gd name="connsiteX3" fmla="*/ 0 w 4049486"/>
              <a:gd name="connsiteY3" fmla="*/ 5544457 h 5544457"/>
            </a:gdLst>
            <a:ahLst/>
            <a:cxnLst>
              <a:cxn ang="0">
                <a:pos x="connsiteX0" y="connsiteY0"/>
              </a:cxn>
              <a:cxn ang="0">
                <a:pos x="connsiteX1" y="connsiteY1"/>
              </a:cxn>
              <a:cxn ang="0">
                <a:pos x="connsiteX2" y="connsiteY2"/>
              </a:cxn>
              <a:cxn ang="0">
                <a:pos x="connsiteX3" y="connsiteY3"/>
              </a:cxn>
            </a:cxnLst>
            <a:rect l="l" t="t" r="r" b="b"/>
            <a:pathLst>
              <a:path w="4049486" h="5544457">
                <a:moveTo>
                  <a:pt x="0" y="0"/>
                </a:moveTo>
                <a:lnTo>
                  <a:pt x="4049486" y="0"/>
                </a:lnTo>
                <a:lnTo>
                  <a:pt x="4049486" y="5544457"/>
                </a:lnTo>
                <a:lnTo>
                  <a:pt x="0" y="55444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683393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96000" y="1371600"/>
            <a:ext cx="6096000" cy="4114800"/>
          </a:xfrm>
          <a:custGeom>
            <a:avLst/>
            <a:gdLst>
              <a:gd name="connsiteX0" fmla="*/ 0 w 6096000"/>
              <a:gd name="connsiteY0" fmla="*/ 0 h 4114800"/>
              <a:gd name="connsiteX1" fmla="*/ 6096000 w 6096000"/>
              <a:gd name="connsiteY1" fmla="*/ 0 h 4114800"/>
              <a:gd name="connsiteX2" fmla="*/ 6096000 w 6096000"/>
              <a:gd name="connsiteY2" fmla="*/ 4114800 h 4114800"/>
              <a:gd name="connsiteX3" fmla="*/ 0 w 6096000"/>
              <a:gd name="connsiteY3" fmla="*/ 4114800 h 4114800"/>
            </a:gdLst>
            <a:ahLst/>
            <a:cxnLst>
              <a:cxn ang="0">
                <a:pos x="connsiteX0" y="connsiteY0"/>
              </a:cxn>
              <a:cxn ang="0">
                <a:pos x="connsiteX1" y="connsiteY1"/>
              </a:cxn>
              <a:cxn ang="0">
                <a:pos x="connsiteX2" y="connsiteY2"/>
              </a:cxn>
              <a:cxn ang="0">
                <a:pos x="connsiteX3" y="connsiteY3"/>
              </a:cxn>
            </a:cxnLst>
            <a:rect l="l" t="t" r="r" b="b"/>
            <a:pathLst>
              <a:path w="6096000" h="4114800">
                <a:moveTo>
                  <a:pt x="0" y="0"/>
                </a:moveTo>
                <a:lnTo>
                  <a:pt x="6096000" y="0"/>
                </a:lnTo>
                <a:lnTo>
                  <a:pt x="6096000" y="4114800"/>
                </a:lnTo>
                <a:lnTo>
                  <a:pt x="0" y="41148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822778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914400" y="932544"/>
            <a:ext cx="2496457" cy="2496457"/>
          </a:xfrm>
          <a:custGeom>
            <a:avLst/>
            <a:gdLst>
              <a:gd name="connsiteX0" fmla="*/ 0 w 2496457"/>
              <a:gd name="connsiteY0" fmla="*/ 0 h 2496457"/>
              <a:gd name="connsiteX1" fmla="*/ 2496457 w 2496457"/>
              <a:gd name="connsiteY1" fmla="*/ 0 h 2496457"/>
              <a:gd name="connsiteX2" fmla="*/ 2496457 w 2496457"/>
              <a:gd name="connsiteY2" fmla="*/ 2496457 h 2496457"/>
              <a:gd name="connsiteX3" fmla="*/ 0 w 2496457"/>
              <a:gd name="connsiteY3" fmla="*/ 2496457 h 2496457"/>
            </a:gdLst>
            <a:ahLst/>
            <a:cxnLst>
              <a:cxn ang="0">
                <a:pos x="connsiteX0" y="connsiteY0"/>
              </a:cxn>
              <a:cxn ang="0">
                <a:pos x="connsiteX1" y="connsiteY1"/>
              </a:cxn>
              <a:cxn ang="0">
                <a:pos x="connsiteX2" y="connsiteY2"/>
              </a:cxn>
              <a:cxn ang="0">
                <a:pos x="connsiteX3" y="connsiteY3"/>
              </a:cxn>
            </a:cxnLst>
            <a:rect l="l" t="t" r="r" b="b"/>
            <a:pathLst>
              <a:path w="2496457" h="2496457">
                <a:moveTo>
                  <a:pt x="0" y="0"/>
                </a:moveTo>
                <a:lnTo>
                  <a:pt x="2496457" y="0"/>
                </a:lnTo>
                <a:lnTo>
                  <a:pt x="2496457" y="2496457"/>
                </a:lnTo>
                <a:lnTo>
                  <a:pt x="0" y="24964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13"/>
          <p:cNvSpPr>
            <a:spLocks noGrp="1"/>
          </p:cNvSpPr>
          <p:nvPr>
            <p:ph type="pic" sz="quarter" idx="11"/>
          </p:nvPr>
        </p:nvSpPr>
        <p:spPr>
          <a:xfrm>
            <a:off x="3962400" y="932544"/>
            <a:ext cx="2496457" cy="2496457"/>
          </a:xfrm>
          <a:custGeom>
            <a:avLst/>
            <a:gdLst>
              <a:gd name="connsiteX0" fmla="*/ 0 w 2496457"/>
              <a:gd name="connsiteY0" fmla="*/ 0 h 2496457"/>
              <a:gd name="connsiteX1" fmla="*/ 2496457 w 2496457"/>
              <a:gd name="connsiteY1" fmla="*/ 0 h 2496457"/>
              <a:gd name="connsiteX2" fmla="*/ 2496457 w 2496457"/>
              <a:gd name="connsiteY2" fmla="*/ 2496457 h 2496457"/>
              <a:gd name="connsiteX3" fmla="*/ 0 w 2496457"/>
              <a:gd name="connsiteY3" fmla="*/ 2496457 h 2496457"/>
            </a:gdLst>
            <a:ahLst/>
            <a:cxnLst>
              <a:cxn ang="0">
                <a:pos x="connsiteX0" y="connsiteY0"/>
              </a:cxn>
              <a:cxn ang="0">
                <a:pos x="connsiteX1" y="connsiteY1"/>
              </a:cxn>
              <a:cxn ang="0">
                <a:pos x="connsiteX2" y="connsiteY2"/>
              </a:cxn>
              <a:cxn ang="0">
                <a:pos x="connsiteX3" y="connsiteY3"/>
              </a:cxn>
            </a:cxnLst>
            <a:rect l="l" t="t" r="r" b="b"/>
            <a:pathLst>
              <a:path w="2496457" h="2496457">
                <a:moveTo>
                  <a:pt x="0" y="0"/>
                </a:moveTo>
                <a:lnTo>
                  <a:pt x="2496457" y="0"/>
                </a:lnTo>
                <a:lnTo>
                  <a:pt x="2496457" y="2496457"/>
                </a:lnTo>
                <a:lnTo>
                  <a:pt x="0" y="24964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77062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8686800" y="704850"/>
            <a:ext cx="2762250" cy="3771900"/>
          </a:xfrm>
          <a:custGeom>
            <a:avLst/>
            <a:gdLst>
              <a:gd name="connsiteX0" fmla="*/ 0 w 2762250"/>
              <a:gd name="connsiteY0" fmla="*/ 0 h 3771900"/>
              <a:gd name="connsiteX1" fmla="*/ 2762250 w 2762250"/>
              <a:gd name="connsiteY1" fmla="*/ 0 h 3771900"/>
              <a:gd name="connsiteX2" fmla="*/ 2762250 w 2762250"/>
              <a:gd name="connsiteY2" fmla="*/ 3771900 h 3771900"/>
              <a:gd name="connsiteX3" fmla="*/ 0 w 276225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2762250" h="3771900">
                <a:moveTo>
                  <a:pt x="0" y="0"/>
                </a:moveTo>
                <a:lnTo>
                  <a:pt x="2762250" y="0"/>
                </a:lnTo>
                <a:lnTo>
                  <a:pt x="2762250" y="3771900"/>
                </a:lnTo>
                <a:lnTo>
                  <a:pt x="0" y="3771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5486400" y="704850"/>
            <a:ext cx="2762250" cy="3771900"/>
          </a:xfrm>
          <a:custGeom>
            <a:avLst/>
            <a:gdLst>
              <a:gd name="connsiteX0" fmla="*/ 0 w 2762250"/>
              <a:gd name="connsiteY0" fmla="*/ 0 h 3771900"/>
              <a:gd name="connsiteX1" fmla="*/ 2762250 w 2762250"/>
              <a:gd name="connsiteY1" fmla="*/ 0 h 3771900"/>
              <a:gd name="connsiteX2" fmla="*/ 2762250 w 2762250"/>
              <a:gd name="connsiteY2" fmla="*/ 3771900 h 3771900"/>
              <a:gd name="connsiteX3" fmla="*/ 0 w 276225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2762250" h="3771900">
                <a:moveTo>
                  <a:pt x="0" y="0"/>
                </a:moveTo>
                <a:lnTo>
                  <a:pt x="2762250" y="0"/>
                </a:lnTo>
                <a:lnTo>
                  <a:pt x="2762250" y="3771900"/>
                </a:lnTo>
                <a:lnTo>
                  <a:pt x="0" y="3771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189620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0"/>
            <a:ext cx="7669161" cy="6858000"/>
          </a:xfrm>
          <a:custGeom>
            <a:avLst/>
            <a:gdLst>
              <a:gd name="connsiteX0" fmla="*/ 0 w 7669161"/>
              <a:gd name="connsiteY0" fmla="*/ 0 h 6858000"/>
              <a:gd name="connsiteX1" fmla="*/ 7669161 w 7669161"/>
              <a:gd name="connsiteY1" fmla="*/ 0 h 6858000"/>
              <a:gd name="connsiteX2" fmla="*/ 7669161 w 7669161"/>
              <a:gd name="connsiteY2" fmla="*/ 6858000 h 6858000"/>
              <a:gd name="connsiteX3" fmla="*/ 0 w 76691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669161" h="6858000">
                <a:moveTo>
                  <a:pt x="0" y="0"/>
                </a:moveTo>
                <a:lnTo>
                  <a:pt x="7669161" y="0"/>
                </a:lnTo>
                <a:lnTo>
                  <a:pt x="7669161"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4101196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6057900" y="0"/>
            <a:ext cx="2590800" cy="4248150"/>
          </a:xfrm>
          <a:custGeom>
            <a:avLst/>
            <a:gdLst>
              <a:gd name="connsiteX0" fmla="*/ 0 w 2590800"/>
              <a:gd name="connsiteY0" fmla="*/ 0 h 4248150"/>
              <a:gd name="connsiteX1" fmla="*/ 2590800 w 2590800"/>
              <a:gd name="connsiteY1" fmla="*/ 0 h 4248150"/>
              <a:gd name="connsiteX2" fmla="*/ 2590800 w 2590800"/>
              <a:gd name="connsiteY2" fmla="*/ 4248150 h 4248150"/>
              <a:gd name="connsiteX3" fmla="*/ 0 w 2590800"/>
              <a:gd name="connsiteY3" fmla="*/ 4248150 h 4248150"/>
            </a:gdLst>
            <a:ahLst/>
            <a:cxnLst>
              <a:cxn ang="0">
                <a:pos x="connsiteX0" y="connsiteY0"/>
              </a:cxn>
              <a:cxn ang="0">
                <a:pos x="connsiteX1" y="connsiteY1"/>
              </a:cxn>
              <a:cxn ang="0">
                <a:pos x="connsiteX2" y="connsiteY2"/>
              </a:cxn>
              <a:cxn ang="0">
                <a:pos x="connsiteX3" y="connsiteY3"/>
              </a:cxn>
            </a:cxnLst>
            <a:rect l="l" t="t" r="r" b="b"/>
            <a:pathLst>
              <a:path w="2590800" h="4248150">
                <a:moveTo>
                  <a:pt x="0" y="0"/>
                </a:moveTo>
                <a:lnTo>
                  <a:pt x="2590800" y="0"/>
                </a:lnTo>
                <a:lnTo>
                  <a:pt x="2590800" y="4248150"/>
                </a:lnTo>
                <a:lnTo>
                  <a:pt x="0" y="42481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9144000" y="2609850"/>
            <a:ext cx="2590800" cy="4248150"/>
          </a:xfrm>
          <a:custGeom>
            <a:avLst/>
            <a:gdLst>
              <a:gd name="connsiteX0" fmla="*/ 0 w 2590800"/>
              <a:gd name="connsiteY0" fmla="*/ 0 h 4248150"/>
              <a:gd name="connsiteX1" fmla="*/ 2590800 w 2590800"/>
              <a:gd name="connsiteY1" fmla="*/ 0 h 4248150"/>
              <a:gd name="connsiteX2" fmla="*/ 2590800 w 2590800"/>
              <a:gd name="connsiteY2" fmla="*/ 4248150 h 4248150"/>
              <a:gd name="connsiteX3" fmla="*/ 0 w 2590800"/>
              <a:gd name="connsiteY3" fmla="*/ 4248150 h 4248150"/>
            </a:gdLst>
            <a:ahLst/>
            <a:cxnLst>
              <a:cxn ang="0">
                <a:pos x="connsiteX0" y="connsiteY0"/>
              </a:cxn>
              <a:cxn ang="0">
                <a:pos x="connsiteX1" y="connsiteY1"/>
              </a:cxn>
              <a:cxn ang="0">
                <a:pos x="connsiteX2" y="connsiteY2"/>
              </a:cxn>
              <a:cxn ang="0">
                <a:pos x="connsiteX3" y="connsiteY3"/>
              </a:cxn>
            </a:cxnLst>
            <a:rect l="l" t="t" r="r" b="b"/>
            <a:pathLst>
              <a:path w="2590800" h="4248150">
                <a:moveTo>
                  <a:pt x="0" y="0"/>
                </a:moveTo>
                <a:lnTo>
                  <a:pt x="2590800" y="0"/>
                </a:lnTo>
                <a:lnTo>
                  <a:pt x="2590800" y="4248150"/>
                </a:lnTo>
                <a:lnTo>
                  <a:pt x="0" y="42481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319032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435429" y="411843"/>
            <a:ext cx="2801257" cy="6034314"/>
          </a:xfrm>
          <a:custGeom>
            <a:avLst/>
            <a:gdLst>
              <a:gd name="connsiteX0" fmla="*/ 0 w 2801257"/>
              <a:gd name="connsiteY0" fmla="*/ 0 h 6034314"/>
              <a:gd name="connsiteX1" fmla="*/ 2801257 w 2801257"/>
              <a:gd name="connsiteY1" fmla="*/ 0 h 6034314"/>
              <a:gd name="connsiteX2" fmla="*/ 2801257 w 2801257"/>
              <a:gd name="connsiteY2" fmla="*/ 6034314 h 6034314"/>
              <a:gd name="connsiteX3" fmla="*/ 0 w 2801257"/>
              <a:gd name="connsiteY3" fmla="*/ 6034314 h 6034314"/>
            </a:gdLst>
            <a:ahLst/>
            <a:cxnLst>
              <a:cxn ang="0">
                <a:pos x="connsiteX0" y="connsiteY0"/>
              </a:cxn>
              <a:cxn ang="0">
                <a:pos x="connsiteX1" y="connsiteY1"/>
              </a:cxn>
              <a:cxn ang="0">
                <a:pos x="connsiteX2" y="connsiteY2"/>
              </a:cxn>
              <a:cxn ang="0">
                <a:pos x="connsiteX3" y="connsiteY3"/>
              </a:cxn>
            </a:cxnLst>
            <a:rect l="l" t="t" r="r" b="b"/>
            <a:pathLst>
              <a:path w="2801257" h="6034314">
                <a:moveTo>
                  <a:pt x="0" y="0"/>
                </a:moveTo>
                <a:lnTo>
                  <a:pt x="2801257" y="0"/>
                </a:lnTo>
                <a:lnTo>
                  <a:pt x="2801257" y="6034314"/>
                </a:lnTo>
                <a:lnTo>
                  <a:pt x="0" y="6034314"/>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1"/>
          </p:nvPr>
        </p:nvSpPr>
        <p:spPr>
          <a:xfrm>
            <a:off x="3643087" y="411844"/>
            <a:ext cx="2801257" cy="2824843"/>
          </a:xfrm>
          <a:custGeom>
            <a:avLst/>
            <a:gdLst>
              <a:gd name="connsiteX0" fmla="*/ 0 w 2801257"/>
              <a:gd name="connsiteY0" fmla="*/ 0 h 2824843"/>
              <a:gd name="connsiteX1" fmla="*/ 2801257 w 2801257"/>
              <a:gd name="connsiteY1" fmla="*/ 0 h 2824843"/>
              <a:gd name="connsiteX2" fmla="*/ 2801257 w 2801257"/>
              <a:gd name="connsiteY2" fmla="*/ 2824843 h 2824843"/>
              <a:gd name="connsiteX3" fmla="*/ 0 w 2801257"/>
              <a:gd name="connsiteY3" fmla="*/ 2824843 h 2824843"/>
            </a:gdLst>
            <a:ahLst/>
            <a:cxnLst>
              <a:cxn ang="0">
                <a:pos x="connsiteX0" y="connsiteY0"/>
              </a:cxn>
              <a:cxn ang="0">
                <a:pos x="connsiteX1" y="connsiteY1"/>
              </a:cxn>
              <a:cxn ang="0">
                <a:pos x="connsiteX2" y="connsiteY2"/>
              </a:cxn>
              <a:cxn ang="0">
                <a:pos x="connsiteX3" y="connsiteY3"/>
              </a:cxn>
            </a:cxnLst>
            <a:rect l="l" t="t" r="r" b="b"/>
            <a:pathLst>
              <a:path w="2801257" h="2824843">
                <a:moveTo>
                  <a:pt x="0" y="0"/>
                </a:moveTo>
                <a:lnTo>
                  <a:pt x="2801257" y="0"/>
                </a:lnTo>
                <a:lnTo>
                  <a:pt x="2801257" y="2824843"/>
                </a:lnTo>
                <a:lnTo>
                  <a:pt x="0" y="2824843"/>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2" name="Picture Placeholder 11"/>
          <p:cNvSpPr>
            <a:spLocks noGrp="1"/>
          </p:cNvSpPr>
          <p:nvPr>
            <p:ph type="pic" sz="quarter" idx="12"/>
          </p:nvPr>
        </p:nvSpPr>
        <p:spPr>
          <a:xfrm>
            <a:off x="3643087" y="3621315"/>
            <a:ext cx="2801257" cy="2824843"/>
          </a:xfrm>
          <a:custGeom>
            <a:avLst/>
            <a:gdLst>
              <a:gd name="connsiteX0" fmla="*/ 0 w 2801257"/>
              <a:gd name="connsiteY0" fmla="*/ 0 h 2824843"/>
              <a:gd name="connsiteX1" fmla="*/ 2801257 w 2801257"/>
              <a:gd name="connsiteY1" fmla="*/ 0 h 2824843"/>
              <a:gd name="connsiteX2" fmla="*/ 2801257 w 2801257"/>
              <a:gd name="connsiteY2" fmla="*/ 2824843 h 2824843"/>
              <a:gd name="connsiteX3" fmla="*/ 0 w 2801257"/>
              <a:gd name="connsiteY3" fmla="*/ 2824843 h 2824843"/>
            </a:gdLst>
            <a:ahLst/>
            <a:cxnLst>
              <a:cxn ang="0">
                <a:pos x="connsiteX0" y="connsiteY0"/>
              </a:cxn>
              <a:cxn ang="0">
                <a:pos x="connsiteX1" y="connsiteY1"/>
              </a:cxn>
              <a:cxn ang="0">
                <a:pos x="connsiteX2" y="connsiteY2"/>
              </a:cxn>
              <a:cxn ang="0">
                <a:pos x="connsiteX3" y="connsiteY3"/>
              </a:cxn>
            </a:cxnLst>
            <a:rect l="l" t="t" r="r" b="b"/>
            <a:pathLst>
              <a:path w="2801257" h="2824843">
                <a:moveTo>
                  <a:pt x="0" y="0"/>
                </a:moveTo>
                <a:lnTo>
                  <a:pt x="2801257" y="0"/>
                </a:lnTo>
                <a:lnTo>
                  <a:pt x="2801257" y="2824843"/>
                </a:lnTo>
                <a:lnTo>
                  <a:pt x="0" y="2824843"/>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459009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997371" y="0"/>
            <a:ext cx="4194629" cy="6858000"/>
          </a:xfrm>
          <a:custGeom>
            <a:avLst/>
            <a:gdLst>
              <a:gd name="connsiteX0" fmla="*/ 0 w 4194629"/>
              <a:gd name="connsiteY0" fmla="*/ 0 h 6858000"/>
              <a:gd name="connsiteX1" fmla="*/ 4194629 w 4194629"/>
              <a:gd name="connsiteY1" fmla="*/ 0 h 6858000"/>
              <a:gd name="connsiteX2" fmla="*/ 4194629 w 4194629"/>
              <a:gd name="connsiteY2" fmla="*/ 6858000 h 6858000"/>
              <a:gd name="connsiteX3" fmla="*/ 0 w 41946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94629" h="6858000">
                <a:moveTo>
                  <a:pt x="0" y="0"/>
                </a:moveTo>
                <a:lnTo>
                  <a:pt x="4194629" y="0"/>
                </a:lnTo>
                <a:lnTo>
                  <a:pt x="4194629"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5448240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41829" y="0"/>
            <a:ext cx="4005942" cy="6858000"/>
          </a:xfrm>
          <a:custGeom>
            <a:avLst/>
            <a:gdLst>
              <a:gd name="connsiteX0" fmla="*/ 0 w 4005942"/>
              <a:gd name="connsiteY0" fmla="*/ 0 h 6858000"/>
              <a:gd name="connsiteX1" fmla="*/ 4005942 w 4005942"/>
              <a:gd name="connsiteY1" fmla="*/ 0 h 6858000"/>
              <a:gd name="connsiteX2" fmla="*/ 4005942 w 4005942"/>
              <a:gd name="connsiteY2" fmla="*/ 6858000 h 6858000"/>
              <a:gd name="connsiteX3" fmla="*/ 0 w 40059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5942" h="6858000">
                <a:moveTo>
                  <a:pt x="0" y="0"/>
                </a:moveTo>
                <a:lnTo>
                  <a:pt x="4005942" y="0"/>
                </a:lnTo>
                <a:lnTo>
                  <a:pt x="4005942"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1981277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874526" y="2131732"/>
            <a:ext cx="3641074" cy="2287868"/>
          </a:xfrm>
          <a:custGeom>
            <a:avLst/>
            <a:gdLst>
              <a:gd name="connsiteX0" fmla="*/ 0 w 4194629"/>
              <a:gd name="connsiteY0" fmla="*/ 0 h 6858000"/>
              <a:gd name="connsiteX1" fmla="*/ 4194629 w 4194629"/>
              <a:gd name="connsiteY1" fmla="*/ 0 h 6858000"/>
              <a:gd name="connsiteX2" fmla="*/ 4194629 w 4194629"/>
              <a:gd name="connsiteY2" fmla="*/ 6858000 h 6858000"/>
              <a:gd name="connsiteX3" fmla="*/ 0 w 41946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94629" h="6858000">
                <a:moveTo>
                  <a:pt x="0" y="0"/>
                </a:moveTo>
                <a:lnTo>
                  <a:pt x="4194629" y="0"/>
                </a:lnTo>
                <a:lnTo>
                  <a:pt x="4194629"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62847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9BC0A-C74C-4508-BA8E-E8455A2AF073}"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3016312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635901" y="1514475"/>
            <a:ext cx="2021824" cy="3571874"/>
          </a:xfrm>
          <a:custGeom>
            <a:avLst/>
            <a:gdLst>
              <a:gd name="connsiteX0" fmla="*/ 0 w 4194629"/>
              <a:gd name="connsiteY0" fmla="*/ 0 h 6858000"/>
              <a:gd name="connsiteX1" fmla="*/ 4194629 w 4194629"/>
              <a:gd name="connsiteY1" fmla="*/ 0 h 6858000"/>
              <a:gd name="connsiteX2" fmla="*/ 4194629 w 4194629"/>
              <a:gd name="connsiteY2" fmla="*/ 6858000 h 6858000"/>
              <a:gd name="connsiteX3" fmla="*/ 0 w 41946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94629" h="6858000">
                <a:moveTo>
                  <a:pt x="0" y="0"/>
                </a:moveTo>
                <a:lnTo>
                  <a:pt x="4194629" y="0"/>
                </a:lnTo>
                <a:lnTo>
                  <a:pt x="4194629"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081406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19BC0A-C74C-4508-BA8E-E8455A2AF073}" type="datetimeFigureOut">
              <a:rPr lang="en-US" smtClean="0"/>
              <a:t>10/8/2019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3207798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19BC0A-C74C-4508-BA8E-E8455A2AF073}" type="datetimeFigureOut">
              <a:rPr lang="en-US" smtClean="0"/>
              <a:t>10/8/2019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26560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19BC0A-C74C-4508-BA8E-E8455A2AF073}" type="datetimeFigureOut">
              <a:rPr lang="en-US" smtClean="0"/>
              <a:t>10/8/2019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1383396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9BC0A-C74C-4508-BA8E-E8455A2AF073}" type="datetimeFigureOut">
              <a:rPr lang="en-US" smtClean="0"/>
              <a:t>10/8/2019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3490004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19BC0A-C74C-4508-BA8E-E8455A2AF073}" type="datetimeFigureOut">
              <a:rPr lang="en-US" smtClean="0"/>
              <a:t>10/8/2019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929073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19BC0A-C74C-4508-BA8E-E8455A2AF073}" type="datetimeFigureOut">
              <a:rPr lang="en-US" smtClean="0"/>
              <a:t>10/8/2019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86D35-A538-4991-9C1A-402ABF8FA380}" type="slidenum">
              <a:rPr lang="en-US" smtClean="0"/>
              <a:t>‹#›</a:t>
            </a:fld>
            <a:endParaRPr lang="en-US"/>
          </a:p>
        </p:txBody>
      </p:sp>
    </p:spTree>
    <p:extLst>
      <p:ext uri="{BB962C8B-B14F-4D97-AF65-F5344CB8AC3E}">
        <p14:creationId xmlns:p14="http://schemas.microsoft.com/office/powerpoint/2010/main" val="293224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9BC0A-C74C-4508-BA8E-E8455A2AF073}" type="datetimeFigureOut">
              <a:rPr lang="en-US" smtClean="0"/>
              <a:t>10/8/2019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B86D35-A538-4991-9C1A-402ABF8FA380}" type="slidenum">
              <a:rPr lang="en-US" smtClean="0"/>
              <a:t>‹#›</a:t>
            </a:fld>
            <a:endParaRPr lang="en-US"/>
          </a:p>
        </p:txBody>
      </p:sp>
    </p:spTree>
    <p:extLst>
      <p:ext uri="{BB962C8B-B14F-4D97-AF65-F5344CB8AC3E}">
        <p14:creationId xmlns:p14="http://schemas.microsoft.com/office/powerpoint/2010/main" val="2038104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05916" y="2254121"/>
            <a:ext cx="7180171" cy="1862048"/>
          </a:xfrm>
          <a:prstGeom prst="rect">
            <a:avLst/>
          </a:prstGeom>
          <a:noFill/>
        </p:spPr>
        <p:txBody>
          <a:bodyPr wrap="none" rtlCol="0">
            <a:spAutoFit/>
          </a:bodyPr>
          <a:lstStyle/>
          <a:p>
            <a:pPr algn="ctr"/>
            <a:r>
              <a:rPr lang="en-US" sz="11500" b="1" dirty="0">
                <a:solidFill>
                  <a:schemeClr val="tx1">
                    <a:lumMod val="85000"/>
                    <a:lumOff val="15000"/>
                  </a:schemeClr>
                </a:solidFill>
                <a:latin typeface="+mj-lt"/>
              </a:rPr>
              <a:t>Title </a:t>
            </a:r>
            <a:r>
              <a:rPr lang="en-US" sz="11500" b="1" dirty="0">
                <a:solidFill>
                  <a:schemeClr val="accent1"/>
                </a:solidFill>
                <a:latin typeface="+mj-lt"/>
              </a:rPr>
              <a:t>Here</a:t>
            </a:r>
          </a:p>
        </p:txBody>
      </p:sp>
      <p:sp>
        <p:nvSpPr>
          <p:cNvPr id="4" name="TextBox 3"/>
          <p:cNvSpPr txBox="1"/>
          <p:nvPr/>
        </p:nvSpPr>
        <p:spPr>
          <a:xfrm>
            <a:off x="5076330" y="3931860"/>
            <a:ext cx="2039341" cy="261610"/>
          </a:xfrm>
          <a:prstGeom prst="rect">
            <a:avLst/>
          </a:prstGeom>
          <a:noFill/>
        </p:spPr>
        <p:txBody>
          <a:bodyPr wrap="none" rtlCol="0">
            <a:spAutoFit/>
          </a:bodyPr>
          <a:lstStyle/>
          <a:p>
            <a:pPr algn="ctr"/>
            <a:r>
              <a:rPr lang="en-US" sz="1100" spc="600" dirty="0">
                <a:solidFill>
                  <a:schemeClr val="tx1">
                    <a:lumMod val="85000"/>
                    <a:lumOff val="15000"/>
                  </a:schemeClr>
                </a:solidFill>
              </a:rPr>
              <a:t>Subtitle Here</a:t>
            </a:r>
            <a:endParaRPr lang="en-US" sz="1100" spc="600" dirty="0">
              <a:solidFill>
                <a:schemeClr val="accent1"/>
              </a:solidFill>
            </a:endParaRPr>
          </a:p>
        </p:txBody>
      </p:sp>
      <p:sp>
        <p:nvSpPr>
          <p:cNvPr id="5" name="Rectangle 4"/>
          <p:cNvSpPr/>
          <p:nvPr/>
        </p:nvSpPr>
        <p:spPr>
          <a:xfrm>
            <a:off x="2630424" y="2339846"/>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737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81375" y="460970"/>
            <a:ext cx="5429250" cy="923330"/>
          </a:xfrm>
          <a:prstGeom prst="rect">
            <a:avLst/>
          </a:prstGeom>
          <a:noFill/>
        </p:spPr>
        <p:txBody>
          <a:bodyPr wrap="square" rtlCol="0">
            <a:spAutoFit/>
          </a:bodyPr>
          <a:lstStyle/>
          <a:p>
            <a:pPr algn="ctr"/>
            <a:r>
              <a:rPr lang="en-US" sz="5400" b="1">
                <a:solidFill>
                  <a:schemeClr val="tx1">
                    <a:lumMod val="85000"/>
                    <a:lumOff val="15000"/>
                  </a:schemeClr>
                </a:solidFill>
                <a:latin typeface="+mj-lt"/>
              </a:rPr>
              <a:t>Our Team</a:t>
            </a:r>
          </a:p>
        </p:txBody>
      </p:sp>
      <p:sp>
        <p:nvSpPr>
          <p:cNvPr id="6" name="Rectangle 5"/>
          <p:cNvSpPr/>
          <p:nvPr/>
        </p:nvSpPr>
        <p:spPr>
          <a:xfrm>
            <a:off x="5745843" y="41525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1703259" y="4699309"/>
            <a:ext cx="2041783" cy="1943189"/>
            <a:chOff x="1046033" y="4479280"/>
            <a:chExt cx="2041783" cy="1943189"/>
          </a:xfrm>
        </p:grpSpPr>
        <p:sp>
          <p:nvSpPr>
            <p:cNvPr id="8" name="Rectangle 7"/>
            <p:cNvSpPr/>
            <p:nvPr/>
          </p:nvSpPr>
          <p:spPr>
            <a:xfrm>
              <a:off x="1046033" y="5251636"/>
              <a:ext cx="2041783" cy="1170833"/>
            </a:xfrm>
            <a:prstGeom prst="rect">
              <a:avLst/>
            </a:prstGeom>
          </p:spPr>
          <p:txBody>
            <a:bodyPr wrap="square">
              <a:spAutoFit/>
            </a:bodyPr>
            <a:lstStyle/>
            <a:p>
              <a:pPr algn="ct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grpSp>
          <p:nvGrpSpPr>
            <p:cNvPr id="9" name="Group 8"/>
            <p:cNvGrpSpPr/>
            <p:nvPr/>
          </p:nvGrpSpPr>
          <p:grpSpPr>
            <a:xfrm>
              <a:off x="1046033" y="4479280"/>
              <a:ext cx="2041783" cy="695253"/>
              <a:chOff x="1188452" y="4531764"/>
              <a:chExt cx="2041783" cy="695253"/>
            </a:xfrm>
          </p:grpSpPr>
          <p:sp>
            <p:nvSpPr>
              <p:cNvPr id="10" name="TextBox 9"/>
              <p:cNvSpPr txBox="1"/>
              <p:nvPr/>
            </p:nvSpPr>
            <p:spPr>
              <a:xfrm>
                <a:off x="1188452" y="4531764"/>
                <a:ext cx="2041783" cy="400110"/>
              </a:xfrm>
              <a:prstGeom prst="rect">
                <a:avLst/>
              </a:prstGeom>
              <a:noFill/>
            </p:spPr>
            <p:txBody>
              <a:bodyPr wrap="square" rtlCol="0">
                <a:spAutoFit/>
              </a:bodyPr>
              <a:lstStyle/>
              <a:p>
                <a:pPr algn="ctr"/>
                <a:r>
                  <a:rPr lang="en-US" sz="2000" b="1" dirty="0" err="1">
                    <a:solidFill>
                      <a:schemeClr val="tx1">
                        <a:lumMod val="85000"/>
                        <a:lumOff val="15000"/>
                      </a:schemeClr>
                    </a:solidFill>
                    <a:latin typeface="+mj-lt"/>
                  </a:rPr>
                  <a:t>Jhon</a:t>
                </a:r>
                <a:r>
                  <a:rPr lang="en-US" sz="2000" b="1" dirty="0">
                    <a:solidFill>
                      <a:schemeClr val="tx1">
                        <a:lumMod val="85000"/>
                        <a:lumOff val="15000"/>
                      </a:schemeClr>
                    </a:solidFill>
                    <a:latin typeface="+mj-lt"/>
                  </a:rPr>
                  <a:t> Doe</a:t>
                </a:r>
              </a:p>
            </p:txBody>
          </p:sp>
          <p:sp>
            <p:nvSpPr>
              <p:cNvPr id="11" name="TextBox 10"/>
              <p:cNvSpPr txBox="1"/>
              <p:nvPr/>
            </p:nvSpPr>
            <p:spPr>
              <a:xfrm>
                <a:off x="1188452" y="4919240"/>
                <a:ext cx="2041783" cy="307777"/>
              </a:xfrm>
              <a:prstGeom prst="rect">
                <a:avLst/>
              </a:prstGeom>
              <a:noFill/>
            </p:spPr>
            <p:txBody>
              <a:bodyPr wrap="square" rtlCol="0">
                <a:spAutoFit/>
              </a:bodyPr>
              <a:lstStyle/>
              <a:p>
                <a:pPr algn="ctr"/>
                <a:r>
                  <a:rPr lang="en-US" sz="1400" b="1">
                    <a:solidFill>
                      <a:schemeClr val="tx1">
                        <a:lumMod val="85000"/>
                        <a:lumOff val="15000"/>
                      </a:schemeClr>
                    </a:solidFill>
                    <a:latin typeface="+mj-lt"/>
                  </a:rPr>
                  <a:t>CEO</a:t>
                </a:r>
              </a:p>
            </p:txBody>
          </p:sp>
        </p:grpSp>
      </p:grpSp>
      <p:grpSp>
        <p:nvGrpSpPr>
          <p:cNvPr id="12" name="Group 11"/>
          <p:cNvGrpSpPr/>
          <p:nvPr/>
        </p:nvGrpSpPr>
        <p:grpSpPr>
          <a:xfrm>
            <a:off x="5075109" y="4699309"/>
            <a:ext cx="2041783" cy="1943189"/>
            <a:chOff x="1046033" y="4479280"/>
            <a:chExt cx="2041783" cy="1943189"/>
          </a:xfrm>
        </p:grpSpPr>
        <p:sp>
          <p:nvSpPr>
            <p:cNvPr id="13" name="Rectangle 12"/>
            <p:cNvSpPr/>
            <p:nvPr/>
          </p:nvSpPr>
          <p:spPr>
            <a:xfrm>
              <a:off x="1046033" y="5251636"/>
              <a:ext cx="2041783" cy="1170833"/>
            </a:xfrm>
            <a:prstGeom prst="rect">
              <a:avLst/>
            </a:prstGeom>
          </p:spPr>
          <p:txBody>
            <a:bodyPr wrap="square">
              <a:spAutoFit/>
            </a:bodyPr>
            <a:lstStyle/>
            <a:p>
              <a:pPr algn="ct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grpSp>
          <p:nvGrpSpPr>
            <p:cNvPr id="14" name="Group 13"/>
            <p:cNvGrpSpPr/>
            <p:nvPr/>
          </p:nvGrpSpPr>
          <p:grpSpPr>
            <a:xfrm>
              <a:off x="1046033" y="4479280"/>
              <a:ext cx="2041783" cy="695253"/>
              <a:chOff x="1188452" y="4531764"/>
              <a:chExt cx="2041783" cy="695253"/>
            </a:xfrm>
          </p:grpSpPr>
          <p:sp>
            <p:nvSpPr>
              <p:cNvPr id="15" name="TextBox 14"/>
              <p:cNvSpPr txBox="1"/>
              <p:nvPr/>
            </p:nvSpPr>
            <p:spPr>
              <a:xfrm>
                <a:off x="1188452" y="4531764"/>
                <a:ext cx="2041783" cy="400110"/>
              </a:xfrm>
              <a:prstGeom prst="rect">
                <a:avLst/>
              </a:prstGeom>
              <a:noFill/>
            </p:spPr>
            <p:txBody>
              <a:bodyPr wrap="square" rtlCol="0">
                <a:spAutoFit/>
              </a:bodyPr>
              <a:lstStyle/>
              <a:p>
                <a:pPr algn="ctr"/>
                <a:r>
                  <a:rPr lang="en-US" sz="2000" b="1" dirty="0" err="1">
                    <a:solidFill>
                      <a:schemeClr val="tx1">
                        <a:lumMod val="85000"/>
                        <a:lumOff val="15000"/>
                      </a:schemeClr>
                    </a:solidFill>
                  </a:rPr>
                  <a:t>Jhon</a:t>
                </a:r>
                <a:r>
                  <a:rPr lang="en-US" sz="2000" b="1" dirty="0">
                    <a:solidFill>
                      <a:schemeClr val="tx1">
                        <a:lumMod val="85000"/>
                        <a:lumOff val="15000"/>
                      </a:schemeClr>
                    </a:solidFill>
                  </a:rPr>
                  <a:t> Doe</a:t>
                </a:r>
              </a:p>
            </p:txBody>
          </p:sp>
          <p:sp>
            <p:nvSpPr>
              <p:cNvPr id="16" name="TextBox 15"/>
              <p:cNvSpPr txBox="1"/>
              <p:nvPr/>
            </p:nvSpPr>
            <p:spPr>
              <a:xfrm>
                <a:off x="1188452" y="4919240"/>
                <a:ext cx="2041783" cy="307777"/>
              </a:xfrm>
              <a:prstGeom prst="rect">
                <a:avLst/>
              </a:prstGeom>
              <a:noFill/>
            </p:spPr>
            <p:txBody>
              <a:bodyPr wrap="square" rtlCol="0">
                <a:spAutoFit/>
              </a:bodyPr>
              <a:lstStyle/>
              <a:p>
                <a:pPr algn="ctr"/>
                <a:r>
                  <a:rPr lang="en-US" sz="1400" b="1">
                    <a:solidFill>
                      <a:schemeClr val="tx1">
                        <a:lumMod val="85000"/>
                        <a:lumOff val="15000"/>
                      </a:schemeClr>
                    </a:solidFill>
                    <a:latin typeface="+mj-lt"/>
                  </a:rPr>
                  <a:t>CEO</a:t>
                </a:r>
              </a:p>
            </p:txBody>
          </p:sp>
        </p:grpSp>
      </p:grpSp>
      <p:grpSp>
        <p:nvGrpSpPr>
          <p:cNvPr id="17" name="Group 16"/>
          <p:cNvGrpSpPr/>
          <p:nvPr/>
        </p:nvGrpSpPr>
        <p:grpSpPr>
          <a:xfrm>
            <a:off x="8446959" y="4699309"/>
            <a:ext cx="2041783" cy="1943189"/>
            <a:chOff x="1046033" y="4479280"/>
            <a:chExt cx="2041783" cy="1943189"/>
          </a:xfrm>
        </p:grpSpPr>
        <p:sp>
          <p:nvSpPr>
            <p:cNvPr id="18" name="Rectangle 17"/>
            <p:cNvSpPr/>
            <p:nvPr/>
          </p:nvSpPr>
          <p:spPr>
            <a:xfrm>
              <a:off x="1046033" y="5251636"/>
              <a:ext cx="2041783" cy="1170833"/>
            </a:xfrm>
            <a:prstGeom prst="rect">
              <a:avLst/>
            </a:prstGeom>
          </p:spPr>
          <p:txBody>
            <a:bodyPr wrap="square">
              <a:spAutoFit/>
            </a:bodyPr>
            <a:lstStyle/>
            <a:p>
              <a:pPr algn="ct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grpSp>
          <p:nvGrpSpPr>
            <p:cNvPr id="19" name="Group 18"/>
            <p:cNvGrpSpPr/>
            <p:nvPr/>
          </p:nvGrpSpPr>
          <p:grpSpPr>
            <a:xfrm>
              <a:off x="1046033" y="4479280"/>
              <a:ext cx="2041783" cy="695253"/>
              <a:chOff x="1188452" y="4531764"/>
              <a:chExt cx="2041783" cy="695253"/>
            </a:xfrm>
          </p:grpSpPr>
          <p:sp>
            <p:nvSpPr>
              <p:cNvPr id="20" name="TextBox 19"/>
              <p:cNvSpPr txBox="1"/>
              <p:nvPr/>
            </p:nvSpPr>
            <p:spPr>
              <a:xfrm>
                <a:off x="1188452" y="4531764"/>
                <a:ext cx="2041783" cy="400110"/>
              </a:xfrm>
              <a:prstGeom prst="rect">
                <a:avLst/>
              </a:prstGeom>
              <a:noFill/>
            </p:spPr>
            <p:txBody>
              <a:bodyPr wrap="square" rtlCol="0">
                <a:spAutoFit/>
              </a:bodyPr>
              <a:lstStyle/>
              <a:p>
                <a:pPr algn="ctr"/>
                <a:r>
                  <a:rPr lang="en-US" sz="2000" b="1" dirty="0" err="1">
                    <a:solidFill>
                      <a:schemeClr val="tx1">
                        <a:lumMod val="85000"/>
                        <a:lumOff val="15000"/>
                      </a:schemeClr>
                    </a:solidFill>
                  </a:rPr>
                  <a:t>Jhon</a:t>
                </a:r>
                <a:r>
                  <a:rPr lang="en-US" sz="2000" b="1" dirty="0">
                    <a:solidFill>
                      <a:schemeClr val="tx1">
                        <a:lumMod val="85000"/>
                        <a:lumOff val="15000"/>
                      </a:schemeClr>
                    </a:solidFill>
                  </a:rPr>
                  <a:t> Doe</a:t>
                </a:r>
              </a:p>
            </p:txBody>
          </p:sp>
          <p:sp>
            <p:nvSpPr>
              <p:cNvPr id="21" name="TextBox 20"/>
              <p:cNvSpPr txBox="1"/>
              <p:nvPr/>
            </p:nvSpPr>
            <p:spPr>
              <a:xfrm>
                <a:off x="1188452" y="4919240"/>
                <a:ext cx="2041783" cy="307777"/>
              </a:xfrm>
              <a:prstGeom prst="rect">
                <a:avLst/>
              </a:prstGeom>
              <a:noFill/>
            </p:spPr>
            <p:txBody>
              <a:bodyPr wrap="square" rtlCol="0">
                <a:spAutoFit/>
              </a:bodyPr>
              <a:lstStyle/>
              <a:p>
                <a:pPr algn="ctr"/>
                <a:r>
                  <a:rPr lang="en-US" sz="1400" b="1">
                    <a:solidFill>
                      <a:schemeClr val="accent1"/>
                    </a:solidFill>
                    <a:latin typeface="+mj-lt"/>
                  </a:rPr>
                  <a:t>CEO</a:t>
                </a:r>
              </a:p>
            </p:txBody>
          </p:sp>
        </p:grpSp>
      </p:gr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2"/>
          </p:nvPr>
        </p:nvSpPr>
        <p:spPr/>
      </p:sp>
      <p:sp>
        <p:nvSpPr>
          <p:cNvPr id="22" name="Rectangle 21"/>
          <p:cNvSpPr/>
          <p:nvPr/>
        </p:nvSpPr>
        <p:spPr>
          <a:xfrm>
            <a:off x="1371600" y="1924050"/>
            <a:ext cx="514350" cy="514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0638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Rectangle 2"/>
          <p:cNvSpPr/>
          <p:nvPr/>
        </p:nvSpPr>
        <p:spPr>
          <a:xfrm>
            <a:off x="754744" y="5167085"/>
            <a:ext cx="3497942" cy="7547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p:cNvSpPr txBox="1"/>
          <p:nvPr/>
        </p:nvSpPr>
        <p:spPr>
          <a:xfrm>
            <a:off x="1343755" y="5231265"/>
            <a:ext cx="2319920" cy="400110"/>
          </a:xfrm>
          <a:prstGeom prst="rect">
            <a:avLst/>
          </a:prstGeom>
          <a:noFill/>
        </p:spPr>
        <p:txBody>
          <a:bodyPr wrap="square" rtlCol="0">
            <a:spAutoFit/>
          </a:bodyPr>
          <a:lstStyle/>
          <a:p>
            <a:pPr algn="ctr"/>
            <a:r>
              <a:rPr lang="en-US" sz="2000" b="1">
                <a:solidFill>
                  <a:schemeClr val="bg1"/>
                </a:solidFill>
                <a:latin typeface="+mj-lt"/>
              </a:rPr>
              <a:t>Alexander Bron</a:t>
            </a:r>
          </a:p>
        </p:txBody>
      </p:sp>
      <p:sp>
        <p:nvSpPr>
          <p:cNvPr id="5" name="TextBox 4"/>
          <p:cNvSpPr txBox="1"/>
          <p:nvPr/>
        </p:nvSpPr>
        <p:spPr>
          <a:xfrm>
            <a:off x="1343755" y="5529942"/>
            <a:ext cx="2319920" cy="307777"/>
          </a:xfrm>
          <a:prstGeom prst="rect">
            <a:avLst/>
          </a:prstGeom>
          <a:noFill/>
        </p:spPr>
        <p:txBody>
          <a:bodyPr wrap="square" rtlCol="0">
            <a:spAutoFit/>
          </a:bodyPr>
          <a:lstStyle/>
          <a:p>
            <a:pPr algn="ctr"/>
            <a:r>
              <a:rPr lang="en-US" sz="1400" b="1">
                <a:solidFill>
                  <a:schemeClr val="bg1"/>
                </a:solidFill>
                <a:latin typeface="+mj-lt"/>
              </a:rPr>
              <a:t>Founder</a:t>
            </a:r>
          </a:p>
        </p:txBody>
      </p:sp>
      <p:sp>
        <p:nvSpPr>
          <p:cNvPr id="6" name="Rectangle 5"/>
          <p:cNvSpPr/>
          <p:nvPr/>
        </p:nvSpPr>
        <p:spPr>
          <a:xfrm>
            <a:off x="6662984" y="4481160"/>
            <a:ext cx="4229454" cy="17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662984" y="4481160"/>
            <a:ext cx="3098838" cy="171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9764997" y="4313596"/>
            <a:ext cx="0" cy="4826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578797" y="4086428"/>
            <a:ext cx="2055713" cy="369332"/>
          </a:xfrm>
          <a:prstGeom prst="rect">
            <a:avLst/>
          </a:prstGeom>
          <a:noFill/>
        </p:spPr>
        <p:txBody>
          <a:bodyPr wrap="square" rtlCol="0">
            <a:spAutoFit/>
          </a:bodyPr>
          <a:lstStyle/>
          <a:p>
            <a:r>
              <a:rPr lang="en-US" b="1">
                <a:solidFill>
                  <a:schemeClr val="tx1">
                    <a:lumMod val="85000"/>
                    <a:lumOff val="15000"/>
                  </a:schemeClr>
                </a:solidFill>
                <a:latin typeface="+mj-lt"/>
              </a:rPr>
              <a:t>Team Work</a:t>
            </a:r>
            <a:endParaRPr lang="en-US" b="1">
              <a:solidFill>
                <a:schemeClr val="accent1"/>
              </a:solidFill>
              <a:latin typeface="+mj-lt"/>
            </a:endParaRPr>
          </a:p>
        </p:txBody>
      </p:sp>
      <p:sp>
        <p:nvSpPr>
          <p:cNvPr id="10" name="TextBox 9"/>
          <p:cNvSpPr txBox="1"/>
          <p:nvPr/>
        </p:nvSpPr>
        <p:spPr>
          <a:xfrm>
            <a:off x="10172897" y="4086428"/>
            <a:ext cx="900013" cy="369332"/>
          </a:xfrm>
          <a:prstGeom prst="rect">
            <a:avLst/>
          </a:prstGeom>
          <a:noFill/>
        </p:spPr>
        <p:txBody>
          <a:bodyPr wrap="square" rtlCol="0">
            <a:spAutoFit/>
          </a:bodyPr>
          <a:lstStyle/>
          <a:p>
            <a:r>
              <a:rPr lang="en-US" b="1">
                <a:solidFill>
                  <a:schemeClr val="tx1">
                    <a:lumMod val="85000"/>
                    <a:lumOff val="15000"/>
                  </a:schemeClr>
                </a:solidFill>
                <a:latin typeface="+mj-lt"/>
              </a:rPr>
              <a:t>70%</a:t>
            </a:r>
            <a:endParaRPr lang="en-US" b="1">
              <a:solidFill>
                <a:schemeClr val="accent1"/>
              </a:solidFill>
              <a:latin typeface="+mj-lt"/>
            </a:endParaRPr>
          </a:p>
        </p:txBody>
      </p:sp>
      <p:sp>
        <p:nvSpPr>
          <p:cNvPr id="11" name="Rectangle 10"/>
          <p:cNvSpPr/>
          <p:nvPr/>
        </p:nvSpPr>
        <p:spPr>
          <a:xfrm>
            <a:off x="6662984" y="5358492"/>
            <a:ext cx="4229454" cy="17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662984" y="5358492"/>
            <a:ext cx="2454126" cy="17145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9117110" y="5190928"/>
            <a:ext cx="0" cy="4826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578797" y="4963760"/>
            <a:ext cx="2055713" cy="369332"/>
          </a:xfrm>
          <a:prstGeom prst="rect">
            <a:avLst/>
          </a:prstGeom>
          <a:noFill/>
        </p:spPr>
        <p:txBody>
          <a:bodyPr wrap="square" rtlCol="0">
            <a:spAutoFit/>
          </a:bodyPr>
          <a:lstStyle/>
          <a:p>
            <a:r>
              <a:rPr lang="en-US" b="1">
                <a:solidFill>
                  <a:schemeClr val="tx1">
                    <a:lumMod val="85000"/>
                    <a:lumOff val="15000"/>
                  </a:schemeClr>
                </a:solidFill>
                <a:latin typeface="+mj-lt"/>
              </a:rPr>
              <a:t>Team Work</a:t>
            </a:r>
            <a:endParaRPr lang="en-US" b="1">
              <a:solidFill>
                <a:schemeClr val="accent1"/>
              </a:solidFill>
              <a:latin typeface="+mj-lt"/>
            </a:endParaRPr>
          </a:p>
        </p:txBody>
      </p:sp>
      <p:sp>
        <p:nvSpPr>
          <p:cNvPr id="15" name="TextBox 14"/>
          <p:cNvSpPr txBox="1"/>
          <p:nvPr/>
        </p:nvSpPr>
        <p:spPr>
          <a:xfrm>
            <a:off x="10172897" y="4963760"/>
            <a:ext cx="900013" cy="369332"/>
          </a:xfrm>
          <a:prstGeom prst="rect">
            <a:avLst/>
          </a:prstGeom>
          <a:noFill/>
        </p:spPr>
        <p:txBody>
          <a:bodyPr wrap="square" rtlCol="0">
            <a:spAutoFit/>
          </a:bodyPr>
          <a:lstStyle/>
          <a:p>
            <a:r>
              <a:rPr lang="en-US" b="1">
                <a:solidFill>
                  <a:schemeClr val="tx1">
                    <a:lumMod val="85000"/>
                    <a:lumOff val="15000"/>
                  </a:schemeClr>
                </a:solidFill>
                <a:latin typeface="+mj-lt"/>
              </a:rPr>
              <a:t>65%</a:t>
            </a:r>
            <a:endParaRPr lang="en-US" b="1">
              <a:solidFill>
                <a:schemeClr val="accent1"/>
              </a:solidFill>
              <a:latin typeface="+mj-lt"/>
            </a:endParaRPr>
          </a:p>
        </p:txBody>
      </p:sp>
      <p:sp>
        <p:nvSpPr>
          <p:cNvPr id="16" name="TextBox 15"/>
          <p:cNvSpPr txBox="1"/>
          <p:nvPr/>
        </p:nvSpPr>
        <p:spPr>
          <a:xfrm>
            <a:off x="6512664" y="751794"/>
            <a:ext cx="4110239" cy="1754326"/>
          </a:xfrm>
          <a:prstGeom prst="rect">
            <a:avLst/>
          </a:prstGeom>
          <a:noFill/>
        </p:spPr>
        <p:txBody>
          <a:bodyPr wrap="square" rtlCol="0">
            <a:spAutoFit/>
          </a:bodyPr>
          <a:lstStyle/>
          <a:p>
            <a:r>
              <a:rPr lang="en-US" sz="5400" b="1">
                <a:solidFill>
                  <a:schemeClr val="tx1">
                    <a:lumMod val="85000"/>
                    <a:lumOff val="15000"/>
                  </a:schemeClr>
                </a:solidFill>
                <a:latin typeface="+mj-lt"/>
              </a:rPr>
              <a:t>Our Great Team</a:t>
            </a:r>
          </a:p>
        </p:txBody>
      </p:sp>
      <p:sp>
        <p:nvSpPr>
          <p:cNvPr id="17" name="Rectangle 16"/>
          <p:cNvSpPr/>
          <p:nvPr/>
        </p:nvSpPr>
        <p:spPr>
          <a:xfrm>
            <a:off x="6691508" y="622293"/>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578796" y="2750337"/>
            <a:ext cx="4698803" cy="893834"/>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82045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4CF7E67-D671-4271-9AAA-29152F594FC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5269" r="5269"/>
          <a:stretch>
            <a:fillRect/>
          </a:stretch>
        </p:blipFill>
        <p:spPr/>
      </p:pic>
      <p:sp>
        <p:nvSpPr>
          <p:cNvPr id="3" name="Rectangle 2"/>
          <p:cNvSpPr/>
          <p:nvPr/>
        </p:nvSpPr>
        <p:spPr>
          <a:xfrm>
            <a:off x="8217640" y="1264325"/>
            <a:ext cx="3345096" cy="1724831"/>
          </a:xfrm>
          <a:prstGeom prst="rect">
            <a:avLst/>
          </a:prstGeom>
        </p:spPr>
        <p:txBody>
          <a:bodyPr wrap="square">
            <a:spAutoFit/>
          </a:bodyPr>
          <a:lstStyle/>
          <a:p>
            <a:pPr algn="just">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Lorem Ipsum is simply dummy text of the printing and typesetting industry. </a:t>
            </a:r>
            <a:endParaRPr lang="en-US" sz="1200" dirty="0">
              <a:solidFill>
                <a:schemeClr val="tx1">
                  <a:lumMod val="75000"/>
                  <a:lumOff val="25000"/>
                </a:schemeClr>
              </a:solidFill>
            </a:endParaRPr>
          </a:p>
        </p:txBody>
      </p:sp>
      <p:sp>
        <p:nvSpPr>
          <p:cNvPr id="4" name="Rectangle 3"/>
          <p:cNvSpPr/>
          <p:nvPr/>
        </p:nvSpPr>
        <p:spPr>
          <a:xfrm>
            <a:off x="8217640" y="3893225"/>
            <a:ext cx="3345096" cy="1724831"/>
          </a:xfrm>
          <a:prstGeom prst="rect">
            <a:avLst/>
          </a:prstGeom>
        </p:spPr>
        <p:txBody>
          <a:bodyPr wrap="square">
            <a:spAutoFit/>
          </a:bodyPr>
          <a:lstStyle/>
          <a:p>
            <a:pPr algn="just">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Lorem Ipsum is simply dummy text of the printing and typesetting industry. </a:t>
            </a:r>
            <a:endParaRPr lang="en-US" sz="1200" dirty="0">
              <a:solidFill>
                <a:schemeClr val="tx1">
                  <a:lumMod val="75000"/>
                  <a:lumOff val="25000"/>
                </a:schemeClr>
              </a:solidFill>
            </a:endParaRPr>
          </a:p>
        </p:txBody>
      </p:sp>
      <p:sp>
        <p:nvSpPr>
          <p:cNvPr id="6" name="Rectangle 5"/>
          <p:cNvSpPr/>
          <p:nvPr/>
        </p:nvSpPr>
        <p:spPr>
          <a:xfrm>
            <a:off x="1205108" y="96373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35789" y="1093232"/>
            <a:ext cx="3898161" cy="923330"/>
          </a:xfrm>
          <a:prstGeom prst="rect">
            <a:avLst/>
          </a:prstGeom>
          <a:noFill/>
        </p:spPr>
        <p:txBody>
          <a:bodyPr wrap="square" rtlCol="0">
            <a:spAutoFit/>
          </a:bodyPr>
          <a:lstStyle/>
          <a:p>
            <a:r>
              <a:rPr lang="en-US" sz="5400" b="1" dirty="0">
                <a:solidFill>
                  <a:schemeClr val="bg1"/>
                </a:solidFill>
                <a:latin typeface="+mj-lt"/>
              </a:rPr>
              <a:t>Big Image </a:t>
            </a:r>
          </a:p>
        </p:txBody>
      </p:sp>
    </p:spTree>
    <p:extLst>
      <p:ext uri="{BB962C8B-B14F-4D97-AF65-F5344CB8AC3E}">
        <p14:creationId xmlns:p14="http://schemas.microsoft.com/office/powerpoint/2010/main" val="455291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4339" y="1226582"/>
            <a:ext cx="4110239" cy="1754326"/>
          </a:xfrm>
          <a:prstGeom prst="rect">
            <a:avLst/>
          </a:prstGeom>
          <a:noFill/>
        </p:spPr>
        <p:txBody>
          <a:bodyPr wrap="square" rtlCol="0">
            <a:spAutoFit/>
          </a:bodyPr>
          <a:lstStyle/>
          <a:p>
            <a:r>
              <a:rPr lang="en-US" sz="5400" b="1">
                <a:solidFill>
                  <a:schemeClr val="tx1">
                    <a:lumMod val="85000"/>
                    <a:lumOff val="15000"/>
                  </a:schemeClr>
                </a:solidFill>
                <a:latin typeface="+mj-lt"/>
              </a:rPr>
              <a:t>Our Great Portfolio</a:t>
            </a:r>
          </a:p>
        </p:txBody>
      </p:sp>
      <p:sp>
        <p:nvSpPr>
          <p:cNvPr id="5" name="Rectangle 4"/>
          <p:cNvSpPr/>
          <p:nvPr/>
        </p:nvSpPr>
        <p:spPr>
          <a:xfrm>
            <a:off x="1043183" y="109708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64339" y="3493175"/>
            <a:ext cx="3974361" cy="2278829"/>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Lorem Ipsum is simply dummy text of the printing and typesetting industry. Lorem Ipsum is simply dummy text of the printing and typesetting industry. Lorem Ipsum is simply dummy text of the printing and typesetting industry. </a:t>
            </a:r>
            <a:endParaRPr lang="en-US" sz="1200" dirty="0">
              <a:solidFill>
                <a:schemeClr val="tx1">
                  <a:lumMod val="75000"/>
                  <a:lumOff val="25000"/>
                </a:schemeClr>
              </a:solidFill>
            </a:endParaRPr>
          </a:p>
        </p:txBody>
      </p:sp>
      <p:sp>
        <p:nvSpPr>
          <p:cNvPr id="7" name="TextBox 6"/>
          <p:cNvSpPr txBox="1"/>
          <p:nvPr/>
        </p:nvSpPr>
        <p:spPr>
          <a:xfrm>
            <a:off x="6511470" y="4508837"/>
            <a:ext cx="1683659" cy="1569660"/>
          </a:xfrm>
          <a:prstGeom prst="rect">
            <a:avLst/>
          </a:prstGeom>
          <a:noFill/>
        </p:spPr>
        <p:txBody>
          <a:bodyPr wrap="square" rtlCol="0">
            <a:spAutoFit/>
          </a:bodyPr>
          <a:lstStyle/>
          <a:p>
            <a:pPr algn="ctr"/>
            <a:r>
              <a:rPr lang="en-US" sz="9600" b="1">
                <a:solidFill>
                  <a:schemeClr val="accent1">
                    <a:lumMod val="20000"/>
                    <a:lumOff val="80000"/>
                  </a:schemeClr>
                </a:solidFill>
                <a:latin typeface="+mj-lt"/>
              </a:rPr>
              <a:t>78</a:t>
            </a:r>
          </a:p>
        </p:txBody>
      </p:sp>
      <p:sp>
        <p:nvSpPr>
          <p:cNvPr id="8" name="TextBox 7"/>
          <p:cNvSpPr txBox="1"/>
          <p:nvPr/>
        </p:nvSpPr>
        <p:spPr>
          <a:xfrm>
            <a:off x="9597570" y="554415"/>
            <a:ext cx="1683659" cy="1569660"/>
          </a:xfrm>
          <a:prstGeom prst="rect">
            <a:avLst/>
          </a:prstGeom>
          <a:noFill/>
        </p:spPr>
        <p:txBody>
          <a:bodyPr wrap="square" rtlCol="0">
            <a:spAutoFit/>
          </a:bodyPr>
          <a:lstStyle/>
          <a:p>
            <a:pPr algn="ctr"/>
            <a:r>
              <a:rPr lang="en-US" sz="9600" b="1">
                <a:solidFill>
                  <a:schemeClr val="accent1">
                    <a:lumMod val="20000"/>
                    <a:lumOff val="80000"/>
                  </a:schemeClr>
                </a:solidFill>
                <a:latin typeface="+mj-lt"/>
              </a:rPr>
              <a:t>78</a:t>
            </a:r>
          </a:p>
        </p:txBody>
      </p:sp>
      <p:pic>
        <p:nvPicPr>
          <p:cNvPr id="10" name="Picture Placeholder 9">
            <a:extLst>
              <a:ext uri="{FF2B5EF4-FFF2-40B4-BE49-F238E27FC236}">
                <a16:creationId xmlns:a16="http://schemas.microsoft.com/office/drawing/2014/main" id="{353763C5-64FA-4681-88F2-E1A9BA05CEB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47051" t="479" r="12245" b="-479"/>
          <a:stretch/>
        </p:blipFill>
        <p:spPr>
          <a:xfrm>
            <a:off x="6057900" y="0"/>
            <a:ext cx="2590800" cy="4248150"/>
          </a:xfrm>
        </p:spPr>
      </p:pic>
      <p:pic>
        <p:nvPicPr>
          <p:cNvPr id="13" name="Picture Placeholder 12">
            <a:extLst>
              <a:ext uri="{FF2B5EF4-FFF2-40B4-BE49-F238E27FC236}">
                <a16:creationId xmlns:a16="http://schemas.microsoft.com/office/drawing/2014/main" id="{422F084F-4DEA-476B-B430-BFC48FA68C39}"/>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l="29661" r="29661"/>
          <a:stretch>
            <a:fillRect/>
          </a:stretch>
        </p:blipFill>
        <p:spPr/>
      </p:pic>
      <p:sp>
        <p:nvSpPr>
          <p:cNvPr id="11" name="Rectangle 10"/>
          <p:cNvSpPr/>
          <p:nvPr/>
        </p:nvSpPr>
        <p:spPr>
          <a:xfrm>
            <a:off x="8420100" y="4019550"/>
            <a:ext cx="457200"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6810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62146" y="2124671"/>
            <a:ext cx="1683659" cy="1569660"/>
          </a:xfrm>
          <a:prstGeom prst="rect">
            <a:avLst/>
          </a:prstGeom>
          <a:noFill/>
        </p:spPr>
        <p:txBody>
          <a:bodyPr wrap="square" rtlCol="0">
            <a:spAutoFit/>
          </a:bodyPr>
          <a:lstStyle/>
          <a:p>
            <a:r>
              <a:rPr lang="en-US" sz="9600" b="1">
                <a:solidFill>
                  <a:schemeClr val="accent1">
                    <a:lumMod val="20000"/>
                    <a:lumOff val="80000"/>
                  </a:schemeClr>
                </a:solidFill>
                <a:latin typeface="+mj-lt"/>
              </a:rPr>
              <a:t>78</a:t>
            </a:r>
          </a:p>
        </p:txBody>
      </p:sp>
      <p:graphicFrame>
        <p:nvGraphicFramePr>
          <p:cNvPr id="2" name="Chart 1"/>
          <p:cNvGraphicFramePr/>
          <p:nvPr>
            <p:extLst>
              <p:ext uri="{D42A27DB-BD31-4B8C-83A1-F6EECF244321}">
                <p14:modId xmlns:p14="http://schemas.microsoft.com/office/powerpoint/2010/main" val="1099534504"/>
              </p:ext>
            </p:extLst>
          </p:nvPr>
        </p:nvGraphicFramePr>
        <p:xfrm>
          <a:off x="1957481" y="2205318"/>
          <a:ext cx="8277038" cy="393301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0001445" y="2667000"/>
            <a:ext cx="1580955" cy="400110"/>
          </a:xfrm>
          <a:prstGeom prst="rect">
            <a:avLst/>
          </a:prstGeom>
          <a:noFill/>
        </p:spPr>
        <p:txBody>
          <a:bodyPr wrap="square" rtlCol="0">
            <a:spAutoFit/>
          </a:bodyPr>
          <a:lstStyle/>
          <a:p>
            <a:r>
              <a:rPr lang="en-US" sz="2000" b="1">
                <a:solidFill>
                  <a:schemeClr val="accent1"/>
                </a:solidFill>
                <a:latin typeface="+mj-lt"/>
              </a:rPr>
              <a:t>$ 56,89</a:t>
            </a:r>
          </a:p>
        </p:txBody>
      </p:sp>
      <p:sp>
        <p:nvSpPr>
          <p:cNvPr id="6" name="Rectangle 5"/>
          <p:cNvSpPr/>
          <p:nvPr/>
        </p:nvSpPr>
        <p:spPr>
          <a:xfrm>
            <a:off x="10001446" y="3048000"/>
            <a:ext cx="1714304" cy="1170833"/>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sp>
        <p:nvSpPr>
          <p:cNvPr id="7" name="Rectangle 6"/>
          <p:cNvSpPr/>
          <p:nvPr/>
        </p:nvSpPr>
        <p:spPr>
          <a:xfrm>
            <a:off x="495496" y="4313979"/>
            <a:ext cx="156190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sp>
        <p:nvSpPr>
          <p:cNvPr id="8" name="Rectangle 7"/>
          <p:cNvSpPr/>
          <p:nvPr/>
        </p:nvSpPr>
        <p:spPr>
          <a:xfrm>
            <a:off x="495496" y="2690336"/>
            <a:ext cx="156190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sp>
        <p:nvSpPr>
          <p:cNvPr id="9" name="TextBox 8"/>
          <p:cNvSpPr txBox="1"/>
          <p:nvPr/>
        </p:nvSpPr>
        <p:spPr>
          <a:xfrm>
            <a:off x="3381375" y="460970"/>
            <a:ext cx="5429250" cy="923330"/>
          </a:xfrm>
          <a:prstGeom prst="rect">
            <a:avLst/>
          </a:prstGeom>
          <a:noFill/>
        </p:spPr>
        <p:txBody>
          <a:bodyPr wrap="square" rtlCol="0">
            <a:spAutoFit/>
          </a:bodyPr>
          <a:lstStyle/>
          <a:p>
            <a:pPr algn="ctr"/>
            <a:r>
              <a:rPr lang="en-US" sz="5400" b="1">
                <a:solidFill>
                  <a:schemeClr val="tx1">
                    <a:lumMod val="85000"/>
                    <a:lumOff val="15000"/>
                  </a:schemeClr>
                </a:solidFill>
                <a:latin typeface="+mj-lt"/>
              </a:rPr>
              <a:t>Our Chart</a:t>
            </a:r>
          </a:p>
        </p:txBody>
      </p:sp>
      <p:sp>
        <p:nvSpPr>
          <p:cNvPr id="10" name="Rectangle 9"/>
          <p:cNvSpPr/>
          <p:nvPr/>
        </p:nvSpPr>
        <p:spPr>
          <a:xfrm>
            <a:off x="5745843" y="41525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001445" y="4313979"/>
            <a:ext cx="156190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2513609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1116945" y="2057323"/>
            <a:ext cx="9987836" cy="2195739"/>
            <a:chOff x="1156042" y="2820716"/>
            <a:chExt cx="9987836" cy="2195739"/>
          </a:xfrm>
        </p:grpSpPr>
        <p:sp>
          <p:nvSpPr>
            <p:cNvPr id="29" name="Freeform 13142"/>
            <p:cNvSpPr>
              <a:spLocks/>
            </p:cNvSpPr>
            <p:nvPr/>
          </p:nvSpPr>
          <p:spPr bwMode="auto">
            <a:xfrm>
              <a:off x="8948139" y="3917265"/>
              <a:ext cx="2195739" cy="1096549"/>
            </a:xfrm>
            <a:custGeom>
              <a:avLst/>
              <a:gdLst/>
              <a:ahLst/>
              <a:cxnLst>
                <a:cxn ang="0">
                  <a:pos x="0" y="0"/>
                </a:cxn>
                <a:cxn ang="0">
                  <a:pos x="94" y="0"/>
                </a:cxn>
                <a:cxn ang="0">
                  <a:pos x="98" y="47"/>
                </a:cxn>
                <a:cxn ang="0">
                  <a:pos x="107" y="93"/>
                </a:cxn>
                <a:cxn ang="0">
                  <a:pos x="124" y="136"/>
                </a:cxn>
                <a:cxn ang="0">
                  <a:pos x="147" y="176"/>
                </a:cxn>
                <a:cxn ang="0">
                  <a:pos x="173" y="211"/>
                </a:cxn>
                <a:cxn ang="0">
                  <a:pos x="204" y="244"/>
                </a:cxn>
                <a:cxn ang="0">
                  <a:pos x="241" y="270"/>
                </a:cxn>
                <a:cxn ang="0">
                  <a:pos x="280" y="292"/>
                </a:cxn>
                <a:cxn ang="0">
                  <a:pos x="322" y="309"/>
                </a:cxn>
                <a:cxn ang="0">
                  <a:pos x="368" y="318"/>
                </a:cxn>
                <a:cxn ang="0">
                  <a:pos x="415" y="322"/>
                </a:cxn>
                <a:cxn ang="0">
                  <a:pos x="462" y="318"/>
                </a:cxn>
                <a:cxn ang="0">
                  <a:pos x="508" y="309"/>
                </a:cxn>
                <a:cxn ang="0">
                  <a:pos x="551" y="292"/>
                </a:cxn>
                <a:cxn ang="0">
                  <a:pos x="590" y="270"/>
                </a:cxn>
                <a:cxn ang="0">
                  <a:pos x="626" y="244"/>
                </a:cxn>
                <a:cxn ang="0">
                  <a:pos x="659" y="211"/>
                </a:cxn>
                <a:cxn ang="0">
                  <a:pos x="685" y="176"/>
                </a:cxn>
                <a:cxn ang="0">
                  <a:pos x="707" y="136"/>
                </a:cxn>
                <a:cxn ang="0">
                  <a:pos x="724" y="93"/>
                </a:cxn>
                <a:cxn ang="0">
                  <a:pos x="733" y="47"/>
                </a:cxn>
                <a:cxn ang="0">
                  <a:pos x="737" y="0"/>
                </a:cxn>
                <a:cxn ang="0">
                  <a:pos x="831" y="0"/>
                </a:cxn>
                <a:cxn ang="0">
                  <a:pos x="827" y="56"/>
                </a:cxn>
                <a:cxn ang="0">
                  <a:pos x="817" y="110"/>
                </a:cxn>
                <a:cxn ang="0">
                  <a:pos x="799" y="161"/>
                </a:cxn>
                <a:cxn ang="0">
                  <a:pos x="774" y="210"/>
                </a:cxn>
                <a:cxn ang="0">
                  <a:pos x="745" y="254"/>
                </a:cxn>
                <a:cxn ang="0">
                  <a:pos x="710" y="293"/>
                </a:cxn>
                <a:cxn ang="0">
                  <a:pos x="669" y="329"/>
                </a:cxn>
                <a:cxn ang="0">
                  <a:pos x="624" y="359"/>
                </a:cxn>
                <a:cxn ang="0">
                  <a:pos x="577" y="382"/>
                </a:cxn>
                <a:cxn ang="0">
                  <a:pos x="525" y="401"/>
                </a:cxn>
                <a:cxn ang="0">
                  <a:pos x="471" y="411"/>
                </a:cxn>
                <a:cxn ang="0">
                  <a:pos x="415" y="415"/>
                </a:cxn>
                <a:cxn ang="0">
                  <a:pos x="359" y="411"/>
                </a:cxn>
                <a:cxn ang="0">
                  <a:pos x="305" y="401"/>
                </a:cxn>
                <a:cxn ang="0">
                  <a:pos x="254" y="382"/>
                </a:cxn>
                <a:cxn ang="0">
                  <a:pos x="206" y="359"/>
                </a:cxn>
                <a:cxn ang="0">
                  <a:pos x="162" y="329"/>
                </a:cxn>
                <a:cxn ang="0">
                  <a:pos x="122" y="293"/>
                </a:cxn>
                <a:cxn ang="0">
                  <a:pos x="86" y="254"/>
                </a:cxn>
                <a:cxn ang="0">
                  <a:pos x="58" y="210"/>
                </a:cxn>
                <a:cxn ang="0">
                  <a:pos x="33" y="161"/>
                </a:cxn>
                <a:cxn ang="0">
                  <a:pos x="14" y="110"/>
                </a:cxn>
                <a:cxn ang="0">
                  <a:pos x="4" y="56"/>
                </a:cxn>
                <a:cxn ang="0">
                  <a:pos x="0" y="0"/>
                </a:cxn>
              </a:cxnLst>
              <a:rect l="0" t="0" r="r" b="b"/>
              <a:pathLst>
                <a:path w="831" h="415">
                  <a:moveTo>
                    <a:pt x="0" y="0"/>
                  </a:moveTo>
                  <a:lnTo>
                    <a:pt x="94" y="0"/>
                  </a:lnTo>
                  <a:lnTo>
                    <a:pt x="98" y="47"/>
                  </a:lnTo>
                  <a:lnTo>
                    <a:pt x="107" y="93"/>
                  </a:lnTo>
                  <a:lnTo>
                    <a:pt x="124" y="136"/>
                  </a:lnTo>
                  <a:lnTo>
                    <a:pt x="147" y="176"/>
                  </a:lnTo>
                  <a:lnTo>
                    <a:pt x="173" y="211"/>
                  </a:lnTo>
                  <a:lnTo>
                    <a:pt x="204" y="244"/>
                  </a:lnTo>
                  <a:lnTo>
                    <a:pt x="241" y="270"/>
                  </a:lnTo>
                  <a:lnTo>
                    <a:pt x="280" y="292"/>
                  </a:lnTo>
                  <a:lnTo>
                    <a:pt x="322" y="309"/>
                  </a:lnTo>
                  <a:lnTo>
                    <a:pt x="368" y="318"/>
                  </a:lnTo>
                  <a:lnTo>
                    <a:pt x="415" y="322"/>
                  </a:lnTo>
                  <a:lnTo>
                    <a:pt x="462" y="318"/>
                  </a:lnTo>
                  <a:lnTo>
                    <a:pt x="508" y="309"/>
                  </a:lnTo>
                  <a:lnTo>
                    <a:pt x="551" y="292"/>
                  </a:lnTo>
                  <a:lnTo>
                    <a:pt x="590" y="270"/>
                  </a:lnTo>
                  <a:lnTo>
                    <a:pt x="626" y="244"/>
                  </a:lnTo>
                  <a:lnTo>
                    <a:pt x="659" y="211"/>
                  </a:lnTo>
                  <a:lnTo>
                    <a:pt x="685" y="176"/>
                  </a:lnTo>
                  <a:lnTo>
                    <a:pt x="707" y="136"/>
                  </a:lnTo>
                  <a:lnTo>
                    <a:pt x="724" y="93"/>
                  </a:lnTo>
                  <a:lnTo>
                    <a:pt x="733" y="47"/>
                  </a:lnTo>
                  <a:lnTo>
                    <a:pt x="737" y="0"/>
                  </a:lnTo>
                  <a:lnTo>
                    <a:pt x="831" y="0"/>
                  </a:lnTo>
                  <a:lnTo>
                    <a:pt x="827" y="56"/>
                  </a:lnTo>
                  <a:lnTo>
                    <a:pt x="817" y="110"/>
                  </a:lnTo>
                  <a:lnTo>
                    <a:pt x="799" y="161"/>
                  </a:lnTo>
                  <a:lnTo>
                    <a:pt x="774" y="210"/>
                  </a:lnTo>
                  <a:lnTo>
                    <a:pt x="745" y="254"/>
                  </a:lnTo>
                  <a:lnTo>
                    <a:pt x="710" y="293"/>
                  </a:lnTo>
                  <a:lnTo>
                    <a:pt x="669" y="329"/>
                  </a:lnTo>
                  <a:lnTo>
                    <a:pt x="624" y="359"/>
                  </a:lnTo>
                  <a:lnTo>
                    <a:pt x="577" y="382"/>
                  </a:lnTo>
                  <a:lnTo>
                    <a:pt x="525" y="401"/>
                  </a:lnTo>
                  <a:lnTo>
                    <a:pt x="471" y="411"/>
                  </a:lnTo>
                  <a:lnTo>
                    <a:pt x="415" y="415"/>
                  </a:lnTo>
                  <a:lnTo>
                    <a:pt x="359" y="411"/>
                  </a:lnTo>
                  <a:lnTo>
                    <a:pt x="305" y="401"/>
                  </a:lnTo>
                  <a:lnTo>
                    <a:pt x="254" y="382"/>
                  </a:lnTo>
                  <a:lnTo>
                    <a:pt x="206" y="359"/>
                  </a:lnTo>
                  <a:lnTo>
                    <a:pt x="162" y="329"/>
                  </a:lnTo>
                  <a:lnTo>
                    <a:pt x="122" y="293"/>
                  </a:lnTo>
                  <a:lnTo>
                    <a:pt x="86" y="254"/>
                  </a:lnTo>
                  <a:lnTo>
                    <a:pt x="58" y="210"/>
                  </a:lnTo>
                  <a:lnTo>
                    <a:pt x="33" y="161"/>
                  </a:lnTo>
                  <a:lnTo>
                    <a:pt x="14" y="110"/>
                  </a:lnTo>
                  <a:lnTo>
                    <a:pt x="4" y="56"/>
                  </a:lnTo>
                  <a:lnTo>
                    <a:pt x="0"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0" name="Freeform 13143"/>
            <p:cNvSpPr>
              <a:spLocks/>
            </p:cNvSpPr>
            <p:nvPr/>
          </p:nvSpPr>
          <p:spPr bwMode="auto">
            <a:xfrm>
              <a:off x="7000776" y="2820716"/>
              <a:ext cx="2195739" cy="1096549"/>
            </a:xfrm>
            <a:custGeom>
              <a:avLst/>
              <a:gdLst/>
              <a:ahLst/>
              <a:cxnLst>
                <a:cxn ang="0">
                  <a:pos x="415" y="0"/>
                </a:cxn>
                <a:cxn ang="0">
                  <a:pos x="471" y="4"/>
                </a:cxn>
                <a:cxn ang="0">
                  <a:pos x="525" y="15"/>
                </a:cxn>
                <a:cxn ang="0">
                  <a:pos x="577" y="33"/>
                </a:cxn>
                <a:cxn ang="0">
                  <a:pos x="624" y="56"/>
                </a:cxn>
                <a:cxn ang="0">
                  <a:pos x="669" y="87"/>
                </a:cxn>
                <a:cxn ang="0">
                  <a:pos x="710" y="122"/>
                </a:cxn>
                <a:cxn ang="0">
                  <a:pos x="745" y="161"/>
                </a:cxn>
                <a:cxn ang="0">
                  <a:pos x="774" y="206"/>
                </a:cxn>
                <a:cxn ang="0">
                  <a:pos x="799" y="254"/>
                </a:cxn>
                <a:cxn ang="0">
                  <a:pos x="817" y="305"/>
                </a:cxn>
                <a:cxn ang="0">
                  <a:pos x="827" y="359"/>
                </a:cxn>
                <a:cxn ang="0">
                  <a:pos x="831" y="415"/>
                </a:cxn>
                <a:cxn ang="0">
                  <a:pos x="737" y="415"/>
                </a:cxn>
                <a:cxn ang="0">
                  <a:pos x="733" y="368"/>
                </a:cxn>
                <a:cxn ang="0">
                  <a:pos x="724" y="322"/>
                </a:cxn>
                <a:cxn ang="0">
                  <a:pos x="707" y="279"/>
                </a:cxn>
                <a:cxn ang="0">
                  <a:pos x="685" y="240"/>
                </a:cxn>
                <a:cxn ang="0">
                  <a:pos x="659" y="204"/>
                </a:cxn>
                <a:cxn ang="0">
                  <a:pos x="626" y="172"/>
                </a:cxn>
                <a:cxn ang="0">
                  <a:pos x="590" y="145"/>
                </a:cxn>
                <a:cxn ang="0">
                  <a:pos x="551" y="123"/>
                </a:cxn>
                <a:cxn ang="0">
                  <a:pos x="508" y="106"/>
                </a:cxn>
                <a:cxn ang="0">
                  <a:pos x="462" y="97"/>
                </a:cxn>
                <a:cxn ang="0">
                  <a:pos x="415" y="93"/>
                </a:cxn>
                <a:cxn ang="0">
                  <a:pos x="368" y="97"/>
                </a:cxn>
                <a:cxn ang="0">
                  <a:pos x="322" y="106"/>
                </a:cxn>
                <a:cxn ang="0">
                  <a:pos x="280" y="123"/>
                </a:cxn>
                <a:cxn ang="0">
                  <a:pos x="240" y="145"/>
                </a:cxn>
                <a:cxn ang="0">
                  <a:pos x="204" y="172"/>
                </a:cxn>
                <a:cxn ang="0">
                  <a:pos x="173" y="204"/>
                </a:cxn>
                <a:cxn ang="0">
                  <a:pos x="145" y="240"/>
                </a:cxn>
                <a:cxn ang="0">
                  <a:pos x="123" y="279"/>
                </a:cxn>
                <a:cxn ang="0">
                  <a:pos x="106" y="322"/>
                </a:cxn>
                <a:cxn ang="0">
                  <a:pos x="97" y="368"/>
                </a:cxn>
                <a:cxn ang="0">
                  <a:pos x="93" y="415"/>
                </a:cxn>
                <a:cxn ang="0">
                  <a:pos x="0" y="415"/>
                </a:cxn>
                <a:cxn ang="0">
                  <a:pos x="4" y="359"/>
                </a:cxn>
                <a:cxn ang="0">
                  <a:pos x="14" y="305"/>
                </a:cxn>
                <a:cxn ang="0">
                  <a:pos x="33" y="254"/>
                </a:cxn>
                <a:cxn ang="0">
                  <a:pos x="56" y="206"/>
                </a:cxn>
                <a:cxn ang="0">
                  <a:pos x="86" y="161"/>
                </a:cxn>
                <a:cxn ang="0">
                  <a:pos x="122" y="122"/>
                </a:cxn>
                <a:cxn ang="0">
                  <a:pos x="161" y="87"/>
                </a:cxn>
                <a:cxn ang="0">
                  <a:pos x="206" y="56"/>
                </a:cxn>
                <a:cxn ang="0">
                  <a:pos x="254" y="33"/>
                </a:cxn>
                <a:cxn ang="0">
                  <a:pos x="305" y="15"/>
                </a:cxn>
                <a:cxn ang="0">
                  <a:pos x="359" y="4"/>
                </a:cxn>
                <a:cxn ang="0">
                  <a:pos x="415" y="0"/>
                </a:cxn>
              </a:cxnLst>
              <a:rect l="0" t="0" r="r" b="b"/>
              <a:pathLst>
                <a:path w="831" h="415">
                  <a:moveTo>
                    <a:pt x="415" y="0"/>
                  </a:moveTo>
                  <a:lnTo>
                    <a:pt x="471" y="4"/>
                  </a:lnTo>
                  <a:lnTo>
                    <a:pt x="525" y="15"/>
                  </a:lnTo>
                  <a:lnTo>
                    <a:pt x="577" y="33"/>
                  </a:lnTo>
                  <a:lnTo>
                    <a:pt x="624" y="56"/>
                  </a:lnTo>
                  <a:lnTo>
                    <a:pt x="669" y="87"/>
                  </a:lnTo>
                  <a:lnTo>
                    <a:pt x="710" y="122"/>
                  </a:lnTo>
                  <a:lnTo>
                    <a:pt x="745" y="161"/>
                  </a:lnTo>
                  <a:lnTo>
                    <a:pt x="774" y="206"/>
                  </a:lnTo>
                  <a:lnTo>
                    <a:pt x="799" y="254"/>
                  </a:lnTo>
                  <a:lnTo>
                    <a:pt x="817" y="305"/>
                  </a:lnTo>
                  <a:lnTo>
                    <a:pt x="827" y="359"/>
                  </a:lnTo>
                  <a:lnTo>
                    <a:pt x="831" y="415"/>
                  </a:lnTo>
                  <a:lnTo>
                    <a:pt x="737" y="415"/>
                  </a:lnTo>
                  <a:lnTo>
                    <a:pt x="733" y="368"/>
                  </a:lnTo>
                  <a:lnTo>
                    <a:pt x="724" y="322"/>
                  </a:lnTo>
                  <a:lnTo>
                    <a:pt x="707" y="279"/>
                  </a:lnTo>
                  <a:lnTo>
                    <a:pt x="685" y="240"/>
                  </a:lnTo>
                  <a:lnTo>
                    <a:pt x="659" y="204"/>
                  </a:lnTo>
                  <a:lnTo>
                    <a:pt x="626" y="172"/>
                  </a:lnTo>
                  <a:lnTo>
                    <a:pt x="590" y="145"/>
                  </a:lnTo>
                  <a:lnTo>
                    <a:pt x="551" y="123"/>
                  </a:lnTo>
                  <a:lnTo>
                    <a:pt x="508" y="106"/>
                  </a:lnTo>
                  <a:lnTo>
                    <a:pt x="462" y="97"/>
                  </a:lnTo>
                  <a:lnTo>
                    <a:pt x="415" y="93"/>
                  </a:lnTo>
                  <a:lnTo>
                    <a:pt x="368" y="97"/>
                  </a:lnTo>
                  <a:lnTo>
                    <a:pt x="322" y="106"/>
                  </a:lnTo>
                  <a:lnTo>
                    <a:pt x="280" y="123"/>
                  </a:lnTo>
                  <a:lnTo>
                    <a:pt x="240" y="145"/>
                  </a:lnTo>
                  <a:lnTo>
                    <a:pt x="204" y="172"/>
                  </a:lnTo>
                  <a:lnTo>
                    <a:pt x="173" y="204"/>
                  </a:lnTo>
                  <a:lnTo>
                    <a:pt x="145" y="240"/>
                  </a:lnTo>
                  <a:lnTo>
                    <a:pt x="123" y="279"/>
                  </a:lnTo>
                  <a:lnTo>
                    <a:pt x="106" y="322"/>
                  </a:lnTo>
                  <a:lnTo>
                    <a:pt x="97" y="368"/>
                  </a:lnTo>
                  <a:lnTo>
                    <a:pt x="93" y="415"/>
                  </a:lnTo>
                  <a:lnTo>
                    <a:pt x="0" y="415"/>
                  </a:lnTo>
                  <a:lnTo>
                    <a:pt x="4" y="359"/>
                  </a:lnTo>
                  <a:lnTo>
                    <a:pt x="14" y="305"/>
                  </a:lnTo>
                  <a:lnTo>
                    <a:pt x="33" y="254"/>
                  </a:lnTo>
                  <a:lnTo>
                    <a:pt x="56" y="206"/>
                  </a:lnTo>
                  <a:lnTo>
                    <a:pt x="86" y="161"/>
                  </a:lnTo>
                  <a:lnTo>
                    <a:pt x="122" y="122"/>
                  </a:lnTo>
                  <a:lnTo>
                    <a:pt x="161" y="87"/>
                  </a:lnTo>
                  <a:lnTo>
                    <a:pt x="206" y="56"/>
                  </a:lnTo>
                  <a:lnTo>
                    <a:pt x="254" y="33"/>
                  </a:lnTo>
                  <a:lnTo>
                    <a:pt x="305" y="15"/>
                  </a:lnTo>
                  <a:lnTo>
                    <a:pt x="359" y="4"/>
                  </a:lnTo>
                  <a:lnTo>
                    <a:pt x="415"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1" name="Freeform 13144"/>
            <p:cNvSpPr>
              <a:spLocks/>
            </p:cNvSpPr>
            <p:nvPr/>
          </p:nvSpPr>
          <p:spPr bwMode="auto">
            <a:xfrm>
              <a:off x="5053412" y="3917265"/>
              <a:ext cx="2193096" cy="1099190"/>
            </a:xfrm>
            <a:custGeom>
              <a:avLst/>
              <a:gdLst/>
              <a:ahLst/>
              <a:cxnLst>
                <a:cxn ang="0">
                  <a:pos x="0" y="0"/>
                </a:cxn>
                <a:cxn ang="0">
                  <a:pos x="93" y="0"/>
                </a:cxn>
                <a:cxn ang="0">
                  <a:pos x="97" y="47"/>
                </a:cxn>
                <a:cxn ang="0">
                  <a:pos x="106" y="93"/>
                </a:cxn>
                <a:cxn ang="0">
                  <a:pos x="123" y="136"/>
                </a:cxn>
                <a:cxn ang="0">
                  <a:pos x="145" y="176"/>
                </a:cxn>
                <a:cxn ang="0">
                  <a:pos x="172" y="211"/>
                </a:cxn>
                <a:cxn ang="0">
                  <a:pos x="204" y="244"/>
                </a:cxn>
                <a:cxn ang="0">
                  <a:pos x="240" y="270"/>
                </a:cxn>
                <a:cxn ang="0">
                  <a:pos x="279" y="292"/>
                </a:cxn>
                <a:cxn ang="0">
                  <a:pos x="322" y="309"/>
                </a:cxn>
                <a:cxn ang="0">
                  <a:pos x="368" y="318"/>
                </a:cxn>
                <a:cxn ang="0">
                  <a:pos x="415" y="322"/>
                </a:cxn>
                <a:cxn ang="0">
                  <a:pos x="462" y="318"/>
                </a:cxn>
                <a:cxn ang="0">
                  <a:pos x="508" y="309"/>
                </a:cxn>
                <a:cxn ang="0">
                  <a:pos x="551" y="292"/>
                </a:cxn>
                <a:cxn ang="0">
                  <a:pos x="590" y="270"/>
                </a:cxn>
                <a:cxn ang="0">
                  <a:pos x="626" y="244"/>
                </a:cxn>
                <a:cxn ang="0">
                  <a:pos x="658" y="211"/>
                </a:cxn>
                <a:cxn ang="0">
                  <a:pos x="685" y="176"/>
                </a:cxn>
                <a:cxn ang="0">
                  <a:pos x="707" y="136"/>
                </a:cxn>
                <a:cxn ang="0">
                  <a:pos x="724" y="93"/>
                </a:cxn>
                <a:cxn ang="0">
                  <a:pos x="733" y="47"/>
                </a:cxn>
                <a:cxn ang="0">
                  <a:pos x="737" y="0"/>
                </a:cxn>
                <a:cxn ang="0">
                  <a:pos x="830" y="0"/>
                </a:cxn>
                <a:cxn ang="0">
                  <a:pos x="826" y="56"/>
                </a:cxn>
                <a:cxn ang="0">
                  <a:pos x="816" y="110"/>
                </a:cxn>
                <a:cxn ang="0">
                  <a:pos x="797" y="162"/>
                </a:cxn>
                <a:cxn ang="0">
                  <a:pos x="774" y="210"/>
                </a:cxn>
                <a:cxn ang="0">
                  <a:pos x="744" y="254"/>
                </a:cxn>
                <a:cxn ang="0">
                  <a:pos x="708" y="295"/>
                </a:cxn>
                <a:cxn ang="0">
                  <a:pos x="669" y="330"/>
                </a:cxn>
                <a:cxn ang="0">
                  <a:pos x="624" y="359"/>
                </a:cxn>
                <a:cxn ang="0">
                  <a:pos x="576" y="384"/>
                </a:cxn>
                <a:cxn ang="0">
                  <a:pos x="525" y="402"/>
                </a:cxn>
                <a:cxn ang="0">
                  <a:pos x="471" y="413"/>
                </a:cxn>
                <a:cxn ang="0">
                  <a:pos x="415" y="416"/>
                </a:cxn>
                <a:cxn ang="0">
                  <a:pos x="359" y="413"/>
                </a:cxn>
                <a:cxn ang="0">
                  <a:pos x="305" y="402"/>
                </a:cxn>
                <a:cxn ang="0">
                  <a:pos x="254" y="384"/>
                </a:cxn>
                <a:cxn ang="0">
                  <a:pos x="206" y="359"/>
                </a:cxn>
                <a:cxn ang="0">
                  <a:pos x="161" y="330"/>
                </a:cxn>
                <a:cxn ang="0">
                  <a:pos x="122" y="295"/>
                </a:cxn>
                <a:cxn ang="0">
                  <a:pos x="86" y="254"/>
                </a:cxn>
                <a:cxn ang="0">
                  <a:pos x="56" y="210"/>
                </a:cxn>
                <a:cxn ang="0">
                  <a:pos x="33" y="162"/>
                </a:cxn>
                <a:cxn ang="0">
                  <a:pos x="14" y="110"/>
                </a:cxn>
                <a:cxn ang="0">
                  <a:pos x="4" y="56"/>
                </a:cxn>
                <a:cxn ang="0">
                  <a:pos x="0" y="0"/>
                </a:cxn>
              </a:cxnLst>
              <a:rect l="0" t="0" r="r" b="b"/>
              <a:pathLst>
                <a:path w="830" h="416">
                  <a:moveTo>
                    <a:pt x="0" y="0"/>
                  </a:moveTo>
                  <a:lnTo>
                    <a:pt x="93" y="0"/>
                  </a:lnTo>
                  <a:lnTo>
                    <a:pt x="97" y="47"/>
                  </a:lnTo>
                  <a:lnTo>
                    <a:pt x="106" y="93"/>
                  </a:lnTo>
                  <a:lnTo>
                    <a:pt x="123" y="136"/>
                  </a:lnTo>
                  <a:lnTo>
                    <a:pt x="145" y="176"/>
                  </a:lnTo>
                  <a:lnTo>
                    <a:pt x="172" y="211"/>
                  </a:lnTo>
                  <a:lnTo>
                    <a:pt x="204" y="244"/>
                  </a:lnTo>
                  <a:lnTo>
                    <a:pt x="240" y="270"/>
                  </a:lnTo>
                  <a:lnTo>
                    <a:pt x="279" y="292"/>
                  </a:lnTo>
                  <a:lnTo>
                    <a:pt x="322" y="309"/>
                  </a:lnTo>
                  <a:lnTo>
                    <a:pt x="368" y="318"/>
                  </a:lnTo>
                  <a:lnTo>
                    <a:pt x="415" y="322"/>
                  </a:lnTo>
                  <a:lnTo>
                    <a:pt x="462" y="318"/>
                  </a:lnTo>
                  <a:lnTo>
                    <a:pt x="508" y="309"/>
                  </a:lnTo>
                  <a:lnTo>
                    <a:pt x="551" y="292"/>
                  </a:lnTo>
                  <a:lnTo>
                    <a:pt x="590" y="270"/>
                  </a:lnTo>
                  <a:lnTo>
                    <a:pt x="626" y="244"/>
                  </a:lnTo>
                  <a:lnTo>
                    <a:pt x="658" y="211"/>
                  </a:lnTo>
                  <a:lnTo>
                    <a:pt x="685" y="176"/>
                  </a:lnTo>
                  <a:lnTo>
                    <a:pt x="707" y="136"/>
                  </a:lnTo>
                  <a:lnTo>
                    <a:pt x="724" y="93"/>
                  </a:lnTo>
                  <a:lnTo>
                    <a:pt x="733" y="47"/>
                  </a:lnTo>
                  <a:lnTo>
                    <a:pt x="737" y="0"/>
                  </a:lnTo>
                  <a:lnTo>
                    <a:pt x="830" y="0"/>
                  </a:lnTo>
                  <a:lnTo>
                    <a:pt x="826" y="56"/>
                  </a:lnTo>
                  <a:lnTo>
                    <a:pt x="816" y="110"/>
                  </a:lnTo>
                  <a:lnTo>
                    <a:pt x="797" y="162"/>
                  </a:lnTo>
                  <a:lnTo>
                    <a:pt x="774" y="210"/>
                  </a:lnTo>
                  <a:lnTo>
                    <a:pt x="744" y="254"/>
                  </a:lnTo>
                  <a:lnTo>
                    <a:pt x="708" y="295"/>
                  </a:lnTo>
                  <a:lnTo>
                    <a:pt x="669" y="330"/>
                  </a:lnTo>
                  <a:lnTo>
                    <a:pt x="624" y="359"/>
                  </a:lnTo>
                  <a:lnTo>
                    <a:pt x="576" y="384"/>
                  </a:lnTo>
                  <a:lnTo>
                    <a:pt x="525" y="402"/>
                  </a:lnTo>
                  <a:lnTo>
                    <a:pt x="471" y="413"/>
                  </a:lnTo>
                  <a:lnTo>
                    <a:pt x="415" y="416"/>
                  </a:lnTo>
                  <a:lnTo>
                    <a:pt x="359" y="413"/>
                  </a:lnTo>
                  <a:lnTo>
                    <a:pt x="305" y="402"/>
                  </a:lnTo>
                  <a:lnTo>
                    <a:pt x="254" y="384"/>
                  </a:lnTo>
                  <a:lnTo>
                    <a:pt x="206" y="359"/>
                  </a:lnTo>
                  <a:lnTo>
                    <a:pt x="161" y="330"/>
                  </a:lnTo>
                  <a:lnTo>
                    <a:pt x="122" y="295"/>
                  </a:lnTo>
                  <a:lnTo>
                    <a:pt x="86" y="254"/>
                  </a:lnTo>
                  <a:lnTo>
                    <a:pt x="56" y="210"/>
                  </a:lnTo>
                  <a:lnTo>
                    <a:pt x="33" y="162"/>
                  </a:lnTo>
                  <a:lnTo>
                    <a:pt x="14" y="110"/>
                  </a:lnTo>
                  <a:lnTo>
                    <a:pt x="4" y="56"/>
                  </a:lnTo>
                  <a:lnTo>
                    <a:pt x="0"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2" name="Freeform 13145"/>
            <p:cNvSpPr>
              <a:spLocks/>
            </p:cNvSpPr>
            <p:nvPr/>
          </p:nvSpPr>
          <p:spPr bwMode="auto">
            <a:xfrm>
              <a:off x="3106049" y="2820716"/>
              <a:ext cx="2193096" cy="1096549"/>
            </a:xfrm>
            <a:custGeom>
              <a:avLst/>
              <a:gdLst/>
              <a:ahLst/>
              <a:cxnLst>
                <a:cxn ang="0">
                  <a:pos x="415" y="0"/>
                </a:cxn>
                <a:cxn ang="0">
                  <a:pos x="471" y="4"/>
                </a:cxn>
                <a:cxn ang="0">
                  <a:pos x="525" y="15"/>
                </a:cxn>
                <a:cxn ang="0">
                  <a:pos x="576" y="33"/>
                </a:cxn>
                <a:cxn ang="0">
                  <a:pos x="624" y="56"/>
                </a:cxn>
                <a:cxn ang="0">
                  <a:pos x="669" y="87"/>
                </a:cxn>
                <a:cxn ang="0">
                  <a:pos x="708" y="122"/>
                </a:cxn>
                <a:cxn ang="0">
                  <a:pos x="744" y="161"/>
                </a:cxn>
                <a:cxn ang="0">
                  <a:pos x="774" y="206"/>
                </a:cxn>
                <a:cxn ang="0">
                  <a:pos x="797" y="254"/>
                </a:cxn>
                <a:cxn ang="0">
                  <a:pos x="816" y="305"/>
                </a:cxn>
                <a:cxn ang="0">
                  <a:pos x="826" y="359"/>
                </a:cxn>
                <a:cxn ang="0">
                  <a:pos x="830" y="415"/>
                </a:cxn>
                <a:cxn ang="0">
                  <a:pos x="737" y="415"/>
                </a:cxn>
                <a:cxn ang="0">
                  <a:pos x="733" y="368"/>
                </a:cxn>
                <a:cxn ang="0">
                  <a:pos x="724" y="322"/>
                </a:cxn>
                <a:cxn ang="0">
                  <a:pos x="707" y="279"/>
                </a:cxn>
                <a:cxn ang="0">
                  <a:pos x="685" y="240"/>
                </a:cxn>
                <a:cxn ang="0">
                  <a:pos x="657" y="204"/>
                </a:cxn>
                <a:cxn ang="0">
                  <a:pos x="626" y="172"/>
                </a:cxn>
                <a:cxn ang="0">
                  <a:pos x="590" y="145"/>
                </a:cxn>
                <a:cxn ang="0">
                  <a:pos x="550" y="123"/>
                </a:cxn>
                <a:cxn ang="0">
                  <a:pos x="508" y="106"/>
                </a:cxn>
                <a:cxn ang="0">
                  <a:pos x="462" y="97"/>
                </a:cxn>
                <a:cxn ang="0">
                  <a:pos x="415" y="93"/>
                </a:cxn>
                <a:cxn ang="0">
                  <a:pos x="368" y="97"/>
                </a:cxn>
                <a:cxn ang="0">
                  <a:pos x="322" y="106"/>
                </a:cxn>
                <a:cxn ang="0">
                  <a:pos x="279" y="123"/>
                </a:cxn>
                <a:cxn ang="0">
                  <a:pos x="240" y="145"/>
                </a:cxn>
                <a:cxn ang="0">
                  <a:pos x="204" y="172"/>
                </a:cxn>
                <a:cxn ang="0">
                  <a:pos x="171" y="204"/>
                </a:cxn>
                <a:cxn ang="0">
                  <a:pos x="145" y="240"/>
                </a:cxn>
                <a:cxn ang="0">
                  <a:pos x="123" y="279"/>
                </a:cxn>
                <a:cxn ang="0">
                  <a:pos x="106" y="322"/>
                </a:cxn>
                <a:cxn ang="0">
                  <a:pos x="97" y="368"/>
                </a:cxn>
                <a:cxn ang="0">
                  <a:pos x="93" y="415"/>
                </a:cxn>
                <a:cxn ang="0">
                  <a:pos x="0" y="415"/>
                </a:cxn>
                <a:cxn ang="0">
                  <a:pos x="4" y="359"/>
                </a:cxn>
                <a:cxn ang="0">
                  <a:pos x="14" y="305"/>
                </a:cxn>
                <a:cxn ang="0">
                  <a:pos x="33" y="254"/>
                </a:cxn>
                <a:cxn ang="0">
                  <a:pos x="56" y="206"/>
                </a:cxn>
                <a:cxn ang="0">
                  <a:pos x="86" y="161"/>
                </a:cxn>
                <a:cxn ang="0">
                  <a:pos x="122" y="122"/>
                </a:cxn>
                <a:cxn ang="0">
                  <a:pos x="161" y="87"/>
                </a:cxn>
                <a:cxn ang="0">
                  <a:pos x="206" y="56"/>
                </a:cxn>
                <a:cxn ang="0">
                  <a:pos x="254" y="33"/>
                </a:cxn>
                <a:cxn ang="0">
                  <a:pos x="305" y="15"/>
                </a:cxn>
                <a:cxn ang="0">
                  <a:pos x="359" y="4"/>
                </a:cxn>
                <a:cxn ang="0">
                  <a:pos x="415" y="0"/>
                </a:cxn>
              </a:cxnLst>
              <a:rect l="0" t="0" r="r" b="b"/>
              <a:pathLst>
                <a:path w="830" h="415">
                  <a:moveTo>
                    <a:pt x="415" y="0"/>
                  </a:moveTo>
                  <a:lnTo>
                    <a:pt x="471" y="4"/>
                  </a:lnTo>
                  <a:lnTo>
                    <a:pt x="525" y="15"/>
                  </a:lnTo>
                  <a:lnTo>
                    <a:pt x="576" y="33"/>
                  </a:lnTo>
                  <a:lnTo>
                    <a:pt x="624" y="56"/>
                  </a:lnTo>
                  <a:lnTo>
                    <a:pt x="669" y="87"/>
                  </a:lnTo>
                  <a:lnTo>
                    <a:pt x="708" y="122"/>
                  </a:lnTo>
                  <a:lnTo>
                    <a:pt x="744" y="161"/>
                  </a:lnTo>
                  <a:lnTo>
                    <a:pt x="774" y="206"/>
                  </a:lnTo>
                  <a:lnTo>
                    <a:pt x="797" y="254"/>
                  </a:lnTo>
                  <a:lnTo>
                    <a:pt x="816" y="305"/>
                  </a:lnTo>
                  <a:lnTo>
                    <a:pt x="826" y="359"/>
                  </a:lnTo>
                  <a:lnTo>
                    <a:pt x="830" y="415"/>
                  </a:lnTo>
                  <a:lnTo>
                    <a:pt x="737" y="415"/>
                  </a:lnTo>
                  <a:lnTo>
                    <a:pt x="733" y="368"/>
                  </a:lnTo>
                  <a:lnTo>
                    <a:pt x="724" y="322"/>
                  </a:lnTo>
                  <a:lnTo>
                    <a:pt x="707" y="279"/>
                  </a:lnTo>
                  <a:lnTo>
                    <a:pt x="685" y="240"/>
                  </a:lnTo>
                  <a:lnTo>
                    <a:pt x="657" y="204"/>
                  </a:lnTo>
                  <a:lnTo>
                    <a:pt x="626" y="172"/>
                  </a:lnTo>
                  <a:lnTo>
                    <a:pt x="590" y="145"/>
                  </a:lnTo>
                  <a:lnTo>
                    <a:pt x="550" y="123"/>
                  </a:lnTo>
                  <a:lnTo>
                    <a:pt x="508" y="106"/>
                  </a:lnTo>
                  <a:lnTo>
                    <a:pt x="462" y="97"/>
                  </a:lnTo>
                  <a:lnTo>
                    <a:pt x="415" y="93"/>
                  </a:lnTo>
                  <a:lnTo>
                    <a:pt x="368" y="97"/>
                  </a:lnTo>
                  <a:lnTo>
                    <a:pt x="322" y="106"/>
                  </a:lnTo>
                  <a:lnTo>
                    <a:pt x="279" y="123"/>
                  </a:lnTo>
                  <a:lnTo>
                    <a:pt x="240" y="145"/>
                  </a:lnTo>
                  <a:lnTo>
                    <a:pt x="204" y="172"/>
                  </a:lnTo>
                  <a:lnTo>
                    <a:pt x="171" y="204"/>
                  </a:lnTo>
                  <a:lnTo>
                    <a:pt x="145" y="240"/>
                  </a:lnTo>
                  <a:lnTo>
                    <a:pt x="123" y="279"/>
                  </a:lnTo>
                  <a:lnTo>
                    <a:pt x="106" y="322"/>
                  </a:lnTo>
                  <a:lnTo>
                    <a:pt x="97" y="368"/>
                  </a:lnTo>
                  <a:lnTo>
                    <a:pt x="93" y="415"/>
                  </a:lnTo>
                  <a:lnTo>
                    <a:pt x="0" y="415"/>
                  </a:lnTo>
                  <a:lnTo>
                    <a:pt x="4" y="359"/>
                  </a:lnTo>
                  <a:lnTo>
                    <a:pt x="14" y="305"/>
                  </a:lnTo>
                  <a:lnTo>
                    <a:pt x="33" y="254"/>
                  </a:lnTo>
                  <a:lnTo>
                    <a:pt x="56" y="206"/>
                  </a:lnTo>
                  <a:lnTo>
                    <a:pt x="86" y="161"/>
                  </a:lnTo>
                  <a:lnTo>
                    <a:pt x="122" y="122"/>
                  </a:lnTo>
                  <a:lnTo>
                    <a:pt x="161" y="87"/>
                  </a:lnTo>
                  <a:lnTo>
                    <a:pt x="206" y="56"/>
                  </a:lnTo>
                  <a:lnTo>
                    <a:pt x="254" y="33"/>
                  </a:lnTo>
                  <a:lnTo>
                    <a:pt x="305" y="15"/>
                  </a:lnTo>
                  <a:lnTo>
                    <a:pt x="359" y="4"/>
                  </a:lnTo>
                  <a:lnTo>
                    <a:pt x="415"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3" name="Freeform 13147"/>
            <p:cNvSpPr>
              <a:spLocks/>
            </p:cNvSpPr>
            <p:nvPr/>
          </p:nvSpPr>
          <p:spPr bwMode="auto">
            <a:xfrm>
              <a:off x="1156042" y="3917265"/>
              <a:ext cx="2195739" cy="1099190"/>
            </a:xfrm>
            <a:custGeom>
              <a:avLst/>
              <a:gdLst/>
              <a:ahLst/>
              <a:cxnLst>
                <a:cxn ang="0">
                  <a:pos x="0" y="0"/>
                </a:cxn>
                <a:cxn ang="0">
                  <a:pos x="94" y="0"/>
                </a:cxn>
                <a:cxn ang="0">
                  <a:pos x="98" y="47"/>
                </a:cxn>
                <a:cxn ang="0">
                  <a:pos x="107" y="93"/>
                </a:cxn>
                <a:cxn ang="0">
                  <a:pos x="124" y="136"/>
                </a:cxn>
                <a:cxn ang="0">
                  <a:pos x="146" y="176"/>
                </a:cxn>
                <a:cxn ang="0">
                  <a:pos x="172" y="211"/>
                </a:cxn>
                <a:cxn ang="0">
                  <a:pos x="205" y="244"/>
                </a:cxn>
                <a:cxn ang="0">
                  <a:pos x="241" y="270"/>
                </a:cxn>
                <a:cxn ang="0">
                  <a:pos x="280" y="292"/>
                </a:cxn>
                <a:cxn ang="0">
                  <a:pos x="323" y="309"/>
                </a:cxn>
                <a:cxn ang="0">
                  <a:pos x="369" y="318"/>
                </a:cxn>
                <a:cxn ang="0">
                  <a:pos x="416" y="322"/>
                </a:cxn>
                <a:cxn ang="0">
                  <a:pos x="463" y="318"/>
                </a:cxn>
                <a:cxn ang="0">
                  <a:pos x="509" y="309"/>
                </a:cxn>
                <a:cxn ang="0">
                  <a:pos x="551" y="292"/>
                </a:cxn>
                <a:cxn ang="0">
                  <a:pos x="590" y="270"/>
                </a:cxn>
                <a:cxn ang="0">
                  <a:pos x="627" y="244"/>
                </a:cxn>
                <a:cxn ang="0">
                  <a:pos x="658" y="211"/>
                </a:cxn>
                <a:cxn ang="0">
                  <a:pos x="684" y="176"/>
                </a:cxn>
                <a:cxn ang="0">
                  <a:pos x="707" y="136"/>
                </a:cxn>
                <a:cxn ang="0">
                  <a:pos x="724" y="93"/>
                </a:cxn>
                <a:cxn ang="0">
                  <a:pos x="733" y="47"/>
                </a:cxn>
                <a:cxn ang="0">
                  <a:pos x="737" y="0"/>
                </a:cxn>
                <a:cxn ang="0">
                  <a:pos x="831" y="0"/>
                </a:cxn>
                <a:cxn ang="0">
                  <a:pos x="827" y="56"/>
                </a:cxn>
                <a:cxn ang="0">
                  <a:pos x="817" y="110"/>
                </a:cxn>
                <a:cxn ang="0">
                  <a:pos x="798" y="162"/>
                </a:cxn>
                <a:cxn ang="0">
                  <a:pos x="773" y="210"/>
                </a:cxn>
                <a:cxn ang="0">
                  <a:pos x="745" y="254"/>
                </a:cxn>
                <a:cxn ang="0">
                  <a:pos x="709" y="295"/>
                </a:cxn>
                <a:cxn ang="0">
                  <a:pos x="669" y="330"/>
                </a:cxn>
                <a:cxn ang="0">
                  <a:pos x="625" y="359"/>
                </a:cxn>
                <a:cxn ang="0">
                  <a:pos x="577" y="384"/>
                </a:cxn>
                <a:cxn ang="0">
                  <a:pos x="526" y="402"/>
                </a:cxn>
                <a:cxn ang="0">
                  <a:pos x="472" y="413"/>
                </a:cxn>
                <a:cxn ang="0">
                  <a:pos x="416" y="416"/>
                </a:cxn>
                <a:cxn ang="0">
                  <a:pos x="360" y="413"/>
                </a:cxn>
                <a:cxn ang="0">
                  <a:pos x="306" y="402"/>
                </a:cxn>
                <a:cxn ang="0">
                  <a:pos x="254" y="384"/>
                </a:cxn>
                <a:cxn ang="0">
                  <a:pos x="207" y="359"/>
                </a:cxn>
                <a:cxn ang="0">
                  <a:pos x="162" y="330"/>
                </a:cxn>
                <a:cxn ang="0">
                  <a:pos x="121" y="295"/>
                </a:cxn>
                <a:cxn ang="0">
                  <a:pos x="86" y="254"/>
                </a:cxn>
                <a:cxn ang="0">
                  <a:pos x="57" y="210"/>
                </a:cxn>
                <a:cxn ang="0">
                  <a:pos x="32" y="162"/>
                </a:cxn>
                <a:cxn ang="0">
                  <a:pos x="14" y="110"/>
                </a:cxn>
                <a:cxn ang="0">
                  <a:pos x="4" y="56"/>
                </a:cxn>
                <a:cxn ang="0">
                  <a:pos x="0" y="0"/>
                </a:cxn>
              </a:cxnLst>
              <a:rect l="0" t="0" r="r" b="b"/>
              <a:pathLst>
                <a:path w="831" h="416">
                  <a:moveTo>
                    <a:pt x="0" y="0"/>
                  </a:moveTo>
                  <a:lnTo>
                    <a:pt x="94" y="0"/>
                  </a:lnTo>
                  <a:lnTo>
                    <a:pt x="98" y="47"/>
                  </a:lnTo>
                  <a:lnTo>
                    <a:pt x="107" y="93"/>
                  </a:lnTo>
                  <a:lnTo>
                    <a:pt x="124" y="136"/>
                  </a:lnTo>
                  <a:lnTo>
                    <a:pt x="146" y="176"/>
                  </a:lnTo>
                  <a:lnTo>
                    <a:pt x="172" y="211"/>
                  </a:lnTo>
                  <a:lnTo>
                    <a:pt x="205" y="244"/>
                  </a:lnTo>
                  <a:lnTo>
                    <a:pt x="241" y="270"/>
                  </a:lnTo>
                  <a:lnTo>
                    <a:pt x="280" y="292"/>
                  </a:lnTo>
                  <a:lnTo>
                    <a:pt x="323" y="309"/>
                  </a:lnTo>
                  <a:lnTo>
                    <a:pt x="369" y="318"/>
                  </a:lnTo>
                  <a:lnTo>
                    <a:pt x="416" y="322"/>
                  </a:lnTo>
                  <a:lnTo>
                    <a:pt x="463" y="318"/>
                  </a:lnTo>
                  <a:lnTo>
                    <a:pt x="509" y="309"/>
                  </a:lnTo>
                  <a:lnTo>
                    <a:pt x="551" y="292"/>
                  </a:lnTo>
                  <a:lnTo>
                    <a:pt x="590" y="270"/>
                  </a:lnTo>
                  <a:lnTo>
                    <a:pt x="627" y="244"/>
                  </a:lnTo>
                  <a:lnTo>
                    <a:pt x="658" y="211"/>
                  </a:lnTo>
                  <a:lnTo>
                    <a:pt x="684" y="176"/>
                  </a:lnTo>
                  <a:lnTo>
                    <a:pt x="707" y="136"/>
                  </a:lnTo>
                  <a:lnTo>
                    <a:pt x="724" y="93"/>
                  </a:lnTo>
                  <a:lnTo>
                    <a:pt x="733" y="47"/>
                  </a:lnTo>
                  <a:lnTo>
                    <a:pt x="737" y="0"/>
                  </a:lnTo>
                  <a:lnTo>
                    <a:pt x="831" y="0"/>
                  </a:lnTo>
                  <a:lnTo>
                    <a:pt x="827" y="56"/>
                  </a:lnTo>
                  <a:lnTo>
                    <a:pt x="817" y="110"/>
                  </a:lnTo>
                  <a:lnTo>
                    <a:pt x="798" y="162"/>
                  </a:lnTo>
                  <a:lnTo>
                    <a:pt x="773" y="210"/>
                  </a:lnTo>
                  <a:lnTo>
                    <a:pt x="745" y="254"/>
                  </a:lnTo>
                  <a:lnTo>
                    <a:pt x="709" y="295"/>
                  </a:lnTo>
                  <a:lnTo>
                    <a:pt x="669" y="330"/>
                  </a:lnTo>
                  <a:lnTo>
                    <a:pt x="625" y="359"/>
                  </a:lnTo>
                  <a:lnTo>
                    <a:pt x="577" y="384"/>
                  </a:lnTo>
                  <a:lnTo>
                    <a:pt x="526" y="402"/>
                  </a:lnTo>
                  <a:lnTo>
                    <a:pt x="472" y="413"/>
                  </a:lnTo>
                  <a:lnTo>
                    <a:pt x="416" y="416"/>
                  </a:lnTo>
                  <a:lnTo>
                    <a:pt x="360" y="413"/>
                  </a:lnTo>
                  <a:lnTo>
                    <a:pt x="306" y="402"/>
                  </a:lnTo>
                  <a:lnTo>
                    <a:pt x="254" y="384"/>
                  </a:lnTo>
                  <a:lnTo>
                    <a:pt x="207" y="359"/>
                  </a:lnTo>
                  <a:lnTo>
                    <a:pt x="162" y="330"/>
                  </a:lnTo>
                  <a:lnTo>
                    <a:pt x="121" y="295"/>
                  </a:lnTo>
                  <a:lnTo>
                    <a:pt x="86" y="254"/>
                  </a:lnTo>
                  <a:lnTo>
                    <a:pt x="57" y="210"/>
                  </a:lnTo>
                  <a:lnTo>
                    <a:pt x="32" y="162"/>
                  </a:lnTo>
                  <a:lnTo>
                    <a:pt x="14" y="110"/>
                  </a:lnTo>
                  <a:lnTo>
                    <a:pt x="4" y="56"/>
                  </a:lnTo>
                  <a:lnTo>
                    <a:pt x="0"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4" name="Freeform 13148"/>
            <p:cNvSpPr>
              <a:spLocks/>
            </p:cNvSpPr>
            <p:nvPr/>
          </p:nvSpPr>
          <p:spPr bwMode="auto">
            <a:xfrm>
              <a:off x="1156042" y="2820716"/>
              <a:ext cx="2195739" cy="1096549"/>
            </a:xfrm>
            <a:custGeom>
              <a:avLst/>
              <a:gdLst/>
              <a:ahLst/>
              <a:cxnLst>
                <a:cxn ang="0">
                  <a:pos x="416" y="0"/>
                </a:cxn>
                <a:cxn ang="0">
                  <a:pos x="472" y="4"/>
                </a:cxn>
                <a:cxn ang="0">
                  <a:pos x="526" y="15"/>
                </a:cxn>
                <a:cxn ang="0">
                  <a:pos x="577" y="33"/>
                </a:cxn>
                <a:cxn ang="0">
                  <a:pos x="625" y="56"/>
                </a:cxn>
                <a:cxn ang="0">
                  <a:pos x="669" y="87"/>
                </a:cxn>
                <a:cxn ang="0">
                  <a:pos x="709" y="122"/>
                </a:cxn>
                <a:cxn ang="0">
                  <a:pos x="745" y="161"/>
                </a:cxn>
                <a:cxn ang="0">
                  <a:pos x="773" y="206"/>
                </a:cxn>
                <a:cxn ang="0">
                  <a:pos x="798" y="254"/>
                </a:cxn>
                <a:cxn ang="0">
                  <a:pos x="817" y="305"/>
                </a:cxn>
                <a:cxn ang="0">
                  <a:pos x="827" y="359"/>
                </a:cxn>
                <a:cxn ang="0">
                  <a:pos x="831" y="415"/>
                </a:cxn>
                <a:cxn ang="0">
                  <a:pos x="737" y="415"/>
                </a:cxn>
                <a:cxn ang="0">
                  <a:pos x="733" y="368"/>
                </a:cxn>
                <a:cxn ang="0">
                  <a:pos x="724" y="322"/>
                </a:cxn>
                <a:cxn ang="0">
                  <a:pos x="707" y="279"/>
                </a:cxn>
                <a:cxn ang="0">
                  <a:pos x="684" y="240"/>
                </a:cxn>
                <a:cxn ang="0">
                  <a:pos x="658" y="204"/>
                </a:cxn>
                <a:cxn ang="0">
                  <a:pos x="627" y="172"/>
                </a:cxn>
                <a:cxn ang="0">
                  <a:pos x="590" y="145"/>
                </a:cxn>
                <a:cxn ang="0">
                  <a:pos x="551" y="123"/>
                </a:cxn>
                <a:cxn ang="0">
                  <a:pos x="509" y="106"/>
                </a:cxn>
                <a:cxn ang="0">
                  <a:pos x="463" y="97"/>
                </a:cxn>
                <a:cxn ang="0">
                  <a:pos x="416" y="93"/>
                </a:cxn>
                <a:cxn ang="0">
                  <a:pos x="369" y="97"/>
                </a:cxn>
                <a:cxn ang="0">
                  <a:pos x="323" y="106"/>
                </a:cxn>
                <a:cxn ang="0">
                  <a:pos x="280" y="123"/>
                </a:cxn>
                <a:cxn ang="0">
                  <a:pos x="241" y="145"/>
                </a:cxn>
                <a:cxn ang="0">
                  <a:pos x="205" y="172"/>
                </a:cxn>
                <a:cxn ang="0">
                  <a:pos x="172" y="204"/>
                </a:cxn>
                <a:cxn ang="0">
                  <a:pos x="146" y="240"/>
                </a:cxn>
                <a:cxn ang="0">
                  <a:pos x="124" y="279"/>
                </a:cxn>
                <a:cxn ang="0">
                  <a:pos x="107" y="322"/>
                </a:cxn>
                <a:cxn ang="0">
                  <a:pos x="98" y="368"/>
                </a:cxn>
                <a:cxn ang="0">
                  <a:pos x="94" y="415"/>
                </a:cxn>
                <a:cxn ang="0">
                  <a:pos x="0" y="415"/>
                </a:cxn>
                <a:cxn ang="0">
                  <a:pos x="4" y="359"/>
                </a:cxn>
                <a:cxn ang="0">
                  <a:pos x="14" y="305"/>
                </a:cxn>
                <a:cxn ang="0">
                  <a:pos x="32" y="254"/>
                </a:cxn>
                <a:cxn ang="0">
                  <a:pos x="57" y="206"/>
                </a:cxn>
                <a:cxn ang="0">
                  <a:pos x="86" y="161"/>
                </a:cxn>
                <a:cxn ang="0">
                  <a:pos x="121" y="122"/>
                </a:cxn>
                <a:cxn ang="0">
                  <a:pos x="162" y="87"/>
                </a:cxn>
                <a:cxn ang="0">
                  <a:pos x="207" y="56"/>
                </a:cxn>
                <a:cxn ang="0">
                  <a:pos x="254" y="33"/>
                </a:cxn>
                <a:cxn ang="0">
                  <a:pos x="306" y="15"/>
                </a:cxn>
                <a:cxn ang="0">
                  <a:pos x="360" y="4"/>
                </a:cxn>
                <a:cxn ang="0">
                  <a:pos x="416" y="0"/>
                </a:cxn>
              </a:cxnLst>
              <a:rect l="0" t="0" r="r" b="b"/>
              <a:pathLst>
                <a:path w="831" h="415">
                  <a:moveTo>
                    <a:pt x="416" y="0"/>
                  </a:moveTo>
                  <a:lnTo>
                    <a:pt x="472" y="4"/>
                  </a:lnTo>
                  <a:lnTo>
                    <a:pt x="526" y="15"/>
                  </a:lnTo>
                  <a:lnTo>
                    <a:pt x="577" y="33"/>
                  </a:lnTo>
                  <a:lnTo>
                    <a:pt x="625" y="56"/>
                  </a:lnTo>
                  <a:lnTo>
                    <a:pt x="669" y="87"/>
                  </a:lnTo>
                  <a:lnTo>
                    <a:pt x="709" y="122"/>
                  </a:lnTo>
                  <a:lnTo>
                    <a:pt x="745" y="161"/>
                  </a:lnTo>
                  <a:lnTo>
                    <a:pt x="773" y="206"/>
                  </a:lnTo>
                  <a:lnTo>
                    <a:pt x="798" y="254"/>
                  </a:lnTo>
                  <a:lnTo>
                    <a:pt x="817" y="305"/>
                  </a:lnTo>
                  <a:lnTo>
                    <a:pt x="827" y="359"/>
                  </a:lnTo>
                  <a:lnTo>
                    <a:pt x="831" y="415"/>
                  </a:lnTo>
                  <a:lnTo>
                    <a:pt x="737" y="415"/>
                  </a:lnTo>
                  <a:lnTo>
                    <a:pt x="733" y="368"/>
                  </a:lnTo>
                  <a:lnTo>
                    <a:pt x="724" y="322"/>
                  </a:lnTo>
                  <a:lnTo>
                    <a:pt x="707" y="279"/>
                  </a:lnTo>
                  <a:lnTo>
                    <a:pt x="684" y="240"/>
                  </a:lnTo>
                  <a:lnTo>
                    <a:pt x="658" y="204"/>
                  </a:lnTo>
                  <a:lnTo>
                    <a:pt x="627" y="172"/>
                  </a:lnTo>
                  <a:lnTo>
                    <a:pt x="590" y="145"/>
                  </a:lnTo>
                  <a:lnTo>
                    <a:pt x="551" y="123"/>
                  </a:lnTo>
                  <a:lnTo>
                    <a:pt x="509" y="106"/>
                  </a:lnTo>
                  <a:lnTo>
                    <a:pt x="463" y="97"/>
                  </a:lnTo>
                  <a:lnTo>
                    <a:pt x="416" y="93"/>
                  </a:lnTo>
                  <a:lnTo>
                    <a:pt x="369" y="97"/>
                  </a:lnTo>
                  <a:lnTo>
                    <a:pt x="323" y="106"/>
                  </a:lnTo>
                  <a:lnTo>
                    <a:pt x="280" y="123"/>
                  </a:lnTo>
                  <a:lnTo>
                    <a:pt x="241" y="145"/>
                  </a:lnTo>
                  <a:lnTo>
                    <a:pt x="205" y="172"/>
                  </a:lnTo>
                  <a:lnTo>
                    <a:pt x="172" y="204"/>
                  </a:lnTo>
                  <a:lnTo>
                    <a:pt x="146" y="240"/>
                  </a:lnTo>
                  <a:lnTo>
                    <a:pt x="124" y="279"/>
                  </a:lnTo>
                  <a:lnTo>
                    <a:pt x="107" y="322"/>
                  </a:lnTo>
                  <a:lnTo>
                    <a:pt x="98" y="368"/>
                  </a:lnTo>
                  <a:lnTo>
                    <a:pt x="94" y="415"/>
                  </a:lnTo>
                  <a:lnTo>
                    <a:pt x="0" y="415"/>
                  </a:lnTo>
                  <a:lnTo>
                    <a:pt x="4" y="359"/>
                  </a:lnTo>
                  <a:lnTo>
                    <a:pt x="14" y="305"/>
                  </a:lnTo>
                  <a:lnTo>
                    <a:pt x="32" y="254"/>
                  </a:lnTo>
                  <a:lnTo>
                    <a:pt x="57" y="206"/>
                  </a:lnTo>
                  <a:lnTo>
                    <a:pt x="86" y="161"/>
                  </a:lnTo>
                  <a:lnTo>
                    <a:pt x="121" y="122"/>
                  </a:lnTo>
                  <a:lnTo>
                    <a:pt x="162" y="87"/>
                  </a:lnTo>
                  <a:lnTo>
                    <a:pt x="207" y="56"/>
                  </a:lnTo>
                  <a:lnTo>
                    <a:pt x="254" y="33"/>
                  </a:lnTo>
                  <a:lnTo>
                    <a:pt x="306" y="15"/>
                  </a:lnTo>
                  <a:lnTo>
                    <a:pt x="360" y="4"/>
                  </a:lnTo>
                  <a:lnTo>
                    <a:pt x="416" y="0"/>
                  </a:lnTo>
                  <a:close/>
                </a:path>
              </a:pathLst>
            </a:custGeom>
            <a:solidFill>
              <a:schemeClr val="tx1">
                <a:lumMod val="85000"/>
                <a:lumOff val="1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5" name="Freeform 13149"/>
            <p:cNvSpPr>
              <a:spLocks/>
            </p:cNvSpPr>
            <p:nvPr/>
          </p:nvSpPr>
          <p:spPr bwMode="auto">
            <a:xfrm>
              <a:off x="8948139" y="2820716"/>
              <a:ext cx="2195739" cy="1096549"/>
            </a:xfrm>
            <a:custGeom>
              <a:avLst/>
              <a:gdLst/>
              <a:ahLst/>
              <a:cxnLst>
                <a:cxn ang="0">
                  <a:pos x="415" y="0"/>
                </a:cxn>
                <a:cxn ang="0">
                  <a:pos x="471" y="4"/>
                </a:cxn>
                <a:cxn ang="0">
                  <a:pos x="525" y="15"/>
                </a:cxn>
                <a:cxn ang="0">
                  <a:pos x="577" y="33"/>
                </a:cxn>
                <a:cxn ang="0">
                  <a:pos x="624" y="56"/>
                </a:cxn>
                <a:cxn ang="0">
                  <a:pos x="669" y="87"/>
                </a:cxn>
                <a:cxn ang="0">
                  <a:pos x="710" y="122"/>
                </a:cxn>
                <a:cxn ang="0">
                  <a:pos x="745" y="161"/>
                </a:cxn>
                <a:cxn ang="0">
                  <a:pos x="774" y="206"/>
                </a:cxn>
                <a:cxn ang="0">
                  <a:pos x="799" y="254"/>
                </a:cxn>
                <a:cxn ang="0">
                  <a:pos x="817" y="305"/>
                </a:cxn>
                <a:cxn ang="0">
                  <a:pos x="827" y="359"/>
                </a:cxn>
                <a:cxn ang="0">
                  <a:pos x="831" y="415"/>
                </a:cxn>
                <a:cxn ang="0">
                  <a:pos x="737" y="415"/>
                </a:cxn>
                <a:cxn ang="0">
                  <a:pos x="733" y="368"/>
                </a:cxn>
                <a:cxn ang="0">
                  <a:pos x="724" y="322"/>
                </a:cxn>
                <a:cxn ang="0">
                  <a:pos x="707" y="279"/>
                </a:cxn>
                <a:cxn ang="0">
                  <a:pos x="685" y="240"/>
                </a:cxn>
                <a:cxn ang="0">
                  <a:pos x="659" y="204"/>
                </a:cxn>
                <a:cxn ang="0">
                  <a:pos x="626" y="172"/>
                </a:cxn>
                <a:cxn ang="0">
                  <a:pos x="590" y="145"/>
                </a:cxn>
                <a:cxn ang="0">
                  <a:pos x="551" y="123"/>
                </a:cxn>
                <a:cxn ang="0">
                  <a:pos x="508" y="106"/>
                </a:cxn>
                <a:cxn ang="0">
                  <a:pos x="462" y="97"/>
                </a:cxn>
                <a:cxn ang="0">
                  <a:pos x="415" y="93"/>
                </a:cxn>
                <a:cxn ang="0">
                  <a:pos x="368" y="97"/>
                </a:cxn>
                <a:cxn ang="0">
                  <a:pos x="322" y="106"/>
                </a:cxn>
                <a:cxn ang="0">
                  <a:pos x="280" y="123"/>
                </a:cxn>
                <a:cxn ang="0">
                  <a:pos x="241" y="145"/>
                </a:cxn>
                <a:cxn ang="0">
                  <a:pos x="204" y="172"/>
                </a:cxn>
                <a:cxn ang="0">
                  <a:pos x="173" y="204"/>
                </a:cxn>
                <a:cxn ang="0">
                  <a:pos x="147" y="240"/>
                </a:cxn>
                <a:cxn ang="0">
                  <a:pos x="124" y="279"/>
                </a:cxn>
                <a:cxn ang="0">
                  <a:pos x="107" y="322"/>
                </a:cxn>
                <a:cxn ang="0">
                  <a:pos x="98" y="368"/>
                </a:cxn>
                <a:cxn ang="0">
                  <a:pos x="94" y="415"/>
                </a:cxn>
                <a:cxn ang="0">
                  <a:pos x="0" y="415"/>
                </a:cxn>
                <a:cxn ang="0">
                  <a:pos x="4" y="359"/>
                </a:cxn>
                <a:cxn ang="0">
                  <a:pos x="14" y="305"/>
                </a:cxn>
                <a:cxn ang="0">
                  <a:pos x="33" y="254"/>
                </a:cxn>
                <a:cxn ang="0">
                  <a:pos x="58" y="206"/>
                </a:cxn>
                <a:cxn ang="0">
                  <a:pos x="86" y="161"/>
                </a:cxn>
                <a:cxn ang="0">
                  <a:pos x="122" y="122"/>
                </a:cxn>
                <a:cxn ang="0">
                  <a:pos x="162" y="87"/>
                </a:cxn>
                <a:cxn ang="0">
                  <a:pos x="206" y="56"/>
                </a:cxn>
                <a:cxn ang="0">
                  <a:pos x="254" y="33"/>
                </a:cxn>
                <a:cxn ang="0">
                  <a:pos x="305" y="15"/>
                </a:cxn>
                <a:cxn ang="0">
                  <a:pos x="359" y="4"/>
                </a:cxn>
                <a:cxn ang="0">
                  <a:pos x="415" y="0"/>
                </a:cxn>
              </a:cxnLst>
              <a:rect l="0" t="0" r="r" b="b"/>
              <a:pathLst>
                <a:path w="831" h="415">
                  <a:moveTo>
                    <a:pt x="415" y="0"/>
                  </a:moveTo>
                  <a:lnTo>
                    <a:pt x="471" y="4"/>
                  </a:lnTo>
                  <a:lnTo>
                    <a:pt x="525" y="15"/>
                  </a:lnTo>
                  <a:lnTo>
                    <a:pt x="577" y="33"/>
                  </a:lnTo>
                  <a:lnTo>
                    <a:pt x="624" y="56"/>
                  </a:lnTo>
                  <a:lnTo>
                    <a:pt x="669" y="87"/>
                  </a:lnTo>
                  <a:lnTo>
                    <a:pt x="710" y="122"/>
                  </a:lnTo>
                  <a:lnTo>
                    <a:pt x="745" y="161"/>
                  </a:lnTo>
                  <a:lnTo>
                    <a:pt x="774" y="206"/>
                  </a:lnTo>
                  <a:lnTo>
                    <a:pt x="799" y="254"/>
                  </a:lnTo>
                  <a:lnTo>
                    <a:pt x="817" y="305"/>
                  </a:lnTo>
                  <a:lnTo>
                    <a:pt x="827" y="359"/>
                  </a:lnTo>
                  <a:lnTo>
                    <a:pt x="831" y="415"/>
                  </a:lnTo>
                  <a:lnTo>
                    <a:pt x="737" y="415"/>
                  </a:lnTo>
                  <a:lnTo>
                    <a:pt x="733" y="368"/>
                  </a:lnTo>
                  <a:lnTo>
                    <a:pt x="724" y="322"/>
                  </a:lnTo>
                  <a:lnTo>
                    <a:pt x="707" y="279"/>
                  </a:lnTo>
                  <a:lnTo>
                    <a:pt x="685" y="240"/>
                  </a:lnTo>
                  <a:lnTo>
                    <a:pt x="659" y="204"/>
                  </a:lnTo>
                  <a:lnTo>
                    <a:pt x="626" y="172"/>
                  </a:lnTo>
                  <a:lnTo>
                    <a:pt x="590" y="145"/>
                  </a:lnTo>
                  <a:lnTo>
                    <a:pt x="551" y="123"/>
                  </a:lnTo>
                  <a:lnTo>
                    <a:pt x="508" y="106"/>
                  </a:lnTo>
                  <a:lnTo>
                    <a:pt x="462" y="97"/>
                  </a:lnTo>
                  <a:lnTo>
                    <a:pt x="415" y="93"/>
                  </a:lnTo>
                  <a:lnTo>
                    <a:pt x="368" y="97"/>
                  </a:lnTo>
                  <a:lnTo>
                    <a:pt x="322" y="106"/>
                  </a:lnTo>
                  <a:lnTo>
                    <a:pt x="280" y="123"/>
                  </a:lnTo>
                  <a:lnTo>
                    <a:pt x="241" y="145"/>
                  </a:lnTo>
                  <a:lnTo>
                    <a:pt x="204" y="172"/>
                  </a:lnTo>
                  <a:lnTo>
                    <a:pt x="173" y="204"/>
                  </a:lnTo>
                  <a:lnTo>
                    <a:pt x="147" y="240"/>
                  </a:lnTo>
                  <a:lnTo>
                    <a:pt x="124" y="279"/>
                  </a:lnTo>
                  <a:lnTo>
                    <a:pt x="107" y="322"/>
                  </a:lnTo>
                  <a:lnTo>
                    <a:pt x="98" y="368"/>
                  </a:lnTo>
                  <a:lnTo>
                    <a:pt x="94" y="415"/>
                  </a:lnTo>
                  <a:lnTo>
                    <a:pt x="0" y="415"/>
                  </a:lnTo>
                  <a:lnTo>
                    <a:pt x="4" y="359"/>
                  </a:lnTo>
                  <a:lnTo>
                    <a:pt x="14" y="305"/>
                  </a:lnTo>
                  <a:lnTo>
                    <a:pt x="33" y="254"/>
                  </a:lnTo>
                  <a:lnTo>
                    <a:pt x="58" y="206"/>
                  </a:lnTo>
                  <a:lnTo>
                    <a:pt x="86" y="161"/>
                  </a:lnTo>
                  <a:lnTo>
                    <a:pt x="122" y="122"/>
                  </a:lnTo>
                  <a:lnTo>
                    <a:pt x="162" y="87"/>
                  </a:lnTo>
                  <a:lnTo>
                    <a:pt x="206" y="56"/>
                  </a:lnTo>
                  <a:lnTo>
                    <a:pt x="254" y="33"/>
                  </a:lnTo>
                  <a:lnTo>
                    <a:pt x="305" y="15"/>
                  </a:lnTo>
                  <a:lnTo>
                    <a:pt x="359" y="4"/>
                  </a:lnTo>
                  <a:lnTo>
                    <a:pt x="415"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6" name="Freeform 13150"/>
            <p:cNvSpPr>
              <a:spLocks/>
            </p:cNvSpPr>
            <p:nvPr/>
          </p:nvSpPr>
          <p:spPr bwMode="auto">
            <a:xfrm>
              <a:off x="7000775" y="3917265"/>
              <a:ext cx="2195739" cy="1096549"/>
            </a:xfrm>
            <a:custGeom>
              <a:avLst/>
              <a:gdLst/>
              <a:ahLst/>
              <a:cxnLst>
                <a:cxn ang="0">
                  <a:pos x="0" y="0"/>
                </a:cxn>
                <a:cxn ang="0">
                  <a:pos x="93" y="0"/>
                </a:cxn>
                <a:cxn ang="0">
                  <a:pos x="97" y="47"/>
                </a:cxn>
                <a:cxn ang="0">
                  <a:pos x="106" y="93"/>
                </a:cxn>
                <a:cxn ang="0">
                  <a:pos x="123" y="135"/>
                </a:cxn>
                <a:cxn ang="0">
                  <a:pos x="145" y="176"/>
                </a:cxn>
                <a:cxn ang="0">
                  <a:pos x="173" y="211"/>
                </a:cxn>
                <a:cxn ang="0">
                  <a:pos x="204" y="242"/>
                </a:cxn>
                <a:cxn ang="0">
                  <a:pos x="240" y="270"/>
                </a:cxn>
                <a:cxn ang="0">
                  <a:pos x="280" y="292"/>
                </a:cxn>
                <a:cxn ang="0">
                  <a:pos x="322" y="309"/>
                </a:cxn>
                <a:cxn ang="0">
                  <a:pos x="368" y="318"/>
                </a:cxn>
                <a:cxn ang="0">
                  <a:pos x="415" y="322"/>
                </a:cxn>
                <a:cxn ang="0">
                  <a:pos x="462" y="318"/>
                </a:cxn>
                <a:cxn ang="0">
                  <a:pos x="508" y="309"/>
                </a:cxn>
                <a:cxn ang="0">
                  <a:pos x="551" y="292"/>
                </a:cxn>
                <a:cxn ang="0">
                  <a:pos x="590" y="270"/>
                </a:cxn>
                <a:cxn ang="0">
                  <a:pos x="626" y="242"/>
                </a:cxn>
                <a:cxn ang="0">
                  <a:pos x="659" y="211"/>
                </a:cxn>
                <a:cxn ang="0">
                  <a:pos x="685" y="176"/>
                </a:cxn>
                <a:cxn ang="0">
                  <a:pos x="707" y="135"/>
                </a:cxn>
                <a:cxn ang="0">
                  <a:pos x="724" y="93"/>
                </a:cxn>
                <a:cxn ang="0">
                  <a:pos x="733" y="47"/>
                </a:cxn>
                <a:cxn ang="0">
                  <a:pos x="737" y="0"/>
                </a:cxn>
                <a:cxn ang="0">
                  <a:pos x="831" y="0"/>
                </a:cxn>
                <a:cxn ang="0">
                  <a:pos x="827" y="56"/>
                </a:cxn>
                <a:cxn ang="0">
                  <a:pos x="817" y="110"/>
                </a:cxn>
                <a:cxn ang="0">
                  <a:pos x="799" y="161"/>
                </a:cxn>
                <a:cxn ang="0">
                  <a:pos x="774" y="210"/>
                </a:cxn>
                <a:cxn ang="0">
                  <a:pos x="745" y="254"/>
                </a:cxn>
                <a:cxn ang="0">
                  <a:pos x="710" y="293"/>
                </a:cxn>
                <a:cxn ang="0">
                  <a:pos x="669" y="329"/>
                </a:cxn>
                <a:cxn ang="0">
                  <a:pos x="624" y="359"/>
                </a:cxn>
                <a:cxn ang="0">
                  <a:pos x="577" y="382"/>
                </a:cxn>
                <a:cxn ang="0">
                  <a:pos x="525" y="401"/>
                </a:cxn>
                <a:cxn ang="0">
                  <a:pos x="471" y="411"/>
                </a:cxn>
                <a:cxn ang="0">
                  <a:pos x="415" y="415"/>
                </a:cxn>
                <a:cxn ang="0">
                  <a:pos x="359" y="411"/>
                </a:cxn>
                <a:cxn ang="0">
                  <a:pos x="305" y="401"/>
                </a:cxn>
                <a:cxn ang="0">
                  <a:pos x="254" y="382"/>
                </a:cxn>
                <a:cxn ang="0">
                  <a:pos x="206" y="359"/>
                </a:cxn>
                <a:cxn ang="0">
                  <a:pos x="161" y="329"/>
                </a:cxn>
                <a:cxn ang="0">
                  <a:pos x="122" y="293"/>
                </a:cxn>
                <a:cxn ang="0">
                  <a:pos x="86" y="254"/>
                </a:cxn>
                <a:cxn ang="0">
                  <a:pos x="56" y="210"/>
                </a:cxn>
                <a:cxn ang="0">
                  <a:pos x="33" y="161"/>
                </a:cxn>
                <a:cxn ang="0">
                  <a:pos x="14" y="110"/>
                </a:cxn>
                <a:cxn ang="0">
                  <a:pos x="4" y="56"/>
                </a:cxn>
                <a:cxn ang="0">
                  <a:pos x="0" y="0"/>
                </a:cxn>
              </a:cxnLst>
              <a:rect l="0" t="0" r="r" b="b"/>
              <a:pathLst>
                <a:path w="831" h="415">
                  <a:moveTo>
                    <a:pt x="0" y="0"/>
                  </a:moveTo>
                  <a:lnTo>
                    <a:pt x="93" y="0"/>
                  </a:lnTo>
                  <a:lnTo>
                    <a:pt x="97" y="47"/>
                  </a:lnTo>
                  <a:lnTo>
                    <a:pt x="106" y="93"/>
                  </a:lnTo>
                  <a:lnTo>
                    <a:pt x="123" y="135"/>
                  </a:lnTo>
                  <a:lnTo>
                    <a:pt x="145" y="176"/>
                  </a:lnTo>
                  <a:lnTo>
                    <a:pt x="173" y="211"/>
                  </a:lnTo>
                  <a:lnTo>
                    <a:pt x="204" y="242"/>
                  </a:lnTo>
                  <a:lnTo>
                    <a:pt x="240" y="270"/>
                  </a:lnTo>
                  <a:lnTo>
                    <a:pt x="280" y="292"/>
                  </a:lnTo>
                  <a:lnTo>
                    <a:pt x="322" y="309"/>
                  </a:lnTo>
                  <a:lnTo>
                    <a:pt x="368" y="318"/>
                  </a:lnTo>
                  <a:lnTo>
                    <a:pt x="415" y="322"/>
                  </a:lnTo>
                  <a:lnTo>
                    <a:pt x="462" y="318"/>
                  </a:lnTo>
                  <a:lnTo>
                    <a:pt x="508" y="309"/>
                  </a:lnTo>
                  <a:lnTo>
                    <a:pt x="551" y="292"/>
                  </a:lnTo>
                  <a:lnTo>
                    <a:pt x="590" y="270"/>
                  </a:lnTo>
                  <a:lnTo>
                    <a:pt x="626" y="242"/>
                  </a:lnTo>
                  <a:lnTo>
                    <a:pt x="659" y="211"/>
                  </a:lnTo>
                  <a:lnTo>
                    <a:pt x="685" y="176"/>
                  </a:lnTo>
                  <a:lnTo>
                    <a:pt x="707" y="135"/>
                  </a:lnTo>
                  <a:lnTo>
                    <a:pt x="724" y="93"/>
                  </a:lnTo>
                  <a:lnTo>
                    <a:pt x="733" y="47"/>
                  </a:lnTo>
                  <a:lnTo>
                    <a:pt x="737" y="0"/>
                  </a:lnTo>
                  <a:lnTo>
                    <a:pt x="831" y="0"/>
                  </a:lnTo>
                  <a:lnTo>
                    <a:pt x="827" y="56"/>
                  </a:lnTo>
                  <a:lnTo>
                    <a:pt x="817" y="110"/>
                  </a:lnTo>
                  <a:lnTo>
                    <a:pt x="799" y="161"/>
                  </a:lnTo>
                  <a:lnTo>
                    <a:pt x="774" y="210"/>
                  </a:lnTo>
                  <a:lnTo>
                    <a:pt x="745" y="254"/>
                  </a:lnTo>
                  <a:lnTo>
                    <a:pt x="710" y="293"/>
                  </a:lnTo>
                  <a:lnTo>
                    <a:pt x="669" y="329"/>
                  </a:lnTo>
                  <a:lnTo>
                    <a:pt x="624" y="359"/>
                  </a:lnTo>
                  <a:lnTo>
                    <a:pt x="577" y="382"/>
                  </a:lnTo>
                  <a:lnTo>
                    <a:pt x="525" y="401"/>
                  </a:lnTo>
                  <a:lnTo>
                    <a:pt x="471" y="411"/>
                  </a:lnTo>
                  <a:lnTo>
                    <a:pt x="415" y="415"/>
                  </a:lnTo>
                  <a:lnTo>
                    <a:pt x="359" y="411"/>
                  </a:lnTo>
                  <a:lnTo>
                    <a:pt x="305" y="401"/>
                  </a:lnTo>
                  <a:lnTo>
                    <a:pt x="254" y="382"/>
                  </a:lnTo>
                  <a:lnTo>
                    <a:pt x="206" y="359"/>
                  </a:lnTo>
                  <a:lnTo>
                    <a:pt x="161" y="329"/>
                  </a:lnTo>
                  <a:lnTo>
                    <a:pt x="122" y="293"/>
                  </a:lnTo>
                  <a:lnTo>
                    <a:pt x="86" y="254"/>
                  </a:lnTo>
                  <a:lnTo>
                    <a:pt x="56" y="210"/>
                  </a:lnTo>
                  <a:lnTo>
                    <a:pt x="33" y="161"/>
                  </a:lnTo>
                  <a:lnTo>
                    <a:pt x="14" y="110"/>
                  </a:lnTo>
                  <a:lnTo>
                    <a:pt x="4" y="56"/>
                  </a:lnTo>
                  <a:lnTo>
                    <a:pt x="0" y="0"/>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7" name="Freeform 13151"/>
            <p:cNvSpPr>
              <a:spLocks/>
            </p:cNvSpPr>
            <p:nvPr/>
          </p:nvSpPr>
          <p:spPr bwMode="auto">
            <a:xfrm>
              <a:off x="5053412" y="2820716"/>
              <a:ext cx="2193096" cy="1096549"/>
            </a:xfrm>
            <a:custGeom>
              <a:avLst/>
              <a:gdLst/>
              <a:ahLst/>
              <a:cxnLst>
                <a:cxn ang="0">
                  <a:pos x="415" y="0"/>
                </a:cxn>
                <a:cxn ang="0">
                  <a:pos x="471" y="4"/>
                </a:cxn>
                <a:cxn ang="0">
                  <a:pos x="525" y="15"/>
                </a:cxn>
                <a:cxn ang="0">
                  <a:pos x="576" y="33"/>
                </a:cxn>
                <a:cxn ang="0">
                  <a:pos x="624" y="56"/>
                </a:cxn>
                <a:cxn ang="0">
                  <a:pos x="669" y="87"/>
                </a:cxn>
                <a:cxn ang="0">
                  <a:pos x="708" y="122"/>
                </a:cxn>
                <a:cxn ang="0">
                  <a:pos x="744" y="161"/>
                </a:cxn>
                <a:cxn ang="0">
                  <a:pos x="774" y="206"/>
                </a:cxn>
                <a:cxn ang="0">
                  <a:pos x="797" y="254"/>
                </a:cxn>
                <a:cxn ang="0">
                  <a:pos x="816" y="305"/>
                </a:cxn>
                <a:cxn ang="0">
                  <a:pos x="826" y="359"/>
                </a:cxn>
                <a:cxn ang="0">
                  <a:pos x="830" y="415"/>
                </a:cxn>
                <a:cxn ang="0">
                  <a:pos x="737" y="415"/>
                </a:cxn>
                <a:cxn ang="0">
                  <a:pos x="733" y="368"/>
                </a:cxn>
                <a:cxn ang="0">
                  <a:pos x="724" y="322"/>
                </a:cxn>
                <a:cxn ang="0">
                  <a:pos x="707" y="279"/>
                </a:cxn>
                <a:cxn ang="0">
                  <a:pos x="685" y="240"/>
                </a:cxn>
                <a:cxn ang="0">
                  <a:pos x="658" y="204"/>
                </a:cxn>
                <a:cxn ang="0">
                  <a:pos x="626" y="172"/>
                </a:cxn>
                <a:cxn ang="0">
                  <a:pos x="590" y="145"/>
                </a:cxn>
                <a:cxn ang="0">
                  <a:pos x="551" y="123"/>
                </a:cxn>
                <a:cxn ang="0">
                  <a:pos x="508" y="106"/>
                </a:cxn>
                <a:cxn ang="0">
                  <a:pos x="462" y="97"/>
                </a:cxn>
                <a:cxn ang="0">
                  <a:pos x="415" y="93"/>
                </a:cxn>
                <a:cxn ang="0">
                  <a:pos x="368" y="97"/>
                </a:cxn>
                <a:cxn ang="0">
                  <a:pos x="322" y="106"/>
                </a:cxn>
                <a:cxn ang="0">
                  <a:pos x="280" y="123"/>
                </a:cxn>
                <a:cxn ang="0">
                  <a:pos x="240" y="145"/>
                </a:cxn>
                <a:cxn ang="0">
                  <a:pos x="204" y="172"/>
                </a:cxn>
                <a:cxn ang="0">
                  <a:pos x="173" y="204"/>
                </a:cxn>
                <a:cxn ang="0">
                  <a:pos x="145" y="240"/>
                </a:cxn>
                <a:cxn ang="0">
                  <a:pos x="123" y="279"/>
                </a:cxn>
                <a:cxn ang="0">
                  <a:pos x="106" y="322"/>
                </a:cxn>
                <a:cxn ang="0">
                  <a:pos x="97" y="368"/>
                </a:cxn>
                <a:cxn ang="0">
                  <a:pos x="93" y="415"/>
                </a:cxn>
                <a:cxn ang="0">
                  <a:pos x="0" y="415"/>
                </a:cxn>
                <a:cxn ang="0">
                  <a:pos x="4" y="359"/>
                </a:cxn>
                <a:cxn ang="0">
                  <a:pos x="14" y="305"/>
                </a:cxn>
                <a:cxn ang="0">
                  <a:pos x="33" y="254"/>
                </a:cxn>
                <a:cxn ang="0">
                  <a:pos x="56" y="206"/>
                </a:cxn>
                <a:cxn ang="0">
                  <a:pos x="86" y="161"/>
                </a:cxn>
                <a:cxn ang="0">
                  <a:pos x="122" y="122"/>
                </a:cxn>
                <a:cxn ang="0">
                  <a:pos x="161" y="87"/>
                </a:cxn>
                <a:cxn ang="0">
                  <a:pos x="206" y="56"/>
                </a:cxn>
                <a:cxn ang="0">
                  <a:pos x="254" y="33"/>
                </a:cxn>
                <a:cxn ang="0">
                  <a:pos x="305" y="15"/>
                </a:cxn>
                <a:cxn ang="0">
                  <a:pos x="359" y="4"/>
                </a:cxn>
                <a:cxn ang="0">
                  <a:pos x="415" y="0"/>
                </a:cxn>
              </a:cxnLst>
              <a:rect l="0" t="0" r="r" b="b"/>
              <a:pathLst>
                <a:path w="830" h="415">
                  <a:moveTo>
                    <a:pt x="415" y="0"/>
                  </a:moveTo>
                  <a:lnTo>
                    <a:pt x="471" y="4"/>
                  </a:lnTo>
                  <a:lnTo>
                    <a:pt x="525" y="15"/>
                  </a:lnTo>
                  <a:lnTo>
                    <a:pt x="576" y="33"/>
                  </a:lnTo>
                  <a:lnTo>
                    <a:pt x="624" y="56"/>
                  </a:lnTo>
                  <a:lnTo>
                    <a:pt x="669" y="87"/>
                  </a:lnTo>
                  <a:lnTo>
                    <a:pt x="708" y="122"/>
                  </a:lnTo>
                  <a:lnTo>
                    <a:pt x="744" y="161"/>
                  </a:lnTo>
                  <a:lnTo>
                    <a:pt x="774" y="206"/>
                  </a:lnTo>
                  <a:lnTo>
                    <a:pt x="797" y="254"/>
                  </a:lnTo>
                  <a:lnTo>
                    <a:pt x="816" y="305"/>
                  </a:lnTo>
                  <a:lnTo>
                    <a:pt x="826" y="359"/>
                  </a:lnTo>
                  <a:lnTo>
                    <a:pt x="830" y="415"/>
                  </a:lnTo>
                  <a:lnTo>
                    <a:pt x="737" y="415"/>
                  </a:lnTo>
                  <a:lnTo>
                    <a:pt x="733" y="368"/>
                  </a:lnTo>
                  <a:lnTo>
                    <a:pt x="724" y="322"/>
                  </a:lnTo>
                  <a:lnTo>
                    <a:pt x="707" y="279"/>
                  </a:lnTo>
                  <a:lnTo>
                    <a:pt x="685" y="240"/>
                  </a:lnTo>
                  <a:lnTo>
                    <a:pt x="658" y="204"/>
                  </a:lnTo>
                  <a:lnTo>
                    <a:pt x="626" y="172"/>
                  </a:lnTo>
                  <a:lnTo>
                    <a:pt x="590" y="145"/>
                  </a:lnTo>
                  <a:lnTo>
                    <a:pt x="551" y="123"/>
                  </a:lnTo>
                  <a:lnTo>
                    <a:pt x="508" y="106"/>
                  </a:lnTo>
                  <a:lnTo>
                    <a:pt x="462" y="97"/>
                  </a:lnTo>
                  <a:lnTo>
                    <a:pt x="415" y="93"/>
                  </a:lnTo>
                  <a:lnTo>
                    <a:pt x="368" y="97"/>
                  </a:lnTo>
                  <a:lnTo>
                    <a:pt x="322" y="106"/>
                  </a:lnTo>
                  <a:lnTo>
                    <a:pt x="280" y="123"/>
                  </a:lnTo>
                  <a:lnTo>
                    <a:pt x="240" y="145"/>
                  </a:lnTo>
                  <a:lnTo>
                    <a:pt x="204" y="172"/>
                  </a:lnTo>
                  <a:lnTo>
                    <a:pt x="173" y="204"/>
                  </a:lnTo>
                  <a:lnTo>
                    <a:pt x="145" y="240"/>
                  </a:lnTo>
                  <a:lnTo>
                    <a:pt x="123" y="279"/>
                  </a:lnTo>
                  <a:lnTo>
                    <a:pt x="106" y="322"/>
                  </a:lnTo>
                  <a:lnTo>
                    <a:pt x="97" y="368"/>
                  </a:lnTo>
                  <a:lnTo>
                    <a:pt x="93" y="415"/>
                  </a:lnTo>
                  <a:lnTo>
                    <a:pt x="0" y="415"/>
                  </a:lnTo>
                  <a:lnTo>
                    <a:pt x="4" y="359"/>
                  </a:lnTo>
                  <a:lnTo>
                    <a:pt x="14" y="305"/>
                  </a:lnTo>
                  <a:lnTo>
                    <a:pt x="33" y="254"/>
                  </a:lnTo>
                  <a:lnTo>
                    <a:pt x="56" y="206"/>
                  </a:lnTo>
                  <a:lnTo>
                    <a:pt x="86" y="161"/>
                  </a:lnTo>
                  <a:lnTo>
                    <a:pt x="122" y="122"/>
                  </a:lnTo>
                  <a:lnTo>
                    <a:pt x="161" y="87"/>
                  </a:lnTo>
                  <a:lnTo>
                    <a:pt x="206" y="56"/>
                  </a:lnTo>
                  <a:lnTo>
                    <a:pt x="254" y="33"/>
                  </a:lnTo>
                  <a:lnTo>
                    <a:pt x="305" y="15"/>
                  </a:lnTo>
                  <a:lnTo>
                    <a:pt x="359" y="4"/>
                  </a:lnTo>
                  <a:lnTo>
                    <a:pt x="415" y="0"/>
                  </a:lnTo>
                  <a:close/>
                </a:path>
              </a:pathLst>
            </a:custGeom>
            <a:solidFill>
              <a:schemeClr val="tx1">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8" name="Freeform 13152"/>
            <p:cNvSpPr>
              <a:spLocks/>
            </p:cNvSpPr>
            <p:nvPr/>
          </p:nvSpPr>
          <p:spPr bwMode="auto">
            <a:xfrm>
              <a:off x="3106048" y="3917265"/>
              <a:ext cx="2193096" cy="1096549"/>
            </a:xfrm>
            <a:custGeom>
              <a:avLst/>
              <a:gdLst/>
              <a:ahLst/>
              <a:cxnLst>
                <a:cxn ang="0">
                  <a:pos x="0" y="0"/>
                </a:cxn>
                <a:cxn ang="0">
                  <a:pos x="93" y="0"/>
                </a:cxn>
                <a:cxn ang="0">
                  <a:pos x="97" y="47"/>
                </a:cxn>
                <a:cxn ang="0">
                  <a:pos x="106" y="93"/>
                </a:cxn>
                <a:cxn ang="0">
                  <a:pos x="123" y="135"/>
                </a:cxn>
                <a:cxn ang="0">
                  <a:pos x="145" y="176"/>
                </a:cxn>
                <a:cxn ang="0">
                  <a:pos x="171" y="211"/>
                </a:cxn>
                <a:cxn ang="0">
                  <a:pos x="204" y="242"/>
                </a:cxn>
                <a:cxn ang="0">
                  <a:pos x="240" y="270"/>
                </a:cxn>
                <a:cxn ang="0">
                  <a:pos x="279" y="292"/>
                </a:cxn>
                <a:cxn ang="0">
                  <a:pos x="322" y="309"/>
                </a:cxn>
                <a:cxn ang="0">
                  <a:pos x="368" y="318"/>
                </a:cxn>
                <a:cxn ang="0">
                  <a:pos x="415" y="322"/>
                </a:cxn>
                <a:cxn ang="0">
                  <a:pos x="462" y="318"/>
                </a:cxn>
                <a:cxn ang="0">
                  <a:pos x="508" y="309"/>
                </a:cxn>
                <a:cxn ang="0">
                  <a:pos x="550" y="292"/>
                </a:cxn>
                <a:cxn ang="0">
                  <a:pos x="590" y="270"/>
                </a:cxn>
                <a:cxn ang="0">
                  <a:pos x="626" y="242"/>
                </a:cxn>
                <a:cxn ang="0">
                  <a:pos x="657" y="211"/>
                </a:cxn>
                <a:cxn ang="0">
                  <a:pos x="685" y="176"/>
                </a:cxn>
                <a:cxn ang="0">
                  <a:pos x="707" y="135"/>
                </a:cxn>
                <a:cxn ang="0">
                  <a:pos x="724" y="93"/>
                </a:cxn>
                <a:cxn ang="0">
                  <a:pos x="733" y="47"/>
                </a:cxn>
                <a:cxn ang="0">
                  <a:pos x="737" y="0"/>
                </a:cxn>
                <a:cxn ang="0">
                  <a:pos x="830" y="0"/>
                </a:cxn>
                <a:cxn ang="0">
                  <a:pos x="826" y="56"/>
                </a:cxn>
                <a:cxn ang="0">
                  <a:pos x="816" y="110"/>
                </a:cxn>
                <a:cxn ang="0">
                  <a:pos x="797" y="161"/>
                </a:cxn>
                <a:cxn ang="0">
                  <a:pos x="774" y="210"/>
                </a:cxn>
                <a:cxn ang="0">
                  <a:pos x="744" y="254"/>
                </a:cxn>
                <a:cxn ang="0">
                  <a:pos x="708" y="293"/>
                </a:cxn>
                <a:cxn ang="0">
                  <a:pos x="669" y="329"/>
                </a:cxn>
                <a:cxn ang="0">
                  <a:pos x="624" y="359"/>
                </a:cxn>
                <a:cxn ang="0">
                  <a:pos x="576" y="382"/>
                </a:cxn>
                <a:cxn ang="0">
                  <a:pos x="525" y="401"/>
                </a:cxn>
                <a:cxn ang="0">
                  <a:pos x="471" y="411"/>
                </a:cxn>
                <a:cxn ang="0">
                  <a:pos x="415" y="415"/>
                </a:cxn>
                <a:cxn ang="0">
                  <a:pos x="359" y="411"/>
                </a:cxn>
                <a:cxn ang="0">
                  <a:pos x="305" y="401"/>
                </a:cxn>
                <a:cxn ang="0">
                  <a:pos x="254" y="382"/>
                </a:cxn>
                <a:cxn ang="0">
                  <a:pos x="206" y="359"/>
                </a:cxn>
                <a:cxn ang="0">
                  <a:pos x="161" y="329"/>
                </a:cxn>
                <a:cxn ang="0">
                  <a:pos x="122" y="293"/>
                </a:cxn>
                <a:cxn ang="0">
                  <a:pos x="86" y="254"/>
                </a:cxn>
                <a:cxn ang="0">
                  <a:pos x="56" y="210"/>
                </a:cxn>
                <a:cxn ang="0">
                  <a:pos x="33" y="161"/>
                </a:cxn>
                <a:cxn ang="0">
                  <a:pos x="14" y="110"/>
                </a:cxn>
                <a:cxn ang="0">
                  <a:pos x="4" y="56"/>
                </a:cxn>
                <a:cxn ang="0">
                  <a:pos x="0" y="0"/>
                </a:cxn>
              </a:cxnLst>
              <a:rect l="0" t="0" r="r" b="b"/>
              <a:pathLst>
                <a:path w="830" h="415">
                  <a:moveTo>
                    <a:pt x="0" y="0"/>
                  </a:moveTo>
                  <a:lnTo>
                    <a:pt x="93" y="0"/>
                  </a:lnTo>
                  <a:lnTo>
                    <a:pt x="97" y="47"/>
                  </a:lnTo>
                  <a:lnTo>
                    <a:pt x="106" y="93"/>
                  </a:lnTo>
                  <a:lnTo>
                    <a:pt x="123" y="135"/>
                  </a:lnTo>
                  <a:lnTo>
                    <a:pt x="145" y="176"/>
                  </a:lnTo>
                  <a:lnTo>
                    <a:pt x="171" y="211"/>
                  </a:lnTo>
                  <a:lnTo>
                    <a:pt x="204" y="242"/>
                  </a:lnTo>
                  <a:lnTo>
                    <a:pt x="240" y="270"/>
                  </a:lnTo>
                  <a:lnTo>
                    <a:pt x="279" y="292"/>
                  </a:lnTo>
                  <a:lnTo>
                    <a:pt x="322" y="309"/>
                  </a:lnTo>
                  <a:lnTo>
                    <a:pt x="368" y="318"/>
                  </a:lnTo>
                  <a:lnTo>
                    <a:pt x="415" y="322"/>
                  </a:lnTo>
                  <a:lnTo>
                    <a:pt x="462" y="318"/>
                  </a:lnTo>
                  <a:lnTo>
                    <a:pt x="508" y="309"/>
                  </a:lnTo>
                  <a:lnTo>
                    <a:pt x="550" y="292"/>
                  </a:lnTo>
                  <a:lnTo>
                    <a:pt x="590" y="270"/>
                  </a:lnTo>
                  <a:lnTo>
                    <a:pt x="626" y="242"/>
                  </a:lnTo>
                  <a:lnTo>
                    <a:pt x="657" y="211"/>
                  </a:lnTo>
                  <a:lnTo>
                    <a:pt x="685" y="176"/>
                  </a:lnTo>
                  <a:lnTo>
                    <a:pt x="707" y="135"/>
                  </a:lnTo>
                  <a:lnTo>
                    <a:pt x="724" y="93"/>
                  </a:lnTo>
                  <a:lnTo>
                    <a:pt x="733" y="47"/>
                  </a:lnTo>
                  <a:lnTo>
                    <a:pt x="737" y="0"/>
                  </a:lnTo>
                  <a:lnTo>
                    <a:pt x="830" y="0"/>
                  </a:lnTo>
                  <a:lnTo>
                    <a:pt x="826" y="56"/>
                  </a:lnTo>
                  <a:lnTo>
                    <a:pt x="816" y="110"/>
                  </a:lnTo>
                  <a:lnTo>
                    <a:pt x="797" y="161"/>
                  </a:lnTo>
                  <a:lnTo>
                    <a:pt x="774" y="210"/>
                  </a:lnTo>
                  <a:lnTo>
                    <a:pt x="744" y="254"/>
                  </a:lnTo>
                  <a:lnTo>
                    <a:pt x="708" y="293"/>
                  </a:lnTo>
                  <a:lnTo>
                    <a:pt x="669" y="329"/>
                  </a:lnTo>
                  <a:lnTo>
                    <a:pt x="624" y="359"/>
                  </a:lnTo>
                  <a:lnTo>
                    <a:pt x="576" y="382"/>
                  </a:lnTo>
                  <a:lnTo>
                    <a:pt x="525" y="401"/>
                  </a:lnTo>
                  <a:lnTo>
                    <a:pt x="471" y="411"/>
                  </a:lnTo>
                  <a:lnTo>
                    <a:pt x="415" y="415"/>
                  </a:lnTo>
                  <a:lnTo>
                    <a:pt x="359" y="411"/>
                  </a:lnTo>
                  <a:lnTo>
                    <a:pt x="305" y="401"/>
                  </a:lnTo>
                  <a:lnTo>
                    <a:pt x="254" y="382"/>
                  </a:lnTo>
                  <a:lnTo>
                    <a:pt x="206" y="359"/>
                  </a:lnTo>
                  <a:lnTo>
                    <a:pt x="161" y="329"/>
                  </a:lnTo>
                  <a:lnTo>
                    <a:pt x="122" y="293"/>
                  </a:lnTo>
                  <a:lnTo>
                    <a:pt x="86" y="254"/>
                  </a:lnTo>
                  <a:lnTo>
                    <a:pt x="56" y="210"/>
                  </a:lnTo>
                  <a:lnTo>
                    <a:pt x="33" y="161"/>
                  </a:lnTo>
                  <a:lnTo>
                    <a:pt x="14" y="110"/>
                  </a:lnTo>
                  <a:lnTo>
                    <a:pt x="4" y="56"/>
                  </a:ln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9" name="Shape 2551"/>
            <p:cNvSpPr/>
            <p:nvPr/>
          </p:nvSpPr>
          <p:spPr>
            <a:xfrm>
              <a:off x="2034835" y="3679834"/>
              <a:ext cx="438152" cy="438152"/>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sp>
          <p:nvSpPr>
            <p:cNvPr id="40" name="Shape 2553"/>
            <p:cNvSpPr/>
            <p:nvPr/>
          </p:nvSpPr>
          <p:spPr>
            <a:xfrm>
              <a:off x="5891715" y="3699749"/>
              <a:ext cx="438152" cy="398321"/>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sp>
          <p:nvSpPr>
            <p:cNvPr id="41" name="Shape 2606"/>
            <p:cNvSpPr/>
            <p:nvPr/>
          </p:nvSpPr>
          <p:spPr>
            <a:xfrm>
              <a:off x="3984841" y="3679833"/>
              <a:ext cx="438152" cy="438152"/>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1"/>
                    <a:pt x="10580" y="10800"/>
                    <a:pt x="10309" y="10800"/>
                  </a:cubicBezTo>
                  <a:cubicBezTo>
                    <a:pt x="10038" y="10800"/>
                    <a:pt x="9818" y="10581"/>
                    <a:pt x="9818" y="10309"/>
                  </a:cubicBezTo>
                  <a:cubicBezTo>
                    <a:pt x="9818" y="10038"/>
                    <a:pt x="10038" y="9818"/>
                    <a:pt x="10309" y="9818"/>
                  </a:cubicBezTo>
                  <a:cubicBezTo>
                    <a:pt x="10580" y="9818"/>
                    <a:pt x="10800" y="10038"/>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6"/>
                  </a:lnTo>
                  <a:cubicBezTo>
                    <a:pt x="12761" y="14997"/>
                    <a:pt x="12639" y="14943"/>
                    <a:pt x="12503" y="14943"/>
                  </a:cubicBezTo>
                  <a:cubicBezTo>
                    <a:pt x="12356" y="14943"/>
                    <a:pt x="12228" y="15010"/>
                    <a:pt x="12138" y="15113"/>
                  </a:cubicBezTo>
                  <a:lnTo>
                    <a:pt x="11833" y="15418"/>
                  </a:lnTo>
                  <a:cubicBezTo>
                    <a:pt x="11450" y="15801"/>
                    <a:pt x="10829" y="15801"/>
                    <a:pt x="10445" y="15418"/>
                  </a:cubicBezTo>
                  <a:lnTo>
                    <a:pt x="6167" y="11139"/>
                  </a:lnTo>
                  <a:cubicBezTo>
                    <a:pt x="5784" y="10756"/>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6"/>
                    <a:pt x="11752" y="10012"/>
                    <a:pt x="11709" y="9873"/>
                  </a:cubicBezTo>
                  <a:cubicBezTo>
                    <a:pt x="12146" y="9210"/>
                    <a:pt x="12466" y="8463"/>
                    <a:pt x="12631" y="7659"/>
                  </a:cubicBezTo>
                  <a:lnTo>
                    <a:pt x="15417" y="10446"/>
                  </a:lnTo>
                  <a:cubicBezTo>
                    <a:pt x="15800" y="10829"/>
                    <a:pt x="15800" y="11450"/>
                    <a:pt x="15417" y="11833"/>
                  </a:cubicBezTo>
                  <a:lnTo>
                    <a:pt x="15128" y="12122"/>
                  </a:lnTo>
                  <a:cubicBezTo>
                    <a:pt x="15025" y="12213"/>
                    <a:pt x="14957" y="12341"/>
                    <a:pt x="14957" y="12487"/>
                  </a:cubicBezTo>
                  <a:cubicBezTo>
                    <a:pt x="14957" y="12623"/>
                    <a:pt x="15013" y="12746"/>
                    <a:pt x="15101" y="12835"/>
                  </a:cubicBezTo>
                  <a:lnTo>
                    <a:pt x="20618" y="18367"/>
                  </a:lnTo>
                  <a:cubicBezTo>
                    <a:pt x="20618" y="18367"/>
                    <a:pt x="20618" y="20618"/>
                    <a:pt x="20618" y="20618"/>
                  </a:cubicBezTo>
                  <a:close/>
                  <a:moveTo>
                    <a:pt x="5343" y="11673"/>
                  </a:moveTo>
                  <a:cubicBezTo>
                    <a:pt x="2859" y="11190"/>
                    <a:pt x="982" y="9008"/>
                    <a:pt x="982" y="6383"/>
                  </a:cubicBezTo>
                  <a:cubicBezTo>
                    <a:pt x="982" y="3400"/>
                    <a:pt x="3399" y="982"/>
                    <a:pt x="6382" y="982"/>
                  </a:cubicBezTo>
                  <a:cubicBezTo>
                    <a:pt x="9011" y="982"/>
                    <a:pt x="11198" y="2862"/>
                    <a:pt x="11681" y="5349"/>
                  </a:cubicBezTo>
                  <a:cubicBezTo>
                    <a:pt x="10910" y="4719"/>
                    <a:pt x="9777" y="4755"/>
                    <a:pt x="9058" y="5473"/>
                  </a:cubicBezTo>
                  <a:lnTo>
                    <a:pt x="5474" y="9058"/>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7"/>
                    <a:pt x="2857" y="12764"/>
                    <a:pt x="6382" y="12764"/>
                  </a:cubicBezTo>
                  <a:cubicBezTo>
                    <a:pt x="6389" y="12764"/>
                    <a:pt x="6396" y="12763"/>
                    <a:pt x="6403" y="12763"/>
                  </a:cubicBezTo>
                  <a:lnTo>
                    <a:pt x="9752" y="16111"/>
                  </a:lnTo>
                  <a:cubicBezTo>
                    <a:pt x="10511" y="16870"/>
                    <a:pt x="11735" y="16875"/>
                    <a:pt x="12503" y="16130"/>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1"/>
                    <a:pt x="17893" y="21600"/>
                    <a:pt x="18164" y="21600"/>
                  </a:cubicBezTo>
                  <a:lnTo>
                    <a:pt x="21109" y="21600"/>
                  </a:lnTo>
                  <a:cubicBezTo>
                    <a:pt x="21380" y="21600"/>
                    <a:pt x="21600" y="21381"/>
                    <a:pt x="21600" y="21109"/>
                  </a:cubicBezTo>
                  <a:lnTo>
                    <a:pt x="21600" y="18164"/>
                  </a:lnTo>
                  <a:cubicBezTo>
                    <a:pt x="21600" y="18029"/>
                    <a:pt x="21545" y="17906"/>
                    <a:pt x="21456" y="17817"/>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sp>
          <p:nvSpPr>
            <p:cNvPr id="42" name="Shape 2632"/>
            <p:cNvSpPr/>
            <p:nvPr/>
          </p:nvSpPr>
          <p:spPr>
            <a:xfrm>
              <a:off x="7913460" y="3663728"/>
              <a:ext cx="358489" cy="438152"/>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sp>
          <p:nvSpPr>
            <p:cNvPr id="43" name="Shape 2633"/>
            <p:cNvSpPr/>
            <p:nvPr/>
          </p:nvSpPr>
          <p:spPr>
            <a:xfrm>
              <a:off x="9863228" y="3679833"/>
              <a:ext cx="438152" cy="438152"/>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grpSp>
      <p:sp>
        <p:nvSpPr>
          <p:cNvPr id="44" name="TextBox 43"/>
          <p:cNvSpPr txBox="1"/>
          <p:nvPr/>
        </p:nvSpPr>
        <p:spPr>
          <a:xfrm>
            <a:off x="3105143" y="460970"/>
            <a:ext cx="6011441" cy="923330"/>
          </a:xfrm>
          <a:prstGeom prst="rect">
            <a:avLst/>
          </a:prstGeom>
          <a:noFill/>
        </p:spPr>
        <p:txBody>
          <a:bodyPr wrap="square" rtlCol="0">
            <a:spAutoFit/>
          </a:bodyPr>
          <a:lstStyle/>
          <a:p>
            <a:pPr algn="ctr"/>
            <a:r>
              <a:rPr lang="en-US" sz="5400" b="1">
                <a:solidFill>
                  <a:schemeClr val="tx1">
                    <a:lumMod val="85000"/>
                    <a:lumOff val="15000"/>
                  </a:schemeClr>
                </a:solidFill>
                <a:latin typeface="+mj-lt"/>
              </a:rPr>
              <a:t>Our Infographic</a:t>
            </a:r>
          </a:p>
        </p:txBody>
      </p:sp>
      <p:sp>
        <p:nvSpPr>
          <p:cNvPr id="45" name="Rectangle 44"/>
          <p:cNvSpPr/>
          <p:nvPr/>
        </p:nvSpPr>
        <p:spPr>
          <a:xfrm>
            <a:off x="5745843" y="41525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1424336" y="4566693"/>
            <a:ext cx="1580955" cy="400110"/>
          </a:xfrm>
          <a:prstGeom prst="rect">
            <a:avLst/>
          </a:prstGeom>
          <a:noFill/>
        </p:spPr>
        <p:txBody>
          <a:bodyPr wrap="square" rtlCol="0">
            <a:spAutoFit/>
          </a:bodyPr>
          <a:lstStyle/>
          <a:p>
            <a:pPr algn="ctr"/>
            <a:r>
              <a:rPr lang="en-US" sz="2000" b="1">
                <a:solidFill>
                  <a:schemeClr val="tx1">
                    <a:lumMod val="85000"/>
                    <a:lumOff val="15000"/>
                  </a:schemeClr>
                </a:solidFill>
                <a:latin typeface="+mj-lt"/>
              </a:rPr>
              <a:t>$ 56,89</a:t>
            </a:r>
          </a:p>
        </p:txBody>
      </p:sp>
      <p:sp>
        <p:nvSpPr>
          <p:cNvPr id="47" name="TextBox 46"/>
          <p:cNvSpPr txBox="1"/>
          <p:nvPr/>
        </p:nvSpPr>
        <p:spPr>
          <a:xfrm>
            <a:off x="3373021" y="4566693"/>
            <a:ext cx="1580955" cy="400110"/>
          </a:xfrm>
          <a:prstGeom prst="rect">
            <a:avLst/>
          </a:prstGeom>
          <a:noFill/>
        </p:spPr>
        <p:txBody>
          <a:bodyPr wrap="square" rtlCol="0">
            <a:spAutoFit/>
          </a:bodyPr>
          <a:lstStyle/>
          <a:p>
            <a:pPr algn="ctr"/>
            <a:r>
              <a:rPr lang="en-US" sz="2000" b="1">
                <a:solidFill>
                  <a:schemeClr val="accent1"/>
                </a:solidFill>
                <a:latin typeface="+mj-lt"/>
              </a:rPr>
              <a:t>$ 56,89</a:t>
            </a:r>
          </a:p>
        </p:txBody>
      </p:sp>
      <p:sp>
        <p:nvSpPr>
          <p:cNvPr id="48" name="TextBox 47"/>
          <p:cNvSpPr txBox="1"/>
          <p:nvPr/>
        </p:nvSpPr>
        <p:spPr>
          <a:xfrm>
            <a:off x="5320385" y="4566693"/>
            <a:ext cx="1580955" cy="400110"/>
          </a:xfrm>
          <a:prstGeom prst="rect">
            <a:avLst/>
          </a:prstGeom>
          <a:noFill/>
        </p:spPr>
        <p:txBody>
          <a:bodyPr wrap="square" rtlCol="0">
            <a:spAutoFit/>
          </a:bodyPr>
          <a:lstStyle/>
          <a:p>
            <a:pPr algn="ctr"/>
            <a:r>
              <a:rPr lang="en-US" sz="2000" b="1">
                <a:solidFill>
                  <a:schemeClr val="tx1">
                    <a:lumMod val="85000"/>
                    <a:lumOff val="15000"/>
                  </a:schemeClr>
                </a:solidFill>
                <a:latin typeface="+mj-lt"/>
              </a:rPr>
              <a:t>$ 56,89</a:t>
            </a:r>
          </a:p>
        </p:txBody>
      </p:sp>
      <p:sp>
        <p:nvSpPr>
          <p:cNvPr id="49" name="TextBox 48"/>
          <p:cNvSpPr txBox="1"/>
          <p:nvPr/>
        </p:nvSpPr>
        <p:spPr>
          <a:xfrm>
            <a:off x="7267749" y="4566693"/>
            <a:ext cx="1580955" cy="400110"/>
          </a:xfrm>
          <a:prstGeom prst="rect">
            <a:avLst/>
          </a:prstGeom>
          <a:noFill/>
        </p:spPr>
        <p:txBody>
          <a:bodyPr wrap="square" rtlCol="0">
            <a:spAutoFit/>
          </a:bodyPr>
          <a:lstStyle/>
          <a:p>
            <a:pPr algn="ctr"/>
            <a:r>
              <a:rPr lang="en-US" sz="2000" b="1">
                <a:solidFill>
                  <a:schemeClr val="tx1">
                    <a:lumMod val="85000"/>
                    <a:lumOff val="15000"/>
                  </a:schemeClr>
                </a:solidFill>
                <a:latin typeface="+mj-lt"/>
              </a:rPr>
              <a:t>$ 56,89</a:t>
            </a:r>
          </a:p>
        </p:txBody>
      </p:sp>
      <p:sp>
        <p:nvSpPr>
          <p:cNvPr id="50" name="TextBox 49"/>
          <p:cNvSpPr txBox="1"/>
          <p:nvPr/>
        </p:nvSpPr>
        <p:spPr>
          <a:xfrm>
            <a:off x="9216433" y="4566693"/>
            <a:ext cx="1580955" cy="400110"/>
          </a:xfrm>
          <a:prstGeom prst="rect">
            <a:avLst/>
          </a:prstGeom>
          <a:noFill/>
        </p:spPr>
        <p:txBody>
          <a:bodyPr wrap="square" rtlCol="0">
            <a:spAutoFit/>
          </a:bodyPr>
          <a:lstStyle/>
          <a:p>
            <a:pPr algn="ctr"/>
            <a:r>
              <a:rPr lang="en-US" sz="2000" b="1">
                <a:solidFill>
                  <a:schemeClr val="tx1">
                    <a:lumMod val="85000"/>
                    <a:lumOff val="15000"/>
                  </a:schemeClr>
                </a:solidFill>
                <a:latin typeface="+mj-lt"/>
              </a:rPr>
              <a:t>$ 56,89</a:t>
            </a:r>
          </a:p>
        </p:txBody>
      </p:sp>
      <p:sp>
        <p:nvSpPr>
          <p:cNvPr id="51" name="Rectangle 50"/>
          <p:cNvSpPr/>
          <p:nvPr/>
        </p:nvSpPr>
        <p:spPr>
          <a:xfrm>
            <a:off x="2631734" y="5480320"/>
            <a:ext cx="6928531" cy="893834"/>
          </a:xfrm>
          <a:prstGeom prst="rect">
            <a:avLst/>
          </a:prstGeom>
        </p:spPr>
        <p:txBody>
          <a:bodyPr wrap="square">
            <a:spAutoFit/>
          </a:bodyPr>
          <a:lstStyle/>
          <a:p>
            <a:pPr algn="ct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Lorem Ipsum is simply dummy text of the printing and typesetting industry. </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2571931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9672" y="2254121"/>
            <a:ext cx="5732660" cy="1862048"/>
          </a:xfrm>
          <a:prstGeom prst="rect">
            <a:avLst/>
          </a:prstGeom>
          <a:noFill/>
        </p:spPr>
        <p:txBody>
          <a:bodyPr wrap="none" rtlCol="0">
            <a:spAutoFit/>
          </a:bodyPr>
          <a:lstStyle/>
          <a:p>
            <a:pPr algn="ctr"/>
            <a:r>
              <a:rPr lang="en-US" sz="11500" b="1">
                <a:solidFill>
                  <a:schemeClr val="tx1">
                    <a:lumMod val="85000"/>
                    <a:lumOff val="15000"/>
                  </a:schemeClr>
                </a:solidFill>
                <a:latin typeface="+mj-lt"/>
              </a:rPr>
              <a:t>Tha</a:t>
            </a:r>
            <a:r>
              <a:rPr lang="en-US" sz="11500" b="1">
                <a:solidFill>
                  <a:schemeClr val="accent1"/>
                </a:solidFill>
                <a:latin typeface="+mj-lt"/>
              </a:rPr>
              <a:t>nks!</a:t>
            </a:r>
          </a:p>
        </p:txBody>
      </p:sp>
      <p:sp>
        <p:nvSpPr>
          <p:cNvPr id="3" name="TextBox 2"/>
          <p:cNvSpPr txBox="1"/>
          <p:nvPr/>
        </p:nvSpPr>
        <p:spPr>
          <a:xfrm>
            <a:off x="4488826" y="3931860"/>
            <a:ext cx="3214341" cy="261610"/>
          </a:xfrm>
          <a:prstGeom prst="rect">
            <a:avLst/>
          </a:prstGeom>
          <a:noFill/>
        </p:spPr>
        <p:txBody>
          <a:bodyPr wrap="none" rtlCol="0">
            <a:spAutoFit/>
          </a:bodyPr>
          <a:lstStyle/>
          <a:p>
            <a:pPr algn="ctr"/>
            <a:r>
              <a:rPr lang="en-US" sz="1100" spc="600">
                <a:solidFill>
                  <a:schemeClr val="tx1">
                    <a:lumMod val="85000"/>
                    <a:lumOff val="15000"/>
                  </a:schemeClr>
                </a:solidFill>
              </a:rPr>
              <a:t>Creative Presentation</a:t>
            </a:r>
            <a:endParaRPr lang="en-US" sz="1100" spc="600">
              <a:solidFill>
                <a:schemeClr val="accent1"/>
              </a:solidFill>
            </a:endParaRPr>
          </a:p>
        </p:txBody>
      </p:sp>
      <p:sp>
        <p:nvSpPr>
          <p:cNvPr id="4" name="Rectangle 3"/>
          <p:cNvSpPr/>
          <p:nvPr/>
        </p:nvSpPr>
        <p:spPr>
          <a:xfrm>
            <a:off x="3352800" y="2339846"/>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0693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C359839-4DB3-460C-B90C-3188A3A7577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813" b="7813"/>
          <a:stretch>
            <a:fillRect/>
          </a:stretch>
        </p:blipFill>
        <p:spPr/>
      </p:pic>
      <p:sp>
        <p:nvSpPr>
          <p:cNvPr id="5" name="Rectangle 4"/>
          <p:cNvSpPr/>
          <p:nvPr/>
        </p:nvSpPr>
        <p:spPr>
          <a:xfrm>
            <a:off x="609600" y="514350"/>
            <a:ext cx="6286500" cy="5753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28498" y="1357779"/>
            <a:ext cx="5569710" cy="923330"/>
          </a:xfrm>
          <a:prstGeom prst="rect">
            <a:avLst/>
          </a:prstGeom>
          <a:noFill/>
        </p:spPr>
        <p:txBody>
          <a:bodyPr wrap="square" rtlCol="0">
            <a:spAutoFit/>
          </a:bodyPr>
          <a:lstStyle/>
          <a:p>
            <a:r>
              <a:rPr lang="en-US" sz="5400" b="1" dirty="0">
                <a:solidFill>
                  <a:schemeClr val="tx1">
                    <a:lumMod val="85000"/>
                    <a:lumOff val="15000"/>
                  </a:schemeClr>
                </a:solidFill>
                <a:latin typeface="+mj-lt"/>
              </a:rPr>
              <a:t>Title Here</a:t>
            </a:r>
          </a:p>
        </p:txBody>
      </p:sp>
      <p:sp>
        <p:nvSpPr>
          <p:cNvPr id="7" name="Rectangle 6"/>
          <p:cNvSpPr/>
          <p:nvPr/>
        </p:nvSpPr>
        <p:spPr>
          <a:xfrm>
            <a:off x="1554508" y="1184648"/>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428498" y="3199140"/>
            <a:ext cx="4648704" cy="2832827"/>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200" dirty="0" err="1">
                <a:solidFill>
                  <a:schemeClr val="tx1">
                    <a:lumMod val="75000"/>
                    <a:lumOff val="25000"/>
                  </a:schemeClr>
                </a:solidFill>
                <a:latin typeface="Open Sans" panose="020B0606030504020204" pitchFamily="34" charset="0"/>
              </a:rPr>
              <a:t>popularised</a:t>
            </a:r>
            <a:r>
              <a:rPr lang="en-US" sz="1200" dirty="0">
                <a:solidFill>
                  <a:schemeClr val="tx1">
                    <a:lumMod val="75000"/>
                    <a:lumOff val="25000"/>
                  </a:schemeClr>
                </a:solidFill>
                <a:latin typeface="Open Sans" panose="020B0606030504020204" pitchFamily="34" charset="0"/>
              </a:rPr>
              <a:t> in the 1960s with the release of </a:t>
            </a:r>
            <a:r>
              <a:rPr lang="en-US" sz="1200" dirty="0" err="1">
                <a:solidFill>
                  <a:schemeClr val="tx1">
                    <a:lumMod val="75000"/>
                    <a:lumOff val="25000"/>
                  </a:schemeClr>
                </a:solidFill>
                <a:latin typeface="Open Sans" panose="020B0606030504020204" pitchFamily="34" charset="0"/>
              </a:rPr>
              <a:t>Letraset</a:t>
            </a:r>
            <a:r>
              <a:rPr lang="en-US" sz="1200" dirty="0">
                <a:solidFill>
                  <a:schemeClr val="tx1">
                    <a:lumMod val="75000"/>
                    <a:lumOff val="25000"/>
                  </a:schemeClr>
                </a:solidFill>
                <a:latin typeface="Open Sans" panose="020B0606030504020204" pitchFamily="34" charset="0"/>
              </a:rPr>
              <a:t> sheets containing Lorem Ipsum passages, and more recently with desktop publishing software like Aldus PageMaker including versions of Lorem Ipsum.</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311725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468AD61-9910-41FE-874D-D2706FB76E2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537" b="7537"/>
          <a:stretch>
            <a:fillRect/>
          </a:stretch>
        </p:blipFill>
        <p:spPr/>
      </p:pic>
      <p:sp>
        <p:nvSpPr>
          <p:cNvPr id="4" name="Rectangle 3"/>
          <p:cNvSpPr/>
          <p:nvPr/>
        </p:nvSpPr>
        <p:spPr>
          <a:xfrm>
            <a:off x="6096000" y="1162050"/>
            <a:ext cx="6096000" cy="4533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5" name="TextBox 4"/>
          <p:cNvSpPr txBox="1"/>
          <p:nvPr/>
        </p:nvSpPr>
        <p:spPr>
          <a:xfrm>
            <a:off x="6819647" y="1913194"/>
            <a:ext cx="5009495" cy="923330"/>
          </a:xfrm>
          <a:prstGeom prst="rect">
            <a:avLst/>
          </a:prstGeom>
          <a:noFill/>
        </p:spPr>
        <p:txBody>
          <a:bodyPr wrap="square" rtlCol="0">
            <a:spAutoFit/>
          </a:bodyPr>
          <a:lstStyle/>
          <a:p>
            <a:r>
              <a:rPr lang="en-US" sz="5400" b="1" dirty="0">
                <a:solidFill>
                  <a:schemeClr val="bg1"/>
                </a:solidFill>
                <a:latin typeface="+mj-lt"/>
              </a:rPr>
              <a:t>Title Here</a:t>
            </a:r>
          </a:p>
        </p:txBody>
      </p:sp>
      <p:sp>
        <p:nvSpPr>
          <p:cNvPr id="6" name="Rectangle 5"/>
          <p:cNvSpPr/>
          <p:nvPr/>
        </p:nvSpPr>
        <p:spPr>
          <a:xfrm>
            <a:off x="6945658" y="1740063"/>
            <a:ext cx="70031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19648" y="4120402"/>
            <a:ext cx="4648704" cy="893834"/>
          </a:xfrm>
          <a:prstGeom prst="rect">
            <a:avLst/>
          </a:prstGeom>
        </p:spPr>
        <p:txBody>
          <a:bodyPr wrap="square">
            <a:spAutoFit/>
          </a:bodyPr>
          <a:lstStyle/>
          <a:p>
            <a:pPr>
              <a:lnSpc>
                <a:spcPct val="150000"/>
              </a:lnSpc>
            </a:pPr>
            <a:r>
              <a:rPr lang="en-US" sz="1200" dirty="0">
                <a:solidFill>
                  <a:schemeClr val="bg1"/>
                </a:solidFill>
                <a:latin typeface="Open Sans" panose="020B0606030504020204" pitchFamily="34" charset="0"/>
              </a:rPr>
              <a:t>Lorem Ipsum is simply dummy text of the printing and typesetting industry. Lorem Ipsum has been the industry's standard dummy text ever since the 1500s, </a:t>
            </a:r>
            <a:endParaRPr lang="en-US" sz="1200" dirty="0">
              <a:solidFill>
                <a:schemeClr val="bg1"/>
              </a:solidFill>
            </a:endParaRPr>
          </a:p>
        </p:txBody>
      </p:sp>
    </p:spTree>
    <p:extLst>
      <p:ext uri="{BB962C8B-B14F-4D97-AF65-F5344CB8AC3E}">
        <p14:creationId xmlns:p14="http://schemas.microsoft.com/office/powerpoint/2010/main" val="319177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C791B15-3DA3-4CB3-91A6-3575262540A7}"/>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40150" b="1144"/>
          <a:stretch/>
        </p:blipFill>
        <p:spPr>
          <a:xfrm>
            <a:off x="0" y="1"/>
            <a:ext cx="12192000" cy="4122057"/>
          </a:xfrm>
        </p:spPr>
      </p:pic>
      <p:sp>
        <p:nvSpPr>
          <p:cNvPr id="3" name="Rectangle 2"/>
          <p:cNvSpPr/>
          <p:nvPr/>
        </p:nvSpPr>
        <p:spPr>
          <a:xfrm>
            <a:off x="914400" y="2381250"/>
            <a:ext cx="5675086" cy="36421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783190" y="3277537"/>
            <a:ext cx="4648704" cy="1015663"/>
          </a:xfrm>
          <a:prstGeom prst="rect">
            <a:avLst/>
          </a:prstGeom>
          <a:noFill/>
        </p:spPr>
        <p:txBody>
          <a:bodyPr wrap="square" rtlCol="0">
            <a:spAutoFit/>
          </a:bodyPr>
          <a:lstStyle/>
          <a:p>
            <a:r>
              <a:rPr lang="en-US" sz="6000" b="1" dirty="0">
                <a:solidFill>
                  <a:schemeClr val="bg1"/>
                </a:solidFill>
                <a:latin typeface="+mj-lt"/>
              </a:rPr>
              <a:t>Title Here</a:t>
            </a:r>
          </a:p>
        </p:txBody>
      </p:sp>
      <p:sp>
        <p:nvSpPr>
          <p:cNvPr id="5" name="Rectangle 4"/>
          <p:cNvSpPr/>
          <p:nvPr/>
        </p:nvSpPr>
        <p:spPr>
          <a:xfrm>
            <a:off x="1909200" y="3104406"/>
            <a:ext cx="70031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953827" y="4315268"/>
            <a:ext cx="1683659" cy="1569660"/>
          </a:xfrm>
          <a:prstGeom prst="rect">
            <a:avLst/>
          </a:prstGeom>
          <a:noFill/>
        </p:spPr>
        <p:txBody>
          <a:bodyPr wrap="square" rtlCol="0">
            <a:spAutoFit/>
          </a:bodyPr>
          <a:lstStyle/>
          <a:p>
            <a:r>
              <a:rPr lang="en-US" sz="9600" b="1">
                <a:solidFill>
                  <a:schemeClr val="accent1">
                    <a:lumMod val="20000"/>
                    <a:lumOff val="80000"/>
                  </a:schemeClr>
                </a:solidFill>
                <a:latin typeface="+mj-lt"/>
              </a:rPr>
              <a:t>78</a:t>
            </a:r>
          </a:p>
        </p:txBody>
      </p:sp>
      <p:sp>
        <p:nvSpPr>
          <p:cNvPr id="7" name="Rectangle 6"/>
          <p:cNvSpPr/>
          <p:nvPr/>
        </p:nvSpPr>
        <p:spPr>
          <a:xfrm>
            <a:off x="8111419" y="5100098"/>
            <a:ext cx="3013334" cy="1447832"/>
          </a:xfrm>
          <a:prstGeom prst="rect">
            <a:avLst/>
          </a:prstGeom>
        </p:spPr>
        <p:txBody>
          <a:bodyPr wrap="square">
            <a:spAutoFit/>
          </a:bodyPr>
          <a:lstStyle/>
          <a:p>
            <a:pPr>
              <a:lnSpc>
                <a:spcPct val="150000"/>
              </a:lnSpc>
            </a:pPr>
            <a:r>
              <a:rPr lang="en-US" sz="1200" dirty="0">
                <a:solidFill>
                  <a:schemeClr val="tx1">
                    <a:lumMod val="65000"/>
                    <a:lumOff val="35000"/>
                  </a:schemeClr>
                </a:solidFill>
                <a:latin typeface="Open Sans" panose="020B0606030504020204" pitchFamily="34" charset="0"/>
              </a:rPr>
              <a:t>Lorem Ipsum is simply dummy text of the printing and typesetting industry. Lorem Ipsum has been the industry's standard dummy text ever since the 1500s, </a:t>
            </a:r>
          </a:p>
        </p:txBody>
      </p:sp>
    </p:spTree>
    <p:extLst>
      <p:ext uri="{BB962C8B-B14F-4D97-AF65-F5344CB8AC3E}">
        <p14:creationId xmlns:p14="http://schemas.microsoft.com/office/powerpoint/2010/main" val="2846873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2E27B3E-0D5F-49E4-A740-C8EA9601BABF}"/>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15950" r="36348"/>
          <a:stretch/>
        </p:blipFill>
        <p:spPr>
          <a:xfrm>
            <a:off x="4033168" y="1028700"/>
            <a:ext cx="3733800" cy="5829300"/>
          </a:xfrm>
        </p:spPr>
      </p:pic>
      <p:grpSp>
        <p:nvGrpSpPr>
          <p:cNvPr id="3" name="Group 2"/>
          <p:cNvGrpSpPr/>
          <p:nvPr/>
        </p:nvGrpSpPr>
        <p:grpSpPr>
          <a:xfrm rot="16200000">
            <a:off x="266448" y="2517028"/>
            <a:ext cx="3886452" cy="2112123"/>
            <a:chOff x="742698" y="1316877"/>
            <a:chExt cx="3886452" cy="2112123"/>
          </a:xfrm>
        </p:grpSpPr>
        <p:sp>
          <p:nvSpPr>
            <p:cNvPr id="4" name="TextBox 3"/>
            <p:cNvSpPr txBox="1"/>
            <p:nvPr/>
          </p:nvSpPr>
          <p:spPr>
            <a:xfrm>
              <a:off x="742698" y="1490008"/>
              <a:ext cx="3886452" cy="1938992"/>
            </a:xfrm>
            <a:prstGeom prst="rect">
              <a:avLst/>
            </a:prstGeom>
            <a:noFill/>
          </p:spPr>
          <p:txBody>
            <a:bodyPr wrap="square" rtlCol="0">
              <a:spAutoFit/>
            </a:bodyPr>
            <a:lstStyle/>
            <a:p>
              <a:r>
                <a:rPr lang="en-US" sz="6000" b="1">
                  <a:solidFill>
                    <a:schemeClr val="tx1">
                      <a:lumMod val="85000"/>
                      <a:lumOff val="15000"/>
                    </a:schemeClr>
                  </a:solidFill>
                  <a:latin typeface="+mj-lt"/>
                </a:rPr>
                <a:t>Welcome My About</a:t>
              </a:r>
              <a:endParaRPr lang="en-US" sz="6000" b="1">
                <a:solidFill>
                  <a:schemeClr val="accent1"/>
                </a:solidFill>
                <a:latin typeface="+mj-lt"/>
              </a:endParaRPr>
            </a:p>
          </p:txBody>
        </p:sp>
        <p:sp>
          <p:nvSpPr>
            <p:cNvPr id="5" name="Rectangle 4"/>
            <p:cNvSpPr/>
            <p:nvPr/>
          </p:nvSpPr>
          <p:spPr>
            <a:xfrm>
              <a:off x="868708" y="1316877"/>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8534400" y="1401262"/>
            <a:ext cx="2952750" cy="2832827"/>
          </a:xfrm>
          <a:prstGeom prst="rect">
            <a:avLst/>
          </a:prstGeom>
        </p:spPr>
        <p:txBody>
          <a:bodyPr wrap="square">
            <a:spAutoFit/>
          </a:bodyPr>
          <a:lstStyle/>
          <a:p>
            <a:pPr algn="just">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 Lorem Ipsum is simply dummy text of the printing and typesetting industry. Lorem Ipsum has been the industry's standard dummy text ever since the 1500s, </a:t>
            </a:r>
          </a:p>
          <a:p>
            <a:pPr algn="just">
              <a:lnSpc>
                <a:spcPct val="150000"/>
              </a:lnSpc>
            </a:pPr>
            <a:endParaRPr lang="en-US" sz="1200" dirty="0">
              <a:solidFill>
                <a:schemeClr val="tx1">
                  <a:lumMod val="75000"/>
                  <a:lumOff val="25000"/>
                </a:schemeClr>
              </a:solidFill>
              <a:latin typeface="Open Sans" panose="020B0606030504020204" pitchFamily="34" charset="0"/>
            </a:endParaRPr>
          </a:p>
        </p:txBody>
      </p:sp>
      <p:sp>
        <p:nvSpPr>
          <p:cNvPr id="7" name="Rectangle 6"/>
          <p:cNvSpPr/>
          <p:nvPr/>
        </p:nvSpPr>
        <p:spPr>
          <a:xfrm>
            <a:off x="8534400" y="4302026"/>
            <a:ext cx="2952750" cy="1447832"/>
          </a:xfrm>
          <a:prstGeom prst="rect">
            <a:avLst/>
          </a:prstGeom>
        </p:spPr>
        <p:txBody>
          <a:bodyPr wrap="square">
            <a:spAutoFit/>
          </a:bodyPr>
          <a:lstStyle/>
          <a:p>
            <a:pPr algn="just">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 </a:t>
            </a:r>
          </a:p>
        </p:txBody>
      </p:sp>
      <p:sp>
        <p:nvSpPr>
          <p:cNvPr id="9" name="Rectangle 8"/>
          <p:cNvSpPr/>
          <p:nvPr/>
        </p:nvSpPr>
        <p:spPr>
          <a:xfrm>
            <a:off x="3795397" y="769790"/>
            <a:ext cx="491772" cy="491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473793" y="448186"/>
            <a:ext cx="321604" cy="3216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1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4" name="Rectangle 3"/>
          <p:cNvSpPr/>
          <p:nvPr/>
        </p:nvSpPr>
        <p:spPr>
          <a:xfrm>
            <a:off x="819150" y="3048000"/>
            <a:ext cx="3200400" cy="295275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495800" y="3048000"/>
            <a:ext cx="3200400" cy="2952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172450" y="3048000"/>
            <a:ext cx="3200400" cy="2952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2550"/>
          <p:cNvSpPr/>
          <p:nvPr/>
        </p:nvSpPr>
        <p:spPr>
          <a:xfrm>
            <a:off x="2164296" y="3572003"/>
            <a:ext cx="510108" cy="510108"/>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Shape 2562"/>
          <p:cNvSpPr/>
          <p:nvPr/>
        </p:nvSpPr>
        <p:spPr>
          <a:xfrm>
            <a:off x="9517596" y="3572003"/>
            <a:ext cx="510108" cy="51010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9" name="Shape 2584"/>
          <p:cNvSpPr/>
          <p:nvPr/>
        </p:nvSpPr>
        <p:spPr>
          <a:xfrm>
            <a:off x="5840946" y="3572003"/>
            <a:ext cx="510108" cy="510108"/>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6"/>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90"/>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6"/>
                  <a:pt x="10174" y="21600"/>
                  <a:pt x="10309" y="21600"/>
                </a:cubicBezTo>
                <a:cubicBezTo>
                  <a:pt x="10445" y="21600"/>
                  <a:pt x="10567" y="21546"/>
                  <a:pt x="10656" y="21456"/>
                </a:cubicBezTo>
                <a:lnTo>
                  <a:pt x="18511" y="13602"/>
                </a:lnTo>
                <a:cubicBezTo>
                  <a:pt x="18600" y="13513"/>
                  <a:pt x="18655" y="13390"/>
                  <a:pt x="18655" y="13255"/>
                </a:cubicBezTo>
                <a:cubicBezTo>
                  <a:pt x="18655" y="13119"/>
                  <a:pt x="18599" y="12997"/>
                  <a:pt x="18511" y="12908"/>
                </a:cubicBezTo>
                <a:cubicBezTo>
                  <a:pt x="18511" y="12908"/>
                  <a:pt x="8693" y="3090"/>
                  <a:pt x="8693" y="3090"/>
                </a:cubicBezTo>
                <a:close/>
                <a:moveTo>
                  <a:pt x="7855" y="15218"/>
                </a:moveTo>
                <a:cubicBezTo>
                  <a:pt x="7855" y="15490"/>
                  <a:pt x="8074" y="15709"/>
                  <a:pt x="8345" y="15709"/>
                </a:cubicBezTo>
                <a:cubicBezTo>
                  <a:pt x="8481" y="15709"/>
                  <a:pt x="8604" y="15655"/>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1"/>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6"/>
                  <a:pt x="19145" y="11782"/>
                </a:cubicBezTo>
                <a:cubicBezTo>
                  <a:pt x="19145" y="12053"/>
                  <a:pt x="19366" y="12273"/>
                  <a:pt x="19636" y="12273"/>
                </a:cubicBezTo>
                <a:cubicBezTo>
                  <a:pt x="19772" y="12273"/>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3"/>
                </a:cubicBezTo>
                <a:cubicBezTo>
                  <a:pt x="11782" y="12002"/>
                  <a:pt x="11562" y="11782"/>
                  <a:pt x="11291" y="11782"/>
                </a:cubicBezTo>
                <a:cubicBezTo>
                  <a:pt x="11156" y="11782"/>
                  <a:pt x="11033" y="11837"/>
                  <a:pt x="10944" y="11926"/>
                </a:cubicBezTo>
                <a:lnTo>
                  <a:pt x="9962" y="12908"/>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TextBox 9"/>
          <p:cNvSpPr txBox="1"/>
          <p:nvPr/>
        </p:nvSpPr>
        <p:spPr>
          <a:xfrm>
            <a:off x="1396743" y="4313798"/>
            <a:ext cx="2041783" cy="400110"/>
          </a:xfrm>
          <a:prstGeom prst="rect">
            <a:avLst/>
          </a:prstGeom>
          <a:noFill/>
        </p:spPr>
        <p:txBody>
          <a:bodyPr wrap="square" rtlCol="0">
            <a:spAutoFit/>
          </a:bodyPr>
          <a:lstStyle/>
          <a:p>
            <a:pPr algn="ctr"/>
            <a:r>
              <a:rPr lang="en-US" sz="2000" b="1">
                <a:solidFill>
                  <a:schemeClr val="bg1"/>
                </a:solidFill>
                <a:latin typeface="+mj-lt"/>
              </a:rPr>
              <a:t>Service One</a:t>
            </a:r>
          </a:p>
        </p:txBody>
      </p:sp>
      <p:sp>
        <p:nvSpPr>
          <p:cNvPr id="11" name="Rectangle 10"/>
          <p:cNvSpPr/>
          <p:nvPr/>
        </p:nvSpPr>
        <p:spPr>
          <a:xfrm>
            <a:off x="1153855" y="4713908"/>
            <a:ext cx="2527558" cy="893834"/>
          </a:xfrm>
          <a:prstGeom prst="rect">
            <a:avLst/>
          </a:prstGeom>
        </p:spPr>
        <p:txBody>
          <a:bodyPr wrap="square">
            <a:spAutoFit/>
          </a:bodyPr>
          <a:lstStyle/>
          <a:p>
            <a:pPr algn="ctr">
              <a:lnSpc>
                <a:spcPct val="150000"/>
              </a:lnSpc>
            </a:pPr>
            <a:r>
              <a:rPr lang="en-US" sz="1200" dirty="0">
                <a:solidFill>
                  <a:schemeClr val="bg1"/>
                </a:solidFill>
                <a:latin typeface="Open Sans" panose="020B0606030504020204" pitchFamily="34" charset="0"/>
              </a:rPr>
              <a:t>Lorem Ipsum is simply dummy text of the printing and typesetting industry. </a:t>
            </a:r>
          </a:p>
        </p:txBody>
      </p:sp>
      <p:sp>
        <p:nvSpPr>
          <p:cNvPr id="12" name="TextBox 11"/>
          <p:cNvSpPr txBox="1"/>
          <p:nvPr/>
        </p:nvSpPr>
        <p:spPr>
          <a:xfrm>
            <a:off x="5075108" y="4313798"/>
            <a:ext cx="2041783" cy="400110"/>
          </a:xfrm>
          <a:prstGeom prst="rect">
            <a:avLst/>
          </a:prstGeom>
          <a:noFill/>
        </p:spPr>
        <p:txBody>
          <a:bodyPr wrap="square" rtlCol="0">
            <a:spAutoFit/>
          </a:bodyPr>
          <a:lstStyle/>
          <a:p>
            <a:pPr algn="ctr"/>
            <a:r>
              <a:rPr lang="en-US" sz="2000" b="1">
                <a:solidFill>
                  <a:schemeClr val="bg1"/>
                </a:solidFill>
                <a:latin typeface="+mj-lt"/>
              </a:rPr>
              <a:t>Service Two</a:t>
            </a:r>
          </a:p>
        </p:txBody>
      </p:sp>
      <p:sp>
        <p:nvSpPr>
          <p:cNvPr id="13" name="Rectangle 12"/>
          <p:cNvSpPr/>
          <p:nvPr/>
        </p:nvSpPr>
        <p:spPr>
          <a:xfrm>
            <a:off x="4832220" y="4713908"/>
            <a:ext cx="2527558" cy="923330"/>
          </a:xfrm>
          <a:prstGeom prst="rect">
            <a:avLst/>
          </a:prstGeom>
        </p:spPr>
        <p:txBody>
          <a:bodyPr wrap="square">
            <a:spAutoFit/>
          </a:bodyPr>
          <a:lstStyle/>
          <a:p>
            <a:pPr algn="ctr">
              <a:lnSpc>
                <a:spcPct val="150000"/>
              </a:lnSpc>
            </a:pPr>
            <a:r>
              <a:rPr lang="en-US" sz="1200" dirty="0">
                <a:solidFill>
                  <a:schemeClr val="bg1"/>
                </a:solidFill>
                <a:latin typeface="Open Sans" panose="020B0606030504020204" pitchFamily="34" charset="0"/>
              </a:rPr>
              <a:t>Lorem Ipsum is simply dummy text of the printing and typesetting industry. </a:t>
            </a:r>
          </a:p>
        </p:txBody>
      </p:sp>
      <p:sp>
        <p:nvSpPr>
          <p:cNvPr id="14" name="TextBox 13"/>
          <p:cNvSpPr txBox="1"/>
          <p:nvPr/>
        </p:nvSpPr>
        <p:spPr>
          <a:xfrm>
            <a:off x="8737943" y="4313798"/>
            <a:ext cx="2041783" cy="400110"/>
          </a:xfrm>
          <a:prstGeom prst="rect">
            <a:avLst/>
          </a:prstGeom>
          <a:noFill/>
        </p:spPr>
        <p:txBody>
          <a:bodyPr wrap="square" rtlCol="0">
            <a:spAutoFit/>
          </a:bodyPr>
          <a:lstStyle/>
          <a:p>
            <a:pPr algn="ctr"/>
            <a:r>
              <a:rPr lang="en-US" sz="2000" b="1">
                <a:solidFill>
                  <a:schemeClr val="bg1"/>
                </a:solidFill>
                <a:latin typeface="+mj-lt"/>
              </a:rPr>
              <a:t>Service Three</a:t>
            </a:r>
          </a:p>
        </p:txBody>
      </p:sp>
      <p:sp>
        <p:nvSpPr>
          <p:cNvPr id="15" name="Rectangle 14"/>
          <p:cNvSpPr/>
          <p:nvPr/>
        </p:nvSpPr>
        <p:spPr>
          <a:xfrm>
            <a:off x="8495055" y="4713908"/>
            <a:ext cx="2527558" cy="923330"/>
          </a:xfrm>
          <a:prstGeom prst="rect">
            <a:avLst/>
          </a:prstGeom>
        </p:spPr>
        <p:txBody>
          <a:bodyPr wrap="square">
            <a:spAutoFit/>
          </a:bodyPr>
          <a:lstStyle/>
          <a:p>
            <a:pPr algn="ctr">
              <a:lnSpc>
                <a:spcPct val="150000"/>
              </a:lnSpc>
            </a:pPr>
            <a:r>
              <a:rPr lang="en-US" sz="1200" dirty="0">
                <a:solidFill>
                  <a:schemeClr val="bg1"/>
                </a:solidFill>
                <a:latin typeface="Open Sans" panose="020B0606030504020204" pitchFamily="34" charset="0"/>
              </a:rPr>
              <a:t>Lorem Ipsum is simply dummy text of the printing and typesetting industry. </a:t>
            </a:r>
          </a:p>
        </p:txBody>
      </p:sp>
      <p:sp>
        <p:nvSpPr>
          <p:cNvPr id="16" name="TextBox 15"/>
          <p:cNvSpPr txBox="1"/>
          <p:nvPr/>
        </p:nvSpPr>
        <p:spPr>
          <a:xfrm>
            <a:off x="3381375" y="460970"/>
            <a:ext cx="5429250" cy="923330"/>
          </a:xfrm>
          <a:prstGeom prst="rect">
            <a:avLst/>
          </a:prstGeom>
          <a:noFill/>
        </p:spPr>
        <p:txBody>
          <a:bodyPr wrap="square" rtlCol="0">
            <a:spAutoFit/>
          </a:bodyPr>
          <a:lstStyle/>
          <a:p>
            <a:pPr algn="ctr"/>
            <a:r>
              <a:rPr lang="en-US" sz="5400" b="1" dirty="0">
                <a:solidFill>
                  <a:schemeClr val="tx1">
                    <a:lumMod val="85000"/>
                    <a:lumOff val="15000"/>
                  </a:schemeClr>
                </a:solidFill>
                <a:latin typeface="+mj-lt"/>
              </a:rPr>
              <a:t>Our Services</a:t>
            </a:r>
          </a:p>
        </p:txBody>
      </p:sp>
      <p:sp>
        <p:nvSpPr>
          <p:cNvPr id="17" name="Rectangle 16"/>
          <p:cNvSpPr/>
          <p:nvPr/>
        </p:nvSpPr>
        <p:spPr>
          <a:xfrm>
            <a:off x="5745843" y="415251"/>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529948" y="1726768"/>
            <a:ext cx="7132104" cy="616836"/>
          </a:xfrm>
          <a:prstGeom prst="rect">
            <a:avLst/>
          </a:prstGeom>
        </p:spPr>
        <p:txBody>
          <a:bodyPr wrap="square">
            <a:spAutoFit/>
          </a:bodyPr>
          <a:lstStyle/>
          <a:p>
            <a:pPr algn="ct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is simply dummy text of the printing and typesetting industry. </a:t>
            </a:r>
          </a:p>
        </p:txBody>
      </p:sp>
    </p:spTree>
    <p:extLst>
      <p:ext uri="{BB962C8B-B14F-4D97-AF65-F5344CB8AC3E}">
        <p14:creationId xmlns:p14="http://schemas.microsoft.com/office/powerpoint/2010/main" val="211483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38850" y="2071762"/>
            <a:ext cx="2438400" cy="1446550"/>
          </a:xfrm>
          <a:prstGeom prst="rect">
            <a:avLst/>
          </a:prstGeom>
          <a:noFill/>
        </p:spPr>
        <p:txBody>
          <a:bodyPr wrap="square" rtlCol="0">
            <a:spAutoFit/>
          </a:bodyPr>
          <a:lstStyle/>
          <a:p>
            <a:r>
              <a:rPr lang="en-US" sz="8800" b="1">
                <a:solidFill>
                  <a:schemeClr val="bg1">
                    <a:lumMod val="95000"/>
                  </a:schemeClr>
                </a:solidFill>
                <a:latin typeface="+mj-lt"/>
              </a:rPr>
              <a:t>01.</a:t>
            </a:r>
          </a:p>
        </p:txBody>
      </p:sp>
      <p:sp>
        <p:nvSpPr>
          <p:cNvPr id="4" name="TextBox 3"/>
          <p:cNvSpPr txBox="1"/>
          <p:nvPr/>
        </p:nvSpPr>
        <p:spPr>
          <a:xfrm>
            <a:off x="6076950" y="2826500"/>
            <a:ext cx="3164017" cy="584775"/>
          </a:xfrm>
          <a:prstGeom prst="rect">
            <a:avLst/>
          </a:prstGeom>
          <a:noFill/>
        </p:spPr>
        <p:txBody>
          <a:bodyPr wrap="square" rtlCol="0">
            <a:spAutoFit/>
          </a:bodyPr>
          <a:lstStyle/>
          <a:p>
            <a:r>
              <a:rPr lang="en-US" sz="3200" b="1">
                <a:solidFill>
                  <a:schemeClr val="tx1">
                    <a:lumMod val="85000"/>
                    <a:lumOff val="15000"/>
                  </a:schemeClr>
                </a:solidFill>
                <a:latin typeface="+mj-lt"/>
              </a:rPr>
              <a:t>Service One</a:t>
            </a:r>
          </a:p>
        </p:txBody>
      </p:sp>
      <p:sp>
        <p:nvSpPr>
          <p:cNvPr id="5" name="Rectangle 4"/>
          <p:cNvSpPr/>
          <p:nvPr/>
        </p:nvSpPr>
        <p:spPr>
          <a:xfrm>
            <a:off x="6076950" y="3411275"/>
            <a:ext cx="5410200" cy="616836"/>
          </a:xfrm>
          <a:prstGeom prst="rect">
            <a:avLst/>
          </a:prstGeom>
        </p:spPr>
        <p:txBody>
          <a:bodyPr wrap="square">
            <a:spAutoFit/>
          </a:bodyPr>
          <a:lstStyle/>
          <a:p>
            <a:pPr>
              <a:lnSpc>
                <a:spcPct val="150000"/>
              </a:lnSpc>
            </a:pPr>
            <a:r>
              <a:rPr lang="en-US" sz="1200" dirty="0">
                <a:solidFill>
                  <a:schemeClr val="tx1">
                    <a:lumMod val="65000"/>
                    <a:lumOff val="35000"/>
                  </a:schemeClr>
                </a:solidFill>
                <a:latin typeface="Open Sans" panose="020B0606030504020204" pitchFamily="34" charset="0"/>
              </a:rPr>
              <a:t>Lorem Ipsum is simply dummy text of the printing and typesetting industry. </a:t>
            </a:r>
          </a:p>
        </p:txBody>
      </p:sp>
      <p:sp>
        <p:nvSpPr>
          <p:cNvPr id="6" name="TextBox 5"/>
          <p:cNvSpPr txBox="1"/>
          <p:nvPr/>
        </p:nvSpPr>
        <p:spPr>
          <a:xfrm>
            <a:off x="6076950" y="4035638"/>
            <a:ext cx="2438400" cy="1446550"/>
          </a:xfrm>
          <a:prstGeom prst="rect">
            <a:avLst/>
          </a:prstGeom>
          <a:noFill/>
        </p:spPr>
        <p:txBody>
          <a:bodyPr wrap="square" rtlCol="0">
            <a:spAutoFit/>
          </a:bodyPr>
          <a:lstStyle/>
          <a:p>
            <a:r>
              <a:rPr lang="en-US" sz="8800" b="1">
                <a:solidFill>
                  <a:schemeClr val="bg1">
                    <a:lumMod val="95000"/>
                  </a:schemeClr>
                </a:solidFill>
                <a:latin typeface="+mj-lt"/>
              </a:rPr>
              <a:t>02.</a:t>
            </a:r>
          </a:p>
        </p:txBody>
      </p:sp>
      <p:sp>
        <p:nvSpPr>
          <p:cNvPr id="7" name="TextBox 6"/>
          <p:cNvSpPr txBox="1"/>
          <p:nvPr/>
        </p:nvSpPr>
        <p:spPr>
          <a:xfrm>
            <a:off x="6076950" y="4580826"/>
            <a:ext cx="3164017" cy="584775"/>
          </a:xfrm>
          <a:prstGeom prst="rect">
            <a:avLst/>
          </a:prstGeom>
          <a:noFill/>
        </p:spPr>
        <p:txBody>
          <a:bodyPr wrap="square" rtlCol="0">
            <a:spAutoFit/>
          </a:bodyPr>
          <a:lstStyle/>
          <a:p>
            <a:r>
              <a:rPr lang="en-US" sz="3200" b="1">
                <a:solidFill>
                  <a:schemeClr val="tx1">
                    <a:lumMod val="85000"/>
                    <a:lumOff val="15000"/>
                  </a:schemeClr>
                </a:solidFill>
                <a:latin typeface="+mj-lt"/>
              </a:rPr>
              <a:t>Service </a:t>
            </a:r>
            <a:r>
              <a:rPr lang="en-US" sz="3200" b="1">
                <a:solidFill>
                  <a:schemeClr val="accent1"/>
                </a:solidFill>
                <a:latin typeface="+mj-lt"/>
              </a:rPr>
              <a:t>Two</a:t>
            </a:r>
          </a:p>
        </p:txBody>
      </p:sp>
      <p:sp>
        <p:nvSpPr>
          <p:cNvPr id="8" name="Rectangle 7"/>
          <p:cNvSpPr/>
          <p:nvPr/>
        </p:nvSpPr>
        <p:spPr>
          <a:xfrm>
            <a:off x="6076950" y="5165601"/>
            <a:ext cx="5410200" cy="616836"/>
          </a:xfrm>
          <a:prstGeom prst="rect">
            <a:avLst/>
          </a:prstGeom>
        </p:spPr>
        <p:txBody>
          <a:bodyPr wrap="square">
            <a:spAutoFit/>
          </a:bodyPr>
          <a:lstStyle/>
          <a:p>
            <a:pPr>
              <a:lnSpc>
                <a:spcPct val="150000"/>
              </a:lnSpc>
            </a:pPr>
            <a:r>
              <a:rPr lang="en-US" sz="1200" dirty="0">
                <a:solidFill>
                  <a:schemeClr val="tx1">
                    <a:lumMod val="65000"/>
                    <a:lumOff val="35000"/>
                  </a:schemeClr>
                </a:solidFill>
                <a:latin typeface="Open Sans" panose="020B0606030504020204" pitchFamily="34" charset="0"/>
              </a:rPr>
              <a:t>Lorem Ipsum is simply dummy text of the printing and typesetting industry. </a:t>
            </a:r>
          </a:p>
        </p:txBody>
      </p:sp>
      <p:sp>
        <p:nvSpPr>
          <p:cNvPr id="9" name="TextBox 8"/>
          <p:cNvSpPr txBox="1"/>
          <p:nvPr/>
        </p:nvSpPr>
        <p:spPr>
          <a:xfrm>
            <a:off x="6038850" y="928687"/>
            <a:ext cx="4648200" cy="830997"/>
          </a:xfrm>
          <a:prstGeom prst="rect">
            <a:avLst/>
          </a:prstGeom>
          <a:noFill/>
        </p:spPr>
        <p:txBody>
          <a:bodyPr wrap="square" rtlCol="0">
            <a:spAutoFit/>
          </a:bodyPr>
          <a:lstStyle/>
          <a:p>
            <a:r>
              <a:rPr lang="en-US" sz="4800" b="1">
                <a:solidFill>
                  <a:schemeClr val="tx1">
                    <a:lumMod val="85000"/>
                    <a:lumOff val="15000"/>
                  </a:schemeClr>
                </a:solidFill>
                <a:latin typeface="+mj-lt"/>
              </a:rPr>
              <a:t>Service Slides</a:t>
            </a:r>
            <a:endParaRPr lang="en-US" sz="4800" b="1">
              <a:solidFill>
                <a:schemeClr val="accent1"/>
              </a:solidFill>
              <a:latin typeface="+mj-lt"/>
            </a:endParaRPr>
          </a:p>
        </p:txBody>
      </p:sp>
      <p:sp>
        <p:nvSpPr>
          <p:cNvPr id="10" name="Rectangle 9"/>
          <p:cNvSpPr/>
          <p:nvPr/>
        </p:nvSpPr>
        <p:spPr>
          <a:xfrm>
            <a:off x="6164860" y="755556"/>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a:extLst>
              <a:ext uri="{FF2B5EF4-FFF2-40B4-BE49-F238E27FC236}">
                <a16:creationId xmlns:a16="http://schemas.microsoft.com/office/drawing/2014/main" id="{52426D78-0989-46BC-9714-43EF29E10BB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2500" r="12500"/>
          <a:stretch>
            <a:fillRect/>
          </a:stretch>
        </p:blipFill>
        <p:spPr/>
      </p:pic>
    </p:spTree>
    <p:extLst>
      <p:ext uri="{BB962C8B-B14F-4D97-AF65-F5344CB8AC3E}">
        <p14:creationId xmlns:p14="http://schemas.microsoft.com/office/powerpoint/2010/main" val="21094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464457" y="449943"/>
            <a:ext cx="6965043" cy="59508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041595" y="1859661"/>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a:t>
            </a:r>
            <a:r>
              <a:rPr lang="en-US" sz="2000" b="1">
                <a:solidFill>
                  <a:schemeClr val="accent1"/>
                </a:solidFill>
                <a:latin typeface="+mj-lt"/>
              </a:rPr>
              <a:t>One</a:t>
            </a:r>
          </a:p>
        </p:txBody>
      </p:sp>
      <p:sp>
        <p:nvSpPr>
          <p:cNvPr id="41" name="Rectangle 40"/>
          <p:cNvSpPr/>
          <p:nvPr/>
        </p:nvSpPr>
        <p:spPr>
          <a:xfrm>
            <a:off x="1041596" y="2259771"/>
            <a:ext cx="3013334" cy="1447832"/>
          </a:xfrm>
          <a:prstGeom prst="rect">
            <a:avLst/>
          </a:prstGeom>
        </p:spPr>
        <p:txBody>
          <a:bodyPr wrap="square">
            <a:spAutoFit/>
          </a:bodyPr>
          <a:lstStyle/>
          <a:p>
            <a:pPr>
              <a:lnSpc>
                <a:spcPct val="150000"/>
              </a:lnSpc>
            </a:pPr>
            <a:r>
              <a:rPr lang="en-US" sz="1200" dirty="0">
                <a:solidFill>
                  <a:schemeClr val="tx1">
                    <a:lumMod val="65000"/>
                    <a:lumOff val="3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42" name="TextBox 41"/>
          <p:cNvSpPr txBox="1"/>
          <p:nvPr/>
        </p:nvSpPr>
        <p:spPr>
          <a:xfrm>
            <a:off x="4200073" y="1859661"/>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Three</a:t>
            </a:r>
          </a:p>
        </p:txBody>
      </p:sp>
      <p:sp>
        <p:nvSpPr>
          <p:cNvPr id="43" name="Rectangle 42"/>
          <p:cNvSpPr/>
          <p:nvPr/>
        </p:nvSpPr>
        <p:spPr>
          <a:xfrm>
            <a:off x="4200074" y="2259771"/>
            <a:ext cx="301333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44" name="TextBox 43"/>
          <p:cNvSpPr txBox="1"/>
          <p:nvPr/>
        </p:nvSpPr>
        <p:spPr>
          <a:xfrm>
            <a:off x="1041595" y="4419491"/>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Two</a:t>
            </a:r>
          </a:p>
        </p:txBody>
      </p:sp>
      <p:sp>
        <p:nvSpPr>
          <p:cNvPr id="45" name="Rectangle 44"/>
          <p:cNvSpPr/>
          <p:nvPr/>
        </p:nvSpPr>
        <p:spPr>
          <a:xfrm>
            <a:off x="1041596" y="4819601"/>
            <a:ext cx="301333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46" name="TextBox 45"/>
          <p:cNvSpPr txBox="1"/>
          <p:nvPr/>
        </p:nvSpPr>
        <p:spPr>
          <a:xfrm>
            <a:off x="4200073" y="4419491"/>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Four</a:t>
            </a:r>
          </a:p>
        </p:txBody>
      </p:sp>
      <p:sp>
        <p:nvSpPr>
          <p:cNvPr id="47" name="Rectangle 46"/>
          <p:cNvSpPr/>
          <p:nvPr/>
        </p:nvSpPr>
        <p:spPr>
          <a:xfrm>
            <a:off x="4200074" y="4819601"/>
            <a:ext cx="301333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48" name="Shape 2553"/>
          <p:cNvSpPr/>
          <p:nvPr/>
        </p:nvSpPr>
        <p:spPr>
          <a:xfrm>
            <a:off x="1128680" y="3795177"/>
            <a:ext cx="489320" cy="444837"/>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49" name="Shape 2587"/>
          <p:cNvSpPr/>
          <p:nvPr/>
        </p:nvSpPr>
        <p:spPr>
          <a:xfrm>
            <a:off x="1128680" y="1101366"/>
            <a:ext cx="489320" cy="48932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50" name="Shape 2618"/>
          <p:cNvSpPr/>
          <p:nvPr/>
        </p:nvSpPr>
        <p:spPr>
          <a:xfrm>
            <a:off x="4330108" y="1103734"/>
            <a:ext cx="489274" cy="489344"/>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20"/>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2"/>
                  <a:pt x="12571" y="5401"/>
                </a:cubicBezTo>
                <a:cubicBezTo>
                  <a:pt x="12571" y="7300"/>
                  <a:pt x="14087" y="8840"/>
                  <a:pt x="15958" y="8840"/>
                </a:cubicBezTo>
                <a:cubicBezTo>
                  <a:pt x="16893" y="8840"/>
                  <a:pt x="17737" y="8454"/>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3"/>
                </a:lnTo>
                <a:cubicBezTo>
                  <a:pt x="3919" y="20399"/>
                  <a:pt x="3436" y="20618"/>
                  <a:pt x="2902" y="20618"/>
                </a:cubicBezTo>
                <a:cubicBezTo>
                  <a:pt x="1833" y="20618"/>
                  <a:pt x="967" y="19740"/>
                  <a:pt x="967" y="18655"/>
                </a:cubicBezTo>
                <a:cubicBezTo>
                  <a:pt x="967" y="18113"/>
                  <a:pt x="1184" y="17622"/>
                  <a:pt x="1534" y="17267"/>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5"/>
                </a:cubicBezTo>
                <a:lnTo>
                  <a:pt x="850" y="16572"/>
                </a:lnTo>
                <a:cubicBezTo>
                  <a:pt x="325" y="17106"/>
                  <a:pt x="0" y="17842"/>
                  <a:pt x="0" y="18655"/>
                </a:cubicBezTo>
                <a:cubicBezTo>
                  <a:pt x="0" y="20282"/>
                  <a:pt x="1299" y="21600"/>
                  <a:pt x="2902" y="21600"/>
                </a:cubicBezTo>
                <a:cubicBezTo>
                  <a:pt x="3703" y="21600"/>
                  <a:pt x="4429" y="21271"/>
                  <a:pt x="4954" y="20738"/>
                </a:cubicBezTo>
                <a:lnTo>
                  <a:pt x="12160" y="12652"/>
                </a:lnTo>
                <a:cubicBezTo>
                  <a:pt x="13800" y="13590"/>
                  <a:pt x="15363" y="13747"/>
                  <a:pt x="15606" y="13747"/>
                </a:cubicBezTo>
                <a:cubicBezTo>
                  <a:pt x="16313" y="13747"/>
                  <a:pt x="17067" y="13463"/>
                  <a:pt x="17617" y="12892"/>
                </a:cubicBezTo>
                <a:lnTo>
                  <a:pt x="20209" y="10198"/>
                </a:lnTo>
                <a:cubicBezTo>
                  <a:pt x="21560" y="8795"/>
                  <a:pt x="21600" y="6433"/>
                  <a:pt x="20499" y="4279"/>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51" name="Shape 2629"/>
          <p:cNvSpPr/>
          <p:nvPr/>
        </p:nvSpPr>
        <p:spPr>
          <a:xfrm>
            <a:off x="4284464" y="3772935"/>
            <a:ext cx="489457" cy="489320"/>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6" y="20482"/>
                  <a:pt x="14660" y="20214"/>
                </a:cubicBezTo>
                <a:cubicBezTo>
                  <a:pt x="14607" y="20189"/>
                  <a:pt x="14552" y="20170"/>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1"/>
                  <a:pt x="4887" y="1297"/>
                </a:cubicBezTo>
                <a:lnTo>
                  <a:pt x="8118" y="5453"/>
                </a:lnTo>
                <a:cubicBezTo>
                  <a:pt x="8143" y="5485"/>
                  <a:pt x="8170" y="5515"/>
                  <a:pt x="8199" y="5544"/>
                </a:cubicBezTo>
                <a:cubicBezTo>
                  <a:pt x="8253" y="5598"/>
                  <a:pt x="8343" y="5715"/>
                  <a:pt x="8343" y="5891"/>
                </a:cubicBezTo>
                <a:cubicBezTo>
                  <a:pt x="8343" y="5978"/>
                  <a:pt x="8319" y="6060"/>
                  <a:pt x="8272" y="6135"/>
                </a:cubicBezTo>
                <a:lnTo>
                  <a:pt x="7178" y="7221"/>
                </a:lnTo>
                <a:cubicBezTo>
                  <a:pt x="7173" y="7226"/>
                  <a:pt x="7168" y="7231"/>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9"/>
                </a:cubicBezTo>
                <a:cubicBezTo>
                  <a:pt x="11538" y="14478"/>
                  <a:pt x="11551" y="14487"/>
                  <a:pt x="11565" y="14496"/>
                </a:cubicBezTo>
                <a:cubicBezTo>
                  <a:pt x="11928" y="14844"/>
                  <a:pt x="12414" y="15045"/>
                  <a:pt x="12924" y="15045"/>
                </a:cubicBezTo>
                <a:cubicBezTo>
                  <a:pt x="13436" y="15045"/>
                  <a:pt x="13930" y="14840"/>
                  <a:pt x="14297" y="14479"/>
                </a:cubicBezTo>
                <a:cubicBezTo>
                  <a:pt x="14316" y="14463"/>
                  <a:pt x="14335" y="14446"/>
                  <a:pt x="14352" y="14427"/>
                </a:cubicBezTo>
                <a:lnTo>
                  <a:pt x="15451" y="13320"/>
                </a:lnTo>
                <a:cubicBezTo>
                  <a:pt x="15529" y="13271"/>
                  <a:pt x="15611" y="13247"/>
                  <a:pt x="15697" y="13247"/>
                </a:cubicBezTo>
                <a:cubicBezTo>
                  <a:pt x="15874" y="13247"/>
                  <a:pt x="15990" y="13337"/>
                  <a:pt x="16044" y="13391"/>
                </a:cubicBezTo>
                <a:cubicBezTo>
                  <a:pt x="16073" y="13420"/>
                  <a:pt x="16103" y="13447"/>
                  <a:pt x="16135" y="13472"/>
                </a:cubicBezTo>
                <a:lnTo>
                  <a:pt x="20291" y="16704"/>
                </a:lnTo>
                <a:cubicBezTo>
                  <a:pt x="20317" y="16725"/>
                  <a:pt x="20345" y="16744"/>
                  <a:pt x="20374" y="16762"/>
                </a:cubicBezTo>
                <a:cubicBezTo>
                  <a:pt x="20426" y="16795"/>
                  <a:pt x="20449" y="16816"/>
                  <a:pt x="20461" y="16827"/>
                </a:cubicBezTo>
                <a:cubicBezTo>
                  <a:pt x="20515" y="16881"/>
                  <a:pt x="20605" y="16997"/>
                  <a:pt x="20605" y="17174"/>
                </a:cubicBezTo>
                <a:cubicBezTo>
                  <a:pt x="20605" y="17207"/>
                  <a:pt x="20606" y="17240"/>
                  <a:pt x="20610" y="17273"/>
                </a:cubicBezTo>
                <a:cubicBezTo>
                  <a:pt x="20533" y="18625"/>
                  <a:pt x="18769" y="20618"/>
                  <a:pt x="16441" y="20618"/>
                </a:cubicBezTo>
                <a:moveTo>
                  <a:pt x="21586" y="17174"/>
                </a:moveTo>
                <a:cubicBezTo>
                  <a:pt x="21586" y="16768"/>
                  <a:pt x="21421" y="16399"/>
                  <a:pt x="21155" y="16133"/>
                </a:cubicBezTo>
                <a:cubicBezTo>
                  <a:pt x="21077" y="16054"/>
                  <a:pt x="20988" y="15988"/>
                  <a:pt x="20893" y="15929"/>
                </a:cubicBezTo>
                <a:lnTo>
                  <a:pt x="16738" y="12697"/>
                </a:lnTo>
                <a:cubicBezTo>
                  <a:pt x="16471" y="12430"/>
                  <a:pt x="16104" y="12265"/>
                  <a:pt x="15697" y="12265"/>
                </a:cubicBezTo>
                <a:cubicBezTo>
                  <a:pt x="15364" y="12265"/>
                  <a:pt x="15060" y="12380"/>
                  <a:pt x="14815" y="12567"/>
                </a:cubicBezTo>
                <a:lnTo>
                  <a:pt x="13655" y="13736"/>
                </a:lnTo>
                <a:lnTo>
                  <a:pt x="13652" y="13733"/>
                </a:lnTo>
                <a:cubicBezTo>
                  <a:pt x="13473" y="13934"/>
                  <a:pt x="13214" y="14063"/>
                  <a:pt x="12924" y="14063"/>
                </a:cubicBezTo>
                <a:cubicBezTo>
                  <a:pt x="12592" y="14063"/>
                  <a:pt x="12300" y="13897"/>
                  <a:pt x="12122" y="13645"/>
                </a:cubicBezTo>
                <a:cubicBezTo>
                  <a:pt x="12116" y="13654"/>
                  <a:pt x="12107" y="13663"/>
                  <a:pt x="12101" y="13674"/>
                </a:cubicBezTo>
                <a:cubicBezTo>
                  <a:pt x="10497" y="12510"/>
                  <a:pt x="9076" y="11108"/>
                  <a:pt x="7914" y="9502"/>
                </a:cubicBezTo>
                <a:cubicBezTo>
                  <a:pt x="7925" y="9495"/>
                  <a:pt x="7935" y="9486"/>
                  <a:pt x="7947" y="9479"/>
                </a:cubicBezTo>
                <a:cubicBezTo>
                  <a:pt x="7691" y="9299"/>
                  <a:pt x="7523" y="9004"/>
                  <a:pt x="7523" y="8668"/>
                </a:cubicBezTo>
                <a:cubicBezTo>
                  <a:pt x="7523" y="8367"/>
                  <a:pt x="7659" y="8101"/>
                  <a:pt x="7871" y="7920"/>
                </a:cubicBezTo>
                <a:lnTo>
                  <a:pt x="7870" y="7918"/>
                </a:lnTo>
                <a:lnTo>
                  <a:pt x="9023" y="6773"/>
                </a:lnTo>
                <a:cubicBezTo>
                  <a:pt x="9211" y="6528"/>
                  <a:pt x="9325" y="6224"/>
                  <a:pt x="9325" y="5891"/>
                </a:cubicBezTo>
                <a:cubicBezTo>
                  <a:pt x="9325" y="5485"/>
                  <a:pt x="9160" y="5116"/>
                  <a:pt x="8893" y="4850"/>
                </a:cubicBezTo>
                <a:lnTo>
                  <a:pt x="5662" y="693"/>
                </a:lnTo>
                <a:cubicBezTo>
                  <a:pt x="5603" y="599"/>
                  <a:pt x="5537" y="510"/>
                  <a:pt x="5458" y="432"/>
                </a:cubicBezTo>
                <a:cubicBezTo>
                  <a:pt x="5191" y="165"/>
                  <a:pt x="4823" y="0"/>
                  <a:pt x="4417" y="0"/>
                </a:cubicBezTo>
                <a:cubicBezTo>
                  <a:pt x="2454" y="0"/>
                  <a:pt x="0" y="2308"/>
                  <a:pt x="0" y="5155"/>
                </a:cubicBezTo>
                <a:cubicBezTo>
                  <a:pt x="0" y="5943"/>
                  <a:pt x="183" y="6688"/>
                  <a:pt x="499" y="7356"/>
                </a:cubicBezTo>
                <a:lnTo>
                  <a:pt x="482" y="7373"/>
                </a:lnTo>
                <a:cubicBezTo>
                  <a:pt x="3435" y="13255"/>
                  <a:pt x="8343" y="18164"/>
                  <a:pt x="14224" y="21117"/>
                </a:cubicBezTo>
                <a:lnTo>
                  <a:pt x="14240" y="21101"/>
                </a:lnTo>
                <a:cubicBezTo>
                  <a:pt x="14908" y="21418"/>
                  <a:pt x="15652" y="21600"/>
                  <a:pt x="16441" y="21600"/>
                </a:cubicBezTo>
                <a:cubicBezTo>
                  <a:pt x="19287" y="21600"/>
                  <a:pt x="21594" y="19145"/>
                  <a:pt x="21594" y="17182"/>
                </a:cubicBezTo>
                <a:cubicBezTo>
                  <a:pt x="21594" y="17179"/>
                  <a:pt x="21594" y="17177"/>
                  <a:pt x="21594" y="17174"/>
                </a:cubicBezTo>
                <a:cubicBezTo>
                  <a:pt x="21594" y="17174"/>
                  <a:pt x="21586" y="17174"/>
                  <a:pt x="21586"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2" y="10309"/>
                  <a:pt x="16692" y="10090"/>
                  <a:pt x="16692" y="9819"/>
                </a:cubicBezTo>
                <a:cubicBezTo>
                  <a:pt x="16692" y="7107"/>
                  <a:pt x="14495" y="4909"/>
                  <a:pt x="11785" y="4909"/>
                </a:cubicBezTo>
                <a:cubicBezTo>
                  <a:pt x="11513" y="4909"/>
                  <a:pt x="11294" y="5129"/>
                  <a:pt x="11294" y="5400"/>
                </a:cubicBezTo>
                <a:cubicBezTo>
                  <a:pt x="11294" y="5672"/>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0"/>
                  <a:pt x="11294" y="491"/>
                </a:cubicBezTo>
                <a:cubicBezTo>
                  <a:pt x="11294" y="762"/>
                  <a:pt x="11513" y="982"/>
                  <a:pt x="11785" y="982"/>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53" name="TextBox 52"/>
          <p:cNvSpPr txBox="1"/>
          <p:nvPr/>
        </p:nvSpPr>
        <p:spPr>
          <a:xfrm>
            <a:off x="8242300" y="2099145"/>
            <a:ext cx="2781302" cy="2585323"/>
          </a:xfrm>
          <a:prstGeom prst="rect">
            <a:avLst/>
          </a:prstGeom>
          <a:noFill/>
        </p:spPr>
        <p:txBody>
          <a:bodyPr wrap="square" rtlCol="0">
            <a:spAutoFit/>
          </a:bodyPr>
          <a:lstStyle/>
          <a:p>
            <a:r>
              <a:rPr lang="en-US" sz="5400" b="1">
                <a:solidFill>
                  <a:schemeClr val="tx1">
                    <a:lumMod val="85000"/>
                    <a:lumOff val="15000"/>
                  </a:schemeClr>
                </a:solidFill>
                <a:latin typeface="+mj-lt"/>
              </a:rPr>
              <a:t>Hello Service Here</a:t>
            </a:r>
          </a:p>
        </p:txBody>
      </p:sp>
      <p:sp>
        <p:nvSpPr>
          <p:cNvPr id="54" name="Rectangle 53"/>
          <p:cNvSpPr/>
          <p:nvPr/>
        </p:nvSpPr>
        <p:spPr>
          <a:xfrm>
            <a:off x="8378470" y="1890142"/>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139940" y="449943"/>
            <a:ext cx="289560" cy="289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7429500" y="272918"/>
            <a:ext cx="177025" cy="177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390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EC6A7D3E-31DF-472C-B540-E7730780F2B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6714" r="26714"/>
          <a:stretch>
            <a:fillRect/>
          </a:stretch>
        </p:blipFill>
        <p:spPr/>
      </p:pic>
      <p:sp>
        <p:nvSpPr>
          <p:cNvPr id="3" name="TextBox 2"/>
          <p:cNvSpPr txBox="1"/>
          <p:nvPr/>
        </p:nvSpPr>
        <p:spPr>
          <a:xfrm>
            <a:off x="965200" y="2099145"/>
            <a:ext cx="2781302" cy="2585323"/>
          </a:xfrm>
          <a:prstGeom prst="rect">
            <a:avLst/>
          </a:prstGeom>
          <a:noFill/>
        </p:spPr>
        <p:txBody>
          <a:bodyPr wrap="square" rtlCol="0">
            <a:spAutoFit/>
          </a:bodyPr>
          <a:lstStyle/>
          <a:p>
            <a:r>
              <a:rPr lang="en-US" sz="5400" b="1">
                <a:solidFill>
                  <a:schemeClr val="tx1">
                    <a:lumMod val="85000"/>
                    <a:lumOff val="15000"/>
                  </a:schemeClr>
                </a:solidFill>
                <a:latin typeface="+mj-lt"/>
              </a:rPr>
              <a:t>Hello Service Here</a:t>
            </a:r>
          </a:p>
        </p:txBody>
      </p:sp>
      <p:sp>
        <p:nvSpPr>
          <p:cNvPr id="4" name="Rectangle 3"/>
          <p:cNvSpPr/>
          <p:nvPr/>
        </p:nvSpPr>
        <p:spPr>
          <a:xfrm>
            <a:off x="1101370" y="1890142"/>
            <a:ext cx="70031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hape 2553"/>
          <p:cNvSpPr/>
          <p:nvPr/>
        </p:nvSpPr>
        <p:spPr>
          <a:xfrm>
            <a:off x="8691530" y="3620619"/>
            <a:ext cx="1119220" cy="1017474"/>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bg1">
              <a:lumMod val="9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 name="Shape 2587"/>
          <p:cNvSpPr/>
          <p:nvPr/>
        </p:nvSpPr>
        <p:spPr>
          <a:xfrm>
            <a:off x="8691530" y="1207242"/>
            <a:ext cx="1119220" cy="111922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lumMod val="9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7" name="TextBox 6"/>
          <p:cNvSpPr txBox="1"/>
          <p:nvPr/>
        </p:nvSpPr>
        <p:spPr>
          <a:xfrm>
            <a:off x="8691529" y="1603568"/>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a:t>
            </a:r>
            <a:r>
              <a:rPr lang="en-US" sz="2000" b="1">
                <a:solidFill>
                  <a:schemeClr val="accent1"/>
                </a:solidFill>
                <a:latin typeface="+mj-lt"/>
              </a:rPr>
              <a:t>One</a:t>
            </a:r>
          </a:p>
        </p:txBody>
      </p:sp>
      <p:sp>
        <p:nvSpPr>
          <p:cNvPr id="8" name="Rectangle 7"/>
          <p:cNvSpPr/>
          <p:nvPr/>
        </p:nvSpPr>
        <p:spPr>
          <a:xfrm>
            <a:off x="8691530" y="2003678"/>
            <a:ext cx="301333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9" name="TextBox 8"/>
          <p:cNvSpPr txBox="1"/>
          <p:nvPr/>
        </p:nvSpPr>
        <p:spPr>
          <a:xfrm>
            <a:off x="8691529" y="4004286"/>
            <a:ext cx="2041783"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Two</a:t>
            </a:r>
          </a:p>
        </p:txBody>
      </p:sp>
      <p:sp>
        <p:nvSpPr>
          <p:cNvPr id="10" name="Rectangle 9"/>
          <p:cNvSpPr/>
          <p:nvPr/>
        </p:nvSpPr>
        <p:spPr>
          <a:xfrm>
            <a:off x="8691530" y="4404396"/>
            <a:ext cx="3013334" cy="1447832"/>
          </a:xfrm>
          <a:prstGeom prst="rect">
            <a:avLst/>
          </a:prstGeom>
        </p:spPr>
        <p:txBody>
          <a:bodyPr wrap="square">
            <a:spAutoFit/>
          </a:bodyPr>
          <a:lstStyle/>
          <a:p>
            <a:pPr>
              <a:lnSpc>
                <a:spcPct val="150000"/>
              </a:lnSpc>
            </a:pPr>
            <a:r>
              <a:rPr lang="en-US" sz="1200" dirty="0">
                <a:solidFill>
                  <a:schemeClr val="tx1">
                    <a:lumMod val="75000"/>
                    <a:lumOff val="25000"/>
                  </a:schemeClr>
                </a:solidFill>
                <a:latin typeface="Open Sans" panose="020B0606030504020204" pitchFamily="34" charset="0"/>
              </a:rPr>
              <a:t>Lorem Ipsum is simply dummy text of the printing and typesetting industry. Lorem Ipsum has been the industry's standard dummy text ever since the 1500s</a:t>
            </a:r>
            <a:endParaRPr lang="en-US" sz="1200" dirty="0">
              <a:solidFill>
                <a:schemeClr val="tx1">
                  <a:lumMod val="65000"/>
                  <a:lumOff val="35000"/>
                </a:schemeClr>
              </a:solidFill>
            </a:endParaRPr>
          </a:p>
        </p:txBody>
      </p:sp>
      <p:sp>
        <p:nvSpPr>
          <p:cNvPr id="11" name="Rectangle 10"/>
          <p:cNvSpPr/>
          <p:nvPr/>
        </p:nvSpPr>
        <p:spPr>
          <a:xfrm>
            <a:off x="3806826" y="4702176"/>
            <a:ext cx="958848" cy="9588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075374"/>
      </p:ext>
    </p:extLst>
  </p:cSld>
  <p:clrMapOvr>
    <a:masterClrMapping/>
  </p:clrMapOvr>
</p:sld>
</file>

<file path=ppt/theme/theme1.xml><?xml version="1.0" encoding="utf-8"?>
<a:theme xmlns:a="http://schemas.openxmlformats.org/drawingml/2006/main" name="Office Theme">
  <a:themeElements>
    <a:clrScheme name="Wido">
      <a:dk1>
        <a:sysClr val="windowText" lastClr="000000"/>
      </a:dk1>
      <a:lt1>
        <a:sysClr val="window" lastClr="FFFFFF"/>
      </a:lt1>
      <a:dk2>
        <a:srgbClr val="44546A"/>
      </a:dk2>
      <a:lt2>
        <a:srgbClr val="E7E6E6"/>
      </a:lt2>
      <a:accent1>
        <a:srgbClr val="1DFF53"/>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ido">
      <a:majorFont>
        <a:latin typeface="Raleway"/>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884</Words>
  <Application>Microsoft Office PowerPoint</Application>
  <PresentationFormat>Widescreen</PresentationFormat>
  <Paragraphs>83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Gill Sans</vt:lpstr>
      <vt:lpstr>Open Sans</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Wolverine</cp:lastModifiedBy>
  <cp:revision>34</cp:revision>
  <dcterms:created xsi:type="dcterms:W3CDTF">2019-01-16T15:03:06Z</dcterms:created>
  <dcterms:modified xsi:type="dcterms:W3CDTF">2019-10-08T11:03:34Z</dcterms:modified>
</cp:coreProperties>
</file>