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1" r:id="rId1"/>
    <p:sldMasterId id="2147483656" r:id="rId2"/>
    <p:sldMasterId id="2147483654" r:id="rId3"/>
  </p:sldMasterIdLst>
  <p:notesMasterIdLst>
    <p:notesMasterId r:id="rId16"/>
  </p:notesMasterIdLst>
  <p:sldIdLst>
    <p:sldId id="331" r:id="rId4"/>
    <p:sldId id="297" r:id="rId5"/>
    <p:sldId id="292" r:id="rId6"/>
    <p:sldId id="310" r:id="rId7"/>
    <p:sldId id="316" r:id="rId8"/>
    <p:sldId id="300" r:id="rId9"/>
    <p:sldId id="313" r:id="rId10"/>
    <p:sldId id="285" r:id="rId11"/>
    <p:sldId id="329" r:id="rId12"/>
    <p:sldId id="298" r:id="rId13"/>
    <p:sldId id="321" r:id="rId14"/>
    <p:sldId id="3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6" autoAdjust="0"/>
    <p:restoredTop sz="96196" autoAdjust="0"/>
  </p:normalViewPr>
  <p:slideViewPr>
    <p:cSldViewPr snapToGrid="0" showGuides="1">
      <p:cViewPr varScale="1">
        <p:scale>
          <a:sx n="68" d="100"/>
          <a:sy n="68" d="100"/>
        </p:scale>
        <p:origin x="822" y="7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1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2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01996" y="665147"/>
            <a:ext cx="5714288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484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1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63" r:id="rId9"/>
    <p:sldLayoutId id="2147483668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3227745-A39A-4E4F-B826-03D30F35EB0D}"/>
              </a:ext>
            </a:extLst>
          </p:cNvPr>
          <p:cNvGrpSpPr/>
          <p:nvPr/>
        </p:nvGrpSpPr>
        <p:grpSpPr>
          <a:xfrm>
            <a:off x="-211043" y="242749"/>
            <a:ext cx="3451519" cy="2538224"/>
            <a:chOff x="-211043" y="242749"/>
            <a:chExt cx="3451519" cy="253822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98EE80-DEDE-430B-935C-DB5A307EB381}"/>
                </a:ext>
              </a:extLst>
            </p:cNvPr>
            <p:cNvGrpSpPr/>
            <p:nvPr/>
          </p:nvGrpSpPr>
          <p:grpSpPr>
            <a:xfrm rot="18821504" flipH="1">
              <a:off x="2536016" y="1987747"/>
              <a:ext cx="830987" cy="577933"/>
              <a:chOff x="5405974" y="1533288"/>
              <a:chExt cx="611040" cy="424965"/>
            </a:xfrm>
          </p:grpSpPr>
          <p:sp>
            <p:nvSpPr>
              <p:cNvPr id="117" name="Trapezoid 116">
                <a:extLst>
                  <a:ext uri="{FF2B5EF4-FFF2-40B4-BE49-F238E27FC236}">
                    <a16:creationId xmlns:a16="http://schemas.microsoft.com/office/drawing/2014/main" id="{BB555E24-6D38-4A4A-861D-6AF072B96FAC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Trapezoid 115">
                <a:extLst>
                  <a:ext uri="{FF2B5EF4-FFF2-40B4-BE49-F238E27FC236}">
                    <a16:creationId xmlns:a16="http://schemas.microsoft.com/office/drawing/2014/main" id="{A7D9085C-2B58-4F88-9B08-2B2F4B0DBF73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apezoid 117">
                <a:extLst>
                  <a:ext uri="{FF2B5EF4-FFF2-40B4-BE49-F238E27FC236}">
                    <a16:creationId xmlns:a16="http://schemas.microsoft.com/office/drawing/2014/main" id="{E698BC45-A595-4DD2-87C7-3302FA8BE798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rapezoid 118">
                <a:extLst>
                  <a:ext uri="{FF2B5EF4-FFF2-40B4-BE49-F238E27FC236}">
                    <a16:creationId xmlns:a16="http://schemas.microsoft.com/office/drawing/2014/main" id="{5A89F4B4-1ED6-4282-BAE7-5107B2DD9024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rapezoid 119">
                <a:extLst>
                  <a:ext uri="{FF2B5EF4-FFF2-40B4-BE49-F238E27FC236}">
                    <a16:creationId xmlns:a16="http://schemas.microsoft.com/office/drawing/2014/main" id="{9DE2CED2-AEEB-4346-B8BA-39D5C9F008E3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A86DA89-BF25-4B2F-B746-19009E28529A}"/>
                </a:ext>
              </a:extLst>
            </p:cNvPr>
            <p:cNvGrpSpPr/>
            <p:nvPr/>
          </p:nvGrpSpPr>
          <p:grpSpPr>
            <a:xfrm rot="20700986">
              <a:off x="-211043" y="561627"/>
              <a:ext cx="688855" cy="2063532"/>
              <a:chOff x="391500" y="630207"/>
              <a:chExt cx="531845" cy="1593193"/>
            </a:xfrm>
          </p:grpSpPr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A31B3607-BD19-4C4C-B903-0E09D92762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5E0AD24E-7646-4E0E-B33F-FBCA5E5E3A55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CDE1FC3-06F7-42CE-9911-5FEC1436C053}"/>
                </a:ext>
              </a:extLst>
            </p:cNvPr>
            <p:cNvGrpSpPr/>
            <p:nvPr/>
          </p:nvGrpSpPr>
          <p:grpSpPr>
            <a:xfrm rot="14601445">
              <a:off x="1150919" y="215556"/>
              <a:ext cx="729571" cy="2548346"/>
              <a:chOff x="391500" y="630207"/>
              <a:chExt cx="531845" cy="1593193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0A650D8B-2C6F-4CAD-B6D5-FE7BDEFD4CE7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4D8DB57F-27AE-4641-A856-C26060E5CCAA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10D57C7-999C-42DA-AF11-D48981C22307}"/>
                </a:ext>
              </a:extLst>
            </p:cNvPr>
            <p:cNvSpPr/>
            <p:nvPr/>
          </p:nvSpPr>
          <p:spPr>
            <a:xfrm>
              <a:off x="182294" y="1854426"/>
              <a:ext cx="926547" cy="926547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077C34-CBAE-4645-92CD-6DF20774BB54}"/>
                </a:ext>
              </a:extLst>
            </p:cNvPr>
            <p:cNvSpPr/>
            <p:nvPr/>
          </p:nvSpPr>
          <p:spPr>
            <a:xfrm>
              <a:off x="282221" y="1954353"/>
              <a:ext cx="726695" cy="726695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7183266-7827-4E9F-84EA-469E59172608}"/>
                </a:ext>
              </a:extLst>
            </p:cNvPr>
            <p:cNvSpPr/>
            <p:nvPr/>
          </p:nvSpPr>
          <p:spPr>
            <a:xfrm>
              <a:off x="464259" y="2137337"/>
              <a:ext cx="362617" cy="360726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6CA7BCC-4553-4E37-AEA2-3EB99A1C138A}"/>
                </a:ext>
              </a:extLst>
            </p:cNvPr>
            <p:cNvSpPr/>
            <p:nvPr/>
          </p:nvSpPr>
          <p:spPr>
            <a:xfrm>
              <a:off x="585218" y="2257350"/>
              <a:ext cx="120700" cy="120700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7962633-7205-4392-AE46-2DCD52369CED}"/>
                </a:ext>
              </a:extLst>
            </p:cNvPr>
            <p:cNvGrpSpPr/>
            <p:nvPr/>
          </p:nvGrpSpPr>
          <p:grpSpPr>
            <a:xfrm rot="8720915">
              <a:off x="2465418" y="429474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id="{F7579618-1C24-40C8-A27D-763A2EDC201E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94">
                <a:extLst>
                  <a:ext uri="{FF2B5EF4-FFF2-40B4-BE49-F238E27FC236}">
                    <a16:creationId xmlns:a16="http://schemas.microsoft.com/office/drawing/2014/main" id="{105B8F30-72EC-476F-BEF8-7534C575E875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E1A9330-7C3E-42EF-9689-A307053E150C}"/>
                </a:ext>
              </a:extLst>
            </p:cNvPr>
            <p:cNvGrpSpPr/>
            <p:nvPr/>
          </p:nvGrpSpPr>
          <p:grpSpPr>
            <a:xfrm>
              <a:off x="1986951" y="242749"/>
              <a:ext cx="770532" cy="770532"/>
              <a:chOff x="121429" y="411152"/>
              <a:chExt cx="607378" cy="607378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767F0B7-D8C1-4D35-AD36-EBAAE3837800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91E6EC7-EAD1-4E13-93D7-56F5A0CC4EDF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3822756-2E6A-4C01-B51C-7B5998A2AA43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5FB5A917-5A10-4B61-AECD-DF53363D1AD8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09E326-94C9-4F3D-9DF9-72EE68F8DD51}"/>
              </a:ext>
            </a:extLst>
          </p:cNvPr>
          <p:cNvGrpSpPr/>
          <p:nvPr/>
        </p:nvGrpSpPr>
        <p:grpSpPr>
          <a:xfrm>
            <a:off x="9069470" y="2982614"/>
            <a:ext cx="3046078" cy="3734081"/>
            <a:chOff x="9087758" y="3138062"/>
            <a:chExt cx="3046078" cy="3734081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34B25F4-A622-4E94-91F2-EE926E055A3A}"/>
                </a:ext>
              </a:extLst>
            </p:cNvPr>
            <p:cNvGrpSpPr/>
            <p:nvPr/>
          </p:nvGrpSpPr>
          <p:grpSpPr>
            <a:xfrm rot="2947662" flipH="1">
              <a:off x="9383082" y="3263151"/>
              <a:ext cx="827730" cy="577552"/>
              <a:chOff x="5405974" y="1533288"/>
              <a:chExt cx="608646" cy="424685"/>
            </a:xfrm>
          </p:grpSpPr>
          <p:sp>
            <p:nvSpPr>
              <p:cNvPr id="140" name="Trapezoid 139">
                <a:extLst>
                  <a:ext uri="{FF2B5EF4-FFF2-40B4-BE49-F238E27FC236}">
                    <a16:creationId xmlns:a16="http://schemas.microsoft.com/office/drawing/2014/main" id="{8CF2E195-A136-4A42-B1B4-0B0148CDFE1A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rapezoid 140">
                <a:extLst>
                  <a:ext uri="{FF2B5EF4-FFF2-40B4-BE49-F238E27FC236}">
                    <a16:creationId xmlns:a16="http://schemas.microsoft.com/office/drawing/2014/main" id="{0B124FED-97B6-4F06-9731-9D29B0561BC7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rapezoid 141">
                <a:extLst>
                  <a:ext uri="{FF2B5EF4-FFF2-40B4-BE49-F238E27FC236}">
                    <a16:creationId xmlns:a16="http://schemas.microsoft.com/office/drawing/2014/main" id="{0EA6782A-0670-41FA-9AE6-7B65C293465D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rapezoid 142">
                <a:extLst>
                  <a:ext uri="{FF2B5EF4-FFF2-40B4-BE49-F238E27FC236}">
                    <a16:creationId xmlns:a16="http://schemas.microsoft.com/office/drawing/2014/main" id="{04327686-E7B8-4F3B-9E28-57504EB680BD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rapezoid 143">
                <a:extLst>
                  <a:ext uri="{FF2B5EF4-FFF2-40B4-BE49-F238E27FC236}">
                    <a16:creationId xmlns:a16="http://schemas.microsoft.com/office/drawing/2014/main" id="{3337CC3D-84B2-4AD8-B61E-01ED6854D66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79385788-1A56-4FAA-99BB-4D1E186F07D4}"/>
                </a:ext>
              </a:extLst>
            </p:cNvPr>
            <p:cNvGrpSpPr/>
            <p:nvPr/>
          </p:nvGrpSpPr>
          <p:grpSpPr>
            <a:xfrm rot="7415005" flipH="1">
              <a:off x="9775096" y="5495950"/>
              <a:ext cx="688855" cy="2063532"/>
              <a:chOff x="391500" y="630207"/>
              <a:chExt cx="531845" cy="1593193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21F8A59E-C6F6-4724-87EE-8E94B37F3CBB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0A417290-EEF9-41B0-B262-7A482058F11B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D84579D-4389-4EC7-A4CB-9681E03F82B8}"/>
                </a:ext>
              </a:extLst>
            </p:cNvPr>
            <p:cNvGrpSpPr/>
            <p:nvPr/>
          </p:nvGrpSpPr>
          <p:grpSpPr>
            <a:xfrm rot="13514546" flipH="1">
              <a:off x="10293888" y="3976487"/>
              <a:ext cx="729571" cy="2548346"/>
              <a:chOff x="391500" y="630207"/>
              <a:chExt cx="531845" cy="1593193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1267AEE3-0B9A-4F04-9A01-D73730080DA0}"/>
                  </a:ext>
                </a:extLst>
              </p:cNvPr>
              <p:cNvSpPr/>
              <p:nvPr/>
            </p:nvSpPr>
            <p:spPr>
              <a:xfrm rot="20495611">
                <a:off x="400452" y="630207"/>
                <a:ext cx="522893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D2EC9984-CBE1-4789-B02E-812C1985D0FD}"/>
                  </a:ext>
                </a:extLst>
              </p:cNvPr>
              <p:cNvSpPr/>
              <p:nvPr/>
            </p:nvSpPr>
            <p:spPr>
              <a:xfrm rot="20495611">
                <a:off x="391500" y="684262"/>
                <a:ext cx="191608" cy="1539138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B75C2C5-EC3E-4D2E-A7B9-0C388DE0B877}"/>
                </a:ext>
              </a:extLst>
            </p:cNvPr>
            <p:cNvGrpSpPr/>
            <p:nvPr/>
          </p:nvGrpSpPr>
          <p:grpSpPr>
            <a:xfrm rot="6515991" flipH="1">
              <a:off x="9133139" y="5347988"/>
              <a:ext cx="926547" cy="926547"/>
              <a:chOff x="121429" y="411152"/>
              <a:chExt cx="607378" cy="607378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484A35F0-BD57-4A3A-A86D-7CDC896DFDE8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3180975-4EF8-4D47-8846-45CD19732CF1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1C7E0D0C-5A75-457A-983C-CE2B9453616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184F0334-3B67-4DB2-8E8A-153CB7F3A0E5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53406839-AC3B-4A8E-BD7B-371FF6E0EDCB}"/>
                </a:ext>
              </a:extLst>
            </p:cNvPr>
            <p:cNvGrpSpPr/>
            <p:nvPr/>
          </p:nvGrpSpPr>
          <p:grpSpPr>
            <a:xfrm rot="17832318" flipH="1">
              <a:off x="10630036" y="3483559"/>
              <a:ext cx="606909" cy="1518446"/>
              <a:chOff x="4130254" y="650162"/>
              <a:chExt cx="502274" cy="1664988"/>
            </a:xfrm>
            <a:solidFill>
              <a:schemeClr val="accent2"/>
            </a:solidFill>
          </p:grpSpPr>
          <p:sp>
            <p:nvSpPr>
              <p:cNvPr id="154" name="Trapezoid 153">
                <a:extLst>
                  <a:ext uri="{FF2B5EF4-FFF2-40B4-BE49-F238E27FC236}">
                    <a16:creationId xmlns:a16="http://schemas.microsoft.com/office/drawing/2014/main" id="{93B4A039-0226-4710-BA77-B2733CA7E982}"/>
                  </a:ext>
                </a:extLst>
              </p:cNvPr>
              <p:cNvSpPr/>
              <p:nvPr/>
            </p:nvSpPr>
            <p:spPr>
              <a:xfrm>
                <a:off x="4130254" y="650162"/>
                <a:ext cx="502274" cy="1664988"/>
              </a:xfrm>
              <a:prstGeom prst="trapezoid">
                <a:avLst>
                  <a:gd name="adj" fmla="val 9168"/>
                </a:avLst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Trapezoid 94">
                <a:extLst>
                  <a:ext uri="{FF2B5EF4-FFF2-40B4-BE49-F238E27FC236}">
                    <a16:creationId xmlns:a16="http://schemas.microsoft.com/office/drawing/2014/main" id="{D036E978-CAEF-4576-83F5-B79017F86032}"/>
                  </a:ext>
                </a:extLst>
              </p:cNvPr>
              <p:cNvSpPr/>
              <p:nvPr/>
            </p:nvSpPr>
            <p:spPr>
              <a:xfrm>
                <a:off x="4449648" y="650162"/>
                <a:ext cx="182880" cy="1664988"/>
              </a:xfrm>
              <a:custGeom>
                <a:avLst/>
                <a:gdLst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82880 w 182880"/>
                  <a:gd name="connsiteY2" fmla="*/ 0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0540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68965 w 182880"/>
                  <a:gd name="connsiteY2" fmla="*/ 6157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  <a:gd name="connsiteX0" fmla="*/ 0 w 182880"/>
                  <a:gd name="connsiteY0" fmla="*/ 1664988 h 1664988"/>
                  <a:gd name="connsiteX1" fmla="*/ 0 w 182880"/>
                  <a:gd name="connsiteY1" fmla="*/ 0 h 1664988"/>
                  <a:gd name="connsiteX2" fmla="*/ 133619 w 182880"/>
                  <a:gd name="connsiteY2" fmla="*/ 3079 h 1664988"/>
                  <a:gd name="connsiteX3" fmla="*/ 182880 w 182880"/>
                  <a:gd name="connsiteY3" fmla="*/ 1664988 h 1664988"/>
                  <a:gd name="connsiteX4" fmla="*/ 0 w 182880"/>
                  <a:gd name="connsiteY4" fmla="*/ 1664988 h 16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" h="1664988">
                    <a:moveTo>
                      <a:pt x="0" y="1664988"/>
                    </a:moveTo>
                    <a:lnTo>
                      <a:pt x="0" y="0"/>
                    </a:lnTo>
                    <a:lnTo>
                      <a:pt x="133619" y="3079"/>
                    </a:lnTo>
                    <a:lnTo>
                      <a:pt x="182880" y="1664988"/>
                    </a:lnTo>
                    <a:lnTo>
                      <a:pt x="0" y="166498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497DC697-5A84-461C-82D8-B044E999F46C}"/>
                </a:ext>
              </a:extLst>
            </p:cNvPr>
            <p:cNvGrpSpPr/>
            <p:nvPr/>
          </p:nvGrpSpPr>
          <p:grpSpPr>
            <a:xfrm rot="6515991" flipH="1">
              <a:off x="11363304" y="4328467"/>
              <a:ext cx="770532" cy="770532"/>
              <a:chOff x="121429" y="411152"/>
              <a:chExt cx="607378" cy="607378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1A6F0CB0-F8B1-4874-BEAD-F3D7BCDCC4B5}"/>
                  </a:ext>
                </a:extLst>
              </p:cNvPr>
              <p:cNvSpPr/>
              <p:nvPr/>
            </p:nvSpPr>
            <p:spPr>
              <a:xfrm>
                <a:off x="121429" y="411152"/>
                <a:ext cx="607378" cy="60737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44F3C12-B133-4331-B02E-9987EA31F24C}"/>
                  </a:ext>
                </a:extLst>
              </p:cNvPr>
              <p:cNvSpPr/>
              <p:nvPr/>
            </p:nvSpPr>
            <p:spPr>
              <a:xfrm>
                <a:off x="186934" y="476657"/>
                <a:ext cx="476369" cy="47636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497E590C-DA32-413F-B669-8836D72BE739}"/>
                  </a:ext>
                </a:extLst>
              </p:cNvPr>
              <p:cNvSpPr/>
              <p:nvPr/>
            </p:nvSpPr>
            <p:spPr>
              <a:xfrm>
                <a:off x="306265" y="596608"/>
                <a:ext cx="237706" cy="236466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D6D5E445-5649-4117-8BBC-CD6118CE33C0}"/>
                  </a:ext>
                </a:extLst>
              </p:cNvPr>
              <p:cNvSpPr/>
              <p:nvPr/>
            </p:nvSpPr>
            <p:spPr>
              <a:xfrm>
                <a:off x="385557" y="675280"/>
                <a:ext cx="79122" cy="79122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CD6C908-6459-4021-AE8E-283EF4C1ED44}"/>
              </a:ext>
            </a:extLst>
          </p:cNvPr>
          <p:cNvSpPr/>
          <p:nvPr/>
        </p:nvSpPr>
        <p:spPr>
          <a:xfrm>
            <a:off x="8831560" y="2981015"/>
            <a:ext cx="893052" cy="892469"/>
          </a:xfrm>
          <a:custGeom>
            <a:avLst/>
            <a:gdLst>
              <a:gd name="connsiteX0" fmla="*/ 446879 w 893052"/>
              <a:gd name="connsiteY0" fmla="*/ 366069 h 892469"/>
              <a:gd name="connsiteX1" fmla="*/ 367213 w 893052"/>
              <a:gd name="connsiteY1" fmla="*/ 445391 h 892469"/>
              <a:gd name="connsiteX2" fmla="*/ 446535 w 893052"/>
              <a:gd name="connsiteY2" fmla="*/ 525402 h 892469"/>
              <a:gd name="connsiteX3" fmla="*/ 526373 w 893052"/>
              <a:gd name="connsiteY3" fmla="*/ 445907 h 892469"/>
              <a:gd name="connsiteX4" fmla="*/ 446879 w 893052"/>
              <a:gd name="connsiteY4" fmla="*/ 366069 h 892469"/>
              <a:gd name="connsiteX5" fmla="*/ 447223 w 893052"/>
              <a:gd name="connsiteY5" fmla="*/ 129135 h 892469"/>
              <a:gd name="connsiteX6" fmla="*/ 763479 w 893052"/>
              <a:gd name="connsiteY6" fmla="*/ 446251 h 892469"/>
              <a:gd name="connsiteX7" fmla="*/ 446018 w 893052"/>
              <a:gd name="connsiteY7" fmla="*/ 762164 h 892469"/>
              <a:gd name="connsiteX8" fmla="*/ 130278 w 893052"/>
              <a:gd name="connsiteY8" fmla="*/ 445219 h 892469"/>
              <a:gd name="connsiteX9" fmla="*/ 447223 w 893052"/>
              <a:gd name="connsiteY9" fmla="*/ 129135 h 892469"/>
              <a:gd name="connsiteX10" fmla="*/ 446879 w 893052"/>
              <a:gd name="connsiteY10" fmla="*/ 119843 h 892469"/>
              <a:gd name="connsiteX11" fmla="*/ 120643 w 893052"/>
              <a:gd name="connsiteY11" fmla="*/ 444187 h 892469"/>
              <a:gd name="connsiteX12" fmla="*/ 446363 w 893052"/>
              <a:gd name="connsiteY12" fmla="*/ 771283 h 892469"/>
              <a:gd name="connsiteX13" fmla="*/ 772599 w 893052"/>
              <a:gd name="connsiteY13" fmla="*/ 445391 h 892469"/>
              <a:gd name="connsiteX14" fmla="*/ 446879 w 893052"/>
              <a:gd name="connsiteY14" fmla="*/ 119843 h 892469"/>
              <a:gd name="connsiteX15" fmla="*/ 500047 w 893052"/>
              <a:gd name="connsiteY15" fmla="*/ 85 h 892469"/>
              <a:gd name="connsiteX16" fmla="*/ 504692 w 893052"/>
              <a:gd name="connsiteY16" fmla="*/ 258 h 892469"/>
              <a:gd name="connsiteX17" fmla="*/ 524652 w 893052"/>
              <a:gd name="connsiteY17" fmla="*/ 21766 h 892469"/>
              <a:gd name="connsiteX18" fmla="*/ 525857 w 893052"/>
              <a:gd name="connsiteY18" fmla="*/ 61857 h 892469"/>
              <a:gd name="connsiteX19" fmla="*/ 532911 w 893052"/>
              <a:gd name="connsiteY19" fmla="*/ 73557 h 892469"/>
              <a:gd name="connsiteX20" fmla="*/ 558377 w 893052"/>
              <a:gd name="connsiteY20" fmla="*/ 80268 h 892469"/>
              <a:gd name="connsiteX21" fmla="*/ 570422 w 893052"/>
              <a:gd name="connsiteY21" fmla="*/ 73901 h 892469"/>
              <a:gd name="connsiteX22" fmla="*/ 593306 w 893052"/>
              <a:gd name="connsiteY22" fmla="*/ 37252 h 892469"/>
              <a:gd name="connsiteX23" fmla="*/ 615503 w 893052"/>
              <a:gd name="connsiteY23" fmla="*/ 29509 h 892469"/>
              <a:gd name="connsiteX24" fmla="*/ 619460 w 893052"/>
              <a:gd name="connsiteY24" fmla="*/ 30885 h 892469"/>
              <a:gd name="connsiteX25" fmla="*/ 632021 w 893052"/>
              <a:gd name="connsiteY25" fmla="*/ 55491 h 892469"/>
              <a:gd name="connsiteX26" fmla="*/ 623074 w 893052"/>
              <a:gd name="connsiteY26" fmla="*/ 94033 h 892469"/>
              <a:gd name="connsiteX27" fmla="*/ 629268 w 893052"/>
              <a:gd name="connsiteY27" fmla="*/ 110724 h 892469"/>
              <a:gd name="connsiteX28" fmla="*/ 649227 w 893052"/>
              <a:gd name="connsiteY28" fmla="*/ 121736 h 892469"/>
              <a:gd name="connsiteX29" fmla="*/ 662477 w 893052"/>
              <a:gd name="connsiteY29" fmla="*/ 118639 h 892469"/>
              <a:gd name="connsiteX30" fmla="*/ 694137 w 893052"/>
              <a:gd name="connsiteY30" fmla="*/ 89215 h 892469"/>
              <a:gd name="connsiteX31" fmla="*/ 717538 w 893052"/>
              <a:gd name="connsiteY31" fmla="*/ 87323 h 892469"/>
              <a:gd name="connsiteX32" fmla="*/ 718742 w 893052"/>
              <a:gd name="connsiteY32" fmla="*/ 88183 h 892469"/>
              <a:gd name="connsiteX33" fmla="*/ 726141 w 893052"/>
              <a:gd name="connsiteY33" fmla="*/ 117951 h 892469"/>
              <a:gd name="connsiteX34" fmla="*/ 707730 w 893052"/>
              <a:gd name="connsiteY34" fmla="*/ 152363 h 892469"/>
              <a:gd name="connsiteX35" fmla="*/ 709279 w 893052"/>
              <a:gd name="connsiteY35" fmla="*/ 168710 h 892469"/>
              <a:gd name="connsiteX36" fmla="*/ 724764 w 893052"/>
              <a:gd name="connsiteY36" fmla="*/ 184024 h 892469"/>
              <a:gd name="connsiteX37" fmla="*/ 740250 w 893052"/>
              <a:gd name="connsiteY37" fmla="*/ 185400 h 892469"/>
              <a:gd name="connsiteX38" fmla="*/ 779309 w 893052"/>
              <a:gd name="connsiteY38" fmla="*/ 164752 h 892469"/>
              <a:gd name="connsiteX39" fmla="*/ 800645 w 893052"/>
              <a:gd name="connsiteY39" fmla="*/ 169226 h 892469"/>
              <a:gd name="connsiteX40" fmla="*/ 807184 w 893052"/>
              <a:gd name="connsiteY40" fmla="*/ 178001 h 892469"/>
              <a:gd name="connsiteX41" fmla="*/ 805463 w 893052"/>
              <a:gd name="connsiteY41" fmla="*/ 197273 h 892469"/>
              <a:gd name="connsiteX42" fmla="*/ 774319 w 893052"/>
              <a:gd name="connsiteY42" fmla="*/ 230825 h 892469"/>
              <a:gd name="connsiteX43" fmla="*/ 771566 w 893052"/>
              <a:gd name="connsiteY43" fmla="*/ 244591 h 892469"/>
              <a:gd name="connsiteX44" fmla="*/ 783439 w 893052"/>
              <a:gd name="connsiteY44" fmla="*/ 265238 h 892469"/>
              <a:gd name="connsiteX45" fmla="*/ 798580 w 893052"/>
              <a:gd name="connsiteY45" fmla="*/ 270229 h 892469"/>
              <a:gd name="connsiteX46" fmla="*/ 842629 w 893052"/>
              <a:gd name="connsiteY46" fmla="*/ 260249 h 892469"/>
              <a:gd name="connsiteX47" fmla="*/ 858975 w 893052"/>
              <a:gd name="connsiteY47" fmla="*/ 267819 h 892469"/>
              <a:gd name="connsiteX48" fmla="*/ 864137 w 893052"/>
              <a:gd name="connsiteY48" fmla="*/ 279692 h 892469"/>
              <a:gd name="connsiteX49" fmla="*/ 857082 w 893052"/>
              <a:gd name="connsiteY49" fmla="*/ 298963 h 892469"/>
              <a:gd name="connsiteX50" fmla="*/ 820777 w 893052"/>
              <a:gd name="connsiteY50" fmla="*/ 321504 h 892469"/>
              <a:gd name="connsiteX51" fmla="*/ 813034 w 893052"/>
              <a:gd name="connsiteY51" fmla="*/ 338366 h 892469"/>
              <a:gd name="connsiteX52" fmla="*/ 818368 w 893052"/>
              <a:gd name="connsiteY52" fmla="*/ 357982 h 892469"/>
              <a:gd name="connsiteX53" fmla="*/ 831273 w 893052"/>
              <a:gd name="connsiteY53" fmla="*/ 367101 h 892469"/>
              <a:gd name="connsiteX54" fmla="*/ 876526 w 893052"/>
              <a:gd name="connsiteY54" fmla="*/ 368822 h 892469"/>
              <a:gd name="connsiteX55" fmla="*/ 891152 w 893052"/>
              <a:gd name="connsiteY55" fmla="*/ 380350 h 892469"/>
              <a:gd name="connsiteX56" fmla="*/ 893044 w 893052"/>
              <a:gd name="connsiteY56" fmla="*/ 394288 h 892469"/>
              <a:gd name="connsiteX57" fmla="*/ 881860 w 893052"/>
              <a:gd name="connsiteY57" fmla="*/ 410118 h 892469"/>
              <a:gd name="connsiteX58" fmla="*/ 841080 w 893052"/>
              <a:gd name="connsiteY58" fmla="*/ 422679 h 892469"/>
              <a:gd name="connsiteX59" fmla="*/ 828348 w 893052"/>
              <a:gd name="connsiteY59" fmla="*/ 438852 h 892469"/>
              <a:gd name="connsiteX60" fmla="*/ 829208 w 893052"/>
              <a:gd name="connsiteY60" fmla="*/ 460189 h 892469"/>
              <a:gd name="connsiteX61" fmla="*/ 837983 w 893052"/>
              <a:gd name="connsiteY61" fmla="*/ 469480 h 892469"/>
              <a:gd name="connsiteX62" fmla="*/ 880827 w 893052"/>
              <a:gd name="connsiteY62" fmla="*/ 482557 h 892469"/>
              <a:gd name="connsiteX63" fmla="*/ 893044 w 893052"/>
              <a:gd name="connsiteY63" fmla="*/ 499592 h 892469"/>
              <a:gd name="connsiteX64" fmla="*/ 893044 w 893052"/>
              <a:gd name="connsiteY64" fmla="*/ 502689 h 892469"/>
              <a:gd name="connsiteX65" fmla="*/ 871020 w 893052"/>
              <a:gd name="connsiteY65" fmla="*/ 524541 h 892469"/>
              <a:gd name="connsiteX66" fmla="*/ 830413 w 893052"/>
              <a:gd name="connsiteY66" fmla="*/ 525746 h 892469"/>
              <a:gd name="connsiteX67" fmla="*/ 819572 w 893052"/>
              <a:gd name="connsiteY67" fmla="*/ 532456 h 892469"/>
              <a:gd name="connsiteX68" fmla="*/ 812690 w 893052"/>
              <a:gd name="connsiteY68" fmla="*/ 557922 h 892469"/>
              <a:gd name="connsiteX69" fmla="*/ 819400 w 893052"/>
              <a:gd name="connsiteY69" fmla="*/ 570311 h 892469"/>
              <a:gd name="connsiteX70" fmla="*/ 855190 w 893052"/>
              <a:gd name="connsiteY70" fmla="*/ 592679 h 892469"/>
              <a:gd name="connsiteX71" fmla="*/ 863277 w 893052"/>
              <a:gd name="connsiteY71" fmla="*/ 615564 h 892469"/>
              <a:gd name="connsiteX72" fmla="*/ 857599 w 893052"/>
              <a:gd name="connsiteY72" fmla="*/ 627264 h 892469"/>
              <a:gd name="connsiteX73" fmla="*/ 846587 w 893052"/>
              <a:gd name="connsiteY73" fmla="*/ 632770 h 892469"/>
              <a:gd name="connsiteX74" fmla="*/ 819228 w 893052"/>
              <a:gd name="connsiteY74" fmla="*/ 626748 h 892469"/>
              <a:gd name="connsiteX75" fmla="*/ 796860 w 893052"/>
              <a:gd name="connsiteY75" fmla="*/ 621586 h 892469"/>
              <a:gd name="connsiteX76" fmla="*/ 785159 w 893052"/>
              <a:gd name="connsiteY76" fmla="*/ 625200 h 892469"/>
              <a:gd name="connsiteX77" fmla="*/ 771050 w 893052"/>
              <a:gd name="connsiteY77" fmla="*/ 650493 h 892469"/>
              <a:gd name="connsiteX78" fmla="*/ 774491 w 893052"/>
              <a:gd name="connsiteY78" fmla="*/ 661333 h 892469"/>
              <a:gd name="connsiteX79" fmla="*/ 804603 w 893052"/>
              <a:gd name="connsiteY79" fmla="*/ 693682 h 892469"/>
              <a:gd name="connsiteX80" fmla="*/ 806495 w 893052"/>
              <a:gd name="connsiteY80" fmla="*/ 715878 h 892469"/>
              <a:gd name="connsiteX81" fmla="*/ 805291 w 893052"/>
              <a:gd name="connsiteY81" fmla="*/ 717599 h 892469"/>
              <a:gd name="connsiteX82" fmla="*/ 775007 w 893052"/>
              <a:gd name="connsiteY82" fmla="*/ 725170 h 892469"/>
              <a:gd name="connsiteX83" fmla="*/ 740078 w 893052"/>
              <a:gd name="connsiteY83" fmla="*/ 706586 h 892469"/>
              <a:gd name="connsiteX84" fmla="*/ 726485 w 893052"/>
              <a:gd name="connsiteY84" fmla="*/ 707103 h 892469"/>
              <a:gd name="connsiteX85" fmla="*/ 708762 w 893052"/>
              <a:gd name="connsiteY85" fmla="*/ 724481 h 892469"/>
              <a:gd name="connsiteX86" fmla="*/ 707902 w 893052"/>
              <a:gd name="connsiteY86" fmla="*/ 739451 h 892469"/>
              <a:gd name="connsiteX87" fmla="*/ 728550 w 893052"/>
              <a:gd name="connsiteY87" fmla="*/ 778510 h 892469"/>
              <a:gd name="connsiteX88" fmla="*/ 725109 w 893052"/>
              <a:gd name="connsiteY88" fmla="*/ 798814 h 892469"/>
              <a:gd name="connsiteX89" fmla="*/ 721667 w 893052"/>
              <a:gd name="connsiteY89" fmla="*/ 801911 h 892469"/>
              <a:gd name="connsiteX90" fmla="*/ 692072 w 893052"/>
              <a:gd name="connsiteY90" fmla="*/ 800878 h 892469"/>
              <a:gd name="connsiteX91" fmla="*/ 663165 w 893052"/>
              <a:gd name="connsiteY91" fmla="*/ 773864 h 892469"/>
              <a:gd name="connsiteX92" fmla="*/ 648367 w 893052"/>
              <a:gd name="connsiteY92" fmla="*/ 770939 h 892469"/>
              <a:gd name="connsiteX93" fmla="*/ 628063 w 893052"/>
              <a:gd name="connsiteY93" fmla="*/ 782467 h 892469"/>
              <a:gd name="connsiteX94" fmla="*/ 623074 w 893052"/>
              <a:gd name="connsiteY94" fmla="*/ 797609 h 892469"/>
              <a:gd name="connsiteX95" fmla="*/ 633398 w 893052"/>
              <a:gd name="connsiteY95" fmla="*/ 842690 h 892469"/>
              <a:gd name="connsiteX96" fmla="*/ 626687 w 893052"/>
              <a:gd name="connsiteY96" fmla="*/ 857660 h 892469"/>
              <a:gd name="connsiteX97" fmla="*/ 613954 w 893052"/>
              <a:gd name="connsiteY97" fmla="*/ 863338 h 892469"/>
              <a:gd name="connsiteX98" fmla="*/ 594511 w 893052"/>
              <a:gd name="connsiteY98" fmla="*/ 856456 h 892469"/>
              <a:gd name="connsiteX99" fmla="*/ 571970 w 893052"/>
              <a:gd name="connsiteY99" fmla="*/ 820150 h 892469"/>
              <a:gd name="connsiteX100" fmla="*/ 555108 w 893052"/>
              <a:gd name="connsiteY100" fmla="*/ 812235 h 892469"/>
              <a:gd name="connsiteX101" fmla="*/ 537041 w 893052"/>
              <a:gd name="connsiteY101" fmla="*/ 817053 h 892469"/>
              <a:gd name="connsiteX102" fmla="*/ 526029 w 893052"/>
              <a:gd name="connsiteY102" fmla="*/ 832022 h 892469"/>
              <a:gd name="connsiteX103" fmla="*/ 524824 w 893052"/>
              <a:gd name="connsiteY103" fmla="*/ 872630 h 892469"/>
              <a:gd name="connsiteX104" fmla="*/ 509166 w 893052"/>
              <a:gd name="connsiteY104" fmla="*/ 891213 h 892469"/>
              <a:gd name="connsiteX105" fmla="*/ 499359 w 893052"/>
              <a:gd name="connsiteY105" fmla="*/ 892417 h 892469"/>
              <a:gd name="connsiteX106" fmla="*/ 483529 w 893052"/>
              <a:gd name="connsiteY106" fmla="*/ 881749 h 892469"/>
              <a:gd name="connsiteX107" fmla="*/ 470280 w 893052"/>
              <a:gd name="connsiteY107" fmla="*/ 838561 h 892469"/>
              <a:gd name="connsiteX108" fmla="*/ 457891 w 893052"/>
              <a:gd name="connsiteY108" fmla="*/ 827893 h 892469"/>
              <a:gd name="connsiteX109" fmla="*/ 435178 w 893052"/>
              <a:gd name="connsiteY109" fmla="*/ 828065 h 892469"/>
              <a:gd name="connsiteX110" fmla="*/ 424166 w 893052"/>
              <a:gd name="connsiteY110" fmla="*/ 837528 h 892469"/>
              <a:gd name="connsiteX111" fmla="*/ 411605 w 893052"/>
              <a:gd name="connsiteY111" fmla="*/ 878308 h 892469"/>
              <a:gd name="connsiteX112" fmla="*/ 390441 w 893052"/>
              <a:gd name="connsiteY112" fmla="*/ 891901 h 892469"/>
              <a:gd name="connsiteX113" fmla="*/ 369105 w 893052"/>
              <a:gd name="connsiteY113" fmla="*/ 867812 h 892469"/>
              <a:gd name="connsiteX114" fmla="*/ 368073 w 893052"/>
              <a:gd name="connsiteY114" fmla="*/ 830818 h 892469"/>
              <a:gd name="connsiteX115" fmla="*/ 360330 w 893052"/>
              <a:gd name="connsiteY115" fmla="*/ 818429 h 892469"/>
              <a:gd name="connsiteX116" fmla="*/ 335208 w 893052"/>
              <a:gd name="connsiteY116" fmla="*/ 812063 h 892469"/>
              <a:gd name="connsiteX117" fmla="*/ 323164 w 893052"/>
              <a:gd name="connsiteY117" fmla="*/ 818429 h 892469"/>
              <a:gd name="connsiteX118" fmla="*/ 300279 w 893052"/>
              <a:gd name="connsiteY118" fmla="*/ 855079 h 892469"/>
              <a:gd name="connsiteX119" fmla="*/ 278943 w 893052"/>
              <a:gd name="connsiteY119" fmla="*/ 862822 h 892469"/>
              <a:gd name="connsiteX120" fmla="*/ 277394 w 893052"/>
              <a:gd name="connsiteY120" fmla="*/ 862306 h 892469"/>
              <a:gd name="connsiteX121" fmla="*/ 261908 w 893052"/>
              <a:gd name="connsiteY121" fmla="*/ 835291 h 892469"/>
              <a:gd name="connsiteX122" fmla="*/ 270684 w 893052"/>
              <a:gd name="connsiteY122" fmla="*/ 797265 h 892469"/>
              <a:gd name="connsiteX123" fmla="*/ 265006 w 893052"/>
              <a:gd name="connsiteY123" fmla="*/ 781779 h 892469"/>
              <a:gd name="connsiteX124" fmla="*/ 246594 w 893052"/>
              <a:gd name="connsiteY124" fmla="*/ 771111 h 892469"/>
              <a:gd name="connsiteX125" fmla="*/ 229904 w 893052"/>
              <a:gd name="connsiteY125" fmla="*/ 774208 h 892469"/>
              <a:gd name="connsiteX126" fmla="*/ 198761 w 893052"/>
              <a:gd name="connsiteY126" fmla="*/ 803287 h 892469"/>
              <a:gd name="connsiteX127" fmla="*/ 176908 w 893052"/>
              <a:gd name="connsiteY127" fmla="*/ 805352 h 892469"/>
              <a:gd name="connsiteX128" fmla="*/ 173811 w 893052"/>
              <a:gd name="connsiteY128" fmla="*/ 803287 h 892469"/>
              <a:gd name="connsiteX129" fmla="*/ 166928 w 893052"/>
              <a:gd name="connsiteY129" fmla="*/ 774552 h 892469"/>
              <a:gd name="connsiteX130" fmla="*/ 185511 w 893052"/>
              <a:gd name="connsiteY130" fmla="*/ 739623 h 892469"/>
              <a:gd name="connsiteX131" fmla="*/ 184135 w 893052"/>
              <a:gd name="connsiteY131" fmla="*/ 723277 h 892469"/>
              <a:gd name="connsiteX132" fmla="*/ 168649 w 893052"/>
              <a:gd name="connsiteY132" fmla="*/ 707963 h 892469"/>
              <a:gd name="connsiteX133" fmla="*/ 152647 w 893052"/>
              <a:gd name="connsiteY133" fmla="*/ 706758 h 892469"/>
              <a:gd name="connsiteX134" fmla="*/ 113932 w 893052"/>
              <a:gd name="connsiteY134" fmla="*/ 727235 h 892469"/>
              <a:gd name="connsiteX135" fmla="*/ 92768 w 893052"/>
              <a:gd name="connsiteY135" fmla="*/ 723277 h 892469"/>
              <a:gd name="connsiteX136" fmla="*/ 91392 w 893052"/>
              <a:gd name="connsiteY136" fmla="*/ 721728 h 892469"/>
              <a:gd name="connsiteX137" fmla="*/ 92252 w 893052"/>
              <a:gd name="connsiteY137" fmla="*/ 690068 h 892469"/>
              <a:gd name="connsiteX138" fmla="*/ 118234 w 893052"/>
              <a:gd name="connsiteY138" fmla="*/ 662366 h 892469"/>
              <a:gd name="connsiteX139" fmla="*/ 121331 w 893052"/>
              <a:gd name="connsiteY139" fmla="*/ 647224 h 892469"/>
              <a:gd name="connsiteX140" fmla="*/ 109459 w 893052"/>
              <a:gd name="connsiteY140" fmla="*/ 626576 h 892469"/>
              <a:gd name="connsiteX141" fmla="*/ 94489 w 893052"/>
              <a:gd name="connsiteY141" fmla="*/ 622274 h 892469"/>
              <a:gd name="connsiteX142" fmla="*/ 56979 w 893052"/>
              <a:gd name="connsiteY142" fmla="*/ 630878 h 892469"/>
              <a:gd name="connsiteX143" fmla="*/ 51989 w 893052"/>
              <a:gd name="connsiteY143" fmla="*/ 632082 h 892469"/>
              <a:gd name="connsiteX144" fmla="*/ 33406 w 893052"/>
              <a:gd name="connsiteY144" fmla="*/ 622963 h 892469"/>
              <a:gd name="connsiteX145" fmla="*/ 29104 w 893052"/>
              <a:gd name="connsiteY145" fmla="*/ 612983 h 892469"/>
              <a:gd name="connsiteX146" fmla="*/ 35987 w 893052"/>
              <a:gd name="connsiteY146" fmla="*/ 593539 h 892469"/>
              <a:gd name="connsiteX147" fmla="*/ 71260 w 893052"/>
              <a:gd name="connsiteY147" fmla="*/ 571515 h 892469"/>
              <a:gd name="connsiteX148" fmla="*/ 79691 w 893052"/>
              <a:gd name="connsiteY148" fmla="*/ 551728 h 892469"/>
              <a:gd name="connsiteX149" fmla="*/ 74357 w 893052"/>
              <a:gd name="connsiteY149" fmla="*/ 533833 h 892469"/>
              <a:gd name="connsiteX150" fmla="*/ 61452 w 893052"/>
              <a:gd name="connsiteY150" fmla="*/ 525229 h 892469"/>
              <a:gd name="connsiteX151" fmla="*/ 19813 w 893052"/>
              <a:gd name="connsiteY151" fmla="*/ 524025 h 892469"/>
              <a:gd name="connsiteX152" fmla="*/ 1230 w 893052"/>
              <a:gd name="connsiteY152" fmla="*/ 508367 h 892469"/>
              <a:gd name="connsiteX153" fmla="*/ 541 w 893052"/>
              <a:gd name="connsiteY153" fmla="*/ 504754 h 892469"/>
              <a:gd name="connsiteX154" fmla="*/ 16199 w 893052"/>
              <a:gd name="connsiteY154" fmla="*/ 481009 h 892469"/>
              <a:gd name="connsiteX155" fmla="*/ 53537 w 893052"/>
              <a:gd name="connsiteY155" fmla="*/ 469652 h 892469"/>
              <a:gd name="connsiteX156" fmla="*/ 64722 w 893052"/>
              <a:gd name="connsiteY156" fmla="*/ 457091 h 892469"/>
              <a:gd name="connsiteX157" fmla="*/ 64205 w 893052"/>
              <a:gd name="connsiteY157" fmla="*/ 433174 h 892469"/>
              <a:gd name="connsiteX158" fmla="*/ 55430 w 893052"/>
              <a:gd name="connsiteY158" fmla="*/ 423367 h 892469"/>
              <a:gd name="connsiteX159" fmla="*/ 15683 w 893052"/>
              <a:gd name="connsiteY159" fmla="*/ 411150 h 892469"/>
              <a:gd name="connsiteX160" fmla="*/ 541 w 893052"/>
              <a:gd name="connsiteY160" fmla="*/ 389126 h 892469"/>
              <a:gd name="connsiteX161" fmla="*/ 2090 w 893052"/>
              <a:gd name="connsiteY161" fmla="*/ 380006 h 892469"/>
              <a:gd name="connsiteX162" fmla="*/ 16371 w 893052"/>
              <a:gd name="connsiteY162" fmla="*/ 368650 h 892469"/>
              <a:gd name="connsiteX163" fmla="*/ 54914 w 893052"/>
              <a:gd name="connsiteY163" fmla="*/ 367445 h 892469"/>
              <a:gd name="connsiteX164" fmla="*/ 60592 w 893052"/>
              <a:gd name="connsiteY164" fmla="*/ 367273 h 892469"/>
              <a:gd name="connsiteX165" fmla="*/ 75906 w 893052"/>
              <a:gd name="connsiteY165" fmla="*/ 355229 h 892469"/>
              <a:gd name="connsiteX166" fmla="*/ 80379 w 893052"/>
              <a:gd name="connsiteY166" fmla="*/ 338194 h 892469"/>
              <a:gd name="connsiteX167" fmla="*/ 73153 w 893052"/>
              <a:gd name="connsiteY167" fmla="*/ 322020 h 892469"/>
              <a:gd name="connsiteX168" fmla="*/ 37879 w 893052"/>
              <a:gd name="connsiteY168" fmla="*/ 299996 h 892469"/>
              <a:gd name="connsiteX169" fmla="*/ 29964 w 893052"/>
              <a:gd name="connsiteY169" fmla="*/ 277455 h 892469"/>
              <a:gd name="connsiteX170" fmla="*/ 34954 w 893052"/>
              <a:gd name="connsiteY170" fmla="*/ 266615 h 892469"/>
              <a:gd name="connsiteX171" fmla="*/ 50440 w 893052"/>
              <a:gd name="connsiteY171" fmla="*/ 260077 h 892469"/>
              <a:gd name="connsiteX172" fmla="*/ 94489 w 893052"/>
              <a:gd name="connsiteY172" fmla="*/ 270229 h 892469"/>
              <a:gd name="connsiteX173" fmla="*/ 110491 w 893052"/>
              <a:gd name="connsiteY173" fmla="*/ 264894 h 892469"/>
              <a:gd name="connsiteX174" fmla="*/ 121331 w 893052"/>
              <a:gd name="connsiteY174" fmla="*/ 245967 h 892469"/>
              <a:gd name="connsiteX175" fmla="*/ 118234 w 893052"/>
              <a:gd name="connsiteY175" fmla="*/ 229793 h 892469"/>
              <a:gd name="connsiteX176" fmla="*/ 88983 w 893052"/>
              <a:gd name="connsiteY176" fmla="*/ 198649 h 892469"/>
              <a:gd name="connsiteX177" fmla="*/ 87262 w 893052"/>
              <a:gd name="connsiteY177" fmla="*/ 176453 h 892469"/>
              <a:gd name="connsiteX178" fmla="*/ 90187 w 893052"/>
              <a:gd name="connsiteY178" fmla="*/ 172151 h 892469"/>
              <a:gd name="connsiteX179" fmla="*/ 116685 w 893052"/>
              <a:gd name="connsiteY179" fmla="*/ 166301 h 892469"/>
              <a:gd name="connsiteX180" fmla="*/ 152475 w 893052"/>
              <a:gd name="connsiteY180" fmla="*/ 185400 h 892469"/>
              <a:gd name="connsiteX181" fmla="*/ 169337 w 893052"/>
              <a:gd name="connsiteY181" fmla="*/ 183852 h 892469"/>
              <a:gd name="connsiteX182" fmla="*/ 183791 w 893052"/>
              <a:gd name="connsiteY182" fmla="*/ 169570 h 892469"/>
              <a:gd name="connsiteX183" fmla="*/ 185684 w 893052"/>
              <a:gd name="connsiteY183" fmla="*/ 152363 h 892469"/>
              <a:gd name="connsiteX184" fmla="*/ 164864 w 893052"/>
              <a:gd name="connsiteY184" fmla="*/ 113305 h 892469"/>
              <a:gd name="connsiteX185" fmla="*/ 168477 w 893052"/>
              <a:gd name="connsiteY185" fmla="*/ 93517 h 892469"/>
              <a:gd name="connsiteX186" fmla="*/ 179317 w 893052"/>
              <a:gd name="connsiteY186" fmla="*/ 85430 h 892469"/>
              <a:gd name="connsiteX187" fmla="*/ 196868 w 893052"/>
              <a:gd name="connsiteY187" fmla="*/ 87323 h 892469"/>
              <a:gd name="connsiteX188" fmla="*/ 226635 w 893052"/>
              <a:gd name="connsiteY188" fmla="*/ 115025 h 892469"/>
              <a:gd name="connsiteX189" fmla="*/ 251757 w 893052"/>
              <a:gd name="connsiteY189" fmla="*/ 118639 h 892469"/>
              <a:gd name="connsiteX190" fmla="*/ 265866 w 893052"/>
              <a:gd name="connsiteY190" fmla="*/ 109863 h 892469"/>
              <a:gd name="connsiteX191" fmla="*/ 270684 w 893052"/>
              <a:gd name="connsiteY191" fmla="*/ 95066 h 892469"/>
              <a:gd name="connsiteX192" fmla="*/ 260704 w 893052"/>
              <a:gd name="connsiteY192" fmla="*/ 52049 h 892469"/>
              <a:gd name="connsiteX193" fmla="*/ 269135 w 893052"/>
              <a:gd name="connsiteY193" fmla="*/ 33638 h 892469"/>
              <a:gd name="connsiteX194" fmla="*/ 280664 w 893052"/>
              <a:gd name="connsiteY194" fmla="*/ 28820 h 892469"/>
              <a:gd name="connsiteX195" fmla="*/ 298903 w 893052"/>
              <a:gd name="connsiteY195" fmla="*/ 35359 h 892469"/>
              <a:gd name="connsiteX196" fmla="*/ 321959 w 893052"/>
              <a:gd name="connsiteY196" fmla="*/ 72525 h 892469"/>
              <a:gd name="connsiteX197" fmla="*/ 337961 w 893052"/>
              <a:gd name="connsiteY197" fmla="*/ 80268 h 892469"/>
              <a:gd name="connsiteX198" fmla="*/ 359470 w 893052"/>
              <a:gd name="connsiteY198" fmla="*/ 74246 h 892469"/>
              <a:gd name="connsiteX199" fmla="*/ 367385 w 893052"/>
              <a:gd name="connsiteY199" fmla="*/ 62717 h 892469"/>
              <a:gd name="connsiteX200" fmla="*/ 369105 w 893052"/>
              <a:gd name="connsiteY200" fmla="*/ 17980 h 892469"/>
              <a:gd name="connsiteX201" fmla="*/ 381838 w 893052"/>
              <a:gd name="connsiteY201" fmla="*/ 1634 h 892469"/>
              <a:gd name="connsiteX202" fmla="*/ 386484 w 893052"/>
              <a:gd name="connsiteY202" fmla="*/ 602 h 892469"/>
              <a:gd name="connsiteX203" fmla="*/ 412122 w 893052"/>
              <a:gd name="connsiteY203" fmla="*/ 16260 h 892469"/>
              <a:gd name="connsiteX204" fmla="*/ 423478 w 893052"/>
              <a:gd name="connsiteY204" fmla="*/ 54114 h 892469"/>
              <a:gd name="connsiteX205" fmla="*/ 434662 w 893052"/>
              <a:gd name="connsiteY205" fmla="*/ 64266 h 892469"/>
              <a:gd name="connsiteX206" fmla="*/ 459095 w 893052"/>
              <a:gd name="connsiteY206" fmla="*/ 64266 h 892469"/>
              <a:gd name="connsiteX207" fmla="*/ 469935 w 893052"/>
              <a:gd name="connsiteY207" fmla="*/ 54458 h 892469"/>
              <a:gd name="connsiteX208" fmla="*/ 482669 w 893052"/>
              <a:gd name="connsiteY208" fmla="*/ 12646 h 892469"/>
              <a:gd name="connsiteX209" fmla="*/ 500047 w 893052"/>
              <a:gd name="connsiteY209" fmla="*/ 85 h 89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893052" h="892469">
                <a:moveTo>
                  <a:pt x="446879" y="366069"/>
                </a:moveTo>
                <a:cubicBezTo>
                  <a:pt x="399045" y="366069"/>
                  <a:pt x="367040" y="405300"/>
                  <a:pt x="367213" y="445391"/>
                </a:cubicBezTo>
                <a:cubicBezTo>
                  <a:pt x="367385" y="489784"/>
                  <a:pt x="402314" y="525402"/>
                  <a:pt x="446535" y="525402"/>
                </a:cubicBezTo>
                <a:cubicBezTo>
                  <a:pt x="490755" y="525402"/>
                  <a:pt x="526201" y="490300"/>
                  <a:pt x="526373" y="445907"/>
                </a:cubicBezTo>
                <a:cubicBezTo>
                  <a:pt x="526545" y="401686"/>
                  <a:pt x="491788" y="366069"/>
                  <a:pt x="446879" y="366069"/>
                </a:cubicBezTo>
                <a:close/>
                <a:moveTo>
                  <a:pt x="447223" y="129135"/>
                </a:moveTo>
                <a:cubicBezTo>
                  <a:pt x="621181" y="129479"/>
                  <a:pt x="763823" y="271777"/>
                  <a:pt x="763479" y="446251"/>
                </a:cubicBezTo>
                <a:cubicBezTo>
                  <a:pt x="763135" y="618833"/>
                  <a:pt x="623074" y="762508"/>
                  <a:pt x="446018" y="762164"/>
                </a:cubicBezTo>
                <a:cubicBezTo>
                  <a:pt x="267587" y="761648"/>
                  <a:pt x="128902" y="616080"/>
                  <a:pt x="130278" y="445219"/>
                </a:cubicBezTo>
                <a:cubicBezTo>
                  <a:pt x="129246" y="271949"/>
                  <a:pt x="272404" y="128791"/>
                  <a:pt x="447223" y="129135"/>
                </a:cubicBezTo>
                <a:close/>
                <a:moveTo>
                  <a:pt x="446879" y="119843"/>
                </a:moveTo>
                <a:cubicBezTo>
                  <a:pt x="265522" y="119671"/>
                  <a:pt x="121331" y="265066"/>
                  <a:pt x="120643" y="444187"/>
                </a:cubicBezTo>
                <a:cubicBezTo>
                  <a:pt x="119954" y="627609"/>
                  <a:pt x="268791" y="771799"/>
                  <a:pt x="446363" y="771283"/>
                </a:cubicBezTo>
                <a:cubicBezTo>
                  <a:pt x="623418" y="771972"/>
                  <a:pt x="772770" y="629501"/>
                  <a:pt x="772599" y="445391"/>
                </a:cubicBezTo>
                <a:cubicBezTo>
                  <a:pt x="772427" y="264378"/>
                  <a:pt x="627203" y="120015"/>
                  <a:pt x="446879" y="119843"/>
                </a:cubicBezTo>
                <a:close/>
                <a:moveTo>
                  <a:pt x="500047" y="85"/>
                </a:moveTo>
                <a:cubicBezTo>
                  <a:pt x="501595" y="85"/>
                  <a:pt x="503144" y="85"/>
                  <a:pt x="504692" y="258"/>
                </a:cubicBezTo>
                <a:cubicBezTo>
                  <a:pt x="520006" y="1806"/>
                  <a:pt x="524308" y="6452"/>
                  <a:pt x="524652" y="21766"/>
                </a:cubicBezTo>
                <a:cubicBezTo>
                  <a:pt x="524996" y="35187"/>
                  <a:pt x="525513" y="48436"/>
                  <a:pt x="525857" y="61857"/>
                </a:cubicBezTo>
                <a:cubicBezTo>
                  <a:pt x="526029" y="67191"/>
                  <a:pt x="527921" y="71321"/>
                  <a:pt x="532911" y="73557"/>
                </a:cubicBezTo>
                <a:cubicBezTo>
                  <a:pt x="540999" y="77171"/>
                  <a:pt x="549429" y="79580"/>
                  <a:pt x="558377" y="80268"/>
                </a:cubicBezTo>
                <a:cubicBezTo>
                  <a:pt x="563883" y="80612"/>
                  <a:pt x="567669" y="78375"/>
                  <a:pt x="570422" y="73901"/>
                </a:cubicBezTo>
                <a:cubicBezTo>
                  <a:pt x="577993" y="61685"/>
                  <a:pt x="585735" y="49468"/>
                  <a:pt x="593306" y="37252"/>
                </a:cubicBezTo>
                <a:cubicBezTo>
                  <a:pt x="599845" y="26928"/>
                  <a:pt x="603803" y="25551"/>
                  <a:pt x="615503" y="29509"/>
                </a:cubicBezTo>
                <a:cubicBezTo>
                  <a:pt x="616879" y="30025"/>
                  <a:pt x="618084" y="30369"/>
                  <a:pt x="619460" y="30885"/>
                </a:cubicBezTo>
                <a:cubicBezTo>
                  <a:pt x="633053" y="36735"/>
                  <a:pt x="635290" y="41037"/>
                  <a:pt x="632021" y="55491"/>
                </a:cubicBezTo>
                <a:cubicBezTo>
                  <a:pt x="629096" y="68395"/>
                  <a:pt x="626171" y="81128"/>
                  <a:pt x="623074" y="94033"/>
                </a:cubicBezTo>
                <a:cubicBezTo>
                  <a:pt x="621353" y="101088"/>
                  <a:pt x="623074" y="106594"/>
                  <a:pt x="629268" y="110724"/>
                </a:cubicBezTo>
                <a:cubicBezTo>
                  <a:pt x="635635" y="115025"/>
                  <a:pt x="642001" y="118983"/>
                  <a:pt x="649227" y="121736"/>
                </a:cubicBezTo>
                <a:cubicBezTo>
                  <a:pt x="654390" y="123629"/>
                  <a:pt x="658519" y="122424"/>
                  <a:pt x="662477" y="118639"/>
                </a:cubicBezTo>
                <a:cubicBezTo>
                  <a:pt x="672972" y="108659"/>
                  <a:pt x="683469" y="99023"/>
                  <a:pt x="694137" y="89215"/>
                </a:cubicBezTo>
                <a:cubicBezTo>
                  <a:pt x="702912" y="80956"/>
                  <a:pt x="707730" y="80612"/>
                  <a:pt x="717538" y="87323"/>
                </a:cubicBezTo>
                <a:cubicBezTo>
                  <a:pt x="718054" y="87667"/>
                  <a:pt x="718398" y="87839"/>
                  <a:pt x="718742" y="88183"/>
                </a:cubicBezTo>
                <a:cubicBezTo>
                  <a:pt x="735433" y="100228"/>
                  <a:pt x="733024" y="105390"/>
                  <a:pt x="726141" y="117951"/>
                </a:cubicBezTo>
                <a:cubicBezTo>
                  <a:pt x="719947" y="129307"/>
                  <a:pt x="714096" y="141007"/>
                  <a:pt x="707730" y="152363"/>
                </a:cubicBezTo>
                <a:cubicBezTo>
                  <a:pt x="704461" y="158386"/>
                  <a:pt x="705149" y="163548"/>
                  <a:pt x="709279" y="168710"/>
                </a:cubicBezTo>
                <a:cubicBezTo>
                  <a:pt x="713924" y="174388"/>
                  <a:pt x="719086" y="179550"/>
                  <a:pt x="724764" y="184024"/>
                </a:cubicBezTo>
                <a:cubicBezTo>
                  <a:pt x="729582" y="187809"/>
                  <a:pt x="734572" y="188325"/>
                  <a:pt x="740250" y="185400"/>
                </a:cubicBezTo>
                <a:cubicBezTo>
                  <a:pt x="753155" y="178346"/>
                  <a:pt x="766232" y="171463"/>
                  <a:pt x="779309" y="164752"/>
                </a:cubicBezTo>
                <a:cubicBezTo>
                  <a:pt x="788600" y="159934"/>
                  <a:pt x="793935" y="160967"/>
                  <a:pt x="800645" y="169226"/>
                </a:cubicBezTo>
                <a:cubicBezTo>
                  <a:pt x="803054" y="171979"/>
                  <a:pt x="805291" y="174904"/>
                  <a:pt x="807184" y="178001"/>
                </a:cubicBezTo>
                <a:cubicBezTo>
                  <a:pt x="812001" y="185572"/>
                  <a:pt x="811485" y="190562"/>
                  <a:pt x="805463" y="197273"/>
                </a:cubicBezTo>
                <a:cubicBezTo>
                  <a:pt x="795139" y="208457"/>
                  <a:pt x="784815" y="219813"/>
                  <a:pt x="774319" y="230825"/>
                </a:cubicBezTo>
                <a:cubicBezTo>
                  <a:pt x="770362" y="234955"/>
                  <a:pt x="769501" y="239429"/>
                  <a:pt x="771566" y="244591"/>
                </a:cubicBezTo>
                <a:cubicBezTo>
                  <a:pt x="774663" y="251989"/>
                  <a:pt x="778449" y="258872"/>
                  <a:pt x="783439" y="265238"/>
                </a:cubicBezTo>
                <a:cubicBezTo>
                  <a:pt x="787396" y="270401"/>
                  <a:pt x="792214" y="271777"/>
                  <a:pt x="798580" y="270229"/>
                </a:cubicBezTo>
                <a:cubicBezTo>
                  <a:pt x="813206" y="266615"/>
                  <a:pt x="828003" y="263346"/>
                  <a:pt x="842629" y="260249"/>
                </a:cubicBezTo>
                <a:cubicBezTo>
                  <a:pt x="850372" y="258528"/>
                  <a:pt x="855018" y="260765"/>
                  <a:pt x="858975" y="267819"/>
                </a:cubicBezTo>
                <a:cubicBezTo>
                  <a:pt x="861040" y="271605"/>
                  <a:pt x="862761" y="275562"/>
                  <a:pt x="864137" y="279692"/>
                </a:cubicBezTo>
                <a:cubicBezTo>
                  <a:pt x="867062" y="289156"/>
                  <a:pt x="865514" y="293629"/>
                  <a:pt x="857082" y="298963"/>
                </a:cubicBezTo>
                <a:cubicBezTo>
                  <a:pt x="845038" y="306534"/>
                  <a:pt x="833165" y="314449"/>
                  <a:pt x="820777" y="321504"/>
                </a:cubicBezTo>
                <a:cubicBezTo>
                  <a:pt x="813722" y="325633"/>
                  <a:pt x="811829" y="331140"/>
                  <a:pt x="813034" y="338366"/>
                </a:cubicBezTo>
                <a:cubicBezTo>
                  <a:pt x="814066" y="345077"/>
                  <a:pt x="815959" y="351615"/>
                  <a:pt x="818368" y="357982"/>
                </a:cubicBezTo>
                <a:cubicBezTo>
                  <a:pt x="820605" y="363832"/>
                  <a:pt x="824562" y="366929"/>
                  <a:pt x="831273" y="367101"/>
                </a:cubicBezTo>
                <a:cubicBezTo>
                  <a:pt x="846415" y="367273"/>
                  <a:pt x="861384" y="368306"/>
                  <a:pt x="876526" y="368822"/>
                </a:cubicBezTo>
                <a:cubicBezTo>
                  <a:pt x="884785" y="369166"/>
                  <a:pt x="888915" y="372435"/>
                  <a:pt x="891152" y="380350"/>
                </a:cubicBezTo>
                <a:cubicBezTo>
                  <a:pt x="892528" y="384824"/>
                  <a:pt x="893044" y="389470"/>
                  <a:pt x="893044" y="394288"/>
                </a:cubicBezTo>
                <a:cubicBezTo>
                  <a:pt x="893044" y="403579"/>
                  <a:pt x="890463" y="407365"/>
                  <a:pt x="881860" y="410118"/>
                </a:cubicBezTo>
                <a:cubicBezTo>
                  <a:pt x="868267" y="414419"/>
                  <a:pt x="854673" y="418549"/>
                  <a:pt x="841080" y="422679"/>
                </a:cubicBezTo>
                <a:cubicBezTo>
                  <a:pt x="831273" y="425603"/>
                  <a:pt x="828692" y="428701"/>
                  <a:pt x="828348" y="438852"/>
                </a:cubicBezTo>
                <a:cubicBezTo>
                  <a:pt x="828175" y="445907"/>
                  <a:pt x="827659" y="453134"/>
                  <a:pt x="829208" y="460189"/>
                </a:cubicBezTo>
                <a:cubicBezTo>
                  <a:pt x="830240" y="465007"/>
                  <a:pt x="833165" y="467932"/>
                  <a:pt x="837983" y="469480"/>
                </a:cubicBezTo>
                <a:cubicBezTo>
                  <a:pt x="852265" y="473782"/>
                  <a:pt x="866546" y="478083"/>
                  <a:pt x="880827" y="482557"/>
                </a:cubicBezTo>
                <a:cubicBezTo>
                  <a:pt x="890807" y="485654"/>
                  <a:pt x="893216" y="489096"/>
                  <a:pt x="893044" y="499592"/>
                </a:cubicBezTo>
                <a:cubicBezTo>
                  <a:pt x="893044" y="500624"/>
                  <a:pt x="893044" y="501656"/>
                  <a:pt x="893044" y="502689"/>
                </a:cubicBezTo>
                <a:cubicBezTo>
                  <a:pt x="892356" y="518863"/>
                  <a:pt x="887194" y="524025"/>
                  <a:pt x="871020" y="524541"/>
                </a:cubicBezTo>
                <a:cubicBezTo>
                  <a:pt x="857427" y="524885"/>
                  <a:pt x="844006" y="525574"/>
                  <a:pt x="830413" y="525746"/>
                </a:cubicBezTo>
                <a:cubicBezTo>
                  <a:pt x="825250" y="525918"/>
                  <a:pt x="821637" y="528155"/>
                  <a:pt x="819572" y="532456"/>
                </a:cubicBezTo>
                <a:cubicBezTo>
                  <a:pt x="815787" y="540543"/>
                  <a:pt x="813378" y="548975"/>
                  <a:pt x="812690" y="557922"/>
                </a:cubicBezTo>
                <a:cubicBezTo>
                  <a:pt x="812173" y="563600"/>
                  <a:pt x="814582" y="567386"/>
                  <a:pt x="819400" y="570311"/>
                </a:cubicBezTo>
                <a:cubicBezTo>
                  <a:pt x="831445" y="577709"/>
                  <a:pt x="843317" y="585108"/>
                  <a:pt x="855190" y="592679"/>
                </a:cubicBezTo>
                <a:cubicBezTo>
                  <a:pt x="866030" y="599390"/>
                  <a:pt x="867407" y="603519"/>
                  <a:pt x="863277" y="615564"/>
                </a:cubicBezTo>
                <a:cubicBezTo>
                  <a:pt x="861901" y="619694"/>
                  <a:pt x="860008" y="623651"/>
                  <a:pt x="857599" y="627264"/>
                </a:cubicBezTo>
                <a:cubicBezTo>
                  <a:pt x="855362" y="630533"/>
                  <a:pt x="851749" y="632770"/>
                  <a:pt x="846587" y="632770"/>
                </a:cubicBezTo>
                <a:cubicBezTo>
                  <a:pt x="837467" y="630706"/>
                  <a:pt x="828348" y="628641"/>
                  <a:pt x="819228" y="626748"/>
                </a:cubicBezTo>
                <a:cubicBezTo>
                  <a:pt x="811829" y="625027"/>
                  <a:pt x="804258" y="623479"/>
                  <a:pt x="796860" y="621586"/>
                </a:cubicBezTo>
                <a:cubicBezTo>
                  <a:pt x="792042" y="620381"/>
                  <a:pt x="788256" y="621758"/>
                  <a:pt x="785159" y="625200"/>
                </a:cubicBezTo>
                <a:cubicBezTo>
                  <a:pt x="778793" y="632598"/>
                  <a:pt x="773803" y="641030"/>
                  <a:pt x="771050" y="650493"/>
                </a:cubicBezTo>
                <a:cubicBezTo>
                  <a:pt x="769673" y="654967"/>
                  <a:pt x="771738" y="658236"/>
                  <a:pt x="774491" y="661333"/>
                </a:cubicBezTo>
                <a:cubicBezTo>
                  <a:pt x="784471" y="672173"/>
                  <a:pt x="794623" y="683013"/>
                  <a:pt x="804603" y="693682"/>
                </a:cubicBezTo>
                <a:cubicBezTo>
                  <a:pt x="812173" y="701769"/>
                  <a:pt x="812518" y="706586"/>
                  <a:pt x="806495" y="715878"/>
                </a:cubicBezTo>
                <a:cubicBezTo>
                  <a:pt x="806151" y="716394"/>
                  <a:pt x="805807" y="717083"/>
                  <a:pt x="805291" y="717599"/>
                </a:cubicBezTo>
                <a:cubicBezTo>
                  <a:pt x="793935" y="732913"/>
                  <a:pt x="788945" y="733085"/>
                  <a:pt x="775007" y="725170"/>
                </a:cubicBezTo>
                <a:cubicBezTo>
                  <a:pt x="763651" y="718631"/>
                  <a:pt x="751606" y="712781"/>
                  <a:pt x="740078" y="706586"/>
                </a:cubicBezTo>
                <a:cubicBezTo>
                  <a:pt x="735260" y="704006"/>
                  <a:pt x="730787" y="704006"/>
                  <a:pt x="726485" y="707103"/>
                </a:cubicBezTo>
                <a:cubicBezTo>
                  <a:pt x="719602" y="711921"/>
                  <a:pt x="713752" y="717771"/>
                  <a:pt x="708762" y="724481"/>
                </a:cubicBezTo>
                <a:cubicBezTo>
                  <a:pt x="705149" y="729299"/>
                  <a:pt x="704977" y="734117"/>
                  <a:pt x="707902" y="739451"/>
                </a:cubicBezTo>
                <a:cubicBezTo>
                  <a:pt x="714957" y="752356"/>
                  <a:pt x="721839" y="765433"/>
                  <a:pt x="728550" y="778510"/>
                </a:cubicBezTo>
                <a:cubicBezTo>
                  <a:pt x="733196" y="787629"/>
                  <a:pt x="732507" y="791759"/>
                  <a:pt x="725109" y="798814"/>
                </a:cubicBezTo>
                <a:cubicBezTo>
                  <a:pt x="723904" y="799846"/>
                  <a:pt x="722872" y="801051"/>
                  <a:pt x="721667" y="801911"/>
                </a:cubicBezTo>
                <a:cubicBezTo>
                  <a:pt x="710655" y="809998"/>
                  <a:pt x="704977" y="813955"/>
                  <a:pt x="692072" y="800878"/>
                </a:cubicBezTo>
                <a:cubicBezTo>
                  <a:pt x="682780" y="791415"/>
                  <a:pt x="672801" y="782984"/>
                  <a:pt x="663165" y="773864"/>
                </a:cubicBezTo>
                <a:cubicBezTo>
                  <a:pt x="658691" y="769562"/>
                  <a:pt x="653873" y="768702"/>
                  <a:pt x="648367" y="770939"/>
                </a:cubicBezTo>
                <a:cubicBezTo>
                  <a:pt x="641141" y="773864"/>
                  <a:pt x="634258" y="777650"/>
                  <a:pt x="628063" y="782467"/>
                </a:cubicBezTo>
                <a:cubicBezTo>
                  <a:pt x="622902" y="786425"/>
                  <a:pt x="621525" y="791415"/>
                  <a:pt x="623074" y="797609"/>
                </a:cubicBezTo>
                <a:cubicBezTo>
                  <a:pt x="626687" y="812579"/>
                  <a:pt x="630128" y="827721"/>
                  <a:pt x="633398" y="842690"/>
                </a:cubicBezTo>
                <a:cubicBezTo>
                  <a:pt x="634774" y="849229"/>
                  <a:pt x="632537" y="854219"/>
                  <a:pt x="626687" y="857660"/>
                </a:cubicBezTo>
                <a:cubicBezTo>
                  <a:pt x="622729" y="860069"/>
                  <a:pt x="618428" y="861962"/>
                  <a:pt x="613954" y="863338"/>
                </a:cubicBezTo>
                <a:cubicBezTo>
                  <a:pt x="604835" y="866263"/>
                  <a:pt x="599673" y="864542"/>
                  <a:pt x="594511" y="856456"/>
                </a:cubicBezTo>
                <a:cubicBezTo>
                  <a:pt x="586940" y="844411"/>
                  <a:pt x="579197" y="832539"/>
                  <a:pt x="571970" y="820150"/>
                </a:cubicBezTo>
                <a:cubicBezTo>
                  <a:pt x="568013" y="813439"/>
                  <a:pt x="562851" y="810858"/>
                  <a:pt x="555108" y="812235"/>
                </a:cubicBezTo>
                <a:cubicBezTo>
                  <a:pt x="548914" y="813439"/>
                  <a:pt x="542891" y="814988"/>
                  <a:pt x="537041" y="817053"/>
                </a:cubicBezTo>
                <a:cubicBezTo>
                  <a:pt x="528954" y="819978"/>
                  <a:pt x="526373" y="823419"/>
                  <a:pt x="526029" y="832022"/>
                </a:cubicBezTo>
                <a:cubicBezTo>
                  <a:pt x="525513" y="845615"/>
                  <a:pt x="525169" y="859036"/>
                  <a:pt x="524824" y="872630"/>
                </a:cubicBezTo>
                <a:cubicBezTo>
                  <a:pt x="524480" y="885018"/>
                  <a:pt x="521383" y="888976"/>
                  <a:pt x="509166" y="891213"/>
                </a:cubicBezTo>
                <a:cubicBezTo>
                  <a:pt x="505897" y="891901"/>
                  <a:pt x="502628" y="892245"/>
                  <a:pt x="499359" y="892417"/>
                </a:cubicBezTo>
                <a:cubicBezTo>
                  <a:pt x="491272" y="892934"/>
                  <a:pt x="486110" y="889664"/>
                  <a:pt x="483529" y="881749"/>
                </a:cubicBezTo>
                <a:cubicBezTo>
                  <a:pt x="478883" y="867296"/>
                  <a:pt x="474409" y="853014"/>
                  <a:pt x="470280" y="838561"/>
                </a:cubicBezTo>
                <a:cubicBezTo>
                  <a:pt x="468387" y="832022"/>
                  <a:pt x="464429" y="828925"/>
                  <a:pt x="457891" y="827893"/>
                </a:cubicBezTo>
                <a:cubicBezTo>
                  <a:pt x="450320" y="826860"/>
                  <a:pt x="442749" y="826860"/>
                  <a:pt x="435178" y="828065"/>
                </a:cubicBezTo>
                <a:cubicBezTo>
                  <a:pt x="429500" y="828925"/>
                  <a:pt x="425887" y="831850"/>
                  <a:pt x="424166" y="837528"/>
                </a:cubicBezTo>
                <a:cubicBezTo>
                  <a:pt x="420209" y="851121"/>
                  <a:pt x="415907" y="864715"/>
                  <a:pt x="411605" y="878308"/>
                </a:cubicBezTo>
                <a:cubicBezTo>
                  <a:pt x="407820" y="890524"/>
                  <a:pt x="403002" y="893622"/>
                  <a:pt x="390441" y="891901"/>
                </a:cubicBezTo>
                <a:cubicBezTo>
                  <a:pt x="371514" y="889320"/>
                  <a:pt x="369277" y="886739"/>
                  <a:pt x="369105" y="867812"/>
                </a:cubicBezTo>
                <a:cubicBezTo>
                  <a:pt x="368933" y="855423"/>
                  <a:pt x="368417" y="843206"/>
                  <a:pt x="368073" y="830818"/>
                </a:cubicBezTo>
                <a:cubicBezTo>
                  <a:pt x="367901" y="825140"/>
                  <a:pt x="365664" y="820666"/>
                  <a:pt x="360330" y="818429"/>
                </a:cubicBezTo>
                <a:cubicBezTo>
                  <a:pt x="352243" y="814988"/>
                  <a:pt x="343984" y="812579"/>
                  <a:pt x="335208" y="812063"/>
                </a:cubicBezTo>
                <a:cubicBezTo>
                  <a:pt x="329874" y="811718"/>
                  <a:pt x="326089" y="813783"/>
                  <a:pt x="323164" y="818429"/>
                </a:cubicBezTo>
                <a:cubicBezTo>
                  <a:pt x="315765" y="830818"/>
                  <a:pt x="307850" y="842862"/>
                  <a:pt x="300279" y="855079"/>
                </a:cubicBezTo>
                <a:cubicBezTo>
                  <a:pt x="294257" y="864715"/>
                  <a:pt x="289611" y="866435"/>
                  <a:pt x="278943" y="862822"/>
                </a:cubicBezTo>
                <a:cubicBezTo>
                  <a:pt x="278427" y="862650"/>
                  <a:pt x="277911" y="862478"/>
                  <a:pt x="277394" y="862306"/>
                </a:cubicBezTo>
                <a:cubicBezTo>
                  <a:pt x="260876" y="855595"/>
                  <a:pt x="257607" y="851810"/>
                  <a:pt x="261908" y="835291"/>
                </a:cubicBezTo>
                <a:cubicBezTo>
                  <a:pt x="265178" y="822731"/>
                  <a:pt x="267587" y="809998"/>
                  <a:pt x="270684" y="797265"/>
                </a:cubicBezTo>
                <a:cubicBezTo>
                  <a:pt x="272232" y="790726"/>
                  <a:pt x="270512" y="785737"/>
                  <a:pt x="265006" y="781779"/>
                </a:cubicBezTo>
                <a:cubicBezTo>
                  <a:pt x="259155" y="777650"/>
                  <a:pt x="253133" y="774036"/>
                  <a:pt x="246594" y="771111"/>
                </a:cubicBezTo>
                <a:cubicBezTo>
                  <a:pt x="240400" y="768358"/>
                  <a:pt x="235066" y="769390"/>
                  <a:pt x="229904" y="774208"/>
                </a:cubicBezTo>
                <a:cubicBezTo>
                  <a:pt x="219580" y="784016"/>
                  <a:pt x="209085" y="793652"/>
                  <a:pt x="198761" y="803287"/>
                </a:cubicBezTo>
                <a:cubicBezTo>
                  <a:pt x="191018" y="810686"/>
                  <a:pt x="186028" y="811030"/>
                  <a:pt x="176908" y="805352"/>
                </a:cubicBezTo>
                <a:cubicBezTo>
                  <a:pt x="175876" y="804664"/>
                  <a:pt x="174843" y="803975"/>
                  <a:pt x="173811" y="803287"/>
                </a:cubicBezTo>
                <a:cubicBezTo>
                  <a:pt x="160562" y="793824"/>
                  <a:pt x="159358" y="788834"/>
                  <a:pt x="166928" y="774552"/>
                </a:cubicBezTo>
                <a:cubicBezTo>
                  <a:pt x="173123" y="762852"/>
                  <a:pt x="179145" y="751151"/>
                  <a:pt x="185511" y="739623"/>
                </a:cubicBezTo>
                <a:cubicBezTo>
                  <a:pt x="188781" y="733601"/>
                  <a:pt x="188265" y="728439"/>
                  <a:pt x="184135" y="723277"/>
                </a:cubicBezTo>
                <a:cubicBezTo>
                  <a:pt x="179661" y="717599"/>
                  <a:pt x="174499" y="712437"/>
                  <a:pt x="168649" y="707963"/>
                </a:cubicBezTo>
                <a:cubicBezTo>
                  <a:pt x="163487" y="704006"/>
                  <a:pt x="158325" y="703662"/>
                  <a:pt x="152647" y="706758"/>
                </a:cubicBezTo>
                <a:cubicBezTo>
                  <a:pt x="139914" y="713641"/>
                  <a:pt x="127009" y="720524"/>
                  <a:pt x="113932" y="727235"/>
                </a:cubicBezTo>
                <a:cubicBezTo>
                  <a:pt x="104813" y="732052"/>
                  <a:pt x="99479" y="730848"/>
                  <a:pt x="92768" y="723277"/>
                </a:cubicBezTo>
                <a:cubicBezTo>
                  <a:pt x="92252" y="722761"/>
                  <a:pt x="91908" y="722244"/>
                  <a:pt x="91392" y="721728"/>
                </a:cubicBezTo>
                <a:cubicBezTo>
                  <a:pt x="79519" y="707963"/>
                  <a:pt x="79691" y="703145"/>
                  <a:pt x="92252" y="690068"/>
                </a:cubicBezTo>
                <a:cubicBezTo>
                  <a:pt x="101027" y="680777"/>
                  <a:pt x="109287" y="671313"/>
                  <a:pt x="118234" y="662366"/>
                </a:cubicBezTo>
                <a:cubicBezTo>
                  <a:pt x="122708" y="657720"/>
                  <a:pt x="123568" y="652902"/>
                  <a:pt x="121331" y="647224"/>
                </a:cubicBezTo>
                <a:cubicBezTo>
                  <a:pt x="118406" y="639825"/>
                  <a:pt x="114276" y="632942"/>
                  <a:pt x="109459" y="626576"/>
                </a:cubicBezTo>
                <a:cubicBezTo>
                  <a:pt x="105501" y="621414"/>
                  <a:pt x="100167" y="620898"/>
                  <a:pt x="94489" y="622274"/>
                </a:cubicBezTo>
                <a:cubicBezTo>
                  <a:pt x="81928" y="625200"/>
                  <a:pt x="69539" y="628124"/>
                  <a:pt x="56979" y="630878"/>
                </a:cubicBezTo>
                <a:cubicBezTo>
                  <a:pt x="55258" y="631222"/>
                  <a:pt x="53537" y="631738"/>
                  <a:pt x="51989" y="632082"/>
                </a:cubicBezTo>
                <a:cubicBezTo>
                  <a:pt x="42525" y="633803"/>
                  <a:pt x="37707" y="631566"/>
                  <a:pt x="33406" y="622963"/>
                </a:cubicBezTo>
                <a:cubicBezTo>
                  <a:pt x="31857" y="619694"/>
                  <a:pt x="30309" y="616424"/>
                  <a:pt x="29104" y="612983"/>
                </a:cubicBezTo>
                <a:cubicBezTo>
                  <a:pt x="26007" y="603863"/>
                  <a:pt x="27727" y="598701"/>
                  <a:pt x="35987" y="593539"/>
                </a:cubicBezTo>
                <a:cubicBezTo>
                  <a:pt x="47687" y="586141"/>
                  <a:pt x="59560" y="578742"/>
                  <a:pt x="71260" y="571515"/>
                </a:cubicBezTo>
                <a:cubicBezTo>
                  <a:pt x="80551" y="565665"/>
                  <a:pt x="81928" y="562396"/>
                  <a:pt x="79691" y="551728"/>
                </a:cubicBezTo>
                <a:cubicBezTo>
                  <a:pt x="78315" y="545705"/>
                  <a:pt x="76766" y="539511"/>
                  <a:pt x="74357" y="533833"/>
                </a:cubicBezTo>
                <a:cubicBezTo>
                  <a:pt x="71948" y="528155"/>
                  <a:pt x="67819" y="525402"/>
                  <a:pt x="61452" y="525229"/>
                </a:cubicBezTo>
                <a:cubicBezTo>
                  <a:pt x="47515" y="525057"/>
                  <a:pt x="33750" y="524541"/>
                  <a:pt x="19813" y="524025"/>
                </a:cubicBezTo>
                <a:cubicBezTo>
                  <a:pt x="7252" y="523681"/>
                  <a:pt x="3466" y="520412"/>
                  <a:pt x="1230" y="508367"/>
                </a:cubicBezTo>
                <a:cubicBezTo>
                  <a:pt x="1057" y="507162"/>
                  <a:pt x="713" y="505958"/>
                  <a:pt x="541" y="504754"/>
                </a:cubicBezTo>
                <a:cubicBezTo>
                  <a:pt x="-1352" y="489440"/>
                  <a:pt x="1230" y="485482"/>
                  <a:pt x="16199" y="481009"/>
                </a:cubicBezTo>
                <a:cubicBezTo>
                  <a:pt x="28588" y="477223"/>
                  <a:pt x="40976" y="473094"/>
                  <a:pt x="53537" y="469652"/>
                </a:cubicBezTo>
                <a:cubicBezTo>
                  <a:pt x="60420" y="467760"/>
                  <a:pt x="64033" y="463802"/>
                  <a:pt x="64722" y="457091"/>
                </a:cubicBezTo>
                <a:cubicBezTo>
                  <a:pt x="65410" y="449176"/>
                  <a:pt x="65754" y="441089"/>
                  <a:pt x="64205" y="433174"/>
                </a:cubicBezTo>
                <a:cubicBezTo>
                  <a:pt x="63345" y="428012"/>
                  <a:pt x="60420" y="424915"/>
                  <a:pt x="55430" y="423367"/>
                </a:cubicBezTo>
                <a:cubicBezTo>
                  <a:pt x="42181" y="419409"/>
                  <a:pt x="28932" y="415280"/>
                  <a:pt x="15683" y="411150"/>
                </a:cubicBezTo>
                <a:cubicBezTo>
                  <a:pt x="1230" y="406676"/>
                  <a:pt x="-319" y="404267"/>
                  <a:pt x="541" y="389126"/>
                </a:cubicBezTo>
                <a:cubicBezTo>
                  <a:pt x="713" y="386028"/>
                  <a:pt x="1402" y="382931"/>
                  <a:pt x="2090" y="380006"/>
                </a:cubicBezTo>
                <a:cubicBezTo>
                  <a:pt x="4155" y="372435"/>
                  <a:pt x="8456" y="368994"/>
                  <a:pt x="16371" y="368650"/>
                </a:cubicBezTo>
                <a:cubicBezTo>
                  <a:pt x="29276" y="368134"/>
                  <a:pt x="42009" y="367790"/>
                  <a:pt x="54914" y="367445"/>
                </a:cubicBezTo>
                <a:cubicBezTo>
                  <a:pt x="56807" y="367445"/>
                  <a:pt x="58699" y="367273"/>
                  <a:pt x="60592" y="367273"/>
                </a:cubicBezTo>
                <a:cubicBezTo>
                  <a:pt x="69195" y="367618"/>
                  <a:pt x="73669" y="362799"/>
                  <a:pt x="75906" y="355229"/>
                </a:cubicBezTo>
                <a:cubicBezTo>
                  <a:pt x="77627" y="349551"/>
                  <a:pt x="79175" y="343872"/>
                  <a:pt x="80379" y="338194"/>
                </a:cubicBezTo>
                <a:cubicBezTo>
                  <a:pt x="81928" y="330279"/>
                  <a:pt x="80036" y="326494"/>
                  <a:pt x="73153" y="322020"/>
                </a:cubicBezTo>
                <a:cubicBezTo>
                  <a:pt x="61452" y="314621"/>
                  <a:pt x="49580" y="307223"/>
                  <a:pt x="37879" y="299996"/>
                </a:cubicBezTo>
                <a:cubicBezTo>
                  <a:pt x="27384" y="293457"/>
                  <a:pt x="25835" y="289328"/>
                  <a:pt x="29964" y="277455"/>
                </a:cubicBezTo>
                <a:cubicBezTo>
                  <a:pt x="31169" y="273670"/>
                  <a:pt x="32718" y="269884"/>
                  <a:pt x="34954" y="266615"/>
                </a:cubicBezTo>
                <a:cubicBezTo>
                  <a:pt x="38568" y="261109"/>
                  <a:pt x="43557" y="258356"/>
                  <a:pt x="50440" y="260077"/>
                </a:cubicBezTo>
                <a:cubicBezTo>
                  <a:pt x="65066" y="263518"/>
                  <a:pt x="79863" y="266615"/>
                  <a:pt x="94489" y="270229"/>
                </a:cubicBezTo>
                <a:cubicBezTo>
                  <a:pt x="101199" y="271949"/>
                  <a:pt x="106361" y="270401"/>
                  <a:pt x="110491" y="264894"/>
                </a:cubicBezTo>
                <a:cubicBezTo>
                  <a:pt x="114793" y="259044"/>
                  <a:pt x="118578" y="252678"/>
                  <a:pt x="121331" y="245967"/>
                </a:cubicBezTo>
                <a:cubicBezTo>
                  <a:pt x="123740" y="239945"/>
                  <a:pt x="123052" y="234783"/>
                  <a:pt x="118234" y="229793"/>
                </a:cubicBezTo>
                <a:cubicBezTo>
                  <a:pt x="108254" y="219641"/>
                  <a:pt x="98791" y="209145"/>
                  <a:pt x="88983" y="198649"/>
                </a:cubicBezTo>
                <a:cubicBezTo>
                  <a:pt x="81412" y="190390"/>
                  <a:pt x="81068" y="185744"/>
                  <a:pt x="87262" y="176453"/>
                </a:cubicBezTo>
                <a:cubicBezTo>
                  <a:pt x="88294" y="175076"/>
                  <a:pt x="89155" y="173527"/>
                  <a:pt x="90187" y="172151"/>
                </a:cubicBezTo>
                <a:cubicBezTo>
                  <a:pt x="98963" y="160623"/>
                  <a:pt x="103780" y="159590"/>
                  <a:pt x="116685" y="166301"/>
                </a:cubicBezTo>
                <a:cubicBezTo>
                  <a:pt x="128730" y="172667"/>
                  <a:pt x="140774" y="178862"/>
                  <a:pt x="152475" y="185400"/>
                </a:cubicBezTo>
                <a:cubicBezTo>
                  <a:pt x="158669" y="188841"/>
                  <a:pt x="164176" y="188153"/>
                  <a:pt x="169337" y="183852"/>
                </a:cubicBezTo>
                <a:cubicBezTo>
                  <a:pt x="174499" y="179550"/>
                  <a:pt x="179317" y="174732"/>
                  <a:pt x="183791" y="169570"/>
                </a:cubicBezTo>
                <a:cubicBezTo>
                  <a:pt x="188265" y="164236"/>
                  <a:pt x="189297" y="158902"/>
                  <a:pt x="185684" y="152363"/>
                </a:cubicBezTo>
                <a:cubicBezTo>
                  <a:pt x="178457" y="139459"/>
                  <a:pt x="171746" y="126381"/>
                  <a:pt x="164864" y="113305"/>
                </a:cubicBezTo>
                <a:cubicBezTo>
                  <a:pt x="160390" y="104701"/>
                  <a:pt x="161422" y="100056"/>
                  <a:pt x="168477" y="93517"/>
                </a:cubicBezTo>
                <a:cubicBezTo>
                  <a:pt x="171746" y="90420"/>
                  <a:pt x="175360" y="87839"/>
                  <a:pt x="179317" y="85430"/>
                </a:cubicBezTo>
                <a:cubicBezTo>
                  <a:pt x="186200" y="81472"/>
                  <a:pt x="191018" y="81989"/>
                  <a:pt x="196868" y="87323"/>
                </a:cubicBezTo>
                <a:cubicBezTo>
                  <a:pt x="206848" y="96442"/>
                  <a:pt x="216828" y="105734"/>
                  <a:pt x="226635" y="115025"/>
                </a:cubicBezTo>
                <a:cubicBezTo>
                  <a:pt x="236959" y="124833"/>
                  <a:pt x="239196" y="125177"/>
                  <a:pt x="251757" y="118639"/>
                </a:cubicBezTo>
                <a:cubicBezTo>
                  <a:pt x="256746" y="116058"/>
                  <a:pt x="261392" y="113305"/>
                  <a:pt x="265866" y="109863"/>
                </a:cubicBezTo>
                <a:cubicBezTo>
                  <a:pt x="270684" y="105906"/>
                  <a:pt x="272232" y="101260"/>
                  <a:pt x="270684" y="95066"/>
                </a:cubicBezTo>
                <a:cubicBezTo>
                  <a:pt x="267070" y="80784"/>
                  <a:pt x="263973" y="66331"/>
                  <a:pt x="260704" y="52049"/>
                </a:cubicBezTo>
                <a:cubicBezTo>
                  <a:pt x="258639" y="42758"/>
                  <a:pt x="260876" y="38112"/>
                  <a:pt x="269135" y="33638"/>
                </a:cubicBezTo>
                <a:cubicBezTo>
                  <a:pt x="272921" y="31746"/>
                  <a:pt x="276706" y="30197"/>
                  <a:pt x="280664" y="28820"/>
                </a:cubicBezTo>
                <a:cubicBezTo>
                  <a:pt x="289095" y="26240"/>
                  <a:pt x="293913" y="27788"/>
                  <a:pt x="298903" y="35359"/>
                </a:cubicBezTo>
                <a:cubicBezTo>
                  <a:pt x="306817" y="47576"/>
                  <a:pt x="314733" y="59792"/>
                  <a:pt x="321959" y="72525"/>
                </a:cubicBezTo>
                <a:cubicBezTo>
                  <a:pt x="325745" y="79064"/>
                  <a:pt x="330907" y="81300"/>
                  <a:pt x="337961" y="80268"/>
                </a:cubicBezTo>
                <a:cubicBezTo>
                  <a:pt x="345360" y="79064"/>
                  <a:pt x="352587" y="77171"/>
                  <a:pt x="359470" y="74246"/>
                </a:cubicBezTo>
                <a:cubicBezTo>
                  <a:pt x="364459" y="72009"/>
                  <a:pt x="367213" y="68568"/>
                  <a:pt x="367385" y="62717"/>
                </a:cubicBezTo>
                <a:cubicBezTo>
                  <a:pt x="367729" y="47748"/>
                  <a:pt x="368589" y="32950"/>
                  <a:pt x="369105" y="17980"/>
                </a:cubicBezTo>
                <a:cubicBezTo>
                  <a:pt x="369449" y="8345"/>
                  <a:pt x="372547" y="4215"/>
                  <a:pt x="381838" y="1634"/>
                </a:cubicBezTo>
                <a:cubicBezTo>
                  <a:pt x="383386" y="1290"/>
                  <a:pt x="384935" y="774"/>
                  <a:pt x="386484" y="602"/>
                </a:cubicBezTo>
                <a:cubicBezTo>
                  <a:pt x="403518" y="-1291"/>
                  <a:pt x="407648" y="602"/>
                  <a:pt x="412122" y="16260"/>
                </a:cubicBezTo>
                <a:cubicBezTo>
                  <a:pt x="415735" y="28992"/>
                  <a:pt x="420037" y="41381"/>
                  <a:pt x="423478" y="54114"/>
                </a:cubicBezTo>
                <a:cubicBezTo>
                  <a:pt x="425198" y="60136"/>
                  <a:pt x="428812" y="63406"/>
                  <a:pt x="434662" y="64266"/>
                </a:cubicBezTo>
                <a:cubicBezTo>
                  <a:pt x="442749" y="65299"/>
                  <a:pt x="451008" y="65299"/>
                  <a:pt x="459095" y="64266"/>
                </a:cubicBezTo>
                <a:cubicBezTo>
                  <a:pt x="464774" y="63578"/>
                  <a:pt x="468215" y="60136"/>
                  <a:pt x="469935" y="54458"/>
                </a:cubicBezTo>
                <a:cubicBezTo>
                  <a:pt x="474065" y="40521"/>
                  <a:pt x="478367" y="26584"/>
                  <a:pt x="482669" y="12646"/>
                </a:cubicBezTo>
                <a:cubicBezTo>
                  <a:pt x="485938" y="2322"/>
                  <a:pt x="489207" y="-87"/>
                  <a:pt x="500047" y="8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8E10A3-87FE-411F-8160-E4A16FBE5C18}"/>
              </a:ext>
            </a:extLst>
          </p:cNvPr>
          <p:cNvGrpSpPr/>
          <p:nvPr/>
        </p:nvGrpSpPr>
        <p:grpSpPr>
          <a:xfrm>
            <a:off x="9303434" y="3492246"/>
            <a:ext cx="1239124" cy="577933"/>
            <a:chOff x="9321722" y="3647694"/>
            <a:chExt cx="1239124" cy="577933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9DFACE2-C01D-41A1-9C0A-6263A2FEB124}"/>
                </a:ext>
              </a:extLst>
            </p:cNvPr>
            <p:cNvGrpSpPr/>
            <p:nvPr/>
          </p:nvGrpSpPr>
          <p:grpSpPr>
            <a:xfrm rot="9652240">
              <a:off x="9321722" y="3647694"/>
              <a:ext cx="830987" cy="577933"/>
              <a:chOff x="5405974" y="1533288"/>
              <a:chExt cx="611040" cy="424965"/>
            </a:xfrm>
          </p:grpSpPr>
          <p:sp>
            <p:nvSpPr>
              <p:cNvPr id="145" name="Trapezoid 144">
                <a:extLst>
                  <a:ext uri="{FF2B5EF4-FFF2-40B4-BE49-F238E27FC236}">
                    <a16:creationId xmlns:a16="http://schemas.microsoft.com/office/drawing/2014/main" id="{7933EEAA-4372-4E6E-B080-989D7C864400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6" name="Trapezoid 145">
                <a:extLst>
                  <a:ext uri="{FF2B5EF4-FFF2-40B4-BE49-F238E27FC236}">
                    <a16:creationId xmlns:a16="http://schemas.microsoft.com/office/drawing/2014/main" id="{3D83A195-5740-4BED-B69A-C7FA44BE5FA7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Trapezoid 146">
                <a:extLst>
                  <a:ext uri="{FF2B5EF4-FFF2-40B4-BE49-F238E27FC236}">
                    <a16:creationId xmlns:a16="http://schemas.microsoft.com/office/drawing/2014/main" id="{3B4FC330-7F8A-43B5-985B-55F5E4F3587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rapezoid 147">
                <a:extLst>
                  <a:ext uri="{FF2B5EF4-FFF2-40B4-BE49-F238E27FC236}">
                    <a16:creationId xmlns:a16="http://schemas.microsoft.com/office/drawing/2014/main" id="{CCE0CA2E-64C6-4D2B-B04B-0556FBF44D65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rapezoid 148">
                <a:extLst>
                  <a:ext uri="{FF2B5EF4-FFF2-40B4-BE49-F238E27FC236}">
                    <a16:creationId xmlns:a16="http://schemas.microsoft.com/office/drawing/2014/main" id="{EFF41D70-805D-4A30-926C-EDBBE618978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755CC93-2275-4511-A2BE-B151B3A394B3}"/>
                </a:ext>
              </a:extLst>
            </p:cNvPr>
            <p:cNvGrpSpPr/>
            <p:nvPr/>
          </p:nvGrpSpPr>
          <p:grpSpPr>
            <a:xfrm rot="2979890" flipH="1">
              <a:off x="10051358" y="3654191"/>
              <a:ext cx="509488" cy="509489"/>
              <a:chOff x="5108331" y="1463790"/>
              <a:chExt cx="374637" cy="374637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6862881E-F60F-462D-85D7-9BC8170787EA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4FBBD6-5D50-4CF2-9DD3-40C94371A74B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47F0C09-935A-4A9F-9D9B-75F670BC2EFB}"/>
              </a:ext>
            </a:extLst>
          </p:cNvPr>
          <p:cNvSpPr txBox="1"/>
          <p:nvPr/>
        </p:nvSpPr>
        <p:spPr>
          <a:xfrm rot="657895">
            <a:off x="685526" y="2836991"/>
            <a:ext cx="104682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TITLE GOES HERE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10AD175-3BE0-4030-A3E2-687241974AF5}"/>
              </a:ext>
            </a:extLst>
          </p:cNvPr>
          <p:cNvSpPr txBox="1"/>
          <p:nvPr/>
        </p:nvSpPr>
        <p:spPr>
          <a:xfrm>
            <a:off x="0" y="4842798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3A88D-85DD-43A3-8732-47D97401EECE}"/>
              </a:ext>
            </a:extLst>
          </p:cNvPr>
          <p:cNvGrpSpPr/>
          <p:nvPr/>
        </p:nvGrpSpPr>
        <p:grpSpPr>
          <a:xfrm>
            <a:off x="2904492" y="1491640"/>
            <a:ext cx="719484" cy="1265041"/>
            <a:chOff x="2904492" y="1491640"/>
            <a:chExt cx="719484" cy="1265041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102E8560-FD37-4513-B6D2-1C6C77AAFC4D}"/>
                </a:ext>
              </a:extLst>
            </p:cNvPr>
            <p:cNvGrpSpPr/>
            <p:nvPr/>
          </p:nvGrpSpPr>
          <p:grpSpPr>
            <a:xfrm rot="3348710">
              <a:off x="2921335" y="2054040"/>
              <a:ext cx="827730" cy="577552"/>
              <a:chOff x="5405974" y="1533288"/>
              <a:chExt cx="608646" cy="424685"/>
            </a:xfrm>
          </p:grpSpPr>
          <p:sp>
            <p:nvSpPr>
              <p:cNvPr id="90" name="Trapezoid 89">
                <a:extLst>
                  <a:ext uri="{FF2B5EF4-FFF2-40B4-BE49-F238E27FC236}">
                    <a16:creationId xmlns:a16="http://schemas.microsoft.com/office/drawing/2014/main" id="{66F17736-523B-4733-8F89-65A939EC03E5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Trapezoid 93">
                <a:extLst>
                  <a:ext uri="{FF2B5EF4-FFF2-40B4-BE49-F238E27FC236}">
                    <a16:creationId xmlns:a16="http://schemas.microsoft.com/office/drawing/2014/main" id="{9718FD80-7C49-4094-8FBD-D3601FF8C90E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rapezoid 88">
                <a:extLst>
                  <a:ext uri="{FF2B5EF4-FFF2-40B4-BE49-F238E27FC236}">
                    <a16:creationId xmlns:a16="http://schemas.microsoft.com/office/drawing/2014/main" id="{EF77CC75-10ED-4334-8C55-E2BFF7F3935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rapezoid 92">
                <a:extLst>
                  <a:ext uri="{FF2B5EF4-FFF2-40B4-BE49-F238E27FC236}">
                    <a16:creationId xmlns:a16="http://schemas.microsoft.com/office/drawing/2014/main" id="{B7AD5D59-46AE-4863-AE03-B88E6E7A5510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rapezoid 91">
                <a:extLst>
                  <a:ext uri="{FF2B5EF4-FFF2-40B4-BE49-F238E27FC236}">
                    <a16:creationId xmlns:a16="http://schemas.microsoft.com/office/drawing/2014/main" id="{15E0BCD7-EF9F-4A1E-BE33-C96CD4ACA15D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A82C3C5-6304-401A-82B3-EDC0E26976CF}"/>
                </a:ext>
              </a:extLst>
            </p:cNvPr>
            <p:cNvGrpSpPr/>
            <p:nvPr/>
          </p:nvGrpSpPr>
          <p:grpSpPr>
            <a:xfrm rot="3536101">
              <a:off x="2904493" y="1491639"/>
              <a:ext cx="509488" cy="509489"/>
              <a:chOff x="5108331" y="1463790"/>
              <a:chExt cx="374637" cy="374637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56792953-F4B9-43CC-8511-49184ED79294}"/>
                  </a:ext>
                </a:extLst>
              </p:cNvPr>
              <p:cNvSpPr/>
              <p:nvPr/>
            </p:nvSpPr>
            <p:spPr>
              <a:xfrm>
                <a:off x="5108331" y="1463790"/>
                <a:ext cx="374637" cy="37463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E9EAEF9-FEFC-4538-A8A8-6863A8156719}"/>
                  </a:ext>
                </a:extLst>
              </p:cNvPr>
              <p:cNvSpPr/>
              <p:nvPr/>
            </p:nvSpPr>
            <p:spPr>
              <a:xfrm>
                <a:off x="5167785" y="1523588"/>
                <a:ext cx="255882" cy="255676"/>
              </a:xfrm>
              <a:custGeom>
                <a:avLst/>
                <a:gdLst>
                  <a:gd name="connsiteX0" fmla="*/ 127864 w 255882"/>
                  <a:gd name="connsiteY0" fmla="*/ 81461 h 255676"/>
                  <a:gd name="connsiteX1" fmla="*/ 81805 w 255882"/>
                  <a:gd name="connsiteY1" fmla="*/ 127520 h 255676"/>
                  <a:gd name="connsiteX2" fmla="*/ 127864 w 255882"/>
                  <a:gd name="connsiteY2" fmla="*/ 173579 h 255676"/>
                  <a:gd name="connsiteX3" fmla="*/ 173923 w 255882"/>
                  <a:gd name="connsiteY3" fmla="*/ 127520 h 255676"/>
                  <a:gd name="connsiteX4" fmla="*/ 127864 w 255882"/>
                  <a:gd name="connsiteY4" fmla="*/ 81461 h 255676"/>
                  <a:gd name="connsiteX5" fmla="*/ 122296 w 255882"/>
                  <a:gd name="connsiteY5" fmla="*/ 86 h 255676"/>
                  <a:gd name="connsiteX6" fmla="*/ 127383 w 255882"/>
                  <a:gd name="connsiteY6" fmla="*/ 4211 h 255676"/>
                  <a:gd name="connsiteX7" fmla="*/ 132401 w 255882"/>
                  <a:gd name="connsiteY7" fmla="*/ 21809 h 255676"/>
                  <a:gd name="connsiteX8" fmla="*/ 145188 w 255882"/>
                  <a:gd name="connsiteY8" fmla="*/ 29027 h 255676"/>
                  <a:gd name="connsiteX9" fmla="*/ 149312 w 255882"/>
                  <a:gd name="connsiteY9" fmla="*/ 25452 h 255676"/>
                  <a:gd name="connsiteX10" fmla="*/ 158937 w 255882"/>
                  <a:gd name="connsiteY10" fmla="*/ 9160 h 255676"/>
                  <a:gd name="connsiteX11" fmla="*/ 166705 w 255882"/>
                  <a:gd name="connsiteY11" fmla="*/ 5929 h 255676"/>
                  <a:gd name="connsiteX12" fmla="*/ 174404 w 255882"/>
                  <a:gd name="connsiteY12" fmla="*/ 18372 h 255676"/>
                  <a:gd name="connsiteX13" fmla="*/ 172479 w 255882"/>
                  <a:gd name="connsiteY13" fmla="*/ 34046 h 255676"/>
                  <a:gd name="connsiteX14" fmla="*/ 172479 w 255882"/>
                  <a:gd name="connsiteY14" fmla="*/ 35695 h 255676"/>
                  <a:gd name="connsiteX15" fmla="*/ 186434 w 255882"/>
                  <a:gd name="connsiteY15" fmla="*/ 41882 h 255676"/>
                  <a:gd name="connsiteX16" fmla="*/ 201764 w 255882"/>
                  <a:gd name="connsiteY16" fmla="*/ 30402 h 255676"/>
                  <a:gd name="connsiteX17" fmla="*/ 211045 w 255882"/>
                  <a:gd name="connsiteY17" fmla="*/ 30540 h 255676"/>
                  <a:gd name="connsiteX18" fmla="*/ 212488 w 255882"/>
                  <a:gd name="connsiteY18" fmla="*/ 31777 h 255676"/>
                  <a:gd name="connsiteX19" fmla="*/ 214069 w 255882"/>
                  <a:gd name="connsiteY19" fmla="*/ 42364 h 255676"/>
                  <a:gd name="connsiteX20" fmla="*/ 205614 w 255882"/>
                  <a:gd name="connsiteY20" fmla="*/ 57418 h 255676"/>
                  <a:gd name="connsiteX21" fmla="*/ 206783 w 255882"/>
                  <a:gd name="connsiteY21" fmla="*/ 67180 h 255676"/>
                  <a:gd name="connsiteX22" fmla="*/ 215719 w 255882"/>
                  <a:gd name="connsiteY22" fmla="*/ 70755 h 255676"/>
                  <a:gd name="connsiteX23" fmla="*/ 233799 w 255882"/>
                  <a:gd name="connsiteY23" fmla="*/ 66011 h 255676"/>
                  <a:gd name="connsiteX24" fmla="*/ 241498 w 255882"/>
                  <a:gd name="connsiteY24" fmla="*/ 68967 h 255676"/>
                  <a:gd name="connsiteX25" fmla="*/ 243836 w 255882"/>
                  <a:gd name="connsiteY25" fmla="*/ 73573 h 255676"/>
                  <a:gd name="connsiteX26" fmla="*/ 241911 w 255882"/>
                  <a:gd name="connsiteY26" fmla="*/ 80379 h 255676"/>
                  <a:gd name="connsiteX27" fmla="*/ 226443 w 255882"/>
                  <a:gd name="connsiteY27" fmla="*/ 92684 h 255676"/>
                  <a:gd name="connsiteX28" fmla="*/ 223694 w 255882"/>
                  <a:gd name="connsiteY28" fmla="*/ 100177 h 255676"/>
                  <a:gd name="connsiteX29" fmla="*/ 224519 w 255882"/>
                  <a:gd name="connsiteY29" fmla="*/ 103202 h 255676"/>
                  <a:gd name="connsiteX30" fmla="*/ 230843 w 255882"/>
                  <a:gd name="connsiteY30" fmla="*/ 108633 h 255676"/>
                  <a:gd name="connsiteX31" fmla="*/ 249541 w 255882"/>
                  <a:gd name="connsiteY31" fmla="*/ 111176 h 255676"/>
                  <a:gd name="connsiteX32" fmla="*/ 255591 w 255882"/>
                  <a:gd name="connsiteY32" fmla="*/ 117157 h 255676"/>
                  <a:gd name="connsiteX33" fmla="*/ 255797 w 255882"/>
                  <a:gd name="connsiteY33" fmla="*/ 122519 h 255676"/>
                  <a:gd name="connsiteX34" fmla="*/ 251398 w 255882"/>
                  <a:gd name="connsiteY34" fmla="*/ 127675 h 255676"/>
                  <a:gd name="connsiteX35" fmla="*/ 233799 w 255882"/>
                  <a:gd name="connsiteY35" fmla="*/ 132693 h 255676"/>
                  <a:gd name="connsiteX36" fmla="*/ 226650 w 255882"/>
                  <a:gd name="connsiteY36" fmla="*/ 144586 h 255676"/>
                  <a:gd name="connsiteX37" fmla="*/ 230293 w 255882"/>
                  <a:gd name="connsiteY37" fmla="*/ 149398 h 255676"/>
                  <a:gd name="connsiteX38" fmla="*/ 246448 w 255882"/>
                  <a:gd name="connsiteY38" fmla="*/ 158884 h 255676"/>
                  <a:gd name="connsiteX39" fmla="*/ 249954 w 255882"/>
                  <a:gd name="connsiteY39" fmla="*/ 167065 h 255676"/>
                  <a:gd name="connsiteX40" fmla="*/ 249816 w 255882"/>
                  <a:gd name="connsiteY40" fmla="*/ 167890 h 255676"/>
                  <a:gd name="connsiteX41" fmla="*/ 240123 w 255882"/>
                  <a:gd name="connsiteY41" fmla="*/ 174833 h 255676"/>
                  <a:gd name="connsiteX42" fmla="*/ 223212 w 255882"/>
                  <a:gd name="connsiteY42" fmla="*/ 172702 h 255676"/>
                  <a:gd name="connsiteX43" fmla="*/ 214688 w 255882"/>
                  <a:gd name="connsiteY43" fmla="*/ 177102 h 255676"/>
                  <a:gd name="connsiteX44" fmla="*/ 214551 w 255882"/>
                  <a:gd name="connsiteY44" fmla="*/ 187276 h 255676"/>
                  <a:gd name="connsiteX45" fmla="*/ 225481 w 255882"/>
                  <a:gd name="connsiteY45" fmla="*/ 201712 h 255676"/>
                  <a:gd name="connsiteX46" fmla="*/ 225481 w 255882"/>
                  <a:gd name="connsiteY46" fmla="*/ 211130 h 255676"/>
                  <a:gd name="connsiteX47" fmla="*/ 225068 w 255882"/>
                  <a:gd name="connsiteY47" fmla="*/ 211611 h 255676"/>
                  <a:gd name="connsiteX48" fmla="*/ 213245 w 255882"/>
                  <a:gd name="connsiteY48" fmla="*/ 213948 h 255676"/>
                  <a:gd name="connsiteX49" fmla="*/ 198602 w 255882"/>
                  <a:gd name="connsiteY49" fmla="*/ 205699 h 255676"/>
                  <a:gd name="connsiteX50" fmla="*/ 188565 w 255882"/>
                  <a:gd name="connsiteY50" fmla="*/ 207143 h 255676"/>
                  <a:gd name="connsiteX51" fmla="*/ 185334 w 255882"/>
                  <a:gd name="connsiteY51" fmla="*/ 216217 h 255676"/>
                  <a:gd name="connsiteX52" fmla="*/ 190078 w 255882"/>
                  <a:gd name="connsiteY52" fmla="*/ 234503 h 255676"/>
                  <a:gd name="connsiteX53" fmla="*/ 187397 w 255882"/>
                  <a:gd name="connsiteY53" fmla="*/ 241377 h 255676"/>
                  <a:gd name="connsiteX54" fmla="*/ 182585 w 255882"/>
                  <a:gd name="connsiteY54" fmla="*/ 243852 h 255676"/>
                  <a:gd name="connsiteX55" fmla="*/ 175366 w 255882"/>
                  <a:gd name="connsiteY55" fmla="*/ 241859 h 255676"/>
                  <a:gd name="connsiteX56" fmla="*/ 164024 w 255882"/>
                  <a:gd name="connsiteY56" fmla="*/ 227491 h 255676"/>
                  <a:gd name="connsiteX57" fmla="*/ 149381 w 255882"/>
                  <a:gd name="connsiteY57" fmla="*/ 226254 h 255676"/>
                  <a:gd name="connsiteX58" fmla="*/ 147456 w 255882"/>
                  <a:gd name="connsiteY58" fmla="*/ 230103 h 255676"/>
                  <a:gd name="connsiteX59" fmla="*/ 144844 w 255882"/>
                  <a:gd name="connsiteY59" fmla="*/ 249008 h 255676"/>
                  <a:gd name="connsiteX60" fmla="*/ 139895 w 255882"/>
                  <a:gd name="connsiteY60" fmla="*/ 255676 h 255676"/>
                  <a:gd name="connsiteX61" fmla="*/ 131577 w 255882"/>
                  <a:gd name="connsiteY61" fmla="*/ 255676 h 255676"/>
                  <a:gd name="connsiteX62" fmla="*/ 127933 w 255882"/>
                  <a:gd name="connsiteY62" fmla="*/ 250589 h 255676"/>
                  <a:gd name="connsiteX63" fmla="*/ 122777 w 255882"/>
                  <a:gd name="connsiteY63" fmla="*/ 232372 h 255676"/>
                  <a:gd name="connsiteX64" fmla="*/ 116659 w 255882"/>
                  <a:gd name="connsiteY64" fmla="*/ 227010 h 255676"/>
                  <a:gd name="connsiteX65" fmla="*/ 112947 w 255882"/>
                  <a:gd name="connsiteY65" fmla="*/ 226597 h 255676"/>
                  <a:gd name="connsiteX66" fmla="*/ 106622 w 255882"/>
                  <a:gd name="connsiteY66" fmla="*/ 230103 h 255676"/>
                  <a:gd name="connsiteX67" fmla="*/ 105041 w 255882"/>
                  <a:gd name="connsiteY67" fmla="*/ 232784 h 255676"/>
                  <a:gd name="connsiteX68" fmla="*/ 96380 w 255882"/>
                  <a:gd name="connsiteY68" fmla="*/ 247427 h 255676"/>
                  <a:gd name="connsiteX69" fmla="*/ 89849 w 255882"/>
                  <a:gd name="connsiteY69" fmla="*/ 250108 h 255676"/>
                  <a:gd name="connsiteX70" fmla="*/ 84555 w 255882"/>
                  <a:gd name="connsiteY70" fmla="*/ 248320 h 255676"/>
                  <a:gd name="connsiteX71" fmla="*/ 80981 w 255882"/>
                  <a:gd name="connsiteY71" fmla="*/ 241652 h 255676"/>
                  <a:gd name="connsiteX72" fmla="*/ 83249 w 255882"/>
                  <a:gd name="connsiteY72" fmla="*/ 222885 h 255676"/>
                  <a:gd name="connsiteX73" fmla="*/ 78094 w 255882"/>
                  <a:gd name="connsiteY73" fmla="*/ 214155 h 255676"/>
                  <a:gd name="connsiteX74" fmla="*/ 68538 w 255882"/>
                  <a:gd name="connsiteY74" fmla="*/ 214636 h 255676"/>
                  <a:gd name="connsiteX75" fmla="*/ 55133 w 255882"/>
                  <a:gd name="connsiteY75" fmla="*/ 224810 h 255676"/>
                  <a:gd name="connsiteX76" fmla="*/ 43240 w 255882"/>
                  <a:gd name="connsiteY76" fmla="*/ 224123 h 255676"/>
                  <a:gd name="connsiteX77" fmla="*/ 42209 w 255882"/>
                  <a:gd name="connsiteY77" fmla="*/ 223091 h 255676"/>
                  <a:gd name="connsiteX78" fmla="*/ 41178 w 255882"/>
                  <a:gd name="connsiteY78" fmla="*/ 214842 h 255676"/>
                  <a:gd name="connsiteX79" fmla="*/ 50115 w 255882"/>
                  <a:gd name="connsiteY79" fmla="*/ 198893 h 255676"/>
                  <a:gd name="connsiteX80" fmla="*/ 51627 w 255882"/>
                  <a:gd name="connsiteY80" fmla="*/ 194013 h 255676"/>
                  <a:gd name="connsiteX81" fmla="*/ 39597 w 255882"/>
                  <a:gd name="connsiteY81" fmla="*/ 185420 h 255676"/>
                  <a:gd name="connsiteX82" fmla="*/ 21105 w 255882"/>
                  <a:gd name="connsiteY82" fmla="*/ 190232 h 255676"/>
                  <a:gd name="connsiteX83" fmla="*/ 15193 w 255882"/>
                  <a:gd name="connsiteY83" fmla="*/ 188238 h 255676"/>
                  <a:gd name="connsiteX84" fmla="*/ 12237 w 255882"/>
                  <a:gd name="connsiteY84" fmla="*/ 183014 h 255676"/>
                  <a:gd name="connsiteX85" fmla="*/ 14230 w 255882"/>
                  <a:gd name="connsiteY85" fmla="*/ 175314 h 255676"/>
                  <a:gd name="connsiteX86" fmla="*/ 27910 w 255882"/>
                  <a:gd name="connsiteY86" fmla="*/ 164453 h 255676"/>
                  <a:gd name="connsiteX87" fmla="*/ 31554 w 255882"/>
                  <a:gd name="connsiteY87" fmla="*/ 153385 h 255676"/>
                  <a:gd name="connsiteX88" fmla="*/ 24198 w 255882"/>
                  <a:gd name="connsiteY88" fmla="*/ 147198 h 255676"/>
                  <a:gd name="connsiteX89" fmla="*/ 6943 w 255882"/>
                  <a:gd name="connsiteY89" fmla="*/ 144861 h 255676"/>
                  <a:gd name="connsiteX90" fmla="*/ 138 w 255882"/>
                  <a:gd name="connsiteY90" fmla="*/ 140049 h 255676"/>
                  <a:gd name="connsiteX91" fmla="*/ 0 w 255882"/>
                  <a:gd name="connsiteY91" fmla="*/ 131525 h 255676"/>
                  <a:gd name="connsiteX92" fmla="*/ 5019 w 255882"/>
                  <a:gd name="connsiteY92" fmla="*/ 127881 h 255676"/>
                  <a:gd name="connsiteX93" fmla="*/ 22617 w 255882"/>
                  <a:gd name="connsiteY93" fmla="*/ 122931 h 255676"/>
                  <a:gd name="connsiteX94" fmla="*/ 28667 w 255882"/>
                  <a:gd name="connsiteY94" fmla="*/ 116194 h 255676"/>
                  <a:gd name="connsiteX95" fmla="*/ 29010 w 255882"/>
                  <a:gd name="connsiteY95" fmla="*/ 113307 h 255676"/>
                  <a:gd name="connsiteX96" fmla="*/ 25229 w 255882"/>
                  <a:gd name="connsiteY96" fmla="*/ 106295 h 255676"/>
                  <a:gd name="connsiteX97" fmla="*/ 9281 w 255882"/>
                  <a:gd name="connsiteY97" fmla="*/ 96946 h 255676"/>
                  <a:gd name="connsiteX98" fmla="*/ 5843 w 255882"/>
                  <a:gd name="connsiteY98" fmla="*/ 88560 h 255676"/>
                  <a:gd name="connsiteX99" fmla="*/ 6187 w 255882"/>
                  <a:gd name="connsiteY99" fmla="*/ 87391 h 255676"/>
                  <a:gd name="connsiteX100" fmla="*/ 15261 w 255882"/>
                  <a:gd name="connsiteY100" fmla="*/ 81135 h 255676"/>
                  <a:gd name="connsiteX101" fmla="*/ 32173 w 255882"/>
                  <a:gd name="connsiteY101" fmla="*/ 83060 h 255676"/>
                  <a:gd name="connsiteX102" fmla="*/ 40834 w 255882"/>
                  <a:gd name="connsiteY102" fmla="*/ 79073 h 255676"/>
                  <a:gd name="connsiteX103" fmla="*/ 40147 w 255882"/>
                  <a:gd name="connsiteY103" fmla="*/ 67318 h 255676"/>
                  <a:gd name="connsiteX104" fmla="*/ 29629 w 255882"/>
                  <a:gd name="connsiteY104" fmla="*/ 53363 h 255676"/>
                  <a:gd name="connsiteX105" fmla="*/ 29629 w 255882"/>
                  <a:gd name="connsiteY105" fmla="*/ 45595 h 255676"/>
                  <a:gd name="connsiteX106" fmla="*/ 33066 w 255882"/>
                  <a:gd name="connsiteY106" fmla="*/ 41745 h 255676"/>
                  <a:gd name="connsiteX107" fmla="*/ 40422 w 255882"/>
                  <a:gd name="connsiteY107" fmla="*/ 40920 h 255676"/>
                  <a:gd name="connsiteX108" fmla="*/ 56027 w 255882"/>
                  <a:gd name="connsiteY108" fmla="*/ 49719 h 255676"/>
                  <a:gd name="connsiteX109" fmla="*/ 69982 w 255882"/>
                  <a:gd name="connsiteY109" fmla="*/ 45801 h 255676"/>
                  <a:gd name="connsiteX110" fmla="*/ 70325 w 255882"/>
                  <a:gd name="connsiteY110" fmla="*/ 39751 h 255676"/>
                  <a:gd name="connsiteX111" fmla="*/ 65788 w 255882"/>
                  <a:gd name="connsiteY111" fmla="*/ 22221 h 255676"/>
                  <a:gd name="connsiteX112" fmla="*/ 69088 w 255882"/>
                  <a:gd name="connsiteY112" fmla="*/ 14110 h 255676"/>
                  <a:gd name="connsiteX113" fmla="*/ 71632 w 255882"/>
                  <a:gd name="connsiteY113" fmla="*/ 12735 h 255676"/>
                  <a:gd name="connsiteX114" fmla="*/ 81118 w 255882"/>
                  <a:gd name="connsiteY114" fmla="*/ 15072 h 255676"/>
                  <a:gd name="connsiteX115" fmla="*/ 92049 w 255882"/>
                  <a:gd name="connsiteY115" fmla="*/ 28958 h 255676"/>
                  <a:gd name="connsiteX116" fmla="*/ 106966 w 255882"/>
                  <a:gd name="connsiteY116" fmla="*/ 28890 h 255676"/>
                  <a:gd name="connsiteX117" fmla="*/ 108754 w 255882"/>
                  <a:gd name="connsiteY117" fmla="*/ 22565 h 255676"/>
                  <a:gd name="connsiteX118" fmla="*/ 110953 w 255882"/>
                  <a:gd name="connsiteY118" fmla="*/ 6479 h 255676"/>
                  <a:gd name="connsiteX119" fmla="*/ 116934 w 255882"/>
                  <a:gd name="connsiteY119" fmla="*/ 292 h 255676"/>
                  <a:gd name="connsiteX120" fmla="*/ 122296 w 255882"/>
                  <a:gd name="connsiteY120" fmla="*/ 86 h 255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55882" h="255676">
                    <a:moveTo>
                      <a:pt x="127864" y="81461"/>
                    </a:moveTo>
                    <a:cubicBezTo>
                      <a:pt x="102426" y="81461"/>
                      <a:pt x="81805" y="102082"/>
                      <a:pt x="81805" y="127520"/>
                    </a:cubicBezTo>
                    <a:cubicBezTo>
                      <a:pt x="81805" y="152958"/>
                      <a:pt x="102426" y="173579"/>
                      <a:pt x="127864" y="173579"/>
                    </a:cubicBezTo>
                    <a:cubicBezTo>
                      <a:pt x="153302" y="173579"/>
                      <a:pt x="173923" y="152958"/>
                      <a:pt x="173923" y="127520"/>
                    </a:cubicBezTo>
                    <a:cubicBezTo>
                      <a:pt x="173923" y="102082"/>
                      <a:pt x="153302" y="81461"/>
                      <a:pt x="127864" y="81461"/>
                    </a:cubicBezTo>
                    <a:close/>
                    <a:moveTo>
                      <a:pt x="122296" y="86"/>
                    </a:moveTo>
                    <a:cubicBezTo>
                      <a:pt x="124908" y="223"/>
                      <a:pt x="126696" y="1598"/>
                      <a:pt x="127383" y="4211"/>
                    </a:cubicBezTo>
                    <a:cubicBezTo>
                      <a:pt x="129033" y="10054"/>
                      <a:pt x="130752" y="15966"/>
                      <a:pt x="132401" y="21809"/>
                    </a:cubicBezTo>
                    <a:cubicBezTo>
                      <a:pt x="134120" y="27790"/>
                      <a:pt x="139070" y="30608"/>
                      <a:pt x="145188" y="29027"/>
                    </a:cubicBezTo>
                    <a:cubicBezTo>
                      <a:pt x="147181" y="28546"/>
                      <a:pt x="148350" y="27102"/>
                      <a:pt x="149312" y="25452"/>
                    </a:cubicBezTo>
                    <a:cubicBezTo>
                      <a:pt x="152475" y="20022"/>
                      <a:pt x="155706" y="14591"/>
                      <a:pt x="158937" y="9160"/>
                    </a:cubicBezTo>
                    <a:cubicBezTo>
                      <a:pt x="160999" y="5654"/>
                      <a:pt x="162786" y="4898"/>
                      <a:pt x="166705" y="5929"/>
                    </a:cubicBezTo>
                    <a:cubicBezTo>
                      <a:pt x="174542" y="7923"/>
                      <a:pt x="175573" y="9641"/>
                      <a:pt x="174404" y="18372"/>
                    </a:cubicBezTo>
                    <a:cubicBezTo>
                      <a:pt x="173717" y="23596"/>
                      <a:pt x="173098" y="28821"/>
                      <a:pt x="172479" y="34046"/>
                    </a:cubicBezTo>
                    <a:cubicBezTo>
                      <a:pt x="172410" y="34595"/>
                      <a:pt x="172410" y="35145"/>
                      <a:pt x="172479" y="35695"/>
                    </a:cubicBezTo>
                    <a:cubicBezTo>
                      <a:pt x="173373" y="41264"/>
                      <a:pt x="181828" y="45113"/>
                      <a:pt x="186434" y="41882"/>
                    </a:cubicBezTo>
                    <a:cubicBezTo>
                      <a:pt x="191659" y="38170"/>
                      <a:pt x="196677" y="34252"/>
                      <a:pt x="201764" y="30402"/>
                    </a:cubicBezTo>
                    <a:cubicBezTo>
                      <a:pt x="205476" y="27584"/>
                      <a:pt x="207333" y="27652"/>
                      <a:pt x="211045" y="30540"/>
                    </a:cubicBezTo>
                    <a:cubicBezTo>
                      <a:pt x="211526" y="30952"/>
                      <a:pt x="212007" y="31296"/>
                      <a:pt x="212488" y="31777"/>
                    </a:cubicBezTo>
                    <a:cubicBezTo>
                      <a:pt x="216819" y="35902"/>
                      <a:pt x="217025" y="37139"/>
                      <a:pt x="214069" y="42364"/>
                    </a:cubicBezTo>
                    <a:cubicBezTo>
                      <a:pt x="211251" y="47382"/>
                      <a:pt x="208570" y="52469"/>
                      <a:pt x="205614" y="57418"/>
                    </a:cubicBezTo>
                    <a:cubicBezTo>
                      <a:pt x="203483" y="61062"/>
                      <a:pt x="204445" y="64087"/>
                      <a:pt x="206783" y="67180"/>
                    </a:cubicBezTo>
                    <a:cubicBezTo>
                      <a:pt x="209120" y="70274"/>
                      <a:pt x="211801" y="71786"/>
                      <a:pt x="215719" y="70755"/>
                    </a:cubicBezTo>
                    <a:cubicBezTo>
                      <a:pt x="221769" y="69174"/>
                      <a:pt x="227818" y="67661"/>
                      <a:pt x="233799" y="66011"/>
                    </a:cubicBezTo>
                    <a:cubicBezTo>
                      <a:pt x="237649" y="64980"/>
                      <a:pt x="239367" y="65599"/>
                      <a:pt x="241498" y="68967"/>
                    </a:cubicBezTo>
                    <a:cubicBezTo>
                      <a:pt x="242461" y="70411"/>
                      <a:pt x="243286" y="71923"/>
                      <a:pt x="243836" y="73573"/>
                    </a:cubicBezTo>
                    <a:cubicBezTo>
                      <a:pt x="244867" y="76529"/>
                      <a:pt x="244385" y="78385"/>
                      <a:pt x="241911" y="80379"/>
                    </a:cubicBezTo>
                    <a:cubicBezTo>
                      <a:pt x="236755" y="84504"/>
                      <a:pt x="231668" y="88628"/>
                      <a:pt x="226443" y="92684"/>
                    </a:cubicBezTo>
                    <a:cubicBezTo>
                      <a:pt x="223831" y="94678"/>
                      <a:pt x="223144" y="97152"/>
                      <a:pt x="223694" y="100177"/>
                    </a:cubicBezTo>
                    <a:cubicBezTo>
                      <a:pt x="223900" y="101208"/>
                      <a:pt x="224244" y="102171"/>
                      <a:pt x="224519" y="103202"/>
                    </a:cubicBezTo>
                    <a:cubicBezTo>
                      <a:pt x="225412" y="106433"/>
                      <a:pt x="227543" y="108220"/>
                      <a:pt x="230843" y="108633"/>
                    </a:cubicBezTo>
                    <a:cubicBezTo>
                      <a:pt x="237099" y="109458"/>
                      <a:pt x="243354" y="110351"/>
                      <a:pt x="249541" y="111176"/>
                    </a:cubicBezTo>
                    <a:cubicBezTo>
                      <a:pt x="253254" y="111657"/>
                      <a:pt x="255178" y="113445"/>
                      <a:pt x="255591" y="117157"/>
                    </a:cubicBezTo>
                    <a:cubicBezTo>
                      <a:pt x="255797" y="118944"/>
                      <a:pt x="256003" y="120732"/>
                      <a:pt x="255797" y="122519"/>
                    </a:cubicBezTo>
                    <a:cubicBezTo>
                      <a:pt x="255453" y="125337"/>
                      <a:pt x="254010" y="126919"/>
                      <a:pt x="251398" y="127675"/>
                    </a:cubicBezTo>
                    <a:cubicBezTo>
                      <a:pt x="245554" y="129325"/>
                      <a:pt x="239642" y="130974"/>
                      <a:pt x="233799" y="132693"/>
                    </a:cubicBezTo>
                    <a:cubicBezTo>
                      <a:pt x="228093" y="134343"/>
                      <a:pt x="225481" y="138674"/>
                      <a:pt x="226650" y="144586"/>
                    </a:cubicBezTo>
                    <a:cubicBezTo>
                      <a:pt x="227062" y="146854"/>
                      <a:pt x="228368" y="148298"/>
                      <a:pt x="230293" y="149398"/>
                    </a:cubicBezTo>
                    <a:cubicBezTo>
                      <a:pt x="235655" y="152560"/>
                      <a:pt x="241017" y="155722"/>
                      <a:pt x="246448" y="158884"/>
                    </a:cubicBezTo>
                    <a:cubicBezTo>
                      <a:pt x="250435" y="161222"/>
                      <a:pt x="251054" y="162597"/>
                      <a:pt x="249954" y="167065"/>
                    </a:cubicBezTo>
                    <a:cubicBezTo>
                      <a:pt x="249885" y="167340"/>
                      <a:pt x="249885" y="167615"/>
                      <a:pt x="249816" y="167890"/>
                    </a:cubicBezTo>
                    <a:cubicBezTo>
                      <a:pt x="248166" y="173321"/>
                      <a:pt x="246310" y="176002"/>
                      <a:pt x="240123" y="174833"/>
                    </a:cubicBezTo>
                    <a:cubicBezTo>
                      <a:pt x="234555" y="173733"/>
                      <a:pt x="228849" y="173527"/>
                      <a:pt x="223212" y="172702"/>
                    </a:cubicBezTo>
                    <a:cubicBezTo>
                      <a:pt x="219225" y="172152"/>
                      <a:pt x="216613" y="173733"/>
                      <a:pt x="214688" y="177102"/>
                    </a:cubicBezTo>
                    <a:cubicBezTo>
                      <a:pt x="212695" y="180539"/>
                      <a:pt x="211801" y="183770"/>
                      <a:pt x="214551" y="187276"/>
                    </a:cubicBezTo>
                    <a:cubicBezTo>
                      <a:pt x="218263" y="192019"/>
                      <a:pt x="221838" y="196900"/>
                      <a:pt x="225481" y="201712"/>
                    </a:cubicBezTo>
                    <a:cubicBezTo>
                      <a:pt x="228506" y="205630"/>
                      <a:pt x="228506" y="207212"/>
                      <a:pt x="225481" y="211130"/>
                    </a:cubicBezTo>
                    <a:cubicBezTo>
                      <a:pt x="225343" y="211267"/>
                      <a:pt x="225206" y="211474"/>
                      <a:pt x="225068" y="211611"/>
                    </a:cubicBezTo>
                    <a:cubicBezTo>
                      <a:pt x="221081" y="215873"/>
                      <a:pt x="219500" y="217729"/>
                      <a:pt x="213245" y="213948"/>
                    </a:cubicBezTo>
                    <a:cubicBezTo>
                      <a:pt x="208432" y="211061"/>
                      <a:pt x="203345" y="208586"/>
                      <a:pt x="198602" y="205699"/>
                    </a:cubicBezTo>
                    <a:cubicBezTo>
                      <a:pt x="194684" y="203362"/>
                      <a:pt x="191659" y="204737"/>
                      <a:pt x="188565" y="207143"/>
                    </a:cubicBezTo>
                    <a:cubicBezTo>
                      <a:pt x="185472" y="209480"/>
                      <a:pt x="184234" y="212299"/>
                      <a:pt x="185334" y="216217"/>
                    </a:cubicBezTo>
                    <a:cubicBezTo>
                      <a:pt x="187053" y="222267"/>
                      <a:pt x="188565" y="228385"/>
                      <a:pt x="190078" y="234503"/>
                    </a:cubicBezTo>
                    <a:cubicBezTo>
                      <a:pt x="190903" y="237803"/>
                      <a:pt x="190215" y="239590"/>
                      <a:pt x="187397" y="241377"/>
                    </a:cubicBezTo>
                    <a:cubicBezTo>
                      <a:pt x="185884" y="242340"/>
                      <a:pt x="184303" y="243233"/>
                      <a:pt x="182585" y="243852"/>
                    </a:cubicBezTo>
                    <a:cubicBezTo>
                      <a:pt x="179560" y="244952"/>
                      <a:pt x="177360" y="244402"/>
                      <a:pt x="175366" y="241859"/>
                    </a:cubicBezTo>
                    <a:cubicBezTo>
                      <a:pt x="171585" y="237115"/>
                      <a:pt x="167805" y="232303"/>
                      <a:pt x="164024" y="227491"/>
                    </a:cubicBezTo>
                    <a:cubicBezTo>
                      <a:pt x="160380" y="222954"/>
                      <a:pt x="153781" y="222335"/>
                      <a:pt x="149381" y="226254"/>
                    </a:cubicBezTo>
                    <a:cubicBezTo>
                      <a:pt x="148213" y="227285"/>
                      <a:pt x="147663" y="228591"/>
                      <a:pt x="147456" y="230103"/>
                    </a:cubicBezTo>
                    <a:cubicBezTo>
                      <a:pt x="146563" y="236428"/>
                      <a:pt x="145532" y="242683"/>
                      <a:pt x="144844" y="249008"/>
                    </a:cubicBezTo>
                    <a:cubicBezTo>
                      <a:pt x="144432" y="252308"/>
                      <a:pt x="143126" y="254645"/>
                      <a:pt x="139895" y="255676"/>
                    </a:cubicBezTo>
                    <a:cubicBezTo>
                      <a:pt x="137145" y="255676"/>
                      <a:pt x="134326" y="255676"/>
                      <a:pt x="131577" y="255676"/>
                    </a:cubicBezTo>
                    <a:cubicBezTo>
                      <a:pt x="129652" y="254507"/>
                      <a:pt x="128552" y="252789"/>
                      <a:pt x="127933" y="250589"/>
                    </a:cubicBezTo>
                    <a:cubicBezTo>
                      <a:pt x="126283" y="244540"/>
                      <a:pt x="124427" y="238490"/>
                      <a:pt x="122777" y="232372"/>
                    </a:cubicBezTo>
                    <a:cubicBezTo>
                      <a:pt x="121884" y="229141"/>
                      <a:pt x="119890" y="227422"/>
                      <a:pt x="116659" y="227010"/>
                    </a:cubicBezTo>
                    <a:cubicBezTo>
                      <a:pt x="115422" y="226872"/>
                      <a:pt x="114184" y="226666"/>
                      <a:pt x="112947" y="226597"/>
                    </a:cubicBezTo>
                    <a:cubicBezTo>
                      <a:pt x="110060" y="226391"/>
                      <a:pt x="108066" y="227697"/>
                      <a:pt x="106622" y="230103"/>
                    </a:cubicBezTo>
                    <a:cubicBezTo>
                      <a:pt x="106072" y="230997"/>
                      <a:pt x="105591" y="231891"/>
                      <a:pt x="105041" y="232784"/>
                    </a:cubicBezTo>
                    <a:cubicBezTo>
                      <a:pt x="102154" y="237665"/>
                      <a:pt x="99335" y="242615"/>
                      <a:pt x="96380" y="247427"/>
                    </a:cubicBezTo>
                    <a:cubicBezTo>
                      <a:pt x="94798" y="250108"/>
                      <a:pt x="92873" y="250795"/>
                      <a:pt x="89849" y="250108"/>
                    </a:cubicBezTo>
                    <a:cubicBezTo>
                      <a:pt x="87993" y="249695"/>
                      <a:pt x="86274" y="249077"/>
                      <a:pt x="84555" y="248320"/>
                    </a:cubicBezTo>
                    <a:cubicBezTo>
                      <a:pt x="81531" y="246877"/>
                      <a:pt x="80568" y="245021"/>
                      <a:pt x="80981" y="241652"/>
                    </a:cubicBezTo>
                    <a:cubicBezTo>
                      <a:pt x="81737" y="235397"/>
                      <a:pt x="82356" y="229141"/>
                      <a:pt x="83249" y="222885"/>
                    </a:cubicBezTo>
                    <a:cubicBezTo>
                      <a:pt x="83868" y="218486"/>
                      <a:pt x="81531" y="216080"/>
                      <a:pt x="78094" y="214155"/>
                    </a:cubicBezTo>
                    <a:cubicBezTo>
                      <a:pt x="74725" y="212299"/>
                      <a:pt x="71700" y="212024"/>
                      <a:pt x="68538" y="214636"/>
                    </a:cubicBezTo>
                    <a:cubicBezTo>
                      <a:pt x="64139" y="218142"/>
                      <a:pt x="59533" y="221373"/>
                      <a:pt x="55133" y="224810"/>
                    </a:cubicBezTo>
                    <a:cubicBezTo>
                      <a:pt x="50665" y="228316"/>
                      <a:pt x="48740" y="229072"/>
                      <a:pt x="43240" y="224123"/>
                    </a:cubicBezTo>
                    <a:cubicBezTo>
                      <a:pt x="42897" y="223779"/>
                      <a:pt x="42553" y="223435"/>
                      <a:pt x="42209" y="223091"/>
                    </a:cubicBezTo>
                    <a:cubicBezTo>
                      <a:pt x="39528" y="220342"/>
                      <a:pt x="39253" y="218211"/>
                      <a:pt x="41178" y="214842"/>
                    </a:cubicBezTo>
                    <a:cubicBezTo>
                      <a:pt x="44134" y="209549"/>
                      <a:pt x="47159" y="204187"/>
                      <a:pt x="50115" y="198893"/>
                    </a:cubicBezTo>
                    <a:cubicBezTo>
                      <a:pt x="50940" y="197381"/>
                      <a:pt x="51833" y="195869"/>
                      <a:pt x="51627" y="194013"/>
                    </a:cubicBezTo>
                    <a:cubicBezTo>
                      <a:pt x="51146" y="188444"/>
                      <a:pt x="44959" y="184045"/>
                      <a:pt x="39597" y="185420"/>
                    </a:cubicBezTo>
                    <a:cubicBezTo>
                      <a:pt x="33410" y="187001"/>
                      <a:pt x="27223" y="188582"/>
                      <a:pt x="21105" y="190232"/>
                    </a:cubicBezTo>
                    <a:cubicBezTo>
                      <a:pt x="18630" y="190919"/>
                      <a:pt x="16774" y="190163"/>
                      <a:pt x="15193" y="188238"/>
                    </a:cubicBezTo>
                    <a:cubicBezTo>
                      <a:pt x="13887" y="186657"/>
                      <a:pt x="13062" y="184870"/>
                      <a:pt x="12237" y="183014"/>
                    </a:cubicBezTo>
                    <a:cubicBezTo>
                      <a:pt x="10862" y="179783"/>
                      <a:pt x="11481" y="177445"/>
                      <a:pt x="14230" y="175314"/>
                    </a:cubicBezTo>
                    <a:cubicBezTo>
                      <a:pt x="18767" y="171671"/>
                      <a:pt x="23373" y="168096"/>
                      <a:pt x="27910" y="164453"/>
                    </a:cubicBezTo>
                    <a:cubicBezTo>
                      <a:pt x="32722" y="160741"/>
                      <a:pt x="33135" y="159159"/>
                      <a:pt x="31554" y="153385"/>
                    </a:cubicBezTo>
                    <a:cubicBezTo>
                      <a:pt x="30454" y="149604"/>
                      <a:pt x="28185" y="147611"/>
                      <a:pt x="24198" y="147198"/>
                    </a:cubicBezTo>
                    <a:cubicBezTo>
                      <a:pt x="18424" y="146579"/>
                      <a:pt x="12718" y="145479"/>
                      <a:pt x="6943" y="144861"/>
                    </a:cubicBezTo>
                    <a:cubicBezTo>
                      <a:pt x="3644" y="144517"/>
                      <a:pt x="1306" y="143211"/>
                      <a:pt x="138" y="140049"/>
                    </a:cubicBezTo>
                    <a:cubicBezTo>
                      <a:pt x="0" y="137093"/>
                      <a:pt x="0" y="134343"/>
                      <a:pt x="0" y="131525"/>
                    </a:cubicBezTo>
                    <a:cubicBezTo>
                      <a:pt x="1100" y="129462"/>
                      <a:pt x="2819" y="128431"/>
                      <a:pt x="5019" y="127881"/>
                    </a:cubicBezTo>
                    <a:cubicBezTo>
                      <a:pt x="10931" y="126300"/>
                      <a:pt x="16705" y="124513"/>
                      <a:pt x="22617" y="122931"/>
                    </a:cubicBezTo>
                    <a:cubicBezTo>
                      <a:pt x="26192" y="121969"/>
                      <a:pt x="28323" y="119975"/>
                      <a:pt x="28667" y="116194"/>
                    </a:cubicBezTo>
                    <a:cubicBezTo>
                      <a:pt x="28735" y="115232"/>
                      <a:pt x="28873" y="114270"/>
                      <a:pt x="29010" y="113307"/>
                    </a:cubicBezTo>
                    <a:cubicBezTo>
                      <a:pt x="29354" y="110076"/>
                      <a:pt x="27910" y="107876"/>
                      <a:pt x="25229" y="106295"/>
                    </a:cubicBezTo>
                    <a:cubicBezTo>
                      <a:pt x="19867" y="103202"/>
                      <a:pt x="14574" y="100040"/>
                      <a:pt x="9281" y="96946"/>
                    </a:cubicBezTo>
                    <a:cubicBezTo>
                      <a:pt x="5362" y="94678"/>
                      <a:pt x="4675" y="92959"/>
                      <a:pt x="5843" y="88560"/>
                    </a:cubicBezTo>
                    <a:cubicBezTo>
                      <a:pt x="5981" y="88147"/>
                      <a:pt x="6050" y="87735"/>
                      <a:pt x="6187" y="87391"/>
                    </a:cubicBezTo>
                    <a:cubicBezTo>
                      <a:pt x="7906" y="81685"/>
                      <a:pt x="9418" y="80585"/>
                      <a:pt x="15261" y="81135"/>
                    </a:cubicBezTo>
                    <a:cubicBezTo>
                      <a:pt x="20898" y="81685"/>
                      <a:pt x="26535" y="82304"/>
                      <a:pt x="32173" y="83060"/>
                    </a:cubicBezTo>
                    <a:cubicBezTo>
                      <a:pt x="36641" y="83610"/>
                      <a:pt x="38566" y="82854"/>
                      <a:pt x="40834" y="79073"/>
                    </a:cubicBezTo>
                    <a:cubicBezTo>
                      <a:pt x="44065" y="73848"/>
                      <a:pt x="43928" y="72198"/>
                      <a:pt x="40147" y="67318"/>
                    </a:cubicBezTo>
                    <a:cubicBezTo>
                      <a:pt x="36572" y="62712"/>
                      <a:pt x="33066" y="58037"/>
                      <a:pt x="29629" y="53363"/>
                    </a:cubicBezTo>
                    <a:cubicBezTo>
                      <a:pt x="27567" y="50613"/>
                      <a:pt x="27567" y="48344"/>
                      <a:pt x="29629" y="45595"/>
                    </a:cubicBezTo>
                    <a:cubicBezTo>
                      <a:pt x="30660" y="44220"/>
                      <a:pt x="31760" y="42845"/>
                      <a:pt x="33066" y="41745"/>
                    </a:cubicBezTo>
                    <a:cubicBezTo>
                      <a:pt x="35678" y="39545"/>
                      <a:pt x="37466" y="39270"/>
                      <a:pt x="40422" y="40920"/>
                    </a:cubicBezTo>
                    <a:cubicBezTo>
                      <a:pt x="45646" y="43807"/>
                      <a:pt x="51008" y="46488"/>
                      <a:pt x="56027" y="49719"/>
                    </a:cubicBezTo>
                    <a:cubicBezTo>
                      <a:pt x="61801" y="53431"/>
                      <a:pt x="65788" y="50957"/>
                      <a:pt x="69982" y="45801"/>
                    </a:cubicBezTo>
                    <a:cubicBezTo>
                      <a:pt x="71357" y="44082"/>
                      <a:pt x="70875" y="41814"/>
                      <a:pt x="70325" y="39751"/>
                    </a:cubicBezTo>
                    <a:cubicBezTo>
                      <a:pt x="68813" y="33908"/>
                      <a:pt x="67301" y="28065"/>
                      <a:pt x="65788" y="22221"/>
                    </a:cubicBezTo>
                    <a:cubicBezTo>
                      <a:pt x="64688" y="18028"/>
                      <a:pt x="65376" y="16309"/>
                      <a:pt x="69088" y="14110"/>
                    </a:cubicBezTo>
                    <a:cubicBezTo>
                      <a:pt x="69913" y="13628"/>
                      <a:pt x="70738" y="13147"/>
                      <a:pt x="71632" y="12735"/>
                    </a:cubicBezTo>
                    <a:cubicBezTo>
                      <a:pt x="76100" y="10672"/>
                      <a:pt x="78094" y="11154"/>
                      <a:pt x="81118" y="15072"/>
                    </a:cubicBezTo>
                    <a:cubicBezTo>
                      <a:pt x="84762" y="19678"/>
                      <a:pt x="88405" y="24353"/>
                      <a:pt x="92049" y="28958"/>
                    </a:cubicBezTo>
                    <a:cubicBezTo>
                      <a:pt x="95486" y="33221"/>
                      <a:pt x="103529" y="33221"/>
                      <a:pt x="106966" y="28890"/>
                    </a:cubicBezTo>
                    <a:cubicBezTo>
                      <a:pt x="108410" y="27034"/>
                      <a:pt x="108410" y="24696"/>
                      <a:pt x="108754" y="22565"/>
                    </a:cubicBezTo>
                    <a:cubicBezTo>
                      <a:pt x="109578" y="17203"/>
                      <a:pt x="110266" y="11841"/>
                      <a:pt x="110953" y="6479"/>
                    </a:cubicBezTo>
                    <a:cubicBezTo>
                      <a:pt x="111503" y="2217"/>
                      <a:pt x="112672" y="1048"/>
                      <a:pt x="116934" y="292"/>
                    </a:cubicBezTo>
                    <a:cubicBezTo>
                      <a:pt x="118721" y="-52"/>
                      <a:pt x="120509" y="-52"/>
                      <a:pt x="122296" y="86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543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Important points</a:t>
            </a:r>
          </a:p>
        </p:txBody>
      </p:sp>
      <p:cxnSp>
        <p:nvCxnSpPr>
          <p:cNvPr id="46" name="Elbow Connector 60">
            <a:extLst>
              <a:ext uri="{FF2B5EF4-FFF2-40B4-BE49-F238E27FC236}">
                <a16:creationId xmlns:a16="http://schemas.microsoft.com/office/drawing/2014/main" id="{FE364A82-4D32-44E4-A881-B1B31E1C4C57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60">
            <a:extLst>
              <a:ext uri="{FF2B5EF4-FFF2-40B4-BE49-F238E27FC236}">
                <a16:creationId xmlns:a16="http://schemas.microsoft.com/office/drawing/2014/main" id="{D4D2CA6D-F3AA-477C-8635-2230B74E8B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773B661-CA86-4FC8-99C8-6E6E7F132B7F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C66991-7285-4BE8-B8F4-5CD444D8B607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5749B4-B920-470E-AF2D-AC349C7E404C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363CD36-595E-4801-9759-E7B19A666F8F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01FE6BE-31CE-405C-8102-102A0B16294B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66B35F2-8D63-4E49-95F7-969F697B2358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9AB9E9F-E15D-4204-8776-153CCCCA8A39}"/>
              </a:ext>
            </a:extLst>
          </p:cNvPr>
          <p:cNvCxnSpPr>
            <a:cxnSpLocks/>
            <a:endCxn id="51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61">
            <a:extLst>
              <a:ext uri="{FF2B5EF4-FFF2-40B4-BE49-F238E27FC236}">
                <a16:creationId xmlns:a16="http://schemas.microsoft.com/office/drawing/2014/main" id="{5D882699-6E73-44CA-9CFD-1AF1D40C7159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FC03C10-E8E8-4868-BF5C-6E7ADC735FA6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750230-8F15-4951-BCBE-E9F50A29D925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D58F989-362C-4F26-A69F-971C47DB66B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F5729560-DB39-4FB4-BD67-979B0B9CB82D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E2204B4-5A2B-4561-BFCF-5088D0B34E66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21F25D3-0725-4DEC-ADC3-19FB7F45F531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2" name="Elbow Connector 83">
            <a:extLst>
              <a:ext uri="{FF2B5EF4-FFF2-40B4-BE49-F238E27FC236}">
                <a16:creationId xmlns:a16="http://schemas.microsoft.com/office/drawing/2014/main" id="{B08CDBAC-6376-4F4C-B2FA-CEF52F606686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84">
            <a:extLst>
              <a:ext uri="{FF2B5EF4-FFF2-40B4-BE49-F238E27FC236}">
                <a16:creationId xmlns:a16="http://schemas.microsoft.com/office/drawing/2014/main" id="{CDCFB159-77EC-40CC-A6E1-837715CB4DAF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1">
            <a:extLst>
              <a:ext uri="{FF2B5EF4-FFF2-40B4-BE49-F238E27FC236}">
                <a16:creationId xmlns:a16="http://schemas.microsoft.com/office/drawing/2014/main" id="{470D419B-BF56-4027-BD7A-64B28BEBD3C3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3">
            <a:extLst>
              <a:ext uri="{FF2B5EF4-FFF2-40B4-BE49-F238E27FC236}">
                <a16:creationId xmlns:a16="http://schemas.microsoft.com/office/drawing/2014/main" id="{A2C32826-C50F-4903-AB05-6DC00559F593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7792EAA-C69A-41C7-8DE6-668E2BD77A0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6CEAC32-24A3-4B4B-A64B-5AF7529C278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63">
            <a:extLst>
              <a:ext uri="{FF2B5EF4-FFF2-40B4-BE49-F238E27FC236}">
                <a16:creationId xmlns:a16="http://schemas.microsoft.com/office/drawing/2014/main" id="{1DA7BADA-E7EF-4BB6-A892-295DA013F7BE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A773CE9-0407-4E0D-8259-E20582FA7EC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A7132D2-9AD0-489F-9845-8D1E53F576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63">
            <a:extLst>
              <a:ext uri="{FF2B5EF4-FFF2-40B4-BE49-F238E27FC236}">
                <a16:creationId xmlns:a16="http://schemas.microsoft.com/office/drawing/2014/main" id="{ACBEEA1D-4410-4439-8366-665B354FFB85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E6CC211-7E72-474E-8607-4188B3AF475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780B1F0-9A78-46CA-9B9D-21EBC67741C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A5A6634D-0051-41DA-804F-8A51AC8290C1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8B3006E-0439-4ECC-9553-13FD371EA4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1F4152D-CE7D-44F4-9BF4-33AD4EA701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63">
            <a:extLst>
              <a:ext uri="{FF2B5EF4-FFF2-40B4-BE49-F238E27FC236}">
                <a16:creationId xmlns:a16="http://schemas.microsoft.com/office/drawing/2014/main" id="{4D2A321F-3D01-4A48-B84B-AE71E9DC8EC6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C89FD2E-5A8F-4A29-92C3-9945FBD23B9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B804C73-D345-4BC1-9904-8CCC798335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3">
            <a:extLst>
              <a:ext uri="{FF2B5EF4-FFF2-40B4-BE49-F238E27FC236}">
                <a16:creationId xmlns:a16="http://schemas.microsoft.com/office/drawing/2014/main" id="{18A1C014-E6BE-4454-ADB0-A513DDDC4427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046E430-9E5B-4A5E-B0CF-FB74B73ED43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A8B7961-F1DA-4C27-8DE0-A102B5FD293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05A124-B610-4CF5-A5C3-5F54A32A9015}"/>
              </a:ext>
            </a:extLst>
          </p:cNvPr>
          <p:cNvGrpSpPr/>
          <p:nvPr/>
        </p:nvGrpSpPr>
        <p:grpSpPr>
          <a:xfrm>
            <a:off x="4520398" y="3773336"/>
            <a:ext cx="3116823" cy="1712483"/>
            <a:chOff x="-548507" y="477868"/>
            <a:chExt cx="11570449" cy="6357177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6114B9D-9815-4C62-A028-DB746DA2B87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2BBDBDC-DEBD-404E-A54D-33B242C9C68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B08E9B0-25D8-4E64-B9B7-D2062E30432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66BAAF4-168E-4EB3-96C7-7FC800B71A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918B320-92D2-41B2-8F03-1AE5C42B1DF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5AC3021-5928-4680-B455-801A88546C4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8CE32BB-6675-4137-A30A-2769274EFA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490C78E4-D0C6-47D1-B203-3DC53837DAB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A2F97DBC-B0B0-4CB5-91D9-693AC72CFEA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id="{031B2339-2D89-40F4-A02F-F323D2C69F4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F0A00840-B720-4FD0-9C2C-0BF08296CB6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AC7C4DA-E1D6-4AD0-8902-ADAC48CB4B00}"/>
              </a:ext>
            </a:extLst>
          </p:cNvPr>
          <p:cNvSpPr txBox="1"/>
          <p:nvPr/>
        </p:nvSpPr>
        <p:spPr>
          <a:xfrm>
            <a:off x="5296470" y="4339427"/>
            <a:ext cx="1635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Insert Picture</a:t>
            </a:r>
            <a:endParaRPr lang="en-P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0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95B59AA-DF2A-432B-AE13-FAE5C0512D64}"/>
              </a:ext>
            </a:extLst>
          </p:cNvPr>
          <p:cNvSpPr/>
          <p:nvPr/>
        </p:nvSpPr>
        <p:spPr>
          <a:xfrm>
            <a:off x="588057" y="1808151"/>
            <a:ext cx="3151611" cy="3241698"/>
          </a:xfrm>
          <a:custGeom>
            <a:avLst/>
            <a:gdLst>
              <a:gd name="connsiteX0" fmla="*/ 2900635 w 5731815"/>
              <a:gd name="connsiteY0" fmla="*/ 0 h 5895657"/>
              <a:gd name="connsiteX1" fmla="*/ 2939708 w 5731815"/>
              <a:gd name="connsiteY1" fmla="*/ 611 h 5895657"/>
              <a:gd name="connsiteX2" fmla="*/ 2939708 w 5731815"/>
              <a:gd name="connsiteY2" fmla="*/ 1068227 h 5895657"/>
              <a:gd name="connsiteX3" fmla="*/ 2919437 w 5731815"/>
              <a:gd name="connsiteY3" fmla="*/ 1067354 h 5895657"/>
              <a:gd name="connsiteX4" fmla="*/ 1061610 w 5731815"/>
              <a:gd name="connsiteY4" fmla="*/ 2959366 h 5895657"/>
              <a:gd name="connsiteX5" fmla="*/ 2950199 w 5731815"/>
              <a:gd name="connsiteY5" fmla="*/ 4818902 h 5895657"/>
              <a:gd name="connsiteX6" fmla="*/ 4729170 w 5731815"/>
              <a:gd name="connsiteY6" fmla="*/ 3499518 h 5895657"/>
              <a:gd name="connsiteX7" fmla="*/ 4747685 w 5731815"/>
              <a:gd name="connsiteY7" fmla="*/ 3425483 h 5895657"/>
              <a:gd name="connsiteX8" fmla="*/ 5338746 w 5731815"/>
              <a:gd name="connsiteY8" fmla="*/ 3425483 h 5895657"/>
              <a:gd name="connsiteX9" fmla="*/ 5303677 w 5731815"/>
              <a:gd name="connsiteY9" fmla="*/ 3583197 h 5895657"/>
              <a:gd name="connsiteX10" fmla="*/ 5334442 w 5731815"/>
              <a:gd name="connsiteY10" fmla="*/ 3636182 h 5895657"/>
              <a:gd name="connsiteX11" fmla="*/ 5717289 w 5731815"/>
              <a:gd name="connsiteY11" fmla="*/ 3848114 h 5895657"/>
              <a:gd name="connsiteX12" fmla="*/ 5727544 w 5731815"/>
              <a:gd name="connsiteY12" fmla="*/ 3889135 h 5895657"/>
              <a:gd name="connsiteX13" fmla="*/ 5609612 w 5731815"/>
              <a:gd name="connsiteY13" fmla="*/ 4186524 h 5895657"/>
              <a:gd name="connsiteX14" fmla="*/ 5568594 w 5731815"/>
              <a:gd name="connsiteY14" fmla="*/ 4207032 h 5895657"/>
              <a:gd name="connsiteX15" fmla="*/ 5238730 w 5731815"/>
              <a:gd name="connsiteY15" fmla="*/ 4140376 h 5895657"/>
              <a:gd name="connsiteX16" fmla="*/ 5143018 w 5731815"/>
              <a:gd name="connsiteY16" fmla="*/ 4094230 h 5895657"/>
              <a:gd name="connsiteX17" fmla="*/ 5095163 w 5731815"/>
              <a:gd name="connsiteY17" fmla="*/ 4107904 h 5895657"/>
              <a:gd name="connsiteX18" fmla="*/ 4879813 w 5731815"/>
              <a:gd name="connsiteY18" fmla="*/ 4441183 h 5895657"/>
              <a:gd name="connsiteX19" fmla="*/ 4886650 w 5731815"/>
              <a:gd name="connsiteY19" fmla="*/ 4499293 h 5895657"/>
              <a:gd name="connsiteX20" fmla="*/ 5084908 w 5731815"/>
              <a:gd name="connsiteY20" fmla="*/ 4736863 h 5895657"/>
              <a:gd name="connsiteX21" fmla="*/ 5119092 w 5731815"/>
              <a:gd name="connsiteY21" fmla="*/ 4786430 h 5895657"/>
              <a:gd name="connsiteX22" fmla="*/ 5110546 w 5731815"/>
              <a:gd name="connsiteY22" fmla="*/ 4935125 h 5895657"/>
              <a:gd name="connsiteX23" fmla="*/ 4939632 w 5731815"/>
              <a:gd name="connsiteY23" fmla="*/ 5109454 h 5895657"/>
              <a:gd name="connsiteX24" fmla="*/ 4876394 w 5731815"/>
              <a:gd name="connsiteY24" fmla="*/ 5114582 h 5895657"/>
              <a:gd name="connsiteX25" fmla="*/ 4616605 w 5731815"/>
              <a:gd name="connsiteY25" fmla="*/ 4941958 h 5895657"/>
              <a:gd name="connsiteX26" fmla="*/ 4537988 w 5731815"/>
              <a:gd name="connsiteY26" fmla="*/ 4858214 h 5895657"/>
              <a:gd name="connsiteX27" fmla="*/ 4481584 w 5731815"/>
              <a:gd name="connsiteY27" fmla="*/ 4851377 h 5895657"/>
              <a:gd name="connsiteX28" fmla="*/ 4155141 w 5731815"/>
              <a:gd name="connsiteY28" fmla="*/ 5076982 h 5895657"/>
              <a:gd name="connsiteX29" fmla="*/ 4136340 w 5731815"/>
              <a:gd name="connsiteY29" fmla="*/ 5116291 h 5895657"/>
              <a:gd name="connsiteX30" fmla="*/ 4254269 w 5731815"/>
              <a:gd name="connsiteY30" fmla="*/ 5505974 h 5895657"/>
              <a:gd name="connsiteX31" fmla="*/ 4202996 w 5731815"/>
              <a:gd name="connsiteY31" fmla="*/ 5608523 h 5895657"/>
              <a:gd name="connsiteX32" fmla="*/ 3960298 w 5731815"/>
              <a:gd name="connsiteY32" fmla="*/ 5712778 h 5895657"/>
              <a:gd name="connsiteX33" fmla="*/ 3903898 w 5731815"/>
              <a:gd name="connsiteY33" fmla="*/ 5695689 h 5895657"/>
              <a:gd name="connsiteX34" fmla="*/ 3727856 w 5731815"/>
              <a:gd name="connsiteY34" fmla="*/ 5432481 h 5895657"/>
              <a:gd name="connsiteX35" fmla="*/ 3686838 w 5731815"/>
              <a:gd name="connsiteY35" fmla="*/ 5321389 h 5895657"/>
              <a:gd name="connsiteX36" fmla="*/ 3642399 w 5731815"/>
              <a:gd name="connsiteY36" fmla="*/ 5297460 h 5895657"/>
              <a:gd name="connsiteX37" fmla="*/ 3245882 w 5731815"/>
              <a:gd name="connsiteY37" fmla="*/ 5381208 h 5895657"/>
              <a:gd name="connsiteX38" fmla="*/ 3220244 w 5731815"/>
              <a:gd name="connsiteY38" fmla="*/ 5415389 h 5895657"/>
              <a:gd name="connsiteX39" fmla="*/ 3172390 w 5731815"/>
              <a:gd name="connsiteY39" fmla="*/ 5854639 h 5895657"/>
              <a:gd name="connsiteX40" fmla="*/ 3133078 w 5731815"/>
              <a:gd name="connsiteY40" fmla="*/ 5888820 h 5895657"/>
              <a:gd name="connsiteX41" fmla="*/ 2967291 w 5731815"/>
              <a:gd name="connsiteY41" fmla="*/ 5895657 h 5895657"/>
              <a:gd name="connsiteX42" fmla="*/ 2963873 w 5731815"/>
              <a:gd name="connsiteY42" fmla="*/ 5881983 h 5895657"/>
              <a:gd name="connsiteX43" fmla="*/ 2823724 w 5731815"/>
              <a:gd name="connsiteY43" fmla="*/ 5881983 h 5895657"/>
              <a:gd name="connsiteX44" fmla="*/ 2780997 w 5731815"/>
              <a:gd name="connsiteY44" fmla="*/ 5846093 h 5895657"/>
              <a:gd name="connsiteX45" fmla="*/ 2716051 w 5731815"/>
              <a:gd name="connsiteY45" fmla="*/ 5519647 h 5895657"/>
              <a:gd name="connsiteX46" fmla="*/ 2722888 w 5731815"/>
              <a:gd name="connsiteY46" fmla="*/ 5422226 h 5895657"/>
              <a:gd name="connsiteX47" fmla="*/ 2688703 w 5731815"/>
              <a:gd name="connsiteY47" fmla="*/ 5377790 h 5895657"/>
              <a:gd name="connsiteX48" fmla="*/ 2302439 w 5731815"/>
              <a:gd name="connsiteY48" fmla="*/ 5306006 h 5895657"/>
              <a:gd name="connsiteX49" fmla="*/ 2252875 w 5731815"/>
              <a:gd name="connsiteY49" fmla="*/ 5335060 h 5895657"/>
              <a:gd name="connsiteX50" fmla="*/ 2037522 w 5731815"/>
              <a:gd name="connsiteY50" fmla="*/ 5721324 h 5895657"/>
              <a:gd name="connsiteX51" fmla="*/ 1999922 w 5731815"/>
              <a:gd name="connsiteY51" fmla="*/ 5731579 h 5895657"/>
              <a:gd name="connsiteX52" fmla="*/ 1699115 w 5731815"/>
              <a:gd name="connsiteY52" fmla="*/ 5611941 h 5895657"/>
              <a:gd name="connsiteX53" fmla="*/ 1680314 w 5731815"/>
              <a:gd name="connsiteY53" fmla="*/ 5570920 h 5895657"/>
              <a:gd name="connsiteX54" fmla="*/ 1746969 w 5731815"/>
              <a:gd name="connsiteY54" fmla="*/ 5244478 h 5895657"/>
              <a:gd name="connsiteX55" fmla="*/ 1794827 w 5731815"/>
              <a:gd name="connsiteY55" fmla="*/ 5143638 h 5895657"/>
              <a:gd name="connsiteX56" fmla="*/ 1781153 w 5731815"/>
              <a:gd name="connsiteY56" fmla="*/ 5099199 h 5895657"/>
              <a:gd name="connsiteX57" fmla="*/ 1441038 w 5731815"/>
              <a:gd name="connsiteY57" fmla="*/ 4878721 h 5895657"/>
              <a:gd name="connsiteX58" fmla="*/ 1393180 w 5731815"/>
              <a:gd name="connsiteY58" fmla="*/ 4885558 h 5895657"/>
              <a:gd name="connsiteX59" fmla="*/ 1044518 w 5731815"/>
              <a:gd name="connsiteY59" fmla="*/ 5164149 h 5895657"/>
              <a:gd name="connsiteX60" fmla="*/ 1003497 w 5731815"/>
              <a:gd name="connsiteY60" fmla="*/ 5159021 h 5895657"/>
              <a:gd name="connsiteX61" fmla="*/ 774473 w 5731815"/>
              <a:gd name="connsiteY61" fmla="*/ 4936834 h 5895657"/>
              <a:gd name="connsiteX62" fmla="*/ 771054 w 5731815"/>
              <a:gd name="connsiteY62" fmla="*/ 4892394 h 5895657"/>
              <a:gd name="connsiteX63" fmla="*/ 957351 w 5731815"/>
              <a:gd name="connsiteY63" fmla="*/ 4615516 h 5895657"/>
              <a:gd name="connsiteX64" fmla="*/ 1035972 w 5731815"/>
              <a:gd name="connsiteY64" fmla="*/ 4543732 h 5895657"/>
              <a:gd name="connsiteX65" fmla="*/ 1042808 w 5731815"/>
              <a:gd name="connsiteY65" fmla="*/ 4490750 h 5895657"/>
              <a:gd name="connsiteX66" fmla="*/ 815494 w 5731815"/>
              <a:gd name="connsiteY66" fmla="*/ 4159177 h 5895657"/>
              <a:gd name="connsiteX67" fmla="*/ 764217 w 5731815"/>
              <a:gd name="connsiteY67" fmla="*/ 4150631 h 5895657"/>
              <a:gd name="connsiteX68" fmla="*/ 340354 w 5731815"/>
              <a:gd name="connsiteY68" fmla="*/ 4271978 h 5895657"/>
              <a:gd name="connsiteX69" fmla="*/ 304464 w 5731815"/>
              <a:gd name="connsiteY69" fmla="*/ 4249762 h 5895657"/>
              <a:gd name="connsiteX70" fmla="*/ 177985 w 5731815"/>
              <a:gd name="connsiteY70" fmla="*/ 3955791 h 5895657"/>
              <a:gd name="connsiteX71" fmla="*/ 193368 w 5731815"/>
              <a:gd name="connsiteY71" fmla="*/ 3913061 h 5895657"/>
              <a:gd name="connsiteX72" fmla="*/ 471956 w 5731815"/>
              <a:gd name="connsiteY72" fmla="*/ 3728476 h 5895657"/>
              <a:gd name="connsiteX73" fmla="*/ 576214 w 5731815"/>
              <a:gd name="connsiteY73" fmla="*/ 3690874 h 5895657"/>
              <a:gd name="connsiteX74" fmla="*/ 598434 w 5731815"/>
              <a:gd name="connsiteY74" fmla="*/ 3649856 h 5895657"/>
              <a:gd name="connsiteX75" fmla="*/ 512977 w 5731815"/>
              <a:gd name="connsiteY75" fmla="*/ 3249918 h 5895657"/>
              <a:gd name="connsiteX76" fmla="*/ 477084 w 5731815"/>
              <a:gd name="connsiteY76" fmla="*/ 3224280 h 5895657"/>
              <a:gd name="connsiteX77" fmla="*/ 34418 w 5731815"/>
              <a:gd name="connsiteY77" fmla="*/ 3174716 h 5895657"/>
              <a:gd name="connsiteX78" fmla="*/ 7071 w 5731815"/>
              <a:gd name="connsiteY78" fmla="*/ 3142241 h 5895657"/>
              <a:gd name="connsiteX79" fmla="*/ 1947 w 5731815"/>
              <a:gd name="connsiteY79" fmla="*/ 2817508 h 5895657"/>
              <a:gd name="connsiteX80" fmla="*/ 34418 w 5731815"/>
              <a:gd name="connsiteY80" fmla="*/ 2785033 h 5895657"/>
              <a:gd name="connsiteX81" fmla="*/ 365992 w 5731815"/>
              <a:gd name="connsiteY81" fmla="*/ 2718377 h 5895657"/>
              <a:gd name="connsiteX82" fmla="*/ 463410 w 5731815"/>
              <a:gd name="connsiteY82" fmla="*/ 2725214 h 5895657"/>
              <a:gd name="connsiteX83" fmla="*/ 507849 w 5731815"/>
              <a:gd name="connsiteY83" fmla="*/ 2689321 h 5895657"/>
              <a:gd name="connsiteX84" fmla="*/ 577924 w 5731815"/>
              <a:gd name="connsiteY84" fmla="*/ 2308184 h 5895657"/>
              <a:gd name="connsiteX85" fmla="*/ 543739 w 5731815"/>
              <a:gd name="connsiteY85" fmla="*/ 2253492 h 5895657"/>
              <a:gd name="connsiteX86" fmla="*/ 162606 w 5731815"/>
              <a:gd name="connsiteY86" fmla="*/ 2039851 h 5895657"/>
              <a:gd name="connsiteX87" fmla="*/ 152347 w 5731815"/>
              <a:gd name="connsiteY87" fmla="*/ 2007376 h 5895657"/>
              <a:gd name="connsiteX88" fmla="*/ 273698 w 5731815"/>
              <a:gd name="connsiteY88" fmla="*/ 1701441 h 5895657"/>
              <a:gd name="connsiteX89" fmla="*/ 311297 w 5731815"/>
              <a:gd name="connsiteY89" fmla="*/ 1684352 h 5895657"/>
              <a:gd name="connsiteX90" fmla="*/ 742001 w 5731815"/>
              <a:gd name="connsiteY90" fmla="*/ 1798863 h 5895657"/>
              <a:gd name="connsiteX91" fmla="*/ 784728 w 5731815"/>
              <a:gd name="connsiteY91" fmla="*/ 1785189 h 5895657"/>
              <a:gd name="connsiteX92" fmla="*/ 1001787 w 5731815"/>
              <a:gd name="connsiteY92" fmla="*/ 1448491 h 5895657"/>
              <a:gd name="connsiteX93" fmla="*/ 1003497 w 5731815"/>
              <a:gd name="connsiteY93" fmla="*/ 1402343 h 5895657"/>
              <a:gd name="connsiteX94" fmla="*/ 789856 w 5731815"/>
              <a:gd name="connsiteY94" fmla="*/ 1149393 h 5895657"/>
              <a:gd name="connsiteX95" fmla="*/ 757384 w 5731815"/>
              <a:gd name="connsiteY95" fmla="*/ 1103245 h 5895657"/>
              <a:gd name="connsiteX96" fmla="*/ 764217 w 5731815"/>
              <a:gd name="connsiteY96" fmla="*/ 961387 h 5895657"/>
              <a:gd name="connsiteX97" fmla="*/ 940259 w 5731815"/>
              <a:gd name="connsiteY97" fmla="*/ 781930 h 5895657"/>
              <a:gd name="connsiteX98" fmla="*/ 994951 w 5731815"/>
              <a:gd name="connsiteY98" fmla="*/ 776802 h 5895657"/>
              <a:gd name="connsiteX99" fmla="*/ 1261577 w 5731815"/>
              <a:gd name="connsiteY99" fmla="*/ 954550 h 5895657"/>
              <a:gd name="connsiteX100" fmla="*/ 1335070 w 5731815"/>
              <a:gd name="connsiteY100" fmla="*/ 1031461 h 5895657"/>
              <a:gd name="connsiteX101" fmla="*/ 1398307 w 5731815"/>
              <a:gd name="connsiteY101" fmla="*/ 1040007 h 5895657"/>
              <a:gd name="connsiteX102" fmla="*/ 1721335 w 5731815"/>
              <a:gd name="connsiteY102" fmla="*/ 817820 h 5895657"/>
              <a:gd name="connsiteX103" fmla="*/ 1738423 w 5731815"/>
              <a:gd name="connsiteY103" fmla="*/ 775093 h 5895657"/>
              <a:gd name="connsiteX104" fmla="*/ 1630750 w 5731815"/>
              <a:gd name="connsiteY104" fmla="*/ 423009 h 5895657"/>
              <a:gd name="connsiteX105" fmla="*/ 1704242 w 5731815"/>
              <a:gd name="connsiteY105" fmla="*/ 272606 h 5895657"/>
              <a:gd name="connsiteX106" fmla="*/ 1916174 w 5731815"/>
              <a:gd name="connsiteY106" fmla="*/ 183733 h 5895657"/>
              <a:gd name="connsiteX107" fmla="*/ 1972575 w 5731815"/>
              <a:gd name="connsiteY107" fmla="*/ 199113 h 5895657"/>
              <a:gd name="connsiteX108" fmla="*/ 2148617 w 5731815"/>
              <a:gd name="connsiteY108" fmla="*/ 462321 h 5895657"/>
              <a:gd name="connsiteX109" fmla="*/ 2189638 w 5731815"/>
              <a:gd name="connsiteY109" fmla="*/ 569995 h 5895657"/>
              <a:gd name="connsiteX110" fmla="*/ 2237492 w 5731815"/>
              <a:gd name="connsiteY110" fmla="*/ 597342 h 5895657"/>
              <a:gd name="connsiteX111" fmla="*/ 2625466 w 5731815"/>
              <a:gd name="connsiteY111" fmla="*/ 515303 h 5895657"/>
              <a:gd name="connsiteX112" fmla="*/ 2656228 w 5731815"/>
              <a:gd name="connsiteY112" fmla="*/ 475995 h 5895657"/>
              <a:gd name="connsiteX113" fmla="*/ 2705795 w 5731815"/>
              <a:gd name="connsiteY113" fmla="*/ 36748 h 5895657"/>
              <a:gd name="connsiteX114" fmla="*/ 2736558 w 5731815"/>
              <a:gd name="connsiteY114" fmla="*/ 7692 h 5895657"/>
              <a:gd name="connsiteX115" fmla="*/ 2900635 w 5731815"/>
              <a:gd name="connsiteY115" fmla="*/ 0 h 589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731815" h="5895657">
                <a:moveTo>
                  <a:pt x="2900635" y="0"/>
                </a:moveTo>
                <a:lnTo>
                  <a:pt x="2939708" y="611"/>
                </a:lnTo>
                <a:lnTo>
                  <a:pt x="2939708" y="1068227"/>
                </a:lnTo>
                <a:lnTo>
                  <a:pt x="2919437" y="1067354"/>
                </a:lnTo>
                <a:cubicBezTo>
                  <a:pt x="1893958" y="1074191"/>
                  <a:pt x="1054770" y="1891157"/>
                  <a:pt x="1061610" y="2959366"/>
                </a:cubicBezTo>
                <a:cubicBezTo>
                  <a:pt x="1070152" y="3983135"/>
                  <a:pt x="1885412" y="4810356"/>
                  <a:pt x="2950199" y="4818902"/>
                </a:cubicBezTo>
                <a:cubicBezTo>
                  <a:pt x="3780626" y="4805015"/>
                  <a:pt x="4493709" y="4273241"/>
                  <a:pt x="4729170" y="3499518"/>
                </a:cubicBezTo>
                <a:lnTo>
                  <a:pt x="4747685" y="3425483"/>
                </a:lnTo>
                <a:lnTo>
                  <a:pt x="5338746" y="3425483"/>
                </a:lnTo>
                <a:lnTo>
                  <a:pt x="5303677" y="3583197"/>
                </a:lnTo>
                <a:cubicBezTo>
                  <a:pt x="5295131" y="3613963"/>
                  <a:pt x="5305386" y="3629345"/>
                  <a:pt x="5334442" y="3636182"/>
                </a:cubicBezTo>
                <a:cubicBezTo>
                  <a:pt x="5481428" y="3672072"/>
                  <a:pt x="5589105" y="3778040"/>
                  <a:pt x="5717289" y="3848114"/>
                </a:cubicBezTo>
                <a:cubicBezTo>
                  <a:pt x="5734381" y="3858369"/>
                  <a:pt x="5734381" y="3872043"/>
                  <a:pt x="5727544" y="3889135"/>
                </a:cubicBezTo>
                <a:cubicBezTo>
                  <a:pt x="5693360" y="3989972"/>
                  <a:pt x="5652342" y="4089103"/>
                  <a:pt x="5609612" y="4186524"/>
                </a:cubicBezTo>
                <a:cubicBezTo>
                  <a:pt x="5601066" y="4205322"/>
                  <a:pt x="5589105" y="4212159"/>
                  <a:pt x="5568594" y="4207032"/>
                </a:cubicBezTo>
                <a:cubicBezTo>
                  <a:pt x="5459208" y="4184815"/>
                  <a:pt x="5348116" y="4164305"/>
                  <a:pt x="5238730" y="4140376"/>
                </a:cubicBezTo>
                <a:cubicBezTo>
                  <a:pt x="5204549" y="4131830"/>
                  <a:pt x="5173783" y="4111322"/>
                  <a:pt x="5143018" y="4094230"/>
                </a:cubicBezTo>
                <a:cubicBezTo>
                  <a:pt x="5120801" y="4082266"/>
                  <a:pt x="5108837" y="4083975"/>
                  <a:pt x="5095163" y="4107904"/>
                </a:cubicBezTo>
                <a:cubicBezTo>
                  <a:pt x="5031926" y="4224124"/>
                  <a:pt x="4961852" y="4336928"/>
                  <a:pt x="4879813" y="4441183"/>
                </a:cubicBezTo>
                <a:cubicBezTo>
                  <a:pt x="4861012" y="4465112"/>
                  <a:pt x="4857593" y="4480495"/>
                  <a:pt x="4886650" y="4499293"/>
                </a:cubicBezTo>
                <a:cubicBezTo>
                  <a:pt x="4977234" y="4557406"/>
                  <a:pt x="5021670" y="4654824"/>
                  <a:pt x="5084908" y="4736863"/>
                </a:cubicBezTo>
                <a:cubicBezTo>
                  <a:pt x="5096872" y="4752246"/>
                  <a:pt x="5107128" y="4769338"/>
                  <a:pt x="5119092" y="4786430"/>
                </a:cubicBezTo>
                <a:cubicBezTo>
                  <a:pt x="5187457" y="4885558"/>
                  <a:pt x="5184039" y="4851377"/>
                  <a:pt x="5110546" y="4935125"/>
                </a:cubicBezTo>
                <a:cubicBezTo>
                  <a:pt x="5057564" y="4996653"/>
                  <a:pt x="4996032" y="5051344"/>
                  <a:pt x="4939632" y="5109454"/>
                </a:cubicBezTo>
                <a:cubicBezTo>
                  <a:pt x="4919121" y="5131674"/>
                  <a:pt x="4902033" y="5131674"/>
                  <a:pt x="4876394" y="5114582"/>
                </a:cubicBezTo>
                <a:cubicBezTo>
                  <a:pt x="4790937" y="5056472"/>
                  <a:pt x="4703771" y="4998362"/>
                  <a:pt x="4616605" y="4941958"/>
                </a:cubicBezTo>
                <a:cubicBezTo>
                  <a:pt x="4584133" y="4919742"/>
                  <a:pt x="4561913" y="4887267"/>
                  <a:pt x="4537988" y="4858214"/>
                </a:cubicBezTo>
                <a:cubicBezTo>
                  <a:pt x="4519186" y="4835994"/>
                  <a:pt x="4503803" y="4832575"/>
                  <a:pt x="4481584" y="4851377"/>
                </a:cubicBezTo>
                <a:cubicBezTo>
                  <a:pt x="4379035" y="4935125"/>
                  <a:pt x="4269652" y="5010326"/>
                  <a:pt x="4155141" y="5076982"/>
                </a:cubicBezTo>
                <a:cubicBezTo>
                  <a:pt x="4139759" y="5085528"/>
                  <a:pt x="4122666" y="5094074"/>
                  <a:pt x="4136340" y="5116291"/>
                </a:cubicBezTo>
                <a:cubicBezTo>
                  <a:pt x="4214961" y="5234223"/>
                  <a:pt x="4220088" y="5374371"/>
                  <a:pt x="4254269" y="5505974"/>
                </a:cubicBezTo>
                <a:cubicBezTo>
                  <a:pt x="4274779" y="5582885"/>
                  <a:pt x="4279907" y="5572630"/>
                  <a:pt x="4202996" y="5608523"/>
                </a:cubicBezTo>
                <a:cubicBezTo>
                  <a:pt x="4122666" y="5646122"/>
                  <a:pt x="4040628" y="5678597"/>
                  <a:pt x="3960298" y="5712778"/>
                </a:cubicBezTo>
                <a:cubicBezTo>
                  <a:pt x="3934660" y="5723033"/>
                  <a:pt x="3919281" y="5719615"/>
                  <a:pt x="3903898" y="5695689"/>
                </a:cubicBezTo>
                <a:cubicBezTo>
                  <a:pt x="3845788" y="5606814"/>
                  <a:pt x="3785969" y="5521357"/>
                  <a:pt x="3727856" y="5432481"/>
                </a:cubicBezTo>
                <a:cubicBezTo>
                  <a:pt x="3705639" y="5398300"/>
                  <a:pt x="3697093" y="5358988"/>
                  <a:pt x="3686838" y="5321389"/>
                </a:cubicBezTo>
                <a:cubicBezTo>
                  <a:pt x="3680001" y="5297460"/>
                  <a:pt x="3668037" y="5290623"/>
                  <a:pt x="3642399" y="5297460"/>
                </a:cubicBezTo>
                <a:cubicBezTo>
                  <a:pt x="3512505" y="5336769"/>
                  <a:pt x="3380903" y="5364116"/>
                  <a:pt x="3245882" y="5381208"/>
                </a:cubicBezTo>
                <a:cubicBezTo>
                  <a:pt x="3223662" y="5384627"/>
                  <a:pt x="3216826" y="5394879"/>
                  <a:pt x="3220244" y="5415389"/>
                </a:cubicBezTo>
                <a:cubicBezTo>
                  <a:pt x="3244173" y="5565793"/>
                  <a:pt x="3189479" y="5707650"/>
                  <a:pt x="3172390" y="5854639"/>
                </a:cubicBezTo>
                <a:cubicBezTo>
                  <a:pt x="3168971" y="5880274"/>
                  <a:pt x="3155297" y="5888820"/>
                  <a:pt x="3133078" y="5888820"/>
                </a:cubicBezTo>
                <a:cubicBezTo>
                  <a:pt x="3078387" y="5890529"/>
                  <a:pt x="3021986" y="5893948"/>
                  <a:pt x="2967291" y="5895657"/>
                </a:cubicBezTo>
                <a:cubicBezTo>
                  <a:pt x="2963873" y="5883692"/>
                  <a:pt x="2963873" y="5883692"/>
                  <a:pt x="2963873" y="5881983"/>
                </a:cubicBezTo>
                <a:cubicBezTo>
                  <a:pt x="2917728" y="5881983"/>
                  <a:pt x="2869870" y="5881983"/>
                  <a:pt x="2823724" y="5881983"/>
                </a:cubicBezTo>
                <a:cubicBezTo>
                  <a:pt x="2798086" y="5881983"/>
                  <a:pt x="2784416" y="5871728"/>
                  <a:pt x="2780997" y="5846093"/>
                </a:cubicBezTo>
                <a:cubicBezTo>
                  <a:pt x="2760487" y="5736707"/>
                  <a:pt x="2736558" y="5629030"/>
                  <a:pt x="2716051" y="5519647"/>
                </a:cubicBezTo>
                <a:cubicBezTo>
                  <a:pt x="2709214" y="5487172"/>
                  <a:pt x="2719469" y="5454701"/>
                  <a:pt x="2722888" y="5422226"/>
                </a:cubicBezTo>
                <a:cubicBezTo>
                  <a:pt x="2726306" y="5394879"/>
                  <a:pt x="2719469" y="5381208"/>
                  <a:pt x="2688703" y="5377790"/>
                </a:cubicBezTo>
                <a:cubicBezTo>
                  <a:pt x="2558810" y="5364116"/>
                  <a:pt x="2428914" y="5340187"/>
                  <a:pt x="2302439" y="5306006"/>
                </a:cubicBezTo>
                <a:cubicBezTo>
                  <a:pt x="2275091" y="5299169"/>
                  <a:pt x="2259712" y="5307715"/>
                  <a:pt x="2252875" y="5335060"/>
                </a:cubicBezTo>
                <a:cubicBezTo>
                  <a:pt x="2216982" y="5483754"/>
                  <a:pt x="2109308" y="5591431"/>
                  <a:pt x="2037522" y="5721324"/>
                </a:cubicBezTo>
                <a:cubicBezTo>
                  <a:pt x="2028979" y="5736707"/>
                  <a:pt x="2015305" y="5736707"/>
                  <a:pt x="1999922" y="5731579"/>
                </a:cubicBezTo>
                <a:cubicBezTo>
                  <a:pt x="1897376" y="5697398"/>
                  <a:pt x="1796536" y="5656377"/>
                  <a:pt x="1699115" y="5611941"/>
                </a:cubicBezTo>
                <a:cubicBezTo>
                  <a:pt x="1678604" y="5603395"/>
                  <a:pt x="1676895" y="5588012"/>
                  <a:pt x="1680314" y="5570920"/>
                </a:cubicBezTo>
                <a:cubicBezTo>
                  <a:pt x="1702533" y="5461538"/>
                  <a:pt x="1721335" y="5352152"/>
                  <a:pt x="1746969" y="5244478"/>
                </a:cubicBezTo>
                <a:cubicBezTo>
                  <a:pt x="1755515" y="5208585"/>
                  <a:pt x="1776026" y="5176110"/>
                  <a:pt x="1794827" y="5143638"/>
                </a:cubicBezTo>
                <a:cubicBezTo>
                  <a:pt x="1806792" y="5123128"/>
                  <a:pt x="1803373" y="5111163"/>
                  <a:pt x="1781153" y="5099199"/>
                </a:cubicBezTo>
                <a:cubicBezTo>
                  <a:pt x="1661512" y="5035961"/>
                  <a:pt x="1548711" y="4960759"/>
                  <a:pt x="1441038" y="4878721"/>
                </a:cubicBezTo>
                <a:cubicBezTo>
                  <a:pt x="1422236" y="4863341"/>
                  <a:pt x="1408563" y="4863341"/>
                  <a:pt x="1393180" y="4885558"/>
                </a:cubicBezTo>
                <a:cubicBezTo>
                  <a:pt x="1304304" y="5010326"/>
                  <a:pt x="1162446" y="5071855"/>
                  <a:pt x="1044518" y="5164149"/>
                </a:cubicBezTo>
                <a:cubicBezTo>
                  <a:pt x="1029135" y="5176110"/>
                  <a:pt x="1017170" y="5170985"/>
                  <a:pt x="1003497" y="5159021"/>
                </a:cubicBezTo>
                <a:cubicBezTo>
                  <a:pt x="923167" y="5088947"/>
                  <a:pt x="847965" y="5012036"/>
                  <a:pt x="774473" y="4936834"/>
                </a:cubicBezTo>
                <a:cubicBezTo>
                  <a:pt x="760802" y="4921451"/>
                  <a:pt x="759090" y="4909486"/>
                  <a:pt x="771054" y="4892394"/>
                </a:cubicBezTo>
                <a:cubicBezTo>
                  <a:pt x="832582" y="4800100"/>
                  <a:pt x="894114" y="4707810"/>
                  <a:pt x="957351" y="4615516"/>
                </a:cubicBezTo>
                <a:cubicBezTo>
                  <a:pt x="977859" y="4586459"/>
                  <a:pt x="1008624" y="4567658"/>
                  <a:pt x="1035972" y="4543732"/>
                </a:cubicBezTo>
                <a:cubicBezTo>
                  <a:pt x="1056482" y="4526640"/>
                  <a:pt x="1059901" y="4511257"/>
                  <a:pt x="1042808" y="4490750"/>
                </a:cubicBezTo>
                <a:cubicBezTo>
                  <a:pt x="959061" y="4386492"/>
                  <a:pt x="882150" y="4277106"/>
                  <a:pt x="815494" y="4159177"/>
                </a:cubicBezTo>
                <a:cubicBezTo>
                  <a:pt x="800111" y="4131830"/>
                  <a:pt x="784728" y="4136957"/>
                  <a:pt x="764217" y="4150631"/>
                </a:cubicBezTo>
                <a:cubicBezTo>
                  <a:pt x="634324" y="4230960"/>
                  <a:pt x="482211" y="4232670"/>
                  <a:pt x="340354" y="4271978"/>
                </a:cubicBezTo>
                <a:cubicBezTo>
                  <a:pt x="321552" y="4277106"/>
                  <a:pt x="311297" y="4266851"/>
                  <a:pt x="304464" y="4249762"/>
                </a:cubicBezTo>
                <a:cubicBezTo>
                  <a:pt x="258315" y="4154049"/>
                  <a:pt x="215588" y="4054919"/>
                  <a:pt x="177985" y="3955791"/>
                </a:cubicBezTo>
                <a:cubicBezTo>
                  <a:pt x="171148" y="3935281"/>
                  <a:pt x="176276" y="3923316"/>
                  <a:pt x="193368" y="3913061"/>
                </a:cubicBezTo>
                <a:cubicBezTo>
                  <a:pt x="285662" y="3851533"/>
                  <a:pt x="376247" y="3788295"/>
                  <a:pt x="471956" y="3728476"/>
                </a:cubicBezTo>
                <a:cubicBezTo>
                  <a:pt x="502722" y="3709675"/>
                  <a:pt x="540321" y="3701129"/>
                  <a:pt x="576214" y="3690874"/>
                </a:cubicBezTo>
                <a:cubicBezTo>
                  <a:pt x="598434" y="3684037"/>
                  <a:pt x="605268" y="3673782"/>
                  <a:pt x="598434" y="3649856"/>
                </a:cubicBezTo>
                <a:cubicBezTo>
                  <a:pt x="559122" y="3518250"/>
                  <a:pt x="531778" y="3384939"/>
                  <a:pt x="512977" y="3249918"/>
                </a:cubicBezTo>
                <a:cubicBezTo>
                  <a:pt x="509559" y="3227698"/>
                  <a:pt x="499303" y="3220861"/>
                  <a:pt x="477084" y="3224280"/>
                </a:cubicBezTo>
                <a:cubicBezTo>
                  <a:pt x="324971" y="3249918"/>
                  <a:pt x="181404" y="3191808"/>
                  <a:pt x="34418" y="3174716"/>
                </a:cubicBezTo>
                <a:cubicBezTo>
                  <a:pt x="15617" y="3173007"/>
                  <a:pt x="8784" y="3161042"/>
                  <a:pt x="7071" y="3142241"/>
                </a:cubicBezTo>
                <a:cubicBezTo>
                  <a:pt x="-3181" y="3034567"/>
                  <a:pt x="238" y="2926891"/>
                  <a:pt x="1947" y="2817508"/>
                </a:cubicBezTo>
                <a:cubicBezTo>
                  <a:pt x="1947" y="2796997"/>
                  <a:pt x="15617" y="2788451"/>
                  <a:pt x="34418" y="2785033"/>
                </a:cubicBezTo>
                <a:cubicBezTo>
                  <a:pt x="145514" y="2762813"/>
                  <a:pt x="254896" y="2740597"/>
                  <a:pt x="365992" y="2718377"/>
                </a:cubicBezTo>
                <a:cubicBezTo>
                  <a:pt x="398463" y="2711540"/>
                  <a:pt x="430938" y="2721795"/>
                  <a:pt x="463410" y="2725214"/>
                </a:cubicBezTo>
                <a:cubicBezTo>
                  <a:pt x="490757" y="2728633"/>
                  <a:pt x="504431" y="2718377"/>
                  <a:pt x="507849" y="2689321"/>
                </a:cubicBezTo>
                <a:cubicBezTo>
                  <a:pt x="521523" y="2561136"/>
                  <a:pt x="545449" y="2432952"/>
                  <a:pt x="577924" y="2308184"/>
                </a:cubicBezTo>
                <a:cubicBezTo>
                  <a:pt x="586470" y="2275712"/>
                  <a:pt x="574505" y="2260329"/>
                  <a:pt x="543739" y="2253492"/>
                </a:cubicBezTo>
                <a:cubicBezTo>
                  <a:pt x="398463" y="2215893"/>
                  <a:pt x="289081" y="2109925"/>
                  <a:pt x="162606" y="2039851"/>
                </a:cubicBezTo>
                <a:cubicBezTo>
                  <a:pt x="148929" y="2033014"/>
                  <a:pt x="148929" y="2021050"/>
                  <a:pt x="152347" y="2007376"/>
                </a:cubicBezTo>
                <a:cubicBezTo>
                  <a:pt x="186531" y="1903121"/>
                  <a:pt x="229258" y="1802281"/>
                  <a:pt x="273698" y="1701441"/>
                </a:cubicBezTo>
                <a:cubicBezTo>
                  <a:pt x="282244" y="1682643"/>
                  <a:pt x="295917" y="1679225"/>
                  <a:pt x="311297" y="1684352"/>
                </a:cubicBezTo>
                <a:cubicBezTo>
                  <a:pt x="454867" y="1721952"/>
                  <a:pt x="608689" y="1718533"/>
                  <a:pt x="742001" y="1798863"/>
                </a:cubicBezTo>
                <a:cubicBezTo>
                  <a:pt x="764217" y="1812536"/>
                  <a:pt x="774473" y="1803990"/>
                  <a:pt x="784728" y="1785189"/>
                </a:cubicBezTo>
                <a:cubicBezTo>
                  <a:pt x="847965" y="1667260"/>
                  <a:pt x="921458" y="1554456"/>
                  <a:pt x="1001787" y="1448491"/>
                </a:cubicBezTo>
                <a:cubicBezTo>
                  <a:pt x="1012043" y="1434818"/>
                  <a:pt x="1029135" y="1419435"/>
                  <a:pt x="1003497" y="1402343"/>
                </a:cubicBezTo>
                <a:cubicBezTo>
                  <a:pt x="906078" y="1339105"/>
                  <a:pt x="856511" y="1238269"/>
                  <a:pt x="789856" y="1149393"/>
                </a:cubicBezTo>
                <a:cubicBezTo>
                  <a:pt x="777891" y="1134010"/>
                  <a:pt x="769348" y="1118627"/>
                  <a:pt x="757384" y="1103245"/>
                </a:cubicBezTo>
                <a:cubicBezTo>
                  <a:pt x="704398" y="1028043"/>
                  <a:pt x="702689" y="1026333"/>
                  <a:pt x="764217" y="961387"/>
                </a:cubicBezTo>
                <a:cubicBezTo>
                  <a:pt x="822331" y="899859"/>
                  <a:pt x="882150" y="841749"/>
                  <a:pt x="940259" y="781930"/>
                </a:cubicBezTo>
                <a:cubicBezTo>
                  <a:pt x="959061" y="763129"/>
                  <a:pt x="974443" y="761419"/>
                  <a:pt x="994951" y="776802"/>
                </a:cubicBezTo>
                <a:cubicBezTo>
                  <a:pt x="1083826" y="836621"/>
                  <a:pt x="1172702" y="894731"/>
                  <a:pt x="1261577" y="954550"/>
                </a:cubicBezTo>
                <a:cubicBezTo>
                  <a:pt x="1292340" y="975061"/>
                  <a:pt x="1312850" y="1004117"/>
                  <a:pt x="1335070" y="1031461"/>
                </a:cubicBezTo>
                <a:cubicBezTo>
                  <a:pt x="1353871" y="1057099"/>
                  <a:pt x="1370960" y="1062227"/>
                  <a:pt x="1398307" y="1040007"/>
                </a:cubicBezTo>
                <a:cubicBezTo>
                  <a:pt x="1499147" y="956259"/>
                  <a:pt x="1608530" y="882767"/>
                  <a:pt x="1721335" y="817820"/>
                </a:cubicBezTo>
                <a:cubicBezTo>
                  <a:pt x="1738423" y="807565"/>
                  <a:pt x="1753806" y="797310"/>
                  <a:pt x="1738423" y="775093"/>
                </a:cubicBezTo>
                <a:cubicBezTo>
                  <a:pt x="1664931" y="669125"/>
                  <a:pt x="1659806" y="542651"/>
                  <a:pt x="1630750" y="423009"/>
                </a:cubicBezTo>
                <a:cubicBezTo>
                  <a:pt x="1605112" y="318754"/>
                  <a:pt x="1608530" y="320464"/>
                  <a:pt x="1704242" y="272606"/>
                </a:cubicBezTo>
                <a:cubicBezTo>
                  <a:pt x="1772607" y="238425"/>
                  <a:pt x="1846100" y="212787"/>
                  <a:pt x="1916174" y="183733"/>
                </a:cubicBezTo>
                <a:cubicBezTo>
                  <a:pt x="1941812" y="173478"/>
                  <a:pt x="1957195" y="175187"/>
                  <a:pt x="1972575" y="199113"/>
                </a:cubicBezTo>
                <a:cubicBezTo>
                  <a:pt x="2030688" y="287989"/>
                  <a:pt x="2088798" y="375155"/>
                  <a:pt x="2148617" y="462321"/>
                </a:cubicBezTo>
                <a:cubicBezTo>
                  <a:pt x="2170836" y="494793"/>
                  <a:pt x="2177673" y="532395"/>
                  <a:pt x="2189638" y="569995"/>
                </a:cubicBezTo>
                <a:cubicBezTo>
                  <a:pt x="2198180" y="597342"/>
                  <a:pt x="2210145" y="605888"/>
                  <a:pt x="2237492" y="597342"/>
                </a:cubicBezTo>
                <a:cubicBezTo>
                  <a:pt x="2363967" y="559743"/>
                  <a:pt x="2493861" y="532395"/>
                  <a:pt x="2625466" y="515303"/>
                </a:cubicBezTo>
                <a:cubicBezTo>
                  <a:pt x="2651101" y="511885"/>
                  <a:pt x="2659647" y="501630"/>
                  <a:pt x="2656228" y="475995"/>
                </a:cubicBezTo>
                <a:cubicBezTo>
                  <a:pt x="2634012" y="325591"/>
                  <a:pt x="2688703" y="183733"/>
                  <a:pt x="2705795" y="36748"/>
                </a:cubicBezTo>
                <a:cubicBezTo>
                  <a:pt x="2707505" y="19656"/>
                  <a:pt x="2717760" y="9401"/>
                  <a:pt x="2736558" y="7692"/>
                </a:cubicBezTo>
                <a:cubicBezTo>
                  <a:pt x="2791251" y="1709"/>
                  <a:pt x="2845943" y="0"/>
                  <a:pt x="2900635" y="0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0A04D2-3B19-40F2-8C3D-A4860753F897}"/>
              </a:ext>
            </a:extLst>
          </p:cNvPr>
          <p:cNvGrpSpPr/>
          <p:nvPr/>
        </p:nvGrpSpPr>
        <p:grpSpPr>
          <a:xfrm>
            <a:off x="5827554" y="767795"/>
            <a:ext cx="3861193" cy="4611122"/>
            <a:chOff x="4406505" y="1014865"/>
            <a:chExt cx="3861193" cy="46111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2071914" y="645312"/>
            <a:ext cx="306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Title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386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56670DA-F705-49FA-AACB-12B9DDF177E4}"/>
              </a:ext>
            </a:extLst>
          </p:cNvPr>
          <p:cNvSpPr/>
          <p:nvPr/>
        </p:nvSpPr>
        <p:spPr>
          <a:xfrm rot="21189387">
            <a:off x="3567295" y="2634198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ADFDEE-9EAC-466F-AF6B-857D4A4D3FF0}"/>
              </a:ext>
            </a:extLst>
          </p:cNvPr>
          <p:cNvGrpSpPr/>
          <p:nvPr/>
        </p:nvGrpSpPr>
        <p:grpSpPr>
          <a:xfrm>
            <a:off x="3983392" y="1281303"/>
            <a:ext cx="4425067" cy="1355914"/>
            <a:chOff x="3983392" y="1386078"/>
            <a:chExt cx="4425067" cy="135591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9FD2A6C-6237-4CD6-B2A3-C05CF0D9A10C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solidFill>
              <a:schemeClr val="accent2"/>
            </a:solidFill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480209A-D825-4309-9B43-0CBEB828984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508B9D-F0E5-4EB4-B724-0EC8E0BE671A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E9F9A3-41FF-4E8D-BC50-55362F20C346}"/>
              </a:ext>
            </a:extLst>
          </p:cNvPr>
          <p:cNvSpPr txBox="1"/>
          <p:nvPr/>
        </p:nvSpPr>
        <p:spPr>
          <a:xfrm>
            <a:off x="3930267" y="2931395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A7DDD5-7A69-4408-A169-D3BEB20173D5}"/>
              </a:ext>
            </a:extLst>
          </p:cNvPr>
          <p:cNvSpPr txBox="1"/>
          <p:nvPr/>
        </p:nvSpPr>
        <p:spPr>
          <a:xfrm>
            <a:off x="3930319" y="3933334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2229281B-19A9-4B8B-B0D8-8EF447EBB736}"/>
              </a:ext>
            </a:extLst>
          </p:cNvPr>
          <p:cNvGrpSpPr/>
          <p:nvPr/>
        </p:nvGrpSpPr>
        <p:grpSpPr>
          <a:xfrm>
            <a:off x="727771" y="1593695"/>
            <a:ext cx="5067597" cy="4615133"/>
            <a:chOff x="580727" y="-1101880"/>
            <a:chExt cx="5067597" cy="4615133"/>
          </a:xfrm>
        </p:grpSpPr>
        <p:sp>
          <p:nvSpPr>
            <p:cNvPr id="29" name="Graphic 27">
              <a:extLst>
                <a:ext uri="{FF2B5EF4-FFF2-40B4-BE49-F238E27FC236}">
                  <a16:creationId xmlns:a16="http://schemas.microsoft.com/office/drawing/2014/main" id="{FA295B3A-2469-4321-9012-2584D11573B2}"/>
                </a:ext>
              </a:extLst>
            </p:cNvPr>
            <p:cNvSpPr/>
            <p:nvPr/>
          </p:nvSpPr>
          <p:spPr>
            <a:xfrm rot="60000">
              <a:off x="580727" y="-1101880"/>
              <a:ext cx="5067597" cy="4615133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7">
              <a:extLst>
                <a:ext uri="{FF2B5EF4-FFF2-40B4-BE49-F238E27FC236}">
                  <a16:creationId xmlns:a16="http://schemas.microsoft.com/office/drawing/2014/main" id="{A6A8181F-CC04-40BF-AE79-DEC0A6ED09A9}"/>
                </a:ext>
              </a:extLst>
            </p:cNvPr>
            <p:cNvSpPr/>
            <p:nvPr/>
          </p:nvSpPr>
          <p:spPr>
            <a:xfrm rot="60000">
              <a:off x="867482" y="-793954"/>
              <a:ext cx="4475037" cy="4075480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917F4B5-22AF-4C44-BD0B-54356F64B742}"/>
              </a:ext>
            </a:extLst>
          </p:cNvPr>
          <p:cNvSpPr/>
          <p:nvPr/>
        </p:nvSpPr>
        <p:spPr>
          <a:xfrm rot="14190664">
            <a:off x="1973090" y="3386847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5CB2717-6ED5-45FB-9317-20878003F687}"/>
              </a:ext>
            </a:extLst>
          </p:cNvPr>
          <p:cNvSpPr/>
          <p:nvPr/>
        </p:nvSpPr>
        <p:spPr>
          <a:xfrm rot="18091456">
            <a:off x="3545278" y="4110745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DB0671-E809-4F41-8814-C46ADFDA5A13}"/>
              </a:ext>
            </a:extLst>
          </p:cNvPr>
          <p:cNvSpPr/>
          <p:nvPr/>
        </p:nvSpPr>
        <p:spPr>
          <a:xfrm rot="19725368">
            <a:off x="3068448" y="2392880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Heading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8A24D0-1CAB-4E06-AC58-D5EB3250D662}"/>
              </a:ext>
            </a:extLst>
          </p:cNvPr>
          <p:cNvGrpSpPr/>
          <p:nvPr/>
        </p:nvGrpSpPr>
        <p:grpSpPr>
          <a:xfrm>
            <a:off x="2589156" y="3607844"/>
            <a:ext cx="1344828" cy="1344828"/>
            <a:chOff x="1089413" y="2131797"/>
            <a:chExt cx="2968238" cy="296823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CDC10F-CBC6-43C7-AFD5-1C0B1A578724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646DB8B-DCF6-4FBC-A6DF-36A7A5069314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2D978E-AA94-4CB9-82FF-B9B37356B8B2}"/>
              </a:ext>
            </a:extLst>
          </p:cNvPr>
          <p:cNvGrpSpPr/>
          <p:nvPr/>
        </p:nvGrpSpPr>
        <p:grpSpPr>
          <a:xfrm>
            <a:off x="2589156" y="1862881"/>
            <a:ext cx="1298170" cy="1298170"/>
            <a:chOff x="1089413" y="2131797"/>
            <a:chExt cx="2968238" cy="296823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5D68A41-6763-4A09-854A-1CA93F03BB70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7577DB-E822-4A1F-BFFC-A4EFC505439D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AE8B2EC-ABB6-4E39-A97A-DB1C9BE18B3C}"/>
              </a:ext>
            </a:extLst>
          </p:cNvPr>
          <p:cNvGrpSpPr/>
          <p:nvPr/>
        </p:nvGrpSpPr>
        <p:grpSpPr>
          <a:xfrm>
            <a:off x="992048" y="4653587"/>
            <a:ext cx="1298170" cy="1298170"/>
            <a:chOff x="1089413" y="2131797"/>
            <a:chExt cx="2968238" cy="296823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4D426F1-D942-42C7-A1F1-A731EEEC0994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0F6E5CC-A1DC-46A1-BEC9-DA240DCBE84D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9D69F0-C990-4D1C-BCCE-71F3A0BA7632}"/>
              </a:ext>
            </a:extLst>
          </p:cNvPr>
          <p:cNvGrpSpPr/>
          <p:nvPr/>
        </p:nvGrpSpPr>
        <p:grpSpPr>
          <a:xfrm>
            <a:off x="4176739" y="4653587"/>
            <a:ext cx="1298170" cy="1298170"/>
            <a:chOff x="1089413" y="2131797"/>
            <a:chExt cx="2968238" cy="2968238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65EA648-AA2A-4EAF-B24D-111A1DA94E89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C85BAB-4687-423F-8677-EBED505BF997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D6B3A42-7A73-4839-B087-1ED41F0410E1}"/>
              </a:ext>
            </a:extLst>
          </p:cNvPr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37" name="Rounded Rectangle 58">
              <a:extLst>
                <a:ext uri="{FF2B5EF4-FFF2-40B4-BE49-F238E27FC236}">
                  <a16:creationId xmlns:a16="http://schemas.microsoft.com/office/drawing/2014/main" id="{38BC4B03-DEE4-4394-BE14-577BA81D6CA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B9FFEE-5740-47F7-9275-063717E3C247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661971-F0C0-4314-8CE1-CE6CD4EAE42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22319E-62B8-40DD-A2E7-4A1D33A84825}"/>
              </a:ext>
            </a:extLst>
          </p:cNvPr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41" name="Rounded Rectangle 64">
              <a:extLst>
                <a:ext uri="{FF2B5EF4-FFF2-40B4-BE49-F238E27FC236}">
                  <a16:creationId xmlns:a16="http://schemas.microsoft.com/office/drawing/2014/main" id="{BCC66D0D-7351-4839-B06F-388BA76A862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AAC7A1-F2AE-4CC2-AB7A-F80BB0AE6D5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F78CA2E-E7E4-40CC-93E1-3F8D99D7CAA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EC4FA91-1440-4EE4-9D9E-461AA8288FB3}"/>
              </a:ext>
            </a:extLst>
          </p:cNvPr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45" name="Rounded Rectangle 68">
              <a:extLst>
                <a:ext uri="{FF2B5EF4-FFF2-40B4-BE49-F238E27FC236}">
                  <a16:creationId xmlns:a16="http://schemas.microsoft.com/office/drawing/2014/main" id="{0A390A04-6EFA-4D4B-AC76-BF81BF31BB0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2EF9F39-35B6-425D-BD0E-C58034064D9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3906D9-7489-4B64-9BE6-8E18FD685DE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F5BAF96-2804-4C55-AFB4-9DD05DBFDBA7}"/>
              </a:ext>
            </a:extLst>
          </p:cNvPr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AD41F8-D669-4BE0-B128-984F99FA696D}"/>
              </a:ext>
            </a:extLst>
          </p:cNvPr>
          <p:cNvSpPr txBox="1"/>
          <p:nvPr/>
        </p:nvSpPr>
        <p:spPr>
          <a:xfrm>
            <a:off x="6373372" y="148385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8097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Heading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F8EAD4-7943-4E50-A701-B460A9F2BF5C}"/>
              </a:ext>
            </a:extLst>
          </p:cNvPr>
          <p:cNvGrpSpPr/>
          <p:nvPr/>
        </p:nvGrpSpPr>
        <p:grpSpPr>
          <a:xfrm>
            <a:off x="5115014" y="2724111"/>
            <a:ext cx="1902956" cy="1902956"/>
            <a:chOff x="5149010" y="2724110"/>
            <a:chExt cx="1902956" cy="1902956"/>
          </a:xfrm>
        </p:grpSpPr>
        <p:sp>
          <p:nvSpPr>
            <p:cNvPr id="4" name="Oval 10">
              <a:extLst>
                <a:ext uri="{FF2B5EF4-FFF2-40B4-BE49-F238E27FC236}">
                  <a16:creationId xmlns:a16="http://schemas.microsoft.com/office/drawing/2014/main" id="{96E8628F-5918-4491-A002-DD74845F8CA1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solidFill>
              <a:schemeClr val="accent4">
                <a:alpha val="64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타원 1">
              <a:extLst>
                <a:ext uri="{FF2B5EF4-FFF2-40B4-BE49-F238E27FC236}">
                  <a16:creationId xmlns:a16="http://schemas.microsoft.com/office/drawing/2014/main" id="{035DC4BF-1861-49CD-A3C0-27B8806A7824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468E056E-D4F2-4818-9314-EEC4C4E7DBA5}"/>
              </a:ext>
            </a:extLst>
          </p:cNvPr>
          <p:cNvGrpSpPr/>
          <p:nvPr/>
        </p:nvGrpSpPr>
        <p:grpSpPr>
          <a:xfrm>
            <a:off x="7884862" y="3103198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64BC5B6C-A634-43F3-9B8C-AEDF1C66C85C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id="{D61DF97A-4281-4378-8EE2-34AD58F54181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406DE1CC-3428-4109-A18F-8433E508AEB1}"/>
              </a:ext>
            </a:extLst>
          </p:cNvPr>
          <p:cNvGrpSpPr/>
          <p:nvPr/>
        </p:nvGrpSpPr>
        <p:grpSpPr>
          <a:xfrm>
            <a:off x="9967038" y="2141869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29AFE53A-5A87-4FB7-AA83-B1A23C094BDF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id="{AFCB4FF7-A911-40A2-B04A-50CADB36B249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85E8D5D4-B985-46F0-9186-A9D6D6A00C2D}"/>
              </a:ext>
            </a:extLst>
          </p:cNvPr>
          <p:cNvGrpSpPr/>
          <p:nvPr/>
        </p:nvGrpSpPr>
        <p:grpSpPr>
          <a:xfrm>
            <a:off x="9967038" y="4210869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543C55EE-DFAA-44FF-BFCE-636014A8F928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id="{80B04B90-E2A7-4795-BD63-4E5E1D12B796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id="{29B5F666-4B53-4C12-8797-D3017E49E01A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17970" y="3675590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id="{45A543D6-C2C5-4BF7-A76A-0C2ACF6460D7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36862" y="3679199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id="{8CA922E0-049C-47EB-B156-5D133CC66ECC}"/>
              </a:ext>
            </a:extLst>
          </p:cNvPr>
          <p:cNvCxnSpPr/>
          <p:nvPr/>
        </p:nvCxnSpPr>
        <p:spPr>
          <a:xfrm>
            <a:off x="10471038" y="3147527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id="{D7B448AE-1745-4DA5-A430-52CEBC7DFF2C}"/>
              </a:ext>
            </a:extLst>
          </p:cNvPr>
          <p:cNvGrpSpPr/>
          <p:nvPr/>
        </p:nvGrpSpPr>
        <p:grpSpPr>
          <a:xfrm>
            <a:off x="3096121" y="3103198"/>
            <a:ext cx="1152000" cy="1152000"/>
            <a:chOff x="3517627" y="3101123"/>
            <a:chExt cx="1152000" cy="1152000"/>
          </a:xfrm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78D0F881-235A-4AA5-889F-A71984574EFB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id="{35FE7B7D-2EB2-4A8C-A3B0-A5EC0CC9314E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id="{2BD9FE5F-33DE-4621-94CF-4AF7A97E4FAC}"/>
              </a:ext>
            </a:extLst>
          </p:cNvPr>
          <p:cNvGrpSpPr/>
          <p:nvPr/>
        </p:nvGrpSpPr>
        <p:grpSpPr>
          <a:xfrm>
            <a:off x="1284513" y="4210869"/>
            <a:ext cx="1008000" cy="1008000"/>
            <a:chOff x="2208962" y="4213211"/>
            <a:chExt cx="1008000" cy="1008000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7399FB7D-3692-45D4-AA95-892854F0DE9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id="{4AE130D9-30BB-4D7C-B3C7-1B68DBC38841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id="{DBA03A52-45BB-4078-AA2D-C9C8AEB5E59C}"/>
              </a:ext>
            </a:extLst>
          </p:cNvPr>
          <p:cNvGrpSpPr/>
          <p:nvPr/>
        </p:nvGrpSpPr>
        <p:grpSpPr>
          <a:xfrm>
            <a:off x="1284513" y="2141869"/>
            <a:ext cx="1008000" cy="1008000"/>
            <a:chOff x="2208962" y="2141868"/>
            <a:chExt cx="1008000" cy="1008000"/>
          </a:xfrm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7C9B5E94-3EE3-412A-834D-6C58BF889637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id="{DD17F97F-80FB-4537-84EA-FC2A839D740A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id="{3A87BC68-F0FC-4CEE-9AC7-E3BD3FDB27F2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48122" y="3675590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id="{176FA4F2-4602-4498-9B93-AA94ED1B7B3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04472" y="3677124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id="{5994ABDD-F6C1-4784-B842-73FD4D1594F8}"/>
              </a:ext>
            </a:extLst>
          </p:cNvPr>
          <p:cNvCxnSpPr/>
          <p:nvPr/>
        </p:nvCxnSpPr>
        <p:spPr>
          <a:xfrm flipV="1">
            <a:off x="1788513" y="3149870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D5F926-413E-4B31-B695-B3587BDA264E}"/>
              </a:ext>
            </a:extLst>
          </p:cNvPr>
          <p:cNvSpPr txBox="1"/>
          <p:nvPr/>
        </p:nvSpPr>
        <p:spPr>
          <a:xfrm>
            <a:off x="5337009" y="334307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TITTLE</a:t>
            </a:r>
            <a:endParaRPr lang="en-JM" altLang="ko-KR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D5599A-A0D9-4B98-8F2F-65E5427A1D09}"/>
              </a:ext>
            </a:extLst>
          </p:cNvPr>
          <p:cNvSpPr txBox="1"/>
          <p:nvPr/>
        </p:nvSpPr>
        <p:spPr>
          <a:xfrm>
            <a:off x="7642478" y="281517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9AFB47-4CBA-4386-AB99-2C64EBE3A630}"/>
              </a:ext>
            </a:extLst>
          </p:cNvPr>
          <p:cNvSpPr txBox="1"/>
          <p:nvPr/>
        </p:nvSpPr>
        <p:spPr>
          <a:xfrm>
            <a:off x="9654501" y="1773090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89B295-56D8-4BE1-84E5-97B9A6A1C2D7}"/>
              </a:ext>
            </a:extLst>
          </p:cNvPr>
          <p:cNvSpPr txBox="1"/>
          <p:nvPr/>
        </p:nvSpPr>
        <p:spPr>
          <a:xfrm>
            <a:off x="9632861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D7582E-976A-49D3-9E76-07A96307E5E5}"/>
              </a:ext>
            </a:extLst>
          </p:cNvPr>
          <p:cNvSpPr txBox="1"/>
          <p:nvPr/>
        </p:nvSpPr>
        <p:spPr>
          <a:xfrm>
            <a:off x="2828168" y="279339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ABC12-2906-4F84-8F17-6D72EAD4BE3E}"/>
              </a:ext>
            </a:extLst>
          </p:cNvPr>
          <p:cNvSpPr txBox="1"/>
          <p:nvPr/>
        </p:nvSpPr>
        <p:spPr>
          <a:xfrm>
            <a:off x="950336" y="1773090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C12330-D3F0-4295-81BF-018CCFA7664B}"/>
              </a:ext>
            </a:extLst>
          </p:cNvPr>
          <p:cNvSpPr txBox="1"/>
          <p:nvPr/>
        </p:nvSpPr>
        <p:spPr>
          <a:xfrm>
            <a:off x="950336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27152B-50C3-49A2-BDE1-87F411D6C8EF}"/>
              </a:ext>
            </a:extLst>
          </p:cNvPr>
          <p:cNvSpPr txBox="1"/>
          <p:nvPr/>
        </p:nvSpPr>
        <p:spPr>
          <a:xfrm>
            <a:off x="3543722" y="5293232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id="{84393F7B-5040-4EB4-A5D2-CFC03001D02D}"/>
              </a:ext>
            </a:extLst>
          </p:cNvPr>
          <p:cNvSpPr/>
          <p:nvPr/>
        </p:nvSpPr>
        <p:spPr>
          <a:xfrm flipV="1">
            <a:off x="3576000" y="5148345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id="{97569334-4689-4A7B-9A10-9482378C78B1}"/>
              </a:ext>
            </a:extLst>
          </p:cNvPr>
          <p:cNvSpPr/>
          <p:nvPr/>
        </p:nvSpPr>
        <p:spPr>
          <a:xfrm>
            <a:off x="3576000" y="6038730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7C99EBF4-F6A9-4504-BED3-8F4525ED1DD9}"/>
              </a:ext>
            </a:extLst>
          </p:cNvPr>
          <p:cNvSpPr/>
          <p:nvPr/>
        </p:nvSpPr>
        <p:spPr>
          <a:xfrm rot="16200000">
            <a:off x="10300713" y="244406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F02C8556-D1E7-4E86-B029-331E684301EB}"/>
              </a:ext>
            </a:extLst>
          </p:cNvPr>
          <p:cNvSpPr/>
          <p:nvPr/>
        </p:nvSpPr>
        <p:spPr>
          <a:xfrm>
            <a:off x="10312830" y="453423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78B8C4E4-EE65-4691-87D9-CCEE64320624}"/>
              </a:ext>
            </a:extLst>
          </p:cNvPr>
          <p:cNvSpPr>
            <a:spLocks noChangeAspect="1"/>
          </p:cNvSpPr>
          <p:nvPr/>
        </p:nvSpPr>
        <p:spPr>
          <a:xfrm rot="9900000">
            <a:off x="3472818" y="35216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F5B54970-D521-49A7-ABAC-6EA4F10332BD}"/>
              </a:ext>
            </a:extLst>
          </p:cNvPr>
          <p:cNvSpPr/>
          <p:nvPr/>
        </p:nvSpPr>
        <p:spPr>
          <a:xfrm>
            <a:off x="1623295" y="25140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1C57E3FE-5A0D-4816-953F-213842AAE872}"/>
              </a:ext>
            </a:extLst>
          </p:cNvPr>
          <p:cNvSpPr/>
          <p:nvPr/>
        </p:nvSpPr>
        <p:spPr>
          <a:xfrm>
            <a:off x="1607412" y="46106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9587214-E3F3-49DC-B600-F8F6A332949A}"/>
              </a:ext>
            </a:extLst>
          </p:cNvPr>
          <p:cNvSpPr>
            <a:spLocks noChangeAspect="1"/>
          </p:cNvSpPr>
          <p:nvPr/>
        </p:nvSpPr>
        <p:spPr>
          <a:xfrm>
            <a:off x="8279155" y="347616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6227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D0C27-B1EE-41C7-8B1E-89B125339539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834E0F-BFF4-4374-B675-37C4B3702F05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BD9E3-732E-4094-856A-64857FD13C20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620AE-F76D-488E-A664-88C01DB0A834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803FDC-10DD-438A-B784-C4295550D488}"/>
              </a:ext>
            </a:extLst>
          </p:cNvPr>
          <p:cNvGrpSpPr/>
          <p:nvPr/>
        </p:nvGrpSpPr>
        <p:grpSpPr>
          <a:xfrm>
            <a:off x="2160114" y="38703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D7A769-0B90-4EC9-BE53-142D44DEBB79}"/>
              </a:ext>
            </a:extLst>
          </p:cNvPr>
          <p:cNvGrpSpPr/>
          <p:nvPr/>
        </p:nvGrpSpPr>
        <p:grpSpPr>
          <a:xfrm>
            <a:off x="7547694" y="38703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0C8C65-5F9C-44A5-8531-BAC07A73ACC5}"/>
              </a:ext>
            </a:extLst>
          </p:cNvPr>
          <p:cNvGrpSpPr/>
          <p:nvPr/>
        </p:nvGrpSpPr>
        <p:grpSpPr>
          <a:xfrm>
            <a:off x="2160114" y="51688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AB6999-4124-4974-9048-28C234152914}"/>
              </a:ext>
            </a:extLst>
          </p:cNvPr>
          <p:cNvGrpSpPr/>
          <p:nvPr/>
        </p:nvGrpSpPr>
        <p:grpSpPr>
          <a:xfrm>
            <a:off x="7547694" y="51688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3">
            <a:extLst>
              <a:ext uri="{FF2B5EF4-FFF2-40B4-BE49-F238E27FC236}">
                <a16:creationId xmlns:a16="http://schemas.microsoft.com/office/drawing/2014/main" id="{97238C91-39C3-4C50-B6C2-A509D639F0F5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FCFD924B-CE0F-4AAE-AC99-B7BDCFE9E269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AD4F5DD1-3523-4E78-A087-5CEB87F97355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1915F009-AEE8-4443-89A2-1BB6A5862A92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0317B4CC-8150-49AF-8F0D-4D21F2461FB5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973709-D8B7-4FCD-A579-F7D0714AB142}"/>
              </a:ext>
            </a:extLst>
          </p:cNvPr>
          <p:cNvGrpSpPr/>
          <p:nvPr/>
        </p:nvGrpSpPr>
        <p:grpSpPr>
          <a:xfrm>
            <a:off x="1641174" y="2165760"/>
            <a:ext cx="801094" cy="956145"/>
            <a:chOff x="3570" y="619306"/>
            <a:chExt cx="4703649" cy="5614032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F264E0-D6FC-403B-91C8-BA8075DABAB9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A17339E-40EC-471B-B432-5B4C276F9355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26D4EF-E7B8-4EC8-962C-39860857090B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B389A8-2917-4978-B682-3738712F730F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D36E5A-DF2F-4CA2-8813-011186F48536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56E21792-AAE9-4DF9-8132-67ABF3F28151}"/>
              </a:ext>
            </a:extLst>
          </p:cNvPr>
          <p:cNvSpPr/>
          <p:nvPr/>
        </p:nvSpPr>
        <p:spPr>
          <a:xfrm>
            <a:off x="4238941" y="2390117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59B197A-DE80-4399-91B3-1283B8EFB4A2}"/>
              </a:ext>
            </a:extLst>
          </p:cNvPr>
          <p:cNvGrpSpPr/>
          <p:nvPr/>
        </p:nvGrpSpPr>
        <p:grpSpPr>
          <a:xfrm>
            <a:off x="6564217" y="2161616"/>
            <a:ext cx="1185203" cy="1042570"/>
            <a:chOff x="9544125" y="314311"/>
            <a:chExt cx="1802975" cy="158599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D3A3EF-D851-4828-8315-C71A98464A65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A8E8BC-5860-4357-96BF-7C31A086F847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1795054-C418-4A58-BB90-2DEC6AFEC921}"/>
              </a:ext>
            </a:extLst>
          </p:cNvPr>
          <p:cNvGrpSpPr/>
          <p:nvPr/>
        </p:nvGrpSpPr>
        <p:grpSpPr>
          <a:xfrm>
            <a:off x="9183063" y="2136304"/>
            <a:ext cx="569925" cy="1063723"/>
            <a:chOff x="3501573" y="3178068"/>
            <a:chExt cx="1340594" cy="273784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8559A4-07D7-4EDC-A569-2771619340F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D815C85-73BA-4B0C-AC10-85A078C1AE46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1E42D5-0439-4A05-A53B-7BAD943A514A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C0C64C-1FBA-4B49-AF2B-FB30D198130B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55426E-FE0E-406E-A18F-E8E231ABA91C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BBA1705-2A8E-4F52-B02C-A41ECA309D7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9BFCBFD-685D-4E78-A8E3-7F373281D02A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F78330A-7F2D-4BFE-938C-F95CCE6E8A00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75F6154-C2FD-47B5-A95C-8AE750952AB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9EC45C-02F3-49AB-BB4A-FA61389E191C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33183912-FF00-487F-8A0D-75B85AC9E8F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52E6278-F4FE-4241-B6B1-DD1F13E878EB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3E32AE1-BC60-4A1E-A080-498053F951E3}"/>
              </a:ext>
            </a:extLst>
          </p:cNvPr>
          <p:cNvSpPr/>
          <p:nvPr/>
        </p:nvSpPr>
        <p:spPr>
          <a:xfrm>
            <a:off x="9280105" y="2558234"/>
            <a:ext cx="355984" cy="262056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7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A6F61-F336-4CCE-A336-793EE20301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6009961" y="5158608"/>
            <a:ext cx="4769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06026" y="2166237"/>
            <a:ext cx="435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58969" y="2736245"/>
            <a:ext cx="427205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TITLE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4331461" y="1121671"/>
            <a:ext cx="4271002" cy="83099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6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Title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08DCC593-4808-4C3B-ACAD-043B68E61782}"/>
              </a:ext>
            </a:extLst>
          </p:cNvPr>
          <p:cNvGrpSpPr/>
          <p:nvPr/>
        </p:nvGrpSpPr>
        <p:grpSpPr>
          <a:xfrm>
            <a:off x="719591" y="3647494"/>
            <a:ext cx="2336431" cy="1103516"/>
            <a:chOff x="395534" y="3722711"/>
            <a:chExt cx="3972999" cy="11035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CDF58-0A2E-437C-A5D9-A61B883AB4A7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163D12-E1E8-4880-A976-5362EBBB28F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5D161A8B-0AF7-4458-9008-D3B31494C505}"/>
              </a:ext>
            </a:extLst>
          </p:cNvPr>
          <p:cNvGrpSpPr/>
          <p:nvPr/>
        </p:nvGrpSpPr>
        <p:grpSpPr>
          <a:xfrm>
            <a:off x="3389251" y="3647494"/>
            <a:ext cx="2336431" cy="1103516"/>
            <a:chOff x="395534" y="3722711"/>
            <a:chExt cx="3972999" cy="11035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A3DE7E-448A-4D4F-83D2-9147952DB6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A48B5C-C8DD-4E12-8339-697DA33024C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id="{D2261848-0D8A-4A4C-B5AE-100DDD2FBA4D}"/>
              </a:ext>
            </a:extLst>
          </p:cNvPr>
          <p:cNvGrpSpPr/>
          <p:nvPr/>
        </p:nvGrpSpPr>
        <p:grpSpPr>
          <a:xfrm>
            <a:off x="719591" y="5022147"/>
            <a:ext cx="2336431" cy="1103516"/>
            <a:chOff x="395534" y="3722711"/>
            <a:chExt cx="3972999" cy="11035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5CAFF0-230D-434C-8273-65593D9E4A2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788A28-B324-4EE8-9C29-291F282B8D0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D1B98CDE-0B3E-450C-97BB-FDACF884A729}"/>
              </a:ext>
            </a:extLst>
          </p:cNvPr>
          <p:cNvGrpSpPr/>
          <p:nvPr/>
        </p:nvGrpSpPr>
        <p:grpSpPr>
          <a:xfrm>
            <a:off x="3389251" y="5022147"/>
            <a:ext cx="2336431" cy="1103516"/>
            <a:chOff x="395534" y="3722711"/>
            <a:chExt cx="3972999" cy="11035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8E8FB3-F557-4264-A718-699DA466F8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CC6DE6-6B44-46E9-99CF-729C6D8DB3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C4ECCAC9-B273-4010-9739-26B5E11CE14A}"/>
              </a:ext>
            </a:extLst>
          </p:cNvPr>
          <p:cNvGrpSpPr/>
          <p:nvPr/>
        </p:nvGrpSpPr>
        <p:grpSpPr>
          <a:xfrm>
            <a:off x="719591" y="665147"/>
            <a:ext cx="3096001" cy="2668364"/>
            <a:chOff x="4822352" y="1916832"/>
            <a:chExt cx="3422056" cy="2668364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65BC88E0-3983-4862-8884-C66B4199CE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Heading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A1F4A1-DFE6-4E79-ADA9-A88D4C20B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46728-7C12-4232-B2C1-8C04E9EB1DF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52444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4811177-DB80-4344-94A8-D1A39966839D}"/>
              </a:ext>
            </a:extLst>
          </p:cNvPr>
          <p:cNvGrpSpPr/>
          <p:nvPr/>
        </p:nvGrpSpPr>
        <p:grpSpPr>
          <a:xfrm>
            <a:off x="4022289" y="1370462"/>
            <a:ext cx="4162808" cy="4116050"/>
            <a:chOff x="2829719" y="1994076"/>
            <a:chExt cx="3701454" cy="3659879"/>
          </a:xfrm>
        </p:grpSpPr>
        <p:sp>
          <p:nvSpPr>
            <p:cNvPr id="4" name="Donut 17">
              <a:extLst>
                <a:ext uri="{FF2B5EF4-FFF2-40B4-BE49-F238E27FC236}">
                  <a16:creationId xmlns:a16="http://schemas.microsoft.com/office/drawing/2014/main" id="{17A101AC-5D1F-4256-981A-835CCD4A46BD}"/>
                </a:ext>
              </a:extLst>
            </p:cNvPr>
            <p:cNvSpPr/>
            <p:nvPr/>
          </p:nvSpPr>
          <p:spPr>
            <a:xfrm>
              <a:off x="3039183" y="2343701"/>
              <a:ext cx="3310254" cy="3310254"/>
            </a:xfrm>
            <a:prstGeom prst="donut">
              <a:avLst>
                <a:gd name="adj" fmla="val 106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3F93A0F-AA5B-4E6E-92D6-AD67F9B73C11}"/>
                </a:ext>
              </a:extLst>
            </p:cNvPr>
            <p:cNvGrpSpPr/>
            <p:nvPr/>
          </p:nvGrpSpPr>
          <p:grpSpPr>
            <a:xfrm>
              <a:off x="2829719" y="1994076"/>
              <a:ext cx="3701454" cy="3402026"/>
              <a:chOff x="2829719" y="1899183"/>
              <a:chExt cx="3701454" cy="3402026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6CFA3F67-7C9D-4591-A57E-A44599593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967" y="3728201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1BDCFED-EBCD-4F05-92B3-CEF7761D92EF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00000">
                <a:off x="3858478" y="2029782"/>
                <a:ext cx="1834206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32DE64C-B3E4-4A66-A0D5-B421AA216AC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29719" y="3728201"/>
                <a:ext cx="1880593" cy="1573008"/>
              </a:xfrm>
              <a:custGeom>
                <a:avLst/>
                <a:gdLst>
                  <a:gd name="T0" fmla="*/ 970 w 1201"/>
                  <a:gd name="T1" fmla="*/ 196 h 1030"/>
                  <a:gd name="T2" fmla="*/ 619 w 1201"/>
                  <a:gd name="T3" fmla="*/ 122 h 1030"/>
                  <a:gd name="T4" fmla="*/ 619 w 1201"/>
                  <a:gd name="T5" fmla="*/ 121 h 1030"/>
                  <a:gd name="T6" fmla="*/ 610 w 1201"/>
                  <a:gd name="T7" fmla="*/ 124 h 1030"/>
                  <a:gd name="T8" fmla="*/ 536 w 1201"/>
                  <a:gd name="T9" fmla="*/ 150 h 1030"/>
                  <a:gd name="T10" fmla="*/ 455 w 1201"/>
                  <a:gd name="T11" fmla="*/ 173 h 1030"/>
                  <a:gd name="T12" fmla="*/ 237 w 1201"/>
                  <a:gd name="T13" fmla="*/ 80 h 1030"/>
                  <a:gd name="T14" fmla="*/ 173 w 1201"/>
                  <a:gd name="T15" fmla="*/ 0 h 1030"/>
                  <a:gd name="T16" fmla="*/ 130 w 1201"/>
                  <a:gd name="T17" fmla="*/ 78 h 1030"/>
                  <a:gd name="T18" fmla="*/ 42 w 1201"/>
                  <a:gd name="T19" fmla="*/ 239 h 1030"/>
                  <a:gd name="T20" fmla="*/ 0 w 1201"/>
                  <a:gd name="T21" fmla="*/ 318 h 1030"/>
                  <a:gd name="T22" fmla="*/ 99 w 1201"/>
                  <a:gd name="T23" fmla="*/ 335 h 1030"/>
                  <a:gd name="T24" fmla="*/ 267 w 1201"/>
                  <a:gd name="T25" fmla="*/ 494 h 1030"/>
                  <a:gd name="T26" fmla="*/ 291 w 1201"/>
                  <a:gd name="T27" fmla="*/ 624 h 1030"/>
                  <a:gd name="T28" fmla="*/ 458 w 1201"/>
                  <a:gd name="T29" fmla="*/ 889 h 1030"/>
                  <a:gd name="T30" fmla="*/ 1060 w 1201"/>
                  <a:gd name="T31" fmla="*/ 798 h 1030"/>
                  <a:gd name="T32" fmla="*/ 970 w 1201"/>
                  <a:gd name="T33" fmla="*/ 196 h 10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1" h="1030">
                    <a:moveTo>
                      <a:pt x="970" y="196"/>
                    </a:moveTo>
                    <a:cubicBezTo>
                      <a:pt x="865" y="119"/>
                      <a:pt x="737" y="96"/>
                      <a:pt x="619" y="122"/>
                    </a:cubicBezTo>
                    <a:cubicBezTo>
                      <a:pt x="619" y="121"/>
                      <a:pt x="619" y="121"/>
                      <a:pt x="619" y="121"/>
                    </a:cubicBezTo>
                    <a:cubicBezTo>
                      <a:pt x="617" y="122"/>
                      <a:pt x="613" y="123"/>
                      <a:pt x="610" y="124"/>
                    </a:cubicBezTo>
                    <a:cubicBezTo>
                      <a:pt x="584" y="131"/>
                      <a:pt x="560" y="139"/>
                      <a:pt x="536" y="150"/>
                    </a:cubicBezTo>
                    <a:cubicBezTo>
                      <a:pt x="509" y="159"/>
                      <a:pt x="480" y="168"/>
                      <a:pt x="455" y="173"/>
                    </a:cubicBezTo>
                    <a:cubicBezTo>
                      <a:pt x="376" y="188"/>
                      <a:pt x="267" y="128"/>
                      <a:pt x="237" y="80"/>
                    </a:cubicBezTo>
                    <a:cubicBezTo>
                      <a:pt x="207" y="31"/>
                      <a:pt x="173" y="0"/>
                      <a:pt x="173" y="0"/>
                    </a:cubicBezTo>
                    <a:cubicBezTo>
                      <a:pt x="130" y="78"/>
                      <a:pt x="130" y="78"/>
                      <a:pt x="130" y="78"/>
                    </a:cubicBezTo>
                    <a:cubicBezTo>
                      <a:pt x="42" y="239"/>
                      <a:pt x="42" y="239"/>
                      <a:pt x="42" y="239"/>
                    </a:cubicBezTo>
                    <a:cubicBezTo>
                      <a:pt x="0" y="318"/>
                      <a:pt x="0" y="318"/>
                      <a:pt x="0" y="318"/>
                    </a:cubicBezTo>
                    <a:cubicBezTo>
                      <a:pt x="0" y="318"/>
                      <a:pt x="42" y="331"/>
                      <a:pt x="99" y="335"/>
                    </a:cubicBezTo>
                    <a:cubicBezTo>
                      <a:pt x="184" y="342"/>
                      <a:pt x="244" y="416"/>
                      <a:pt x="267" y="494"/>
                    </a:cubicBezTo>
                    <a:cubicBezTo>
                      <a:pt x="284" y="553"/>
                      <a:pt x="285" y="598"/>
                      <a:pt x="291" y="624"/>
                    </a:cubicBezTo>
                    <a:cubicBezTo>
                      <a:pt x="311" y="726"/>
                      <a:pt x="367" y="822"/>
                      <a:pt x="458" y="889"/>
                    </a:cubicBezTo>
                    <a:cubicBezTo>
                      <a:pt x="649" y="1030"/>
                      <a:pt x="919" y="990"/>
                      <a:pt x="1060" y="798"/>
                    </a:cubicBezTo>
                    <a:cubicBezTo>
                      <a:pt x="1201" y="607"/>
                      <a:pt x="1161" y="337"/>
                      <a:pt x="970" y="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45D1617-E7F5-469F-BCEA-4777ABA113B5}"/>
                  </a:ext>
                </a:extLst>
              </p:cNvPr>
              <p:cNvSpPr/>
              <p:nvPr/>
            </p:nvSpPr>
            <p:spPr>
              <a:xfrm>
                <a:off x="4169785" y="2093822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FDDB830-F8CB-46F0-824B-1487F1F5A2C3}"/>
                  </a:ext>
                </a:extLst>
              </p:cNvPr>
              <p:cNvSpPr/>
              <p:nvPr/>
            </p:nvSpPr>
            <p:spPr>
              <a:xfrm>
                <a:off x="5231789" y="4003773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2A1BE8C-5882-4095-B7A4-B5CA4175DC63}"/>
                  </a:ext>
                </a:extLst>
              </p:cNvPr>
              <p:cNvSpPr/>
              <p:nvPr/>
            </p:nvSpPr>
            <p:spPr>
              <a:xfrm>
                <a:off x="3030323" y="4013298"/>
                <a:ext cx="1100104" cy="1100104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D254FAA-18D2-48D8-8E6A-2F6BC53FC79C}"/>
                  </a:ext>
                </a:extLst>
              </p:cNvPr>
              <p:cNvSpPr/>
              <p:nvPr/>
            </p:nvSpPr>
            <p:spPr>
              <a:xfrm>
                <a:off x="4379537" y="3558158"/>
                <a:ext cx="649663" cy="649663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311ACA8-C198-4695-81B3-D9556DBAFFCF}"/>
                  </a:ext>
                </a:extLst>
              </p:cNvPr>
              <p:cNvSpPr/>
              <p:nvPr/>
            </p:nvSpPr>
            <p:spPr>
              <a:xfrm>
                <a:off x="4425717" y="3609056"/>
                <a:ext cx="548372" cy="54837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2FB10BC8-3C67-4F5C-A5CC-D472298BFC09}"/>
                </a:ext>
              </a:extLst>
            </p:cNvPr>
            <p:cNvSpPr/>
            <p:nvPr/>
          </p:nvSpPr>
          <p:spPr>
            <a:xfrm>
              <a:off x="3273733" y="2536329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F22DBB4F-84B2-471E-AE19-A14B95D62AB0}"/>
                </a:ext>
              </a:extLst>
            </p:cNvPr>
            <p:cNvSpPr/>
            <p:nvPr/>
          </p:nvSpPr>
          <p:spPr>
            <a:xfrm rot="14360900">
              <a:off x="320593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808B645F-34EE-4ED4-A0A4-53E4396D6F6E}"/>
                </a:ext>
              </a:extLst>
            </p:cNvPr>
            <p:cNvSpPr/>
            <p:nvPr/>
          </p:nvSpPr>
          <p:spPr>
            <a:xfrm rot="7097419">
              <a:off x="3263081" y="2590242"/>
              <a:ext cx="2901493" cy="2901493"/>
            </a:xfrm>
            <a:prstGeom prst="arc">
              <a:avLst>
                <a:gd name="adj1" fmla="val 18179519"/>
                <a:gd name="adj2" fmla="val 21517766"/>
              </a:avLst>
            </a:prstGeom>
            <a:ln w="12700">
              <a:solidFill>
                <a:schemeClr val="bg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ACAFC7C-A66B-4A83-805D-F6DB1D0269BB}"/>
              </a:ext>
            </a:extLst>
          </p:cNvPr>
          <p:cNvSpPr txBox="1"/>
          <p:nvPr/>
        </p:nvSpPr>
        <p:spPr>
          <a:xfrm>
            <a:off x="5613504" y="2290419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E0DBE3-8364-4988-BF02-02333BB6322C}"/>
              </a:ext>
            </a:extLst>
          </p:cNvPr>
          <p:cNvSpPr txBox="1"/>
          <p:nvPr/>
        </p:nvSpPr>
        <p:spPr>
          <a:xfrm>
            <a:off x="4303582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D552EA-0B82-4E99-8C8B-1685A6DAE315}"/>
              </a:ext>
            </a:extLst>
          </p:cNvPr>
          <p:cNvSpPr txBox="1"/>
          <p:nvPr/>
        </p:nvSpPr>
        <p:spPr>
          <a:xfrm>
            <a:off x="6853169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01AD96BC-5EDE-42A6-9AA1-396E58A1FC9F}"/>
              </a:ext>
            </a:extLst>
          </p:cNvPr>
          <p:cNvSpPr/>
          <p:nvPr/>
        </p:nvSpPr>
        <p:spPr>
          <a:xfrm rot="2700000">
            <a:off x="4725198" y="3914693"/>
            <a:ext cx="335042" cy="60066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9EC2D9A-DCBB-47AC-9CD3-50AD0711B9C1}"/>
              </a:ext>
            </a:extLst>
          </p:cNvPr>
          <p:cNvSpPr>
            <a:spLocks noChangeAspect="1"/>
          </p:cNvSpPr>
          <p:nvPr/>
        </p:nvSpPr>
        <p:spPr>
          <a:xfrm>
            <a:off x="7168295" y="3982595"/>
            <a:ext cx="446866" cy="45059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33DB65C0-41C9-4B3B-AF96-FCF0B073BE71}"/>
              </a:ext>
            </a:extLst>
          </p:cNvPr>
          <p:cNvSpPr/>
          <p:nvPr/>
        </p:nvSpPr>
        <p:spPr>
          <a:xfrm>
            <a:off x="5917986" y="1851721"/>
            <a:ext cx="479702" cy="35154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A8B4A9B-7A59-4A75-B7A5-3A068E650F27}"/>
              </a:ext>
            </a:extLst>
          </p:cNvPr>
          <p:cNvGrpSpPr/>
          <p:nvPr/>
        </p:nvGrpSpPr>
        <p:grpSpPr>
          <a:xfrm>
            <a:off x="8180333" y="5164082"/>
            <a:ext cx="3399862" cy="1107995"/>
            <a:chOff x="7637355" y="2159174"/>
            <a:chExt cx="3744000" cy="11079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91767F-183E-42EC-981F-D786131DD9B2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AD0DA0-65D8-4200-BD03-9C0F86B7651A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4C54CC-CBFC-482A-9BA7-77A22719AA4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7">
            <a:extLst>
              <a:ext uri="{FF2B5EF4-FFF2-40B4-BE49-F238E27FC236}">
                <a16:creationId xmlns:a16="http://schemas.microsoft.com/office/drawing/2014/main" id="{3FEECF8B-C94A-4409-A964-C899698A0D95}"/>
              </a:ext>
            </a:extLst>
          </p:cNvPr>
          <p:cNvGrpSpPr/>
          <p:nvPr/>
        </p:nvGrpSpPr>
        <p:grpSpPr>
          <a:xfrm>
            <a:off x="705644" y="5164082"/>
            <a:ext cx="3399862" cy="1107995"/>
            <a:chOff x="890962" y="2144778"/>
            <a:chExt cx="3744000" cy="11079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3C2B99-CDBD-4807-AAE6-1C7E0F270436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D87ECD-70AC-4992-A018-B6B84E36D40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39EB35C-8C0B-42AF-A1A6-C09B07C82A81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6EED8D94-0D6F-4194-96DE-B6037EF08534}"/>
              </a:ext>
            </a:extLst>
          </p:cNvPr>
          <p:cNvGrpSpPr/>
          <p:nvPr/>
        </p:nvGrpSpPr>
        <p:grpSpPr>
          <a:xfrm>
            <a:off x="7502184" y="938438"/>
            <a:ext cx="3399862" cy="1107995"/>
            <a:chOff x="4636424" y="5144267"/>
            <a:chExt cx="2918420" cy="11079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B03B0F-99D3-4DB4-AD12-9DB3BC138303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C55629-C2F6-45B8-AE31-2E0DFEC88600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ABE571B-339A-44EB-8AA5-3B111379D8B3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D6FEF3C-F92A-42A5-B682-9AF06316D798}"/>
              </a:ext>
            </a:extLst>
          </p:cNvPr>
          <p:cNvSpPr txBox="1"/>
          <p:nvPr/>
        </p:nvSpPr>
        <p:spPr>
          <a:xfrm>
            <a:off x="485391" y="562157"/>
            <a:ext cx="450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Heading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0474E8-5AF4-4B35-A7A9-50C0103F28B5}"/>
              </a:ext>
            </a:extLst>
          </p:cNvPr>
          <p:cNvSpPr txBox="1"/>
          <p:nvPr/>
        </p:nvSpPr>
        <p:spPr>
          <a:xfrm>
            <a:off x="485391" y="1956902"/>
            <a:ext cx="2997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963611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Chart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00793D3-7CDB-4062-B4D1-E4CEDA007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03054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008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52F1CF2-DD11-4915-9B69-5AE707B0FE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Check list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8581317E-D61F-4790-B1BC-E126076F6156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8AE1C03E-514B-4616-850A-C697C99090F1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EDE1EE27-9A0C-4C2B-A1AE-43710C7154C0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BA48C3D8-0F84-4B78-9CC4-75804EF5D2C4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7AA62A-F69F-4E1A-9804-52030A8485FD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10D50-7328-4AFA-98A1-15B18DC99F0D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B63C8F-4227-403D-AC46-69FBC5C00CD7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51021-E586-421B-A3CD-92F0E5DD7C70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C9F3F7E7-DDA9-4F82-BF0D-0DFECAE6CE40}"/>
              </a:ext>
            </a:extLst>
          </p:cNvPr>
          <p:cNvSpPr/>
          <p:nvPr/>
        </p:nvSpPr>
        <p:spPr>
          <a:xfrm>
            <a:off x="877128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2E83DE42-DFFF-409D-8B63-113D39CF345B}"/>
              </a:ext>
            </a:extLst>
          </p:cNvPr>
          <p:cNvSpPr/>
          <p:nvPr/>
        </p:nvSpPr>
        <p:spPr>
          <a:xfrm>
            <a:off x="3019368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50D97F65-37B7-4E43-B202-68A6751F5927}"/>
              </a:ext>
            </a:extLst>
          </p:cNvPr>
          <p:cNvSpPr/>
          <p:nvPr/>
        </p:nvSpPr>
        <p:spPr>
          <a:xfrm>
            <a:off x="5161609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4">
            <a:extLst>
              <a:ext uri="{FF2B5EF4-FFF2-40B4-BE49-F238E27FC236}">
                <a16:creationId xmlns:a16="http://schemas.microsoft.com/office/drawing/2014/main" id="{47DD9D3D-382C-4000-8601-858C619BC44B}"/>
              </a:ext>
            </a:extLst>
          </p:cNvPr>
          <p:cNvSpPr/>
          <p:nvPr/>
        </p:nvSpPr>
        <p:spPr>
          <a:xfrm>
            <a:off x="7303850" y="5233824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E764EF-1062-4384-8D95-E4EFC4E1190A}"/>
              </a:ext>
            </a:extLst>
          </p:cNvPr>
          <p:cNvSpPr txBox="1"/>
          <p:nvPr/>
        </p:nvSpPr>
        <p:spPr>
          <a:xfrm>
            <a:off x="510008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B45242-8A2B-4368-855E-BD2280D95E99}"/>
              </a:ext>
            </a:extLst>
          </p:cNvPr>
          <p:cNvSpPr txBox="1"/>
          <p:nvPr/>
        </p:nvSpPr>
        <p:spPr>
          <a:xfrm>
            <a:off x="2650479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05469C-0BDB-4AD6-A9CD-8805AC04026E}"/>
              </a:ext>
            </a:extLst>
          </p:cNvPr>
          <p:cNvSpPr txBox="1"/>
          <p:nvPr/>
        </p:nvSpPr>
        <p:spPr>
          <a:xfrm>
            <a:off x="4790950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85B614-9E4D-44C4-96AF-09E61C3312CA}"/>
              </a:ext>
            </a:extLst>
          </p:cNvPr>
          <p:cNvSpPr txBox="1"/>
          <p:nvPr/>
        </p:nvSpPr>
        <p:spPr>
          <a:xfrm>
            <a:off x="6931421" y="6089806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A7B4A2-A2AD-4770-B6C4-5FBECB630FDD}"/>
              </a:ext>
            </a:extLst>
          </p:cNvPr>
          <p:cNvGrpSpPr/>
          <p:nvPr/>
        </p:nvGrpSpPr>
        <p:grpSpPr>
          <a:xfrm>
            <a:off x="1049421" y="5298689"/>
            <a:ext cx="410944" cy="490482"/>
            <a:chOff x="3570" y="619306"/>
            <a:chExt cx="4703649" cy="5614032"/>
          </a:xfrm>
          <a:solidFill>
            <a:schemeClr val="accent4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833AACB-28DC-4598-8CF7-BA8A7030B72D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033D84A-A7CC-4D70-8285-458BE324F62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F3BE1C3-2FC1-4CE0-89A8-0BC819FD0C46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4E1A7AE-960B-4BCF-AE3B-B5C02563ADF2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1B573A-56E8-4A30-ACAF-12235709B46F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278E9601-AD86-4370-B33B-D831FAA5AE17}"/>
              </a:ext>
            </a:extLst>
          </p:cNvPr>
          <p:cNvSpPr/>
          <p:nvPr/>
        </p:nvSpPr>
        <p:spPr>
          <a:xfrm>
            <a:off x="3160484" y="5438764"/>
            <a:ext cx="434684" cy="31855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60ACC8-A743-45EA-AFFD-F8F18BB8E2F1}"/>
              </a:ext>
            </a:extLst>
          </p:cNvPr>
          <p:cNvGrpSpPr/>
          <p:nvPr/>
        </p:nvGrpSpPr>
        <p:grpSpPr>
          <a:xfrm>
            <a:off x="5261043" y="5338501"/>
            <a:ext cx="508294" cy="447124"/>
            <a:chOff x="9544125" y="314311"/>
            <a:chExt cx="1802975" cy="1585994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A8E92F-544E-4135-8644-0C5BF76F2D21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C7A429-4995-4775-A3F1-8A22DC484920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06AF701-DB3A-4B29-AC2E-8E6CC7602D2E}"/>
              </a:ext>
            </a:extLst>
          </p:cNvPr>
          <p:cNvGrpSpPr/>
          <p:nvPr/>
        </p:nvGrpSpPr>
        <p:grpSpPr>
          <a:xfrm>
            <a:off x="7538489" y="5352510"/>
            <a:ext cx="263065" cy="490991"/>
            <a:chOff x="3501573" y="3178068"/>
            <a:chExt cx="1340594" cy="273784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91F1029-A676-4E2A-869B-DC061A535F60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CF6765B-85FB-4E37-916D-C584F11B20C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5EA65AD-3D84-403E-B814-EB1459F3ADC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DFF49FF-957B-4548-AF53-32174E636FB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39104A5-B80B-477B-B11A-D0628089B1D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9209CF2-1B1A-4546-841C-03B5130C310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AB3775E-B91D-4530-8236-C1166D5121CB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96DE395-A33D-493D-9EF2-6C096CD43F4A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062B7A8-8AD8-4BEE-919B-76091FEB2923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0B271C-4252-4622-B482-EE3B2C1446A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EDB2427-543C-4E75-B029-50A73FAEE6F4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7F59A7C-DD59-4675-A01A-AD6A4C58C883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5DF8489-BB8A-496A-A4E5-FED837CE1ED6}"/>
              </a:ext>
            </a:extLst>
          </p:cNvPr>
          <p:cNvSpPr/>
          <p:nvPr/>
        </p:nvSpPr>
        <p:spPr>
          <a:xfrm>
            <a:off x="7578473" y="5546888"/>
            <a:ext cx="177872" cy="13094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A787C9A-E2F5-4384-9678-09BF28700BF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17568351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1191</Words>
  <Application>Microsoft Office PowerPoint</Application>
  <PresentationFormat>Widescreen</PresentationFormat>
  <Paragraphs>150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Adobe Song Std L</vt:lpstr>
      <vt:lpstr>Arial Unicode MS</vt:lpstr>
      <vt:lpstr>Aharoni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2019-05-28T21:26:09Z</dcterms:created>
  <dcterms:modified xsi:type="dcterms:W3CDTF">2019-05-28T21:26:39Z</dcterms:modified>
</cp:coreProperties>
</file>